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6"/>
  </p:notesMasterIdLst>
  <p:handoutMasterIdLst>
    <p:handoutMasterId r:id="rId27"/>
  </p:handoutMasterIdLst>
  <p:sldIdLst>
    <p:sldId id="311" r:id="rId5"/>
    <p:sldId id="312" r:id="rId6"/>
    <p:sldId id="313" r:id="rId7"/>
    <p:sldId id="314" r:id="rId8"/>
    <p:sldId id="315" r:id="rId9"/>
    <p:sldId id="316" r:id="rId10"/>
    <p:sldId id="277" r:id="rId11"/>
    <p:sldId id="278" r:id="rId12"/>
    <p:sldId id="285" r:id="rId13"/>
    <p:sldId id="309" r:id="rId14"/>
    <p:sldId id="279" r:id="rId15"/>
    <p:sldId id="306" r:id="rId16"/>
    <p:sldId id="281" r:id="rId17"/>
    <p:sldId id="307" r:id="rId18"/>
    <p:sldId id="310" r:id="rId19"/>
    <p:sldId id="303" r:id="rId20"/>
    <p:sldId id="304" r:id="rId21"/>
    <p:sldId id="305" r:id="rId22"/>
    <p:sldId id="308" r:id="rId23"/>
    <p:sldId id="293" r:id="rId24"/>
    <p:sldId id="26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1B1D1"/>
    <a:srgbClr val="4498C2"/>
    <a:srgbClr val="4F81BD"/>
    <a:srgbClr val="8BACD3"/>
    <a:srgbClr val="F3F7FB"/>
    <a:srgbClr val="92D050"/>
    <a:srgbClr val="7FBA00"/>
    <a:srgbClr val="00AEEF"/>
    <a:srgbClr val="86C400"/>
    <a:srgbClr val="82BF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58" autoAdjust="0"/>
    <p:restoredTop sz="94660"/>
  </p:normalViewPr>
  <p:slideViewPr>
    <p:cSldViewPr snapToGrid="0">
      <p:cViewPr varScale="1">
        <p:scale>
          <a:sx n="106" d="100"/>
          <a:sy n="106" d="100"/>
        </p:scale>
        <p:origin x="126" y="366"/>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11/12/2013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11/12/2013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508599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30165042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26201509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39401685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2630741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6</a:t>
            </a:fld>
            <a:endParaRPr lang="en-US"/>
          </a:p>
        </p:txBody>
      </p:sp>
    </p:spTree>
    <p:extLst>
      <p:ext uri="{BB962C8B-B14F-4D97-AF65-F5344CB8AC3E}">
        <p14:creationId xmlns:p14="http://schemas.microsoft.com/office/powerpoint/2010/main" val="34103376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Tree>
    <p:extLst>
      <p:ext uri="{BB962C8B-B14F-4D97-AF65-F5344CB8AC3E}">
        <p14:creationId xmlns:p14="http://schemas.microsoft.com/office/powerpoint/2010/main" val="15427575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4.xml"/><Relationship Id="rId5" Type="http://schemas.microsoft.com/office/2007/relationships/hdphoto" Target="../media/hdphoto2.wdp"/><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blogs.msdn.com/brunoterkaly"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hyperlink" Target="http://bretstateham.com/"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aka.ms/MVA-Voucher"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a:t>Bruno Terkaly | Technical Evangelist</a:t>
            </a:r>
          </a:p>
          <a:p>
            <a:r>
              <a:rPr lang="en-US" dirty="0"/>
              <a:t>Bret Stateham | Technical Evangelist</a:t>
            </a:r>
          </a:p>
        </p:txBody>
      </p:sp>
      <p:sp>
        <p:nvSpPr>
          <p:cNvPr id="2" name="Title 1"/>
          <p:cNvSpPr>
            <a:spLocks noGrp="1"/>
          </p:cNvSpPr>
          <p:nvPr>
            <p:ph type="ctrTitle"/>
          </p:nvPr>
        </p:nvSpPr>
        <p:spPr/>
        <p:txBody>
          <a:bodyPr/>
          <a:lstStyle/>
          <a:p>
            <a:r>
              <a:rPr lang="en-US" dirty="0" smtClean="0"/>
              <a:t>Web Services and </a:t>
            </a:r>
            <a:br>
              <a:rPr lang="en-US" dirty="0" smtClean="0"/>
            </a:br>
            <a:r>
              <a:rPr lang="en-US" dirty="0" smtClean="0"/>
              <a:t>Windows Azure</a:t>
            </a:r>
            <a:endParaRPr lang="en-US" dirty="0"/>
          </a:p>
        </p:txBody>
      </p:sp>
    </p:spTree>
    <p:extLst>
      <p:ext uri="{BB962C8B-B14F-4D97-AF65-F5344CB8AC3E}">
        <p14:creationId xmlns:p14="http://schemas.microsoft.com/office/powerpoint/2010/main" val="36123536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WCF Overview</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39269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Communication Foundation (WCF)</a:t>
            </a:r>
            <a:endParaRPr lang="en-US" dirty="0"/>
          </a:p>
        </p:txBody>
      </p:sp>
      <p:sp>
        <p:nvSpPr>
          <p:cNvPr id="3" name="TextBox 2"/>
          <p:cNvSpPr txBox="1"/>
          <p:nvPr/>
        </p:nvSpPr>
        <p:spPr>
          <a:xfrm>
            <a:off x="1112808" y="1388853"/>
            <a:ext cx="10118784" cy="3477875"/>
          </a:xfrm>
          <a:prstGeom prst="rect">
            <a:avLst/>
          </a:prstGeom>
          <a:noFill/>
        </p:spPr>
        <p:txBody>
          <a:bodyPr wrap="square" rtlCol="0">
            <a:spAutoFit/>
          </a:bodyPr>
          <a:lstStyle/>
          <a:p>
            <a:pPr algn="ctr"/>
            <a:r>
              <a:rPr lang="en-US" sz="4400" dirty="0">
                <a:solidFill>
                  <a:srgbClr val="000000"/>
                </a:solidFill>
                <a:latin typeface="Segoe UI Light" panose="020B0502040204020203" pitchFamily="34" charset="0"/>
              </a:rPr>
              <a:t>The </a:t>
            </a:r>
            <a:r>
              <a:rPr lang="en-US" sz="4400" b="1" dirty="0">
                <a:solidFill>
                  <a:srgbClr val="000000"/>
                </a:solidFill>
                <a:latin typeface="Segoe UI Light" panose="020B0502040204020203" pitchFamily="34" charset="0"/>
              </a:rPr>
              <a:t>Windows Communication Foundation </a:t>
            </a:r>
            <a:r>
              <a:rPr lang="en-US" sz="4400" dirty="0">
                <a:solidFill>
                  <a:srgbClr val="000000"/>
                </a:solidFill>
                <a:latin typeface="Segoe UI Light" panose="020B0502040204020203" pitchFamily="34" charset="0"/>
              </a:rPr>
              <a:t>(or </a:t>
            </a:r>
            <a:r>
              <a:rPr lang="en-US" sz="4400" b="1" dirty="0">
                <a:solidFill>
                  <a:srgbClr val="000000"/>
                </a:solidFill>
                <a:latin typeface="Segoe UI Light" panose="020B0502040204020203" pitchFamily="34" charset="0"/>
              </a:rPr>
              <a:t>WCF</a:t>
            </a:r>
            <a:r>
              <a:rPr lang="en-US" sz="4400" dirty="0">
                <a:solidFill>
                  <a:srgbClr val="000000"/>
                </a:solidFill>
                <a:latin typeface="Segoe UI Light" panose="020B0502040204020203" pitchFamily="34" charset="0"/>
              </a:rPr>
              <a:t>) is a runtime and a set of APIs in the .NET Framework for building </a:t>
            </a:r>
            <a:r>
              <a:rPr lang="en-US" sz="4400" b="1" dirty="0">
                <a:solidFill>
                  <a:srgbClr val="000000"/>
                </a:solidFill>
                <a:latin typeface="Segoe UI Light" panose="020B0502040204020203" pitchFamily="34" charset="0"/>
              </a:rPr>
              <a:t>connected, service-oriented applications</a:t>
            </a:r>
            <a:r>
              <a:rPr lang="en-US" sz="4400" dirty="0">
                <a:solidFill>
                  <a:srgbClr val="000000"/>
                </a:solidFill>
                <a:latin typeface="Segoe UI Light" panose="020B0502040204020203" pitchFamily="34" charset="0"/>
              </a:rPr>
              <a:t>.</a:t>
            </a:r>
            <a:endParaRPr lang="en-US" sz="4400" dirty="0"/>
          </a:p>
          <a:p>
            <a:endParaRPr lang="en-US" sz="4400" dirty="0"/>
          </a:p>
        </p:txBody>
      </p:sp>
    </p:spTree>
    <p:extLst>
      <p:ext uri="{BB962C8B-B14F-4D97-AF65-F5344CB8AC3E}">
        <p14:creationId xmlns:p14="http://schemas.microsoft.com/office/powerpoint/2010/main" val="40909599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2" name="Title 1"/>
          <p:cNvSpPr>
            <a:spLocks noGrp="1"/>
          </p:cNvSpPr>
          <p:nvPr>
            <p:ph type="title"/>
          </p:nvPr>
        </p:nvSpPr>
        <p:spPr>
          <a:xfrm>
            <a:off x="379514" y="182215"/>
            <a:ext cx="11524432" cy="1063487"/>
          </a:xfrm>
        </p:spPr>
        <p:txBody>
          <a:bodyPr/>
          <a:lstStyle/>
          <a:p>
            <a:r>
              <a:rPr lang="en-US" dirty="0" smtClean="0"/>
              <a:t>Windows Communication Foundation (WCF)</a:t>
            </a:r>
            <a:endParaRPr lang="en-US" dirty="0"/>
          </a:p>
        </p:txBody>
      </p:sp>
      <p:sp>
        <p:nvSpPr>
          <p:cNvPr id="3" name="Title 1"/>
          <p:cNvSpPr txBox="1">
            <a:spLocks/>
          </p:cNvSpPr>
          <p:nvPr/>
        </p:nvSpPr>
        <p:spPr>
          <a:xfrm>
            <a:off x="493560" y="1245702"/>
            <a:ext cx="11149013" cy="1045917"/>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vert="horz" lIns="91409" tIns="45705" rIns="91409" bIns="45705" rtlCol="0" anchor="ctr" anchorCtr="0">
            <a:normAutofit/>
          </a:bodyP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pPr algn="ctr"/>
            <a:r>
              <a:rPr lang="en-US" sz="4800" dirty="0" smtClean="0"/>
              <a:t>Common Tasks For A Web Service</a:t>
            </a:r>
            <a:endParaRPr lang="en-US" sz="4800" dirty="0"/>
          </a:p>
        </p:txBody>
      </p:sp>
      <p:sp>
        <p:nvSpPr>
          <p:cNvPr id="4" name="Rectangle 3"/>
          <p:cNvSpPr/>
          <p:nvPr/>
        </p:nvSpPr>
        <p:spPr bwMode="auto">
          <a:xfrm>
            <a:off x="523649" y="2425725"/>
            <a:ext cx="2671496" cy="2671496"/>
          </a:xfrm>
          <a:prstGeom prst="rect">
            <a:avLst/>
          </a:prstGeom>
          <a:solidFill>
            <a:schemeClr val="accent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800" b="1" dirty="0" smtClean="0">
                <a:gradFill>
                  <a:gsLst>
                    <a:gs pos="0">
                      <a:srgbClr val="FFFFFF"/>
                    </a:gs>
                    <a:gs pos="100000">
                      <a:srgbClr val="FFFFFF"/>
                    </a:gs>
                  </a:gsLst>
                  <a:lin ang="5400000" scaled="0"/>
                </a:gradFill>
              </a:rPr>
              <a:t>Perform read </a:t>
            </a:r>
            <a:r>
              <a:rPr lang="en-US" sz="2800" b="1" dirty="0">
                <a:gradFill>
                  <a:gsLst>
                    <a:gs pos="0">
                      <a:srgbClr val="FFFFFF"/>
                    </a:gs>
                    <a:gs pos="100000">
                      <a:srgbClr val="FFFFFF"/>
                    </a:gs>
                  </a:gsLst>
                  <a:lin ang="5400000" scaled="0"/>
                </a:gradFill>
              </a:rPr>
              <a:t>w</a:t>
            </a:r>
            <a:r>
              <a:rPr lang="en-US" sz="2800" b="1" dirty="0" smtClean="0">
                <a:gradFill>
                  <a:gsLst>
                    <a:gs pos="0">
                      <a:srgbClr val="FFFFFF"/>
                    </a:gs>
                    <a:gs pos="100000">
                      <a:srgbClr val="FFFFFF"/>
                    </a:gs>
                  </a:gsLst>
                  <a:lin ang="5400000" scaled="0"/>
                </a:gradFill>
              </a:rPr>
              <a:t>rite operations on back </a:t>
            </a:r>
            <a:r>
              <a:rPr lang="en-US" sz="2800" b="1" dirty="0">
                <a:gradFill>
                  <a:gsLst>
                    <a:gs pos="0">
                      <a:srgbClr val="FFFFFF"/>
                    </a:gs>
                    <a:gs pos="100000">
                      <a:srgbClr val="FFFFFF"/>
                    </a:gs>
                  </a:gsLst>
                  <a:lin ang="5400000" scaled="0"/>
                </a:gradFill>
              </a:rPr>
              <a:t>e</a:t>
            </a:r>
            <a:r>
              <a:rPr lang="en-US" sz="2800" b="1" dirty="0" smtClean="0">
                <a:gradFill>
                  <a:gsLst>
                    <a:gs pos="0">
                      <a:srgbClr val="FFFFFF"/>
                    </a:gs>
                    <a:gs pos="100000">
                      <a:srgbClr val="FFFFFF"/>
                    </a:gs>
                  </a:gsLst>
                  <a:lin ang="5400000" scaled="0"/>
                </a:gradFill>
              </a:rPr>
              <a:t>nd databases. </a:t>
            </a:r>
          </a:p>
        </p:txBody>
      </p:sp>
      <p:sp>
        <p:nvSpPr>
          <p:cNvPr id="5" name="Rectangle 4"/>
          <p:cNvSpPr/>
          <p:nvPr/>
        </p:nvSpPr>
        <p:spPr bwMode="auto">
          <a:xfrm>
            <a:off x="3344876" y="2425725"/>
            <a:ext cx="2671496" cy="2671496"/>
          </a:xfrm>
          <a:prstGeom prst="rect">
            <a:avLst/>
          </a:prstGeom>
          <a:solidFill>
            <a:schemeClr val="accent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800" b="1" dirty="0" smtClean="0">
                <a:gradFill>
                  <a:gsLst>
                    <a:gs pos="0">
                      <a:srgbClr val="FFFFFF"/>
                    </a:gs>
                    <a:gs pos="100000">
                      <a:srgbClr val="FFFFFF"/>
                    </a:gs>
                  </a:gsLst>
                  <a:lin ang="5400000" scaled="0"/>
                </a:gradFill>
              </a:rPr>
              <a:t>Perform operations by calling other web services.</a:t>
            </a:r>
          </a:p>
        </p:txBody>
      </p:sp>
      <p:sp>
        <p:nvSpPr>
          <p:cNvPr id="6" name="Rectangle 5"/>
          <p:cNvSpPr/>
          <p:nvPr/>
        </p:nvSpPr>
        <p:spPr bwMode="auto">
          <a:xfrm>
            <a:off x="6241405" y="2415614"/>
            <a:ext cx="5355337" cy="2671496"/>
          </a:xfrm>
          <a:prstGeom prst="rect">
            <a:avLst/>
          </a:prstGeom>
          <a:solidFill>
            <a:schemeClr val="accent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800" b="1" dirty="0" smtClean="0">
                <a:gradFill>
                  <a:gsLst>
                    <a:gs pos="0">
                      <a:srgbClr val="FFFFFF"/>
                    </a:gs>
                    <a:gs pos="100000">
                      <a:srgbClr val="FFFFFF"/>
                    </a:gs>
                  </a:gsLst>
                  <a:lin ang="5400000" scaled="0"/>
                </a:gradFill>
              </a:rPr>
              <a:t>Abstract blocking I/O operations affects performance and scalability.  </a:t>
            </a:r>
            <a:endParaRPr lang="en-US" sz="2800" b="1"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788448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2" name="Title 1"/>
          <p:cNvSpPr>
            <a:spLocks noGrp="1"/>
          </p:cNvSpPr>
          <p:nvPr>
            <p:ph type="title"/>
          </p:nvPr>
        </p:nvSpPr>
        <p:spPr>
          <a:xfrm>
            <a:off x="379514" y="182215"/>
            <a:ext cx="11524432" cy="1063487"/>
          </a:xfrm>
        </p:spPr>
        <p:txBody>
          <a:bodyPr/>
          <a:lstStyle/>
          <a:p>
            <a:r>
              <a:rPr lang="en-US" dirty="0" smtClean="0"/>
              <a:t>Windows Communication Foundation (WCF)</a:t>
            </a:r>
            <a:endParaRPr lang="en-US" dirty="0"/>
          </a:p>
        </p:txBody>
      </p:sp>
      <p:grpSp>
        <p:nvGrpSpPr>
          <p:cNvPr id="1253" name="Group 1252"/>
          <p:cNvGrpSpPr/>
          <p:nvPr/>
        </p:nvGrpSpPr>
        <p:grpSpPr>
          <a:xfrm>
            <a:off x="1719791" y="3193265"/>
            <a:ext cx="1546051" cy="1070921"/>
            <a:chOff x="4810123" y="3160239"/>
            <a:chExt cx="1546051" cy="1070921"/>
          </a:xfrm>
        </p:grpSpPr>
        <p:sp>
          <p:nvSpPr>
            <p:cNvPr id="1254" name="Rectangle 1253"/>
            <p:cNvSpPr/>
            <p:nvPr/>
          </p:nvSpPr>
          <p:spPr bwMode="auto">
            <a:xfrm>
              <a:off x="4810123" y="3160239"/>
              <a:ext cx="1546051" cy="1070921"/>
            </a:xfrm>
            <a:prstGeom prst="rect">
              <a:avLst/>
            </a:prstGeom>
            <a:solidFill>
              <a:srgbClr val="00AEEF"/>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45720" numCol="1" spcCol="0" rtlCol="0" fromWordArt="0" anchor="t" anchorCtr="0" forceAA="0" compatLnSpc="1">
              <a:prstTxWarp prst="textNoShape">
                <a:avLst/>
              </a:prstTxWarp>
              <a:noAutofit/>
            </a:bodyPr>
            <a:lstStyle/>
            <a:p>
              <a:pPr>
                <a:spcBef>
                  <a:spcPct val="0"/>
                </a:spcBef>
                <a:spcAft>
                  <a:spcPts val="600"/>
                </a:spcAft>
              </a:pPr>
              <a:endParaRPr lang="en-US" sz="2800" kern="0" spc="-100" dirty="0" smtClean="0">
                <a:gradFill>
                  <a:gsLst>
                    <a:gs pos="0">
                      <a:srgbClr val="FFFFFF"/>
                    </a:gs>
                    <a:gs pos="100000">
                      <a:srgbClr val="FFFFFF"/>
                    </a:gs>
                  </a:gsLst>
                  <a:lin ang="5400000" scaled="0"/>
                </a:gradFill>
                <a:latin typeface="Consolas" pitchFamily="49" charset="0"/>
                <a:cs typeface="Consolas" pitchFamily="49" charset="0"/>
              </a:endParaRPr>
            </a:p>
            <a:p>
              <a:pPr>
                <a:spcBef>
                  <a:spcPct val="0"/>
                </a:spcBef>
                <a:spcAft>
                  <a:spcPts val="600"/>
                </a:spcAft>
              </a:pPr>
              <a:endParaRPr lang="en-US" sz="2800" kern="0" spc="-100" dirty="0" smtClean="0">
                <a:gradFill>
                  <a:gsLst>
                    <a:gs pos="0">
                      <a:srgbClr val="FFFFFF"/>
                    </a:gs>
                    <a:gs pos="100000">
                      <a:srgbClr val="FFFFFF"/>
                    </a:gs>
                  </a:gsLst>
                  <a:lin ang="5400000" scaled="0"/>
                </a:gradFill>
                <a:latin typeface="Consolas" pitchFamily="49" charset="0"/>
                <a:cs typeface="Consolas" pitchFamily="49" charset="0"/>
              </a:endParaRPr>
            </a:p>
            <a:p>
              <a:pPr>
                <a:spcAft>
                  <a:spcPts val="600"/>
                </a:spcAft>
              </a:pPr>
              <a:endParaRPr lang="en-US" sz="2200" spc="-50" dirty="0">
                <a:gradFill>
                  <a:gsLst>
                    <a:gs pos="0">
                      <a:srgbClr val="FFFFFF"/>
                    </a:gs>
                    <a:gs pos="100000">
                      <a:srgbClr val="FFFFFF"/>
                    </a:gs>
                  </a:gsLst>
                  <a:lin ang="5400000" scaled="0"/>
                </a:gradFill>
                <a:cs typeface="Arial" charset="0"/>
              </a:endParaRPr>
            </a:p>
          </p:txBody>
        </p:sp>
        <p:grpSp>
          <p:nvGrpSpPr>
            <p:cNvPr id="1255" name="Group 1254"/>
            <p:cNvGrpSpPr/>
            <p:nvPr/>
          </p:nvGrpSpPr>
          <p:grpSpPr>
            <a:xfrm>
              <a:off x="4810123" y="3263598"/>
              <a:ext cx="1546051" cy="876041"/>
              <a:chOff x="4810124" y="1306472"/>
              <a:chExt cx="1546051" cy="876041"/>
            </a:xfrm>
          </p:grpSpPr>
          <p:sp>
            <p:nvSpPr>
              <p:cNvPr id="1256" name="Freeform 83"/>
              <p:cNvSpPr>
                <a:spLocks noEditPoints="1"/>
              </p:cNvSpPr>
              <p:nvPr/>
            </p:nvSpPr>
            <p:spPr bwMode="black">
              <a:xfrm>
                <a:off x="5218094" y="1306472"/>
                <a:ext cx="696931" cy="582805"/>
              </a:xfrm>
              <a:custGeom>
                <a:avLst/>
                <a:gdLst>
                  <a:gd name="T0" fmla="*/ 502 w 2107"/>
                  <a:gd name="T1" fmla="*/ 1162 h 2221"/>
                  <a:gd name="T2" fmla="*/ 239 w 2107"/>
                  <a:gd name="T3" fmla="*/ 2072 h 2221"/>
                  <a:gd name="T4" fmla="*/ 1587 w 2107"/>
                  <a:gd name="T5" fmla="*/ 1800 h 2221"/>
                  <a:gd name="T6" fmla="*/ 1487 w 2107"/>
                  <a:gd name="T7" fmla="*/ 1835 h 2221"/>
                  <a:gd name="T8" fmla="*/ 1579 w 2107"/>
                  <a:gd name="T9" fmla="*/ 1870 h 2221"/>
                  <a:gd name="T10" fmla="*/ 1470 w 2107"/>
                  <a:gd name="T11" fmla="*/ 1847 h 2221"/>
                  <a:gd name="T12" fmla="*/ 983 w 2107"/>
                  <a:gd name="T13" fmla="*/ 1837 h 2221"/>
                  <a:gd name="T14" fmla="*/ 1062 w 2107"/>
                  <a:gd name="T15" fmla="*/ 1872 h 2221"/>
                  <a:gd name="T16" fmla="*/ 956 w 2107"/>
                  <a:gd name="T17" fmla="*/ 1951 h 2221"/>
                  <a:gd name="T18" fmla="*/ 1046 w 2107"/>
                  <a:gd name="T19" fmla="*/ 1970 h 2221"/>
                  <a:gd name="T20" fmla="*/ 820 w 2107"/>
                  <a:gd name="T21" fmla="*/ 1872 h 2221"/>
                  <a:gd name="T22" fmla="*/ 899 w 2107"/>
                  <a:gd name="T23" fmla="*/ 1836 h 2221"/>
                  <a:gd name="T24" fmla="*/ 841 w 2107"/>
                  <a:gd name="T25" fmla="*/ 1886 h 2221"/>
                  <a:gd name="T26" fmla="*/ 905 w 2107"/>
                  <a:gd name="T27" fmla="*/ 1920 h 2221"/>
                  <a:gd name="T28" fmla="*/ 882 w 2107"/>
                  <a:gd name="T29" fmla="*/ 1971 h 2221"/>
                  <a:gd name="T30" fmla="*/ 687 w 2107"/>
                  <a:gd name="T31" fmla="*/ 1847 h 2221"/>
                  <a:gd name="T32" fmla="*/ 780 w 2107"/>
                  <a:gd name="T33" fmla="*/ 1844 h 2221"/>
                  <a:gd name="T34" fmla="*/ 760 w 2107"/>
                  <a:gd name="T35" fmla="*/ 1882 h 2221"/>
                  <a:gd name="T36" fmla="*/ 703 w 2107"/>
                  <a:gd name="T37" fmla="*/ 1912 h 2221"/>
                  <a:gd name="T38" fmla="*/ 682 w 2107"/>
                  <a:gd name="T39" fmla="*/ 1972 h 2221"/>
                  <a:gd name="T40" fmla="*/ 647 w 2107"/>
                  <a:gd name="T41" fmla="*/ 1928 h 2221"/>
                  <a:gd name="T42" fmla="*/ 631 w 2107"/>
                  <a:gd name="T43" fmla="*/ 1862 h 2221"/>
                  <a:gd name="T44" fmla="*/ 545 w 2107"/>
                  <a:gd name="T45" fmla="*/ 2017 h 2221"/>
                  <a:gd name="T46" fmla="*/ 416 w 2107"/>
                  <a:gd name="T47" fmla="*/ 2078 h 2221"/>
                  <a:gd name="T48" fmla="*/ 435 w 2107"/>
                  <a:gd name="T49" fmla="*/ 2014 h 2221"/>
                  <a:gd name="T50" fmla="*/ 538 w 2107"/>
                  <a:gd name="T51" fmla="*/ 2006 h 2221"/>
                  <a:gd name="T52" fmla="*/ 520 w 2107"/>
                  <a:gd name="T53" fmla="*/ 1973 h 2221"/>
                  <a:gd name="T54" fmla="*/ 490 w 2107"/>
                  <a:gd name="T55" fmla="*/ 1930 h 2221"/>
                  <a:gd name="T56" fmla="*/ 587 w 2107"/>
                  <a:gd name="T57" fmla="*/ 1913 h 2221"/>
                  <a:gd name="T58" fmla="*/ 1055 w 2107"/>
                  <a:gd name="T59" fmla="*/ 2071 h 2221"/>
                  <a:gd name="T60" fmla="*/ 605 w 2107"/>
                  <a:gd name="T61" fmla="*/ 2078 h 2221"/>
                  <a:gd name="T62" fmla="*/ 613 w 2107"/>
                  <a:gd name="T63" fmla="*/ 2010 h 2221"/>
                  <a:gd name="T64" fmla="*/ 1046 w 2107"/>
                  <a:gd name="T65" fmla="*/ 2003 h 2221"/>
                  <a:gd name="T66" fmla="*/ 1113 w 2107"/>
                  <a:gd name="T67" fmla="*/ 1877 h 2221"/>
                  <a:gd name="T68" fmla="*/ 1176 w 2107"/>
                  <a:gd name="T69" fmla="*/ 1835 h 2221"/>
                  <a:gd name="T70" fmla="*/ 1137 w 2107"/>
                  <a:gd name="T71" fmla="*/ 1885 h 2221"/>
                  <a:gd name="T72" fmla="*/ 1115 w 2107"/>
                  <a:gd name="T73" fmla="*/ 1926 h 2221"/>
                  <a:gd name="T74" fmla="*/ 1215 w 2107"/>
                  <a:gd name="T75" fmla="*/ 1968 h 2221"/>
                  <a:gd name="T76" fmla="*/ 1135 w 2107"/>
                  <a:gd name="T77" fmla="*/ 1970 h 2221"/>
                  <a:gd name="T78" fmla="*/ 1146 w 2107"/>
                  <a:gd name="T79" fmla="*/ 2075 h 2221"/>
                  <a:gd name="T80" fmla="*/ 1122 w 2107"/>
                  <a:gd name="T81" fmla="*/ 2019 h 2221"/>
                  <a:gd name="T82" fmla="*/ 1139 w 2107"/>
                  <a:gd name="T83" fmla="*/ 2003 h 2221"/>
                  <a:gd name="T84" fmla="*/ 1217 w 2107"/>
                  <a:gd name="T85" fmla="*/ 2003 h 2221"/>
                  <a:gd name="T86" fmla="*/ 1337 w 2107"/>
                  <a:gd name="T87" fmla="*/ 1868 h 2221"/>
                  <a:gd name="T88" fmla="*/ 1411 w 2107"/>
                  <a:gd name="T89" fmla="*/ 1838 h 2221"/>
                  <a:gd name="T90" fmla="*/ 1425 w 2107"/>
                  <a:gd name="T91" fmla="*/ 1883 h 2221"/>
                  <a:gd name="T92" fmla="*/ 1359 w 2107"/>
                  <a:gd name="T93" fmla="*/ 1927 h 2221"/>
                  <a:gd name="T94" fmla="*/ 1476 w 2107"/>
                  <a:gd name="T95" fmla="*/ 1956 h 2221"/>
                  <a:gd name="T96" fmla="*/ 1461 w 2107"/>
                  <a:gd name="T97" fmla="*/ 1970 h 2221"/>
                  <a:gd name="T98" fmla="*/ 1511 w 2107"/>
                  <a:gd name="T99" fmla="*/ 2075 h 2221"/>
                  <a:gd name="T100" fmla="*/ 1393 w 2107"/>
                  <a:gd name="T101" fmla="*/ 2019 h 2221"/>
                  <a:gd name="T102" fmla="*/ 1475 w 2107"/>
                  <a:gd name="T103" fmla="*/ 2001 h 2221"/>
                  <a:gd name="T104" fmla="*/ 1681 w 2107"/>
                  <a:gd name="T105" fmla="*/ 2018 h 2221"/>
                  <a:gd name="T106" fmla="*/ 1623 w 2107"/>
                  <a:gd name="T107" fmla="*/ 2075 h 2221"/>
                  <a:gd name="T108" fmla="*/ 1639 w 2107"/>
                  <a:gd name="T109" fmla="*/ 2000 h 2221"/>
                  <a:gd name="T110" fmla="*/ 1630 w 2107"/>
                  <a:gd name="T111" fmla="*/ 1969 h 2221"/>
                  <a:gd name="T112" fmla="*/ 1532 w 2107"/>
                  <a:gd name="T113" fmla="*/ 1910 h 2221"/>
                  <a:gd name="T114" fmla="*/ 933 w 2107"/>
                  <a:gd name="T115" fmla="*/ 1308 h 2221"/>
                  <a:gd name="T116" fmla="*/ 9 w 2107"/>
                  <a:gd name="T117" fmla="*/ 909 h 2221"/>
                  <a:gd name="T118" fmla="*/ 413 w 2107"/>
                  <a:gd name="T119" fmla="*/ 386 h 2221"/>
                  <a:gd name="T120" fmla="*/ 1700 w 2107"/>
                  <a:gd name="T121" fmla="*/ 556 h 2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7" h="2221">
                    <a:moveTo>
                      <a:pt x="2107" y="809"/>
                    </a:moveTo>
                    <a:cubicBezTo>
                      <a:pt x="2106" y="786"/>
                      <a:pt x="2103" y="764"/>
                      <a:pt x="2098" y="742"/>
                    </a:cubicBezTo>
                    <a:cubicBezTo>
                      <a:pt x="2098" y="745"/>
                      <a:pt x="2098" y="747"/>
                      <a:pt x="2098" y="749"/>
                    </a:cubicBezTo>
                    <a:cubicBezTo>
                      <a:pt x="2096" y="810"/>
                      <a:pt x="2076" y="869"/>
                      <a:pt x="2040" y="926"/>
                    </a:cubicBezTo>
                    <a:cubicBezTo>
                      <a:pt x="2018" y="961"/>
                      <a:pt x="1988" y="995"/>
                      <a:pt x="1953" y="1027"/>
                    </a:cubicBezTo>
                    <a:cubicBezTo>
                      <a:pt x="1918" y="1064"/>
                      <a:pt x="1873" y="1098"/>
                      <a:pt x="1819" y="1131"/>
                    </a:cubicBezTo>
                    <a:cubicBezTo>
                      <a:pt x="1777" y="1156"/>
                      <a:pt x="1731" y="1178"/>
                      <a:pt x="1682" y="1198"/>
                    </a:cubicBezTo>
                    <a:cubicBezTo>
                      <a:pt x="1682" y="1061"/>
                      <a:pt x="1682" y="1061"/>
                      <a:pt x="1682" y="1061"/>
                    </a:cubicBezTo>
                    <a:cubicBezTo>
                      <a:pt x="1682" y="1059"/>
                      <a:pt x="1682" y="1058"/>
                      <a:pt x="1682" y="1056"/>
                    </a:cubicBezTo>
                    <a:cubicBezTo>
                      <a:pt x="1680" y="988"/>
                      <a:pt x="1624" y="933"/>
                      <a:pt x="1554" y="933"/>
                    </a:cubicBezTo>
                    <a:cubicBezTo>
                      <a:pt x="555" y="933"/>
                      <a:pt x="555" y="933"/>
                      <a:pt x="555" y="933"/>
                    </a:cubicBezTo>
                    <a:cubicBezTo>
                      <a:pt x="484" y="933"/>
                      <a:pt x="426" y="990"/>
                      <a:pt x="426" y="1061"/>
                    </a:cubicBezTo>
                    <a:cubicBezTo>
                      <a:pt x="426" y="1141"/>
                      <a:pt x="426" y="1141"/>
                      <a:pt x="426" y="1141"/>
                    </a:cubicBezTo>
                    <a:cubicBezTo>
                      <a:pt x="430" y="1142"/>
                      <a:pt x="430" y="1142"/>
                      <a:pt x="430" y="1142"/>
                    </a:cubicBezTo>
                    <a:cubicBezTo>
                      <a:pt x="430" y="1143"/>
                      <a:pt x="459" y="1152"/>
                      <a:pt x="502" y="1162"/>
                    </a:cubicBezTo>
                    <a:cubicBezTo>
                      <a:pt x="502" y="1069"/>
                      <a:pt x="502" y="1069"/>
                      <a:pt x="502" y="1069"/>
                    </a:cubicBezTo>
                    <a:cubicBezTo>
                      <a:pt x="502" y="1032"/>
                      <a:pt x="531" y="1003"/>
                      <a:pt x="568" y="1003"/>
                    </a:cubicBezTo>
                    <a:cubicBezTo>
                      <a:pt x="1541" y="1003"/>
                      <a:pt x="1541" y="1003"/>
                      <a:pt x="1541" y="1003"/>
                    </a:cubicBezTo>
                    <a:cubicBezTo>
                      <a:pt x="1577" y="1003"/>
                      <a:pt x="1607" y="1032"/>
                      <a:pt x="1607" y="1069"/>
                    </a:cubicBezTo>
                    <a:cubicBezTo>
                      <a:pt x="1607" y="1668"/>
                      <a:pt x="1607" y="1668"/>
                      <a:pt x="1607" y="1668"/>
                    </a:cubicBezTo>
                    <a:cubicBezTo>
                      <a:pt x="1607" y="1704"/>
                      <a:pt x="1577" y="1734"/>
                      <a:pt x="1541" y="1734"/>
                    </a:cubicBezTo>
                    <a:cubicBezTo>
                      <a:pt x="568" y="1734"/>
                      <a:pt x="568" y="1734"/>
                      <a:pt x="568" y="1734"/>
                    </a:cubicBezTo>
                    <a:cubicBezTo>
                      <a:pt x="531" y="1734"/>
                      <a:pt x="502" y="1704"/>
                      <a:pt x="502" y="1668"/>
                    </a:cubicBezTo>
                    <a:cubicBezTo>
                      <a:pt x="502" y="1541"/>
                      <a:pt x="502" y="1541"/>
                      <a:pt x="502" y="1541"/>
                    </a:cubicBezTo>
                    <a:cubicBezTo>
                      <a:pt x="476" y="1535"/>
                      <a:pt x="451" y="1528"/>
                      <a:pt x="426" y="1520"/>
                    </a:cubicBezTo>
                    <a:cubicBezTo>
                      <a:pt x="426" y="1676"/>
                      <a:pt x="426" y="1676"/>
                      <a:pt x="426" y="1676"/>
                    </a:cubicBezTo>
                    <a:cubicBezTo>
                      <a:pt x="426" y="1736"/>
                      <a:pt x="467" y="1786"/>
                      <a:pt x="523" y="1800"/>
                    </a:cubicBezTo>
                    <a:cubicBezTo>
                      <a:pt x="491" y="1802"/>
                      <a:pt x="456" y="1813"/>
                      <a:pt x="435" y="1837"/>
                    </a:cubicBezTo>
                    <a:cubicBezTo>
                      <a:pt x="419" y="1857"/>
                      <a:pt x="403" y="1876"/>
                      <a:pt x="387" y="1895"/>
                    </a:cubicBezTo>
                    <a:cubicBezTo>
                      <a:pt x="337" y="1954"/>
                      <a:pt x="288" y="2013"/>
                      <a:pt x="239" y="2072"/>
                    </a:cubicBezTo>
                    <a:cubicBezTo>
                      <a:pt x="227" y="2086"/>
                      <a:pt x="203" y="2107"/>
                      <a:pt x="203" y="2127"/>
                    </a:cubicBezTo>
                    <a:cubicBezTo>
                      <a:pt x="203" y="2183"/>
                      <a:pt x="203" y="2183"/>
                      <a:pt x="203" y="2183"/>
                    </a:cubicBezTo>
                    <a:cubicBezTo>
                      <a:pt x="204" y="2190"/>
                      <a:pt x="206" y="2197"/>
                      <a:pt x="209" y="2202"/>
                    </a:cubicBezTo>
                    <a:cubicBezTo>
                      <a:pt x="222" y="2220"/>
                      <a:pt x="247" y="2221"/>
                      <a:pt x="267" y="2221"/>
                    </a:cubicBezTo>
                    <a:cubicBezTo>
                      <a:pt x="295" y="2221"/>
                      <a:pt x="1759" y="2221"/>
                      <a:pt x="1804" y="2221"/>
                    </a:cubicBezTo>
                    <a:cubicBezTo>
                      <a:pt x="1826" y="2221"/>
                      <a:pt x="1850" y="2219"/>
                      <a:pt x="1871" y="2214"/>
                    </a:cubicBezTo>
                    <a:cubicBezTo>
                      <a:pt x="1886" y="2211"/>
                      <a:pt x="1903" y="2203"/>
                      <a:pt x="1905" y="2186"/>
                    </a:cubicBezTo>
                    <a:cubicBezTo>
                      <a:pt x="1905" y="2126"/>
                      <a:pt x="1905" y="2126"/>
                      <a:pt x="1905" y="2126"/>
                    </a:cubicBezTo>
                    <a:cubicBezTo>
                      <a:pt x="1907" y="2113"/>
                      <a:pt x="1899" y="2100"/>
                      <a:pt x="1891" y="2091"/>
                    </a:cubicBezTo>
                    <a:cubicBezTo>
                      <a:pt x="1887" y="2086"/>
                      <a:pt x="1883" y="2081"/>
                      <a:pt x="1879" y="2077"/>
                    </a:cubicBezTo>
                    <a:cubicBezTo>
                      <a:pt x="1858" y="2052"/>
                      <a:pt x="1837" y="2027"/>
                      <a:pt x="1816" y="2003"/>
                    </a:cubicBezTo>
                    <a:cubicBezTo>
                      <a:pt x="1770" y="1948"/>
                      <a:pt x="1724" y="1894"/>
                      <a:pt x="1678" y="1840"/>
                    </a:cubicBezTo>
                    <a:cubicBezTo>
                      <a:pt x="1676" y="1837"/>
                      <a:pt x="1674" y="1834"/>
                      <a:pt x="1671" y="1832"/>
                    </a:cubicBezTo>
                    <a:cubicBezTo>
                      <a:pt x="1662" y="1820"/>
                      <a:pt x="1647" y="1813"/>
                      <a:pt x="1633" y="1809"/>
                    </a:cubicBezTo>
                    <a:cubicBezTo>
                      <a:pt x="1618" y="1804"/>
                      <a:pt x="1603" y="1801"/>
                      <a:pt x="1587" y="1800"/>
                    </a:cubicBezTo>
                    <a:cubicBezTo>
                      <a:pt x="1642" y="1785"/>
                      <a:pt x="1682" y="1735"/>
                      <a:pt x="1682" y="1676"/>
                    </a:cubicBezTo>
                    <a:cubicBezTo>
                      <a:pt x="1682" y="1462"/>
                      <a:pt x="1682" y="1462"/>
                      <a:pt x="1682" y="1462"/>
                    </a:cubicBezTo>
                    <a:cubicBezTo>
                      <a:pt x="1698" y="1455"/>
                      <a:pt x="1714" y="1448"/>
                      <a:pt x="1730" y="1441"/>
                    </a:cubicBezTo>
                    <a:cubicBezTo>
                      <a:pt x="1801" y="1408"/>
                      <a:pt x="1863" y="1368"/>
                      <a:pt x="1916" y="1325"/>
                    </a:cubicBezTo>
                    <a:cubicBezTo>
                      <a:pt x="1946" y="1300"/>
                      <a:pt x="1972" y="1273"/>
                      <a:pt x="1995" y="1246"/>
                    </a:cubicBezTo>
                    <a:cubicBezTo>
                      <a:pt x="2018" y="1218"/>
                      <a:pt x="2037" y="1187"/>
                      <a:pt x="2054" y="1154"/>
                    </a:cubicBezTo>
                    <a:cubicBezTo>
                      <a:pt x="2068" y="1124"/>
                      <a:pt x="2079" y="1090"/>
                      <a:pt x="2084" y="1054"/>
                    </a:cubicBezTo>
                    <a:cubicBezTo>
                      <a:pt x="2086" y="1040"/>
                      <a:pt x="2087" y="1026"/>
                      <a:pt x="2089" y="1013"/>
                    </a:cubicBezTo>
                    <a:cubicBezTo>
                      <a:pt x="2089" y="1008"/>
                      <a:pt x="2090" y="1003"/>
                      <a:pt x="2090" y="998"/>
                    </a:cubicBezTo>
                    <a:cubicBezTo>
                      <a:pt x="2102" y="877"/>
                      <a:pt x="2102" y="877"/>
                      <a:pt x="2102" y="877"/>
                    </a:cubicBezTo>
                    <a:cubicBezTo>
                      <a:pt x="2103" y="874"/>
                      <a:pt x="2103" y="870"/>
                      <a:pt x="2103" y="867"/>
                    </a:cubicBezTo>
                    <a:cubicBezTo>
                      <a:pt x="2105" y="848"/>
                      <a:pt x="2107" y="829"/>
                      <a:pt x="2107" y="809"/>
                    </a:cubicBezTo>
                    <a:close/>
                    <a:moveTo>
                      <a:pt x="1474" y="1837"/>
                    </a:moveTo>
                    <a:cubicBezTo>
                      <a:pt x="1475" y="1836"/>
                      <a:pt x="1476" y="1836"/>
                      <a:pt x="1478" y="1836"/>
                    </a:cubicBezTo>
                    <a:cubicBezTo>
                      <a:pt x="1481" y="1835"/>
                      <a:pt x="1483" y="1835"/>
                      <a:pt x="1487" y="1835"/>
                    </a:cubicBezTo>
                    <a:cubicBezTo>
                      <a:pt x="1492" y="1835"/>
                      <a:pt x="1492" y="1835"/>
                      <a:pt x="1492" y="1835"/>
                    </a:cubicBezTo>
                    <a:cubicBezTo>
                      <a:pt x="1492" y="1835"/>
                      <a:pt x="1492" y="1835"/>
                      <a:pt x="1492" y="1835"/>
                    </a:cubicBezTo>
                    <a:cubicBezTo>
                      <a:pt x="1502" y="1835"/>
                      <a:pt x="1511" y="1835"/>
                      <a:pt x="1521" y="1835"/>
                    </a:cubicBezTo>
                    <a:cubicBezTo>
                      <a:pt x="1521" y="1835"/>
                      <a:pt x="1521" y="1835"/>
                      <a:pt x="1521" y="1835"/>
                    </a:cubicBezTo>
                    <a:cubicBezTo>
                      <a:pt x="1531" y="1835"/>
                      <a:pt x="1531" y="1835"/>
                      <a:pt x="1531" y="1835"/>
                    </a:cubicBezTo>
                    <a:cubicBezTo>
                      <a:pt x="1534" y="1834"/>
                      <a:pt x="1538" y="1835"/>
                      <a:pt x="1541" y="1835"/>
                    </a:cubicBezTo>
                    <a:cubicBezTo>
                      <a:pt x="1543" y="1836"/>
                      <a:pt x="1546" y="1836"/>
                      <a:pt x="1548" y="1837"/>
                    </a:cubicBezTo>
                    <a:cubicBezTo>
                      <a:pt x="1548" y="1837"/>
                      <a:pt x="1548" y="1837"/>
                      <a:pt x="1548" y="1837"/>
                    </a:cubicBezTo>
                    <a:cubicBezTo>
                      <a:pt x="1549" y="1837"/>
                      <a:pt x="1549" y="1838"/>
                      <a:pt x="1549" y="1838"/>
                    </a:cubicBezTo>
                    <a:cubicBezTo>
                      <a:pt x="1550" y="1838"/>
                      <a:pt x="1550" y="1838"/>
                      <a:pt x="1550" y="1838"/>
                    </a:cubicBezTo>
                    <a:cubicBezTo>
                      <a:pt x="1553" y="1839"/>
                      <a:pt x="1556" y="1840"/>
                      <a:pt x="1558" y="1842"/>
                    </a:cubicBezTo>
                    <a:cubicBezTo>
                      <a:pt x="1560" y="1843"/>
                      <a:pt x="1562" y="1845"/>
                      <a:pt x="1563" y="1847"/>
                    </a:cubicBezTo>
                    <a:cubicBezTo>
                      <a:pt x="1571" y="1858"/>
                      <a:pt x="1571" y="1858"/>
                      <a:pt x="1571" y="1858"/>
                    </a:cubicBezTo>
                    <a:cubicBezTo>
                      <a:pt x="1573" y="1861"/>
                      <a:pt x="1577" y="1865"/>
                      <a:pt x="1579" y="1870"/>
                    </a:cubicBezTo>
                    <a:cubicBezTo>
                      <a:pt x="1579" y="1870"/>
                      <a:pt x="1579" y="1870"/>
                      <a:pt x="1579" y="1870"/>
                    </a:cubicBezTo>
                    <a:cubicBezTo>
                      <a:pt x="1581" y="1872"/>
                      <a:pt x="1581" y="1874"/>
                      <a:pt x="1581" y="1876"/>
                    </a:cubicBezTo>
                    <a:cubicBezTo>
                      <a:pt x="1581" y="1877"/>
                      <a:pt x="1580" y="1878"/>
                      <a:pt x="1579" y="1879"/>
                    </a:cubicBezTo>
                    <a:cubicBezTo>
                      <a:pt x="1579" y="1879"/>
                      <a:pt x="1579" y="1880"/>
                      <a:pt x="1579" y="1880"/>
                    </a:cubicBezTo>
                    <a:cubicBezTo>
                      <a:pt x="1579" y="1880"/>
                      <a:pt x="1579" y="1880"/>
                      <a:pt x="1579" y="1880"/>
                    </a:cubicBezTo>
                    <a:cubicBezTo>
                      <a:pt x="1578" y="1880"/>
                      <a:pt x="1578" y="1880"/>
                      <a:pt x="1578" y="1880"/>
                    </a:cubicBezTo>
                    <a:cubicBezTo>
                      <a:pt x="1578" y="1880"/>
                      <a:pt x="1578" y="1881"/>
                      <a:pt x="1577" y="1881"/>
                    </a:cubicBezTo>
                    <a:cubicBezTo>
                      <a:pt x="1577" y="1881"/>
                      <a:pt x="1577" y="1881"/>
                      <a:pt x="1576" y="1881"/>
                    </a:cubicBezTo>
                    <a:cubicBezTo>
                      <a:pt x="1576" y="1881"/>
                      <a:pt x="1576" y="1882"/>
                      <a:pt x="1575" y="1882"/>
                    </a:cubicBezTo>
                    <a:cubicBezTo>
                      <a:pt x="1569" y="1885"/>
                      <a:pt x="1560" y="1884"/>
                      <a:pt x="1553" y="1884"/>
                    </a:cubicBezTo>
                    <a:cubicBezTo>
                      <a:pt x="1516" y="1884"/>
                      <a:pt x="1516" y="1884"/>
                      <a:pt x="1516" y="1884"/>
                    </a:cubicBezTo>
                    <a:cubicBezTo>
                      <a:pt x="1509" y="1884"/>
                      <a:pt x="1501" y="1883"/>
                      <a:pt x="1494" y="1879"/>
                    </a:cubicBezTo>
                    <a:cubicBezTo>
                      <a:pt x="1492" y="1878"/>
                      <a:pt x="1490" y="1877"/>
                      <a:pt x="1488" y="1876"/>
                    </a:cubicBezTo>
                    <a:cubicBezTo>
                      <a:pt x="1486" y="1874"/>
                      <a:pt x="1484" y="1872"/>
                      <a:pt x="1483" y="1871"/>
                    </a:cubicBezTo>
                    <a:cubicBezTo>
                      <a:pt x="1481" y="1868"/>
                      <a:pt x="1481" y="1868"/>
                      <a:pt x="1481" y="1868"/>
                    </a:cubicBezTo>
                    <a:cubicBezTo>
                      <a:pt x="1478" y="1861"/>
                      <a:pt x="1473" y="1854"/>
                      <a:pt x="1470" y="1847"/>
                    </a:cubicBezTo>
                    <a:cubicBezTo>
                      <a:pt x="1467" y="1842"/>
                      <a:pt x="1469" y="1839"/>
                      <a:pt x="1474" y="1837"/>
                    </a:cubicBezTo>
                    <a:close/>
                    <a:moveTo>
                      <a:pt x="965" y="1871"/>
                    </a:moveTo>
                    <a:cubicBezTo>
                      <a:pt x="966" y="1869"/>
                      <a:pt x="966" y="1868"/>
                      <a:pt x="966" y="1866"/>
                    </a:cubicBezTo>
                    <a:cubicBezTo>
                      <a:pt x="966" y="1866"/>
                      <a:pt x="966" y="1866"/>
                      <a:pt x="966" y="1866"/>
                    </a:cubicBezTo>
                    <a:cubicBezTo>
                      <a:pt x="967" y="1861"/>
                      <a:pt x="966" y="1855"/>
                      <a:pt x="968" y="1850"/>
                    </a:cubicBezTo>
                    <a:cubicBezTo>
                      <a:pt x="968" y="1848"/>
                      <a:pt x="968" y="1848"/>
                      <a:pt x="968" y="1848"/>
                    </a:cubicBezTo>
                    <a:cubicBezTo>
                      <a:pt x="968" y="1846"/>
                      <a:pt x="969" y="1845"/>
                      <a:pt x="970" y="1843"/>
                    </a:cubicBezTo>
                    <a:cubicBezTo>
                      <a:pt x="971" y="1842"/>
                      <a:pt x="973" y="1841"/>
                      <a:pt x="974" y="1841"/>
                    </a:cubicBezTo>
                    <a:cubicBezTo>
                      <a:pt x="974" y="1840"/>
                      <a:pt x="974" y="1840"/>
                      <a:pt x="974" y="1840"/>
                    </a:cubicBezTo>
                    <a:cubicBezTo>
                      <a:pt x="975" y="1840"/>
                      <a:pt x="975" y="1840"/>
                      <a:pt x="975" y="1840"/>
                    </a:cubicBezTo>
                    <a:cubicBezTo>
                      <a:pt x="976" y="1840"/>
                      <a:pt x="976" y="1839"/>
                      <a:pt x="976" y="1839"/>
                    </a:cubicBezTo>
                    <a:cubicBezTo>
                      <a:pt x="976" y="1839"/>
                      <a:pt x="977" y="1839"/>
                      <a:pt x="977" y="1839"/>
                    </a:cubicBezTo>
                    <a:cubicBezTo>
                      <a:pt x="978" y="1839"/>
                      <a:pt x="978" y="1838"/>
                      <a:pt x="979" y="1838"/>
                    </a:cubicBezTo>
                    <a:cubicBezTo>
                      <a:pt x="980" y="1838"/>
                      <a:pt x="980" y="1838"/>
                      <a:pt x="980" y="1838"/>
                    </a:cubicBezTo>
                    <a:cubicBezTo>
                      <a:pt x="981" y="1837"/>
                      <a:pt x="982" y="1837"/>
                      <a:pt x="983" y="1837"/>
                    </a:cubicBezTo>
                    <a:cubicBezTo>
                      <a:pt x="983" y="1837"/>
                      <a:pt x="984" y="1837"/>
                      <a:pt x="984" y="1837"/>
                    </a:cubicBezTo>
                    <a:cubicBezTo>
                      <a:pt x="984" y="1837"/>
                      <a:pt x="984" y="1837"/>
                      <a:pt x="985" y="1837"/>
                    </a:cubicBezTo>
                    <a:cubicBezTo>
                      <a:pt x="985" y="1837"/>
                      <a:pt x="985" y="1837"/>
                      <a:pt x="986" y="1836"/>
                    </a:cubicBezTo>
                    <a:cubicBezTo>
                      <a:pt x="988" y="1836"/>
                      <a:pt x="991" y="1836"/>
                      <a:pt x="993" y="1836"/>
                    </a:cubicBezTo>
                    <a:cubicBezTo>
                      <a:pt x="995" y="1836"/>
                      <a:pt x="995" y="1836"/>
                      <a:pt x="995" y="1836"/>
                    </a:cubicBezTo>
                    <a:cubicBezTo>
                      <a:pt x="998" y="1836"/>
                      <a:pt x="1000" y="1836"/>
                      <a:pt x="1003" y="1836"/>
                    </a:cubicBezTo>
                    <a:cubicBezTo>
                      <a:pt x="1038" y="1836"/>
                      <a:pt x="1038" y="1836"/>
                      <a:pt x="1038" y="1836"/>
                    </a:cubicBezTo>
                    <a:cubicBezTo>
                      <a:pt x="1038" y="1836"/>
                      <a:pt x="1039" y="1836"/>
                      <a:pt x="1040" y="1836"/>
                    </a:cubicBezTo>
                    <a:cubicBezTo>
                      <a:pt x="1040" y="1836"/>
                      <a:pt x="1040" y="1836"/>
                      <a:pt x="1041" y="1836"/>
                    </a:cubicBezTo>
                    <a:cubicBezTo>
                      <a:pt x="1042" y="1836"/>
                      <a:pt x="1042" y="1836"/>
                      <a:pt x="1043" y="1836"/>
                    </a:cubicBezTo>
                    <a:cubicBezTo>
                      <a:pt x="1050" y="1837"/>
                      <a:pt x="1058" y="1839"/>
                      <a:pt x="1061" y="1844"/>
                    </a:cubicBezTo>
                    <a:cubicBezTo>
                      <a:pt x="1061" y="1845"/>
                      <a:pt x="1061" y="1845"/>
                      <a:pt x="1061" y="1846"/>
                    </a:cubicBezTo>
                    <a:cubicBezTo>
                      <a:pt x="1061" y="1846"/>
                      <a:pt x="1061" y="1846"/>
                      <a:pt x="1061" y="1846"/>
                    </a:cubicBezTo>
                    <a:cubicBezTo>
                      <a:pt x="1063" y="1853"/>
                      <a:pt x="1062" y="1863"/>
                      <a:pt x="1062" y="1870"/>
                    </a:cubicBezTo>
                    <a:cubicBezTo>
                      <a:pt x="1062" y="1872"/>
                      <a:pt x="1062" y="1872"/>
                      <a:pt x="1062" y="1872"/>
                    </a:cubicBezTo>
                    <a:cubicBezTo>
                      <a:pt x="1062" y="1873"/>
                      <a:pt x="1062" y="1874"/>
                      <a:pt x="1061" y="1876"/>
                    </a:cubicBezTo>
                    <a:cubicBezTo>
                      <a:pt x="1054" y="1889"/>
                      <a:pt x="1022" y="1885"/>
                      <a:pt x="1010" y="1885"/>
                    </a:cubicBezTo>
                    <a:cubicBezTo>
                      <a:pt x="1003" y="1885"/>
                      <a:pt x="996" y="1885"/>
                      <a:pt x="989" y="1885"/>
                    </a:cubicBezTo>
                    <a:cubicBezTo>
                      <a:pt x="983" y="1885"/>
                      <a:pt x="974" y="1884"/>
                      <a:pt x="969" y="1879"/>
                    </a:cubicBezTo>
                    <a:cubicBezTo>
                      <a:pt x="969" y="1879"/>
                      <a:pt x="969" y="1879"/>
                      <a:pt x="968" y="1879"/>
                    </a:cubicBezTo>
                    <a:cubicBezTo>
                      <a:pt x="968" y="1879"/>
                      <a:pt x="968" y="1878"/>
                      <a:pt x="968" y="1878"/>
                    </a:cubicBezTo>
                    <a:cubicBezTo>
                      <a:pt x="967" y="1878"/>
                      <a:pt x="967" y="1878"/>
                      <a:pt x="967" y="1877"/>
                    </a:cubicBezTo>
                    <a:cubicBezTo>
                      <a:pt x="967" y="1877"/>
                      <a:pt x="967" y="1877"/>
                      <a:pt x="967" y="1877"/>
                    </a:cubicBezTo>
                    <a:cubicBezTo>
                      <a:pt x="967" y="1877"/>
                      <a:pt x="967" y="1877"/>
                      <a:pt x="967" y="1877"/>
                    </a:cubicBezTo>
                    <a:cubicBezTo>
                      <a:pt x="966" y="1876"/>
                      <a:pt x="966" y="1876"/>
                      <a:pt x="966" y="1875"/>
                    </a:cubicBezTo>
                    <a:cubicBezTo>
                      <a:pt x="965" y="1874"/>
                      <a:pt x="965" y="1873"/>
                      <a:pt x="965" y="1872"/>
                    </a:cubicBezTo>
                    <a:lnTo>
                      <a:pt x="965" y="1871"/>
                    </a:lnTo>
                    <a:close/>
                    <a:moveTo>
                      <a:pt x="956" y="1955"/>
                    </a:moveTo>
                    <a:cubicBezTo>
                      <a:pt x="956" y="1952"/>
                      <a:pt x="956" y="1952"/>
                      <a:pt x="956" y="1952"/>
                    </a:cubicBezTo>
                    <a:cubicBezTo>
                      <a:pt x="956" y="1952"/>
                      <a:pt x="956" y="1951"/>
                      <a:pt x="956" y="1951"/>
                    </a:cubicBezTo>
                    <a:cubicBezTo>
                      <a:pt x="957" y="1943"/>
                      <a:pt x="958" y="1935"/>
                      <a:pt x="959" y="1926"/>
                    </a:cubicBezTo>
                    <a:cubicBezTo>
                      <a:pt x="959" y="1926"/>
                      <a:pt x="959" y="1926"/>
                      <a:pt x="959" y="1926"/>
                    </a:cubicBezTo>
                    <a:cubicBezTo>
                      <a:pt x="959" y="1926"/>
                      <a:pt x="959" y="1926"/>
                      <a:pt x="959" y="1925"/>
                    </a:cubicBezTo>
                    <a:cubicBezTo>
                      <a:pt x="963" y="1907"/>
                      <a:pt x="999" y="1911"/>
                      <a:pt x="1013" y="1911"/>
                    </a:cubicBezTo>
                    <a:cubicBezTo>
                      <a:pt x="1025" y="1911"/>
                      <a:pt x="1055" y="1908"/>
                      <a:pt x="1061" y="1921"/>
                    </a:cubicBezTo>
                    <a:cubicBezTo>
                      <a:pt x="1062" y="1923"/>
                      <a:pt x="1063" y="1924"/>
                      <a:pt x="1063" y="1926"/>
                    </a:cubicBezTo>
                    <a:cubicBezTo>
                      <a:pt x="1063" y="1940"/>
                      <a:pt x="1063" y="1940"/>
                      <a:pt x="1063" y="1940"/>
                    </a:cubicBezTo>
                    <a:cubicBezTo>
                      <a:pt x="1063" y="1945"/>
                      <a:pt x="1063" y="1949"/>
                      <a:pt x="1063" y="1953"/>
                    </a:cubicBezTo>
                    <a:cubicBezTo>
                      <a:pt x="1063" y="1953"/>
                      <a:pt x="1063" y="1953"/>
                      <a:pt x="1063" y="1953"/>
                    </a:cubicBezTo>
                    <a:cubicBezTo>
                      <a:pt x="1063" y="1955"/>
                      <a:pt x="1063" y="1955"/>
                      <a:pt x="1063" y="1955"/>
                    </a:cubicBezTo>
                    <a:cubicBezTo>
                      <a:pt x="1063" y="1957"/>
                      <a:pt x="1062" y="1959"/>
                      <a:pt x="1061" y="1961"/>
                    </a:cubicBezTo>
                    <a:cubicBezTo>
                      <a:pt x="1061" y="1962"/>
                      <a:pt x="1060" y="1962"/>
                      <a:pt x="1060" y="1962"/>
                    </a:cubicBezTo>
                    <a:cubicBezTo>
                      <a:pt x="1060" y="1963"/>
                      <a:pt x="1059" y="1963"/>
                      <a:pt x="1059" y="1964"/>
                    </a:cubicBezTo>
                    <a:cubicBezTo>
                      <a:pt x="1058" y="1964"/>
                      <a:pt x="1058" y="1964"/>
                      <a:pt x="1058" y="1964"/>
                    </a:cubicBezTo>
                    <a:cubicBezTo>
                      <a:pt x="1055" y="1967"/>
                      <a:pt x="1051" y="1969"/>
                      <a:pt x="1046" y="1970"/>
                    </a:cubicBezTo>
                    <a:cubicBezTo>
                      <a:pt x="1046" y="1970"/>
                      <a:pt x="1046" y="1970"/>
                      <a:pt x="1046" y="1970"/>
                    </a:cubicBezTo>
                    <a:cubicBezTo>
                      <a:pt x="1046" y="1970"/>
                      <a:pt x="1046" y="1970"/>
                      <a:pt x="1046" y="1970"/>
                    </a:cubicBezTo>
                    <a:cubicBezTo>
                      <a:pt x="1044" y="1971"/>
                      <a:pt x="1043" y="1971"/>
                      <a:pt x="1041" y="1971"/>
                    </a:cubicBezTo>
                    <a:cubicBezTo>
                      <a:pt x="1041" y="1971"/>
                      <a:pt x="1040" y="1971"/>
                      <a:pt x="1040" y="1971"/>
                    </a:cubicBezTo>
                    <a:cubicBezTo>
                      <a:pt x="1038" y="1971"/>
                      <a:pt x="1037" y="1972"/>
                      <a:pt x="1035" y="1972"/>
                    </a:cubicBezTo>
                    <a:cubicBezTo>
                      <a:pt x="1035" y="1972"/>
                      <a:pt x="1035" y="1972"/>
                      <a:pt x="1035" y="1972"/>
                    </a:cubicBezTo>
                    <a:cubicBezTo>
                      <a:pt x="982" y="1972"/>
                      <a:pt x="982" y="1972"/>
                      <a:pt x="982" y="1972"/>
                    </a:cubicBezTo>
                    <a:cubicBezTo>
                      <a:pt x="976" y="1972"/>
                      <a:pt x="969" y="1971"/>
                      <a:pt x="963" y="1967"/>
                    </a:cubicBezTo>
                    <a:cubicBezTo>
                      <a:pt x="963" y="1967"/>
                      <a:pt x="963" y="1967"/>
                      <a:pt x="963" y="1967"/>
                    </a:cubicBezTo>
                    <a:cubicBezTo>
                      <a:pt x="963" y="1967"/>
                      <a:pt x="963" y="1967"/>
                      <a:pt x="963" y="1967"/>
                    </a:cubicBezTo>
                    <a:cubicBezTo>
                      <a:pt x="962" y="1966"/>
                      <a:pt x="961" y="1965"/>
                      <a:pt x="960" y="1964"/>
                    </a:cubicBezTo>
                    <a:cubicBezTo>
                      <a:pt x="959" y="1964"/>
                      <a:pt x="958" y="1963"/>
                      <a:pt x="958" y="1962"/>
                    </a:cubicBezTo>
                    <a:cubicBezTo>
                      <a:pt x="958" y="1962"/>
                      <a:pt x="958" y="1962"/>
                      <a:pt x="957" y="1962"/>
                    </a:cubicBezTo>
                    <a:cubicBezTo>
                      <a:pt x="956" y="1960"/>
                      <a:pt x="956" y="1957"/>
                      <a:pt x="956" y="1955"/>
                    </a:cubicBezTo>
                    <a:close/>
                    <a:moveTo>
                      <a:pt x="820" y="1872"/>
                    </a:moveTo>
                    <a:cubicBezTo>
                      <a:pt x="820" y="1872"/>
                      <a:pt x="820" y="1872"/>
                      <a:pt x="820" y="1872"/>
                    </a:cubicBezTo>
                    <a:cubicBezTo>
                      <a:pt x="820" y="1872"/>
                      <a:pt x="820" y="1872"/>
                      <a:pt x="820" y="1872"/>
                    </a:cubicBezTo>
                    <a:cubicBezTo>
                      <a:pt x="820" y="1870"/>
                      <a:pt x="821" y="1868"/>
                      <a:pt x="822" y="1866"/>
                    </a:cubicBezTo>
                    <a:cubicBezTo>
                      <a:pt x="823" y="1861"/>
                      <a:pt x="824" y="1854"/>
                      <a:pt x="827" y="1849"/>
                    </a:cubicBezTo>
                    <a:cubicBezTo>
                      <a:pt x="827" y="1848"/>
                      <a:pt x="827" y="1848"/>
                      <a:pt x="827" y="1848"/>
                    </a:cubicBezTo>
                    <a:cubicBezTo>
                      <a:pt x="827" y="1847"/>
                      <a:pt x="829" y="1845"/>
                      <a:pt x="830" y="1844"/>
                    </a:cubicBezTo>
                    <a:cubicBezTo>
                      <a:pt x="831" y="1843"/>
                      <a:pt x="832" y="1842"/>
                      <a:pt x="833" y="1841"/>
                    </a:cubicBezTo>
                    <a:cubicBezTo>
                      <a:pt x="837" y="1839"/>
                      <a:pt x="840" y="1838"/>
                      <a:pt x="844" y="1837"/>
                    </a:cubicBezTo>
                    <a:cubicBezTo>
                      <a:pt x="845" y="1837"/>
                      <a:pt x="845" y="1837"/>
                      <a:pt x="845" y="1837"/>
                    </a:cubicBezTo>
                    <a:cubicBezTo>
                      <a:pt x="848" y="1836"/>
                      <a:pt x="851" y="1836"/>
                      <a:pt x="855" y="1836"/>
                    </a:cubicBezTo>
                    <a:cubicBezTo>
                      <a:pt x="859" y="1836"/>
                      <a:pt x="859" y="1836"/>
                      <a:pt x="859" y="1836"/>
                    </a:cubicBezTo>
                    <a:cubicBezTo>
                      <a:pt x="861" y="1836"/>
                      <a:pt x="862" y="1836"/>
                      <a:pt x="864" y="1836"/>
                    </a:cubicBezTo>
                    <a:cubicBezTo>
                      <a:pt x="873" y="1836"/>
                      <a:pt x="883" y="1836"/>
                      <a:pt x="893" y="1836"/>
                    </a:cubicBezTo>
                    <a:cubicBezTo>
                      <a:pt x="894" y="1836"/>
                      <a:pt x="896" y="1836"/>
                      <a:pt x="897" y="1836"/>
                    </a:cubicBezTo>
                    <a:cubicBezTo>
                      <a:pt x="899" y="1836"/>
                      <a:pt x="899" y="1836"/>
                      <a:pt x="899" y="1836"/>
                    </a:cubicBezTo>
                    <a:cubicBezTo>
                      <a:pt x="899" y="1836"/>
                      <a:pt x="899" y="1836"/>
                      <a:pt x="900" y="1836"/>
                    </a:cubicBezTo>
                    <a:cubicBezTo>
                      <a:pt x="901" y="1836"/>
                      <a:pt x="902" y="1836"/>
                      <a:pt x="904" y="1836"/>
                    </a:cubicBezTo>
                    <a:cubicBezTo>
                      <a:pt x="904" y="1836"/>
                      <a:pt x="904" y="1836"/>
                      <a:pt x="904" y="1836"/>
                    </a:cubicBezTo>
                    <a:cubicBezTo>
                      <a:pt x="911" y="1837"/>
                      <a:pt x="919" y="1839"/>
                      <a:pt x="921" y="1846"/>
                    </a:cubicBezTo>
                    <a:cubicBezTo>
                      <a:pt x="921" y="1846"/>
                      <a:pt x="921" y="1846"/>
                      <a:pt x="921" y="1846"/>
                    </a:cubicBezTo>
                    <a:cubicBezTo>
                      <a:pt x="921" y="1846"/>
                      <a:pt x="921" y="1846"/>
                      <a:pt x="921" y="1846"/>
                    </a:cubicBezTo>
                    <a:cubicBezTo>
                      <a:pt x="921" y="1854"/>
                      <a:pt x="918" y="1863"/>
                      <a:pt x="917" y="1870"/>
                    </a:cubicBezTo>
                    <a:cubicBezTo>
                      <a:pt x="917" y="1870"/>
                      <a:pt x="917" y="1870"/>
                      <a:pt x="917" y="1870"/>
                    </a:cubicBezTo>
                    <a:cubicBezTo>
                      <a:pt x="917" y="1872"/>
                      <a:pt x="917" y="1872"/>
                      <a:pt x="917" y="1872"/>
                    </a:cubicBezTo>
                    <a:cubicBezTo>
                      <a:pt x="916" y="1873"/>
                      <a:pt x="916" y="1875"/>
                      <a:pt x="914" y="1876"/>
                    </a:cubicBezTo>
                    <a:cubicBezTo>
                      <a:pt x="914" y="1876"/>
                      <a:pt x="914" y="1877"/>
                      <a:pt x="914" y="1877"/>
                    </a:cubicBezTo>
                    <a:cubicBezTo>
                      <a:pt x="914" y="1877"/>
                      <a:pt x="914" y="1877"/>
                      <a:pt x="914" y="1877"/>
                    </a:cubicBezTo>
                    <a:cubicBezTo>
                      <a:pt x="914" y="1877"/>
                      <a:pt x="914" y="1877"/>
                      <a:pt x="914" y="1877"/>
                    </a:cubicBezTo>
                    <a:cubicBezTo>
                      <a:pt x="904" y="1889"/>
                      <a:pt x="878" y="1886"/>
                      <a:pt x="865" y="1886"/>
                    </a:cubicBezTo>
                    <a:cubicBezTo>
                      <a:pt x="857" y="1886"/>
                      <a:pt x="849" y="1886"/>
                      <a:pt x="841" y="1886"/>
                    </a:cubicBezTo>
                    <a:cubicBezTo>
                      <a:pt x="834" y="1886"/>
                      <a:pt x="824" y="1884"/>
                      <a:pt x="820" y="1877"/>
                    </a:cubicBezTo>
                    <a:cubicBezTo>
                      <a:pt x="820" y="1877"/>
                      <a:pt x="820" y="1876"/>
                      <a:pt x="820" y="1875"/>
                    </a:cubicBezTo>
                    <a:cubicBezTo>
                      <a:pt x="820" y="1875"/>
                      <a:pt x="820" y="1875"/>
                      <a:pt x="820" y="1874"/>
                    </a:cubicBezTo>
                    <a:cubicBezTo>
                      <a:pt x="820" y="1873"/>
                      <a:pt x="820" y="1873"/>
                      <a:pt x="820" y="1872"/>
                    </a:cubicBezTo>
                    <a:close/>
                    <a:moveTo>
                      <a:pt x="795" y="1956"/>
                    </a:moveTo>
                    <a:cubicBezTo>
                      <a:pt x="796" y="1952"/>
                      <a:pt x="796" y="1952"/>
                      <a:pt x="796" y="1952"/>
                    </a:cubicBezTo>
                    <a:cubicBezTo>
                      <a:pt x="796" y="1952"/>
                      <a:pt x="796" y="1952"/>
                      <a:pt x="796" y="1952"/>
                    </a:cubicBezTo>
                    <a:cubicBezTo>
                      <a:pt x="796" y="1951"/>
                      <a:pt x="796" y="1951"/>
                      <a:pt x="796" y="1950"/>
                    </a:cubicBezTo>
                    <a:cubicBezTo>
                      <a:pt x="803" y="1926"/>
                      <a:pt x="803" y="1926"/>
                      <a:pt x="803" y="1926"/>
                    </a:cubicBezTo>
                    <a:cubicBezTo>
                      <a:pt x="804" y="1926"/>
                      <a:pt x="804" y="1926"/>
                      <a:pt x="804" y="1925"/>
                    </a:cubicBezTo>
                    <a:cubicBezTo>
                      <a:pt x="811" y="1908"/>
                      <a:pt x="843" y="1911"/>
                      <a:pt x="859" y="1911"/>
                    </a:cubicBezTo>
                    <a:cubicBezTo>
                      <a:pt x="865" y="1911"/>
                      <a:pt x="877" y="1910"/>
                      <a:pt x="888" y="1912"/>
                    </a:cubicBezTo>
                    <a:cubicBezTo>
                      <a:pt x="890" y="1912"/>
                      <a:pt x="891" y="1912"/>
                      <a:pt x="893" y="1913"/>
                    </a:cubicBezTo>
                    <a:cubicBezTo>
                      <a:pt x="894" y="1913"/>
                      <a:pt x="894" y="1913"/>
                      <a:pt x="894" y="1913"/>
                    </a:cubicBezTo>
                    <a:cubicBezTo>
                      <a:pt x="899" y="1914"/>
                      <a:pt x="903" y="1916"/>
                      <a:pt x="905" y="1920"/>
                    </a:cubicBezTo>
                    <a:cubicBezTo>
                      <a:pt x="906" y="1920"/>
                      <a:pt x="906" y="1920"/>
                      <a:pt x="906" y="1920"/>
                    </a:cubicBezTo>
                    <a:cubicBezTo>
                      <a:pt x="906" y="1921"/>
                      <a:pt x="906" y="1921"/>
                      <a:pt x="906" y="1921"/>
                    </a:cubicBezTo>
                    <a:cubicBezTo>
                      <a:pt x="906" y="1921"/>
                      <a:pt x="906" y="1921"/>
                      <a:pt x="906" y="1921"/>
                    </a:cubicBezTo>
                    <a:cubicBezTo>
                      <a:pt x="907" y="1923"/>
                      <a:pt x="907" y="1924"/>
                      <a:pt x="907" y="1926"/>
                    </a:cubicBezTo>
                    <a:cubicBezTo>
                      <a:pt x="907" y="1928"/>
                      <a:pt x="907" y="1928"/>
                      <a:pt x="907" y="1928"/>
                    </a:cubicBezTo>
                    <a:cubicBezTo>
                      <a:pt x="907" y="1928"/>
                      <a:pt x="907" y="1928"/>
                      <a:pt x="907" y="1928"/>
                    </a:cubicBezTo>
                    <a:cubicBezTo>
                      <a:pt x="906" y="1932"/>
                      <a:pt x="905" y="1936"/>
                      <a:pt x="904" y="1941"/>
                    </a:cubicBezTo>
                    <a:cubicBezTo>
                      <a:pt x="902" y="1955"/>
                      <a:pt x="902" y="1955"/>
                      <a:pt x="902" y="1955"/>
                    </a:cubicBezTo>
                    <a:cubicBezTo>
                      <a:pt x="901" y="1958"/>
                      <a:pt x="900" y="1960"/>
                      <a:pt x="899" y="1962"/>
                    </a:cubicBezTo>
                    <a:cubicBezTo>
                      <a:pt x="898" y="1962"/>
                      <a:pt x="898" y="1962"/>
                      <a:pt x="898" y="1962"/>
                    </a:cubicBezTo>
                    <a:cubicBezTo>
                      <a:pt x="898" y="1963"/>
                      <a:pt x="897" y="1963"/>
                      <a:pt x="897" y="1963"/>
                    </a:cubicBezTo>
                    <a:cubicBezTo>
                      <a:pt x="897" y="1964"/>
                      <a:pt x="896" y="1964"/>
                      <a:pt x="895" y="1965"/>
                    </a:cubicBezTo>
                    <a:cubicBezTo>
                      <a:pt x="891" y="1968"/>
                      <a:pt x="887" y="1969"/>
                      <a:pt x="882" y="1971"/>
                    </a:cubicBezTo>
                    <a:cubicBezTo>
                      <a:pt x="882" y="1971"/>
                      <a:pt x="882" y="1971"/>
                      <a:pt x="882" y="1971"/>
                    </a:cubicBezTo>
                    <a:cubicBezTo>
                      <a:pt x="882" y="1971"/>
                      <a:pt x="882" y="1971"/>
                      <a:pt x="882" y="1971"/>
                    </a:cubicBezTo>
                    <a:cubicBezTo>
                      <a:pt x="880" y="1971"/>
                      <a:pt x="879" y="1971"/>
                      <a:pt x="877" y="1971"/>
                    </a:cubicBezTo>
                    <a:cubicBezTo>
                      <a:pt x="877" y="1972"/>
                      <a:pt x="876" y="1972"/>
                      <a:pt x="876" y="1972"/>
                    </a:cubicBezTo>
                    <a:cubicBezTo>
                      <a:pt x="874" y="1972"/>
                      <a:pt x="872" y="1972"/>
                      <a:pt x="871" y="1972"/>
                    </a:cubicBezTo>
                    <a:cubicBezTo>
                      <a:pt x="871" y="1972"/>
                      <a:pt x="871" y="1972"/>
                      <a:pt x="871" y="1972"/>
                    </a:cubicBezTo>
                    <a:cubicBezTo>
                      <a:pt x="818" y="1972"/>
                      <a:pt x="818" y="1972"/>
                      <a:pt x="818" y="1972"/>
                    </a:cubicBezTo>
                    <a:cubicBezTo>
                      <a:pt x="812" y="1972"/>
                      <a:pt x="805" y="1971"/>
                      <a:pt x="799" y="1967"/>
                    </a:cubicBezTo>
                    <a:cubicBezTo>
                      <a:pt x="799" y="1967"/>
                      <a:pt x="799" y="1967"/>
                      <a:pt x="799" y="1967"/>
                    </a:cubicBezTo>
                    <a:cubicBezTo>
                      <a:pt x="799" y="1967"/>
                      <a:pt x="799" y="1967"/>
                      <a:pt x="799" y="1967"/>
                    </a:cubicBezTo>
                    <a:cubicBezTo>
                      <a:pt x="798" y="1967"/>
                      <a:pt x="797" y="1966"/>
                      <a:pt x="797" y="1965"/>
                    </a:cubicBezTo>
                    <a:cubicBezTo>
                      <a:pt x="796" y="1964"/>
                      <a:pt x="796" y="1963"/>
                      <a:pt x="795" y="1963"/>
                    </a:cubicBezTo>
                    <a:cubicBezTo>
                      <a:pt x="795" y="1962"/>
                      <a:pt x="795" y="1962"/>
                      <a:pt x="795" y="1962"/>
                    </a:cubicBezTo>
                    <a:cubicBezTo>
                      <a:pt x="794" y="1960"/>
                      <a:pt x="794" y="1958"/>
                      <a:pt x="795" y="1956"/>
                    </a:cubicBezTo>
                    <a:close/>
                    <a:moveTo>
                      <a:pt x="674" y="1875"/>
                    </a:moveTo>
                    <a:cubicBezTo>
                      <a:pt x="674" y="1872"/>
                      <a:pt x="676" y="1869"/>
                      <a:pt x="677" y="1867"/>
                    </a:cubicBezTo>
                    <a:cubicBezTo>
                      <a:pt x="680" y="1861"/>
                      <a:pt x="683" y="1852"/>
                      <a:pt x="687" y="1847"/>
                    </a:cubicBezTo>
                    <a:cubicBezTo>
                      <a:pt x="688" y="1846"/>
                      <a:pt x="688" y="1846"/>
                      <a:pt x="688" y="1846"/>
                    </a:cubicBezTo>
                    <a:cubicBezTo>
                      <a:pt x="688" y="1846"/>
                      <a:pt x="689" y="1845"/>
                      <a:pt x="689" y="1845"/>
                    </a:cubicBezTo>
                    <a:cubicBezTo>
                      <a:pt x="689" y="1845"/>
                      <a:pt x="689" y="1845"/>
                      <a:pt x="690" y="1844"/>
                    </a:cubicBezTo>
                    <a:cubicBezTo>
                      <a:pt x="690" y="1844"/>
                      <a:pt x="690" y="1844"/>
                      <a:pt x="690" y="1844"/>
                    </a:cubicBezTo>
                    <a:cubicBezTo>
                      <a:pt x="690" y="1844"/>
                      <a:pt x="691" y="1844"/>
                      <a:pt x="691" y="1843"/>
                    </a:cubicBezTo>
                    <a:cubicBezTo>
                      <a:pt x="695" y="1840"/>
                      <a:pt x="700" y="1838"/>
                      <a:pt x="706" y="1838"/>
                    </a:cubicBezTo>
                    <a:cubicBezTo>
                      <a:pt x="706" y="1837"/>
                      <a:pt x="706" y="1837"/>
                      <a:pt x="706" y="1837"/>
                    </a:cubicBezTo>
                    <a:cubicBezTo>
                      <a:pt x="709" y="1837"/>
                      <a:pt x="713" y="1836"/>
                      <a:pt x="716" y="1836"/>
                    </a:cubicBezTo>
                    <a:cubicBezTo>
                      <a:pt x="734" y="1836"/>
                      <a:pt x="734" y="1836"/>
                      <a:pt x="734" y="1836"/>
                    </a:cubicBezTo>
                    <a:cubicBezTo>
                      <a:pt x="740" y="1836"/>
                      <a:pt x="746" y="1836"/>
                      <a:pt x="751" y="1836"/>
                    </a:cubicBezTo>
                    <a:cubicBezTo>
                      <a:pt x="759" y="1836"/>
                      <a:pt x="771" y="1835"/>
                      <a:pt x="777" y="1841"/>
                    </a:cubicBezTo>
                    <a:cubicBezTo>
                      <a:pt x="778" y="1841"/>
                      <a:pt x="778" y="1842"/>
                      <a:pt x="778" y="1842"/>
                    </a:cubicBezTo>
                    <a:cubicBezTo>
                      <a:pt x="778" y="1842"/>
                      <a:pt x="779" y="1842"/>
                      <a:pt x="779" y="1842"/>
                    </a:cubicBezTo>
                    <a:cubicBezTo>
                      <a:pt x="779" y="1842"/>
                      <a:pt x="779" y="1843"/>
                      <a:pt x="779" y="1843"/>
                    </a:cubicBezTo>
                    <a:cubicBezTo>
                      <a:pt x="779" y="1843"/>
                      <a:pt x="779" y="1843"/>
                      <a:pt x="780" y="1844"/>
                    </a:cubicBezTo>
                    <a:cubicBezTo>
                      <a:pt x="780" y="1845"/>
                      <a:pt x="780" y="1846"/>
                      <a:pt x="780" y="1847"/>
                    </a:cubicBezTo>
                    <a:cubicBezTo>
                      <a:pt x="779" y="1854"/>
                      <a:pt x="774" y="1863"/>
                      <a:pt x="773" y="1867"/>
                    </a:cubicBezTo>
                    <a:cubicBezTo>
                      <a:pt x="773" y="1867"/>
                      <a:pt x="773" y="1867"/>
                      <a:pt x="773" y="1867"/>
                    </a:cubicBezTo>
                    <a:cubicBezTo>
                      <a:pt x="772" y="1869"/>
                      <a:pt x="772" y="1870"/>
                      <a:pt x="771" y="1871"/>
                    </a:cubicBezTo>
                    <a:cubicBezTo>
                      <a:pt x="771" y="1872"/>
                      <a:pt x="771" y="1872"/>
                      <a:pt x="771" y="1872"/>
                    </a:cubicBezTo>
                    <a:cubicBezTo>
                      <a:pt x="771" y="1873"/>
                      <a:pt x="771" y="1873"/>
                      <a:pt x="770" y="1873"/>
                    </a:cubicBezTo>
                    <a:cubicBezTo>
                      <a:pt x="770" y="1874"/>
                      <a:pt x="770" y="1874"/>
                      <a:pt x="770" y="1874"/>
                    </a:cubicBezTo>
                    <a:cubicBezTo>
                      <a:pt x="770" y="1875"/>
                      <a:pt x="769" y="1875"/>
                      <a:pt x="769" y="1876"/>
                    </a:cubicBezTo>
                    <a:cubicBezTo>
                      <a:pt x="769" y="1876"/>
                      <a:pt x="769" y="1876"/>
                      <a:pt x="768" y="1876"/>
                    </a:cubicBezTo>
                    <a:cubicBezTo>
                      <a:pt x="768" y="1876"/>
                      <a:pt x="768" y="1877"/>
                      <a:pt x="768" y="1877"/>
                    </a:cubicBezTo>
                    <a:cubicBezTo>
                      <a:pt x="768" y="1877"/>
                      <a:pt x="767" y="1877"/>
                      <a:pt x="767" y="1877"/>
                    </a:cubicBezTo>
                    <a:cubicBezTo>
                      <a:pt x="766" y="1878"/>
                      <a:pt x="765" y="1879"/>
                      <a:pt x="764" y="1880"/>
                    </a:cubicBezTo>
                    <a:cubicBezTo>
                      <a:pt x="763" y="1880"/>
                      <a:pt x="762" y="1881"/>
                      <a:pt x="761" y="1881"/>
                    </a:cubicBezTo>
                    <a:cubicBezTo>
                      <a:pt x="760" y="1882"/>
                      <a:pt x="760" y="1882"/>
                      <a:pt x="760" y="1882"/>
                    </a:cubicBezTo>
                    <a:cubicBezTo>
                      <a:pt x="760" y="1882"/>
                      <a:pt x="760" y="1882"/>
                      <a:pt x="760" y="1882"/>
                    </a:cubicBezTo>
                    <a:cubicBezTo>
                      <a:pt x="756" y="1883"/>
                      <a:pt x="752" y="1885"/>
                      <a:pt x="749" y="1885"/>
                    </a:cubicBezTo>
                    <a:cubicBezTo>
                      <a:pt x="748" y="1885"/>
                      <a:pt x="746" y="1885"/>
                      <a:pt x="745" y="1886"/>
                    </a:cubicBezTo>
                    <a:cubicBezTo>
                      <a:pt x="745" y="1886"/>
                      <a:pt x="745" y="1886"/>
                      <a:pt x="745" y="1886"/>
                    </a:cubicBezTo>
                    <a:cubicBezTo>
                      <a:pt x="738" y="1886"/>
                      <a:pt x="730" y="1886"/>
                      <a:pt x="723" y="1886"/>
                    </a:cubicBezTo>
                    <a:cubicBezTo>
                      <a:pt x="693" y="1886"/>
                      <a:pt x="693" y="1886"/>
                      <a:pt x="693" y="1886"/>
                    </a:cubicBezTo>
                    <a:cubicBezTo>
                      <a:pt x="687" y="1886"/>
                      <a:pt x="676" y="1885"/>
                      <a:pt x="674" y="1878"/>
                    </a:cubicBezTo>
                    <a:cubicBezTo>
                      <a:pt x="673" y="1877"/>
                      <a:pt x="673" y="1876"/>
                      <a:pt x="673" y="1876"/>
                    </a:cubicBezTo>
                    <a:cubicBezTo>
                      <a:pt x="673" y="1875"/>
                      <a:pt x="674" y="1875"/>
                      <a:pt x="674" y="1875"/>
                    </a:cubicBezTo>
                    <a:close/>
                    <a:moveTo>
                      <a:pt x="647" y="1928"/>
                    </a:moveTo>
                    <a:cubicBezTo>
                      <a:pt x="648" y="1927"/>
                      <a:pt x="648" y="1927"/>
                      <a:pt x="648" y="1927"/>
                    </a:cubicBezTo>
                    <a:cubicBezTo>
                      <a:pt x="648" y="1926"/>
                      <a:pt x="648" y="1926"/>
                      <a:pt x="648" y="1926"/>
                    </a:cubicBezTo>
                    <a:cubicBezTo>
                      <a:pt x="649" y="1925"/>
                      <a:pt x="649" y="1924"/>
                      <a:pt x="650" y="1924"/>
                    </a:cubicBezTo>
                    <a:cubicBezTo>
                      <a:pt x="650" y="1924"/>
                      <a:pt x="650" y="1924"/>
                      <a:pt x="650" y="1924"/>
                    </a:cubicBezTo>
                    <a:cubicBezTo>
                      <a:pt x="661" y="1909"/>
                      <a:pt x="687" y="1912"/>
                      <a:pt x="703" y="1912"/>
                    </a:cubicBezTo>
                    <a:cubicBezTo>
                      <a:pt x="703" y="1912"/>
                      <a:pt x="703" y="1912"/>
                      <a:pt x="703" y="1912"/>
                    </a:cubicBezTo>
                    <a:cubicBezTo>
                      <a:pt x="708" y="1912"/>
                      <a:pt x="720" y="1911"/>
                      <a:pt x="730" y="1912"/>
                    </a:cubicBezTo>
                    <a:cubicBezTo>
                      <a:pt x="734" y="1912"/>
                      <a:pt x="737" y="1912"/>
                      <a:pt x="740" y="1913"/>
                    </a:cubicBezTo>
                    <a:cubicBezTo>
                      <a:pt x="742" y="1913"/>
                      <a:pt x="744" y="1914"/>
                      <a:pt x="745" y="1915"/>
                    </a:cubicBezTo>
                    <a:cubicBezTo>
                      <a:pt x="749" y="1917"/>
                      <a:pt x="752" y="1919"/>
                      <a:pt x="752" y="1923"/>
                    </a:cubicBezTo>
                    <a:cubicBezTo>
                      <a:pt x="752" y="1923"/>
                      <a:pt x="752" y="1924"/>
                      <a:pt x="752" y="1924"/>
                    </a:cubicBezTo>
                    <a:cubicBezTo>
                      <a:pt x="752" y="1924"/>
                      <a:pt x="752" y="1924"/>
                      <a:pt x="752" y="1924"/>
                    </a:cubicBezTo>
                    <a:cubicBezTo>
                      <a:pt x="752" y="1925"/>
                      <a:pt x="751" y="1926"/>
                      <a:pt x="751" y="1927"/>
                    </a:cubicBezTo>
                    <a:cubicBezTo>
                      <a:pt x="741" y="1956"/>
                      <a:pt x="741" y="1956"/>
                      <a:pt x="741" y="1956"/>
                    </a:cubicBezTo>
                    <a:cubicBezTo>
                      <a:pt x="740" y="1958"/>
                      <a:pt x="738" y="1960"/>
                      <a:pt x="736" y="1962"/>
                    </a:cubicBezTo>
                    <a:cubicBezTo>
                      <a:pt x="734" y="1964"/>
                      <a:pt x="731" y="1966"/>
                      <a:pt x="728" y="1967"/>
                    </a:cubicBezTo>
                    <a:cubicBezTo>
                      <a:pt x="728" y="1968"/>
                      <a:pt x="727" y="1968"/>
                      <a:pt x="727" y="1968"/>
                    </a:cubicBezTo>
                    <a:cubicBezTo>
                      <a:pt x="723" y="1970"/>
                      <a:pt x="718" y="1971"/>
                      <a:pt x="713" y="1972"/>
                    </a:cubicBezTo>
                    <a:cubicBezTo>
                      <a:pt x="713" y="1972"/>
                      <a:pt x="713" y="1972"/>
                      <a:pt x="713" y="1972"/>
                    </a:cubicBezTo>
                    <a:cubicBezTo>
                      <a:pt x="712" y="1972"/>
                      <a:pt x="711" y="1972"/>
                      <a:pt x="710" y="1972"/>
                    </a:cubicBezTo>
                    <a:cubicBezTo>
                      <a:pt x="701" y="1973"/>
                      <a:pt x="692" y="1972"/>
                      <a:pt x="682" y="1972"/>
                    </a:cubicBezTo>
                    <a:cubicBezTo>
                      <a:pt x="673" y="1973"/>
                      <a:pt x="663" y="1973"/>
                      <a:pt x="654" y="1973"/>
                    </a:cubicBezTo>
                    <a:cubicBezTo>
                      <a:pt x="647" y="1973"/>
                      <a:pt x="638" y="1971"/>
                      <a:pt x="634" y="1966"/>
                    </a:cubicBezTo>
                    <a:cubicBezTo>
                      <a:pt x="634" y="1965"/>
                      <a:pt x="634" y="1965"/>
                      <a:pt x="633" y="1965"/>
                    </a:cubicBezTo>
                    <a:cubicBezTo>
                      <a:pt x="633" y="1964"/>
                      <a:pt x="633" y="1964"/>
                      <a:pt x="633" y="1964"/>
                    </a:cubicBezTo>
                    <a:cubicBezTo>
                      <a:pt x="633" y="1963"/>
                      <a:pt x="633" y="1963"/>
                      <a:pt x="632" y="1963"/>
                    </a:cubicBezTo>
                    <a:cubicBezTo>
                      <a:pt x="632" y="1963"/>
                      <a:pt x="632" y="1962"/>
                      <a:pt x="632" y="1962"/>
                    </a:cubicBezTo>
                    <a:cubicBezTo>
                      <a:pt x="632" y="1962"/>
                      <a:pt x="632" y="1962"/>
                      <a:pt x="632" y="1962"/>
                    </a:cubicBezTo>
                    <a:cubicBezTo>
                      <a:pt x="632" y="1962"/>
                      <a:pt x="632" y="1961"/>
                      <a:pt x="632" y="1960"/>
                    </a:cubicBezTo>
                    <a:cubicBezTo>
                      <a:pt x="632" y="1959"/>
                      <a:pt x="632" y="1959"/>
                      <a:pt x="633" y="1959"/>
                    </a:cubicBezTo>
                    <a:cubicBezTo>
                      <a:pt x="633" y="1958"/>
                      <a:pt x="633" y="1957"/>
                      <a:pt x="633" y="1956"/>
                    </a:cubicBezTo>
                    <a:cubicBezTo>
                      <a:pt x="633" y="1956"/>
                      <a:pt x="633" y="1956"/>
                      <a:pt x="633" y="1956"/>
                    </a:cubicBezTo>
                    <a:cubicBezTo>
                      <a:pt x="634" y="1955"/>
                      <a:pt x="634" y="1955"/>
                      <a:pt x="634" y="1955"/>
                    </a:cubicBezTo>
                    <a:cubicBezTo>
                      <a:pt x="634" y="1954"/>
                      <a:pt x="635" y="1953"/>
                      <a:pt x="635" y="1952"/>
                    </a:cubicBezTo>
                    <a:cubicBezTo>
                      <a:pt x="639" y="1944"/>
                      <a:pt x="643" y="1936"/>
                      <a:pt x="647" y="1928"/>
                    </a:cubicBezTo>
                    <a:cubicBezTo>
                      <a:pt x="647" y="1928"/>
                      <a:pt x="647" y="1928"/>
                      <a:pt x="647" y="1928"/>
                    </a:cubicBezTo>
                    <a:close/>
                    <a:moveTo>
                      <a:pt x="527" y="1875"/>
                    </a:moveTo>
                    <a:cubicBezTo>
                      <a:pt x="528" y="1873"/>
                      <a:pt x="531" y="1870"/>
                      <a:pt x="532" y="1868"/>
                    </a:cubicBezTo>
                    <a:cubicBezTo>
                      <a:pt x="536" y="1861"/>
                      <a:pt x="541" y="1854"/>
                      <a:pt x="546" y="1848"/>
                    </a:cubicBezTo>
                    <a:cubicBezTo>
                      <a:pt x="546" y="1847"/>
                      <a:pt x="546" y="1847"/>
                      <a:pt x="547" y="1847"/>
                    </a:cubicBezTo>
                    <a:cubicBezTo>
                      <a:pt x="547" y="1847"/>
                      <a:pt x="547" y="1847"/>
                      <a:pt x="547" y="1846"/>
                    </a:cubicBezTo>
                    <a:cubicBezTo>
                      <a:pt x="561" y="1833"/>
                      <a:pt x="590" y="1837"/>
                      <a:pt x="608" y="1837"/>
                    </a:cubicBezTo>
                    <a:cubicBezTo>
                      <a:pt x="616" y="1837"/>
                      <a:pt x="626" y="1835"/>
                      <a:pt x="634" y="1839"/>
                    </a:cubicBezTo>
                    <a:cubicBezTo>
                      <a:pt x="634" y="1839"/>
                      <a:pt x="634" y="1839"/>
                      <a:pt x="634" y="1839"/>
                    </a:cubicBezTo>
                    <a:cubicBezTo>
                      <a:pt x="634" y="1839"/>
                      <a:pt x="635" y="1839"/>
                      <a:pt x="636" y="1840"/>
                    </a:cubicBezTo>
                    <a:cubicBezTo>
                      <a:pt x="636" y="1840"/>
                      <a:pt x="636" y="1840"/>
                      <a:pt x="636" y="1840"/>
                    </a:cubicBezTo>
                    <a:cubicBezTo>
                      <a:pt x="638" y="1841"/>
                      <a:pt x="639" y="1843"/>
                      <a:pt x="639" y="1844"/>
                    </a:cubicBezTo>
                    <a:cubicBezTo>
                      <a:pt x="640" y="1845"/>
                      <a:pt x="640" y="1847"/>
                      <a:pt x="639" y="1849"/>
                    </a:cubicBezTo>
                    <a:cubicBezTo>
                      <a:pt x="638" y="1850"/>
                      <a:pt x="638" y="1850"/>
                      <a:pt x="638" y="1850"/>
                    </a:cubicBezTo>
                    <a:cubicBezTo>
                      <a:pt x="637" y="1854"/>
                      <a:pt x="633" y="1858"/>
                      <a:pt x="631" y="1862"/>
                    </a:cubicBezTo>
                    <a:cubicBezTo>
                      <a:pt x="631" y="1862"/>
                      <a:pt x="631" y="1862"/>
                      <a:pt x="631" y="1862"/>
                    </a:cubicBezTo>
                    <a:cubicBezTo>
                      <a:pt x="625" y="1873"/>
                      <a:pt x="625" y="1873"/>
                      <a:pt x="625" y="1873"/>
                    </a:cubicBezTo>
                    <a:cubicBezTo>
                      <a:pt x="624" y="1874"/>
                      <a:pt x="623" y="1876"/>
                      <a:pt x="621" y="1878"/>
                    </a:cubicBezTo>
                    <a:cubicBezTo>
                      <a:pt x="618" y="1879"/>
                      <a:pt x="616" y="1881"/>
                      <a:pt x="613" y="1882"/>
                    </a:cubicBezTo>
                    <a:cubicBezTo>
                      <a:pt x="612" y="1882"/>
                      <a:pt x="611" y="1883"/>
                      <a:pt x="610" y="1883"/>
                    </a:cubicBezTo>
                    <a:cubicBezTo>
                      <a:pt x="610" y="1883"/>
                      <a:pt x="609" y="1883"/>
                      <a:pt x="609" y="1884"/>
                    </a:cubicBezTo>
                    <a:cubicBezTo>
                      <a:pt x="609" y="1884"/>
                      <a:pt x="609" y="1884"/>
                      <a:pt x="609" y="1884"/>
                    </a:cubicBezTo>
                    <a:cubicBezTo>
                      <a:pt x="607" y="1884"/>
                      <a:pt x="605" y="1885"/>
                      <a:pt x="603" y="1885"/>
                    </a:cubicBezTo>
                    <a:cubicBezTo>
                      <a:pt x="599" y="1886"/>
                      <a:pt x="596" y="1886"/>
                      <a:pt x="592" y="1886"/>
                    </a:cubicBezTo>
                    <a:cubicBezTo>
                      <a:pt x="582" y="1886"/>
                      <a:pt x="582" y="1886"/>
                      <a:pt x="582" y="1886"/>
                    </a:cubicBezTo>
                    <a:cubicBezTo>
                      <a:pt x="582" y="1886"/>
                      <a:pt x="582" y="1886"/>
                      <a:pt x="582" y="1886"/>
                    </a:cubicBezTo>
                    <a:cubicBezTo>
                      <a:pt x="570" y="1886"/>
                      <a:pt x="557" y="1886"/>
                      <a:pt x="545" y="1886"/>
                    </a:cubicBezTo>
                    <a:cubicBezTo>
                      <a:pt x="540" y="1886"/>
                      <a:pt x="528" y="1885"/>
                      <a:pt x="527" y="1878"/>
                    </a:cubicBezTo>
                    <a:cubicBezTo>
                      <a:pt x="527" y="1877"/>
                      <a:pt x="527" y="1876"/>
                      <a:pt x="527" y="1875"/>
                    </a:cubicBezTo>
                    <a:close/>
                    <a:moveTo>
                      <a:pt x="545" y="2017"/>
                    </a:moveTo>
                    <a:cubicBezTo>
                      <a:pt x="545" y="2017"/>
                      <a:pt x="545" y="2017"/>
                      <a:pt x="545" y="2017"/>
                    </a:cubicBezTo>
                    <a:cubicBezTo>
                      <a:pt x="543" y="2024"/>
                      <a:pt x="538" y="2031"/>
                      <a:pt x="534" y="2038"/>
                    </a:cubicBezTo>
                    <a:cubicBezTo>
                      <a:pt x="534" y="2038"/>
                      <a:pt x="534" y="2038"/>
                      <a:pt x="534" y="2038"/>
                    </a:cubicBezTo>
                    <a:cubicBezTo>
                      <a:pt x="530" y="2045"/>
                      <a:pt x="527" y="2053"/>
                      <a:pt x="521" y="2060"/>
                    </a:cubicBezTo>
                    <a:cubicBezTo>
                      <a:pt x="521" y="2061"/>
                      <a:pt x="520" y="2061"/>
                      <a:pt x="520" y="2062"/>
                    </a:cubicBezTo>
                    <a:cubicBezTo>
                      <a:pt x="520" y="2062"/>
                      <a:pt x="520" y="2062"/>
                      <a:pt x="520" y="2062"/>
                    </a:cubicBezTo>
                    <a:cubicBezTo>
                      <a:pt x="519" y="2063"/>
                      <a:pt x="518" y="2064"/>
                      <a:pt x="517" y="2064"/>
                    </a:cubicBezTo>
                    <a:cubicBezTo>
                      <a:pt x="517" y="2065"/>
                      <a:pt x="517" y="2065"/>
                      <a:pt x="516" y="2065"/>
                    </a:cubicBezTo>
                    <a:cubicBezTo>
                      <a:pt x="516" y="2065"/>
                      <a:pt x="516" y="2066"/>
                      <a:pt x="516" y="2066"/>
                    </a:cubicBezTo>
                    <a:cubicBezTo>
                      <a:pt x="510" y="2071"/>
                      <a:pt x="503" y="2074"/>
                      <a:pt x="496" y="2076"/>
                    </a:cubicBezTo>
                    <a:cubicBezTo>
                      <a:pt x="495" y="2076"/>
                      <a:pt x="494" y="2076"/>
                      <a:pt x="493" y="2077"/>
                    </a:cubicBezTo>
                    <a:cubicBezTo>
                      <a:pt x="489" y="2078"/>
                      <a:pt x="484" y="2078"/>
                      <a:pt x="480" y="2078"/>
                    </a:cubicBezTo>
                    <a:cubicBezTo>
                      <a:pt x="476" y="2078"/>
                      <a:pt x="476" y="2078"/>
                      <a:pt x="476" y="2078"/>
                    </a:cubicBezTo>
                    <a:cubicBezTo>
                      <a:pt x="476" y="2078"/>
                      <a:pt x="476" y="2078"/>
                      <a:pt x="476" y="2078"/>
                    </a:cubicBezTo>
                    <a:cubicBezTo>
                      <a:pt x="458" y="2078"/>
                      <a:pt x="439" y="2078"/>
                      <a:pt x="421" y="2079"/>
                    </a:cubicBezTo>
                    <a:cubicBezTo>
                      <a:pt x="419" y="2079"/>
                      <a:pt x="418" y="2078"/>
                      <a:pt x="416" y="2078"/>
                    </a:cubicBezTo>
                    <a:cubicBezTo>
                      <a:pt x="414" y="2078"/>
                      <a:pt x="412" y="2078"/>
                      <a:pt x="410" y="2077"/>
                    </a:cubicBezTo>
                    <a:cubicBezTo>
                      <a:pt x="406" y="2076"/>
                      <a:pt x="404" y="2074"/>
                      <a:pt x="402" y="2072"/>
                    </a:cubicBezTo>
                    <a:cubicBezTo>
                      <a:pt x="401" y="2070"/>
                      <a:pt x="400" y="2068"/>
                      <a:pt x="400" y="2066"/>
                    </a:cubicBezTo>
                    <a:cubicBezTo>
                      <a:pt x="400" y="2064"/>
                      <a:pt x="401" y="2062"/>
                      <a:pt x="402" y="2060"/>
                    </a:cubicBezTo>
                    <a:cubicBezTo>
                      <a:pt x="402" y="2059"/>
                      <a:pt x="402" y="2059"/>
                      <a:pt x="403" y="2059"/>
                    </a:cubicBezTo>
                    <a:cubicBezTo>
                      <a:pt x="403" y="2058"/>
                      <a:pt x="403" y="2058"/>
                      <a:pt x="403" y="2058"/>
                    </a:cubicBezTo>
                    <a:cubicBezTo>
                      <a:pt x="404" y="2057"/>
                      <a:pt x="404" y="2057"/>
                      <a:pt x="404" y="2057"/>
                    </a:cubicBezTo>
                    <a:cubicBezTo>
                      <a:pt x="404" y="2057"/>
                      <a:pt x="404" y="2057"/>
                      <a:pt x="404" y="2057"/>
                    </a:cubicBezTo>
                    <a:cubicBezTo>
                      <a:pt x="409" y="2050"/>
                      <a:pt x="413" y="2043"/>
                      <a:pt x="418" y="2035"/>
                    </a:cubicBezTo>
                    <a:cubicBezTo>
                      <a:pt x="422" y="2030"/>
                      <a:pt x="425" y="2024"/>
                      <a:pt x="430" y="2019"/>
                    </a:cubicBezTo>
                    <a:cubicBezTo>
                      <a:pt x="430" y="2018"/>
                      <a:pt x="431" y="2018"/>
                      <a:pt x="431" y="2017"/>
                    </a:cubicBezTo>
                    <a:cubicBezTo>
                      <a:pt x="431" y="2017"/>
                      <a:pt x="432" y="2017"/>
                      <a:pt x="432" y="2017"/>
                    </a:cubicBezTo>
                    <a:cubicBezTo>
                      <a:pt x="433" y="2016"/>
                      <a:pt x="434" y="2015"/>
                      <a:pt x="435" y="2014"/>
                    </a:cubicBezTo>
                    <a:cubicBezTo>
                      <a:pt x="435" y="2014"/>
                      <a:pt x="435" y="2014"/>
                      <a:pt x="435" y="2014"/>
                    </a:cubicBezTo>
                    <a:cubicBezTo>
                      <a:pt x="435" y="2014"/>
                      <a:pt x="435" y="2014"/>
                      <a:pt x="435" y="2014"/>
                    </a:cubicBezTo>
                    <a:cubicBezTo>
                      <a:pt x="441" y="2009"/>
                      <a:pt x="449" y="2006"/>
                      <a:pt x="457" y="2004"/>
                    </a:cubicBezTo>
                    <a:cubicBezTo>
                      <a:pt x="457" y="2004"/>
                      <a:pt x="457" y="2004"/>
                      <a:pt x="457" y="2004"/>
                    </a:cubicBezTo>
                    <a:cubicBezTo>
                      <a:pt x="457" y="2004"/>
                      <a:pt x="458" y="2004"/>
                      <a:pt x="458" y="2004"/>
                    </a:cubicBezTo>
                    <a:cubicBezTo>
                      <a:pt x="459" y="2004"/>
                      <a:pt x="461" y="2004"/>
                      <a:pt x="462" y="2004"/>
                    </a:cubicBezTo>
                    <a:cubicBezTo>
                      <a:pt x="463" y="2003"/>
                      <a:pt x="464" y="2003"/>
                      <a:pt x="465" y="2003"/>
                    </a:cubicBezTo>
                    <a:cubicBezTo>
                      <a:pt x="466" y="2003"/>
                      <a:pt x="467" y="2003"/>
                      <a:pt x="468" y="2003"/>
                    </a:cubicBezTo>
                    <a:cubicBezTo>
                      <a:pt x="468" y="2003"/>
                      <a:pt x="469" y="2003"/>
                      <a:pt x="470" y="2003"/>
                    </a:cubicBezTo>
                    <a:cubicBezTo>
                      <a:pt x="471" y="2003"/>
                      <a:pt x="471" y="2003"/>
                      <a:pt x="471" y="2003"/>
                    </a:cubicBezTo>
                    <a:cubicBezTo>
                      <a:pt x="471" y="2003"/>
                      <a:pt x="471" y="2003"/>
                      <a:pt x="471" y="2003"/>
                    </a:cubicBezTo>
                    <a:cubicBezTo>
                      <a:pt x="488" y="2003"/>
                      <a:pt x="504" y="2003"/>
                      <a:pt x="521" y="2003"/>
                    </a:cubicBezTo>
                    <a:cubicBezTo>
                      <a:pt x="521" y="2003"/>
                      <a:pt x="521" y="2003"/>
                      <a:pt x="521" y="2003"/>
                    </a:cubicBezTo>
                    <a:cubicBezTo>
                      <a:pt x="524" y="2003"/>
                      <a:pt x="524" y="2003"/>
                      <a:pt x="524" y="2003"/>
                    </a:cubicBezTo>
                    <a:cubicBezTo>
                      <a:pt x="528" y="2003"/>
                      <a:pt x="532" y="2003"/>
                      <a:pt x="535" y="2004"/>
                    </a:cubicBezTo>
                    <a:cubicBezTo>
                      <a:pt x="536" y="2004"/>
                      <a:pt x="536" y="2005"/>
                      <a:pt x="537" y="2005"/>
                    </a:cubicBezTo>
                    <a:cubicBezTo>
                      <a:pt x="537" y="2005"/>
                      <a:pt x="538" y="2005"/>
                      <a:pt x="538" y="2006"/>
                    </a:cubicBezTo>
                    <a:cubicBezTo>
                      <a:pt x="538" y="2006"/>
                      <a:pt x="539" y="2006"/>
                      <a:pt x="539" y="2006"/>
                    </a:cubicBezTo>
                    <a:cubicBezTo>
                      <a:pt x="543" y="2008"/>
                      <a:pt x="546" y="2012"/>
                      <a:pt x="545" y="2017"/>
                    </a:cubicBezTo>
                    <a:close/>
                    <a:moveTo>
                      <a:pt x="579" y="1956"/>
                    </a:moveTo>
                    <a:cubicBezTo>
                      <a:pt x="579" y="1956"/>
                      <a:pt x="579" y="1956"/>
                      <a:pt x="579" y="1956"/>
                    </a:cubicBezTo>
                    <a:cubicBezTo>
                      <a:pt x="579" y="1956"/>
                      <a:pt x="579" y="1956"/>
                      <a:pt x="579" y="1956"/>
                    </a:cubicBezTo>
                    <a:cubicBezTo>
                      <a:pt x="578" y="1957"/>
                      <a:pt x="578" y="1958"/>
                      <a:pt x="577" y="1959"/>
                    </a:cubicBezTo>
                    <a:cubicBezTo>
                      <a:pt x="577" y="1959"/>
                      <a:pt x="577" y="1960"/>
                      <a:pt x="577" y="1960"/>
                    </a:cubicBezTo>
                    <a:cubicBezTo>
                      <a:pt x="572" y="1964"/>
                      <a:pt x="566" y="1968"/>
                      <a:pt x="560" y="1970"/>
                    </a:cubicBezTo>
                    <a:cubicBezTo>
                      <a:pt x="560" y="1970"/>
                      <a:pt x="560" y="1970"/>
                      <a:pt x="560" y="1970"/>
                    </a:cubicBezTo>
                    <a:cubicBezTo>
                      <a:pt x="559" y="1970"/>
                      <a:pt x="558" y="1970"/>
                      <a:pt x="557" y="1971"/>
                    </a:cubicBezTo>
                    <a:cubicBezTo>
                      <a:pt x="556" y="1971"/>
                      <a:pt x="556" y="1971"/>
                      <a:pt x="555" y="1971"/>
                    </a:cubicBezTo>
                    <a:cubicBezTo>
                      <a:pt x="554" y="1971"/>
                      <a:pt x="554" y="1971"/>
                      <a:pt x="553" y="1971"/>
                    </a:cubicBezTo>
                    <a:cubicBezTo>
                      <a:pt x="550" y="1972"/>
                      <a:pt x="546" y="1973"/>
                      <a:pt x="542" y="1973"/>
                    </a:cubicBezTo>
                    <a:cubicBezTo>
                      <a:pt x="541" y="1973"/>
                      <a:pt x="541" y="1973"/>
                      <a:pt x="541" y="1973"/>
                    </a:cubicBezTo>
                    <a:cubicBezTo>
                      <a:pt x="534" y="1973"/>
                      <a:pt x="527" y="1973"/>
                      <a:pt x="520" y="1973"/>
                    </a:cubicBezTo>
                    <a:cubicBezTo>
                      <a:pt x="510" y="1973"/>
                      <a:pt x="499" y="1973"/>
                      <a:pt x="489" y="1973"/>
                    </a:cubicBezTo>
                    <a:cubicBezTo>
                      <a:pt x="488" y="1973"/>
                      <a:pt x="486" y="1973"/>
                      <a:pt x="484" y="1973"/>
                    </a:cubicBezTo>
                    <a:cubicBezTo>
                      <a:pt x="484" y="1973"/>
                      <a:pt x="484" y="1973"/>
                      <a:pt x="483" y="1973"/>
                    </a:cubicBezTo>
                    <a:cubicBezTo>
                      <a:pt x="482" y="1972"/>
                      <a:pt x="480" y="1972"/>
                      <a:pt x="479" y="1972"/>
                    </a:cubicBezTo>
                    <a:cubicBezTo>
                      <a:pt x="479" y="1972"/>
                      <a:pt x="479" y="1972"/>
                      <a:pt x="479" y="1972"/>
                    </a:cubicBezTo>
                    <a:cubicBezTo>
                      <a:pt x="479" y="1972"/>
                      <a:pt x="479" y="1972"/>
                      <a:pt x="479" y="1972"/>
                    </a:cubicBezTo>
                    <a:cubicBezTo>
                      <a:pt x="474" y="1970"/>
                      <a:pt x="470" y="1968"/>
                      <a:pt x="470" y="1963"/>
                    </a:cubicBezTo>
                    <a:cubicBezTo>
                      <a:pt x="470" y="1962"/>
                      <a:pt x="470" y="1961"/>
                      <a:pt x="470" y="1960"/>
                    </a:cubicBezTo>
                    <a:cubicBezTo>
                      <a:pt x="470" y="1960"/>
                      <a:pt x="470" y="1959"/>
                      <a:pt x="471" y="1959"/>
                    </a:cubicBezTo>
                    <a:cubicBezTo>
                      <a:pt x="471" y="1958"/>
                      <a:pt x="471" y="1957"/>
                      <a:pt x="472" y="1957"/>
                    </a:cubicBezTo>
                    <a:cubicBezTo>
                      <a:pt x="472" y="1957"/>
                      <a:pt x="472" y="1956"/>
                      <a:pt x="472" y="1956"/>
                    </a:cubicBezTo>
                    <a:cubicBezTo>
                      <a:pt x="472" y="1956"/>
                      <a:pt x="472" y="1956"/>
                      <a:pt x="472" y="1956"/>
                    </a:cubicBezTo>
                    <a:cubicBezTo>
                      <a:pt x="473" y="1955"/>
                      <a:pt x="474" y="1954"/>
                      <a:pt x="474" y="1953"/>
                    </a:cubicBezTo>
                    <a:cubicBezTo>
                      <a:pt x="479" y="1945"/>
                      <a:pt x="485" y="1938"/>
                      <a:pt x="490" y="1930"/>
                    </a:cubicBezTo>
                    <a:cubicBezTo>
                      <a:pt x="490" y="1930"/>
                      <a:pt x="490" y="1930"/>
                      <a:pt x="490" y="1930"/>
                    </a:cubicBezTo>
                    <a:cubicBezTo>
                      <a:pt x="492" y="1927"/>
                      <a:pt x="492" y="1927"/>
                      <a:pt x="492" y="1927"/>
                    </a:cubicBezTo>
                    <a:cubicBezTo>
                      <a:pt x="493" y="1925"/>
                      <a:pt x="495" y="1923"/>
                      <a:pt x="498" y="1921"/>
                    </a:cubicBezTo>
                    <a:cubicBezTo>
                      <a:pt x="499" y="1920"/>
                      <a:pt x="501" y="1919"/>
                      <a:pt x="503" y="1918"/>
                    </a:cubicBezTo>
                    <a:cubicBezTo>
                      <a:pt x="504" y="1918"/>
                      <a:pt x="505" y="1917"/>
                      <a:pt x="506" y="1917"/>
                    </a:cubicBezTo>
                    <a:cubicBezTo>
                      <a:pt x="506" y="1917"/>
                      <a:pt x="506" y="1917"/>
                      <a:pt x="507" y="1917"/>
                    </a:cubicBezTo>
                    <a:cubicBezTo>
                      <a:pt x="507" y="1917"/>
                      <a:pt x="507" y="1916"/>
                      <a:pt x="507" y="1916"/>
                    </a:cubicBezTo>
                    <a:cubicBezTo>
                      <a:pt x="508" y="1916"/>
                      <a:pt x="508" y="1916"/>
                      <a:pt x="508" y="1916"/>
                    </a:cubicBezTo>
                    <a:cubicBezTo>
                      <a:pt x="511" y="1915"/>
                      <a:pt x="514" y="1914"/>
                      <a:pt x="517" y="1913"/>
                    </a:cubicBezTo>
                    <a:cubicBezTo>
                      <a:pt x="521" y="1913"/>
                      <a:pt x="525" y="1912"/>
                      <a:pt x="528" y="1912"/>
                    </a:cubicBezTo>
                    <a:cubicBezTo>
                      <a:pt x="538" y="1912"/>
                      <a:pt x="538" y="1912"/>
                      <a:pt x="538" y="1912"/>
                    </a:cubicBezTo>
                    <a:cubicBezTo>
                      <a:pt x="541" y="1912"/>
                      <a:pt x="543" y="1912"/>
                      <a:pt x="545" y="1912"/>
                    </a:cubicBezTo>
                    <a:cubicBezTo>
                      <a:pt x="555" y="1912"/>
                      <a:pt x="564" y="1912"/>
                      <a:pt x="573" y="1912"/>
                    </a:cubicBezTo>
                    <a:cubicBezTo>
                      <a:pt x="573" y="1912"/>
                      <a:pt x="573" y="1912"/>
                      <a:pt x="573" y="1912"/>
                    </a:cubicBezTo>
                    <a:cubicBezTo>
                      <a:pt x="577" y="1912"/>
                      <a:pt x="577" y="1912"/>
                      <a:pt x="577" y="1912"/>
                    </a:cubicBezTo>
                    <a:cubicBezTo>
                      <a:pt x="581" y="1912"/>
                      <a:pt x="584" y="1913"/>
                      <a:pt x="587" y="1913"/>
                    </a:cubicBezTo>
                    <a:cubicBezTo>
                      <a:pt x="589" y="1914"/>
                      <a:pt x="590" y="1915"/>
                      <a:pt x="592" y="1915"/>
                    </a:cubicBezTo>
                    <a:cubicBezTo>
                      <a:pt x="596" y="1918"/>
                      <a:pt x="599" y="1921"/>
                      <a:pt x="595" y="1927"/>
                    </a:cubicBezTo>
                    <a:cubicBezTo>
                      <a:pt x="592" y="1934"/>
                      <a:pt x="588" y="1941"/>
                      <a:pt x="584" y="1948"/>
                    </a:cubicBezTo>
                    <a:cubicBezTo>
                      <a:pt x="579" y="1956"/>
                      <a:pt x="579" y="1956"/>
                      <a:pt x="579" y="1956"/>
                    </a:cubicBezTo>
                    <a:cubicBezTo>
                      <a:pt x="579" y="1956"/>
                      <a:pt x="579" y="1956"/>
                      <a:pt x="579" y="1956"/>
                    </a:cubicBezTo>
                    <a:close/>
                    <a:moveTo>
                      <a:pt x="1064" y="2056"/>
                    </a:moveTo>
                    <a:cubicBezTo>
                      <a:pt x="1064" y="2057"/>
                      <a:pt x="1064" y="2059"/>
                      <a:pt x="1064" y="2060"/>
                    </a:cubicBezTo>
                    <a:cubicBezTo>
                      <a:pt x="1064" y="2060"/>
                      <a:pt x="1064" y="2060"/>
                      <a:pt x="1064" y="2061"/>
                    </a:cubicBezTo>
                    <a:cubicBezTo>
                      <a:pt x="1063" y="2062"/>
                      <a:pt x="1063" y="2063"/>
                      <a:pt x="1062" y="2064"/>
                    </a:cubicBezTo>
                    <a:cubicBezTo>
                      <a:pt x="1062" y="2064"/>
                      <a:pt x="1062" y="2064"/>
                      <a:pt x="1062" y="2064"/>
                    </a:cubicBezTo>
                    <a:cubicBezTo>
                      <a:pt x="1062" y="2064"/>
                      <a:pt x="1062" y="2064"/>
                      <a:pt x="1062" y="2064"/>
                    </a:cubicBezTo>
                    <a:cubicBezTo>
                      <a:pt x="1061" y="2065"/>
                      <a:pt x="1060" y="2066"/>
                      <a:pt x="1059" y="2067"/>
                    </a:cubicBezTo>
                    <a:cubicBezTo>
                      <a:pt x="1059" y="2067"/>
                      <a:pt x="1059" y="2067"/>
                      <a:pt x="1059" y="2068"/>
                    </a:cubicBezTo>
                    <a:cubicBezTo>
                      <a:pt x="1058" y="2069"/>
                      <a:pt x="1057" y="2069"/>
                      <a:pt x="1056" y="2070"/>
                    </a:cubicBezTo>
                    <a:cubicBezTo>
                      <a:pt x="1056" y="2070"/>
                      <a:pt x="1055" y="2071"/>
                      <a:pt x="1055" y="2071"/>
                    </a:cubicBezTo>
                    <a:cubicBezTo>
                      <a:pt x="1055" y="2071"/>
                      <a:pt x="1055" y="2071"/>
                      <a:pt x="1055" y="2071"/>
                    </a:cubicBezTo>
                    <a:cubicBezTo>
                      <a:pt x="1053" y="2072"/>
                      <a:pt x="1052" y="2072"/>
                      <a:pt x="1051" y="2073"/>
                    </a:cubicBezTo>
                    <a:cubicBezTo>
                      <a:pt x="1051" y="2073"/>
                      <a:pt x="1051" y="2073"/>
                      <a:pt x="1050" y="2073"/>
                    </a:cubicBezTo>
                    <a:cubicBezTo>
                      <a:pt x="1049" y="2074"/>
                      <a:pt x="1048" y="2074"/>
                      <a:pt x="1047" y="2074"/>
                    </a:cubicBezTo>
                    <a:cubicBezTo>
                      <a:pt x="1047" y="2075"/>
                      <a:pt x="1046" y="2075"/>
                      <a:pt x="1046" y="2075"/>
                    </a:cubicBezTo>
                    <a:cubicBezTo>
                      <a:pt x="1046" y="2075"/>
                      <a:pt x="1045" y="2075"/>
                      <a:pt x="1045" y="2075"/>
                    </a:cubicBezTo>
                    <a:cubicBezTo>
                      <a:pt x="1045" y="2075"/>
                      <a:pt x="1045" y="2075"/>
                      <a:pt x="1044" y="2075"/>
                    </a:cubicBezTo>
                    <a:cubicBezTo>
                      <a:pt x="1043" y="2076"/>
                      <a:pt x="1042" y="2076"/>
                      <a:pt x="1041" y="2076"/>
                    </a:cubicBezTo>
                    <a:cubicBezTo>
                      <a:pt x="1039" y="2076"/>
                      <a:pt x="1038" y="2076"/>
                      <a:pt x="1037" y="2077"/>
                    </a:cubicBezTo>
                    <a:cubicBezTo>
                      <a:pt x="1036" y="2077"/>
                      <a:pt x="1035" y="2077"/>
                      <a:pt x="1034" y="2077"/>
                    </a:cubicBezTo>
                    <a:cubicBezTo>
                      <a:pt x="1033" y="2077"/>
                      <a:pt x="1033" y="2077"/>
                      <a:pt x="1033" y="2077"/>
                    </a:cubicBezTo>
                    <a:cubicBezTo>
                      <a:pt x="1031" y="2077"/>
                      <a:pt x="1031" y="2077"/>
                      <a:pt x="1031" y="2077"/>
                    </a:cubicBezTo>
                    <a:cubicBezTo>
                      <a:pt x="1031" y="2077"/>
                      <a:pt x="1031" y="2077"/>
                      <a:pt x="1031" y="2077"/>
                    </a:cubicBezTo>
                    <a:cubicBezTo>
                      <a:pt x="1025" y="2077"/>
                      <a:pt x="1018" y="2077"/>
                      <a:pt x="1011" y="2077"/>
                    </a:cubicBezTo>
                    <a:cubicBezTo>
                      <a:pt x="981" y="2077"/>
                      <a:pt x="630" y="2078"/>
                      <a:pt x="605" y="2078"/>
                    </a:cubicBezTo>
                    <a:cubicBezTo>
                      <a:pt x="604" y="2078"/>
                      <a:pt x="602" y="2078"/>
                      <a:pt x="600" y="2078"/>
                    </a:cubicBezTo>
                    <a:cubicBezTo>
                      <a:pt x="598" y="2077"/>
                      <a:pt x="596" y="2077"/>
                      <a:pt x="594" y="2076"/>
                    </a:cubicBezTo>
                    <a:cubicBezTo>
                      <a:pt x="590" y="2075"/>
                      <a:pt x="588" y="2074"/>
                      <a:pt x="586" y="2072"/>
                    </a:cubicBezTo>
                    <a:cubicBezTo>
                      <a:pt x="584" y="2070"/>
                      <a:pt x="583" y="2068"/>
                      <a:pt x="582" y="2065"/>
                    </a:cubicBezTo>
                    <a:cubicBezTo>
                      <a:pt x="582" y="2063"/>
                      <a:pt x="582" y="2060"/>
                      <a:pt x="584" y="2057"/>
                    </a:cubicBezTo>
                    <a:cubicBezTo>
                      <a:pt x="584" y="2056"/>
                      <a:pt x="584" y="2056"/>
                      <a:pt x="584" y="2056"/>
                    </a:cubicBezTo>
                    <a:cubicBezTo>
                      <a:pt x="584" y="2056"/>
                      <a:pt x="584" y="2056"/>
                      <a:pt x="584" y="2056"/>
                    </a:cubicBezTo>
                    <a:cubicBezTo>
                      <a:pt x="588" y="2048"/>
                      <a:pt x="592" y="2040"/>
                      <a:pt x="596" y="2031"/>
                    </a:cubicBezTo>
                    <a:cubicBezTo>
                      <a:pt x="597" y="2030"/>
                      <a:pt x="598" y="2029"/>
                      <a:pt x="598" y="2027"/>
                    </a:cubicBezTo>
                    <a:cubicBezTo>
                      <a:pt x="601" y="2021"/>
                      <a:pt x="601" y="2021"/>
                      <a:pt x="601" y="2021"/>
                    </a:cubicBezTo>
                    <a:cubicBezTo>
                      <a:pt x="603" y="2018"/>
                      <a:pt x="605" y="2016"/>
                      <a:pt x="607" y="2014"/>
                    </a:cubicBezTo>
                    <a:cubicBezTo>
                      <a:pt x="608" y="2013"/>
                      <a:pt x="609" y="2013"/>
                      <a:pt x="609" y="2012"/>
                    </a:cubicBezTo>
                    <a:cubicBezTo>
                      <a:pt x="610" y="2012"/>
                      <a:pt x="610" y="2012"/>
                      <a:pt x="610" y="2011"/>
                    </a:cubicBezTo>
                    <a:cubicBezTo>
                      <a:pt x="611" y="2011"/>
                      <a:pt x="612" y="2011"/>
                      <a:pt x="612" y="2010"/>
                    </a:cubicBezTo>
                    <a:cubicBezTo>
                      <a:pt x="612" y="2010"/>
                      <a:pt x="612" y="2010"/>
                      <a:pt x="613" y="2010"/>
                    </a:cubicBezTo>
                    <a:cubicBezTo>
                      <a:pt x="613" y="2010"/>
                      <a:pt x="613" y="2010"/>
                      <a:pt x="614" y="2009"/>
                    </a:cubicBezTo>
                    <a:cubicBezTo>
                      <a:pt x="615" y="2009"/>
                      <a:pt x="616" y="2008"/>
                      <a:pt x="617" y="2008"/>
                    </a:cubicBezTo>
                    <a:cubicBezTo>
                      <a:pt x="617" y="2008"/>
                      <a:pt x="618" y="2007"/>
                      <a:pt x="618" y="2007"/>
                    </a:cubicBezTo>
                    <a:cubicBezTo>
                      <a:pt x="619" y="2007"/>
                      <a:pt x="620" y="2007"/>
                      <a:pt x="621" y="2006"/>
                    </a:cubicBezTo>
                    <a:cubicBezTo>
                      <a:pt x="622" y="2006"/>
                      <a:pt x="623" y="2005"/>
                      <a:pt x="625" y="2005"/>
                    </a:cubicBezTo>
                    <a:cubicBezTo>
                      <a:pt x="625" y="2005"/>
                      <a:pt x="626" y="2004"/>
                      <a:pt x="627" y="2004"/>
                    </a:cubicBezTo>
                    <a:cubicBezTo>
                      <a:pt x="627" y="2004"/>
                      <a:pt x="628" y="2004"/>
                      <a:pt x="628" y="2004"/>
                    </a:cubicBezTo>
                    <a:cubicBezTo>
                      <a:pt x="632" y="2003"/>
                      <a:pt x="636" y="2002"/>
                      <a:pt x="640" y="2002"/>
                    </a:cubicBezTo>
                    <a:cubicBezTo>
                      <a:pt x="640" y="2002"/>
                      <a:pt x="1008" y="2001"/>
                      <a:pt x="1021" y="2001"/>
                    </a:cubicBezTo>
                    <a:cubicBezTo>
                      <a:pt x="1026" y="2001"/>
                      <a:pt x="1030" y="2001"/>
                      <a:pt x="1034" y="2001"/>
                    </a:cubicBezTo>
                    <a:cubicBezTo>
                      <a:pt x="1036" y="2001"/>
                      <a:pt x="1038" y="2002"/>
                      <a:pt x="1040" y="2002"/>
                    </a:cubicBezTo>
                    <a:cubicBezTo>
                      <a:pt x="1040" y="2002"/>
                      <a:pt x="1040" y="2002"/>
                      <a:pt x="1041" y="2002"/>
                    </a:cubicBezTo>
                    <a:cubicBezTo>
                      <a:pt x="1042" y="2002"/>
                      <a:pt x="1044" y="2002"/>
                      <a:pt x="1045" y="2003"/>
                    </a:cubicBezTo>
                    <a:cubicBezTo>
                      <a:pt x="1045" y="2003"/>
                      <a:pt x="1046" y="2003"/>
                      <a:pt x="1046" y="2003"/>
                    </a:cubicBezTo>
                    <a:cubicBezTo>
                      <a:pt x="1046" y="2003"/>
                      <a:pt x="1046" y="2003"/>
                      <a:pt x="1046" y="2003"/>
                    </a:cubicBezTo>
                    <a:cubicBezTo>
                      <a:pt x="1048" y="2003"/>
                      <a:pt x="1049" y="2004"/>
                      <a:pt x="1050" y="2004"/>
                    </a:cubicBezTo>
                    <a:cubicBezTo>
                      <a:pt x="1050" y="2004"/>
                      <a:pt x="1051" y="2005"/>
                      <a:pt x="1051" y="2005"/>
                    </a:cubicBezTo>
                    <a:cubicBezTo>
                      <a:pt x="1052" y="2005"/>
                      <a:pt x="1053" y="2006"/>
                      <a:pt x="1054" y="2006"/>
                    </a:cubicBezTo>
                    <a:cubicBezTo>
                      <a:pt x="1055" y="2006"/>
                      <a:pt x="1055" y="2007"/>
                      <a:pt x="1055" y="2007"/>
                    </a:cubicBezTo>
                    <a:cubicBezTo>
                      <a:pt x="1055" y="2007"/>
                      <a:pt x="1055" y="2007"/>
                      <a:pt x="1056" y="2007"/>
                    </a:cubicBezTo>
                    <a:cubicBezTo>
                      <a:pt x="1056" y="2008"/>
                      <a:pt x="1057" y="2008"/>
                      <a:pt x="1058" y="2009"/>
                    </a:cubicBezTo>
                    <a:cubicBezTo>
                      <a:pt x="1059" y="2010"/>
                      <a:pt x="1061" y="2011"/>
                      <a:pt x="1061" y="2013"/>
                    </a:cubicBezTo>
                    <a:cubicBezTo>
                      <a:pt x="1063" y="2015"/>
                      <a:pt x="1064" y="2017"/>
                      <a:pt x="1064" y="2020"/>
                    </a:cubicBezTo>
                    <a:cubicBezTo>
                      <a:pt x="1064" y="2022"/>
                      <a:pt x="1064" y="2022"/>
                      <a:pt x="1064" y="2022"/>
                    </a:cubicBezTo>
                    <a:cubicBezTo>
                      <a:pt x="1064" y="2022"/>
                      <a:pt x="1064" y="2022"/>
                      <a:pt x="1064" y="2022"/>
                    </a:cubicBezTo>
                    <a:cubicBezTo>
                      <a:pt x="1064" y="2031"/>
                      <a:pt x="1064" y="2040"/>
                      <a:pt x="1064" y="2049"/>
                    </a:cubicBezTo>
                    <a:cubicBezTo>
                      <a:pt x="1064" y="2051"/>
                      <a:pt x="1064" y="2054"/>
                      <a:pt x="1064" y="2056"/>
                    </a:cubicBezTo>
                    <a:close/>
                    <a:moveTo>
                      <a:pt x="1114" y="1878"/>
                    </a:moveTo>
                    <a:cubicBezTo>
                      <a:pt x="1114" y="1878"/>
                      <a:pt x="1114" y="1877"/>
                      <a:pt x="1113" y="1877"/>
                    </a:cubicBezTo>
                    <a:cubicBezTo>
                      <a:pt x="1113" y="1877"/>
                      <a:pt x="1113" y="1877"/>
                      <a:pt x="1113" y="1877"/>
                    </a:cubicBezTo>
                    <a:cubicBezTo>
                      <a:pt x="1112" y="1875"/>
                      <a:pt x="1111" y="1873"/>
                      <a:pt x="1111" y="1871"/>
                    </a:cubicBezTo>
                    <a:cubicBezTo>
                      <a:pt x="1111" y="1870"/>
                      <a:pt x="1111" y="1870"/>
                      <a:pt x="1111" y="1870"/>
                    </a:cubicBezTo>
                    <a:cubicBezTo>
                      <a:pt x="1110" y="1868"/>
                      <a:pt x="1110" y="1867"/>
                      <a:pt x="1110" y="1866"/>
                    </a:cubicBezTo>
                    <a:cubicBezTo>
                      <a:pt x="1110" y="1866"/>
                      <a:pt x="1110" y="1866"/>
                      <a:pt x="1110" y="1866"/>
                    </a:cubicBezTo>
                    <a:cubicBezTo>
                      <a:pt x="1110" y="1861"/>
                      <a:pt x="1109" y="1855"/>
                      <a:pt x="1109" y="1849"/>
                    </a:cubicBezTo>
                    <a:cubicBezTo>
                      <a:pt x="1109" y="1848"/>
                      <a:pt x="1109" y="1848"/>
                      <a:pt x="1109" y="1848"/>
                    </a:cubicBezTo>
                    <a:cubicBezTo>
                      <a:pt x="1109" y="1846"/>
                      <a:pt x="1109" y="1844"/>
                      <a:pt x="1110" y="1843"/>
                    </a:cubicBezTo>
                    <a:cubicBezTo>
                      <a:pt x="1112" y="1841"/>
                      <a:pt x="1113" y="1840"/>
                      <a:pt x="1115" y="1839"/>
                    </a:cubicBezTo>
                    <a:cubicBezTo>
                      <a:pt x="1118" y="1838"/>
                      <a:pt x="1120" y="1837"/>
                      <a:pt x="1123" y="1836"/>
                    </a:cubicBezTo>
                    <a:cubicBezTo>
                      <a:pt x="1123" y="1836"/>
                      <a:pt x="1123" y="1836"/>
                      <a:pt x="1123" y="1836"/>
                    </a:cubicBezTo>
                    <a:cubicBezTo>
                      <a:pt x="1123" y="1836"/>
                      <a:pt x="1123" y="1836"/>
                      <a:pt x="1123" y="1836"/>
                    </a:cubicBezTo>
                    <a:cubicBezTo>
                      <a:pt x="1124" y="1836"/>
                      <a:pt x="1125" y="1836"/>
                      <a:pt x="1126" y="1836"/>
                    </a:cubicBezTo>
                    <a:cubicBezTo>
                      <a:pt x="1127" y="1836"/>
                      <a:pt x="1127" y="1836"/>
                      <a:pt x="1128" y="1836"/>
                    </a:cubicBezTo>
                    <a:cubicBezTo>
                      <a:pt x="1133" y="1835"/>
                      <a:pt x="1138" y="1835"/>
                      <a:pt x="1143" y="1835"/>
                    </a:cubicBezTo>
                    <a:cubicBezTo>
                      <a:pt x="1176" y="1835"/>
                      <a:pt x="1176" y="1835"/>
                      <a:pt x="1176" y="1835"/>
                    </a:cubicBezTo>
                    <a:cubicBezTo>
                      <a:pt x="1178" y="1835"/>
                      <a:pt x="1180" y="1835"/>
                      <a:pt x="1182" y="1836"/>
                    </a:cubicBezTo>
                    <a:cubicBezTo>
                      <a:pt x="1191" y="1837"/>
                      <a:pt x="1201" y="1839"/>
                      <a:pt x="1203" y="1848"/>
                    </a:cubicBezTo>
                    <a:cubicBezTo>
                      <a:pt x="1205" y="1855"/>
                      <a:pt x="1206" y="1863"/>
                      <a:pt x="1207" y="1870"/>
                    </a:cubicBezTo>
                    <a:cubicBezTo>
                      <a:pt x="1207" y="1871"/>
                      <a:pt x="1207" y="1871"/>
                      <a:pt x="1207" y="1871"/>
                    </a:cubicBezTo>
                    <a:cubicBezTo>
                      <a:pt x="1208" y="1873"/>
                      <a:pt x="1207" y="1874"/>
                      <a:pt x="1207" y="1876"/>
                    </a:cubicBezTo>
                    <a:cubicBezTo>
                      <a:pt x="1207" y="1876"/>
                      <a:pt x="1207" y="1876"/>
                      <a:pt x="1206" y="1876"/>
                    </a:cubicBezTo>
                    <a:cubicBezTo>
                      <a:pt x="1206" y="1876"/>
                      <a:pt x="1206" y="1876"/>
                      <a:pt x="1206" y="1876"/>
                    </a:cubicBezTo>
                    <a:cubicBezTo>
                      <a:pt x="1206" y="1877"/>
                      <a:pt x="1206" y="1877"/>
                      <a:pt x="1206" y="1877"/>
                    </a:cubicBezTo>
                    <a:cubicBezTo>
                      <a:pt x="1204" y="1880"/>
                      <a:pt x="1200" y="1882"/>
                      <a:pt x="1195" y="1883"/>
                    </a:cubicBezTo>
                    <a:cubicBezTo>
                      <a:pt x="1195" y="1883"/>
                      <a:pt x="1195" y="1884"/>
                      <a:pt x="1194" y="1884"/>
                    </a:cubicBezTo>
                    <a:cubicBezTo>
                      <a:pt x="1194" y="1884"/>
                      <a:pt x="1193" y="1884"/>
                      <a:pt x="1193" y="1884"/>
                    </a:cubicBezTo>
                    <a:cubicBezTo>
                      <a:pt x="1192" y="1884"/>
                      <a:pt x="1192" y="1884"/>
                      <a:pt x="1192" y="1884"/>
                    </a:cubicBezTo>
                    <a:cubicBezTo>
                      <a:pt x="1191" y="1884"/>
                      <a:pt x="1190" y="1884"/>
                      <a:pt x="1189" y="1885"/>
                    </a:cubicBezTo>
                    <a:cubicBezTo>
                      <a:pt x="1178" y="1886"/>
                      <a:pt x="1164" y="1885"/>
                      <a:pt x="1158" y="1885"/>
                    </a:cubicBezTo>
                    <a:cubicBezTo>
                      <a:pt x="1137" y="1885"/>
                      <a:pt x="1137" y="1885"/>
                      <a:pt x="1137" y="1885"/>
                    </a:cubicBezTo>
                    <a:cubicBezTo>
                      <a:pt x="1135" y="1885"/>
                      <a:pt x="1134" y="1885"/>
                      <a:pt x="1132" y="1885"/>
                    </a:cubicBezTo>
                    <a:cubicBezTo>
                      <a:pt x="1131" y="1884"/>
                      <a:pt x="1130" y="1884"/>
                      <a:pt x="1128" y="1884"/>
                    </a:cubicBezTo>
                    <a:cubicBezTo>
                      <a:pt x="1128" y="1884"/>
                      <a:pt x="1128" y="1884"/>
                      <a:pt x="1127" y="1884"/>
                    </a:cubicBezTo>
                    <a:cubicBezTo>
                      <a:pt x="1127" y="1884"/>
                      <a:pt x="1127" y="1884"/>
                      <a:pt x="1127" y="1884"/>
                    </a:cubicBezTo>
                    <a:cubicBezTo>
                      <a:pt x="1126" y="1883"/>
                      <a:pt x="1125" y="1883"/>
                      <a:pt x="1123" y="1883"/>
                    </a:cubicBezTo>
                    <a:cubicBezTo>
                      <a:pt x="1123" y="1883"/>
                      <a:pt x="1122" y="1882"/>
                      <a:pt x="1122" y="1882"/>
                    </a:cubicBezTo>
                    <a:cubicBezTo>
                      <a:pt x="1121" y="1882"/>
                      <a:pt x="1120" y="1881"/>
                      <a:pt x="1119" y="1881"/>
                    </a:cubicBezTo>
                    <a:cubicBezTo>
                      <a:pt x="1117" y="1880"/>
                      <a:pt x="1116" y="1879"/>
                      <a:pt x="1115" y="1878"/>
                    </a:cubicBezTo>
                    <a:cubicBezTo>
                      <a:pt x="1115" y="1878"/>
                      <a:pt x="1114" y="1878"/>
                      <a:pt x="1114" y="1878"/>
                    </a:cubicBezTo>
                    <a:close/>
                    <a:moveTo>
                      <a:pt x="1120" y="1961"/>
                    </a:moveTo>
                    <a:cubicBezTo>
                      <a:pt x="1118" y="1959"/>
                      <a:pt x="1117" y="1957"/>
                      <a:pt x="1117" y="1955"/>
                    </a:cubicBezTo>
                    <a:cubicBezTo>
                      <a:pt x="1117" y="1952"/>
                      <a:pt x="1117" y="1952"/>
                      <a:pt x="1117" y="1952"/>
                    </a:cubicBezTo>
                    <a:cubicBezTo>
                      <a:pt x="1117" y="1952"/>
                      <a:pt x="1117" y="1952"/>
                      <a:pt x="1117" y="1952"/>
                    </a:cubicBezTo>
                    <a:cubicBezTo>
                      <a:pt x="1116" y="1943"/>
                      <a:pt x="1116" y="1935"/>
                      <a:pt x="1115" y="1926"/>
                    </a:cubicBezTo>
                    <a:cubicBezTo>
                      <a:pt x="1115" y="1926"/>
                      <a:pt x="1115" y="1926"/>
                      <a:pt x="1115" y="1926"/>
                    </a:cubicBezTo>
                    <a:cubicBezTo>
                      <a:pt x="1115" y="1926"/>
                      <a:pt x="1115" y="1926"/>
                      <a:pt x="1115" y="1926"/>
                    </a:cubicBezTo>
                    <a:cubicBezTo>
                      <a:pt x="1115" y="1925"/>
                      <a:pt x="1115" y="1925"/>
                      <a:pt x="1115" y="1924"/>
                    </a:cubicBezTo>
                    <a:cubicBezTo>
                      <a:pt x="1117" y="1906"/>
                      <a:pt x="1155" y="1911"/>
                      <a:pt x="1167" y="1911"/>
                    </a:cubicBezTo>
                    <a:cubicBezTo>
                      <a:pt x="1181" y="1911"/>
                      <a:pt x="1208" y="1907"/>
                      <a:pt x="1216" y="1921"/>
                    </a:cubicBezTo>
                    <a:cubicBezTo>
                      <a:pt x="1217" y="1923"/>
                      <a:pt x="1218" y="1924"/>
                      <a:pt x="1218" y="1925"/>
                    </a:cubicBezTo>
                    <a:cubicBezTo>
                      <a:pt x="1219" y="1927"/>
                      <a:pt x="1219" y="1927"/>
                      <a:pt x="1219" y="1927"/>
                    </a:cubicBezTo>
                    <a:cubicBezTo>
                      <a:pt x="1219" y="1927"/>
                      <a:pt x="1219" y="1927"/>
                      <a:pt x="1219" y="1927"/>
                    </a:cubicBezTo>
                    <a:cubicBezTo>
                      <a:pt x="1219" y="1931"/>
                      <a:pt x="1220" y="1936"/>
                      <a:pt x="1221" y="1940"/>
                    </a:cubicBezTo>
                    <a:cubicBezTo>
                      <a:pt x="1224" y="1955"/>
                      <a:pt x="1224" y="1955"/>
                      <a:pt x="1224" y="1955"/>
                    </a:cubicBezTo>
                    <a:cubicBezTo>
                      <a:pt x="1225" y="1957"/>
                      <a:pt x="1224" y="1959"/>
                      <a:pt x="1223" y="1961"/>
                    </a:cubicBezTo>
                    <a:cubicBezTo>
                      <a:pt x="1223" y="1962"/>
                      <a:pt x="1222" y="1963"/>
                      <a:pt x="1220" y="1964"/>
                    </a:cubicBezTo>
                    <a:cubicBezTo>
                      <a:pt x="1220" y="1965"/>
                      <a:pt x="1219" y="1965"/>
                      <a:pt x="1219" y="1966"/>
                    </a:cubicBezTo>
                    <a:cubicBezTo>
                      <a:pt x="1219" y="1966"/>
                      <a:pt x="1218" y="1966"/>
                      <a:pt x="1218" y="1966"/>
                    </a:cubicBezTo>
                    <a:cubicBezTo>
                      <a:pt x="1218" y="1966"/>
                      <a:pt x="1218" y="1966"/>
                      <a:pt x="1218" y="1967"/>
                    </a:cubicBezTo>
                    <a:cubicBezTo>
                      <a:pt x="1217" y="1967"/>
                      <a:pt x="1216" y="1967"/>
                      <a:pt x="1215" y="1968"/>
                    </a:cubicBezTo>
                    <a:cubicBezTo>
                      <a:pt x="1215" y="1968"/>
                      <a:pt x="1214" y="1968"/>
                      <a:pt x="1213" y="1969"/>
                    </a:cubicBezTo>
                    <a:cubicBezTo>
                      <a:pt x="1213" y="1969"/>
                      <a:pt x="1212" y="1969"/>
                      <a:pt x="1212" y="1969"/>
                    </a:cubicBezTo>
                    <a:cubicBezTo>
                      <a:pt x="1211" y="1969"/>
                      <a:pt x="1211" y="1970"/>
                      <a:pt x="1210" y="1970"/>
                    </a:cubicBezTo>
                    <a:cubicBezTo>
                      <a:pt x="1209" y="1970"/>
                      <a:pt x="1209" y="1970"/>
                      <a:pt x="1208" y="1970"/>
                    </a:cubicBezTo>
                    <a:cubicBezTo>
                      <a:pt x="1208" y="1970"/>
                      <a:pt x="1207" y="1970"/>
                      <a:pt x="1207" y="1970"/>
                    </a:cubicBezTo>
                    <a:cubicBezTo>
                      <a:pt x="1206" y="1971"/>
                      <a:pt x="1205" y="1971"/>
                      <a:pt x="1204" y="1971"/>
                    </a:cubicBezTo>
                    <a:cubicBezTo>
                      <a:pt x="1202" y="1971"/>
                      <a:pt x="1201" y="1971"/>
                      <a:pt x="1199" y="1971"/>
                    </a:cubicBezTo>
                    <a:cubicBezTo>
                      <a:pt x="1199" y="1971"/>
                      <a:pt x="1199" y="1971"/>
                      <a:pt x="1199" y="1971"/>
                    </a:cubicBezTo>
                    <a:cubicBezTo>
                      <a:pt x="1199" y="1971"/>
                      <a:pt x="1199" y="1971"/>
                      <a:pt x="1199" y="1971"/>
                    </a:cubicBezTo>
                    <a:cubicBezTo>
                      <a:pt x="1181" y="1971"/>
                      <a:pt x="1164" y="1971"/>
                      <a:pt x="1147" y="1971"/>
                    </a:cubicBezTo>
                    <a:cubicBezTo>
                      <a:pt x="1145" y="1971"/>
                      <a:pt x="1143" y="1971"/>
                      <a:pt x="1141" y="1971"/>
                    </a:cubicBezTo>
                    <a:cubicBezTo>
                      <a:pt x="1141" y="1971"/>
                      <a:pt x="1140" y="1971"/>
                      <a:pt x="1140" y="1971"/>
                    </a:cubicBezTo>
                    <a:cubicBezTo>
                      <a:pt x="1139" y="1971"/>
                      <a:pt x="1137" y="1970"/>
                      <a:pt x="1136" y="1970"/>
                    </a:cubicBezTo>
                    <a:cubicBezTo>
                      <a:pt x="1136" y="1970"/>
                      <a:pt x="1136" y="1970"/>
                      <a:pt x="1136" y="1970"/>
                    </a:cubicBezTo>
                    <a:cubicBezTo>
                      <a:pt x="1135" y="1970"/>
                      <a:pt x="1135" y="1970"/>
                      <a:pt x="1135" y="1970"/>
                    </a:cubicBezTo>
                    <a:cubicBezTo>
                      <a:pt x="1134" y="1969"/>
                      <a:pt x="1132" y="1969"/>
                      <a:pt x="1131" y="1969"/>
                    </a:cubicBezTo>
                    <a:cubicBezTo>
                      <a:pt x="1130" y="1968"/>
                      <a:pt x="1130" y="1968"/>
                      <a:pt x="1129" y="1968"/>
                    </a:cubicBezTo>
                    <a:cubicBezTo>
                      <a:pt x="1128" y="1967"/>
                      <a:pt x="1128" y="1967"/>
                      <a:pt x="1127" y="1967"/>
                    </a:cubicBezTo>
                    <a:cubicBezTo>
                      <a:pt x="1127" y="1967"/>
                      <a:pt x="1126" y="1967"/>
                      <a:pt x="1126" y="1966"/>
                    </a:cubicBezTo>
                    <a:cubicBezTo>
                      <a:pt x="1124" y="1965"/>
                      <a:pt x="1121" y="1963"/>
                      <a:pt x="1120" y="1961"/>
                    </a:cubicBezTo>
                    <a:close/>
                    <a:moveTo>
                      <a:pt x="1244" y="2063"/>
                    </a:moveTo>
                    <a:cubicBezTo>
                      <a:pt x="1243" y="2066"/>
                      <a:pt x="1241" y="2068"/>
                      <a:pt x="1238" y="2070"/>
                    </a:cubicBezTo>
                    <a:cubicBezTo>
                      <a:pt x="1236" y="2072"/>
                      <a:pt x="1233" y="2074"/>
                      <a:pt x="1229" y="2075"/>
                    </a:cubicBezTo>
                    <a:cubicBezTo>
                      <a:pt x="1225" y="2076"/>
                      <a:pt x="1221" y="2076"/>
                      <a:pt x="1217" y="2076"/>
                    </a:cubicBezTo>
                    <a:cubicBezTo>
                      <a:pt x="1205" y="2076"/>
                      <a:pt x="1205" y="2076"/>
                      <a:pt x="1205" y="2076"/>
                    </a:cubicBezTo>
                    <a:cubicBezTo>
                      <a:pt x="1205" y="2076"/>
                      <a:pt x="1205" y="2076"/>
                      <a:pt x="1205" y="2076"/>
                    </a:cubicBezTo>
                    <a:cubicBezTo>
                      <a:pt x="1189" y="2076"/>
                      <a:pt x="1174" y="2076"/>
                      <a:pt x="1158" y="2077"/>
                    </a:cubicBezTo>
                    <a:cubicBezTo>
                      <a:pt x="1156" y="2077"/>
                      <a:pt x="1154" y="2076"/>
                      <a:pt x="1152" y="2076"/>
                    </a:cubicBezTo>
                    <a:cubicBezTo>
                      <a:pt x="1152" y="2076"/>
                      <a:pt x="1151" y="2076"/>
                      <a:pt x="1151" y="2076"/>
                    </a:cubicBezTo>
                    <a:cubicBezTo>
                      <a:pt x="1149" y="2076"/>
                      <a:pt x="1148" y="2075"/>
                      <a:pt x="1146" y="2075"/>
                    </a:cubicBezTo>
                    <a:cubicBezTo>
                      <a:pt x="1146" y="2075"/>
                      <a:pt x="1146" y="2075"/>
                      <a:pt x="1146" y="2075"/>
                    </a:cubicBezTo>
                    <a:cubicBezTo>
                      <a:pt x="1145" y="2075"/>
                      <a:pt x="1145" y="2075"/>
                      <a:pt x="1145" y="2075"/>
                    </a:cubicBezTo>
                    <a:cubicBezTo>
                      <a:pt x="1138" y="2073"/>
                      <a:pt x="1132" y="2069"/>
                      <a:pt x="1128" y="2064"/>
                    </a:cubicBezTo>
                    <a:cubicBezTo>
                      <a:pt x="1128" y="2064"/>
                      <a:pt x="1128" y="2064"/>
                      <a:pt x="1128" y="2064"/>
                    </a:cubicBezTo>
                    <a:cubicBezTo>
                      <a:pt x="1128" y="2064"/>
                      <a:pt x="1128" y="2064"/>
                      <a:pt x="1128" y="2064"/>
                    </a:cubicBezTo>
                    <a:cubicBezTo>
                      <a:pt x="1127" y="2063"/>
                      <a:pt x="1126" y="2062"/>
                      <a:pt x="1126" y="2060"/>
                    </a:cubicBezTo>
                    <a:cubicBezTo>
                      <a:pt x="1126" y="2060"/>
                      <a:pt x="1126" y="2059"/>
                      <a:pt x="1125" y="2059"/>
                    </a:cubicBezTo>
                    <a:cubicBezTo>
                      <a:pt x="1125" y="2058"/>
                      <a:pt x="1125" y="2057"/>
                      <a:pt x="1125" y="2057"/>
                    </a:cubicBezTo>
                    <a:cubicBezTo>
                      <a:pt x="1125" y="2056"/>
                      <a:pt x="1125" y="2056"/>
                      <a:pt x="1125" y="2056"/>
                    </a:cubicBezTo>
                    <a:cubicBezTo>
                      <a:pt x="1125" y="2055"/>
                      <a:pt x="1125" y="2055"/>
                      <a:pt x="1125" y="2055"/>
                    </a:cubicBezTo>
                    <a:cubicBezTo>
                      <a:pt x="1125" y="2055"/>
                      <a:pt x="1125" y="2055"/>
                      <a:pt x="1125" y="2055"/>
                    </a:cubicBezTo>
                    <a:cubicBezTo>
                      <a:pt x="1124" y="2046"/>
                      <a:pt x="1123" y="2037"/>
                      <a:pt x="1123" y="2029"/>
                    </a:cubicBezTo>
                    <a:cubicBezTo>
                      <a:pt x="1123" y="2027"/>
                      <a:pt x="1122" y="2026"/>
                      <a:pt x="1122" y="2024"/>
                    </a:cubicBezTo>
                    <a:cubicBezTo>
                      <a:pt x="1122" y="2020"/>
                      <a:pt x="1122" y="2020"/>
                      <a:pt x="1122" y="2020"/>
                    </a:cubicBezTo>
                    <a:cubicBezTo>
                      <a:pt x="1122" y="2019"/>
                      <a:pt x="1122" y="2019"/>
                      <a:pt x="1122" y="2019"/>
                    </a:cubicBezTo>
                    <a:cubicBezTo>
                      <a:pt x="1122" y="2018"/>
                      <a:pt x="1122" y="2017"/>
                      <a:pt x="1122" y="2016"/>
                    </a:cubicBezTo>
                    <a:cubicBezTo>
                      <a:pt x="1122" y="2016"/>
                      <a:pt x="1123" y="2016"/>
                      <a:pt x="1123" y="2015"/>
                    </a:cubicBezTo>
                    <a:cubicBezTo>
                      <a:pt x="1123" y="2014"/>
                      <a:pt x="1123" y="2014"/>
                      <a:pt x="1123" y="2013"/>
                    </a:cubicBezTo>
                    <a:cubicBezTo>
                      <a:pt x="1124" y="2013"/>
                      <a:pt x="1124" y="2013"/>
                      <a:pt x="1124" y="2012"/>
                    </a:cubicBezTo>
                    <a:cubicBezTo>
                      <a:pt x="1124" y="2012"/>
                      <a:pt x="1124" y="2012"/>
                      <a:pt x="1124" y="2012"/>
                    </a:cubicBezTo>
                    <a:cubicBezTo>
                      <a:pt x="1125" y="2011"/>
                      <a:pt x="1125" y="2010"/>
                      <a:pt x="1126" y="2010"/>
                    </a:cubicBezTo>
                    <a:cubicBezTo>
                      <a:pt x="1126" y="2009"/>
                      <a:pt x="1127" y="2009"/>
                      <a:pt x="1127" y="2009"/>
                    </a:cubicBezTo>
                    <a:cubicBezTo>
                      <a:pt x="1128" y="2008"/>
                      <a:pt x="1128" y="2008"/>
                      <a:pt x="1129" y="2007"/>
                    </a:cubicBezTo>
                    <a:cubicBezTo>
                      <a:pt x="1129" y="2007"/>
                      <a:pt x="1129" y="2007"/>
                      <a:pt x="1130" y="2006"/>
                    </a:cubicBezTo>
                    <a:cubicBezTo>
                      <a:pt x="1130" y="2006"/>
                      <a:pt x="1130" y="2006"/>
                      <a:pt x="1130" y="2006"/>
                    </a:cubicBezTo>
                    <a:cubicBezTo>
                      <a:pt x="1131" y="2006"/>
                      <a:pt x="1132" y="2005"/>
                      <a:pt x="1133" y="2004"/>
                    </a:cubicBezTo>
                    <a:cubicBezTo>
                      <a:pt x="1134" y="2004"/>
                      <a:pt x="1134" y="2004"/>
                      <a:pt x="1134" y="2004"/>
                    </a:cubicBezTo>
                    <a:cubicBezTo>
                      <a:pt x="1134" y="2004"/>
                      <a:pt x="1135" y="2004"/>
                      <a:pt x="1135" y="2004"/>
                    </a:cubicBezTo>
                    <a:cubicBezTo>
                      <a:pt x="1135" y="2004"/>
                      <a:pt x="1135" y="2004"/>
                      <a:pt x="1136" y="2004"/>
                    </a:cubicBezTo>
                    <a:cubicBezTo>
                      <a:pt x="1137" y="2003"/>
                      <a:pt x="1138" y="2003"/>
                      <a:pt x="1139" y="2003"/>
                    </a:cubicBezTo>
                    <a:cubicBezTo>
                      <a:pt x="1139" y="2002"/>
                      <a:pt x="1140" y="2002"/>
                      <a:pt x="1140" y="2002"/>
                    </a:cubicBezTo>
                    <a:cubicBezTo>
                      <a:pt x="1141" y="2002"/>
                      <a:pt x="1141" y="2002"/>
                      <a:pt x="1142" y="2002"/>
                    </a:cubicBezTo>
                    <a:cubicBezTo>
                      <a:pt x="1143" y="2002"/>
                      <a:pt x="1145" y="2001"/>
                      <a:pt x="1147" y="2001"/>
                    </a:cubicBezTo>
                    <a:cubicBezTo>
                      <a:pt x="1147" y="2001"/>
                      <a:pt x="1148" y="2001"/>
                      <a:pt x="1148" y="2001"/>
                    </a:cubicBezTo>
                    <a:cubicBezTo>
                      <a:pt x="1149" y="2001"/>
                      <a:pt x="1149" y="2001"/>
                      <a:pt x="1150" y="2001"/>
                    </a:cubicBezTo>
                    <a:cubicBezTo>
                      <a:pt x="1153" y="2001"/>
                      <a:pt x="1153" y="2001"/>
                      <a:pt x="1153" y="2001"/>
                    </a:cubicBezTo>
                    <a:cubicBezTo>
                      <a:pt x="1155" y="2001"/>
                      <a:pt x="1158" y="2001"/>
                      <a:pt x="1160" y="2001"/>
                    </a:cubicBezTo>
                    <a:cubicBezTo>
                      <a:pt x="1163" y="2001"/>
                      <a:pt x="1165" y="2001"/>
                      <a:pt x="1168" y="2001"/>
                    </a:cubicBezTo>
                    <a:cubicBezTo>
                      <a:pt x="1191" y="2001"/>
                      <a:pt x="1191" y="2001"/>
                      <a:pt x="1191" y="2001"/>
                    </a:cubicBezTo>
                    <a:cubicBezTo>
                      <a:pt x="1197" y="2001"/>
                      <a:pt x="1203" y="2001"/>
                      <a:pt x="1209" y="2001"/>
                    </a:cubicBezTo>
                    <a:cubicBezTo>
                      <a:pt x="1210" y="2001"/>
                      <a:pt x="1211" y="2001"/>
                      <a:pt x="1212" y="2002"/>
                    </a:cubicBezTo>
                    <a:cubicBezTo>
                      <a:pt x="1212" y="2002"/>
                      <a:pt x="1213" y="2002"/>
                      <a:pt x="1214" y="2002"/>
                    </a:cubicBezTo>
                    <a:cubicBezTo>
                      <a:pt x="1214" y="2002"/>
                      <a:pt x="1214" y="2002"/>
                      <a:pt x="1215" y="2002"/>
                    </a:cubicBezTo>
                    <a:cubicBezTo>
                      <a:pt x="1215" y="2002"/>
                      <a:pt x="1216" y="2002"/>
                      <a:pt x="1216" y="2002"/>
                    </a:cubicBezTo>
                    <a:cubicBezTo>
                      <a:pt x="1216" y="2002"/>
                      <a:pt x="1216" y="2003"/>
                      <a:pt x="1217" y="2003"/>
                    </a:cubicBezTo>
                    <a:cubicBezTo>
                      <a:pt x="1218" y="2003"/>
                      <a:pt x="1219" y="2003"/>
                      <a:pt x="1220" y="2004"/>
                    </a:cubicBezTo>
                    <a:cubicBezTo>
                      <a:pt x="1221" y="2004"/>
                      <a:pt x="1221" y="2004"/>
                      <a:pt x="1222" y="2004"/>
                    </a:cubicBezTo>
                    <a:cubicBezTo>
                      <a:pt x="1222" y="2005"/>
                      <a:pt x="1223" y="2005"/>
                      <a:pt x="1223" y="2005"/>
                    </a:cubicBezTo>
                    <a:cubicBezTo>
                      <a:pt x="1224" y="2005"/>
                      <a:pt x="1225" y="2006"/>
                      <a:pt x="1226" y="2006"/>
                    </a:cubicBezTo>
                    <a:cubicBezTo>
                      <a:pt x="1229" y="2008"/>
                      <a:pt x="1231" y="2010"/>
                      <a:pt x="1233" y="2012"/>
                    </a:cubicBezTo>
                    <a:cubicBezTo>
                      <a:pt x="1235" y="2014"/>
                      <a:pt x="1237" y="2017"/>
                      <a:pt x="1237" y="2019"/>
                    </a:cubicBezTo>
                    <a:cubicBezTo>
                      <a:pt x="1240" y="2034"/>
                      <a:pt x="1240" y="2034"/>
                      <a:pt x="1240" y="2034"/>
                    </a:cubicBezTo>
                    <a:cubicBezTo>
                      <a:pt x="1241" y="2040"/>
                      <a:pt x="1243" y="2046"/>
                      <a:pt x="1244" y="2052"/>
                    </a:cubicBezTo>
                    <a:cubicBezTo>
                      <a:pt x="1244" y="2052"/>
                      <a:pt x="1244" y="2052"/>
                      <a:pt x="1244" y="2052"/>
                    </a:cubicBezTo>
                    <a:cubicBezTo>
                      <a:pt x="1244" y="2055"/>
                      <a:pt x="1244" y="2055"/>
                      <a:pt x="1244" y="2055"/>
                    </a:cubicBezTo>
                    <a:cubicBezTo>
                      <a:pt x="1245" y="2058"/>
                      <a:pt x="1245" y="2061"/>
                      <a:pt x="1244" y="2063"/>
                    </a:cubicBezTo>
                    <a:close/>
                    <a:moveTo>
                      <a:pt x="1349" y="1880"/>
                    </a:moveTo>
                    <a:cubicBezTo>
                      <a:pt x="1346" y="1879"/>
                      <a:pt x="1344" y="1878"/>
                      <a:pt x="1342" y="1876"/>
                    </a:cubicBezTo>
                    <a:cubicBezTo>
                      <a:pt x="1340" y="1875"/>
                      <a:pt x="1338" y="1873"/>
                      <a:pt x="1338" y="1871"/>
                    </a:cubicBezTo>
                    <a:cubicBezTo>
                      <a:pt x="1337" y="1868"/>
                      <a:pt x="1337" y="1868"/>
                      <a:pt x="1337" y="1868"/>
                    </a:cubicBezTo>
                    <a:cubicBezTo>
                      <a:pt x="1335" y="1863"/>
                      <a:pt x="1333" y="1859"/>
                      <a:pt x="1332" y="1854"/>
                    </a:cubicBezTo>
                    <a:cubicBezTo>
                      <a:pt x="1331" y="1852"/>
                      <a:pt x="1329" y="1848"/>
                      <a:pt x="1329" y="1845"/>
                    </a:cubicBezTo>
                    <a:cubicBezTo>
                      <a:pt x="1329" y="1845"/>
                      <a:pt x="1329" y="1845"/>
                      <a:pt x="1329" y="1844"/>
                    </a:cubicBezTo>
                    <a:cubicBezTo>
                      <a:pt x="1329" y="1844"/>
                      <a:pt x="1329" y="1844"/>
                      <a:pt x="1329" y="1844"/>
                    </a:cubicBezTo>
                    <a:cubicBezTo>
                      <a:pt x="1329" y="1844"/>
                      <a:pt x="1329" y="1843"/>
                      <a:pt x="1329" y="1843"/>
                    </a:cubicBezTo>
                    <a:cubicBezTo>
                      <a:pt x="1329" y="1843"/>
                      <a:pt x="1329" y="1843"/>
                      <a:pt x="1329" y="1842"/>
                    </a:cubicBezTo>
                    <a:cubicBezTo>
                      <a:pt x="1329" y="1842"/>
                      <a:pt x="1329" y="1842"/>
                      <a:pt x="1329" y="1842"/>
                    </a:cubicBezTo>
                    <a:cubicBezTo>
                      <a:pt x="1333" y="1834"/>
                      <a:pt x="1348" y="1835"/>
                      <a:pt x="1355" y="1835"/>
                    </a:cubicBezTo>
                    <a:cubicBezTo>
                      <a:pt x="1392" y="1835"/>
                      <a:pt x="1392" y="1835"/>
                      <a:pt x="1392" y="1835"/>
                    </a:cubicBezTo>
                    <a:cubicBezTo>
                      <a:pt x="1396" y="1835"/>
                      <a:pt x="1399" y="1835"/>
                      <a:pt x="1402" y="1836"/>
                    </a:cubicBezTo>
                    <a:cubicBezTo>
                      <a:pt x="1403" y="1836"/>
                      <a:pt x="1404" y="1836"/>
                      <a:pt x="1405" y="1836"/>
                    </a:cubicBezTo>
                    <a:cubicBezTo>
                      <a:pt x="1405" y="1836"/>
                      <a:pt x="1405" y="1837"/>
                      <a:pt x="1406" y="1837"/>
                    </a:cubicBezTo>
                    <a:cubicBezTo>
                      <a:pt x="1406" y="1837"/>
                      <a:pt x="1407" y="1837"/>
                      <a:pt x="1408" y="1837"/>
                    </a:cubicBezTo>
                    <a:cubicBezTo>
                      <a:pt x="1409" y="1837"/>
                      <a:pt x="1410" y="1838"/>
                      <a:pt x="1411" y="1838"/>
                    </a:cubicBezTo>
                    <a:cubicBezTo>
                      <a:pt x="1411" y="1838"/>
                      <a:pt x="1411" y="1838"/>
                      <a:pt x="1411" y="1838"/>
                    </a:cubicBezTo>
                    <a:cubicBezTo>
                      <a:pt x="1411" y="1838"/>
                      <a:pt x="1411" y="1838"/>
                      <a:pt x="1411" y="1838"/>
                    </a:cubicBezTo>
                    <a:cubicBezTo>
                      <a:pt x="1412" y="1839"/>
                      <a:pt x="1413" y="1839"/>
                      <a:pt x="1414" y="1840"/>
                    </a:cubicBezTo>
                    <a:cubicBezTo>
                      <a:pt x="1415" y="1840"/>
                      <a:pt x="1415" y="1840"/>
                      <a:pt x="1416" y="1841"/>
                    </a:cubicBezTo>
                    <a:cubicBezTo>
                      <a:pt x="1416" y="1841"/>
                      <a:pt x="1416" y="1841"/>
                      <a:pt x="1417" y="1841"/>
                    </a:cubicBezTo>
                    <a:cubicBezTo>
                      <a:pt x="1417" y="1841"/>
                      <a:pt x="1417" y="1841"/>
                      <a:pt x="1417" y="1842"/>
                    </a:cubicBezTo>
                    <a:cubicBezTo>
                      <a:pt x="1418" y="1842"/>
                      <a:pt x="1418" y="1842"/>
                      <a:pt x="1418" y="1842"/>
                    </a:cubicBezTo>
                    <a:cubicBezTo>
                      <a:pt x="1420" y="1844"/>
                      <a:pt x="1422" y="1845"/>
                      <a:pt x="1423" y="1847"/>
                    </a:cubicBezTo>
                    <a:cubicBezTo>
                      <a:pt x="1423" y="1847"/>
                      <a:pt x="1423" y="1847"/>
                      <a:pt x="1423" y="1847"/>
                    </a:cubicBezTo>
                    <a:cubicBezTo>
                      <a:pt x="1426" y="1852"/>
                      <a:pt x="1428" y="1859"/>
                      <a:pt x="1431" y="1864"/>
                    </a:cubicBezTo>
                    <a:cubicBezTo>
                      <a:pt x="1431" y="1864"/>
                      <a:pt x="1431" y="1864"/>
                      <a:pt x="1431" y="1864"/>
                    </a:cubicBezTo>
                    <a:cubicBezTo>
                      <a:pt x="1432" y="1867"/>
                      <a:pt x="1434" y="1870"/>
                      <a:pt x="1435" y="1873"/>
                    </a:cubicBezTo>
                    <a:cubicBezTo>
                      <a:pt x="1435" y="1873"/>
                      <a:pt x="1435" y="1873"/>
                      <a:pt x="1435" y="1873"/>
                    </a:cubicBezTo>
                    <a:cubicBezTo>
                      <a:pt x="1435" y="1873"/>
                      <a:pt x="1435" y="1873"/>
                      <a:pt x="1435" y="1874"/>
                    </a:cubicBezTo>
                    <a:cubicBezTo>
                      <a:pt x="1436" y="1879"/>
                      <a:pt x="1431" y="1882"/>
                      <a:pt x="1425" y="1883"/>
                    </a:cubicBezTo>
                    <a:cubicBezTo>
                      <a:pt x="1425" y="1883"/>
                      <a:pt x="1425" y="1883"/>
                      <a:pt x="1425" y="1883"/>
                    </a:cubicBezTo>
                    <a:cubicBezTo>
                      <a:pt x="1425" y="1883"/>
                      <a:pt x="1424" y="1883"/>
                      <a:pt x="1424" y="1883"/>
                    </a:cubicBezTo>
                    <a:cubicBezTo>
                      <a:pt x="1423" y="1884"/>
                      <a:pt x="1422" y="1884"/>
                      <a:pt x="1421" y="1884"/>
                    </a:cubicBezTo>
                    <a:cubicBezTo>
                      <a:pt x="1421" y="1884"/>
                      <a:pt x="1420" y="1884"/>
                      <a:pt x="1420" y="1884"/>
                    </a:cubicBezTo>
                    <a:cubicBezTo>
                      <a:pt x="1419" y="1884"/>
                      <a:pt x="1418" y="1884"/>
                      <a:pt x="1417" y="1884"/>
                    </a:cubicBezTo>
                    <a:cubicBezTo>
                      <a:pt x="1417" y="1884"/>
                      <a:pt x="1416" y="1884"/>
                      <a:pt x="1416" y="1884"/>
                    </a:cubicBezTo>
                    <a:cubicBezTo>
                      <a:pt x="1416" y="1884"/>
                      <a:pt x="1416" y="1884"/>
                      <a:pt x="1415" y="1884"/>
                    </a:cubicBezTo>
                    <a:cubicBezTo>
                      <a:pt x="1414" y="1884"/>
                      <a:pt x="1414" y="1884"/>
                      <a:pt x="1414" y="1884"/>
                    </a:cubicBezTo>
                    <a:cubicBezTo>
                      <a:pt x="1408" y="1884"/>
                      <a:pt x="1403" y="1884"/>
                      <a:pt x="1397" y="1884"/>
                    </a:cubicBezTo>
                    <a:cubicBezTo>
                      <a:pt x="1387" y="1884"/>
                      <a:pt x="1378" y="1884"/>
                      <a:pt x="1368" y="1884"/>
                    </a:cubicBezTo>
                    <a:cubicBezTo>
                      <a:pt x="1362" y="1884"/>
                      <a:pt x="1355" y="1883"/>
                      <a:pt x="1349" y="1880"/>
                    </a:cubicBezTo>
                    <a:cubicBezTo>
                      <a:pt x="1349" y="1880"/>
                      <a:pt x="1349" y="1880"/>
                      <a:pt x="1349" y="1880"/>
                    </a:cubicBezTo>
                    <a:close/>
                    <a:moveTo>
                      <a:pt x="1373" y="1961"/>
                    </a:moveTo>
                    <a:cubicBezTo>
                      <a:pt x="1371" y="1959"/>
                      <a:pt x="1369" y="1956"/>
                      <a:pt x="1369" y="1954"/>
                    </a:cubicBezTo>
                    <a:cubicBezTo>
                      <a:pt x="1363" y="1940"/>
                      <a:pt x="1363" y="1940"/>
                      <a:pt x="1363" y="1940"/>
                    </a:cubicBezTo>
                    <a:cubicBezTo>
                      <a:pt x="1362" y="1935"/>
                      <a:pt x="1360" y="1931"/>
                      <a:pt x="1359" y="1927"/>
                    </a:cubicBezTo>
                    <a:cubicBezTo>
                      <a:pt x="1359" y="1927"/>
                      <a:pt x="1359" y="1927"/>
                      <a:pt x="1359" y="1927"/>
                    </a:cubicBezTo>
                    <a:cubicBezTo>
                      <a:pt x="1358" y="1925"/>
                      <a:pt x="1358" y="1925"/>
                      <a:pt x="1358" y="1925"/>
                    </a:cubicBezTo>
                    <a:cubicBezTo>
                      <a:pt x="1357" y="1923"/>
                      <a:pt x="1357" y="1921"/>
                      <a:pt x="1358" y="1919"/>
                    </a:cubicBezTo>
                    <a:cubicBezTo>
                      <a:pt x="1358" y="1918"/>
                      <a:pt x="1359" y="1917"/>
                      <a:pt x="1360" y="1916"/>
                    </a:cubicBezTo>
                    <a:cubicBezTo>
                      <a:pt x="1360" y="1916"/>
                      <a:pt x="1361" y="1916"/>
                      <a:pt x="1361" y="1915"/>
                    </a:cubicBezTo>
                    <a:cubicBezTo>
                      <a:pt x="1361" y="1915"/>
                      <a:pt x="1361" y="1915"/>
                      <a:pt x="1362" y="1915"/>
                    </a:cubicBezTo>
                    <a:cubicBezTo>
                      <a:pt x="1364" y="1913"/>
                      <a:pt x="1366" y="1912"/>
                      <a:pt x="1369" y="1911"/>
                    </a:cubicBezTo>
                    <a:cubicBezTo>
                      <a:pt x="1371" y="1911"/>
                      <a:pt x="1374" y="1910"/>
                      <a:pt x="1376" y="1910"/>
                    </a:cubicBezTo>
                    <a:cubicBezTo>
                      <a:pt x="1386" y="1909"/>
                      <a:pt x="1397" y="1910"/>
                      <a:pt x="1402" y="1910"/>
                    </a:cubicBezTo>
                    <a:cubicBezTo>
                      <a:pt x="1420" y="1910"/>
                      <a:pt x="1451" y="1906"/>
                      <a:pt x="1461" y="1925"/>
                    </a:cubicBezTo>
                    <a:cubicBezTo>
                      <a:pt x="1461" y="1925"/>
                      <a:pt x="1461" y="1925"/>
                      <a:pt x="1461" y="1925"/>
                    </a:cubicBezTo>
                    <a:cubicBezTo>
                      <a:pt x="1461" y="1925"/>
                      <a:pt x="1461" y="1925"/>
                      <a:pt x="1461" y="1925"/>
                    </a:cubicBezTo>
                    <a:cubicBezTo>
                      <a:pt x="1461" y="1925"/>
                      <a:pt x="1461" y="1925"/>
                      <a:pt x="1461" y="1925"/>
                    </a:cubicBezTo>
                    <a:cubicBezTo>
                      <a:pt x="1465" y="1933"/>
                      <a:pt x="1469" y="1940"/>
                      <a:pt x="1473" y="1948"/>
                    </a:cubicBezTo>
                    <a:cubicBezTo>
                      <a:pt x="1474" y="1951"/>
                      <a:pt x="1476" y="1953"/>
                      <a:pt x="1476" y="1956"/>
                    </a:cubicBezTo>
                    <a:cubicBezTo>
                      <a:pt x="1476" y="1956"/>
                      <a:pt x="1476" y="1956"/>
                      <a:pt x="1476" y="1957"/>
                    </a:cubicBezTo>
                    <a:cubicBezTo>
                      <a:pt x="1477" y="1957"/>
                      <a:pt x="1477" y="1958"/>
                      <a:pt x="1477" y="1958"/>
                    </a:cubicBezTo>
                    <a:cubicBezTo>
                      <a:pt x="1477" y="1959"/>
                      <a:pt x="1477" y="1959"/>
                      <a:pt x="1477" y="1960"/>
                    </a:cubicBezTo>
                    <a:cubicBezTo>
                      <a:pt x="1477" y="1960"/>
                      <a:pt x="1477" y="1960"/>
                      <a:pt x="1477" y="1960"/>
                    </a:cubicBezTo>
                    <a:cubicBezTo>
                      <a:pt x="1477" y="1960"/>
                      <a:pt x="1476" y="1961"/>
                      <a:pt x="1476" y="1961"/>
                    </a:cubicBezTo>
                    <a:cubicBezTo>
                      <a:pt x="1476" y="1962"/>
                      <a:pt x="1476" y="1962"/>
                      <a:pt x="1475" y="1963"/>
                    </a:cubicBezTo>
                    <a:cubicBezTo>
                      <a:pt x="1475" y="1963"/>
                      <a:pt x="1475" y="1963"/>
                      <a:pt x="1475" y="1963"/>
                    </a:cubicBezTo>
                    <a:cubicBezTo>
                      <a:pt x="1475" y="1964"/>
                      <a:pt x="1474" y="1965"/>
                      <a:pt x="1474" y="1965"/>
                    </a:cubicBezTo>
                    <a:cubicBezTo>
                      <a:pt x="1473" y="1965"/>
                      <a:pt x="1473" y="1965"/>
                      <a:pt x="1473" y="1966"/>
                    </a:cubicBezTo>
                    <a:cubicBezTo>
                      <a:pt x="1473" y="1966"/>
                      <a:pt x="1473" y="1966"/>
                      <a:pt x="1472" y="1966"/>
                    </a:cubicBezTo>
                    <a:cubicBezTo>
                      <a:pt x="1472" y="1966"/>
                      <a:pt x="1472" y="1967"/>
                      <a:pt x="1471" y="1967"/>
                    </a:cubicBezTo>
                    <a:cubicBezTo>
                      <a:pt x="1470" y="1968"/>
                      <a:pt x="1468" y="1969"/>
                      <a:pt x="1466" y="1969"/>
                    </a:cubicBezTo>
                    <a:cubicBezTo>
                      <a:pt x="1465" y="1969"/>
                      <a:pt x="1465" y="1969"/>
                      <a:pt x="1464" y="1970"/>
                    </a:cubicBezTo>
                    <a:cubicBezTo>
                      <a:pt x="1463" y="1970"/>
                      <a:pt x="1462" y="1970"/>
                      <a:pt x="1462" y="1970"/>
                    </a:cubicBezTo>
                    <a:cubicBezTo>
                      <a:pt x="1461" y="1970"/>
                      <a:pt x="1461" y="1970"/>
                      <a:pt x="1461" y="1970"/>
                    </a:cubicBezTo>
                    <a:cubicBezTo>
                      <a:pt x="1460" y="1970"/>
                      <a:pt x="1460" y="1970"/>
                      <a:pt x="1460" y="1970"/>
                    </a:cubicBezTo>
                    <a:cubicBezTo>
                      <a:pt x="1441" y="1972"/>
                      <a:pt x="1422" y="1971"/>
                      <a:pt x="1403" y="1971"/>
                    </a:cubicBezTo>
                    <a:cubicBezTo>
                      <a:pt x="1401" y="1971"/>
                      <a:pt x="1399" y="1971"/>
                      <a:pt x="1397" y="1970"/>
                    </a:cubicBezTo>
                    <a:cubicBezTo>
                      <a:pt x="1397" y="1970"/>
                      <a:pt x="1397" y="1970"/>
                      <a:pt x="1397" y="1970"/>
                    </a:cubicBezTo>
                    <a:cubicBezTo>
                      <a:pt x="1390" y="1970"/>
                      <a:pt x="1383" y="1967"/>
                      <a:pt x="1377" y="1964"/>
                    </a:cubicBezTo>
                    <a:cubicBezTo>
                      <a:pt x="1376" y="1963"/>
                      <a:pt x="1374" y="1962"/>
                      <a:pt x="1373" y="1961"/>
                    </a:cubicBezTo>
                    <a:close/>
                    <a:moveTo>
                      <a:pt x="1527" y="2063"/>
                    </a:moveTo>
                    <a:cubicBezTo>
                      <a:pt x="1527" y="2063"/>
                      <a:pt x="1527" y="2064"/>
                      <a:pt x="1527" y="2064"/>
                    </a:cubicBezTo>
                    <a:cubicBezTo>
                      <a:pt x="1527" y="2065"/>
                      <a:pt x="1526" y="2065"/>
                      <a:pt x="1526" y="2065"/>
                    </a:cubicBezTo>
                    <a:cubicBezTo>
                      <a:pt x="1526" y="2066"/>
                      <a:pt x="1526" y="2066"/>
                      <a:pt x="1525" y="2067"/>
                    </a:cubicBezTo>
                    <a:cubicBezTo>
                      <a:pt x="1525" y="2067"/>
                      <a:pt x="1525" y="2068"/>
                      <a:pt x="1525" y="2068"/>
                    </a:cubicBezTo>
                    <a:cubicBezTo>
                      <a:pt x="1525" y="2068"/>
                      <a:pt x="1524" y="2068"/>
                      <a:pt x="1524" y="2069"/>
                    </a:cubicBezTo>
                    <a:cubicBezTo>
                      <a:pt x="1524" y="2069"/>
                      <a:pt x="1524" y="2069"/>
                      <a:pt x="1524" y="2069"/>
                    </a:cubicBezTo>
                    <a:cubicBezTo>
                      <a:pt x="1524" y="2069"/>
                      <a:pt x="1523" y="2070"/>
                      <a:pt x="1523" y="2070"/>
                    </a:cubicBezTo>
                    <a:cubicBezTo>
                      <a:pt x="1520" y="2073"/>
                      <a:pt x="1515" y="2074"/>
                      <a:pt x="1511" y="2075"/>
                    </a:cubicBezTo>
                    <a:cubicBezTo>
                      <a:pt x="1510" y="2075"/>
                      <a:pt x="1510" y="2075"/>
                      <a:pt x="1510" y="2075"/>
                    </a:cubicBezTo>
                    <a:cubicBezTo>
                      <a:pt x="1508" y="2075"/>
                      <a:pt x="1506" y="2076"/>
                      <a:pt x="1504" y="2076"/>
                    </a:cubicBezTo>
                    <a:cubicBezTo>
                      <a:pt x="1504" y="2076"/>
                      <a:pt x="1504" y="2076"/>
                      <a:pt x="1504" y="2076"/>
                    </a:cubicBezTo>
                    <a:cubicBezTo>
                      <a:pt x="1503" y="2076"/>
                      <a:pt x="1503" y="2076"/>
                      <a:pt x="1503" y="2076"/>
                    </a:cubicBezTo>
                    <a:cubicBezTo>
                      <a:pt x="1501" y="2076"/>
                      <a:pt x="1499" y="2076"/>
                      <a:pt x="1497" y="2076"/>
                    </a:cubicBezTo>
                    <a:cubicBezTo>
                      <a:pt x="1446" y="2076"/>
                      <a:pt x="1446" y="2076"/>
                      <a:pt x="1446" y="2076"/>
                    </a:cubicBezTo>
                    <a:cubicBezTo>
                      <a:pt x="1444" y="2076"/>
                      <a:pt x="1441" y="2076"/>
                      <a:pt x="1439" y="2075"/>
                    </a:cubicBezTo>
                    <a:cubicBezTo>
                      <a:pt x="1439" y="2075"/>
                      <a:pt x="1438" y="2075"/>
                      <a:pt x="1438" y="2075"/>
                    </a:cubicBezTo>
                    <a:cubicBezTo>
                      <a:pt x="1427" y="2074"/>
                      <a:pt x="1414" y="2069"/>
                      <a:pt x="1408" y="2059"/>
                    </a:cubicBezTo>
                    <a:cubicBezTo>
                      <a:pt x="1407" y="2058"/>
                      <a:pt x="1407" y="2056"/>
                      <a:pt x="1406" y="2055"/>
                    </a:cubicBezTo>
                    <a:cubicBezTo>
                      <a:pt x="1406" y="2055"/>
                      <a:pt x="1406" y="2055"/>
                      <a:pt x="1406" y="2055"/>
                    </a:cubicBezTo>
                    <a:cubicBezTo>
                      <a:pt x="1406" y="2055"/>
                      <a:pt x="1406" y="2055"/>
                      <a:pt x="1406" y="2055"/>
                    </a:cubicBezTo>
                    <a:cubicBezTo>
                      <a:pt x="1403" y="2047"/>
                      <a:pt x="1400" y="2040"/>
                      <a:pt x="1398" y="2032"/>
                    </a:cubicBezTo>
                    <a:cubicBezTo>
                      <a:pt x="1396" y="2029"/>
                      <a:pt x="1394" y="2024"/>
                      <a:pt x="1393" y="2019"/>
                    </a:cubicBezTo>
                    <a:cubicBezTo>
                      <a:pt x="1393" y="2019"/>
                      <a:pt x="1393" y="2019"/>
                      <a:pt x="1393" y="2019"/>
                    </a:cubicBezTo>
                    <a:cubicBezTo>
                      <a:pt x="1393" y="2019"/>
                      <a:pt x="1393" y="2019"/>
                      <a:pt x="1393" y="2019"/>
                    </a:cubicBezTo>
                    <a:cubicBezTo>
                      <a:pt x="1392" y="2018"/>
                      <a:pt x="1392" y="2018"/>
                      <a:pt x="1392" y="2017"/>
                    </a:cubicBezTo>
                    <a:cubicBezTo>
                      <a:pt x="1392" y="2015"/>
                      <a:pt x="1392" y="2013"/>
                      <a:pt x="1392" y="2012"/>
                    </a:cubicBezTo>
                    <a:cubicBezTo>
                      <a:pt x="1393" y="2011"/>
                      <a:pt x="1393" y="2010"/>
                      <a:pt x="1394" y="2009"/>
                    </a:cubicBezTo>
                    <a:cubicBezTo>
                      <a:pt x="1394" y="2009"/>
                      <a:pt x="1394" y="2009"/>
                      <a:pt x="1394" y="2009"/>
                    </a:cubicBezTo>
                    <a:cubicBezTo>
                      <a:pt x="1397" y="2004"/>
                      <a:pt x="1403" y="2002"/>
                      <a:pt x="1409" y="2001"/>
                    </a:cubicBezTo>
                    <a:cubicBezTo>
                      <a:pt x="1409" y="2001"/>
                      <a:pt x="1409" y="2001"/>
                      <a:pt x="1410" y="2001"/>
                    </a:cubicBezTo>
                    <a:cubicBezTo>
                      <a:pt x="1411" y="2001"/>
                      <a:pt x="1413" y="2001"/>
                      <a:pt x="1414" y="2000"/>
                    </a:cubicBezTo>
                    <a:cubicBezTo>
                      <a:pt x="1414" y="2000"/>
                      <a:pt x="1415" y="2000"/>
                      <a:pt x="1415" y="2000"/>
                    </a:cubicBezTo>
                    <a:cubicBezTo>
                      <a:pt x="1418" y="2000"/>
                      <a:pt x="1418" y="2000"/>
                      <a:pt x="1418" y="2000"/>
                    </a:cubicBezTo>
                    <a:cubicBezTo>
                      <a:pt x="1419" y="2000"/>
                      <a:pt x="1420" y="2000"/>
                      <a:pt x="1421" y="2000"/>
                    </a:cubicBezTo>
                    <a:cubicBezTo>
                      <a:pt x="1437" y="2000"/>
                      <a:pt x="1453" y="2000"/>
                      <a:pt x="1469" y="2000"/>
                    </a:cubicBezTo>
                    <a:cubicBezTo>
                      <a:pt x="1469" y="2000"/>
                      <a:pt x="1469" y="2000"/>
                      <a:pt x="1469" y="2000"/>
                    </a:cubicBezTo>
                    <a:cubicBezTo>
                      <a:pt x="1469" y="2000"/>
                      <a:pt x="1469" y="2000"/>
                      <a:pt x="1469" y="2000"/>
                    </a:cubicBezTo>
                    <a:cubicBezTo>
                      <a:pt x="1471" y="2000"/>
                      <a:pt x="1473" y="2000"/>
                      <a:pt x="1475" y="2001"/>
                    </a:cubicBezTo>
                    <a:cubicBezTo>
                      <a:pt x="1475" y="2001"/>
                      <a:pt x="1476" y="2001"/>
                      <a:pt x="1476" y="2001"/>
                    </a:cubicBezTo>
                    <a:cubicBezTo>
                      <a:pt x="1487" y="2002"/>
                      <a:pt x="1499" y="2006"/>
                      <a:pt x="1505" y="2015"/>
                    </a:cubicBezTo>
                    <a:cubicBezTo>
                      <a:pt x="1506" y="2016"/>
                      <a:pt x="1507" y="2017"/>
                      <a:pt x="1508" y="2019"/>
                    </a:cubicBezTo>
                    <a:cubicBezTo>
                      <a:pt x="1509" y="2022"/>
                      <a:pt x="1509" y="2022"/>
                      <a:pt x="1509" y="2022"/>
                    </a:cubicBezTo>
                    <a:cubicBezTo>
                      <a:pt x="1512" y="2028"/>
                      <a:pt x="1516" y="2035"/>
                      <a:pt x="1519" y="2041"/>
                    </a:cubicBezTo>
                    <a:cubicBezTo>
                      <a:pt x="1521" y="2045"/>
                      <a:pt x="1524" y="2051"/>
                      <a:pt x="1526" y="2056"/>
                    </a:cubicBezTo>
                    <a:cubicBezTo>
                      <a:pt x="1527" y="2058"/>
                      <a:pt x="1527" y="2061"/>
                      <a:pt x="1527" y="2063"/>
                    </a:cubicBezTo>
                    <a:close/>
                    <a:moveTo>
                      <a:pt x="1640" y="2000"/>
                    </a:moveTo>
                    <a:cubicBezTo>
                      <a:pt x="1642" y="2000"/>
                      <a:pt x="1643" y="2000"/>
                      <a:pt x="1645" y="2000"/>
                    </a:cubicBezTo>
                    <a:cubicBezTo>
                      <a:pt x="1645" y="2000"/>
                      <a:pt x="1645" y="2000"/>
                      <a:pt x="1646" y="2000"/>
                    </a:cubicBezTo>
                    <a:cubicBezTo>
                      <a:pt x="1657" y="2002"/>
                      <a:pt x="1669" y="2006"/>
                      <a:pt x="1677" y="2014"/>
                    </a:cubicBezTo>
                    <a:cubicBezTo>
                      <a:pt x="1678" y="2014"/>
                      <a:pt x="1678" y="2015"/>
                      <a:pt x="1678" y="2015"/>
                    </a:cubicBezTo>
                    <a:cubicBezTo>
                      <a:pt x="1679" y="2016"/>
                      <a:pt x="1679" y="2016"/>
                      <a:pt x="1680" y="2017"/>
                    </a:cubicBezTo>
                    <a:cubicBezTo>
                      <a:pt x="1680" y="2017"/>
                      <a:pt x="1680" y="2017"/>
                      <a:pt x="1680" y="2018"/>
                    </a:cubicBezTo>
                    <a:cubicBezTo>
                      <a:pt x="1681" y="2018"/>
                      <a:pt x="1681" y="2018"/>
                      <a:pt x="1681" y="2018"/>
                    </a:cubicBezTo>
                    <a:cubicBezTo>
                      <a:pt x="1682" y="2019"/>
                      <a:pt x="1682" y="2019"/>
                      <a:pt x="1682" y="2019"/>
                    </a:cubicBezTo>
                    <a:cubicBezTo>
                      <a:pt x="1685" y="2024"/>
                      <a:pt x="1688" y="2029"/>
                      <a:pt x="1692" y="2034"/>
                    </a:cubicBezTo>
                    <a:cubicBezTo>
                      <a:pt x="1692" y="2034"/>
                      <a:pt x="1692" y="2034"/>
                      <a:pt x="1692" y="2034"/>
                    </a:cubicBezTo>
                    <a:cubicBezTo>
                      <a:pt x="1697" y="2041"/>
                      <a:pt x="1703" y="2049"/>
                      <a:pt x="1707" y="2056"/>
                    </a:cubicBezTo>
                    <a:cubicBezTo>
                      <a:pt x="1707" y="2057"/>
                      <a:pt x="1707" y="2057"/>
                      <a:pt x="1708" y="2058"/>
                    </a:cubicBezTo>
                    <a:cubicBezTo>
                      <a:pt x="1708" y="2058"/>
                      <a:pt x="1708" y="2058"/>
                      <a:pt x="1708" y="2058"/>
                    </a:cubicBezTo>
                    <a:cubicBezTo>
                      <a:pt x="1709" y="2063"/>
                      <a:pt x="1709" y="2066"/>
                      <a:pt x="1707" y="2068"/>
                    </a:cubicBezTo>
                    <a:cubicBezTo>
                      <a:pt x="1706" y="2069"/>
                      <a:pt x="1706" y="2069"/>
                      <a:pt x="1706" y="2069"/>
                    </a:cubicBezTo>
                    <a:cubicBezTo>
                      <a:pt x="1705" y="2071"/>
                      <a:pt x="1702" y="2072"/>
                      <a:pt x="1699" y="2073"/>
                    </a:cubicBezTo>
                    <a:cubicBezTo>
                      <a:pt x="1696" y="2074"/>
                      <a:pt x="1692" y="2075"/>
                      <a:pt x="1688" y="2075"/>
                    </a:cubicBezTo>
                    <a:cubicBezTo>
                      <a:pt x="1684" y="2075"/>
                      <a:pt x="1684" y="2075"/>
                      <a:pt x="1684" y="2075"/>
                    </a:cubicBezTo>
                    <a:cubicBezTo>
                      <a:pt x="1684" y="2075"/>
                      <a:pt x="1684" y="2075"/>
                      <a:pt x="1684" y="2075"/>
                    </a:cubicBezTo>
                    <a:cubicBezTo>
                      <a:pt x="1666" y="2075"/>
                      <a:pt x="1648" y="2075"/>
                      <a:pt x="1629" y="2075"/>
                    </a:cubicBezTo>
                    <a:cubicBezTo>
                      <a:pt x="1627" y="2075"/>
                      <a:pt x="1625" y="2075"/>
                      <a:pt x="1623" y="2075"/>
                    </a:cubicBezTo>
                    <a:cubicBezTo>
                      <a:pt x="1623" y="2075"/>
                      <a:pt x="1623" y="2075"/>
                      <a:pt x="1623" y="2075"/>
                    </a:cubicBezTo>
                    <a:cubicBezTo>
                      <a:pt x="1610" y="2073"/>
                      <a:pt x="1597" y="2068"/>
                      <a:pt x="1589" y="2059"/>
                    </a:cubicBezTo>
                    <a:cubicBezTo>
                      <a:pt x="1588" y="2057"/>
                      <a:pt x="1587" y="2056"/>
                      <a:pt x="1586" y="2055"/>
                    </a:cubicBezTo>
                    <a:cubicBezTo>
                      <a:pt x="1586" y="2054"/>
                      <a:pt x="1586" y="2054"/>
                      <a:pt x="1586" y="2054"/>
                    </a:cubicBezTo>
                    <a:cubicBezTo>
                      <a:pt x="1586" y="2054"/>
                      <a:pt x="1586" y="2054"/>
                      <a:pt x="1586" y="2054"/>
                    </a:cubicBezTo>
                    <a:cubicBezTo>
                      <a:pt x="1582" y="2047"/>
                      <a:pt x="1578" y="2041"/>
                      <a:pt x="1574" y="2034"/>
                    </a:cubicBezTo>
                    <a:cubicBezTo>
                      <a:pt x="1571" y="2029"/>
                      <a:pt x="1566" y="2021"/>
                      <a:pt x="1564" y="2015"/>
                    </a:cubicBezTo>
                    <a:cubicBezTo>
                      <a:pt x="1564" y="2015"/>
                      <a:pt x="1564" y="2015"/>
                      <a:pt x="1564" y="2014"/>
                    </a:cubicBezTo>
                    <a:cubicBezTo>
                      <a:pt x="1564" y="2014"/>
                      <a:pt x="1564" y="2013"/>
                      <a:pt x="1564" y="2013"/>
                    </a:cubicBezTo>
                    <a:cubicBezTo>
                      <a:pt x="1564" y="2006"/>
                      <a:pt x="1568" y="2003"/>
                      <a:pt x="1574" y="2002"/>
                    </a:cubicBezTo>
                    <a:cubicBezTo>
                      <a:pt x="1574" y="2001"/>
                      <a:pt x="1574" y="2001"/>
                      <a:pt x="1574" y="2001"/>
                    </a:cubicBezTo>
                    <a:cubicBezTo>
                      <a:pt x="1574" y="2001"/>
                      <a:pt x="1575" y="2001"/>
                      <a:pt x="1575" y="2001"/>
                    </a:cubicBezTo>
                    <a:cubicBezTo>
                      <a:pt x="1575" y="2001"/>
                      <a:pt x="1576" y="2001"/>
                      <a:pt x="1576" y="2001"/>
                    </a:cubicBezTo>
                    <a:cubicBezTo>
                      <a:pt x="1579" y="2000"/>
                      <a:pt x="1581" y="2000"/>
                      <a:pt x="1585" y="2000"/>
                    </a:cubicBezTo>
                    <a:cubicBezTo>
                      <a:pt x="1621" y="2000"/>
                      <a:pt x="1621" y="2000"/>
                      <a:pt x="1621" y="2000"/>
                    </a:cubicBezTo>
                    <a:cubicBezTo>
                      <a:pt x="1627" y="2000"/>
                      <a:pt x="1633" y="2000"/>
                      <a:pt x="1639" y="2000"/>
                    </a:cubicBezTo>
                    <a:cubicBezTo>
                      <a:pt x="1639" y="2000"/>
                      <a:pt x="1639" y="2000"/>
                      <a:pt x="1639" y="2000"/>
                    </a:cubicBezTo>
                    <a:cubicBezTo>
                      <a:pt x="1639" y="2000"/>
                      <a:pt x="1640" y="2000"/>
                      <a:pt x="1640" y="2000"/>
                    </a:cubicBezTo>
                    <a:close/>
                    <a:moveTo>
                      <a:pt x="1617" y="1924"/>
                    </a:moveTo>
                    <a:cubicBezTo>
                      <a:pt x="1621" y="1930"/>
                      <a:pt x="1625" y="1937"/>
                      <a:pt x="1629" y="1943"/>
                    </a:cubicBezTo>
                    <a:cubicBezTo>
                      <a:pt x="1631" y="1946"/>
                      <a:pt x="1635" y="1950"/>
                      <a:pt x="1637" y="1955"/>
                    </a:cubicBezTo>
                    <a:cubicBezTo>
                      <a:pt x="1638" y="1956"/>
                      <a:pt x="1639" y="1958"/>
                      <a:pt x="1639" y="1960"/>
                    </a:cubicBezTo>
                    <a:cubicBezTo>
                      <a:pt x="1639" y="1961"/>
                      <a:pt x="1638" y="1962"/>
                      <a:pt x="1638" y="1963"/>
                    </a:cubicBezTo>
                    <a:cubicBezTo>
                      <a:pt x="1637" y="1964"/>
                      <a:pt x="1637" y="1964"/>
                      <a:pt x="1636" y="1965"/>
                    </a:cubicBezTo>
                    <a:cubicBezTo>
                      <a:pt x="1636" y="1965"/>
                      <a:pt x="1636" y="1965"/>
                      <a:pt x="1636" y="1965"/>
                    </a:cubicBezTo>
                    <a:cubicBezTo>
                      <a:pt x="1636" y="1965"/>
                      <a:pt x="1636" y="1965"/>
                      <a:pt x="1636" y="1965"/>
                    </a:cubicBezTo>
                    <a:cubicBezTo>
                      <a:pt x="1636" y="1966"/>
                      <a:pt x="1635" y="1966"/>
                      <a:pt x="1635" y="1966"/>
                    </a:cubicBezTo>
                    <a:cubicBezTo>
                      <a:pt x="1635" y="1966"/>
                      <a:pt x="1634" y="1967"/>
                      <a:pt x="1634" y="1967"/>
                    </a:cubicBezTo>
                    <a:cubicBezTo>
                      <a:pt x="1634" y="1967"/>
                      <a:pt x="1633" y="1967"/>
                      <a:pt x="1632" y="1968"/>
                    </a:cubicBezTo>
                    <a:cubicBezTo>
                      <a:pt x="1632" y="1968"/>
                      <a:pt x="1631" y="1968"/>
                      <a:pt x="1630" y="1969"/>
                    </a:cubicBezTo>
                    <a:cubicBezTo>
                      <a:pt x="1630" y="1969"/>
                      <a:pt x="1630" y="1969"/>
                      <a:pt x="1630" y="1969"/>
                    </a:cubicBezTo>
                    <a:cubicBezTo>
                      <a:pt x="1630" y="1969"/>
                      <a:pt x="1630" y="1969"/>
                      <a:pt x="1629" y="1969"/>
                    </a:cubicBezTo>
                    <a:cubicBezTo>
                      <a:pt x="1620" y="1972"/>
                      <a:pt x="1607" y="1970"/>
                      <a:pt x="1598" y="1970"/>
                    </a:cubicBezTo>
                    <a:cubicBezTo>
                      <a:pt x="1588" y="1970"/>
                      <a:pt x="1578" y="1970"/>
                      <a:pt x="1567" y="1970"/>
                    </a:cubicBezTo>
                    <a:cubicBezTo>
                      <a:pt x="1558" y="1970"/>
                      <a:pt x="1547" y="1968"/>
                      <a:pt x="1539" y="1962"/>
                    </a:cubicBezTo>
                    <a:cubicBezTo>
                      <a:pt x="1538" y="1962"/>
                      <a:pt x="1536" y="1961"/>
                      <a:pt x="1535" y="1960"/>
                    </a:cubicBezTo>
                    <a:cubicBezTo>
                      <a:pt x="1533" y="1958"/>
                      <a:pt x="1531" y="1956"/>
                      <a:pt x="1530" y="1954"/>
                    </a:cubicBezTo>
                    <a:cubicBezTo>
                      <a:pt x="1529" y="1952"/>
                      <a:pt x="1529" y="1952"/>
                      <a:pt x="1529" y="1952"/>
                    </a:cubicBezTo>
                    <a:cubicBezTo>
                      <a:pt x="1529" y="1952"/>
                      <a:pt x="1529" y="1952"/>
                      <a:pt x="1529" y="1952"/>
                    </a:cubicBezTo>
                    <a:cubicBezTo>
                      <a:pt x="1524" y="1944"/>
                      <a:pt x="1520" y="1936"/>
                      <a:pt x="1515" y="1928"/>
                    </a:cubicBezTo>
                    <a:cubicBezTo>
                      <a:pt x="1513" y="1925"/>
                      <a:pt x="1513" y="1925"/>
                      <a:pt x="1513" y="1925"/>
                    </a:cubicBezTo>
                    <a:cubicBezTo>
                      <a:pt x="1512" y="1923"/>
                      <a:pt x="1512" y="1921"/>
                      <a:pt x="1512" y="1919"/>
                    </a:cubicBezTo>
                    <a:cubicBezTo>
                      <a:pt x="1512" y="1917"/>
                      <a:pt x="1513" y="1915"/>
                      <a:pt x="1515" y="1914"/>
                    </a:cubicBezTo>
                    <a:cubicBezTo>
                      <a:pt x="1517" y="1913"/>
                      <a:pt x="1519" y="1912"/>
                      <a:pt x="1522" y="1911"/>
                    </a:cubicBezTo>
                    <a:cubicBezTo>
                      <a:pt x="1524" y="1910"/>
                      <a:pt x="1528" y="1910"/>
                      <a:pt x="1531" y="1910"/>
                    </a:cubicBezTo>
                    <a:cubicBezTo>
                      <a:pt x="1532" y="1910"/>
                      <a:pt x="1532" y="1910"/>
                      <a:pt x="1532" y="1910"/>
                    </a:cubicBezTo>
                    <a:cubicBezTo>
                      <a:pt x="1540" y="1909"/>
                      <a:pt x="1548" y="1910"/>
                      <a:pt x="1553" y="1910"/>
                    </a:cubicBezTo>
                    <a:cubicBezTo>
                      <a:pt x="1573" y="1910"/>
                      <a:pt x="1604" y="1906"/>
                      <a:pt x="1617" y="1924"/>
                    </a:cubicBezTo>
                    <a:close/>
                    <a:moveTo>
                      <a:pt x="366" y="1441"/>
                    </a:moveTo>
                    <a:cubicBezTo>
                      <a:pt x="372" y="1443"/>
                      <a:pt x="377" y="1446"/>
                      <a:pt x="382" y="1448"/>
                    </a:cubicBezTo>
                    <a:cubicBezTo>
                      <a:pt x="392" y="1453"/>
                      <a:pt x="403" y="1458"/>
                      <a:pt x="413" y="1462"/>
                    </a:cubicBezTo>
                    <a:cubicBezTo>
                      <a:pt x="418" y="1464"/>
                      <a:pt x="422" y="1466"/>
                      <a:pt x="426" y="1468"/>
                    </a:cubicBezTo>
                    <a:cubicBezTo>
                      <a:pt x="430" y="1469"/>
                      <a:pt x="433" y="1470"/>
                      <a:pt x="437" y="1472"/>
                    </a:cubicBezTo>
                    <a:cubicBezTo>
                      <a:pt x="458" y="1479"/>
                      <a:pt x="479" y="1486"/>
                      <a:pt x="502" y="1492"/>
                    </a:cubicBezTo>
                    <a:cubicBezTo>
                      <a:pt x="527" y="1499"/>
                      <a:pt x="552" y="1505"/>
                      <a:pt x="578" y="1510"/>
                    </a:cubicBezTo>
                    <a:cubicBezTo>
                      <a:pt x="683" y="1532"/>
                      <a:pt x="786" y="1541"/>
                      <a:pt x="819" y="1542"/>
                    </a:cubicBezTo>
                    <a:cubicBezTo>
                      <a:pt x="819" y="1610"/>
                      <a:pt x="819" y="1610"/>
                      <a:pt x="819" y="1610"/>
                    </a:cubicBezTo>
                    <a:cubicBezTo>
                      <a:pt x="857" y="1570"/>
                      <a:pt x="857" y="1570"/>
                      <a:pt x="857" y="1570"/>
                    </a:cubicBezTo>
                    <a:cubicBezTo>
                      <a:pt x="906" y="1518"/>
                      <a:pt x="906" y="1518"/>
                      <a:pt x="906" y="1518"/>
                    </a:cubicBezTo>
                    <a:cubicBezTo>
                      <a:pt x="1019" y="1399"/>
                      <a:pt x="1019" y="1399"/>
                      <a:pt x="1019" y="1399"/>
                    </a:cubicBezTo>
                    <a:cubicBezTo>
                      <a:pt x="933" y="1308"/>
                      <a:pt x="933" y="1308"/>
                      <a:pt x="933" y="1308"/>
                    </a:cubicBezTo>
                    <a:cubicBezTo>
                      <a:pt x="819" y="1188"/>
                      <a:pt x="819" y="1188"/>
                      <a:pt x="819" y="1188"/>
                    </a:cubicBezTo>
                    <a:cubicBezTo>
                      <a:pt x="819" y="1271"/>
                      <a:pt x="819" y="1271"/>
                      <a:pt x="819" y="1271"/>
                    </a:cubicBezTo>
                    <a:cubicBezTo>
                      <a:pt x="740" y="1279"/>
                      <a:pt x="653" y="1266"/>
                      <a:pt x="578" y="1249"/>
                    </a:cubicBezTo>
                    <a:cubicBezTo>
                      <a:pt x="550" y="1242"/>
                      <a:pt x="525" y="1235"/>
                      <a:pt x="502" y="1229"/>
                    </a:cubicBezTo>
                    <a:cubicBezTo>
                      <a:pt x="471" y="1219"/>
                      <a:pt x="445" y="1211"/>
                      <a:pt x="426" y="1204"/>
                    </a:cubicBezTo>
                    <a:cubicBezTo>
                      <a:pt x="422" y="1202"/>
                      <a:pt x="418" y="1201"/>
                      <a:pt x="415" y="1199"/>
                    </a:cubicBezTo>
                    <a:cubicBezTo>
                      <a:pt x="414" y="1199"/>
                      <a:pt x="414" y="1199"/>
                      <a:pt x="413" y="1199"/>
                    </a:cubicBezTo>
                    <a:cubicBezTo>
                      <a:pt x="413" y="1199"/>
                      <a:pt x="413" y="1199"/>
                      <a:pt x="413" y="1199"/>
                    </a:cubicBezTo>
                    <a:cubicBezTo>
                      <a:pt x="354" y="1175"/>
                      <a:pt x="300" y="1147"/>
                      <a:pt x="253" y="1115"/>
                    </a:cubicBezTo>
                    <a:cubicBezTo>
                      <a:pt x="189" y="1073"/>
                      <a:pt x="142" y="1028"/>
                      <a:pt x="110" y="981"/>
                    </a:cubicBezTo>
                    <a:cubicBezTo>
                      <a:pt x="94" y="963"/>
                      <a:pt x="80" y="944"/>
                      <a:pt x="68" y="925"/>
                    </a:cubicBezTo>
                    <a:cubicBezTo>
                      <a:pt x="33" y="870"/>
                      <a:pt x="13" y="811"/>
                      <a:pt x="11" y="751"/>
                    </a:cubicBezTo>
                    <a:cubicBezTo>
                      <a:pt x="7" y="768"/>
                      <a:pt x="4" y="785"/>
                      <a:pt x="3" y="802"/>
                    </a:cubicBezTo>
                    <a:cubicBezTo>
                      <a:pt x="0" y="834"/>
                      <a:pt x="4" y="864"/>
                      <a:pt x="7" y="893"/>
                    </a:cubicBezTo>
                    <a:cubicBezTo>
                      <a:pt x="8" y="898"/>
                      <a:pt x="9" y="904"/>
                      <a:pt x="9" y="909"/>
                    </a:cubicBezTo>
                    <a:cubicBezTo>
                      <a:pt x="22" y="1021"/>
                      <a:pt x="22" y="1021"/>
                      <a:pt x="22" y="1021"/>
                    </a:cubicBezTo>
                    <a:cubicBezTo>
                      <a:pt x="23" y="1025"/>
                      <a:pt x="23" y="1029"/>
                      <a:pt x="24" y="1033"/>
                    </a:cubicBezTo>
                    <a:cubicBezTo>
                      <a:pt x="25" y="1048"/>
                      <a:pt x="27" y="1064"/>
                      <a:pt x="30" y="1080"/>
                    </a:cubicBezTo>
                    <a:cubicBezTo>
                      <a:pt x="34" y="1101"/>
                      <a:pt x="40" y="1121"/>
                      <a:pt x="47" y="1140"/>
                    </a:cubicBezTo>
                    <a:cubicBezTo>
                      <a:pt x="61" y="1175"/>
                      <a:pt x="80" y="1208"/>
                      <a:pt x="103" y="1239"/>
                    </a:cubicBezTo>
                    <a:cubicBezTo>
                      <a:pt x="146" y="1295"/>
                      <a:pt x="202" y="1344"/>
                      <a:pt x="275" y="1390"/>
                    </a:cubicBezTo>
                    <a:cubicBezTo>
                      <a:pt x="304" y="1409"/>
                      <a:pt x="335" y="1426"/>
                      <a:pt x="366" y="1441"/>
                    </a:cubicBezTo>
                    <a:close/>
                    <a:moveTo>
                      <a:pt x="64" y="773"/>
                    </a:moveTo>
                    <a:cubicBezTo>
                      <a:pt x="67" y="798"/>
                      <a:pt x="74" y="823"/>
                      <a:pt x="84" y="848"/>
                    </a:cubicBezTo>
                    <a:cubicBezTo>
                      <a:pt x="107" y="785"/>
                      <a:pt x="165" y="713"/>
                      <a:pt x="209" y="677"/>
                    </a:cubicBezTo>
                    <a:cubicBezTo>
                      <a:pt x="272" y="628"/>
                      <a:pt x="353" y="583"/>
                      <a:pt x="451" y="545"/>
                    </a:cubicBezTo>
                    <a:cubicBezTo>
                      <a:pt x="515" y="521"/>
                      <a:pt x="582" y="501"/>
                      <a:pt x="652" y="486"/>
                    </a:cubicBezTo>
                    <a:cubicBezTo>
                      <a:pt x="652" y="314"/>
                      <a:pt x="652" y="314"/>
                      <a:pt x="652" y="314"/>
                    </a:cubicBezTo>
                    <a:cubicBezTo>
                      <a:pt x="640" y="317"/>
                      <a:pt x="627" y="320"/>
                      <a:pt x="615" y="323"/>
                    </a:cubicBezTo>
                    <a:cubicBezTo>
                      <a:pt x="544" y="340"/>
                      <a:pt x="476" y="361"/>
                      <a:pt x="413" y="386"/>
                    </a:cubicBezTo>
                    <a:cubicBezTo>
                      <a:pt x="345" y="413"/>
                      <a:pt x="288" y="442"/>
                      <a:pt x="238" y="474"/>
                    </a:cubicBezTo>
                    <a:cubicBezTo>
                      <a:pt x="204" y="496"/>
                      <a:pt x="178" y="516"/>
                      <a:pt x="153" y="537"/>
                    </a:cubicBezTo>
                    <a:cubicBezTo>
                      <a:pt x="142" y="547"/>
                      <a:pt x="131" y="556"/>
                      <a:pt x="122" y="566"/>
                    </a:cubicBezTo>
                    <a:cubicBezTo>
                      <a:pt x="81" y="622"/>
                      <a:pt x="60" y="684"/>
                      <a:pt x="62" y="747"/>
                    </a:cubicBezTo>
                    <a:cubicBezTo>
                      <a:pt x="62" y="756"/>
                      <a:pt x="63" y="764"/>
                      <a:pt x="64" y="773"/>
                    </a:cubicBezTo>
                    <a:close/>
                    <a:moveTo>
                      <a:pt x="1928" y="693"/>
                    </a:moveTo>
                    <a:cubicBezTo>
                      <a:pt x="1966" y="727"/>
                      <a:pt x="2007" y="795"/>
                      <a:pt x="2021" y="856"/>
                    </a:cubicBezTo>
                    <a:cubicBezTo>
                      <a:pt x="2034" y="828"/>
                      <a:pt x="2042" y="798"/>
                      <a:pt x="2045" y="768"/>
                    </a:cubicBezTo>
                    <a:cubicBezTo>
                      <a:pt x="2046" y="761"/>
                      <a:pt x="2047" y="754"/>
                      <a:pt x="2047" y="747"/>
                    </a:cubicBezTo>
                    <a:cubicBezTo>
                      <a:pt x="2049" y="670"/>
                      <a:pt x="2018" y="595"/>
                      <a:pt x="1958" y="530"/>
                    </a:cubicBezTo>
                    <a:cubicBezTo>
                      <a:pt x="1924" y="501"/>
                      <a:pt x="1884" y="473"/>
                      <a:pt x="1839" y="447"/>
                    </a:cubicBezTo>
                    <a:cubicBezTo>
                      <a:pt x="1782" y="415"/>
                      <a:pt x="1718" y="387"/>
                      <a:pt x="1639" y="359"/>
                    </a:cubicBezTo>
                    <a:cubicBezTo>
                      <a:pt x="1584" y="340"/>
                      <a:pt x="1524" y="324"/>
                      <a:pt x="1457" y="310"/>
                    </a:cubicBezTo>
                    <a:cubicBezTo>
                      <a:pt x="1457" y="482"/>
                      <a:pt x="1457" y="482"/>
                      <a:pt x="1457" y="482"/>
                    </a:cubicBezTo>
                    <a:cubicBezTo>
                      <a:pt x="1542" y="500"/>
                      <a:pt x="1625" y="525"/>
                      <a:pt x="1700" y="556"/>
                    </a:cubicBezTo>
                    <a:cubicBezTo>
                      <a:pt x="1795" y="595"/>
                      <a:pt x="1871" y="642"/>
                      <a:pt x="1928" y="693"/>
                    </a:cubicBezTo>
                    <a:close/>
                    <a:moveTo>
                      <a:pt x="1054" y="814"/>
                    </a:moveTo>
                    <a:cubicBezTo>
                      <a:pt x="1186" y="814"/>
                      <a:pt x="1408" y="789"/>
                      <a:pt x="1408" y="696"/>
                    </a:cubicBezTo>
                    <a:cubicBezTo>
                      <a:pt x="1408" y="118"/>
                      <a:pt x="1408" y="118"/>
                      <a:pt x="1408" y="118"/>
                    </a:cubicBezTo>
                    <a:cubicBezTo>
                      <a:pt x="1408" y="25"/>
                      <a:pt x="1186" y="0"/>
                      <a:pt x="1054" y="0"/>
                    </a:cubicBezTo>
                    <a:cubicBezTo>
                      <a:pt x="923" y="0"/>
                      <a:pt x="701" y="25"/>
                      <a:pt x="701" y="118"/>
                    </a:cubicBezTo>
                    <a:cubicBezTo>
                      <a:pt x="701" y="696"/>
                      <a:pt x="701" y="696"/>
                      <a:pt x="701" y="696"/>
                    </a:cubicBezTo>
                    <a:cubicBezTo>
                      <a:pt x="701" y="789"/>
                      <a:pt x="923" y="814"/>
                      <a:pt x="1054" y="814"/>
                    </a:cubicBezTo>
                    <a:close/>
                    <a:moveTo>
                      <a:pt x="1054" y="35"/>
                    </a:moveTo>
                    <a:cubicBezTo>
                      <a:pt x="1219" y="35"/>
                      <a:pt x="1352" y="71"/>
                      <a:pt x="1352" y="116"/>
                    </a:cubicBezTo>
                    <a:cubicBezTo>
                      <a:pt x="1352" y="161"/>
                      <a:pt x="1219" y="197"/>
                      <a:pt x="1054" y="197"/>
                    </a:cubicBezTo>
                    <a:cubicBezTo>
                      <a:pt x="890" y="197"/>
                      <a:pt x="757" y="161"/>
                      <a:pt x="757" y="116"/>
                    </a:cubicBezTo>
                    <a:cubicBezTo>
                      <a:pt x="757" y="71"/>
                      <a:pt x="890" y="35"/>
                      <a:pt x="1054" y="35"/>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1257" name="TextBox 1256"/>
              <p:cNvSpPr txBox="1"/>
              <p:nvPr/>
            </p:nvSpPr>
            <p:spPr>
              <a:xfrm flipH="1">
                <a:off x="4810124" y="1997847"/>
                <a:ext cx="1546051" cy="184666"/>
              </a:xfrm>
              <a:prstGeom prst="rect">
                <a:avLst/>
              </a:prstGeom>
              <a:noFill/>
            </p:spPr>
            <p:txBody>
              <a:bodyPr wrap="square" lIns="0" tIns="0" rIns="0" bIns="0" rtlCol="0">
                <a:spAutoFit/>
              </a:bodyPr>
              <a:lstStyle/>
              <a:p>
                <a:pPr algn="ctr"/>
                <a:r>
                  <a:rPr lang="en-US" sz="1200" dirty="0" smtClean="0">
                    <a:solidFill>
                      <a:srgbClr val="FBFBFB"/>
                    </a:solidFill>
                    <a:latin typeface="Segoe UI" pitchFamily="34" charset="0"/>
                    <a:ea typeface="Segoe UI" pitchFamily="34" charset="0"/>
                    <a:cs typeface="Segoe UI" pitchFamily="34" charset="0"/>
                  </a:rPr>
                  <a:t>Customer Web Service </a:t>
                </a:r>
              </a:p>
            </p:txBody>
          </p:sp>
        </p:grpSp>
      </p:grpSp>
      <p:grpSp>
        <p:nvGrpSpPr>
          <p:cNvPr id="1258" name="Group 1257"/>
          <p:cNvGrpSpPr/>
          <p:nvPr/>
        </p:nvGrpSpPr>
        <p:grpSpPr>
          <a:xfrm>
            <a:off x="1719792" y="5129228"/>
            <a:ext cx="1546051" cy="1070921"/>
            <a:chOff x="4810123" y="3160239"/>
            <a:chExt cx="1546051" cy="1070921"/>
          </a:xfrm>
        </p:grpSpPr>
        <p:sp>
          <p:nvSpPr>
            <p:cNvPr id="1259" name="Rectangle 1258"/>
            <p:cNvSpPr/>
            <p:nvPr/>
          </p:nvSpPr>
          <p:spPr bwMode="auto">
            <a:xfrm>
              <a:off x="4810123" y="3160239"/>
              <a:ext cx="1546051" cy="1070921"/>
            </a:xfrm>
            <a:prstGeom prst="rect">
              <a:avLst/>
            </a:prstGeom>
            <a:solidFill>
              <a:srgbClr val="00AEEF"/>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45720" numCol="1" spcCol="0" rtlCol="0" fromWordArt="0" anchor="t" anchorCtr="0" forceAA="0" compatLnSpc="1">
              <a:prstTxWarp prst="textNoShape">
                <a:avLst/>
              </a:prstTxWarp>
              <a:noAutofit/>
            </a:bodyPr>
            <a:lstStyle/>
            <a:p>
              <a:pPr>
                <a:spcBef>
                  <a:spcPct val="0"/>
                </a:spcBef>
                <a:spcAft>
                  <a:spcPts val="600"/>
                </a:spcAft>
              </a:pPr>
              <a:endParaRPr lang="en-US" sz="2800" kern="0" spc="-100" dirty="0" smtClean="0">
                <a:gradFill>
                  <a:gsLst>
                    <a:gs pos="0">
                      <a:srgbClr val="FFFFFF"/>
                    </a:gs>
                    <a:gs pos="100000">
                      <a:srgbClr val="FFFFFF"/>
                    </a:gs>
                  </a:gsLst>
                  <a:lin ang="5400000" scaled="0"/>
                </a:gradFill>
                <a:latin typeface="Consolas" pitchFamily="49" charset="0"/>
                <a:cs typeface="Consolas" pitchFamily="49" charset="0"/>
              </a:endParaRPr>
            </a:p>
            <a:p>
              <a:pPr>
                <a:spcBef>
                  <a:spcPct val="0"/>
                </a:spcBef>
                <a:spcAft>
                  <a:spcPts val="600"/>
                </a:spcAft>
              </a:pPr>
              <a:endParaRPr lang="en-US" sz="2800" kern="0" spc="-100" dirty="0" smtClean="0">
                <a:gradFill>
                  <a:gsLst>
                    <a:gs pos="0">
                      <a:srgbClr val="FFFFFF"/>
                    </a:gs>
                    <a:gs pos="100000">
                      <a:srgbClr val="FFFFFF"/>
                    </a:gs>
                  </a:gsLst>
                  <a:lin ang="5400000" scaled="0"/>
                </a:gradFill>
                <a:latin typeface="Consolas" pitchFamily="49" charset="0"/>
                <a:cs typeface="Consolas" pitchFamily="49" charset="0"/>
              </a:endParaRPr>
            </a:p>
            <a:p>
              <a:pPr>
                <a:spcAft>
                  <a:spcPts val="600"/>
                </a:spcAft>
              </a:pPr>
              <a:endParaRPr lang="en-US" sz="2200" spc="-50" dirty="0">
                <a:gradFill>
                  <a:gsLst>
                    <a:gs pos="0">
                      <a:srgbClr val="FFFFFF"/>
                    </a:gs>
                    <a:gs pos="100000">
                      <a:srgbClr val="FFFFFF"/>
                    </a:gs>
                  </a:gsLst>
                  <a:lin ang="5400000" scaled="0"/>
                </a:gradFill>
                <a:cs typeface="Arial" charset="0"/>
              </a:endParaRPr>
            </a:p>
          </p:txBody>
        </p:sp>
        <p:grpSp>
          <p:nvGrpSpPr>
            <p:cNvPr id="1260" name="Group 1259"/>
            <p:cNvGrpSpPr/>
            <p:nvPr/>
          </p:nvGrpSpPr>
          <p:grpSpPr>
            <a:xfrm>
              <a:off x="4810123" y="3263598"/>
              <a:ext cx="1546051" cy="876041"/>
              <a:chOff x="4810124" y="1306472"/>
              <a:chExt cx="1546051" cy="876041"/>
            </a:xfrm>
          </p:grpSpPr>
          <p:sp>
            <p:nvSpPr>
              <p:cNvPr id="1261" name="Freeform 83"/>
              <p:cNvSpPr>
                <a:spLocks noEditPoints="1"/>
              </p:cNvSpPr>
              <p:nvPr/>
            </p:nvSpPr>
            <p:spPr bwMode="black">
              <a:xfrm>
                <a:off x="5218094" y="1306472"/>
                <a:ext cx="696931" cy="582805"/>
              </a:xfrm>
              <a:custGeom>
                <a:avLst/>
                <a:gdLst>
                  <a:gd name="T0" fmla="*/ 502 w 2107"/>
                  <a:gd name="T1" fmla="*/ 1162 h 2221"/>
                  <a:gd name="T2" fmla="*/ 239 w 2107"/>
                  <a:gd name="T3" fmla="*/ 2072 h 2221"/>
                  <a:gd name="T4" fmla="*/ 1587 w 2107"/>
                  <a:gd name="T5" fmla="*/ 1800 h 2221"/>
                  <a:gd name="T6" fmla="*/ 1487 w 2107"/>
                  <a:gd name="T7" fmla="*/ 1835 h 2221"/>
                  <a:gd name="T8" fmla="*/ 1579 w 2107"/>
                  <a:gd name="T9" fmla="*/ 1870 h 2221"/>
                  <a:gd name="T10" fmla="*/ 1470 w 2107"/>
                  <a:gd name="T11" fmla="*/ 1847 h 2221"/>
                  <a:gd name="T12" fmla="*/ 983 w 2107"/>
                  <a:gd name="T13" fmla="*/ 1837 h 2221"/>
                  <a:gd name="T14" fmla="*/ 1062 w 2107"/>
                  <a:gd name="T15" fmla="*/ 1872 h 2221"/>
                  <a:gd name="T16" fmla="*/ 956 w 2107"/>
                  <a:gd name="T17" fmla="*/ 1951 h 2221"/>
                  <a:gd name="T18" fmla="*/ 1046 w 2107"/>
                  <a:gd name="T19" fmla="*/ 1970 h 2221"/>
                  <a:gd name="T20" fmla="*/ 820 w 2107"/>
                  <a:gd name="T21" fmla="*/ 1872 h 2221"/>
                  <a:gd name="T22" fmla="*/ 899 w 2107"/>
                  <a:gd name="T23" fmla="*/ 1836 h 2221"/>
                  <a:gd name="T24" fmla="*/ 841 w 2107"/>
                  <a:gd name="T25" fmla="*/ 1886 h 2221"/>
                  <a:gd name="T26" fmla="*/ 905 w 2107"/>
                  <a:gd name="T27" fmla="*/ 1920 h 2221"/>
                  <a:gd name="T28" fmla="*/ 882 w 2107"/>
                  <a:gd name="T29" fmla="*/ 1971 h 2221"/>
                  <a:gd name="T30" fmla="*/ 687 w 2107"/>
                  <a:gd name="T31" fmla="*/ 1847 h 2221"/>
                  <a:gd name="T32" fmla="*/ 780 w 2107"/>
                  <a:gd name="T33" fmla="*/ 1844 h 2221"/>
                  <a:gd name="T34" fmla="*/ 760 w 2107"/>
                  <a:gd name="T35" fmla="*/ 1882 h 2221"/>
                  <a:gd name="T36" fmla="*/ 703 w 2107"/>
                  <a:gd name="T37" fmla="*/ 1912 h 2221"/>
                  <a:gd name="T38" fmla="*/ 682 w 2107"/>
                  <a:gd name="T39" fmla="*/ 1972 h 2221"/>
                  <a:gd name="T40" fmla="*/ 647 w 2107"/>
                  <a:gd name="T41" fmla="*/ 1928 h 2221"/>
                  <a:gd name="T42" fmla="*/ 631 w 2107"/>
                  <a:gd name="T43" fmla="*/ 1862 h 2221"/>
                  <a:gd name="T44" fmla="*/ 545 w 2107"/>
                  <a:gd name="T45" fmla="*/ 2017 h 2221"/>
                  <a:gd name="T46" fmla="*/ 416 w 2107"/>
                  <a:gd name="T47" fmla="*/ 2078 h 2221"/>
                  <a:gd name="T48" fmla="*/ 435 w 2107"/>
                  <a:gd name="T49" fmla="*/ 2014 h 2221"/>
                  <a:gd name="T50" fmla="*/ 538 w 2107"/>
                  <a:gd name="T51" fmla="*/ 2006 h 2221"/>
                  <a:gd name="T52" fmla="*/ 520 w 2107"/>
                  <a:gd name="T53" fmla="*/ 1973 h 2221"/>
                  <a:gd name="T54" fmla="*/ 490 w 2107"/>
                  <a:gd name="T55" fmla="*/ 1930 h 2221"/>
                  <a:gd name="T56" fmla="*/ 587 w 2107"/>
                  <a:gd name="T57" fmla="*/ 1913 h 2221"/>
                  <a:gd name="T58" fmla="*/ 1055 w 2107"/>
                  <a:gd name="T59" fmla="*/ 2071 h 2221"/>
                  <a:gd name="T60" fmla="*/ 605 w 2107"/>
                  <a:gd name="T61" fmla="*/ 2078 h 2221"/>
                  <a:gd name="T62" fmla="*/ 613 w 2107"/>
                  <a:gd name="T63" fmla="*/ 2010 h 2221"/>
                  <a:gd name="T64" fmla="*/ 1046 w 2107"/>
                  <a:gd name="T65" fmla="*/ 2003 h 2221"/>
                  <a:gd name="T66" fmla="*/ 1113 w 2107"/>
                  <a:gd name="T67" fmla="*/ 1877 h 2221"/>
                  <a:gd name="T68" fmla="*/ 1176 w 2107"/>
                  <a:gd name="T69" fmla="*/ 1835 h 2221"/>
                  <a:gd name="T70" fmla="*/ 1137 w 2107"/>
                  <a:gd name="T71" fmla="*/ 1885 h 2221"/>
                  <a:gd name="T72" fmla="*/ 1115 w 2107"/>
                  <a:gd name="T73" fmla="*/ 1926 h 2221"/>
                  <a:gd name="T74" fmla="*/ 1215 w 2107"/>
                  <a:gd name="T75" fmla="*/ 1968 h 2221"/>
                  <a:gd name="T76" fmla="*/ 1135 w 2107"/>
                  <a:gd name="T77" fmla="*/ 1970 h 2221"/>
                  <a:gd name="T78" fmla="*/ 1146 w 2107"/>
                  <a:gd name="T79" fmla="*/ 2075 h 2221"/>
                  <a:gd name="T80" fmla="*/ 1122 w 2107"/>
                  <a:gd name="T81" fmla="*/ 2019 h 2221"/>
                  <a:gd name="T82" fmla="*/ 1139 w 2107"/>
                  <a:gd name="T83" fmla="*/ 2003 h 2221"/>
                  <a:gd name="T84" fmla="*/ 1217 w 2107"/>
                  <a:gd name="T85" fmla="*/ 2003 h 2221"/>
                  <a:gd name="T86" fmla="*/ 1337 w 2107"/>
                  <a:gd name="T87" fmla="*/ 1868 h 2221"/>
                  <a:gd name="T88" fmla="*/ 1411 w 2107"/>
                  <a:gd name="T89" fmla="*/ 1838 h 2221"/>
                  <a:gd name="T90" fmla="*/ 1425 w 2107"/>
                  <a:gd name="T91" fmla="*/ 1883 h 2221"/>
                  <a:gd name="T92" fmla="*/ 1359 w 2107"/>
                  <a:gd name="T93" fmla="*/ 1927 h 2221"/>
                  <a:gd name="T94" fmla="*/ 1476 w 2107"/>
                  <a:gd name="T95" fmla="*/ 1956 h 2221"/>
                  <a:gd name="T96" fmla="*/ 1461 w 2107"/>
                  <a:gd name="T97" fmla="*/ 1970 h 2221"/>
                  <a:gd name="T98" fmla="*/ 1511 w 2107"/>
                  <a:gd name="T99" fmla="*/ 2075 h 2221"/>
                  <a:gd name="T100" fmla="*/ 1393 w 2107"/>
                  <a:gd name="T101" fmla="*/ 2019 h 2221"/>
                  <a:gd name="T102" fmla="*/ 1475 w 2107"/>
                  <a:gd name="T103" fmla="*/ 2001 h 2221"/>
                  <a:gd name="T104" fmla="*/ 1681 w 2107"/>
                  <a:gd name="T105" fmla="*/ 2018 h 2221"/>
                  <a:gd name="T106" fmla="*/ 1623 w 2107"/>
                  <a:gd name="T107" fmla="*/ 2075 h 2221"/>
                  <a:gd name="T108" fmla="*/ 1639 w 2107"/>
                  <a:gd name="T109" fmla="*/ 2000 h 2221"/>
                  <a:gd name="T110" fmla="*/ 1630 w 2107"/>
                  <a:gd name="T111" fmla="*/ 1969 h 2221"/>
                  <a:gd name="T112" fmla="*/ 1532 w 2107"/>
                  <a:gd name="T113" fmla="*/ 1910 h 2221"/>
                  <a:gd name="T114" fmla="*/ 933 w 2107"/>
                  <a:gd name="T115" fmla="*/ 1308 h 2221"/>
                  <a:gd name="T116" fmla="*/ 9 w 2107"/>
                  <a:gd name="T117" fmla="*/ 909 h 2221"/>
                  <a:gd name="T118" fmla="*/ 413 w 2107"/>
                  <a:gd name="T119" fmla="*/ 386 h 2221"/>
                  <a:gd name="T120" fmla="*/ 1700 w 2107"/>
                  <a:gd name="T121" fmla="*/ 556 h 2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7" h="2221">
                    <a:moveTo>
                      <a:pt x="2107" y="809"/>
                    </a:moveTo>
                    <a:cubicBezTo>
                      <a:pt x="2106" y="786"/>
                      <a:pt x="2103" y="764"/>
                      <a:pt x="2098" y="742"/>
                    </a:cubicBezTo>
                    <a:cubicBezTo>
                      <a:pt x="2098" y="745"/>
                      <a:pt x="2098" y="747"/>
                      <a:pt x="2098" y="749"/>
                    </a:cubicBezTo>
                    <a:cubicBezTo>
                      <a:pt x="2096" y="810"/>
                      <a:pt x="2076" y="869"/>
                      <a:pt x="2040" y="926"/>
                    </a:cubicBezTo>
                    <a:cubicBezTo>
                      <a:pt x="2018" y="961"/>
                      <a:pt x="1988" y="995"/>
                      <a:pt x="1953" y="1027"/>
                    </a:cubicBezTo>
                    <a:cubicBezTo>
                      <a:pt x="1918" y="1064"/>
                      <a:pt x="1873" y="1098"/>
                      <a:pt x="1819" y="1131"/>
                    </a:cubicBezTo>
                    <a:cubicBezTo>
                      <a:pt x="1777" y="1156"/>
                      <a:pt x="1731" y="1178"/>
                      <a:pt x="1682" y="1198"/>
                    </a:cubicBezTo>
                    <a:cubicBezTo>
                      <a:pt x="1682" y="1061"/>
                      <a:pt x="1682" y="1061"/>
                      <a:pt x="1682" y="1061"/>
                    </a:cubicBezTo>
                    <a:cubicBezTo>
                      <a:pt x="1682" y="1059"/>
                      <a:pt x="1682" y="1058"/>
                      <a:pt x="1682" y="1056"/>
                    </a:cubicBezTo>
                    <a:cubicBezTo>
                      <a:pt x="1680" y="988"/>
                      <a:pt x="1624" y="933"/>
                      <a:pt x="1554" y="933"/>
                    </a:cubicBezTo>
                    <a:cubicBezTo>
                      <a:pt x="555" y="933"/>
                      <a:pt x="555" y="933"/>
                      <a:pt x="555" y="933"/>
                    </a:cubicBezTo>
                    <a:cubicBezTo>
                      <a:pt x="484" y="933"/>
                      <a:pt x="426" y="990"/>
                      <a:pt x="426" y="1061"/>
                    </a:cubicBezTo>
                    <a:cubicBezTo>
                      <a:pt x="426" y="1141"/>
                      <a:pt x="426" y="1141"/>
                      <a:pt x="426" y="1141"/>
                    </a:cubicBezTo>
                    <a:cubicBezTo>
                      <a:pt x="430" y="1142"/>
                      <a:pt x="430" y="1142"/>
                      <a:pt x="430" y="1142"/>
                    </a:cubicBezTo>
                    <a:cubicBezTo>
                      <a:pt x="430" y="1143"/>
                      <a:pt x="459" y="1152"/>
                      <a:pt x="502" y="1162"/>
                    </a:cubicBezTo>
                    <a:cubicBezTo>
                      <a:pt x="502" y="1069"/>
                      <a:pt x="502" y="1069"/>
                      <a:pt x="502" y="1069"/>
                    </a:cubicBezTo>
                    <a:cubicBezTo>
                      <a:pt x="502" y="1032"/>
                      <a:pt x="531" y="1003"/>
                      <a:pt x="568" y="1003"/>
                    </a:cubicBezTo>
                    <a:cubicBezTo>
                      <a:pt x="1541" y="1003"/>
                      <a:pt x="1541" y="1003"/>
                      <a:pt x="1541" y="1003"/>
                    </a:cubicBezTo>
                    <a:cubicBezTo>
                      <a:pt x="1577" y="1003"/>
                      <a:pt x="1607" y="1032"/>
                      <a:pt x="1607" y="1069"/>
                    </a:cubicBezTo>
                    <a:cubicBezTo>
                      <a:pt x="1607" y="1668"/>
                      <a:pt x="1607" y="1668"/>
                      <a:pt x="1607" y="1668"/>
                    </a:cubicBezTo>
                    <a:cubicBezTo>
                      <a:pt x="1607" y="1704"/>
                      <a:pt x="1577" y="1734"/>
                      <a:pt x="1541" y="1734"/>
                    </a:cubicBezTo>
                    <a:cubicBezTo>
                      <a:pt x="568" y="1734"/>
                      <a:pt x="568" y="1734"/>
                      <a:pt x="568" y="1734"/>
                    </a:cubicBezTo>
                    <a:cubicBezTo>
                      <a:pt x="531" y="1734"/>
                      <a:pt x="502" y="1704"/>
                      <a:pt x="502" y="1668"/>
                    </a:cubicBezTo>
                    <a:cubicBezTo>
                      <a:pt x="502" y="1541"/>
                      <a:pt x="502" y="1541"/>
                      <a:pt x="502" y="1541"/>
                    </a:cubicBezTo>
                    <a:cubicBezTo>
                      <a:pt x="476" y="1535"/>
                      <a:pt x="451" y="1528"/>
                      <a:pt x="426" y="1520"/>
                    </a:cubicBezTo>
                    <a:cubicBezTo>
                      <a:pt x="426" y="1676"/>
                      <a:pt x="426" y="1676"/>
                      <a:pt x="426" y="1676"/>
                    </a:cubicBezTo>
                    <a:cubicBezTo>
                      <a:pt x="426" y="1736"/>
                      <a:pt x="467" y="1786"/>
                      <a:pt x="523" y="1800"/>
                    </a:cubicBezTo>
                    <a:cubicBezTo>
                      <a:pt x="491" y="1802"/>
                      <a:pt x="456" y="1813"/>
                      <a:pt x="435" y="1837"/>
                    </a:cubicBezTo>
                    <a:cubicBezTo>
                      <a:pt x="419" y="1857"/>
                      <a:pt x="403" y="1876"/>
                      <a:pt x="387" y="1895"/>
                    </a:cubicBezTo>
                    <a:cubicBezTo>
                      <a:pt x="337" y="1954"/>
                      <a:pt x="288" y="2013"/>
                      <a:pt x="239" y="2072"/>
                    </a:cubicBezTo>
                    <a:cubicBezTo>
                      <a:pt x="227" y="2086"/>
                      <a:pt x="203" y="2107"/>
                      <a:pt x="203" y="2127"/>
                    </a:cubicBezTo>
                    <a:cubicBezTo>
                      <a:pt x="203" y="2183"/>
                      <a:pt x="203" y="2183"/>
                      <a:pt x="203" y="2183"/>
                    </a:cubicBezTo>
                    <a:cubicBezTo>
                      <a:pt x="204" y="2190"/>
                      <a:pt x="206" y="2197"/>
                      <a:pt x="209" y="2202"/>
                    </a:cubicBezTo>
                    <a:cubicBezTo>
                      <a:pt x="222" y="2220"/>
                      <a:pt x="247" y="2221"/>
                      <a:pt x="267" y="2221"/>
                    </a:cubicBezTo>
                    <a:cubicBezTo>
                      <a:pt x="295" y="2221"/>
                      <a:pt x="1759" y="2221"/>
                      <a:pt x="1804" y="2221"/>
                    </a:cubicBezTo>
                    <a:cubicBezTo>
                      <a:pt x="1826" y="2221"/>
                      <a:pt x="1850" y="2219"/>
                      <a:pt x="1871" y="2214"/>
                    </a:cubicBezTo>
                    <a:cubicBezTo>
                      <a:pt x="1886" y="2211"/>
                      <a:pt x="1903" y="2203"/>
                      <a:pt x="1905" y="2186"/>
                    </a:cubicBezTo>
                    <a:cubicBezTo>
                      <a:pt x="1905" y="2126"/>
                      <a:pt x="1905" y="2126"/>
                      <a:pt x="1905" y="2126"/>
                    </a:cubicBezTo>
                    <a:cubicBezTo>
                      <a:pt x="1907" y="2113"/>
                      <a:pt x="1899" y="2100"/>
                      <a:pt x="1891" y="2091"/>
                    </a:cubicBezTo>
                    <a:cubicBezTo>
                      <a:pt x="1887" y="2086"/>
                      <a:pt x="1883" y="2081"/>
                      <a:pt x="1879" y="2077"/>
                    </a:cubicBezTo>
                    <a:cubicBezTo>
                      <a:pt x="1858" y="2052"/>
                      <a:pt x="1837" y="2027"/>
                      <a:pt x="1816" y="2003"/>
                    </a:cubicBezTo>
                    <a:cubicBezTo>
                      <a:pt x="1770" y="1948"/>
                      <a:pt x="1724" y="1894"/>
                      <a:pt x="1678" y="1840"/>
                    </a:cubicBezTo>
                    <a:cubicBezTo>
                      <a:pt x="1676" y="1837"/>
                      <a:pt x="1674" y="1834"/>
                      <a:pt x="1671" y="1832"/>
                    </a:cubicBezTo>
                    <a:cubicBezTo>
                      <a:pt x="1662" y="1820"/>
                      <a:pt x="1647" y="1813"/>
                      <a:pt x="1633" y="1809"/>
                    </a:cubicBezTo>
                    <a:cubicBezTo>
                      <a:pt x="1618" y="1804"/>
                      <a:pt x="1603" y="1801"/>
                      <a:pt x="1587" y="1800"/>
                    </a:cubicBezTo>
                    <a:cubicBezTo>
                      <a:pt x="1642" y="1785"/>
                      <a:pt x="1682" y="1735"/>
                      <a:pt x="1682" y="1676"/>
                    </a:cubicBezTo>
                    <a:cubicBezTo>
                      <a:pt x="1682" y="1462"/>
                      <a:pt x="1682" y="1462"/>
                      <a:pt x="1682" y="1462"/>
                    </a:cubicBezTo>
                    <a:cubicBezTo>
                      <a:pt x="1698" y="1455"/>
                      <a:pt x="1714" y="1448"/>
                      <a:pt x="1730" y="1441"/>
                    </a:cubicBezTo>
                    <a:cubicBezTo>
                      <a:pt x="1801" y="1408"/>
                      <a:pt x="1863" y="1368"/>
                      <a:pt x="1916" y="1325"/>
                    </a:cubicBezTo>
                    <a:cubicBezTo>
                      <a:pt x="1946" y="1300"/>
                      <a:pt x="1972" y="1273"/>
                      <a:pt x="1995" y="1246"/>
                    </a:cubicBezTo>
                    <a:cubicBezTo>
                      <a:pt x="2018" y="1218"/>
                      <a:pt x="2037" y="1187"/>
                      <a:pt x="2054" y="1154"/>
                    </a:cubicBezTo>
                    <a:cubicBezTo>
                      <a:pt x="2068" y="1124"/>
                      <a:pt x="2079" y="1090"/>
                      <a:pt x="2084" y="1054"/>
                    </a:cubicBezTo>
                    <a:cubicBezTo>
                      <a:pt x="2086" y="1040"/>
                      <a:pt x="2087" y="1026"/>
                      <a:pt x="2089" y="1013"/>
                    </a:cubicBezTo>
                    <a:cubicBezTo>
                      <a:pt x="2089" y="1008"/>
                      <a:pt x="2090" y="1003"/>
                      <a:pt x="2090" y="998"/>
                    </a:cubicBezTo>
                    <a:cubicBezTo>
                      <a:pt x="2102" y="877"/>
                      <a:pt x="2102" y="877"/>
                      <a:pt x="2102" y="877"/>
                    </a:cubicBezTo>
                    <a:cubicBezTo>
                      <a:pt x="2103" y="874"/>
                      <a:pt x="2103" y="870"/>
                      <a:pt x="2103" y="867"/>
                    </a:cubicBezTo>
                    <a:cubicBezTo>
                      <a:pt x="2105" y="848"/>
                      <a:pt x="2107" y="829"/>
                      <a:pt x="2107" y="809"/>
                    </a:cubicBezTo>
                    <a:close/>
                    <a:moveTo>
                      <a:pt x="1474" y="1837"/>
                    </a:moveTo>
                    <a:cubicBezTo>
                      <a:pt x="1475" y="1836"/>
                      <a:pt x="1476" y="1836"/>
                      <a:pt x="1478" y="1836"/>
                    </a:cubicBezTo>
                    <a:cubicBezTo>
                      <a:pt x="1481" y="1835"/>
                      <a:pt x="1483" y="1835"/>
                      <a:pt x="1487" y="1835"/>
                    </a:cubicBezTo>
                    <a:cubicBezTo>
                      <a:pt x="1492" y="1835"/>
                      <a:pt x="1492" y="1835"/>
                      <a:pt x="1492" y="1835"/>
                    </a:cubicBezTo>
                    <a:cubicBezTo>
                      <a:pt x="1492" y="1835"/>
                      <a:pt x="1492" y="1835"/>
                      <a:pt x="1492" y="1835"/>
                    </a:cubicBezTo>
                    <a:cubicBezTo>
                      <a:pt x="1502" y="1835"/>
                      <a:pt x="1511" y="1835"/>
                      <a:pt x="1521" y="1835"/>
                    </a:cubicBezTo>
                    <a:cubicBezTo>
                      <a:pt x="1521" y="1835"/>
                      <a:pt x="1521" y="1835"/>
                      <a:pt x="1521" y="1835"/>
                    </a:cubicBezTo>
                    <a:cubicBezTo>
                      <a:pt x="1531" y="1835"/>
                      <a:pt x="1531" y="1835"/>
                      <a:pt x="1531" y="1835"/>
                    </a:cubicBezTo>
                    <a:cubicBezTo>
                      <a:pt x="1534" y="1834"/>
                      <a:pt x="1538" y="1835"/>
                      <a:pt x="1541" y="1835"/>
                    </a:cubicBezTo>
                    <a:cubicBezTo>
                      <a:pt x="1543" y="1836"/>
                      <a:pt x="1546" y="1836"/>
                      <a:pt x="1548" y="1837"/>
                    </a:cubicBezTo>
                    <a:cubicBezTo>
                      <a:pt x="1548" y="1837"/>
                      <a:pt x="1548" y="1837"/>
                      <a:pt x="1548" y="1837"/>
                    </a:cubicBezTo>
                    <a:cubicBezTo>
                      <a:pt x="1549" y="1837"/>
                      <a:pt x="1549" y="1838"/>
                      <a:pt x="1549" y="1838"/>
                    </a:cubicBezTo>
                    <a:cubicBezTo>
                      <a:pt x="1550" y="1838"/>
                      <a:pt x="1550" y="1838"/>
                      <a:pt x="1550" y="1838"/>
                    </a:cubicBezTo>
                    <a:cubicBezTo>
                      <a:pt x="1553" y="1839"/>
                      <a:pt x="1556" y="1840"/>
                      <a:pt x="1558" y="1842"/>
                    </a:cubicBezTo>
                    <a:cubicBezTo>
                      <a:pt x="1560" y="1843"/>
                      <a:pt x="1562" y="1845"/>
                      <a:pt x="1563" y="1847"/>
                    </a:cubicBezTo>
                    <a:cubicBezTo>
                      <a:pt x="1571" y="1858"/>
                      <a:pt x="1571" y="1858"/>
                      <a:pt x="1571" y="1858"/>
                    </a:cubicBezTo>
                    <a:cubicBezTo>
                      <a:pt x="1573" y="1861"/>
                      <a:pt x="1577" y="1865"/>
                      <a:pt x="1579" y="1870"/>
                    </a:cubicBezTo>
                    <a:cubicBezTo>
                      <a:pt x="1579" y="1870"/>
                      <a:pt x="1579" y="1870"/>
                      <a:pt x="1579" y="1870"/>
                    </a:cubicBezTo>
                    <a:cubicBezTo>
                      <a:pt x="1581" y="1872"/>
                      <a:pt x="1581" y="1874"/>
                      <a:pt x="1581" y="1876"/>
                    </a:cubicBezTo>
                    <a:cubicBezTo>
                      <a:pt x="1581" y="1877"/>
                      <a:pt x="1580" y="1878"/>
                      <a:pt x="1579" y="1879"/>
                    </a:cubicBezTo>
                    <a:cubicBezTo>
                      <a:pt x="1579" y="1879"/>
                      <a:pt x="1579" y="1880"/>
                      <a:pt x="1579" y="1880"/>
                    </a:cubicBezTo>
                    <a:cubicBezTo>
                      <a:pt x="1579" y="1880"/>
                      <a:pt x="1579" y="1880"/>
                      <a:pt x="1579" y="1880"/>
                    </a:cubicBezTo>
                    <a:cubicBezTo>
                      <a:pt x="1578" y="1880"/>
                      <a:pt x="1578" y="1880"/>
                      <a:pt x="1578" y="1880"/>
                    </a:cubicBezTo>
                    <a:cubicBezTo>
                      <a:pt x="1578" y="1880"/>
                      <a:pt x="1578" y="1881"/>
                      <a:pt x="1577" y="1881"/>
                    </a:cubicBezTo>
                    <a:cubicBezTo>
                      <a:pt x="1577" y="1881"/>
                      <a:pt x="1577" y="1881"/>
                      <a:pt x="1576" y="1881"/>
                    </a:cubicBezTo>
                    <a:cubicBezTo>
                      <a:pt x="1576" y="1881"/>
                      <a:pt x="1576" y="1882"/>
                      <a:pt x="1575" y="1882"/>
                    </a:cubicBezTo>
                    <a:cubicBezTo>
                      <a:pt x="1569" y="1885"/>
                      <a:pt x="1560" y="1884"/>
                      <a:pt x="1553" y="1884"/>
                    </a:cubicBezTo>
                    <a:cubicBezTo>
                      <a:pt x="1516" y="1884"/>
                      <a:pt x="1516" y="1884"/>
                      <a:pt x="1516" y="1884"/>
                    </a:cubicBezTo>
                    <a:cubicBezTo>
                      <a:pt x="1509" y="1884"/>
                      <a:pt x="1501" y="1883"/>
                      <a:pt x="1494" y="1879"/>
                    </a:cubicBezTo>
                    <a:cubicBezTo>
                      <a:pt x="1492" y="1878"/>
                      <a:pt x="1490" y="1877"/>
                      <a:pt x="1488" y="1876"/>
                    </a:cubicBezTo>
                    <a:cubicBezTo>
                      <a:pt x="1486" y="1874"/>
                      <a:pt x="1484" y="1872"/>
                      <a:pt x="1483" y="1871"/>
                    </a:cubicBezTo>
                    <a:cubicBezTo>
                      <a:pt x="1481" y="1868"/>
                      <a:pt x="1481" y="1868"/>
                      <a:pt x="1481" y="1868"/>
                    </a:cubicBezTo>
                    <a:cubicBezTo>
                      <a:pt x="1478" y="1861"/>
                      <a:pt x="1473" y="1854"/>
                      <a:pt x="1470" y="1847"/>
                    </a:cubicBezTo>
                    <a:cubicBezTo>
                      <a:pt x="1467" y="1842"/>
                      <a:pt x="1469" y="1839"/>
                      <a:pt x="1474" y="1837"/>
                    </a:cubicBezTo>
                    <a:close/>
                    <a:moveTo>
                      <a:pt x="965" y="1871"/>
                    </a:moveTo>
                    <a:cubicBezTo>
                      <a:pt x="966" y="1869"/>
                      <a:pt x="966" y="1868"/>
                      <a:pt x="966" y="1866"/>
                    </a:cubicBezTo>
                    <a:cubicBezTo>
                      <a:pt x="966" y="1866"/>
                      <a:pt x="966" y="1866"/>
                      <a:pt x="966" y="1866"/>
                    </a:cubicBezTo>
                    <a:cubicBezTo>
                      <a:pt x="967" y="1861"/>
                      <a:pt x="966" y="1855"/>
                      <a:pt x="968" y="1850"/>
                    </a:cubicBezTo>
                    <a:cubicBezTo>
                      <a:pt x="968" y="1848"/>
                      <a:pt x="968" y="1848"/>
                      <a:pt x="968" y="1848"/>
                    </a:cubicBezTo>
                    <a:cubicBezTo>
                      <a:pt x="968" y="1846"/>
                      <a:pt x="969" y="1845"/>
                      <a:pt x="970" y="1843"/>
                    </a:cubicBezTo>
                    <a:cubicBezTo>
                      <a:pt x="971" y="1842"/>
                      <a:pt x="973" y="1841"/>
                      <a:pt x="974" y="1841"/>
                    </a:cubicBezTo>
                    <a:cubicBezTo>
                      <a:pt x="974" y="1840"/>
                      <a:pt x="974" y="1840"/>
                      <a:pt x="974" y="1840"/>
                    </a:cubicBezTo>
                    <a:cubicBezTo>
                      <a:pt x="975" y="1840"/>
                      <a:pt x="975" y="1840"/>
                      <a:pt x="975" y="1840"/>
                    </a:cubicBezTo>
                    <a:cubicBezTo>
                      <a:pt x="976" y="1840"/>
                      <a:pt x="976" y="1839"/>
                      <a:pt x="976" y="1839"/>
                    </a:cubicBezTo>
                    <a:cubicBezTo>
                      <a:pt x="976" y="1839"/>
                      <a:pt x="977" y="1839"/>
                      <a:pt x="977" y="1839"/>
                    </a:cubicBezTo>
                    <a:cubicBezTo>
                      <a:pt x="978" y="1839"/>
                      <a:pt x="978" y="1838"/>
                      <a:pt x="979" y="1838"/>
                    </a:cubicBezTo>
                    <a:cubicBezTo>
                      <a:pt x="980" y="1838"/>
                      <a:pt x="980" y="1838"/>
                      <a:pt x="980" y="1838"/>
                    </a:cubicBezTo>
                    <a:cubicBezTo>
                      <a:pt x="981" y="1837"/>
                      <a:pt x="982" y="1837"/>
                      <a:pt x="983" y="1837"/>
                    </a:cubicBezTo>
                    <a:cubicBezTo>
                      <a:pt x="983" y="1837"/>
                      <a:pt x="984" y="1837"/>
                      <a:pt x="984" y="1837"/>
                    </a:cubicBezTo>
                    <a:cubicBezTo>
                      <a:pt x="984" y="1837"/>
                      <a:pt x="984" y="1837"/>
                      <a:pt x="985" y="1837"/>
                    </a:cubicBezTo>
                    <a:cubicBezTo>
                      <a:pt x="985" y="1837"/>
                      <a:pt x="985" y="1837"/>
                      <a:pt x="986" y="1836"/>
                    </a:cubicBezTo>
                    <a:cubicBezTo>
                      <a:pt x="988" y="1836"/>
                      <a:pt x="991" y="1836"/>
                      <a:pt x="993" y="1836"/>
                    </a:cubicBezTo>
                    <a:cubicBezTo>
                      <a:pt x="995" y="1836"/>
                      <a:pt x="995" y="1836"/>
                      <a:pt x="995" y="1836"/>
                    </a:cubicBezTo>
                    <a:cubicBezTo>
                      <a:pt x="998" y="1836"/>
                      <a:pt x="1000" y="1836"/>
                      <a:pt x="1003" y="1836"/>
                    </a:cubicBezTo>
                    <a:cubicBezTo>
                      <a:pt x="1038" y="1836"/>
                      <a:pt x="1038" y="1836"/>
                      <a:pt x="1038" y="1836"/>
                    </a:cubicBezTo>
                    <a:cubicBezTo>
                      <a:pt x="1038" y="1836"/>
                      <a:pt x="1039" y="1836"/>
                      <a:pt x="1040" y="1836"/>
                    </a:cubicBezTo>
                    <a:cubicBezTo>
                      <a:pt x="1040" y="1836"/>
                      <a:pt x="1040" y="1836"/>
                      <a:pt x="1041" y="1836"/>
                    </a:cubicBezTo>
                    <a:cubicBezTo>
                      <a:pt x="1042" y="1836"/>
                      <a:pt x="1042" y="1836"/>
                      <a:pt x="1043" y="1836"/>
                    </a:cubicBezTo>
                    <a:cubicBezTo>
                      <a:pt x="1050" y="1837"/>
                      <a:pt x="1058" y="1839"/>
                      <a:pt x="1061" y="1844"/>
                    </a:cubicBezTo>
                    <a:cubicBezTo>
                      <a:pt x="1061" y="1845"/>
                      <a:pt x="1061" y="1845"/>
                      <a:pt x="1061" y="1846"/>
                    </a:cubicBezTo>
                    <a:cubicBezTo>
                      <a:pt x="1061" y="1846"/>
                      <a:pt x="1061" y="1846"/>
                      <a:pt x="1061" y="1846"/>
                    </a:cubicBezTo>
                    <a:cubicBezTo>
                      <a:pt x="1063" y="1853"/>
                      <a:pt x="1062" y="1863"/>
                      <a:pt x="1062" y="1870"/>
                    </a:cubicBezTo>
                    <a:cubicBezTo>
                      <a:pt x="1062" y="1872"/>
                      <a:pt x="1062" y="1872"/>
                      <a:pt x="1062" y="1872"/>
                    </a:cubicBezTo>
                    <a:cubicBezTo>
                      <a:pt x="1062" y="1873"/>
                      <a:pt x="1062" y="1874"/>
                      <a:pt x="1061" y="1876"/>
                    </a:cubicBezTo>
                    <a:cubicBezTo>
                      <a:pt x="1054" y="1889"/>
                      <a:pt x="1022" y="1885"/>
                      <a:pt x="1010" y="1885"/>
                    </a:cubicBezTo>
                    <a:cubicBezTo>
                      <a:pt x="1003" y="1885"/>
                      <a:pt x="996" y="1885"/>
                      <a:pt x="989" y="1885"/>
                    </a:cubicBezTo>
                    <a:cubicBezTo>
                      <a:pt x="983" y="1885"/>
                      <a:pt x="974" y="1884"/>
                      <a:pt x="969" y="1879"/>
                    </a:cubicBezTo>
                    <a:cubicBezTo>
                      <a:pt x="969" y="1879"/>
                      <a:pt x="969" y="1879"/>
                      <a:pt x="968" y="1879"/>
                    </a:cubicBezTo>
                    <a:cubicBezTo>
                      <a:pt x="968" y="1879"/>
                      <a:pt x="968" y="1878"/>
                      <a:pt x="968" y="1878"/>
                    </a:cubicBezTo>
                    <a:cubicBezTo>
                      <a:pt x="967" y="1878"/>
                      <a:pt x="967" y="1878"/>
                      <a:pt x="967" y="1877"/>
                    </a:cubicBezTo>
                    <a:cubicBezTo>
                      <a:pt x="967" y="1877"/>
                      <a:pt x="967" y="1877"/>
                      <a:pt x="967" y="1877"/>
                    </a:cubicBezTo>
                    <a:cubicBezTo>
                      <a:pt x="967" y="1877"/>
                      <a:pt x="967" y="1877"/>
                      <a:pt x="967" y="1877"/>
                    </a:cubicBezTo>
                    <a:cubicBezTo>
                      <a:pt x="966" y="1876"/>
                      <a:pt x="966" y="1876"/>
                      <a:pt x="966" y="1875"/>
                    </a:cubicBezTo>
                    <a:cubicBezTo>
                      <a:pt x="965" y="1874"/>
                      <a:pt x="965" y="1873"/>
                      <a:pt x="965" y="1872"/>
                    </a:cubicBezTo>
                    <a:lnTo>
                      <a:pt x="965" y="1871"/>
                    </a:lnTo>
                    <a:close/>
                    <a:moveTo>
                      <a:pt x="956" y="1955"/>
                    </a:moveTo>
                    <a:cubicBezTo>
                      <a:pt x="956" y="1952"/>
                      <a:pt x="956" y="1952"/>
                      <a:pt x="956" y="1952"/>
                    </a:cubicBezTo>
                    <a:cubicBezTo>
                      <a:pt x="956" y="1952"/>
                      <a:pt x="956" y="1951"/>
                      <a:pt x="956" y="1951"/>
                    </a:cubicBezTo>
                    <a:cubicBezTo>
                      <a:pt x="957" y="1943"/>
                      <a:pt x="958" y="1935"/>
                      <a:pt x="959" y="1926"/>
                    </a:cubicBezTo>
                    <a:cubicBezTo>
                      <a:pt x="959" y="1926"/>
                      <a:pt x="959" y="1926"/>
                      <a:pt x="959" y="1926"/>
                    </a:cubicBezTo>
                    <a:cubicBezTo>
                      <a:pt x="959" y="1926"/>
                      <a:pt x="959" y="1926"/>
                      <a:pt x="959" y="1925"/>
                    </a:cubicBezTo>
                    <a:cubicBezTo>
                      <a:pt x="963" y="1907"/>
                      <a:pt x="999" y="1911"/>
                      <a:pt x="1013" y="1911"/>
                    </a:cubicBezTo>
                    <a:cubicBezTo>
                      <a:pt x="1025" y="1911"/>
                      <a:pt x="1055" y="1908"/>
                      <a:pt x="1061" y="1921"/>
                    </a:cubicBezTo>
                    <a:cubicBezTo>
                      <a:pt x="1062" y="1923"/>
                      <a:pt x="1063" y="1924"/>
                      <a:pt x="1063" y="1926"/>
                    </a:cubicBezTo>
                    <a:cubicBezTo>
                      <a:pt x="1063" y="1940"/>
                      <a:pt x="1063" y="1940"/>
                      <a:pt x="1063" y="1940"/>
                    </a:cubicBezTo>
                    <a:cubicBezTo>
                      <a:pt x="1063" y="1945"/>
                      <a:pt x="1063" y="1949"/>
                      <a:pt x="1063" y="1953"/>
                    </a:cubicBezTo>
                    <a:cubicBezTo>
                      <a:pt x="1063" y="1953"/>
                      <a:pt x="1063" y="1953"/>
                      <a:pt x="1063" y="1953"/>
                    </a:cubicBezTo>
                    <a:cubicBezTo>
                      <a:pt x="1063" y="1955"/>
                      <a:pt x="1063" y="1955"/>
                      <a:pt x="1063" y="1955"/>
                    </a:cubicBezTo>
                    <a:cubicBezTo>
                      <a:pt x="1063" y="1957"/>
                      <a:pt x="1062" y="1959"/>
                      <a:pt x="1061" y="1961"/>
                    </a:cubicBezTo>
                    <a:cubicBezTo>
                      <a:pt x="1061" y="1962"/>
                      <a:pt x="1060" y="1962"/>
                      <a:pt x="1060" y="1962"/>
                    </a:cubicBezTo>
                    <a:cubicBezTo>
                      <a:pt x="1060" y="1963"/>
                      <a:pt x="1059" y="1963"/>
                      <a:pt x="1059" y="1964"/>
                    </a:cubicBezTo>
                    <a:cubicBezTo>
                      <a:pt x="1058" y="1964"/>
                      <a:pt x="1058" y="1964"/>
                      <a:pt x="1058" y="1964"/>
                    </a:cubicBezTo>
                    <a:cubicBezTo>
                      <a:pt x="1055" y="1967"/>
                      <a:pt x="1051" y="1969"/>
                      <a:pt x="1046" y="1970"/>
                    </a:cubicBezTo>
                    <a:cubicBezTo>
                      <a:pt x="1046" y="1970"/>
                      <a:pt x="1046" y="1970"/>
                      <a:pt x="1046" y="1970"/>
                    </a:cubicBezTo>
                    <a:cubicBezTo>
                      <a:pt x="1046" y="1970"/>
                      <a:pt x="1046" y="1970"/>
                      <a:pt x="1046" y="1970"/>
                    </a:cubicBezTo>
                    <a:cubicBezTo>
                      <a:pt x="1044" y="1971"/>
                      <a:pt x="1043" y="1971"/>
                      <a:pt x="1041" y="1971"/>
                    </a:cubicBezTo>
                    <a:cubicBezTo>
                      <a:pt x="1041" y="1971"/>
                      <a:pt x="1040" y="1971"/>
                      <a:pt x="1040" y="1971"/>
                    </a:cubicBezTo>
                    <a:cubicBezTo>
                      <a:pt x="1038" y="1971"/>
                      <a:pt x="1037" y="1972"/>
                      <a:pt x="1035" y="1972"/>
                    </a:cubicBezTo>
                    <a:cubicBezTo>
                      <a:pt x="1035" y="1972"/>
                      <a:pt x="1035" y="1972"/>
                      <a:pt x="1035" y="1972"/>
                    </a:cubicBezTo>
                    <a:cubicBezTo>
                      <a:pt x="982" y="1972"/>
                      <a:pt x="982" y="1972"/>
                      <a:pt x="982" y="1972"/>
                    </a:cubicBezTo>
                    <a:cubicBezTo>
                      <a:pt x="976" y="1972"/>
                      <a:pt x="969" y="1971"/>
                      <a:pt x="963" y="1967"/>
                    </a:cubicBezTo>
                    <a:cubicBezTo>
                      <a:pt x="963" y="1967"/>
                      <a:pt x="963" y="1967"/>
                      <a:pt x="963" y="1967"/>
                    </a:cubicBezTo>
                    <a:cubicBezTo>
                      <a:pt x="963" y="1967"/>
                      <a:pt x="963" y="1967"/>
                      <a:pt x="963" y="1967"/>
                    </a:cubicBezTo>
                    <a:cubicBezTo>
                      <a:pt x="962" y="1966"/>
                      <a:pt x="961" y="1965"/>
                      <a:pt x="960" y="1964"/>
                    </a:cubicBezTo>
                    <a:cubicBezTo>
                      <a:pt x="959" y="1964"/>
                      <a:pt x="958" y="1963"/>
                      <a:pt x="958" y="1962"/>
                    </a:cubicBezTo>
                    <a:cubicBezTo>
                      <a:pt x="958" y="1962"/>
                      <a:pt x="958" y="1962"/>
                      <a:pt x="957" y="1962"/>
                    </a:cubicBezTo>
                    <a:cubicBezTo>
                      <a:pt x="956" y="1960"/>
                      <a:pt x="956" y="1957"/>
                      <a:pt x="956" y="1955"/>
                    </a:cubicBezTo>
                    <a:close/>
                    <a:moveTo>
                      <a:pt x="820" y="1872"/>
                    </a:moveTo>
                    <a:cubicBezTo>
                      <a:pt x="820" y="1872"/>
                      <a:pt x="820" y="1872"/>
                      <a:pt x="820" y="1872"/>
                    </a:cubicBezTo>
                    <a:cubicBezTo>
                      <a:pt x="820" y="1872"/>
                      <a:pt x="820" y="1872"/>
                      <a:pt x="820" y="1872"/>
                    </a:cubicBezTo>
                    <a:cubicBezTo>
                      <a:pt x="820" y="1870"/>
                      <a:pt x="821" y="1868"/>
                      <a:pt x="822" y="1866"/>
                    </a:cubicBezTo>
                    <a:cubicBezTo>
                      <a:pt x="823" y="1861"/>
                      <a:pt x="824" y="1854"/>
                      <a:pt x="827" y="1849"/>
                    </a:cubicBezTo>
                    <a:cubicBezTo>
                      <a:pt x="827" y="1848"/>
                      <a:pt x="827" y="1848"/>
                      <a:pt x="827" y="1848"/>
                    </a:cubicBezTo>
                    <a:cubicBezTo>
                      <a:pt x="827" y="1847"/>
                      <a:pt x="829" y="1845"/>
                      <a:pt x="830" y="1844"/>
                    </a:cubicBezTo>
                    <a:cubicBezTo>
                      <a:pt x="831" y="1843"/>
                      <a:pt x="832" y="1842"/>
                      <a:pt x="833" y="1841"/>
                    </a:cubicBezTo>
                    <a:cubicBezTo>
                      <a:pt x="837" y="1839"/>
                      <a:pt x="840" y="1838"/>
                      <a:pt x="844" y="1837"/>
                    </a:cubicBezTo>
                    <a:cubicBezTo>
                      <a:pt x="845" y="1837"/>
                      <a:pt x="845" y="1837"/>
                      <a:pt x="845" y="1837"/>
                    </a:cubicBezTo>
                    <a:cubicBezTo>
                      <a:pt x="848" y="1836"/>
                      <a:pt x="851" y="1836"/>
                      <a:pt x="855" y="1836"/>
                    </a:cubicBezTo>
                    <a:cubicBezTo>
                      <a:pt x="859" y="1836"/>
                      <a:pt x="859" y="1836"/>
                      <a:pt x="859" y="1836"/>
                    </a:cubicBezTo>
                    <a:cubicBezTo>
                      <a:pt x="861" y="1836"/>
                      <a:pt x="862" y="1836"/>
                      <a:pt x="864" y="1836"/>
                    </a:cubicBezTo>
                    <a:cubicBezTo>
                      <a:pt x="873" y="1836"/>
                      <a:pt x="883" y="1836"/>
                      <a:pt x="893" y="1836"/>
                    </a:cubicBezTo>
                    <a:cubicBezTo>
                      <a:pt x="894" y="1836"/>
                      <a:pt x="896" y="1836"/>
                      <a:pt x="897" y="1836"/>
                    </a:cubicBezTo>
                    <a:cubicBezTo>
                      <a:pt x="899" y="1836"/>
                      <a:pt x="899" y="1836"/>
                      <a:pt x="899" y="1836"/>
                    </a:cubicBezTo>
                    <a:cubicBezTo>
                      <a:pt x="899" y="1836"/>
                      <a:pt x="899" y="1836"/>
                      <a:pt x="900" y="1836"/>
                    </a:cubicBezTo>
                    <a:cubicBezTo>
                      <a:pt x="901" y="1836"/>
                      <a:pt x="902" y="1836"/>
                      <a:pt x="904" y="1836"/>
                    </a:cubicBezTo>
                    <a:cubicBezTo>
                      <a:pt x="904" y="1836"/>
                      <a:pt x="904" y="1836"/>
                      <a:pt x="904" y="1836"/>
                    </a:cubicBezTo>
                    <a:cubicBezTo>
                      <a:pt x="911" y="1837"/>
                      <a:pt x="919" y="1839"/>
                      <a:pt x="921" y="1846"/>
                    </a:cubicBezTo>
                    <a:cubicBezTo>
                      <a:pt x="921" y="1846"/>
                      <a:pt x="921" y="1846"/>
                      <a:pt x="921" y="1846"/>
                    </a:cubicBezTo>
                    <a:cubicBezTo>
                      <a:pt x="921" y="1846"/>
                      <a:pt x="921" y="1846"/>
                      <a:pt x="921" y="1846"/>
                    </a:cubicBezTo>
                    <a:cubicBezTo>
                      <a:pt x="921" y="1854"/>
                      <a:pt x="918" y="1863"/>
                      <a:pt x="917" y="1870"/>
                    </a:cubicBezTo>
                    <a:cubicBezTo>
                      <a:pt x="917" y="1870"/>
                      <a:pt x="917" y="1870"/>
                      <a:pt x="917" y="1870"/>
                    </a:cubicBezTo>
                    <a:cubicBezTo>
                      <a:pt x="917" y="1872"/>
                      <a:pt x="917" y="1872"/>
                      <a:pt x="917" y="1872"/>
                    </a:cubicBezTo>
                    <a:cubicBezTo>
                      <a:pt x="916" y="1873"/>
                      <a:pt x="916" y="1875"/>
                      <a:pt x="914" y="1876"/>
                    </a:cubicBezTo>
                    <a:cubicBezTo>
                      <a:pt x="914" y="1876"/>
                      <a:pt x="914" y="1877"/>
                      <a:pt x="914" y="1877"/>
                    </a:cubicBezTo>
                    <a:cubicBezTo>
                      <a:pt x="914" y="1877"/>
                      <a:pt x="914" y="1877"/>
                      <a:pt x="914" y="1877"/>
                    </a:cubicBezTo>
                    <a:cubicBezTo>
                      <a:pt x="914" y="1877"/>
                      <a:pt x="914" y="1877"/>
                      <a:pt x="914" y="1877"/>
                    </a:cubicBezTo>
                    <a:cubicBezTo>
                      <a:pt x="904" y="1889"/>
                      <a:pt x="878" y="1886"/>
                      <a:pt x="865" y="1886"/>
                    </a:cubicBezTo>
                    <a:cubicBezTo>
                      <a:pt x="857" y="1886"/>
                      <a:pt x="849" y="1886"/>
                      <a:pt x="841" y="1886"/>
                    </a:cubicBezTo>
                    <a:cubicBezTo>
                      <a:pt x="834" y="1886"/>
                      <a:pt x="824" y="1884"/>
                      <a:pt x="820" y="1877"/>
                    </a:cubicBezTo>
                    <a:cubicBezTo>
                      <a:pt x="820" y="1877"/>
                      <a:pt x="820" y="1876"/>
                      <a:pt x="820" y="1875"/>
                    </a:cubicBezTo>
                    <a:cubicBezTo>
                      <a:pt x="820" y="1875"/>
                      <a:pt x="820" y="1875"/>
                      <a:pt x="820" y="1874"/>
                    </a:cubicBezTo>
                    <a:cubicBezTo>
                      <a:pt x="820" y="1873"/>
                      <a:pt x="820" y="1873"/>
                      <a:pt x="820" y="1872"/>
                    </a:cubicBezTo>
                    <a:close/>
                    <a:moveTo>
                      <a:pt x="795" y="1956"/>
                    </a:moveTo>
                    <a:cubicBezTo>
                      <a:pt x="796" y="1952"/>
                      <a:pt x="796" y="1952"/>
                      <a:pt x="796" y="1952"/>
                    </a:cubicBezTo>
                    <a:cubicBezTo>
                      <a:pt x="796" y="1952"/>
                      <a:pt x="796" y="1952"/>
                      <a:pt x="796" y="1952"/>
                    </a:cubicBezTo>
                    <a:cubicBezTo>
                      <a:pt x="796" y="1951"/>
                      <a:pt x="796" y="1951"/>
                      <a:pt x="796" y="1950"/>
                    </a:cubicBezTo>
                    <a:cubicBezTo>
                      <a:pt x="803" y="1926"/>
                      <a:pt x="803" y="1926"/>
                      <a:pt x="803" y="1926"/>
                    </a:cubicBezTo>
                    <a:cubicBezTo>
                      <a:pt x="804" y="1926"/>
                      <a:pt x="804" y="1926"/>
                      <a:pt x="804" y="1925"/>
                    </a:cubicBezTo>
                    <a:cubicBezTo>
                      <a:pt x="811" y="1908"/>
                      <a:pt x="843" y="1911"/>
                      <a:pt x="859" y="1911"/>
                    </a:cubicBezTo>
                    <a:cubicBezTo>
                      <a:pt x="865" y="1911"/>
                      <a:pt x="877" y="1910"/>
                      <a:pt x="888" y="1912"/>
                    </a:cubicBezTo>
                    <a:cubicBezTo>
                      <a:pt x="890" y="1912"/>
                      <a:pt x="891" y="1912"/>
                      <a:pt x="893" y="1913"/>
                    </a:cubicBezTo>
                    <a:cubicBezTo>
                      <a:pt x="894" y="1913"/>
                      <a:pt x="894" y="1913"/>
                      <a:pt x="894" y="1913"/>
                    </a:cubicBezTo>
                    <a:cubicBezTo>
                      <a:pt x="899" y="1914"/>
                      <a:pt x="903" y="1916"/>
                      <a:pt x="905" y="1920"/>
                    </a:cubicBezTo>
                    <a:cubicBezTo>
                      <a:pt x="906" y="1920"/>
                      <a:pt x="906" y="1920"/>
                      <a:pt x="906" y="1920"/>
                    </a:cubicBezTo>
                    <a:cubicBezTo>
                      <a:pt x="906" y="1921"/>
                      <a:pt x="906" y="1921"/>
                      <a:pt x="906" y="1921"/>
                    </a:cubicBezTo>
                    <a:cubicBezTo>
                      <a:pt x="906" y="1921"/>
                      <a:pt x="906" y="1921"/>
                      <a:pt x="906" y="1921"/>
                    </a:cubicBezTo>
                    <a:cubicBezTo>
                      <a:pt x="907" y="1923"/>
                      <a:pt x="907" y="1924"/>
                      <a:pt x="907" y="1926"/>
                    </a:cubicBezTo>
                    <a:cubicBezTo>
                      <a:pt x="907" y="1928"/>
                      <a:pt x="907" y="1928"/>
                      <a:pt x="907" y="1928"/>
                    </a:cubicBezTo>
                    <a:cubicBezTo>
                      <a:pt x="907" y="1928"/>
                      <a:pt x="907" y="1928"/>
                      <a:pt x="907" y="1928"/>
                    </a:cubicBezTo>
                    <a:cubicBezTo>
                      <a:pt x="906" y="1932"/>
                      <a:pt x="905" y="1936"/>
                      <a:pt x="904" y="1941"/>
                    </a:cubicBezTo>
                    <a:cubicBezTo>
                      <a:pt x="902" y="1955"/>
                      <a:pt x="902" y="1955"/>
                      <a:pt x="902" y="1955"/>
                    </a:cubicBezTo>
                    <a:cubicBezTo>
                      <a:pt x="901" y="1958"/>
                      <a:pt x="900" y="1960"/>
                      <a:pt x="899" y="1962"/>
                    </a:cubicBezTo>
                    <a:cubicBezTo>
                      <a:pt x="898" y="1962"/>
                      <a:pt x="898" y="1962"/>
                      <a:pt x="898" y="1962"/>
                    </a:cubicBezTo>
                    <a:cubicBezTo>
                      <a:pt x="898" y="1963"/>
                      <a:pt x="897" y="1963"/>
                      <a:pt x="897" y="1963"/>
                    </a:cubicBezTo>
                    <a:cubicBezTo>
                      <a:pt x="897" y="1964"/>
                      <a:pt x="896" y="1964"/>
                      <a:pt x="895" y="1965"/>
                    </a:cubicBezTo>
                    <a:cubicBezTo>
                      <a:pt x="891" y="1968"/>
                      <a:pt x="887" y="1969"/>
                      <a:pt x="882" y="1971"/>
                    </a:cubicBezTo>
                    <a:cubicBezTo>
                      <a:pt x="882" y="1971"/>
                      <a:pt x="882" y="1971"/>
                      <a:pt x="882" y="1971"/>
                    </a:cubicBezTo>
                    <a:cubicBezTo>
                      <a:pt x="882" y="1971"/>
                      <a:pt x="882" y="1971"/>
                      <a:pt x="882" y="1971"/>
                    </a:cubicBezTo>
                    <a:cubicBezTo>
                      <a:pt x="880" y="1971"/>
                      <a:pt x="879" y="1971"/>
                      <a:pt x="877" y="1971"/>
                    </a:cubicBezTo>
                    <a:cubicBezTo>
                      <a:pt x="877" y="1972"/>
                      <a:pt x="876" y="1972"/>
                      <a:pt x="876" y="1972"/>
                    </a:cubicBezTo>
                    <a:cubicBezTo>
                      <a:pt x="874" y="1972"/>
                      <a:pt x="872" y="1972"/>
                      <a:pt x="871" y="1972"/>
                    </a:cubicBezTo>
                    <a:cubicBezTo>
                      <a:pt x="871" y="1972"/>
                      <a:pt x="871" y="1972"/>
                      <a:pt x="871" y="1972"/>
                    </a:cubicBezTo>
                    <a:cubicBezTo>
                      <a:pt x="818" y="1972"/>
                      <a:pt x="818" y="1972"/>
                      <a:pt x="818" y="1972"/>
                    </a:cubicBezTo>
                    <a:cubicBezTo>
                      <a:pt x="812" y="1972"/>
                      <a:pt x="805" y="1971"/>
                      <a:pt x="799" y="1967"/>
                    </a:cubicBezTo>
                    <a:cubicBezTo>
                      <a:pt x="799" y="1967"/>
                      <a:pt x="799" y="1967"/>
                      <a:pt x="799" y="1967"/>
                    </a:cubicBezTo>
                    <a:cubicBezTo>
                      <a:pt x="799" y="1967"/>
                      <a:pt x="799" y="1967"/>
                      <a:pt x="799" y="1967"/>
                    </a:cubicBezTo>
                    <a:cubicBezTo>
                      <a:pt x="798" y="1967"/>
                      <a:pt x="797" y="1966"/>
                      <a:pt x="797" y="1965"/>
                    </a:cubicBezTo>
                    <a:cubicBezTo>
                      <a:pt x="796" y="1964"/>
                      <a:pt x="796" y="1963"/>
                      <a:pt x="795" y="1963"/>
                    </a:cubicBezTo>
                    <a:cubicBezTo>
                      <a:pt x="795" y="1962"/>
                      <a:pt x="795" y="1962"/>
                      <a:pt x="795" y="1962"/>
                    </a:cubicBezTo>
                    <a:cubicBezTo>
                      <a:pt x="794" y="1960"/>
                      <a:pt x="794" y="1958"/>
                      <a:pt x="795" y="1956"/>
                    </a:cubicBezTo>
                    <a:close/>
                    <a:moveTo>
                      <a:pt x="674" y="1875"/>
                    </a:moveTo>
                    <a:cubicBezTo>
                      <a:pt x="674" y="1872"/>
                      <a:pt x="676" y="1869"/>
                      <a:pt x="677" y="1867"/>
                    </a:cubicBezTo>
                    <a:cubicBezTo>
                      <a:pt x="680" y="1861"/>
                      <a:pt x="683" y="1852"/>
                      <a:pt x="687" y="1847"/>
                    </a:cubicBezTo>
                    <a:cubicBezTo>
                      <a:pt x="688" y="1846"/>
                      <a:pt x="688" y="1846"/>
                      <a:pt x="688" y="1846"/>
                    </a:cubicBezTo>
                    <a:cubicBezTo>
                      <a:pt x="688" y="1846"/>
                      <a:pt x="689" y="1845"/>
                      <a:pt x="689" y="1845"/>
                    </a:cubicBezTo>
                    <a:cubicBezTo>
                      <a:pt x="689" y="1845"/>
                      <a:pt x="689" y="1845"/>
                      <a:pt x="690" y="1844"/>
                    </a:cubicBezTo>
                    <a:cubicBezTo>
                      <a:pt x="690" y="1844"/>
                      <a:pt x="690" y="1844"/>
                      <a:pt x="690" y="1844"/>
                    </a:cubicBezTo>
                    <a:cubicBezTo>
                      <a:pt x="690" y="1844"/>
                      <a:pt x="691" y="1844"/>
                      <a:pt x="691" y="1843"/>
                    </a:cubicBezTo>
                    <a:cubicBezTo>
                      <a:pt x="695" y="1840"/>
                      <a:pt x="700" y="1838"/>
                      <a:pt x="706" y="1838"/>
                    </a:cubicBezTo>
                    <a:cubicBezTo>
                      <a:pt x="706" y="1837"/>
                      <a:pt x="706" y="1837"/>
                      <a:pt x="706" y="1837"/>
                    </a:cubicBezTo>
                    <a:cubicBezTo>
                      <a:pt x="709" y="1837"/>
                      <a:pt x="713" y="1836"/>
                      <a:pt x="716" y="1836"/>
                    </a:cubicBezTo>
                    <a:cubicBezTo>
                      <a:pt x="734" y="1836"/>
                      <a:pt x="734" y="1836"/>
                      <a:pt x="734" y="1836"/>
                    </a:cubicBezTo>
                    <a:cubicBezTo>
                      <a:pt x="740" y="1836"/>
                      <a:pt x="746" y="1836"/>
                      <a:pt x="751" y="1836"/>
                    </a:cubicBezTo>
                    <a:cubicBezTo>
                      <a:pt x="759" y="1836"/>
                      <a:pt x="771" y="1835"/>
                      <a:pt x="777" y="1841"/>
                    </a:cubicBezTo>
                    <a:cubicBezTo>
                      <a:pt x="778" y="1841"/>
                      <a:pt x="778" y="1842"/>
                      <a:pt x="778" y="1842"/>
                    </a:cubicBezTo>
                    <a:cubicBezTo>
                      <a:pt x="778" y="1842"/>
                      <a:pt x="779" y="1842"/>
                      <a:pt x="779" y="1842"/>
                    </a:cubicBezTo>
                    <a:cubicBezTo>
                      <a:pt x="779" y="1842"/>
                      <a:pt x="779" y="1843"/>
                      <a:pt x="779" y="1843"/>
                    </a:cubicBezTo>
                    <a:cubicBezTo>
                      <a:pt x="779" y="1843"/>
                      <a:pt x="779" y="1843"/>
                      <a:pt x="780" y="1844"/>
                    </a:cubicBezTo>
                    <a:cubicBezTo>
                      <a:pt x="780" y="1845"/>
                      <a:pt x="780" y="1846"/>
                      <a:pt x="780" y="1847"/>
                    </a:cubicBezTo>
                    <a:cubicBezTo>
                      <a:pt x="779" y="1854"/>
                      <a:pt x="774" y="1863"/>
                      <a:pt x="773" y="1867"/>
                    </a:cubicBezTo>
                    <a:cubicBezTo>
                      <a:pt x="773" y="1867"/>
                      <a:pt x="773" y="1867"/>
                      <a:pt x="773" y="1867"/>
                    </a:cubicBezTo>
                    <a:cubicBezTo>
                      <a:pt x="772" y="1869"/>
                      <a:pt x="772" y="1870"/>
                      <a:pt x="771" y="1871"/>
                    </a:cubicBezTo>
                    <a:cubicBezTo>
                      <a:pt x="771" y="1872"/>
                      <a:pt x="771" y="1872"/>
                      <a:pt x="771" y="1872"/>
                    </a:cubicBezTo>
                    <a:cubicBezTo>
                      <a:pt x="771" y="1873"/>
                      <a:pt x="771" y="1873"/>
                      <a:pt x="770" y="1873"/>
                    </a:cubicBezTo>
                    <a:cubicBezTo>
                      <a:pt x="770" y="1874"/>
                      <a:pt x="770" y="1874"/>
                      <a:pt x="770" y="1874"/>
                    </a:cubicBezTo>
                    <a:cubicBezTo>
                      <a:pt x="770" y="1875"/>
                      <a:pt x="769" y="1875"/>
                      <a:pt x="769" y="1876"/>
                    </a:cubicBezTo>
                    <a:cubicBezTo>
                      <a:pt x="769" y="1876"/>
                      <a:pt x="769" y="1876"/>
                      <a:pt x="768" y="1876"/>
                    </a:cubicBezTo>
                    <a:cubicBezTo>
                      <a:pt x="768" y="1876"/>
                      <a:pt x="768" y="1877"/>
                      <a:pt x="768" y="1877"/>
                    </a:cubicBezTo>
                    <a:cubicBezTo>
                      <a:pt x="768" y="1877"/>
                      <a:pt x="767" y="1877"/>
                      <a:pt x="767" y="1877"/>
                    </a:cubicBezTo>
                    <a:cubicBezTo>
                      <a:pt x="766" y="1878"/>
                      <a:pt x="765" y="1879"/>
                      <a:pt x="764" y="1880"/>
                    </a:cubicBezTo>
                    <a:cubicBezTo>
                      <a:pt x="763" y="1880"/>
                      <a:pt x="762" y="1881"/>
                      <a:pt x="761" y="1881"/>
                    </a:cubicBezTo>
                    <a:cubicBezTo>
                      <a:pt x="760" y="1882"/>
                      <a:pt x="760" y="1882"/>
                      <a:pt x="760" y="1882"/>
                    </a:cubicBezTo>
                    <a:cubicBezTo>
                      <a:pt x="760" y="1882"/>
                      <a:pt x="760" y="1882"/>
                      <a:pt x="760" y="1882"/>
                    </a:cubicBezTo>
                    <a:cubicBezTo>
                      <a:pt x="756" y="1883"/>
                      <a:pt x="752" y="1885"/>
                      <a:pt x="749" y="1885"/>
                    </a:cubicBezTo>
                    <a:cubicBezTo>
                      <a:pt x="748" y="1885"/>
                      <a:pt x="746" y="1885"/>
                      <a:pt x="745" y="1886"/>
                    </a:cubicBezTo>
                    <a:cubicBezTo>
                      <a:pt x="745" y="1886"/>
                      <a:pt x="745" y="1886"/>
                      <a:pt x="745" y="1886"/>
                    </a:cubicBezTo>
                    <a:cubicBezTo>
                      <a:pt x="738" y="1886"/>
                      <a:pt x="730" y="1886"/>
                      <a:pt x="723" y="1886"/>
                    </a:cubicBezTo>
                    <a:cubicBezTo>
                      <a:pt x="693" y="1886"/>
                      <a:pt x="693" y="1886"/>
                      <a:pt x="693" y="1886"/>
                    </a:cubicBezTo>
                    <a:cubicBezTo>
                      <a:pt x="687" y="1886"/>
                      <a:pt x="676" y="1885"/>
                      <a:pt x="674" y="1878"/>
                    </a:cubicBezTo>
                    <a:cubicBezTo>
                      <a:pt x="673" y="1877"/>
                      <a:pt x="673" y="1876"/>
                      <a:pt x="673" y="1876"/>
                    </a:cubicBezTo>
                    <a:cubicBezTo>
                      <a:pt x="673" y="1875"/>
                      <a:pt x="674" y="1875"/>
                      <a:pt x="674" y="1875"/>
                    </a:cubicBezTo>
                    <a:close/>
                    <a:moveTo>
                      <a:pt x="647" y="1928"/>
                    </a:moveTo>
                    <a:cubicBezTo>
                      <a:pt x="648" y="1927"/>
                      <a:pt x="648" y="1927"/>
                      <a:pt x="648" y="1927"/>
                    </a:cubicBezTo>
                    <a:cubicBezTo>
                      <a:pt x="648" y="1926"/>
                      <a:pt x="648" y="1926"/>
                      <a:pt x="648" y="1926"/>
                    </a:cubicBezTo>
                    <a:cubicBezTo>
                      <a:pt x="649" y="1925"/>
                      <a:pt x="649" y="1924"/>
                      <a:pt x="650" y="1924"/>
                    </a:cubicBezTo>
                    <a:cubicBezTo>
                      <a:pt x="650" y="1924"/>
                      <a:pt x="650" y="1924"/>
                      <a:pt x="650" y="1924"/>
                    </a:cubicBezTo>
                    <a:cubicBezTo>
                      <a:pt x="661" y="1909"/>
                      <a:pt x="687" y="1912"/>
                      <a:pt x="703" y="1912"/>
                    </a:cubicBezTo>
                    <a:cubicBezTo>
                      <a:pt x="703" y="1912"/>
                      <a:pt x="703" y="1912"/>
                      <a:pt x="703" y="1912"/>
                    </a:cubicBezTo>
                    <a:cubicBezTo>
                      <a:pt x="708" y="1912"/>
                      <a:pt x="720" y="1911"/>
                      <a:pt x="730" y="1912"/>
                    </a:cubicBezTo>
                    <a:cubicBezTo>
                      <a:pt x="734" y="1912"/>
                      <a:pt x="737" y="1912"/>
                      <a:pt x="740" y="1913"/>
                    </a:cubicBezTo>
                    <a:cubicBezTo>
                      <a:pt x="742" y="1913"/>
                      <a:pt x="744" y="1914"/>
                      <a:pt x="745" y="1915"/>
                    </a:cubicBezTo>
                    <a:cubicBezTo>
                      <a:pt x="749" y="1917"/>
                      <a:pt x="752" y="1919"/>
                      <a:pt x="752" y="1923"/>
                    </a:cubicBezTo>
                    <a:cubicBezTo>
                      <a:pt x="752" y="1923"/>
                      <a:pt x="752" y="1924"/>
                      <a:pt x="752" y="1924"/>
                    </a:cubicBezTo>
                    <a:cubicBezTo>
                      <a:pt x="752" y="1924"/>
                      <a:pt x="752" y="1924"/>
                      <a:pt x="752" y="1924"/>
                    </a:cubicBezTo>
                    <a:cubicBezTo>
                      <a:pt x="752" y="1925"/>
                      <a:pt x="751" y="1926"/>
                      <a:pt x="751" y="1927"/>
                    </a:cubicBezTo>
                    <a:cubicBezTo>
                      <a:pt x="741" y="1956"/>
                      <a:pt x="741" y="1956"/>
                      <a:pt x="741" y="1956"/>
                    </a:cubicBezTo>
                    <a:cubicBezTo>
                      <a:pt x="740" y="1958"/>
                      <a:pt x="738" y="1960"/>
                      <a:pt x="736" y="1962"/>
                    </a:cubicBezTo>
                    <a:cubicBezTo>
                      <a:pt x="734" y="1964"/>
                      <a:pt x="731" y="1966"/>
                      <a:pt x="728" y="1967"/>
                    </a:cubicBezTo>
                    <a:cubicBezTo>
                      <a:pt x="728" y="1968"/>
                      <a:pt x="727" y="1968"/>
                      <a:pt x="727" y="1968"/>
                    </a:cubicBezTo>
                    <a:cubicBezTo>
                      <a:pt x="723" y="1970"/>
                      <a:pt x="718" y="1971"/>
                      <a:pt x="713" y="1972"/>
                    </a:cubicBezTo>
                    <a:cubicBezTo>
                      <a:pt x="713" y="1972"/>
                      <a:pt x="713" y="1972"/>
                      <a:pt x="713" y="1972"/>
                    </a:cubicBezTo>
                    <a:cubicBezTo>
                      <a:pt x="712" y="1972"/>
                      <a:pt x="711" y="1972"/>
                      <a:pt x="710" y="1972"/>
                    </a:cubicBezTo>
                    <a:cubicBezTo>
                      <a:pt x="701" y="1973"/>
                      <a:pt x="692" y="1972"/>
                      <a:pt x="682" y="1972"/>
                    </a:cubicBezTo>
                    <a:cubicBezTo>
                      <a:pt x="673" y="1973"/>
                      <a:pt x="663" y="1973"/>
                      <a:pt x="654" y="1973"/>
                    </a:cubicBezTo>
                    <a:cubicBezTo>
                      <a:pt x="647" y="1973"/>
                      <a:pt x="638" y="1971"/>
                      <a:pt x="634" y="1966"/>
                    </a:cubicBezTo>
                    <a:cubicBezTo>
                      <a:pt x="634" y="1965"/>
                      <a:pt x="634" y="1965"/>
                      <a:pt x="633" y="1965"/>
                    </a:cubicBezTo>
                    <a:cubicBezTo>
                      <a:pt x="633" y="1964"/>
                      <a:pt x="633" y="1964"/>
                      <a:pt x="633" y="1964"/>
                    </a:cubicBezTo>
                    <a:cubicBezTo>
                      <a:pt x="633" y="1963"/>
                      <a:pt x="633" y="1963"/>
                      <a:pt x="632" y="1963"/>
                    </a:cubicBezTo>
                    <a:cubicBezTo>
                      <a:pt x="632" y="1963"/>
                      <a:pt x="632" y="1962"/>
                      <a:pt x="632" y="1962"/>
                    </a:cubicBezTo>
                    <a:cubicBezTo>
                      <a:pt x="632" y="1962"/>
                      <a:pt x="632" y="1962"/>
                      <a:pt x="632" y="1962"/>
                    </a:cubicBezTo>
                    <a:cubicBezTo>
                      <a:pt x="632" y="1962"/>
                      <a:pt x="632" y="1961"/>
                      <a:pt x="632" y="1960"/>
                    </a:cubicBezTo>
                    <a:cubicBezTo>
                      <a:pt x="632" y="1959"/>
                      <a:pt x="632" y="1959"/>
                      <a:pt x="633" y="1959"/>
                    </a:cubicBezTo>
                    <a:cubicBezTo>
                      <a:pt x="633" y="1958"/>
                      <a:pt x="633" y="1957"/>
                      <a:pt x="633" y="1956"/>
                    </a:cubicBezTo>
                    <a:cubicBezTo>
                      <a:pt x="633" y="1956"/>
                      <a:pt x="633" y="1956"/>
                      <a:pt x="633" y="1956"/>
                    </a:cubicBezTo>
                    <a:cubicBezTo>
                      <a:pt x="634" y="1955"/>
                      <a:pt x="634" y="1955"/>
                      <a:pt x="634" y="1955"/>
                    </a:cubicBezTo>
                    <a:cubicBezTo>
                      <a:pt x="634" y="1954"/>
                      <a:pt x="635" y="1953"/>
                      <a:pt x="635" y="1952"/>
                    </a:cubicBezTo>
                    <a:cubicBezTo>
                      <a:pt x="639" y="1944"/>
                      <a:pt x="643" y="1936"/>
                      <a:pt x="647" y="1928"/>
                    </a:cubicBezTo>
                    <a:cubicBezTo>
                      <a:pt x="647" y="1928"/>
                      <a:pt x="647" y="1928"/>
                      <a:pt x="647" y="1928"/>
                    </a:cubicBezTo>
                    <a:close/>
                    <a:moveTo>
                      <a:pt x="527" y="1875"/>
                    </a:moveTo>
                    <a:cubicBezTo>
                      <a:pt x="528" y="1873"/>
                      <a:pt x="531" y="1870"/>
                      <a:pt x="532" y="1868"/>
                    </a:cubicBezTo>
                    <a:cubicBezTo>
                      <a:pt x="536" y="1861"/>
                      <a:pt x="541" y="1854"/>
                      <a:pt x="546" y="1848"/>
                    </a:cubicBezTo>
                    <a:cubicBezTo>
                      <a:pt x="546" y="1847"/>
                      <a:pt x="546" y="1847"/>
                      <a:pt x="547" y="1847"/>
                    </a:cubicBezTo>
                    <a:cubicBezTo>
                      <a:pt x="547" y="1847"/>
                      <a:pt x="547" y="1847"/>
                      <a:pt x="547" y="1846"/>
                    </a:cubicBezTo>
                    <a:cubicBezTo>
                      <a:pt x="561" y="1833"/>
                      <a:pt x="590" y="1837"/>
                      <a:pt x="608" y="1837"/>
                    </a:cubicBezTo>
                    <a:cubicBezTo>
                      <a:pt x="616" y="1837"/>
                      <a:pt x="626" y="1835"/>
                      <a:pt x="634" y="1839"/>
                    </a:cubicBezTo>
                    <a:cubicBezTo>
                      <a:pt x="634" y="1839"/>
                      <a:pt x="634" y="1839"/>
                      <a:pt x="634" y="1839"/>
                    </a:cubicBezTo>
                    <a:cubicBezTo>
                      <a:pt x="634" y="1839"/>
                      <a:pt x="635" y="1839"/>
                      <a:pt x="636" y="1840"/>
                    </a:cubicBezTo>
                    <a:cubicBezTo>
                      <a:pt x="636" y="1840"/>
                      <a:pt x="636" y="1840"/>
                      <a:pt x="636" y="1840"/>
                    </a:cubicBezTo>
                    <a:cubicBezTo>
                      <a:pt x="638" y="1841"/>
                      <a:pt x="639" y="1843"/>
                      <a:pt x="639" y="1844"/>
                    </a:cubicBezTo>
                    <a:cubicBezTo>
                      <a:pt x="640" y="1845"/>
                      <a:pt x="640" y="1847"/>
                      <a:pt x="639" y="1849"/>
                    </a:cubicBezTo>
                    <a:cubicBezTo>
                      <a:pt x="638" y="1850"/>
                      <a:pt x="638" y="1850"/>
                      <a:pt x="638" y="1850"/>
                    </a:cubicBezTo>
                    <a:cubicBezTo>
                      <a:pt x="637" y="1854"/>
                      <a:pt x="633" y="1858"/>
                      <a:pt x="631" y="1862"/>
                    </a:cubicBezTo>
                    <a:cubicBezTo>
                      <a:pt x="631" y="1862"/>
                      <a:pt x="631" y="1862"/>
                      <a:pt x="631" y="1862"/>
                    </a:cubicBezTo>
                    <a:cubicBezTo>
                      <a:pt x="625" y="1873"/>
                      <a:pt x="625" y="1873"/>
                      <a:pt x="625" y="1873"/>
                    </a:cubicBezTo>
                    <a:cubicBezTo>
                      <a:pt x="624" y="1874"/>
                      <a:pt x="623" y="1876"/>
                      <a:pt x="621" y="1878"/>
                    </a:cubicBezTo>
                    <a:cubicBezTo>
                      <a:pt x="618" y="1879"/>
                      <a:pt x="616" y="1881"/>
                      <a:pt x="613" y="1882"/>
                    </a:cubicBezTo>
                    <a:cubicBezTo>
                      <a:pt x="612" y="1882"/>
                      <a:pt x="611" y="1883"/>
                      <a:pt x="610" y="1883"/>
                    </a:cubicBezTo>
                    <a:cubicBezTo>
                      <a:pt x="610" y="1883"/>
                      <a:pt x="609" y="1883"/>
                      <a:pt x="609" y="1884"/>
                    </a:cubicBezTo>
                    <a:cubicBezTo>
                      <a:pt x="609" y="1884"/>
                      <a:pt x="609" y="1884"/>
                      <a:pt x="609" y="1884"/>
                    </a:cubicBezTo>
                    <a:cubicBezTo>
                      <a:pt x="607" y="1884"/>
                      <a:pt x="605" y="1885"/>
                      <a:pt x="603" y="1885"/>
                    </a:cubicBezTo>
                    <a:cubicBezTo>
                      <a:pt x="599" y="1886"/>
                      <a:pt x="596" y="1886"/>
                      <a:pt x="592" y="1886"/>
                    </a:cubicBezTo>
                    <a:cubicBezTo>
                      <a:pt x="582" y="1886"/>
                      <a:pt x="582" y="1886"/>
                      <a:pt x="582" y="1886"/>
                    </a:cubicBezTo>
                    <a:cubicBezTo>
                      <a:pt x="582" y="1886"/>
                      <a:pt x="582" y="1886"/>
                      <a:pt x="582" y="1886"/>
                    </a:cubicBezTo>
                    <a:cubicBezTo>
                      <a:pt x="570" y="1886"/>
                      <a:pt x="557" y="1886"/>
                      <a:pt x="545" y="1886"/>
                    </a:cubicBezTo>
                    <a:cubicBezTo>
                      <a:pt x="540" y="1886"/>
                      <a:pt x="528" y="1885"/>
                      <a:pt x="527" y="1878"/>
                    </a:cubicBezTo>
                    <a:cubicBezTo>
                      <a:pt x="527" y="1877"/>
                      <a:pt x="527" y="1876"/>
                      <a:pt x="527" y="1875"/>
                    </a:cubicBezTo>
                    <a:close/>
                    <a:moveTo>
                      <a:pt x="545" y="2017"/>
                    </a:moveTo>
                    <a:cubicBezTo>
                      <a:pt x="545" y="2017"/>
                      <a:pt x="545" y="2017"/>
                      <a:pt x="545" y="2017"/>
                    </a:cubicBezTo>
                    <a:cubicBezTo>
                      <a:pt x="543" y="2024"/>
                      <a:pt x="538" y="2031"/>
                      <a:pt x="534" y="2038"/>
                    </a:cubicBezTo>
                    <a:cubicBezTo>
                      <a:pt x="534" y="2038"/>
                      <a:pt x="534" y="2038"/>
                      <a:pt x="534" y="2038"/>
                    </a:cubicBezTo>
                    <a:cubicBezTo>
                      <a:pt x="530" y="2045"/>
                      <a:pt x="527" y="2053"/>
                      <a:pt x="521" y="2060"/>
                    </a:cubicBezTo>
                    <a:cubicBezTo>
                      <a:pt x="521" y="2061"/>
                      <a:pt x="520" y="2061"/>
                      <a:pt x="520" y="2062"/>
                    </a:cubicBezTo>
                    <a:cubicBezTo>
                      <a:pt x="520" y="2062"/>
                      <a:pt x="520" y="2062"/>
                      <a:pt x="520" y="2062"/>
                    </a:cubicBezTo>
                    <a:cubicBezTo>
                      <a:pt x="519" y="2063"/>
                      <a:pt x="518" y="2064"/>
                      <a:pt x="517" y="2064"/>
                    </a:cubicBezTo>
                    <a:cubicBezTo>
                      <a:pt x="517" y="2065"/>
                      <a:pt x="517" y="2065"/>
                      <a:pt x="516" y="2065"/>
                    </a:cubicBezTo>
                    <a:cubicBezTo>
                      <a:pt x="516" y="2065"/>
                      <a:pt x="516" y="2066"/>
                      <a:pt x="516" y="2066"/>
                    </a:cubicBezTo>
                    <a:cubicBezTo>
                      <a:pt x="510" y="2071"/>
                      <a:pt x="503" y="2074"/>
                      <a:pt x="496" y="2076"/>
                    </a:cubicBezTo>
                    <a:cubicBezTo>
                      <a:pt x="495" y="2076"/>
                      <a:pt x="494" y="2076"/>
                      <a:pt x="493" y="2077"/>
                    </a:cubicBezTo>
                    <a:cubicBezTo>
                      <a:pt x="489" y="2078"/>
                      <a:pt x="484" y="2078"/>
                      <a:pt x="480" y="2078"/>
                    </a:cubicBezTo>
                    <a:cubicBezTo>
                      <a:pt x="476" y="2078"/>
                      <a:pt x="476" y="2078"/>
                      <a:pt x="476" y="2078"/>
                    </a:cubicBezTo>
                    <a:cubicBezTo>
                      <a:pt x="476" y="2078"/>
                      <a:pt x="476" y="2078"/>
                      <a:pt x="476" y="2078"/>
                    </a:cubicBezTo>
                    <a:cubicBezTo>
                      <a:pt x="458" y="2078"/>
                      <a:pt x="439" y="2078"/>
                      <a:pt x="421" y="2079"/>
                    </a:cubicBezTo>
                    <a:cubicBezTo>
                      <a:pt x="419" y="2079"/>
                      <a:pt x="418" y="2078"/>
                      <a:pt x="416" y="2078"/>
                    </a:cubicBezTo>
                    <a:cubicBezTo>
                      <a:pt x="414" y="2078"/>
                      <a:pt x="412" y="2078"/>
                      <a:pt x="410" y="2077"/>
                    </a:cubicBezTo>
                    <a:cubicBezTo>
                      <a:pt x="406" y="2076"/>
                      <a:pt x="404" y="2074"/>
                      <a:pt x="402" y="2072"/>
                    </a:cubicBezTo>
                    <a:cubicBezTo>
                      <a:pt x="401" y="2070"/>
                      <a:pt x="400" y="2068"/>
                      <a:pt x="400" y="2066"/>
                    </a:cubicBezTo>
                    <a:cubicBezTo>
                      <a:pt x="400" y="2064"/>
                      <a:pt x="401" y="2062"/>
                      <a:pt x="402" y="2060"/>
                    </a:cubicBezTo>
                    <a:cubicBezTo>
                      <a:pt x="402" y="2059"/>
                      <a:pt x="402" y="2059"/>
                      <a:pt x="403" y="2059"/>
                    </a:cubicBezTo>
                    <a:cubicBezTo>
                      <a:pt x="403" y="2058"/>
                      <a:pt x="403" y="2058"/>
                      <a:pt x="403" y="2058"/>
                    </a:cubicBezTo>
                    <a:cubicBezTo>
                      <a:pt x="404" y="2057"/>
                      <a:pt x="404" y="2057"/>
                      <a:pt x="404" y="2057"/>
                    </a:cubicBezTo>
                    <a:cubicBezTo>
                      <a:pt x="404" y="2057"/>
                      <a:pt x="404" y="2057"/>
                      <a:pt x="404" y="2057"/>
                    </a:cubicBezTo>
                    <a:cubicBezTo>
                      <a:pt x="409" y="2050"/>
                      <a:pt x="413" y="2043"/>
                      <a:pt x="418" y="2035"/>
                    </a:cubicBezTo>
                    <a:cubicBezTo>
                      <a:pt x="422" y="2030"/>
                      <a:pt x="425" y="2024"/>
                      <a:pt x="430" y="2019"/>
                    </a:cubicBezTo>
                    <a:cubicBezTo>
                      <a:pt x="430" y="2018"/>
                      <a:pt x="431" y="2018"/>
                      <a:pt x="431" y="2017"/>
                    </a:cubicBezTo>
                    <a:cubicBezTo>
                      <a:pt x="431" y="2017"/>
                      <a:pt x="432" y="2017"/>
                      <a:pt x="432" y="2017"/>
                    </a:cubicBezTo>
                    <a:cubicBezTo>
                      <a:pt x="433" y="2016"/>
                      <a:pt x="434" y="2015"/>
                      <a:pt x="435" y="2014"/>
                    </a:cubicBezTo>
                    <a:cubicBezTo>
                      <a:pt x="435" y="2014"/>
                      <a:pt x="435" y="2014"/>
                      <a:pt x="435" y="2014"/>
                    </a:cubicBezTo>
                    <a:cubicBezTo>
                      <a:pt x="435" y="2014"/>
                      <a:pt x="435" y="2014"/>
                      <a:pt x="435" y="2014"/>
                    </a:cubicBezTo>
                    <a:cubicBezTo>
                      <a:pt x="441" y="2009"/>
                      <a:pt x="449" y="2006"/>
                      <a:pt x="457" y="2004"/>
                    </a:cubicBezTo>
                    <a:cubicBezTo>
                      <a:pt x="457" y="2004"/>
                      <a:pt x="457" y="2004"/>
                      <a:pt x="457" y="2004"/>
                    </a:cubicBezTo>
                    <a:cubicBezTo>
                      <a:pt x="457" y="2004"/>
                      <a:pt x="458" y="2004"/>
                      <a:pt x="458" y="2004"/>
                    </a:cubicBezTo>
                    <a:cubicBezTo>
                      <a:pt x="459" y="2004"/>
                      <a:pt x="461" y="2004"/>
                      <a:pt x="462" y="2004"/>
                    </a:cubicBezTo>
                    <a:cubicBezTo>
                      <a:pt x="463" y="2003"/>
                      <a:pt x="464" y="2003"/>
                      <a:pt x="465" y="2003"/>
                    </a:cubicBezTo>
                    <a:cubicBezTo>
                      <a:pt x="466" y="2003"/>
                      <a:pt x="467" y="2003"/>
                      <a:pt x="468" y="2003"/>
                    </a:cubicBezTo>
                    <a:cubicBezTo>
                      <a:pt x="468" y="2003"/>
                      <a:pt x="469" y="2003"/>
                      <a:pt x="470" y="2003"/>
                    </a:cubicBezTo>
                    <a:cubicBezTo>
                      <a:pt x="471" y="2003"/>
                      <a:pt x="471" y="2003"/>
                      <a:pt x="471" y="2003"/>
                    </a:cubicBezTo>
                    <a:cubicBezTo>
                      <a:pt x="471" y="2003"/>
                      <a:pt x="471" y="2003"/>
                      <a:pt x="471" y="2003"/>
                    </a:cubicBezTo>
                    <a:cubicBezTo>
                      <a:pt x="488" y="2003"/>
                      <a:pt x="504" y="2003"/>
                      <a:pt x="521" y="2003"/>
                    </a:cubicBezTo>
                    <a:cubicBezTo>
                      <a:pt x="521" y="2003"/>
                      <a:pt x="521" y="2003"/>
                      <a:pt x="521" y="2003"/>
                    </a:cubicBezTo>
                    <a:cubicBezTo>
                      <a:pt x="524" y="2003"/>
                      <a:pt x="524" y="2003"/>
                      <a:pt x="524" y="2003"/>
                    </a:cubicBezTo>
                    <a:cubicBezTo>
                      <a:pt x="528" y="2003"/>
                      <a:pt x="532" y="2003"/>
                      <a:pt x="535" y="2004"/>
                    </a:cubicBezTo>
                    <a:cubicBezTo>
                      <a:pt x="536" y="2004"/>
                      <a:pt x="536" y="2005"/>
                      <a:pt x="537" y="2005"/>
                    </a:cubicBezTo>
                    <a:cubicBezTo>
                      <a:pt x="537" y="2005"/>
                      <a:pt x="538" y="2005"/>
                      <a:pt x="538" y="2006"/>
                    </a:cubicBezTo>
                    <a:cubicBezTo>
                      <a:pt x="538" y="2006"/>
                      <a:pt x="539" y="2006"/>
                      <a:pt x="539" y="2006"/>
                    </a:cubicBezTo>
                    <a:cubicBezTo>
                      <a:pt x="543" y="2008"/>
                      <a:pt x="546" y="2012"/>
                      <a:pt x="545" y="2017"/>
                    </a:cubicBezTo>
                    <a:close/>
                    <a:moveTo>
                      <a:pt x="579" y="1956"/>
                    </a:moveTo>
                    <a:cubicBezTo>
                      <a:pt x="579" y="1956"/>
                      <a:pt x="579" y="1956"/>
                      <a:pt x="579" y="1956"/>
                    </a:cubicBezTo>
                    <a:cubicBezTo>
                      <a:pt x="579" y="1956"/>
                      <a:pt x="579" y="1956"/>
                      <a:pt x="579" y="1956"/>
                    </a:cubicBezTo>
                    <a:cubicBezTo>
                      <a:pt x="578" y="1957"/>
                      <a:pt x="578" y="1958"/>
                      <a:pt x="577" y="1959"/>
                    </a:cubicBezTo>
                    <a:cubicBezTo>
                      <a:pt x="577" y="1959"/>
                      <a:pt x="577" y="1960"/>
                      <a:pt x="577" y="1960"/>
                    </a:cubicBezTo>
                    <a:cubicBezTo>
                      <a:pt x="572" y="1964"/>
                      <a:pt x="566" y="1968"/>
                      <a:pt x="560" y="1970"/>
                    </a:cubicBezTo>
                    <a:cubicBezTo>
                      <a:pt x="560" y="1970"/>
                      <a:pt x="560" y="1970"/>
                      <a:pt x="560" y="1970"/>
                    </a:cubicBezTo>
                    <a:cubicBezTo>
                      <a:pt x="559" y="1970"/>
                      <a:pt x="558" y="1970"/>
                      <a:pt x="557" y="1971"/>
                    </a:cubicBezTo>
                    <a:cubicBezTo>
                      <a:pt x="556" y="1971"/>
                      <a:pt x="556" y="1971"/>
                      <a:pt x="555" y="1971"/>
                    </a:cubicBezTo>
                    <a:cubicBezTo>
                      <a:pt x="554" y="1971"/>
                      <a:pt x="554" y="1971"/>
                      <a:pt x="553" y="1971"/>
                    </a:cubicBezTo>
                    <a:cubicBezTo>
                      <a:pt x="550" y="1972"/>
                      <a:pt x="546" y="1973"/>
                      <a:pt x="542" y="1973"/>
                    </a:cubicBezTo>
                    <a:cubicBezTo>
                      <a:pt x="541" y="1973"/>
                      <a:pt x="541" y="1973"/>
                      <a:pt x="541" y="1973"/>
                    </a:cubicBezTo>
                    <a:cubicBezTo>
                      <a:pt x="534" y="1973"/>
                      <a:pt x="527" y="1973"/>
                      <a:pt x="520" y="1973"/>
                    </a:cubicBezTo>
                    <a:cubicBezTo>
                      <a:pt x="510" y="1973"/>
                      <a:pt x="499" y="1973"/>
                      <a:pt x="489" y="1973"/>
                    </a:cubicBezTo>
                    <a:cubicBezTo>
                      <a:pt x="488" y="1973"/>
                      <a:pt x="486" y="1973"/>
                      <a:pt x="484" y="1973"/>
                    </a:cubicBezTo>
                    <a:cubicBezTo>
                      <a:pt x="484" y="1973"/>
                      <a:pt x="484" y="1973"/>
                      <a:pt x="483" y="1973"/>
                    </a:cubicBezTo>
                    <a:cubicBezTo>
                      <a:pt x="482" y="1972"/>
                      <a:pt x="480" y="1972"/>
                      <a:pt x="479" y="1972"/>
                    </a:cubicBezTo>
                    <a:cubicBezTo>
                      <a:pt x="479" y="1972"/>
                      <a:pt x="479" y="1972"/>
                      <a:pt x="479" y="1972"/>
                    </a:cubicBezTo>
                    <a:cubicBezTo>
                      <a:pt x="479" y="1972"/>
                      <a:pt x="479" y="1972"/>
                      <a:pt x="479" y="1972"/>
                    </a:cubicBezTo>
                    <a:cubicBezTo>
                      <a:pt x="474" y="1970"/>
                      <a:pt x="470" y="1968"/>
                      <a:pt x="470" y="1963"/>
                    </a:cubicBezTo>
                    <a:cubicBezTo>
                      <a:pt x="470" y="1962"/>
                      <a:pt x="470" y="1961"/>
                      <a:pt x="470" y="1960"/>
                    </a:cubicBezTo>
                    <a:cubicBezTo>
                      <a:pt x="470" y="1960"/>
                      <a:pt x="470" y="1959"/>
                      <a:pt x="471" y="1959"/>
                    </a:cubicBezTo>
                    <a:cubicBezTo>
                      <a:pt x="471" y="1958"/>
                      <a:pt x="471" y="1957"/>
                      <a:pt x="472" y="1957"/>
                    </a:cubicBezTo>
                    <a:cubicBezTo>
                      <a:pt x="472" y="1957"/>
                      <a:pt x="472" y="1956"/>
                      <a:pt x="472" y="1956"/>
                    </a:cubicBezTo>
                    <a:cubicBezTo>
                      <a:pt x="472" y="1956"/>
                      <a:pt x="472" y="1956"/>
                      <a:pt x="472" y="1956"/>
                    </a:cubicBezTo>
                    <a:cubicBezTo>
                      <a:pt x="473" y="1955"/>
                      <a:pt x="474" y="1954"/>
                      <a:pt x="474" y="1953"/>
                    </a:cubicBezTo>
                    <a:cubicBezTo>
                      <a:pt x="479" y="1945"/>
                      <a:pt x="485" y="1938"/>
                      <a:pt x="490" y="1930"/>
                    </a:cubicBezTo>
                    <a:cubicBezTo>
                      <a:pt x="490" y="1930"/>
                      <a:pt x="490" y="1930"/>
                      <a:pt x="490" y="1930"/>
                    </a:cubicBezTo>
                    <a:cubicBezTo>
                      <a:pt x="492" y="1927"/>
                      <a:pt x="492" y="1927"/>
                      <a:pt x="492" y="1927"/>
                    </a:cubicBezTo>
                    <a:cubicBezTo>
                      <a:pt x="493" y="1925"/>
                      <a:pt x="495" y="1923"/>
                      <a:pt x="498" y="1921"/>
                    </a:cubicBezTo>
                    <a:cubicBezTo>
                      <a:pt x="499" y="1920"/>
                      <a:pt x="501" y="1919"/>
                      <a:pt x="503" y="1918"/>
                    </a:cubicBezTo>
                    <a:cubicBezTo>
                      <a:pt x="504" y="1918"/>
                      <a:pt x="505" y="1917"/>
                      <a:pt x="506" y="1917"/>
                    </a:cubicBezTo>
                    <a:cubicBezTo>
                      <a:pt x="506" y="1917"/>
                      <a:pt x="506" y="1917"/>
                      <a:pt x="507" y="1917"/>
                    </a:cubicBezTo>
                    <a:cubicBezTo>
                      <a:pt x="507" y="1917"/>
                      <a:pt x="507" y="1916"/>
                      <a:pt x="507" y="1916"/>
                    </a:cubicBezTo>
                    <a:cubicBezTo>
                      <a:pt x="508" y="1916"/>
                      <a:pt x="508" y="1916"/>
                      <a:pt x="508" y="1916"/>
                    </a:cubicBezTo>
                    <a:cubicBezTo>
                      <a:pt x="511" y="1915"/>
                      <a:pt x="514" y="1914"/>
                      <a:pt x="517" y="1913"/>
                    </a:cubicBezTo>
                    <a:cubicBezTo>
                      <a:pt x="521" y="1913"/>
                      <a:pt x="525" y="1912"/>
                      <a:pt x="528" y="1912"/>
                    </a:cubicBezTo>
                    <a:cubicBezTo>
                      <a:pt x="538" y="1912"/>
                      <a:pt x="538" y="1912"/>
                      <a:pt x="538" y="1912"/>
                    </a:cubicBezTo>
                    <a:cubicBezTo>
                      <a:pt x="541" y="1912"/>
                      <a:pt x="543" y="1912"/>
                      <a:pt x="545" y="1912"/>
                    </a:cubicBezTo>
                    <a:cubicBezTo>
                      <a:pt x="555" y="1912"/>
                      <a:pt x="564" y="1912"/>
                      <a:pt x="573" y="1912"/>
                    </a:cubicBezTo>
                    <a:cubicBezTo>
                      <a:pt x="573" y="1912"/>
                      <a:pt x="573" y="1912"/>
                      <a:pt x="573" y="1912"/>
                    </a:cubicBezTo>
                    <a:cubicBezTo>
                      <a:pt x="577" y="1912"/>
                      <a:pt x="577" y="1912"/>
                      <a:pt x="577" y="1912"/>
                    </a:cubicBezTo>
                    <a:cubicBezTo>
                      <a:pt x="581" y="1912"/>
                      <a:pt x="584" y="1913"/>
                      <a:pt x="587" y="1913"/>
                    </a:cubicBezTo>
                    <a:cubicBezTo>
                      <a:pt x="589" y="1914"/>
                      <a:pt x="590" y="1915"/>
                      <a:pt x="592" y="1915"/>
                    </a:cubicBezTo>
                    <a:cubicBezTo>
                      <a:pt x="596" y="1918"/>
                      <a:pt x="599" y="1921"/>
                      <a:pt x="595" y="1927"/>
                    </a:cubicBezTo>
                    <a:cubicBezTo>
                      <a:pt x="592" y="1934"/>
                      <a:pt x="588" y="1941"/>
                      <a:pt x="584" y="1948"/>
                    </a:cubicBezTo>
                    <a:cubicBezTo>
                      <a:pt x="579" y="1956"/>
                      <a:pt x="579" y="1956"/>
                      <a:pt x="579" y="1956"/>
                    </a:cubicBezTo>
                    <a:cubicBezTo>
                      <a:pt x="579" y="1956"/>
                      <a:pt x="579" y="1956"/>
                      <a:pt x="579" y="1956"/>
                    </a:cubicBezTo>
                    <a:close/>
                    <a:moveTo>
                      <a:pt x="1064" y="2056"/>
                    </a:moveTo>
                    <a:cubicBezTo>
                      <a:pt x="1064" y="2057"/>
                      <a:pt x="1064" y="2059"/>
                      <a:pt x="1064" y="2060"/>
                    </a:cubicBezTo>
                    <a:cubicBezTo>
                      <a:pt x="1064" y="2060"/>
                      <a:pt x="1064" y="2060"/>
                      <a:pt x="1064" y="2061"/>
                    </a:cubicBezTo>
                    <a:cubicBezTo>
                      <a:pt x="1063" y="2062"/>
                      <a:pt x="1063" y="2063"/>
                      <a:pt x="1062" y="2064"/>
                    </a:cubicBezTo>
                    <a:cubicBezTo>
                      <a:pt x="1062" y="2064"/>
                      <a:pt x="1062" y="2064"/>
                      <a:pt x="1062" y="2064"/>
                    </a:cubicBezTo>
                    <a:cubicBezTo>
                      <a:pt x="1062" y="2064"/>
                      <a:pt x="1062" y="2064"/>
                      <a:pt x="1062" y="2064"/>
                    </a:cubicBezTo>
                    <a:cubicBezTo>
                      <a:pt x="1061" y="2065"/>
                      <a:pt x="1060" y="2066"/>
                      <a:pt x="1059" y="2067"/>
                    </a:cubicBezTo>
                    <a:cubicBezTo>
                      <a:pt x="1059" y="2067"/>
                      <a:pt x="1059" y="2067"/>
                      <a:pt x="1059" y="2068"/>
                    </a:cubicBezTo>
                    <a:cubicBezTo>
                      <a:pt x="1058" y="2069"/>
                      <a:pt x="1057" y="2069"/>
                      <a:pt x="1056" y="2070"/>
                    </a:cubicBezTo>
                    <a:cubicBezTo>
                      <a:pt x="1056" y="2070"/>
                      <a:pt x="1055" y="2071"/>
                      <a:pt x="1055" y="2071"/>
                    </a:cubicBezTo>
                    <a:cubicBezTo>
                      <a:pt x="1055" y="2071"/>
                      <a:pt x="1055" y="2071"/>
                      <a:pt x="1055" y="2071"/>
                    </a:cubicBezTo>
                    <a:cubicBezTo>
                      <a:pt x="1053" y="2072"/>
                      <a:pt x="1052" y="2072"/>
                      <a:pt x="1051" y="2073"/>
                    </a:cubicBezTo>
                    <a:cubicBezTo>
                      <a:pt x="1051" y="2073"/>
                      <a:pt x="1051" y="2073"/>
                      <a:pt x="1050" y="2073"/>
                    </a:cubicBezTo>
                    <a:cubicBezTo>
                      <a:pt x="1049" y="2074"/>
                      <a:pt x="1048" y="2074"/>
                      <a:pt x="1047" y="2074"/>
                    </a:cubicBezTo>
                    <a:cubicBezTo>
                      <a:pt x="1047" y="2075"/>
                      <a:pt x="1046" y="2075"/>
                      <a:pt x="1046" y="2075"/>
                    </a:cubicBezTo>
                    <a:cubicBezTo>
                      <a:pt x="1046" y="2075"/>
                      <a:pt x="1045" y="2075"/>
                      <a:pt x="1045" y="2075"/>
                    </a:cubicBezTo>
                    <a:cubicBezTo>
                      <a:pt x="1045" y="2075"/>
                      <a:pt x="1045" y="2075"/>
                      <a:pt x="1044" y="2075"/>
                    </a:cubicBezTo>
                    <a:cubicBezTo>
                      <a:pt x="1043" y="2076"/>
                      <a:pt x="1042" y="2076"/>
                      <a:pt x="1041" y="2076"/>
                    </a:cubicBezTo>
                    <a:cubicBezTo>
                      <a:pt x="1039" y="2076"/>
                      <a:pt x="1038" y="2076"/>
                      <a:pt x="1037" y="2077"/>
                    </a:cubicBezTo>
                    <a:cubicBezTo>
                      <a:pt x="1036" y="2077"/>
                      <a:pt x="1035" y="2077"/>
                      <a:pt x="1034" y="2077"/>
                    </a:cubicBezTo>
                    <a:cubicBezTo>
                      <a:pt x="1033" y="2077"/>
                      <a:pt x="1033" y="2077"/>
                      <a:pt x="1033" y="2077"/>
                    </a:cubicBezTo>
                    <a:cubicBezTo>
                      <a:pt x="1031" y="2077"/>
                      <a:pt x="1031" y="2077"/>
                      <a:pt x="1031" y="2077"/>
                    </a:cubicBezTo>
                    <a:cubicBezTo>
                      <a:pt x="1031" y="2077"/>
                      <a:pt x="1031" y="2077"/>
                      <a:pt x="1031" y="2077"/>
                    </a:cubicBezTo>
                    <a:cubicBezTo>
                      <a:pt x="1025" y="2077"/>
                      <a:pt x="1018" y="2077"/>
                      <a:pt x="1011" y="2077"/>
                    </a:cubicBezTo>
                    <a:cubicBezTo>
                      <a:pt x="981" y="2077"/>
                      <a:pt x="630" y="2078"/>
                      <a:pt x="605" y="2078"/>
                    </a:cubicBezTo>
                    <a:cubicBezTo>
                      <a:pt x="604" y="2078"/>
                      <a:pt x="602" y="2078"/>
                      <a:pt x="600" y="2078"/>
                    </a:cubicBezTo>
                    <a:cubicBezTo>
                      <a:pt x="598" y="2077"/>
                      <a:pt x="596" y="2077"/>
                      <a:pt x="594" y="2076"/>
                    </a:cubicBezTo>
                    <a:cubicBezTo>
                      <a:pt x="590" y="2075"/>
                      <a:pt x="588" y="2074"/>
                      <a:pt x="586" y="2072"/>
                    </a:cubicBezTo>
                    <a:cubicBezTo>
                      <a:pt x="584" y="2070"/>
                      <a:pt x="583" y="2068"/>
                      <a:pt x="582" y="2065"/>
                    </a:cubicBezTo>
                    <a:cubicBezTo>
                      <a:pt x="582" y="2063"/>
                      <a:pt x="582" y="2060"/>
                      <a:pt x="584" y="2057"/>
                    </a:cubicBezTo>
                    <a:cubicBezTo>
                      <a:pt x="584" y="2056"/>
                      <a:pt x="584" y="2056"/>
                      <a:pt x="584" y="2056"/>
                    </a:cubicBezTo>
                    <a:cubicBezTo>
                      <a:pt x="584" y="2056"/>
                      <a:pt x="584" y="2056"/>
                      <a:pt x="584" y="2056"/>
                    </a:cubicBezTo>
                    <a:cubicBezTo>
                      <a:pt x="588" y="2048"/>
                      <a:pt x="592" y="2040"/>
                      <a:pt x="596" y="2031"/>
                    </a:cubicBezTo>
                    <a:cubicBezTo>
                      <a:pt x="597" y="2030"/>
                      <a:pt x="598" y="2029"/>
                      <a:pt x="598" y="2027"/>
                    </a:cubicBezTo>
                    <a:cubicBezTo>
                      <a:pt x="601" y="2021"/>
                      <a:pt x="601" y="2021"/>
                      <a:pt x="601" y="2021"/>
                    </a:cubicBezTo>
                    <a:cubicBezTo>
                      <a:pt x="603" y="2018"/>
                      <a:pt x="605" y="2016"/>
                      <a:pt x="607" y="2014"/>
                    </a:cubicBezTo>
                    <a:cubicBezTo>
                      <a:pt x="608" y="2013"/>
                      <a:pt x="609" y="2013"/>
                      <a:pt x="609" y="2012"/>
                    </a:cubicBezTo>
                    <a:cubicBezTo>
                      <a:pt x="610" y="2012"/>
                      <a:pt x="610" y="2012"/>
                      <a:pt x="610" y="2011"/>
                    </a:cubicBezTo>
                    <a:cubicBezTo>
                      <a:pt x="611" y="2011"/>
                      <a:pt x="612" y="2011"/>
                      <a:pt x="612" y="2010"/>
                    </a:cubicBezTo>
                    <a:cubicBezTo>
                      <a:pt x="612" y="2010"/>
                      <a:pt x="612" y="2010"/>
                      <a:pt x="613" y="2010"/>
                    </a:cubicBezTo>
                    <a:cubicBezTo>
                      <a:pt x="613" y="2010"/>
                      <a:pt x="613" y="2010"/>
                      <a:pt x="614" y="2009"/>
                    </a:cubicBezTo>
                    <a:cubicBezTo>
                      <a:pt x="615" y="2009"/>
                      <a:pt x="616" y="2008"/>
                      <a:pt x="617" y="2008"/>
                    </a:cubicBezTo>
                    <a:cubicBezTo>
                      <a:pt x="617" y="2008"/>
                      <a:pt x="618" y="2007"/>
                      <a:pt x="618" y="2007"/>
                    </a:cubicBezTo>
                    <a:cubicBezTo>
                      <a:pt x="619" y="2007"/>
                      <a:pt x="620" y="2007"/>
                      <a:pt x="621" y="2006"/>
                    </a:cubicBezTo>
                    <a:cubicBezTo>
                      <a:pt x="622" y="2006"/>
                      <a:pt x="623" y="2005"/>
                      <a:pt x="625" y="2005"/>
                    </a:cubicBezTo>
                    <a:cubicBezTo>
                      <a:pt x="625" y="2005"/>
                      <a:pt x="626" y="2004"/>
                      <a:pt x="627" y="2004"/>
                    </a:cubicBezTo>
                    <a:cubicBezTo>
                      <a:pt x="627" y="2004"/>
                      <a:pt x="628" y="2004"/>
                      <a:pt x="628" y="2004"/>
                    </a:cubicBezTo>
                    <a:cubicBezTo>
                      <a:pt x="632" y="2003"/>
                      <a:pt x="636" y="2002"/>
                      <a:pt x="640" y="2002"/>
                    </a:cubicBezTo>
                    <a:cubicBezTo>
                      <a:pt x="640" y="2002"/>
                      <a:pt x="1008" y="2001"/>
                      <a:pt x="1021" y="2001"/>
                    </a:cubicBezTo>
                    <a:cubicBezTo>
                      <a:pt x="1026" y="2001"/>
                      <a:pt x="1030" y="2001"/>
                      <a:pt x="1034" y="2001"/>
                    </a:cubicBezTo>
                    <a:cubicBezTo>
                      <a:pt x="1036" y="2001"/>
                      <a:pt x="1038" y="2002"/>
                      <a:pt x="1040" y="2002"/>
                    </a:cubicBezTo>
                    <a:cubicBezTo>
                      <a:pt x="1040" y="2002"/>
                      <a:pt x="1040" y="2002"/>
                      <a:pt x="1041" y="2002"/>
                    </a:cubicBezTo>
                    <a:cubicBezTo>
                      <a:pt x="1042" y="2002"/>
                      <a:pt x="1044" y="2002"/>
                      <a:pt x="1045" y="2003"/>
                    </a:cubicBezTo>
                    <a:cubicBezTo>
                      <a:pt x="1045" y="2003"/>
                      <a:pt x="1046" y="2003"/>
                      <a:pt x="1046" y="2003"/>
                    </a:cubicBezTo>
                    <a:cubicBezTo>
                      <a:pt x="1046" y="2003"/>
                      <a:pt x="1046" y="2003"/>
                      <a:pt x="1046" y="2003"/>
                    </a:cubicBezTo>
                    <a:cubicBezTo>
                      <a:pt x="1048" y="2003"/>
                      <a:pt x="1049" y="2004"/>
                      <a:pt x="1050" y="2004"/>
                    </a:cubicBezTo>
                    <a:cubicBezTo>
                      <a:pt x="1050" y="2004"/>
                      <a:pt x="1051" y="2005"/>
                      <a:pt x="1051" y="2005"/>
                    </a:cubicBezTo>
                    <a:cubicBezTo>
                      <a:pt x="1052" y="2005"/>
                      <a:pt x="1053" y="2006"/>
                      <a:pt x="1054" y="2006"/>
                    </a:cubicBezTo>
                    <a:cubicBezTo>
                      <a:pt x="1055" y="2006"/>
                      <a:pt x="1055" y="2007"/>
                      <a:pt x="1055" y="2007"/>
                    </a:cubicBezTo>
                    <a:cubicBezTo>
                      <a:pt x="1055" y="2007"/>
                      <a:pt x="1055" y="2007"/>
                      <a:pt x="1056" y="2007"/>
                    </a:cubicBezTo>
                    <a:cubicBezTo>
                      <a:pt x="1056" y="2008"/>
                      <a:pt x="1057" y="2008"/>
                      <a:pt x="1058" y="2009"/>
                    </a:cubicBezTo>
                    <a:cubicBezTo>
                      <a:pt x="1059" y="2010"/>
                      <a:pt x="1061" y="2011"/>
                      <a:pt x="1061" y="2013"/>
                    </a:cubicBezTo>
                    <a:cubicBezTo>
                      <a:pt x="1063" y="2015"/>
                      <a:pt x="1064" y="2017"/>
                      <a:pt x="1064" y="2020"/>
                    </a:cubicBezTo>
                    <a:cubicBezTo>
                      <a:pt x="1064" y="2022"/>
                      <a:pt x="1064" y="2022"/>
                      <a:pt x="1064" y="2022"/>
                    </a:cubicBezTo>
                    <a:cubicBezTo>
                      <a:pt x="1064" y="2022"/>
                      <a:pt x="1064" y="2022"/>
                      <a:pt x="1064" y="2022"/>
                    </a:cubicBezTo>
                    <a:cubicBezTo>
                      <a:pt x="1064" y="2031"/>
                      <a:pt x="1064" y="2040"/>
                      <a:pt x="1064" y="2049"/>
                    </a:cubicBezTo>
                    <a:cubicBezTo>
                      <a:pt x="1064" y="2051"/>
                      <a:pt x="1064" y="2054"/>
                      <a:pt x="1064" y="2056"/>
                    </a:cubicBezTo>
                    <a:close/>
                    <a:moveTo>
                      <a:pt x="1114" y="1878"/>
                    </a:moveTo>
                    <a:cubicBezTo>
                      <a:pt x="1114" y="1878"/>
                      <a:pt x="1114" y="1877"/>
                      <a:pt x="1113" y="1877"/>
                    </a:cubicBezTo>
                    <a:cubicBezTo>
                      <a:pt x="1113" y="1877"/>
                      <a:pt x="1113" y="1877"/>
                      <a:pt x="1113" y="1877"/>
                    </a:cubicBezTo>
                    <a:cubicBezTo>
                      <a:pt x="1112" y="1875"/>
                      <a:pt x="1111" y="1873"/>
                      <a:pt x="1111" y="1871"/>
                    </a:cubicBezTo>
                    <a:cubicBezTo>
                      <a:pt x="1111" y="1870"/>
                      <a:pt x="1111" y="1870"/>
                      <a:pt x="1111" y="1870"/>
                    </a:cubicBezTo>
                    <a:cubicBezTo>
                      <a:pt x="1110" y="1868"/>
                      <a:pt x="1110" y="1867"/>
                      <a:pt x="1110" y="1866"/>
                    </a:cubicBezTo>
                    <a:cubicBezTo>
                      <a:pt x="1110" y="1866"/>
                      <a:pt x="1110" y="1866"/>
                      <a:pt x="1110" y="1866"/>
                    </a:cubicBezTo>
                    <a:cubicBezTo>
                      <a:pt x="1110" y="1861"/>
                      <a:pt x="1109" y="1855"/>
                      <a:pt x="1109" y="1849"/>
                    </a:cubicBezTo>
                    <a:cubicBezTo>
                      <a:pt x="1109" y="1848"/>
                      <a:pt x="1109" y="1848"/>
                      <a:pt x="1109" y="1848"/>
                    </a:cubicBezTo>
                    <a:cubicBezTo>
                      <a:pt x="1109" y="1846"/>
                      <a:pt x="1109" y="1844"/>
                      <a:pt x="1110" y="1843"/>
                    </a:cubicBezTo>
                    <a:cubicBezTo>
                      <a:pt x="1112" y="1841"/>
                      <a:pt x="1113" y="1840"/>
                      <a:pt x="1115" y="1839"/>
                    </a:cubicBezTo>
                    <a:cubicBezTo>
                      <a:pt x="1118" y="1838"/>
                      <a:pt x="1120" y="1837"/>
                      <a:pt x="1123" y="1836"/>
                    </a:cubicBezTo>
                    <a:cubicBezTo>
                      <a:pt x="1123" y="1836"/>
                      <a:pt x="1123" y="1836"/>
                      <a:pt x="1123" y="1836"/>
                    </a:cubicBezTo>
                    <a:cubicBezTo>
                      <a:pt x="1123" y="1836"/>
                      <a:pt x="1123" y="1836"/>
                      <a:pt x="1123" y="1836"/>
                    </a:cubicBezTo>
                    <a:cubicBezTo>
                      <a:pt x="1124" y="1836"/>
                      <a:pt x="1125" y="1836"/>
                      <a:pt x="1126" y="1836"/>
                    </a:cubicBezTo>
                    <a:cubicBezTo>
                      <a:pt x="1127" y="1836"/>
                      <a:pt x="1127" y="1836"/>
                      <a:pt x="1128" y="1836"/>
                    </a:cubicBezTo>
                    <a:cubicBezTo>
                      <a:pt x="1133" y="1835"/>
                      <a:pt x="1138" y="1835"/>
                      <a:pt x="1143" y="1835"/>
                    </a:cubicBezTo>
                    <a:cubicBezTo>
                      <a:pt x="1176" y="1835"/>
                      <a:pt x="1176" y="1835"/>
                      <a:pt x="1176" y="1835"/>
                    </a:cubicBezTo>
                    <a:cubicBezTo>
                      <a:pt x="1178" y="1835"/>
                      <a:pt x="1180" y="1835"/>
                      <a:pt x="1182" y="1836"/>
                    </a:cubicBezTo>
                    <a:cubicBezTo>
                      <a:pt x="1191" y="1837"/>
                      <a:pt x="1201" y="1839"/>
                      <a:pt x="1203" y="1848"/>
                    </a:cubicBezTo>
                    <a:cubicBezTo>
                      <a:pt x="1205" y="1855"/>
                      <a:pt x="1206" y="1863"/>
                      <a:pt x="1207" y="1870"/>
                    </a:cubicBezTo>
                    <a:cubicBezTo>
                      <a:pt x="1207" y="1871"/>
                      <a:pt x="1207" y="1871"/>
                      <a:pt x="1207" y="1871"/>
                    </a:cubicBezTo>
                    <a:cubicBezTo>
                      <a:pt x="1208" y="1873"/>
                      <a:pt x="1207" y="1874"/>
                      <a:pt x="1207" y="1876"/>
                    </a:cubicBezTo>
                    <a:cubicBezTo>
                      <a:pt x="1207" y="1876"/>
                      <a:pt x="1207" y="1876"/>
                      <a:pt x="1206" y="1876"/>
                    </a:cubicBezTo>
                    <a:cubicBezTo>
                      <a:pt x="1206" y="1876"/>
                      <a:pt x="1206" y="1876"/>
                      <a:pt x="1206" y="1876"/>
                    </a:cubicBezTo>
                    <a:cubicBezTo>
                      <a:pt x="1206" y="1877"/>
                      <a:pt x="1206" y="1877"/>
                      <a:pt x="1206" y="1877"/>
                    </a:cubicBezTo>
                    <a:cubicBezTo>
                      <a:pt x="1204" y="1880"/>
                      <a:pt x="1200" y="1882"/>
                      <a:pt x="1195" y="1883"/>
                    </a:cubicBezTo>
                    <a:cubicBezTo>
                      <a:pt x="1195" y="1883"/>
                      <a:pt x="1195" y="1884"/>
                      <a:pt x="1194" y="1884"/>
                    </a:cubicBezTo>
                    <a:cubicBezTo>
                      <a:pt x="1194" y="1884"/>
                      <a:pt x="1193" y="1884"/>
                      <a:pt x="1193" y="1884"/>
                    </a:cubicBezTo>
                    <a:cubicBezTo>
                      <a:pt x="1192" y="1884"/>
                      <a:pt x="1192" y="1884"/>
                      <a:pt x="1192" y="1884"/>
                    </a:cubicBezTo>
                    <a:cubicBezTo>
                      <a:pt x="1191" y="1884"/>
                      <a:pt x="1190" y="1884"/>
                      <a:pt x="1189" y="1885"/>
                    </a:cubicBezTo>
                    <a:cubicBezTo>
                      <a:pt x="1178" y="1886"/>
                      <a:pt x="1164" y="1885"/>
                      <a:pt x="1158" y="1885"/>
                    </a:cubicBezTo>
                    <a:cubicBezTo>
                      <a:pt x="1137" y="1885"/>
                      <a:pt x="1137" y="1885"/>
                      <a:pt x="1137" y="1885"/>
                    </a:cubicBezTo>
                    <a:cubicBezTo>
                      <a:pt x="1135" y="1885"/>
                      <a:pt x="1134" y="1885"/>
                      <a:pt x="1132" y="1885"/>
                    </a:cubicBezTo>
                    <a:cubicBezTo>
                      <a:pt x="1131" y="1884"/>
                      <a:pt x="1130" y="1884"/>
                      <a:pt x="1128" y="1884"/>
                    </a:cubicBezTo>
                    <a:cubicBezTo>
                      <a:pt x="1128" y="1884"/>
                      <a:pt x="1128" y="1884"/>
                      <a:pt x="1127" y="1884"/>
                    </a:cubicBezTo>
                    <a:cubicBezTo>
                      <a:pt x="1127" y="1884"/>
                      <a:pt x="1127" y="1884"/>
                      <a:pt x="1127" y="1884"/>
                    </a:cubicBezTo>
                    <a:cubicBezTo>
                      <a:pt x="1126" y="1883"/>
                      <a:pt x="1125" y="1883"/>
                      <a:pt x="1123" y="1883"/>
                    </a:cubicBezTo>
                    <a:cubicBezTo>
                      <a:pt x="1123" y="1883"/>
                      <a:pt x="1122" y="1882"/>
                      <a:pt x="1122" y="1882"/>
                    </a:cubicBezTo>
                    <a:cubicBezTo>
                      <a:pt x="1121" y="1882"/>
                      <a:pt x="1120" y="1881"/>
                      <a:pt x="1119" y="1881"/>
                    </a:cubicBezTo>
                    <a:cubicBezTo>
                      <a:pt x="1117" y="1880"/>
                      <a:pt x="1116" y="1879"/>
                      <a:pt x="1115" y="1878"/>
                    </a:cubicBezTo>
                    <a:cubicBezTo>
                      <a:pt x="1115" y="1878"/>
                      <a:pt x="1114" y="1878"/>
                      <a:pt x="1114" y="1878"/>
                    </a:cubicBezTo>
                    <a:close/>
                    <a:moveTo>
                      <a:pt x="1120" y="1961"/>
                    </a:moveTo>
                    <a:cubicBezTo>
                      <a:pt x="1118" y="1959"/>
                      <a:pt x="1117" y="1957"/>
                      <a:pt x="1117" y="1955"/>
                    </a:cubicBezTo>
                    <a:cubicBezTo>
                      <a:pt x="1117" y="1952"/>
                      <a:pt x="1117" y="1952"/>
                      <a:pt x="1117" y="1952"/>
                    </a:cubicBezTo>
                    <a:cubicBezTo>
                      <a:pt x="1117" y="1952"/>
                      <a:pt x="1117" y="1952"/>
                      <a:pt x="1117" y="1952"/>
                    </a:cubicBezTo>
                    <a:cubicBezTo>
                      <a:pt x="1116" y="1943"/>
                      <a:pt x="1116" y="1935"/>
                      <a:pt x="1115" y="1926"/>
                    </a:cubicBezTo>
                    <a:cubicBezTo>
                      <a:pt x="1115" y="1926"/>
                      <a:pt x="1115" y="1926"/>
                      <a:pt x="1115" y="1926"/>
                    </a:cubicBezTo>
                    <a:cubicBezTo>
                      <a:pt x="1115" y="1926"/>
                      <a:pt x="1115" y="1926"/>
                      <a:pt x="1115" y="1926"/>
                    </a:cubicBezTo>
                    <a:cubicBezTo>
                      <a:pt x="1115" y="1925"/>
                      <a:pt x="1115" y="1925"/>
                      <a:pt x="1115" y="1924"/>
                    </a:cubicBezTo>
                    <a:cubicBezTo>
                      <a:pt x="1117" y="1906"/>
                      <a:pt x="1155" y="1911"/>
                      <a:pt x="1167" y="1911"/>
                    </a:cubicBezTo>
                    <a:cubicBezTo>
                      <a:pt x="1181" y="1911"/>
                      <a:pt x="1208" y="1907"/>
                      <a:pt x="1216" y="1921"/>
                    </a:cubicBezTo>
                    <a:cubicBezTo>
                      <a:pt x="1217" y="1923"/>
                      <a:pt x="1218" y="1924"/>
                      <a:pt x="1218" y="1925"/>
                    </a:cubicBezTo>
                    <a:cubicBezTo>
                      <a:pt x="1219" y="1927"/>
                      <a:pt x="1219" y="1927"/>
                      <a:pt x="1219" y="1927"/>
                    </a:cubicBezTo>
                    <a:cubicBezTo>
                      <a:pt x="1219" y="1927"/>
                      <a:pt x="1219" y="1927"/>
                      <a:pt x="1219" y="1927"/>
                    </a:cubicBezTo>
                    <a:cubicBezTo>
                      <a:pt x="1219" y="1931"/>
                      <a:pt x="1220" y="1936"/>
                      <a:pt x="1221" y="1940"/>
                    </a:cubicBezTo>
                    <a:cubicBezTo>
                      <a:pt x="1224" y="1955"/>
                      <a:pt x="1224" y="1955"/>
                      <a:pt x="1224" y="1955"/>
                    </a:cubicBezTo>
                    <a:cubicBezTo>
                      <a:pt x="1225" y="1957"/>
                      <a:pt x="1224" y="1959"/>
                      <a:pt x="1223" y="1961"/>
                    </a:cubicBezTo>
                    <a:cubicBezTo>
                      <a:pt x="1223" y="1962"/>
                      <a:pt x="1222" y="1963"/>
                      <a:pt x="1220" y="1964"/>
                    </a:cubicBezTo>
                    <a:cubicBezTo>
                      <a:pt x="1220" y="1965"/>
                      <a:pt x="1219" y="1965"/>
                      <a:pt x="1219" y="1966"/>
                    </a:cubicBezTo>
                    <a:cubicBezTo>
                      <a:pt x="1219" y="1966"/>
                      <a:pt x="1218" y="1966"/>
                      <a:pt x="1218" y="1966"/>
                    </a:cubicBezTo>
                    <a:cubicBezTo>
                      <a:pt x="1218" y="1966"/>
                      <a:pt x="1218" y="1966"/>
                      <a:pt x="1218" y="1967"/>
                    </a:cubicBezTo>
                    <a:cubicBezTo>
                      <a:pt x="1217" y="1967"/>
                      <a:pt x="1216" y="1967"/>
                      <a:pt x="1215" y="1968"/>
                    </a:cubicBezTo>
                    <a:cubicBezTo>
                      <a:pt x="1215" y="1968"/>
                      <a:pt x="1214" y="1968"/>
                      <a:pt x="1213" y="1969"/>
                    </a:cubicBezTo>
                    <a:cubicBezTo>
                      <a:pt x="1213" y="1969"/>
                      <a:pt x="1212" y="1969"/>
                      <a:pt x="1212" y="1969"/>
                    </a:cubicBezTo>
                    <a:cubicBezTo>
                      <a:pt x="1211" y="1969"/>
                      <a:pt x="1211" y="1970"/>
                      <a:pt x="1210" y="1970"/>
                    </a:cubicBezTo>
                    <a:cubicBezTo>
                      <a:pt x="1209" y="1970"/>
                      <a:pt x="1209" y="1970"/>
                      <a:pt x="1208" y="1970"/>
                    </a:cubicBezTo>
                    <a:cubicBezTo>
                      <a:pt x="1208" y="1970"/>
                      <a:pt x="1207" y="1970"/>
                      <a:pt x="1207" y="1970"/>
                    </a:cubicBezTo>
                    <a:cubicBezTo>
                      <a:pt x="1206" y="1971"/>
                      <a:pt x="1205" y="1971"/>
                      <a:pt x="1204" y="1971"/>
                    </a:cubicBezTo>
                    <a:cubicBezTo>
                      <a:pt x="1202" y="1971"/>
                      <a:pt x="1201" y="1971"/>
                      <a:pt x="1199" y="1971"/>
                    </a:cubicBezTo>
                    <a:cubicBezTo>
                      <a:pt x="1199" y="1971"/>
                      <a:pt x="1199" y="1971"/>
                      <a:pt x="1199" y="1971"/>
                    </a:cubicBezTo>
                    <a:cubicBezTo>
                      <a:pt x="1199" y="1971"/>
                      <a:pt x="1199" y="1971"/>
                      <a:pt x="1199" y="1971"/>
                    </a:cubicBezTo>
                    <a:cubicBezTo>
                      <a:pt x="1181" y="1971"/>
                      <a:pt x="1164" y="1971"/>
                      <a:pt x="1147" y="1971"/>
                    </a:cubicBezTo>
                    <a:cubicBezTo>
                      <a:pt x="1145" y="1971"/>
                      <a:pt x="1143" y="1971"/>
                      <a:pt x="1141" y="1971"/>
                    </a:cubicBezTo>
                    <a:cubicBezTo>
                      <a:pt x="1141" y="1971"/>
                      <a:pt x="1140" y="1971"/>
                      <a:pt x="1140" y="1971"/>
                    </a:cubicBezTo>
                    <a:cubicBezTo>
                      <a:pt x="1139" y="1971"/>
                      <a:pt x="1137" y="1970"/>
                      <a:pt x="1136" y="1970"/>
                    </a:cubicBezTo>
                    <a:cubicBezTo>
                      <a:pt x="1136" y="1970"/>
                      <a:pt x="1136" y="1970"/>
                      <a:pt x="1136" y="1970"/>
                    </a:cubicBezTo>
                    <a:cubicBezTo>
                      <a:pt x="1135" y="1970"/>
                      <a:pt x="1135" y="1970"/>
                      <a:pt x="1135" y="1970"/>
                    </a:cubicBezTo>
                    <a:cubicBezTo>
                      <a:pt x="1134" y="1969"/>
                      <a:pt x="1132" y="1969"/>
                      <a:pt x="1131" y="1969"/>
                    </a:cubicBezTo>
                    <a:cubicBezTo>
                      <a:pt x="1130" y="1968"/>
                      <a:pt x="1130" y="1968"/>
                      <a:pt x="1129" y="1968"/>
                    </a:cubicBezTo>
                    <a:cubicBezTo>
                      <a:pt x="1128" y="1967"/>
                      <a:pt x="1128" y="1967"/>
                      <a:pt x="1127" y="1967"/>
                    </a:cubicBezTo>
                    <a:cubicBezTo>
                      <a:pt x="1127" y="1967"/>
                      <a:pt x="1126" y="1967"/>
                      <a:pt x="1126" y="1966"/>
                    </a:cubicBezTo>
                    <a:cubicBezTo>
                      <a:pt x="1124" y="1965"/>
                      <a:pt x="1121" y="1963"/>
                      <a:pt x="1120" y="1961"/>
                    </a:cubicBezTo>
                    <a:close/>
                    <a:moveTo>
                      <a:pt x="1244" y="2063"/>
                    </a:moveTo>
                    <a:cubicBezTo>
                      <a:pt x="1243" y="2066"/>
                      <a:pt x="1241" y="2068"/>
                      <a:pt x="1238" y="2070"/>
                    </a:cubicBezTo>
                    <a:cubicBezTo>
                      <a:pt x="1236" y="2072"/>
                      <a:pt x="1233" y="2074"/>
                      <a:pt x="1229" y="2075"/>
                    </a:cubicBezTo>
                    <a:cubicBezTo>
                      <a:pt x="1225" y="2076"/>
                      <a:pt x="1221" y="2076"/>
                      <a:pt x="1217" y="2076"/>
                    </a:cubicBezTo>
                    <a:cubicBezTo>
                      <a:pt x="1205" y="2076"/>
                      <a:pt x="1205" y="2076"/>
                      <a:pt x="1205" y="2076"/>
                    </a:cubicBezTo>
                    <a:cubicBezTo>
                      <a:pt x="1205" y="2076"/>
                      <a:pt x="1205" y="2076"/>
                      <a:pt x="1205" y="2076"/>
                    </a:cubicBezTo>
                    <a:cubicBezTo>
                      <a:pt x="1189" y="2076"/>
                      <a:pt x="1174" y="2076"/>
                      <a:pt x="1158" y="2077"/>
                    </a:cubicBezTo>
                    <a:cubicBezTo>
                      <a:pt x="1156" y="2077"/>
                      <a:pt x="1154" y="2076"/>
                      <a:pt x="1152" y="2076"/>
                    </a:cubicBezTo>
                    <a:cubicBezTo>
                      <a:pt x="1152" y="2076"/>
                      <a:pt x="1151" y="2076"/>
                      <a:pt x="1151" y="2076"/>
                    </a:cubicBezTo>
                    <a:cubicBezTo>
                      <a:pt x="1149" y="2076"/>
                      <a:pt x="1148" y="2075"/>
                      <a:pt x="1146" y="2075"/>
                    </a:cubicBezTo>
                    <a:cubicBezTo>
                      <a:pt x="1146" y="2075"/>
                      <a:pt x="1146" y="2075"/>
                      <a:pt x="1146" y="2075"/>
                    </a:cubicBezTo>
                    <a:cubicBezTo>
                      <a:pt x="1145" y="2075"/>
                      <a:pt x="1145" y="2075"/>
                      <a:pt x="1145" y="2075"/>
                    </a:cubicBezTo>
                    <a:cubicBezTo>
                      <a:pt x="1138" y="2073"/>
                      <a:pt x="1132" y="2069"/>
                      <a:pt x="1128" y="2064"/>
                    </a:cubicBezTo>
                    <a:cubicBezTo>
                      <a:pt x="1128" y="2064"/>
                      <a:pt x="1128" y="2064"/>
                      <a:pt x="1128" y="2064"/>
                    </a:cubicBezTo>
                    <a:cubicBezTo>
                      <a:pt x="1128" y="2064"/>
                      <a:pt x="1128" y="2064"/>
                      <a:pt x="1128" y="2064"/>
                    </a:cubicBezTo>
                    <a:cubicBezTo>
                      <a:pt x="1127" y="2063"/>
                      <a:pt x="1126" y="2062"/>
                      <a:pt x="1126" y="2060"/>
                    </a:cubicBezTo>
                    <a:cubicBezTo>
                      <a:pt x="1126" y="2060"/>
                      <a:pt x="1126" y="2059"/>
                      <a:pt x="1125" y="2059"/>
                    </a:cubicBezTo>
                    <a:cubicBezTo>
                      <a:pt x="1125" y="2058"/>
                      <a:pt x="1125" y="2057"/>
                      <a:pt x="1125" y="2057"/>
                    </a:cubicBezTo>
                    <a:cubicBezTo>
                      <a:pt x="1125" y="2056"/>
                      <a:pt x="1125" y="2056"/>
                      <a:pt x="1125" y="2056"/>
                    </a:cubicBezTo>
                    <a:cubicBezTo>
                      <a:pt x="1125" y="2055"/>
                      <a:pt x="1125" y="2055"/>
                      <a:pt x="1125" y="2055"/>
                    </a:cubicBezTo>
                    <a:cubicBezTo>
                      <a:pt x="1125" y="2055"/>
                      <a:pt x="1125" y="2055"/>
                      <a:pt x="1125" y="2055"/>
                    </a:cubicBezTo>
                    <a:cubicBezTo>
                      <a:pt x="1124" y="2046"/>
                      <a:pt x="1123" y="2037"/>
                      <a:pt x="1123" y="2029"/>
                    </a:cubicBezTo>
                    <a:cubicBezTo>
                      <a:pt x="1123" y="2027"/>
                      <a:pt x="1122" y="2026"/>
                      <a:pt x="1122" y="2024"/>
                    </a:cubicBezTo>
                    <a:cubicBezTo>
                      <a:pt x="1122" y="2020"/>
                      <a:pt x="1122" y="2020"/>
                      <a:pt x="1122" y="2020"/>
                    </a:cubicBezTo>
                    <a:cubicBezTo>
                      <a:pt x="1122" y="2019"/>
                      <a:pt x="1122" y="2019"/>
                      <a:pt x="1122" y="2019"/>
                    </a:cubicBezTo>
                    <a:cubicBezTo>
                      <a:pt x="1122" y="2018"/>
                      <a:pt x="1122" y="2017"/>
                      <a:pt x="1122" y="2016"/>
                    </a:cubicBezTo>
                    <a:cubicBezTo>
                      <a:pt x="1122" y="2016"/>
                      <a:pt x="1123" y="2016"/>
                      <a:pt x="1123" y="2015"/>
                    </a:cubicBezTo>
                    <a:cubicBezTo>
                      <a:pt x="1123" y="2014"/>
                      <a:pt x="1123" y="2014"/>
                      <a:pt x="1123" y="2013"/>
                    </a:cubicBezTo>
                    <a:cubicBezTo>
                      <a:pt x="1124" y="2013"/>
                      <a:pt x="1124" y="2013"/>
                      <a:pt x="1124" y="2012"/>
                    </a:cubicBezTo>
                    <a:cubicBezTo>
                      <a:pt x="1124" y="2012"/>
                      <a:pt x="1124" y="2012"/>
                      <a:pt x="1124" y="2012"/>
                    </a:cubicBezTo>
                    <a:cubicBezTo>
                      <a:pt x="1125" y="2011"/>
                      <a:pt x="1125" y="2010"/>
                      <a:pt x="1126" y="2010"/>
                    </a:cubicBezTo>
                    <a:cubicBezTo>
                      <a:pt x="1126" y="2009"/>
                      <a:pt x="1127" y="2009"/>
                      <a:pt x="1127" y="2009"/>
                    </a:cubicBezTo>
                    <a:cubicBezTo>
                      <a:pt x="1128" y="2008"/>
                      <a:pt x="1128" y="2008"/>
                      <a:pt x="1129" y="2007"/>
                    </a:cubicBezTo>
                    <a:cubicBezTo>
                      <a:pt x="1129" y="2007"/>
                      <a:pt x="1129" y="2007"/>
                      <a:pt x="1130" y="2006"/>
                    </a:cubicBezTo>
                    <a:cubicBezTo>
                      <a:pt x="1130" y="2006"/>
                      <a:pt x="1130" y="2006"/>
                      <a:pt x="1130" y="2006"/>
                    </a:cubicBezTo>
                    <a:cubicBezTo>
                      <a:pt x="1131" y="2006"/>
                      <a:pt x="1132" y="2005"/>
                      <a:pt x="1133" y="2004"/>
                    </a:cubicBezTo>
                    <a:cubicBezTo>
                      <a:pt x="1134" y="2004"/>
                      <a:pt x="1134" y="2004"/>
                      <a:pt x="1134" y="2004"/>
                    </a:cubicBezTo>
                    <a:cubicBezTo>
                      <a:pt x="1134" y="2004"/>
                      <a:pt x="1135" y="2004"/>
                      <a:pt x="1135" y="2004"/>
                    </a:cubicBezTo>
                    <a:cubicBezTo>
                      <a:pt x="1135" y="2004"/>
                      <a:pt x="1135" y="2004"/>
                      <a:pt x="1136" y="2004"/>
                    </a:cubicBezTo>
                    <a:cubicBezTo>
                      <a:pt x="1137" y="2003"/>
                      <a:pt x="1138" y="2003"/>
                      <a:pt x="1139" y="2003"/>
                    </a:cubicBezTo>
                    <a:cubicBezTo>
                      <a:pt x="1139" y="2002"/>
                      <a:pt x="1140" y="2002"/>
                      <a:pt x="1140" y="2002"/>
                    </a:cubicBezTo>
                    <a:cubicBezTo>
                      <a:pt x="1141" y="2002"/>
                      <a:pt x="1141" y="2002"/>
                      <a:pt x="1142" y="2002"/>
                    </a:cubicBezTo>
                    <a:cubicBezTo>
                      <a:pt x="1143" y="2002"/>
                      <a:pt x="1145" y="2001"/>
                      <a:pt x="1147" y="2001"/>
                    </a:cubicBezTo>
                    <a:cubicBezTo>
                      <a:pt x="1147" y="2001"/>
                      <a:pt x="1148" y="2001"/>
                      <a:pt x="1148" y="2001"/>
                    </a:cubicBezTo>
                    <a:cubicBezTo>
                      <a:pt x="1149" y="2001"/>
                      <a:pt x="1149" y="2001"/>
                      <a:pt x="1150" y="2001"/>
                    </a:cubicBezTo>
                    <a:cubicBezTo>
                      <a:pt x="1153" y="2001"/>
                      <a:pt x="1153" y="2001"/>
                      <a:pt x="1153" y="2001"/>
                    </a:cubicBezTo>
                    <a:cubicBezTo>
                      <a:pt x="1155" y="2001"/>
                      <a:pt x="1158" y="2001"/>
                      <a:pt x="1160" y="2001"/>
                    </a:cubicBezTo>
                    <a:cubicBezTo>
                      <a:pt x="1163" y="2001"/>
                      <a:pt x="1165" y="2001"/>
                      <a:pt x="1168" y="2001"/>
                    </a:cubicBezTo>
                    <a:cubicBezTo>
                      <a:pt x="1191" y="2001"/>
                      <a:pt x="1191" y="2001"/>
                      <a:pt x="1191" y="2001"/>
                    </a:cubicBezTo>
                    <a:cubicBezTo>
                      <a:pt x="1197" y="2001"/>
                      <a:pt x="1203" y="2001"/>
                      <a:pt x="1209" y="2001"/>
                    </a:cubicBezTo>
                    <a:cubicBezTo>
                      <a:pt x="1210" y="2001"/>
                      <a:pt x="1211" y="2001"/>
                      <a:pt x="1212" y="2002"/>
                    </a:cubicBezTo>
                    <a:cubicBezTo>
                      <a:pt x="1212" y="2002"/>
                      <a:pt x="1213" y="2002"/>
                      <a:pt x="1214" y="2002"/>
                    </a:cubicBezTo>
                    <a:cubicBezTo>
                      <a:pt x="1214" y="2002"/>
                      <a:pt x="1214" y="2002"/>
                      <a:pt x="1215" y="2002"/>
                    </a:cubicBezTo>
                    <a:cubicBezTo>
                      <a:pt x="1215" y="2002"/>
                      <a:pt x="1216" y="2002"/>
                      <a:pt x="1216" y="2002"/>
                    </a:cubicBezTo>
                    <a:cubicBezTo>
                      <a:pt x="1216" y="2002"/>
                      <a:pt x="1216" y="2003"/>
                      <a:pt x="1217" y="2003"/>
                    </a:cubicBezTo>
                    <a:cubicBezTo>
                      <a:pt x="1218" y="2003"/>
                      <a:pt x="1219" y="2003"/>
                      <a:pt x="1220" y="2004"/>
                    </a:cubicBezTo>
                    <a:cubicBezTo>
                      <a:pt x="1221" y="2004"/>
                      <a:pt x="1221" y="2004"/>
                      <a:pt x="1222" y="2004"/>
                    </a:cubicBezTo>
                    <a:cubicBezTo>
                      <a:pt x="1222" y="2005"/>
                      <a:pt x="1223" y="2005"/>
                      <a:pt x="1223" y="2005"/>
                    </a:cubicBezTo>
                    <a:cubicBezTo>
                      <a:pt x="1224" y="2005"/>
                      <a:pt x="1225" y="2006"/>
                      <a:pt x="1226" y="2006"/>
                    </a:cubicBezTo>
                    <a:cubicBezTo>
                      <a:pt x="1229" y="2008"/>
                      <a:pt x="1231" y="2010"/>
                      <a:pt x="1233" y="2012"/>
                    </a:cubicBezTo>
                    <a:cubicBezTo>
                      <a:pt x="1235" y="2014"/>
                      <a:pt x="1237" y="2017"/>
                      <a:pt x="1237" y="2019"/>
                    </a:cubicBezTo>
                    <a:cubicBezTo>
                      <a:pt x="1240" y="2034"/>
                      <a:pt x="1240" y="2034"/>
                      <a:pt x="1240" y="2034"/>
                    </a:cubicBezTo>
                    <a:cubicBezTo>
                      <a:pt x="1241" y="2040"/>
                      <a:pt x="1243" y="2046"/>
                      <a:pt x="1244" y="2052"/>
                    </a:cubicBezTo>
                    <a:cubicBezTo>
                      <a:pt x="1244" y="2052"/>
                      <a:pt x="1244" y="2052"/>
                      <a:pt x="1244" y="2052"/>
                    </a:cubicBezTo>
                    <a:cubicBezTo>
                      <a:pt x="1244" y="2055"/>
                      <a:pt x="1244" y="2055"/>
                      <a:pt x="1244" y="2055"/>
                    </a:cubicBezTo>
                    <a:cubicBezTo>
                      <a:pt x="1245" y="2058"/>
                      <a:pt x="1245" y="2061"/>
                      <a:pt x="1244" y="2063"/>
                    </a:cubicBezTo>
                    <a:close/>
                    <a:moveTo>
                      <a:pt x="1349" y="1880"/>
                    </a:moveTo>
                    <a:cubicBezTo>
                      <a:pt x="1346" y="1879"/>
                      <a:pt x="1344" y="1878"/>
                      <a:pt x="1342" y="1876"/>
                    </a:cubicBezTo>
                    <a:cubicBezTo>
                      <a:pt x="1340" y="1875"/>
                      <a:pt x="1338" y="1873"/>
                      <a:pt x="1338" y="1871"/>
                    </a:cubicBezTo>
                    <a:cubicBezTo>
                      <a:pt x="1337" y="1868"/>
                      <a:pt x="1337" y="1868"/>
                      <a:pt x="1337" y="1868"/>
                    </a:cubicBezTo>
                    <a:cubicBezTo>
                      <a:pt x="1335" y="1863"/>
                      <a:pt x="1333" y="1859"/>
                      <a:pt x="1332" y="1854"/>
                    </a:cubicBezTo>
                    <a:cubicBezTo>
                      <a:pt x="1331" y="1852"/>
                      <a:pt x="1329" y="1848"/>
                      <a:pt x="1329" y="1845"/>
                    </a:cubicBezTo>
                    <a:cubicBezTo>
                      <a:pt x="1329" y="1845"/>
                      <a:pt x="1329" y="1845"/>
                      <a:pt x="1329" y="1844"/>
                    </a:cubicBezTo>
                    <a:cubicBezTo>
                      <a:pt x="1329" y="1844"/>
                      <a:pt x="1329" y="1844"/>
                      <a:pt x="1329" y="1844"/>
                    </a:cubicBezTo>
                    <a:cubicBezTo>
                      <a:pt x="1329" y="1844"/>
                      <a:pt x="1329" y="1843"/>
                      <a:pt x="1329" y="1843"/>
                    </a:cubicBezTo>
                    <a:cubicBezTo>
                      <a:pt x="1329" y="1843"/>
                      <a:pt x="1329" y="1843"/>
                      <a:pt x="1329" y="1842"/>
                    </a:cubicBezTo>
                    <a:cubicBezTo>
                      <a:pt x="1329" y="1842"/>
                      <a:pt x="1329" y="1842"/>
                      <a:pt x="1329" y="1842"/>
                    </a:cubicBezTo>
                    <a:cubicBezTo>
                      <a:pt x="1333" y="1834"/>
                      <a:pt x="1348" y="1835"/>
                      <a:pt x="1355" y="1835"/>
                    </a:cubicBezTo>
                    <a:cubicBezTo>
                      <a:pt x="1392" y="1835"/>
                      <a:pt x="1392" y="1835"/>
                      <a:pt x="1392" y="1835"/>
                    </a:cubicBezTo>
                    <a:cubicBezTo>
                      <a:pt x="1396" y="1835"/>
                      <a:pt x="1399" y="1835"/>
                      <a:pt x="1402" y="1836"/>
                    </a:cubicBezTo>
                    <a:cubicBezTo>
                      <a:pt x="1403" y="1836"/>
                      <a:pt x="1404" y="1836"/>
                      <a:pt x="1405" y="1836"/>
                    </a:cubicBezTo>
                    <a:cubicBezTo>
                      <a:pt x="1405" y="1836"/>
                      <a:pt x="1405" y="1837"/>
                      <a:pt x="1406" y="1837"/>
                    </a:cubicBezTo>
                    <a:cubicBezTo>
                      <a:pt x="1406" y="1837"/>
                      <a:pt x="1407" y="1837"/>
                      <a:pt x="1408" y="1837"/>
                    </a:cubicBezTo>
                    <a:cubicBezTo>
                      <a:pt x="1409" y="1837"/>
                      <a:pt x="1410" y="1838"/>
                      <a:pt x="1411" y="1838"/>
                    </a:cubicBezTo>
                    <a:cubicBezTo>
                      <a:pt x="1411" y="1838"/>
                      <a:pt x="1411" y="1838"/>
                      <a:pt x="1411" y="1838"/>
                    </a:cubicBezTo>
                    <a:cubicBezTo>
                      <a:pt x="1411" y="1838"/>
                      <a:pt x="1411" y="1838"/>
                      <a:pt x="1411" y="1838"/>
                    </a:cubicBezTo>
                    <a:cubicBezTo>
                      <a:pt x="1412" y="1839"/>
                      <a:pt x="1413" y="1839"/>
                      <a:pt x="1414" y="1840"/>
                    </a:cubicBezTo>
                    <a:cubicBezTo>
                      <a:pt x="1415" y="1840"/>
                      <a:pt x="1415" y="1840"/>
                      <a:pt x="1416" y="1841"/>
                    </a:cubicBezTo>
                    <a:cubicBezTo>
                      <a:pt x="1416" y="1841"/>
                      <a:pt x="1416" y="1841"/>
                      <a:pt x="1417" y="1841"/>
                    </a:cubicBezTo>
                    <a:cubicBezTo>
                      <a:pt x="1417" y="1841"/>
                      <a:pt x="1417" y="1841"/>
                      <a:pt x="1417" y="1842"/>
                    </a:cubicBezTo>
                    <a:cubicBezTo>
                      <a:pt x="1418" y="1842"/>
                      <a:pt x="1418" y="1842"/>
                      <a:pt x="1418" y="1842"/>
                    </a:cubicBezTo>
                    <a:cubicBezTo>
                      <a:pt x="1420" y="1844"/>
                      <a:pt x="1422" y="1845"/>
                      <a:pt x="1423" y="1847"/>
                    </a:cubicBezTo>
                    <a:cubicBezTo>
                      <a:pt x="1423" y="1847"/>
                      <a:pt x="1423" y="1847"/>
                      <a:pt x="1423" y="1847"/>
                    </a:cubicBezTo>
                    <a:cubicBezTo>
                      <a:pt x="1426" y="1852"/>
                      <a:pt x="1428" y="1859"/>
                      <a:pt x="1431" y="1864"/>
                    </a:cubicBezTo>
                    <a:cubicBezTo>
                      <a:pt x="1431" y="1864"/>
                      <a:pt x="1431" y="1864"/>
                      <a:pt x="1431" y="1864"/>
                    </a:cubicBezTo>
                    <a:cubicBezTo>
                      <a:pt x="1432" y="1867"/>
                      <a:pt x="1434" y="1870"/>
                      <a:pt x="1435" y="1873"/>
                    </a:cubicBezTo>
                    <a:cubicBezTo>
                      <a:pt x="1435" y="1873"/>
                      <a:pt x="1435" y="1873"/>
                      <a:pt x="1435" y="1873"/>
                    </a:cubicBezTo>
                    <a:cubicBezTo>
                      <a:pt x="1435" y="1873"/>
                      <a:pt x="1435" y="1873"/>
                      <a:pt x="1435" y="1874"/>
                    </a:cubicBezTo>
                    <a:cubicBezTo>
                      <a:pt x="1436" y="1879"/>
                      <a:pt x="1431" y="1882"/>
                      <a:pt x="1425" y="1883"/>
                    </a:cubicBezTo>
                    <a:cubicBezTo>
                      <a:pt x="1425" y="1883"/>
                      <a:pt x="1425" y="1883"/>
                      <a:pt x="1425" y="1883"/>
                    </a:cubicBezTo>
                    <a:cubicBezTo>
                      <a:pt x="1425" y="1883"/>
                      <a:pt x="1424" y="1883"/>
                      <a:pt x="1424" y="1883"/>
                    </a:cubicBezTo>
                    <a:cubicBezTo>
                      <a:pt x="1423" y="1884"/>
                      <a:pt x="1422" y="1884"/>
                      <a:pt x="1421" y="1884"/>
                    </a:cubicBezTo>
                    <a:cubicBezTo>
                      <a:pt x="1421" y="1884"/>
                      <a:pt x="1420" y="1884"/>
                      <a:pt x="1420" y="1884"/>
                    </a:cubicBezTo>
                    <a:cubicBezTo>
                      <a:pt x="1419" y="1884"/>
                      <a:pt x="1418" y="1884"/>
                      <a:pt x="1417" y="1884"/>
                    </a:cubicBezTo>
                    <a:cubicBezTo>
                      <a:pt x="1417" y="1884"/>
                      <a:pt x="1416" y="1884"/>
                      <a:pt x="1416" y="1884"/>
                    </a:cubicBezTo>
                    <a:cubicBezTo>
                      <a:pt x="1416" y="1884"/>
                      <a:pt x="1416" y="1884"/>
                      <a:pt x="1415" y="1884"/>
                    </a:cubicBezTo>
                    <a:cubicBezTo>
                      <a:pt x="1414" y="1884"/>
                      <a:pt x="1414" y="1884"/>
                      <a:pt x="1414" y="1884"/>
                    </a:cubicBezTo>
                    <a:cubicBezTo>
                      <a:pt x="1408" y="1884"/>
                      <a:pt x="1403" y="1884"/>
                      <a:pt x="1397" y="1884"/>
                    </a:cubicBezTo>
                    <a:cubicBezTo>
                      <a:pt x="1387" y="1884"/>
                      <a:pt x="1378" y="1884"/>
                      <a:pt x="1368" y="1884"/>
                    </a:cubicBezTo>
                    <a:cubicBezTo>
                      <a:pt x="1362" y="1884"/>
                      <a:pt x="1355" y="1883"/>
                      <a:pt x="1349" y="1880"/>
                    </a:cubicBezTo>
                    <a:cubicBezTo>
                      <a:pt x="1349" y="1880"/>
                      <a:pt x="1349" y="1880"/>
                      <a:pt x="1349" y="1880"/>
                    </a:cubicBezTo>
                    <a:close/>
                    <a:moveTo>
                      <a:pt x="1373" y="1961"/>
                    </a:moveTo>
                    <a:cubicBezTo>
                      <a:pt x="1371" y="1959"/>
                      <a:pt x="1369" y="1956"/>
                      <a:pt x="1369" y="1954"/>
                    </a:cubicBezTo>
                    <a:cubicBezTo>
                      <a:pt x="1363" y="1940"/>
                      <a:pt x="1363" y="1940"/>
                      <a:pt x="1363" y="1940"/>
                    </a:cubicBezTo>
                    <a:cubicBezTo>
                      <a:pt x="1362" y="1935"/>
                      <a:pt x="1360" y="1931"/>
                      <a:pt x="1359" y="1927"/>
                    </a:cubicBezTo>
                    <a:cubicBezTo>
                      <a:pt x="1359" y="1927"/>
                      <a:pt x="1359" y="1927"/>
                      <a:pt x="1359" y="1927"/>
                    </a:cubicBezTo>
                    <a:cubicBezTo>
                      <a:pt x="1358" y="1925"/>
                      <a:pt x="1358" y="1925"/>
                      <a:pt x="1358" y="1925"/>
                    </a:cubicBezTo>
                    <a:cubicBezTo>
                      <a:pt x="1357" y="1923"/>
                      <a:pt x="1357" y="1921"/>
                      <a:pt x="1358" y="1919"/>
                    </a:cubicBezTo>
                    <a:cubicBezTo>
                      <a:pt x="1358" y="1918"/>
                      <a:pt x="1359" y="1917"/>
                      <a:pt x="1360" y="1916"/>
                    </a:cubicBezTo>
                    <a:cubicBezTo>
                      <a:pt x="1360" y="1916"/>
                      <a:pt x="1361" y="1916"/>
                      <a:pt x="1361" y="1915"/>
                    </a:cubicBezTo>
                    <a:cubicBezTo>
                      <a:pt x="1361" y="1915"/>
                      <a:pt x="1361" y="1915"/>
                      <a:pt x="1362" y="1915"/>
                    </a:cubicBezTo>
                    <a:cubicBezTo>
                      <a:pt x="1364" y="1913"/>
                      <a:pt x="1366" y="1912"/>
                      <a:pt x="1369" y="1911"/>
                    </a:cubicBezTo>
                    <a:cubicBezTo>
                      <a:pt x="1371" y="1911"/>
                      <a:pt x="1374" y="1910"/>
                      <a:pt x="1376" y="1910"/>
                    </a:cubicBezTo>
                    <a:cubicBezTo>
                      <a:pt x="1386" y="1909"/>
                      <a:pt x="1397" y="1910"/>
                      <a:pt x="1402" y="1910"/>
                    </a:cubicBezTo>
                    <a:cubicBezTo>
                      <a:pt x="1420" y="1910"/>
                      <a:pt x="1451" y="1906"/>
                      <a:pt x="1461" y="1925"/>
                    </a:cubicBezTo>
                    <a:cubicBezTo>
                      <a:pt x="1461" y="1925"/>
                      <a:pt x="1461" y="1925"/>
                      <a:pt x="1461" y="1925"/>
                    </a:cubicBezTo>
                    <a:cubicBezTo>
                      <a:pt x="1461" y="1925"/>
                      <a:pt x="1461" y="1925"/>
                      <a:pt x="1461" y="1925"/>
                    </a:cubicBezTo>
                    <a:cubicBezTo>
                      <a:pt x="1461" y="1925"/>
                      <a:pt x="1461" y="1925"/>
                      <a:pt x="1461" y="1925"/>
                    </a:cubicBezTo>
                    <a:cubicBezTo>
                      <a:pt x="1465" y="1933"/>
                      <a:pt x="1469" y="1940"/>
                      <a:pt x="1473" y="1948"/>
                    </a:cubicBezTo>
                    <a:cubicBezTo>
                      <a:pt x="1474" y="1951"/>
                      <a:pt x="1476" y="1953"/>
                      <a:pt x="1476" y="1956"/>
                    </a:cubicBezTo>
                    <a:cubicBezTo>
                      <a:pt x="1476" y="1956"/>
                      <a:pt x="1476" y="1956"/>
                      <a:pt x="1476" y="1957"/>
                    </a:cubicBezTo>
                    <a:cubicBezTo>
                      <a:pt x="1477" y="1957"/>
                      <a:pt x="1477" y="1958"/>
                      <a:pt x="1477" y="1958"/>
                    </a:cubicBezTo>
                    <a:cubicBezTo>
                      <a:pt x="1477" y="1959"/>
                      <a:pt x="1477" y="1959"/>
                      <a:pt x="1477" y="1960"/>
                    </a:cubicBezTo>
                    <a:cubicBezTo>
                      <a:pt x="1477" y="1960"/>
                      <a:pt x="1477" y="1960"/>
                      <a:pt x="1477" y="1960"/>
                    </a:cubicBezTo>
                    <a:cubicBezTo>
                      <a:pt x="1477" y="1960"/>
                      <a:pt x="1476" y="1961"/>
                      <a:pt x="1476" y="1961"/>
                    </a:cubicBezTo>
                    <a:cubicBezTo>
                      <a:pt x="1476" y="1962"/>
                      <a:pt x="1476" y="1962"/>
                      <a:pt x="1475" y="1963"/>
                    </a:cubicBezTo>
                    <a:cubicBezTo>
                      <a:pt x="1475" y="1963"/>
                      <a:pt x="1475" y="1963"/>
                      <a:pt x="1475" y="1963"/>
                    </a:cubicBezTo>
                    <a:cubicBezTo>
                      <a:pt x="1475" y="1964"/>
                      <a:pt x="1474" y="1965"/>
                      <a:pt x="1474" y="1965"/>
                    </a:cubicBezTo>
                    <a:cubicBezTo>
                      <a:pt x="1473" y="1965"/>
                      <a:pt x="1473" y="1965"/>
                      <a:pt x="1473" y="1966"/>
                    </a:cubicBezTo>
                    <a:cubicBezTo>
                      <a:pt x="1473" y="1966"/>
                      <a:pt x="1473" y="1966"/>
                      <a:pt x="1472" y="1966"/>
                    </a:cubicBezTo>
                    <a:cubicBezTo>
                      <a:pt x="1472" y="1966"/>
                      <a:pt x="1472" y="1967"/>
                      <a:pt x="1471" y="1967"/>
                    </a:cubicBezTo>
                    <a:cubicBezTo>
                      <a:pt x="1470" y="1968"/>
                      <a:pt x="1468" y="1969"/>
                      <a:pt x="1466" y="1969"/>
                    </a:cubicBezTo>
                    <a:cubicBezTo>
                      <a:pt x="1465" y="1969"/>
                      <a:pt x="1465" y="1969"/>
                      <a:pt x="1464" y="1970"/>
                    </a:cubicBezTo>
                    <a:cubicBezTo>
                      <a:pt x="1463" y="1970"/>
                      <a:pt x="1462" y="1970"/>
                      <a:pt x="1462" y="1970"/>
                    </a:cubicBezTo>
                    <a:cubicBezTo>
                      <a:pt x="1461" y="1970"/>
                      <a:pt x="1461" y="1970"/>
                      <a:pt x="1461" y="1970"/>
                    </a:cubicBezTo>
                    <a:cubicBezTo>
                      <a:pt x="1460" y="1970"/>
                      <a:pt x="1460" y="1970"/>
                      <a:pt x="1460" y="1970"/>
                    </a:cubicBezTo>
                    <a:cubicBezTo>
                      <a:pt x="1441" y="1972"/>
                      <a:pt x="1422" y="1971"/>
                      <a:pt x="1403" y="1971"/>
                    </a:cubicBezTo>
                    <a:cubicBezTo>
                      <a:pt x="1401" y="1971"/>
                      <a:pt x="1399" y="1971"/>
                      <a:pt x="1397" y="1970"/>
                    </a:cubicBezTo>
                    <a:cubicBezTo>
                      <a:pt x="1397" y="1970"/>
                      <a:pt x="1397" y="1970"/>
                      <a:pt x="1397" y="1970"/>
                    </a:cubicBezTo>
                    <a:cubicBezTo>
                      <a:pt x="1390" y="1970"/>
                      <a:pt x="1383" y="1967"/>
                      <a:pt x="1377" y="1964"/>
                    </a:cubicBezTo>
                    <a:cubicBezTo>
                      <a:pt x="1376" y="1963"/>
                      <a:pt x="1374" y="1962"/>
                      <a:pt x="1373" y="1961"/>
                    </a:cubicBezTo>
                    <a:close/>
                    <a:moveTo>
                      <a:pt x="1527" y="2063"/>
                    </a:moveTo>
                    <a:cubicBezTo>
                      <a:pt x="1527" y="2063"/>
                      <a:pt x="1527" y="2064"/>
                      <a:pt x="1527" y="2064"/>
                    </a:cubicBezTo>
                    <a:cubicBezTo>
                      <a:pt x="1527" y="2065"/>
                      <a:pt x="1526" y="2065"/>
                      <a:pt x="1526" y="2065"/>
                    </a:cubicBezTo>
                    <a:cubicBezTo>
                      <a:pt x="1526" y="2066"/>
                      <a:pt x="1526" y="2066"/>
                      <a:pt x="1525" y="2067"/>
                    </a:cubicBezTo>
                    <a:cubicBezTo>
                      <a:pt x="1525" y="2067"/>
                      <a:pt x="1525" y="2068"/>
                      <a:pt x="1525" y="2068"/>
                    </a:cubicBezTo>
                    <a:cubicBezTo>
                      <a:pt x="1525" y="2068"/>
                      <a:pt x="1524" y="2068"/>
                      <a:pt x="1524" y="2069"/>
                    </a:cubicBezTo>
                    <a:cubicBezTo>
                      <a:pt x="1524" y="2069"/>
                      <a:pt x="1524" y="2069"/>
                      <a:pt x="1524" y="2069"/>
                    </a:cubicBezTo>
                    <a:cubicBezTo>
                      <a:pt x="1524" y="2069"/>
                      <a:pt x="1523" y="2070"/>
                      <a:pt x="1523" y="2070"/>
                    </a:cubicBezTo>
                    <a:cubicBezTo>
                      <a:pt x="1520" y="2073"/>
                      <a:pt x="1515" y="2074"/>
                      <a:pt x="1511" y="2075"/>
                    </a:cubicBezTo>
                    <a:cubicBezTo>
                      <a:pt x="1510" y="2075"/>
                      <a:pt x="1510" y="2075"/>
                      <a:pt x="1510" y="2075"/>
                    </a:cubicBezTo>
                    <a:cubicBezTo>
                      <a:pt x="1508" y="2075"/>
                      <a:pt x="1506" y="2076"/>
                      <a:pt x="1504" y="2076"/>
                    </a:cubicBezTo>
                    <a:cubicBezTo>
                      <a:pt x="1504" y="2076"/>
                      <a:pt x="1504" y="2076"/>
                      <a:pt x="1504" y="2076"/>
                    </a:cubicBezTo>
                    <a:cubicBezTo>
                      <a:pt x="1503" y="2076"/>
                      <a:pt x="1503" y="2076"/>
                      <a:pt x="1503" y="2076"/>
                    </a:cubicBezTo>
                    <a:cubicBezTo>
                      <a:pt x="1501" y="2076"/>
                      <a:pt x="1499" y="2076"/>
                      <a:pt x="1497" y="2076"/>
                    </a:cubicBezTo>
                    <a:cubicBezTo>
                      <a:pt x="1446" y="2076"/>
                      <a:pt x="1446" y="2076"/>
                      <a:pt x="1446" y="2076"/>
                    </a:cubicBezTo>
                    <a:cubicBezTo>
                      <a:pt x="1444" y="2076"/>
                      <a:pt x="1441" y="2076"/>
                      <a:pt x="1439" y="2075"/>
                    </a:cubicBezTo>
                    <a:cubicBezTo>
                      <a:pt x="1439" y="2075"/>
                      <a:pt x="1438" y="2075"/>
                      <a:pt x="1438" y="2075"/>
                    </a:cubicBezTo>
                    <a:cubicBezTo>
                      <a:pt x="1427" y="2074"/>
                      <a:pt x="1414" y="2069"/>
                      <a:pt x="1408" y="2059"/>
                    </a:cubicBezTo>
                    <a:cubicBezTo>
                      <a:pt x="1407" y="2058"/>
                      <a:pt x="1407" y="2056"/>
                      <a:pt x="1406" y="2055"/>
                    </a:cubicBezTo>
                    <a:cubicBezTo>
                      <a:pt x="1406" y="2055"/>
                      <a:pt x="1406" y="2055"/>
                      <a:pt x="1406" y="2055"/>
                    </a:cubicBezTo>
                    <a:cubicBezTo>
                      <a:pt x="1406" y="2055"/>
                      <a:pt x="1406" y="2055"/>
                      <a:pt x="1406" y="2055"/>
                    </a:cubicBezTo>
                    <a:cubicBezTo>
                      <a:pt x="1403" y="2047"/>
                      <a:pt x="1400" y="2040"/>
                      <a:pt x="1398" y="2032"/>
                    </a:cubicBezTo>
                    <a:cubicBezTo>
                      <a:pt x="1396" y="2029"/>
                      <a:pt x="1394" y="2024"/>
                      <a:pt x="1393" y="2019"/>
                    </a:cubicBezTo>
                    <a:cubicBezTo>
                      <a:pt x="1393" y="2019"/>
                      <a:pt x="1393" y="2019"/>
                      <a:pt x="1393" y="2019"/>
                    </a:cubicBezTo>
                    <a:cubicBezTo>
                      <a:pt x="1393" y="2019"/>
                      <a:pt x="1393" y="2019"/>
                      <a:pt x="1393" y="2019"/>
                    </a:cubicBezTo>
                    <a:cubicBezTo>
                      <a:pt x="1392" y="2018"/>
                      <a:pt x="1392" y="2018"/>
                      <a:pt x="1392" y="2017"/>
                    </a:cubicBezTo>
                    <a:cubicBezTo>
                      <a:pt x="1392" y="2015"/>
                      <a:pt x="1392" y="2013"/>
                      <a:pt x="1392" y="2012"/>
                    </a:cubicBezTo>
                    <a:cubicBezTo>
                      <a:pt x="1393" y="2011"/>
                      <a:pt x="1393" y="2010"/>
                      <a:pt x="1394" y="2009"/>
                    </a:cubicBezTo>
                    <a:cubicBezTo>
                      <a:pt x="1394" y="2009"/>
                      <a:pt x="1394" y="2009"/>
                      <a:pt x="1394" y="2009"/>
                    </a:cubicBezTo>
                    <a:cubicBezTo>
                      <a:pt x="1397" y="2004"/>
                      <a:pt x="1403" y="2002"/>
                      <a:pt x="1409" y="2001"/>
                    </a:cubicBezTo>
                    <a:cubicBezTo>
                      <a:pt x="1409" y="2001"/>
                      <a:pt x="1409" y="2001"/>
                      <a:pt x="1410" y="2001"/>
                    </a:cubicBezTo>
                    <a:cubicBezTo>
                      <a:pt x="1411" y="2001"/>
                      <a:pt x="1413" y="2001"/>
                      <a:pt x="1414" y="2000"/>
                    </a:cubicBezTo>
                    <a:cubicBezTo>
                      <a:pt x="1414" y="2000"/>
                      <a:pt x="1415" y="2000"/>
                      <a:pt x="1415" y="2000"/>
                    </a:cubicBezTo>
                    <a:cubicBezTo>
                      <a:pt x="1418" y="2000"/>
                      <a:pt x="1418" y="2000"/>
                      <a:pt x="1418" y="2000"/>
                    </a:cubicBezTo>
                    <a:cubicBezTo>
                      <a:pt x="1419" y="2000"/>
                      <a:pt x="1420" y="2000"/>
                      <a:pt x="1421" y="2000"/>
                    </a:cubicBezTo>
                    <a:cubicBezTo>
                      <a:pt x="1437" y="2000"/>
                      <a:pt x="1453" y="2000"/>
                      <a:pt x="1469" y="2000"/>
                    </a:cubicBezTo>
                    <a:cubicBezTo>
                      <a:pt x="1469" y="2000"/>
                      <a:pt x="1469" y="2000"/>
                      <a:pt x="1469" y="2000"/>
                    </a:cubicBezTo>
                    <a:cubicBezTo>
                      <a:pt x="1469" y="2000"/>
                      <a:pt x="1469" y="2000"/>
                      <a:pt x="1469" y="2000"/>
                    </a:cubicBezTo>
                    <a:cubicBezTo>
                      <a:pt x="1471" y="2000"/>
                      <a:pt x="1473" y="2000"/>
                      <a:pt x="1475" y="2001"/>
                    </a:cubicBezTo>
                    <a:cubicBezTo>
                      <a:pt x="1475" y="2001"/>
                      <a:pt x="1476" y="2001"/>
                      <a:pt x="1476" y="2001"/>
                    </a:cubicBezTo>
                    <a:cubicBezTo>
                      <a:pt x="1487" y="2002"/>
                      <a:pt x="1499" y="2006"/>
                      <a:pt x="1505" y="2015"/>
                    </a:cubicBezTo>
                    <a:cubicBezTo>
                      <a:pt x="1506" y="2016"/>
                      <a:pt x="1507" y="2017"/>
                      <a:pt x="1508" y="2019"/>
                    </a:cubicBezTo>
                    <a:cubicBezTo>
                      <a:pt x="1509" y="2022"/>
                      <a:pt x="1509" y="2022"/>
                      <a:pt x="1509" y="2022"/>
                    </a:cubicBezTo>
                    <a:cubicBezTo>
                      <a:pt x="1512" y="2028"/>
                      <a:pt x="1516" y="2035"/>
                      <a:pt x="1519" y="2041"/>
                    </a:cubicBezTo>
                    <a:cubicBezTo>
                      <a:pt x="1521" y="2045"/>
                      <a:pt x="1524" y="2051"/>
                      <a:pt x="1526" y="2056"/>
                    </a:cubicBezTo>
                    <a:cubicBezTo>
                      <a:pt x="1527" y="2058"/>
                      <a:pt x="1527" y="2061"/>
                      <a:pt x="1527" y="2063"/>
                    </a:cubicBezTo>
                    <a:close/>
                    <a:moveTo>
                      <a:pt x="1640" y="2000"/>
                    </a:moveTo>
                    <a:cubicBezTo>
                      <a:pt x="1642" y="2000"/>
                      <a:pt x="1643" y="2000"/>
                      <a:pt x="1645" y="2000"/>
                    </a:cubicBezTo>
                    <a:cubicBezTo>
                      <a:pt x="1645" y="2000"/>
                      <a:pt x="1645" y="2000"/>
                      <a:pt x="1646" y="2000"/>
                    </a:cubicBezTo>
                    <a:cubicBezTo>
                      <a:pt x="1657" y="2002"/>
                      <a:pt x="1669" y="2006"/>
                      <a:pt x="1677" y="2014"/>
                    </a:cubicBezTo>
                    <a:cubicBezTo>
                      <a:pt x="1678" y="2014"/>
                      <a:pt x="1678" y="2015"/>
                      <a:pt x="1678" y="2015"/>
                    </a:cubicBezTo>
                    <a:cubicBezTo>
                      <a:pt x="1679" y="2016"/>
                      <a:pt x="1679" y="2016"/>
                      <a:pt x="1680" y="2017"/>
                    </a:cubicBezTo>
                    <a:cubicBezTo>
                      <a:pt x="1680" y="2017"/>
                      <a:pt x="1680" y="2017"/>
                      <a:pt x="1680" y="2018"/>
                    </a:cubicBezTo>
                    <a:cubicBezTo>
                      <a:pt x="1681" y="2018"/>
                      <a:pt x="1681" y="2018"/>
                      <a:pt x="1681" y="2018"/>
                    </a:cubicBezTo>
                    <a:cubicBezTo>
                      <a:pt x="1682" y="2019"/>
                      <a:pt x="1682" y="2019"/>
                      <a:pt x="1682" y="2019"/>
                    </a:cubicBezTo>
                    <a:cubicBezTo>
                      <a:pt x="1685" y="2024"/>
                      <a:pt x="1688" y="2029"/>
                      <a:pt x="1692" y="2034"/>
                    </a:cubicBezTo>
                    <a:cubicBezTo>
                      <a:pt x="1692" y="2034"/>
                      <a:pt x="1692" y="2034"/>
                      <a:pt x="1692" y="2034"/>
                    </a:cubicBezTo>
                    <a:cubicBezTo>
                      <a:pt x="1697" y="2041"/>
                      <a:pt x="1703" y="2049"/>
                      <a:pt x="1707" y="2056"/>
                    </a:cubicBezTo>
                    <a:cubicBezTo>
                      <a:pt x="1707" y="2057"/>
                      <a:pt x="1707" y="2057"/>
                      <a:pt x="1708" y="2058"/>
                    </a:cubicBezTo>
                    <a:cubicBezTo>
                      <a:pt x="1708" y="2058"/>
                      <a:pt x="1708" y="2058"/>
                      <a:pt x="1708" y="2058"/>
                    </a:cubicBezTo>
                    <a:cubicBezTo>
                      <a:pt x="1709" y="2063"/>
                      <a:pt x="1709" y="2066"/>
                      <a:pt x="1707" y="2068"/>
                    </a:cubicBezTo>
                    <a:cubicBezTo>
                      <a:pt x="1706" y="2069"/>
                      <a:pt x="1706" y="2069"/>
                      <a:pt x="1706" y="2069"/>
                    </a:cubicBezTo>
                    <a:cubicBezTo>
                      <a:pt x="1705" y="2071"/>
                      <a:pt x="1702" y="2072"/>
                      <a:pt x="1699" y="2073"/>
                    </a:cubicBezTo>
                    <a:cubicBezTo>
                      <a:pt x="1696" y="2074"/>
                      <a:pt x="1692" y="2075"/>
                      <a:pt x="1688" y="2075"/>
                    </a:cubicBezTo>
                    <a:cubicBezTo>
                      <a:pt x="1684" y="2075"/>
                      <a:pt x="1684" y="2075"/>
                      <a:pt x="1684" y="2075"/>
                    </a:cubicBezTo>
                    <a:cubicBezTo>
                      <a:pt x="1684" y="2075"/>
                      <a:pt x="1684" y="2075"/>
                      <a:pt x="1684" y="2075"/>
                    </a:cubicBezTo>
                    <a:cubicBezTo>
                      <a:pt x="1666" y="2075"/>
                      <a:pt x="1648" y="2075"/>
                      <a:pt x="1629" y="2075"/>
                    </a:cubicBezTo>
                    <a:cubicBezTo>
                      <a:pt x="1627" y="2075"/>
                      <a:pt x="1625" y="2075"/>
                      <a:pt x="1623" y="2075"/>
                    </a:cubicBezTo>
                    <a:cubicBezTo>
                      <a:pt x="1623" y="2075"/>
                      <a:pt x="1623" y="2075"/>
                      <a:pt x="1623" y="2075"/>
                    </a:cubicBezTo>
                    <a:cubicBezTo>
                      <a:pt x="1610" y="2073"/>
                      <a:pt x="1597" y="2068"/>
                      <a:pt x="1589" y="2059"/>
                    </a:cubicBezTo>
                    <a:cubicBezTo>
                      <a:pt x="1588" y="2057"/>
                      <a:pt x="1587" y="2056"/>
                      <a:pt x="1586" y="2055"/>
                    </a:cubicBezTo>
                    <a:cubicBezTo>
                      <a:pt x="1586" y="2054"/>
                      <a:pt x="1586" y="2054"/>
                      <a:pt x="1586" y="2054"/>
                    </a:cubicBezTo>
                    <a:cubicBezTo>
                      <a:pt x="1586" y="2054"/>
                      <a:pt x="1586" y="2054"/>
                      <a:pt x="1586" y="2054"/>
                    </a:cubicBezTo>
                    <a:cubicBezTo>
                      <a:pt x="1582" y="2047"/>
                      <a:pt x="1578" y="2041"/>
                      <a:pt x="1574" y="2034"/>
                    </a:cubicBezTo>
                    <a:cubicBezTo>
                      <a:pt x="1571" y="2029"/>
                      <a:pt x="1566" y="2021"/>
                      <a:pt x="1564" y="2015"/>
                    </a:cubicBezTo>
                    <a:cubicBezTo>
                      <a:pt x="1564" y="2015"/>
                      <a:pt x="1564" y="2015"/>
                      <a:pt x="1564" y="2014"/>
                    </a:cubicBezTo>
                    <a:cubicBezTo>
                      <a:pt x="1564" y="2014"/>
                      <a:pt x="1564" y="2013"/>
                      <a:pt x="1564" y="2013"/>
                    </a:cubicBezTo>
                    <a:cubicBezTo>
                      <a:pt x="1564" y="2006"/>
                      <a:pt x="1568" y="2003"/>
                      <a:pt x="1574" y="2002"/>
                    </a:cubicBezTo>
                    <a:cubicBezTo>
                      <a:pt x="1574" y="2001"/>
                      <a:pt x="1574" y="2001"/>
                      <a:pt x="1574" y="2001"/>
                    </a:cubicBezTo>
                    <a:cubicBezTo>
                      <a:pt x="1574" y="2001"/>
                      <a:pt x="1575" y="2001"/>
                      <a:pt x="1575" y="2001"/>
                    </a:cubicBezTo>
                    <a:cubicBezTo>
                      <a:pt x="1575" y="2001"/>
                      <a:pt x="1576" y="2001"/>
                      <a:pt x="1576" y="2001"/>
                    </a:cubicBezTo>
                    <a:cubicBezTo>
                      <a:pt x="1579" y="2000"/>
                      <a:pt x="1581" y="2000"/>
                      <a:pt x="1585" y="2000"/>
                    </a:cubicBezTo>
                    <a:cubicBezTo>
                      <a:pt x="1621" y="2000"/>
                      <a:pt x="1621" y="2000"/>
                      <a:pt x="1621" y="2000"/>
                    </a:cubicBezTo>
                    <a:cubicBezTo>
                      <a:pt x="1627" y="2000"/>
                      <a:pt x="1633" y="2000"/>
                      <a:pt x="1639" y="2000"/>
                    </a:cubicBezTo>
                    <a:cubicBezTo>
                      <a:pt x="1639" y="2000"/>
                      <a:pt x="1639" y="2000"/>
                      <a:pt x="1639" y="2000"/>
                    </a:cubicBezTo>
                    <a:cubicBezTo>
                      <a:pt x="1639" y="2000"/>
                      <a:pt x="1640" y="2000"/>
                      <a:pt x="1640" y="2000"/>
                    </a:cubicBezTo>
                    <a:close/>
                    <a:moveTo>
                      <a:pt x="1617" y="1924"/>
                    </a:moveTo>
                    <a:cubicBezTo>
                      <a:pt x="1621" y="1930"/>
                      <a:pt x="1625" y="1937"/>
                      <a:pt x="1629" y="1943"/>
                    </a:cubicBezTo>
                    <a:cubicBezTo>
                      <a:pt x="1631" y="1946"/>
                      <a:pt x="1635" y="1950"/>
                      <a:pt x="1637" y="1955"/>
                    </a:cubicBezTo>
                    <a:cubicBezTo>
                      <a:pt x="1638" y="1956"/>
                      <a:pt x="1639" y="1958"/>
                      <a:pt x="1639" y="1960"/>
                    </a:cubicBezTo>
                    <a:cubicBezTo>
                      <a:pt x="1639" y="1961"/>
                      <a:pt x="1638" y="1962"/>
                      <a:pt x="1638" y="1963"/>
                    </a:cubicBezTo>
                    <a:cubicBezTo>
                      <a:pt x="1637" y="1964"/>
                      <a:pt x="1637" y="1964"/>
                      <a:pt x="1636" y="1965"/>
                    </a:cubicBezTo>
                    <a:cubicBezTo>
                      <a:pt x="1636" y="1965"/>
                      <a:pt x="1636" y="1965"/>
                      <a:pt x="1636" y="1965"/>
                    </a:cubicBezTo>
                    <a:cubicBezTo>
                      <a:pt x="1636" y="1965"/>
                      <a:pt x="1636" y="1965"/>
                      <a:pt x="1636" y="1965"/>
                    </a:cubicBezTo>
                    <a:cubicBezTo>
                      <a:pt x="1636" y="1966"/>
                      <a:pt x="1635" y="1966"/>
                      <a:pt x="1635" y="1966"/>
                    </a:cubicBezTo>
                    <a:cubicBezTo>
                      <a:pt x="1635" y="1966"/>
                      <a:pt x="1634" y="1967"/>
                      <a:pt x="1634" y="1967"/>
                    </a:cubicBezTo>
                    <a:cubicBezTo>
                      <a:pt x="1634" y="1967"/>
                      <a:pt x="1633" y="1967"/>
                      <a:pt x="1632" y="1968"/>
                    </a:cubicBezTo>
                    <a:cubicBezTo>
                      <a:pt x="1632" y="1968"/>
                      <a:pt x="1631" y="1968"/>
                      <a:pt x="1630" y="1969"/>
                    </a:cubicBezTo>
                    <a:cubicBezTo>
                      <a:pt x="1630" y="1969"/>
                      <a:pt x="1630" y="1969"/>
                      <a:pt x="1630" y="1969"/>
                    </a:cubicBezTo>
                    <a:cubicBezTo>
                      <a:pt x="1630" y="1969"/>
                      <a:pt x="1630" y="1969"/>
                      <a:pt x="1629" y="1969"/>
                    </a:cubicBezTo>
                    <a:cubicBezTo>
                      <a:pt x="1620" y="1972"/>
                      <a:pt x="1607" y="1970"/>
                      <a:pt x="1598" y="1970"/>
                    </a:cubicBezTo>
                    <a:cubicBezTo>
                      <a:pt x="1588" y="1970"/>
                      <a:pt x="1578" y="1970"/>
                      <a:pt x="1567" y="1970"/>
                    </a:cubicBezTo>
                    <a:cubicBezTo>
                      <a:pt x="1558" y="1970"/>
                      <a:pt x="1547" y="1968"/>
                      <a:pt x="1539" y="1962"/>
                    </a:cubicBezTo>
                    <a:cubicBezTo>
                      <a:pt x="1538" y="1962"/>
                      <a:pt x="1536" y="1961"/>
                      <a:pt x="1535" y="1960"/>
                    </a:cubicBezTo>
                    <a:cubicBezTo>
                      <a:pt x="1533" y="1958"/>
                      <a:pt x="1531" y="1956"/>
                      <a:pt x="1530" y="1954"/>
                    </a:cubicBezTo>
                    <a:cubicBezTo>
                      <a:pt x="1529" y="1952"/>
                      <a:pt x="1529" y="1952"/>
                      <a:pt x="1529" y="1952"/>
                    </a:cubicBezTo>
                    <a:cubicBezTo>
                      <a:pt x="1529" y="1952"/>
                      <a:pt x="1529" y="1952"/>
                      <a:pt x="1529" y="1952"/>
                    </a:cubicBezTo>
                    <a:cubicBezTo>
                      <a:pt x="1524" y="1944"/>
                      <a:pt x="1520" y="1936"/>
                      <a:pt x="1515" y="1928"/>
                    </a:cubicBezTo>
                    <a:cubicBezTo>
                      <a:pt x="1513" y="1925"/>
                      <a:pt x="1513" y="1925"/>
                      <a:pt x="1513" y="1925"/>
                    </a:cubicBezTo>
                    <a:cubicBezTo>
                      <a:pt x="1512" y="1923"/>
                      <a:pt x="1512" y="1921"/>
                      <a:pt x="1512" y="1919"/>
                    </a:cubicBezTo>
                    <a:cubicBezTo>
                      <a:pt x="1512" y="1917"/>
                      <a:pt x="1513" y="1915"/>
                      <a:pt x="1515" y="1914"/>
                    </a:cubicBezTo>
                    <a:cubicBezTo>
                      <a:pt x="1517" y="1913"/>
                      <a:pt x="1519" y="1912"/>
                      <a:pt x="1522" y="1911"/>
                    </a:cubicBezTo>
                    <a:cubicBezTo>
                      <a:pt x="1524" y="1910"/>
                      <a:pt x="1528" y="1910"/>
                      <a:pt x="1531" y="1910"/>
                    </a:cubicBezTo>
                    <a:cubicBezTo>
                      <a:pt x="1532" y="1910"/>
                      <a:pt x="1532" y="1910"/>
                      <a:pt x="1532" y="1910"/>
                    </a:cubicBezTo>
                    <a:cubicBezTo>
                      <a:pt x="1540" y="1909"/>
                      <a:pt x="1548" y="1910"/>
                      <a:pt x="1553" y="1910"/>
                    </a:cubicBezTo>
                    <a:cubicBezTo>
                      <a:pt x="1573" y="1910"/>
                      <a:pt x="1604" y="1906"/>
                      <a:pt x="1617" y="1924"/>
                    </a:cubicBezTo>
                    <a:close/>
                    <a:moveTo>
                      <a:pt x="366" y="1441"/>
                    </a:moveTo>
                    <a:cubicBezTo>
                      <a:pt x="372" y="1443"/>
                      <a:pt x="377" y="1446"/>
                      <a:pt x="382" y="1448"/>
                    </a:cubicBezTo>
                    <a:cubicBezTo>
                      <a:pt x="392" y="1453"/>
                      <a:pt x="403" y="1458"/>
                      <a:pt x="413" y="1462"/>
                    </a:cubicBezTo>
                    <a:cubicBezTo>
                      <a:pt x="418" y="1464"/>
                      <a:pt x="422" y="1466"/>
                      <a:pt x="426" y="1468"/>
                    </a:cubicBezTo>
                    <a:cubicBezTo>
                      <a:pt x="430" y="1469"/>
                      <a:pt x="433" y="1470"/>
                      <a:pt x="437" y="1472"/>
                    </a:cubicBezTo>
                    <a:cubicBezTo>
                      <a:pt x="458" y="1479"/>
                      <a:pt x="479" y="1486"/>
                      <a:pt x="502" y="1492"/>
                    </a:cubicBezTo>
                    <a:cubicBezTo>
                      <a:pt x="527" y="1499"/>
                      <a:pt x="552" y="1505"/>
                      <a:pt x="578" y="1510"/>
                    </a:cubicBezTo>
                    <a:cubicBezTo>
                      <a:pt x="683" y="1532"/>
                      <a:pt x="786" y="1541"/>
                      <a:pt x="819" y="1542"/>
                    </a:cubicBezTo>
                    <a:cubicBezTo>
                      <a:pt x="819" y="1610"/>
                      <a:pt x="819" y="1610"/>
                      <a:pt x="819" y="1610"/>
                    </a:cubicBezTo>
                    <a:cubicBezTo>
                      <a:pt x="857" y="1570"/>
                      <a:pt x="857" y="1570"/>
                      <a:pt x="857" y="1570"/>
                    </a:cubicBezTo>
                    <a:cubicBezTo>
                      <a:pt x="906" y="1518"/>
                      <a:pt x="906" y="1518"/>
                      <a:pt x="906" y="1518"/>
                    </a:cubicBezTo>
                    <a:cubicBezTo>
                      <a:pt x="1019" y="1399"/>
                      <a:pt x="1019" y="1399"/>
                      <a:pt x="1019" y="1399"/>
                    </a:cubicBezTo>
                    <a:cubicBezTo>
                      <a:pt x="933" y="1308"/>
                      <a:pt x="933" y="1308"/>
                      <a:pt x="933" y="1308"/>
                    </a:cubicBezTo>
                    <a:cubicBezTo>
                      <a:pt x="819" y="1188"/>
                      <a:pt x="819" y="1188"/>
                      <a:pt x="819" y="1188"/>
                    </a:cubicBezTo>
                    <a:cubicBezTo>
                      <a:pt x="819" y="1271"/>
                      <a:pt x="819" y="1271"/>
                      <a:pt x="819" y="1271"/>
                    </a:cubicBezTo>
                    <a:cubicBezTo>
                      <a:pt x="740" y="1279"/>
                      <a:pt x="653" y="1266"/>
                      <a:pt x="578" y="1249"/>
                    </a:cubicBezTo>
                    <a:cubicBezTo>
                      <a:pt x="550" y="1242"/>
                      <a:pt x="525" y="1235"/>
                      <a:pt x="502" y="1229"/>
                    </a:cubicBezTo>
                    <a:cubicBezTo>
                      <a:pt x="471" y="1219"/>
                      <a:pt x="445" y="1211"/>
                      <a:pt x="426" y="1204"/>
                    </a:cubicBezTo>
                    <a:cubicBezTo>
                      <a:pt x="422" y="1202"/>
                      <a:pt x="418" y="1201"/>
                      <a:pt x="415" y="1199"/>
                    </a:cubicBezTo>
                    <a:cubicBezTo>
                      <a:pt x="414" y="1199"/>
                      <a:pt x="414" y="1199"/>
                      <a:pt x="413" y="1199"/>
                    </a:cubicBezTo>
                    <a:cubicBezTo>
                      <a:pt x="413" y="1199"/>
                      <a:pt x="413" y="1199"/>
                      <a:pt x="413" y="1199"/>
                    </a:cubicBezTo>
                    <a:cubicBezTo>
                      <a:pt x="354" y="1175"/>
                      <a:pt x="300" y="1147"/>
                      <a:pt x="253" y="1115"/>
                    </a:cubicBezTo>
                    <a:cubicBezTo>
                      <a:pt x="189" y="1073"/>
                      <a:pt x="142" y="1028"/>
                      <a:pt x="110" y="981"/>
                    </a:cubicBezTo>
                    <a:cubicBezTo>
                      <a:pt x="94" y="963"/>
                      <a:pt x="80" y="944"/>
                      <a:pt x="68" y="925"/>
                    </a:cubicBezTo>
                    <a:cubicBezTo>
                      <a:pt x="33" y="870"/>
                      <a:pt x="13" y="811"/>
                      <a:pt x="11" y="751"/>
                    </a:cubicBezTo>
                    <a:cubicBezTo>
                      <a:pt x="7" y="768"/>
                      <a:pt x="4" y="785"/>
                      <a:pt x="3" y="802"/>
                    </a:cubicBezTo>
                    <a:cubicBezTo>
                      <a:pt x="0" y="834"/>
                      <a:pt x="4" y="864"/>
                      <a:pt x="7" y="893"/>
                    </a:cubicBezTo>
                    <a:cubicBezTo>
                      <a:pt x="8" y="898"/>
                      <a:pt x="9" y="904"/>
                      <a:pt x="9" y="909"/>
                    </a:cubicBezTo>
                    <a:cubicBezTo>
                      <a:pt x="22" y="1021"/>
                      <a:pt x="22" y="1021"/>
                      <a:pt x="22" y="1021"/>
                    </a:cubicBezTo>
                    <a:cubicBezTo>
                      <a:pt x="23" y="1025"/>
                      <a:pt x="23" y="1029"/>
                      <a:pt x="24" y="1033"/>
                    </a:cubicBezTo>
                    <a:cubicBezTo>
                      <a:pt x="25" y="1048"/>
                      <a:pt x="27" y="1064"/>
                      <a:pt x="30" y="1080"/>
                    </a:cubicBezTo>
                    <a:cubicBezTo>
                      <a:pt x="34" y="1101"/>
                      <a:pt x="40" y="1121"/>
                      <a:pt x="47" y="1140"/>
                    </a:cubicBezTo>
                    <a:cubicBezTo>
                      <a:pt x="61" y="1175"/>
                      <a:pt x="80" y="1208"/>
                      <a:pt x="103" y="1239"/>
                    </a:cubicBezTo>
                    <a:cubicBezTo>
                      <a:pt x="146" y="1295"/>
                      <a:pt x="202" y="1344"/>
                      <a:pt x="275" y="1390"/>
                    </a:cubicBezTo>
                    <a:cubicBezTo>
                      <a:pt x="304" y="1409"/>
                      <a:pt x="335" y="1426"/>
                      <a:pt x="366" y="1441"/>
                    </a:cubicBezTo>
                    <a:close/>
                    <a:moveTo>
                      <a:pt x="64" y="773"/>
                    </a:moveTo>
                    <a:cubicBezTo>
                      <a:pt x="67" y="798"/>
                      <a:pt x="74" y="823"/>
                      <a:pt x="84" y="848"/>
                    </a:cubicBezTo>
                    <a:cubicBezTo>
                      <a:pt x="107" y="785"/>
                      <a:pt x="165" y="713"/>
                      <a:pt x="209" y="677"/>
                    </a:cubicBezTo>
                    <a:cubicBezTo>
                      <a:pt x="272" y="628"/>
                      <a:pt x="353" y="583"/>
                      <a:pt x="451" y="545"/>
                    </a:cubicBezTo>
                    <a:cubicBezTo>
                      <a:pt x="515" y="521"/>
                      <a:pt x="582" y="501"/>
                      <a:pt x="652" y="486"/>
                    </a:cubicBezTo>
                    <a:cubicBezTo>
                      <a:pt x="652" y="314"/>
                      <a:pt x="652" y="314"/>
                      <a:pt x="652" y="314"/>
                    </a:cubicBezTo>
                    <a:cubicBezTo>
                      <a:pt x="640" y="317"/>
                      <a:pt x="627" y="320"/>
                      <a:pt x="615" y="323"/>
                    </a:cubicBezTo>
                    <a:cubicBezTo>
                      <a:pt x="544" y="340"/>
                      <a:pt x="476" y="361"/>
                      <a:pt x="413" y="386"/>
                    </a:cubicBezTo>
                    <a:cubicBezTo>
                      <a:pt x="345" y="413"/>
                      <a:pt x="288" y="442"/>
                      <a:pt x="238" y="474"/>
                    </a:cubicBezTo>
                    <a:cubicBezTo>
                      <a:pt x="204" y="496"/>
                      <a:pt x="178" y="516"/>
                      <a:pt x="153" y="537"/>
                    </a:cubicBezTo>
                    <a:cubicBezTo>
                      <a:pt x="142" y="547"/>
                      <a:pt x="131" y="556"/>
                      <a:pt x="122" y="566"/>
                    </a:cubicBezTo>
                    <a:cubicBezTo>
                      <a:pt x="81" y="622"/>
                      <a:pt x="60" y="684"/>
                      <a:pt x="62" y="747"/>
                    </a:cubicBezTo>
                    <a:cubicBezTo>
                      <a:pt x="62" y="756"/>
                      <a:pt x="63" y="764"/>
                      <a:pt x="64" y="773"/>
                    </a:cubicBezTo>
                    <a:close/>
                    <a:moveTo>
                      <a:pt x="1928" y="693"/>
                    </a:moveTo>
                    <a:cubicBezTo>
                      <a:pt x="1966" y="727"/>
                      <a:pt x="2007" y="795"/>
                      <a:pt x="2021" y="856"/>
                    </a:cubicBezTo>
                    <a:cubicBezTo>
                      <a:pt x="2034" y="828"/>
                      <a:pt x="2042" y="798"/>
                      <a:pt x="2045" y="768"/>
                    </a:cubicBezTo>
                    <a:cubicBezTo>
                      <a:pt x="2046" y="761"/>
                      <a:pt x="2047" y="754"/>
                      <a:pt x="2047" y="747"/>
                    </a:cubicBezTo>
                    <a:cubicBezTo>
                      <a:pt x="2049" y="670"/>
                      <a:pt x="2018" y="595"/>
                      <a:pt x="1958" y="530"/>
                    </a:cubicBezTo>
                    <a:cubicBezTo>
                      <a:pt x="1924" y="501"/>
                      <a:pt x="1884" y="473"/>
                      <a:pt x="1839" y="447"/>
                    </a:cubicBezTo>
                    <a:cubicBezTo>
                      <a:pt x="1782" y="415"/>
                      <a:pt x="1718" y="387"/>
                      <a:pt x="1639" y="359"/>
                    </a:cubicBezTo>
                    <a:cubicBezTo>
                      <a:pt x="1584" y="340"/>
                      <a:pt x="1524" y="324"/>
                      <a:pt x="1457" y="310"/>
                    </a:cubicBezTo>
                    <a:cubicBezTo>
                      <a:pt x="1457" y="482"/>
                      <a:pt x="1457" y="482"/>
                      <a:pt x="1457" y="482"/>
                    </a:cubicBezTo>
                    <a:cubicBezTo>
                      <a:pt x="1542" y="500"/>
                      <a:pt x="1625" y="525"/>
                      <a:pt x="1700" y="556"/>
                    </a:cubicBezTo>
                    <a:cubicBezTo>
                      <a:pt x="1795" y="595"/>
                      <a:pt x="1871" y="642"/>
                      <a:pt x="1928" y="693"/>
                    </a:cubicBezTo>
                    <a:close/>
                    <a:moveTo>
                      <a:pt x="1054" y="814"/>
                    </a:moveTo>
                    <a:cubicBezTo>
                      <a:pt x="1186" y="814"/>
                      <a:pt x="1408" y="789"/>
                      <a:pt x="1408" y="696"/>
                    </a:cubicBezTo>
                    <a:cubicBezTo>
                      <a:pt x="1408" y="118"/>
                      <a:pt x="1408" y="118"/>
                      <a:pt x="1408" y="118"/>
                    </a:cubicBezTo>
                    <a:cubicBezTo>
                      <a:pt x="1408" y="25"/>
                      <a:pt x="1186" y="0"/>
                      <a:pt x="1054" y="0"/>
                    </a:cubicBezTo>
                    <a:cubicBezTo>
                      <a:pt x="923" y="0"/>
                      <a:pt x="701" y="25"/>
                      <a:pt x="701" y="118"/>
                    </a:cubicBezTo>
                    <a:cubicBezTo>
                      <a:pt x="701" y="696"/>
                      <a:pt x="701" y="696"/>
                      <a:pt x="701" y="696"/>
                    </a:cubicBezTo>
                    <a:cubicBezTo>
                      <a:pt x="701" y="789"/>
                      <a:pt x="923" y="814"/>
                      <a:pt x="1054" y="814"/>
                    </a:cubicBezTo>
                    <a:close/>
                    <a:moveTo>
                      <a:pt x="1054" y="35"/>
                    </a:moveTo>
                    <a:cubicBezTo>
                      <a:pt x="1219" y="35"/>
                      <a:pt x="1352" y="71"/>
                      <a:pt x="1352" y="116"/>
                    </a:cubicBezTo>
                    <a:cubicBezTo>
                      <a:pt x="1352" y="161"/>
                      <a:pt x="1219" y="197"/>
                      <a:pt x="1054" y="197"/>
                    </a:cubicBezTo>
                    <a:cubicBezTo>
                      <a:pt x="890" y="197"/>
                      <a:pt x="757" y="161"/>
                      <a:pt x="757" y="116"/>
                    </a:cubicBezTo>
                    <a:cubicBezTo>
                      <a:pt x="757" y="71"/>
                      <a:pt x="890" y="35"/>
                      <a:pt x="1054" y="35"/>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1262" name="TextBox 1261"/>
              <p:cNvSpPr txBox="1"/>
              <p:nvPr/>
            </p:nvSpPr>
            <p:spPr>
              <a:xfrm flipH="1">
                <a:off x="4810124" y="1997847"/>
                <a:ext cx="1546051" cy="184666"/>
              </a:xfrm>
              <a:prstGeom prst="rect">
                <a:avLst/>
              </a:prstGeom>
              <a:noFill/>
            </p:spPr>
            <p:txBody>
              <a:bodyPr wrap="square" lIns="0" tIns="0" rIns="0" bIns="0" rtlCol="0">
                <a:spAutoFit/>
              </a:bodyPr>
              <a:lstStyle/>
              <a:p>
                <a:pPr algn="ctr"/>
                <a:r>
                  <a:rPr lang="en-US" sz="1200" dirty="0" smtClean="0">
                    <a:solidFill>
                      <a:srgbClr val="FBFBFB"/>
                    </a:solidFill>
                    <a:latin typeface="Segoe UI" pitchFamily="34" charset="0"/>
                    <a:ea typeface="Segoe UI" pitchFamily="34" charset="0"/>
                    <a:cs typeface="Segoe UI" pitchFamily="34" charset="0"/>
                  </a:rPr>
                  <a:t>Customer Databases</a:t>
                </a:r>
              </a:p>
            </p:txBody>
          </p:sp>
        </p:grpSp>
      </p:grpSp>
      <p:sp>
        <p:nvSpPr>
          <p:cNvPr id="1269" name="Title 1"/>
          <p:cNvSpPr txBox="1">
            <a:spLocks/>
          </p:cNvSpPr>
          <p:nvPr/>
        </p:nvSpPr>
        <p:spPr>
          <a:xfrm>
            <a:off x="5214563" y="2574098"/>
            <a:ext cx="5721205" cy="1551182"/>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vert="horz" lIns="91409" tIns="45705" rIns="91409" bIns="45705" rtlCol="0" anchor="ctr" anchorCtr="0">
            <a:normAutofit fontScale="92500"/>
          </a:bodyPr>
          <a:lstStyle>
            <a:defPPr>
              <a:defRPr lang="en-US"/>
            </a:defPPr>
            <a:lvl1pPr algn="ctr" defTabSz="914088">
              <a:lnSpc>
                <a:spcPct val="80000"/>
              </a:lnSpc>
              <a:spcBef>
                <a:spcPct val="0"/>
              </a:spcBef>
              <a:buNone/>
              <a:defRPr sz="4800">
                <a:latin typeface="Segoe UI Light" panose="020B0502040204020203" pitchFamily="34" charset="0"/>
                <a:ea typeface="Segoe UI Light" panose="020B0502040204020203" pitchFamily="34" charset="0"/>
                <a:cs typeface="Segoe UI Light"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b="1" dirty="0"/>
              <a:t>Customer Web Service Demo Scenarios </a:t>
            </a:r>
          </a:p>
        </p:txBody>
      </p:sp>
      <p:grpSp>
        <p:nvGrpSpPr>
          <p:cNvPr id="1270" name="Group 1269"/>
          <p:cNvGrpSpPr/>
          <p:nvPr/>
        </p:nvGrpSpPr>
        <p:grpSpPr>
          <a:xfrm>
            <a:off x="921776" y="1342858"/>
            <a:ext cx="1546051" cy="1070921"/>
            <a:chOff x="4810123" y="3160239"/>
            <a:chExt cx="1546051" cy="1070921"/>
          </a:xfrm>
        </p:grpSpPr>
        <p:sp>
          <p:nvSpPr>
            <p:cNvPr id="1271" name="Rectangle 1270"/>
            <p:cNvSpPr/>
            <p:nvPr/>
          </p:nvSpPr>
          <p:spPr bwMode="auto">
            <a:xfrm>
              <a:off x="4810123" y="3160239"/>
              <a:ext cx="1546051" cy="1070921"/>
            </a:xfrm>
            <a:prstGeom prst="rect">
              <a:avLst/>
            </a:prstGeom>
            <a:solidFill>
              <a:srgbClr val="00AEEF"/>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45720" numCol="1" spcCol="0" rtlCol="0" fromWordArt="0" anchor="t" anchorCtr="0" forceAA="0" compatLnSpc="1">
              <a:prstTxWarp prst="textNoShape">
                <a:avLst/>
              </a:prstTxWarp>
              <a:noAutofit/>
            </a:bodyPr>
            <a:lstStyle/>
            <a:p>
              <a:pPr>
                <a:spcBef>
                  <a:spcPct val="0"/>
                </a:spcBef>
                <a:spcAft>
                  <a:spcPts val="600"/>
                </a:spcAft>
              </a:pPr>
              <a:endParaRPr lang="en-US" sz="2800" kern="0" spc="-100" dirty="0" smtClean="0">
                <a:gradFill>
                  <a:gsLst>
                    <a:gs pos="0">
                      <a:srgbClr val="FFFFFF"/>
                    </a:gs>
                    <a:gs pos="100000">
                      <a:srgbClr val="FFFFFF"/>
                    </a:gs>
                  </a:gsLst>
                  <a:lin ang="5400000" scaled="0"/>
                </a:gradFill>
                <a:latin typeface="Consolas" pitchFamily="49" charset="0"/>
                <a:cs typeface="Consolas" pitchFamily="49" charset="0"/>
              </a:endParaRPr>
            </a:p>
            <a:p>
              <a:pPr>
                <a:spcBef>
                  <a:spcPct val="0"/>
                </a:spcBef>
                <a:spcAft>
                  <a:spcPts val="600"/>
                </a:spcAft>
              </a:pPr>
              <a:endParaRPr lang="en-US" sz="2800" kern="0" spc="-100" dirty="0" smtClean="0">
                <a:gradFill>
                  <a:gsLst>
                    <a:gs pos="0">
                      <a:srgbClr val="FFFFFF"/>
                    </a:gs>
                    <a:gs pos="100000">
                      <a:srgbClr val="FFFFFF"/>
                    </a:gs>
                  </a:gsLst>
                  <a:lin ang="5400000" scaled="0"/>
                </a:gradFill>
                <a:latin typeface="Consolas" pitchFamily="49" charset="0"/>
                <a:cs typeface="Consolas" pitchFamily="49" charset="0"/>
              </a:endParaRPr>
            </a:p>
            <a:p>
              <a:pPr>
                <a:spcAft>
                  <a:spcPts val="600"/>
                </a:spcAft>
              </a:pPr>
              <a:endParaRPr lang="en-US" sz="2200" spc="-50" dirty="0">
                <a:gradFill>
                  <a:gsLst>
                    <a:gs pos="0">
                      <a:srgbClr val="FFFFFF"/>
                    </a:gs>
                    <a:gs pos="100000">
                      <a:srgbClr val="FFFFFF"/>
                    </a:gs>
                  </a:gsLst>
                  <a:lin ang="5400000" scaled="0"/>
                </a:gradFill>
                <a:cs typeface="Arial" charset="0"/>
              </a:endParaRPr>
            </a:p>
          </p:txBody>
        </p:sp>
        <p:grpSp>
          <p:nvGrpSpPr>
            <p:cNvPr id="1272" name="Group 1271"/>
            <p:cNvGrpSpPr/>
            <p:nvPr/>
          </p:nvGrpSpPr>
          <p:grpSpPr>
            <a:xfrm>
              <a:off x="4810123" y="3263598"/>
              <a:ext cx="1546051" cy="876041"/>
              <a:chOff x="4810124" y="1306472"/>
              <a:chExt cx="1546051" cy="876041"/>
            </a:xfrm>
          </p:grpSpPr>
          <p:sp>
            <p:nvSpPr>
              <p:cNvPr id="1273" name="Freeform 83"/>
              <p:cNvSpPr>
                <a:spLocks noEditPoints="1"/>
              </p:cNvSpPr>
              <p:nvPr/>
            </p:nvSpPr>
            <p:spPr bwMode="black">
              <a:xfrm>
                <a:off x="5237144" y="1306472"/>
                <a:ext cx="696931" cy="582805"/>
              </a:xfrm>
              <a:custGeom>
                <a:avLst/>
                <a:gdLst>
                  <a:gd name="T0" fmla="*/ 502 w 2107"/>
                  <a:gd name="T1" fmla="*/ 1162 h 2221"/>
                  <a:gd name="T2" fmla="*/ 239 w 2107"/>
                  <a:gd name="T3" fmla="*/ 2072 h 2221"/>
                  <a:gd name="T4" fmla="*/ 1587 w 2107"/>
                  <a:gd name="T5" fmla="*/ 1800 h 2221"/>
                  <a:gd name="T6" fmla="*/ 1487 w 2107"/>
                  <a:gd name="T7" fmla="*/ 1835 h 2221"/>
                  <a:gd name="T8" fmla="*/ 1579 w 2107"/>
                  <a:gd name="T9" fmla="*/ 1870 h 2221"/>
                  <a:gd name="T10" fmla="*/ 1470 w 2107"/>
                  <a:gd name="T11" fmla="*/ 1847 h 2221"/>
                  <a:gd name="T12" fmla="*/ 983 w 2107"/>
                  <a:gd name="T13" fmla="*/ 1837 h 2221"/>
                  <a:gd name="T14" fmla="*/ 1062 w 2107"/>
                  <a:gd name="T15" fmla="*/ 1872 h 2221"/>
                  <a:gd name="T16" fmla="*/ 956 w 2107"/>
                  <a:gd name="T17" fmla="*/ 1951 h 2221"/>
                  <a:gd name="T18" fmla="*/ 1046 w 2107"/>
                  <a:gd name="T19" fmla="*/ 1970 h 2221"/>
                  <a:gd name="T20" fmla="*/ 820 w 2107"/>
                  <a:gd name="T21" fmla="*/ 1872 h 2221"/>
                  <a:gd name="T22" fmla="*/ 899 w 2107"/>
                  <a:gd name="T23" fmla="*/ 1836 h 2221"/>
                  <a:gd name="T24" fmla="*/ 841 w 2107"/>
                  <a:gd name="T25" fmla="*/ 1886 h 2221"/>
                  <a:gd name="T26" fmla="*/ 905 w 2107"/>
                  <a:gd name="T27" fmla="*/ 1920 h 2221"/>
                  <a:gd name="T28" fmla="*/ 882 w 2107"/>
                  <a:gd name="T29" fmla="*/ 1971 h 2221"/>
                  <a:gd name="T30" fmla="*/ 687 w 2107"/>
                  <a:gd name="T31" fmla="*/ 1847 h 2221"/>
                  <a:gd name="T32" fmla="*/ 780 w 2107"/>
                  <a:gd name="T33" fmla="*/ 1844 h 2221"/>
                  <a:gd name="T34" fmla="*/ 760 w 2107"/>
                  <a:gd name="T35" fmla="*/ 1882 h 2221"/>
                  <a:gd name="T36" fmla="*/ 703 w 2107"/>
                  <a:gd name="T37" fmla="*/ 1912 h 2221"/>
                  <a:gd name="T38" fmla="*/ 682 w 2107"/>
                  <a:gd name="T39" fmla="*/ 1972 h 2221"/>
                  <a:gd name="T40" fmla="*/ 647 w 2107"/>
                  <a:gd name="T41" fmla="*/ 1928 h 2221"/>
                  <a:gd name="T42" fmla="*/ 631 w 2107"/>
                  <a:gd name="T43" fmla="*/ 1862 h 2221"/>
                  <a:gd name="T44" fmla="*/ 545 w 2107"/>
                  <a:gd name="T45" fmla="*/ 2017 h 2221"/>
                  <a:gd name="T46" fmla="*/ 416 w 2107"/>
                  <a:gd name="T47" fmla="*/ 2078 h 2221"/>
                  <a:gd name="T48" fmla="*/ 435 w 2107"/>
                  <a:gd name="T49" fmla="*/ 2014 h 2221"/>
                  <a:gd name="T50" fmla="*/ 538 w 2107"/>
                  <a:gd name="T51" fmla="*/ 2006 h 2221"/>
                  <a:gd name="T52" fmla="*/ 520 w 2107"/>
                  <a:gd name="T53" fmla="*/ 1973 h 2221"/>
                  <a:gd name="T54" fmla="*/ 490 w 2107"/>
                  <a:gd name="T55" fmla="*/ 1930 h 2221"/>
                  <a:gd name="T56" fmla="*/ 587 w 2107"/>
                  <a:gd name="T57" fmla="*/ 1913 h 2221"/>
                  <a:gd name="T58" fmla="*/ 1055 w 2107"/>
                  <a:gd name="T59" fmla="*/ 2071 h 2221"/>
                  <a:gd name="T60" fmla="*/ 605 w 2107"/>
                  <a:gd name="T61" fmla="*/ 2078 h 2221"/>
                  <a:gd name="T62" fmla="*/ 613 w 2107"/>
                  <a:gd name="T63" fmla="*/ 2010 h 2221"/>
                  <a:gd name="T64" fmla="*/ 1046 w 2107"/>
                  <a:gd name="T65" fmla="*/ 2003 h 2221"/>
                  <a:gd name="T66" fmla="*/ 1113 w 2107"/>
                  <a:gd name="T67" fmla="*/ 1877 h 2221"/>
                  <a:gd name="T68" fmla="*/ 1176 w 2107"/>
                  <a:gd name="T69" fmla="*/ 1835 h 2221"/>
                  <a:gd name="T70" fmla="*/ 1137 w 2107"/>
                  <a:gd name="T71" fmla="*/ 1885 h 2221"/>
                  <a:gd name="T72" fmla="*/ 1115 w 2107"/>
                  <a:gd name="T73" fmla="*/ 1926 h 2221"/>
                  <a:gd name="T74" fmla="*/ 1215 w 2107"/>
                  <a:gd name="T75" fmla="*/ 1968 h 2221"/>
                  <a:gd name="T76" fmla="*/ 1135 w 2107"/>
                  <a:gd name="T77" fmla="*/ 1970 h 2221"/>
                  <a:gd name="T78" fmla="*/ 1146 w 2107"/>
                  <a:gd name="T79" fmla="*/ 2075 h 2221"/>
                  <a:gd name="T80" fmla="*/ 1122 w 2107"/>
                  <a:gd name="T81" fmla="*/ 2019 h 2221"/>
                  <a:gd name="T82" fmla="*/ 1139 w 2107"/>
                  <a:gd name="T83" fmla="*/ 2003 h 2221"/>
                  <a:gd name="T84" fmla="*/ 1217 w 2107"/>
                  <a:gd name="T85" fmla="*/ 2003 h 2221"/>
                  <a:gd name="T86" fmla="*/ 1337 w 2107"/>
                  <a:gd name="T87" fmla="*/ 1868 h 2221"/>
                  <a:gd name="T88" fmla="*/ 1411 w 2107"/>
                  <a:gd name="T89" fmla="*/ 1838 h 2221"/>
                  <a:gd name="T90" fmla="*/ 1425 w 2107"/>
                  <a:gd name="T91" fmla="*/ 1883 h 2221"/>
                  <a:gd name="T92" fmla="*/ 1359 w 2107"/>
                  <a:gd name="T93" fmla="*/ 1927 h 2221"/>
                  <a:gd name="T94" fmla="*/ 1476 w 2107"/>
                  <a:gd name="T95" fmla="*/ 1956 h 2221"/>
                  <a:gd name="T96" fmla="*/ 1461 w 2107"/>
                  <a:gd name="T97" fmla="*/ 1970 h 2221"/>
                  <a:gd name="T98" fmla="*/ 1511 w 2107"/>
                  <a:gd name="T99" fmla="*/ 2075 h 2221"/>
                  <a:gd name="T100" fmla="*/ 1393 w 2107"/>
                  <a:gd name="T101" fmla="*/ 2019 h 2221"/>
                  <a:gd name="T102" fmla="*/ 1475 w 2107"/>
                  <a:gd name="T103" fmla="*/ 2001 h 2221"/>
                  <a:gd name="T104" fmla="*/ 1681 w 2107"/>
                  <a:gd name="T105" fmla="*/ 2018 h 2221"/>
                  <a:gd name="T106" fmla="*/ 1623 w 2107"/>
                  <a:gd name="T107" fmla="*/ 2075 h 2221"/>
                  <a:gd name="T108" fmla="*/ 1639 w 2107"/>
                  <a:gd name="T109" fmla="*/ 2000 h 2221"/>
                  <a:gd name="T110" fmla="*/ 1630 w 2107"/>
                  <a:gd name="T111" fmla="*/ 1969 h 2221"/>
                  <a:gd name="T112" fmla="*/ 1532 w 2107"/>
                  <a:gd name="T113" fmla="*/ 1910 h 2221"/>
                  <a:gd name="T114" fmla="*/ 933 w 2107"/>
                  <a:gd name="T115" fmla="*/ 1308 h 2221"/>
                  <a:gd name="T116" fmla="*/ 9 w 2107"/>
                  <a:gd name="T117" fmla="*/ 909 h 2221"/>
                  <a:gd name="T118" fmla="*/ 413 w 2107"/>
                  <a:gd name="T119" fmla="*/ 386 h 2221"/>
                  <a:gd name="T120" fmla="*/ 1700 w 2107"/>
                  <a:gd name="T121" fmla="*/ 556 h 2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7" h="2221">
                    <a:moveTo>
                      <a:pt x="2107" y="809"/>
                    </a:moveTo>
                    <a:cubicBezTo>
                      <a:pt x="2106" y="786"/>
                      <a:pt x="2103" y="764"/>
                      <a:pt x="2098" y="742"/>
                    </a:cubicBezTo>
                    <a:cubicBezTo>
                      <a:pt x="2098" y="745"/>
                      <a:pt x="2098" y="747"/>
                      <a:pt x="2098" y="749"/>
                    </a:cubicBezTo>
                    <a:cubicBezTo>
                      <a:pt x="2096" y="810"/>
                      <a:pt x="2076" y="869"/>
                      <a:pt x="2040" y="926"/>
                    </a:cubicBezTo>
                    <a:cubicBezTo>
                      <a:pt x="2018" y="961"/>
                      <a:pt x="1988" y="995"/>
                      <a:pt x="1953" y="1027"/>
                    </a:cubicBezTo>
                    <a:cubicBezTo>
                      <a:pt x="1918" y="1064"/>
                      <a:pt x="1873" y="1098"/>
                      <a:pt x="1819" y="1131"/>
                    </a:cubicBezTo>
                    <a:cubicBezTo>
                      <a:pt x="1777" y="1156"/>
                      <a:pt x="1731" y="1178"/>
                      <a:pt x="1682" y="1198"/>
                    </a:cubicBezTo>
                    <a:cubicBezTo>
                      <a:pt x="1682" y="1061"/>
                      <a:pt x="1682" y="1061"/>
                      <a:pt x="1682" y="1061"/>
                    </a:cubicBezTo>
                    <a:cubicBezTo>
                      <a:pt x="1682" y="1059"/>
                      <a:pt x="1682" y="1058"/>
                      <a:pt x="1682" y="1056"/>
                    </a:cubicBezTo>
                    <a:cubicBezTo>
                      <a:pt x="1680" y="988"/>
                      <a:pt x="1624" y="933"/>
                      <a:pt x="1554" y="933"/>
                    </a:cubicBezTo>
                    <a:cubicBezTo>
                      <a:pt x="555" y="933"/>
                      <a:pt x="555" y="933"/>
                      <a:pt x="555" y="933"/>
                    </a:cubicBezTo>
                    <a:cubicBezTo>
                      <a:pt x="484" y="933"/>
                      <a:pt x="426" y="990"/>
                      <a:pt x="426" y="1061"/>
                    </a:cubicBezTo>
                    <a:cubicBezTo>
                      <a:pt x="426" y="1141"/>
                      <a:pt x="426" y="1141"/>
                      <a:pt x="426" y="1141"/>
                    </a:cubicBezTo>
                    <a:cubicBezTo>
                      <a:pt x="430" y="1142"/>
                      <a:pt x="430" y="1142"/>
                      <a:pt x="430" y="1142"/>
                    </a:cubicBezTo>
                    <a:cubicBezTo>
                      <a:pt x="430" y="1143"/>
                      <a:pt x="459" y="1152"/>
                      <a:pt x="502" y="1162"/>
                    </a:cubicBezTo>
                    <a:cubicBezTo>
                      <a:pt x="502" y="1069"/>
                      <a:pt x="502" y="1069"/>
                      <a:pt x="502" y="1069"/>
                    </a:cubicBezTo>
                    <a:cubicBezTo>
                      <a:pt x="502" y="1032"/>
                      <a:pt x="531" y="1003"/>
                      <a:pt x="568" y="1003"/>
                    </a:cubicBezTo>
                    <a:cubicBezTo>
                      <a:pt x="1541" y="1003"/>
                      <a:pt x="1541" y="1003"/>
                      <a:pt x="1541" y="1003"/>
                    </a:cubicBezTo>
                    <a:cubicBezTo>
                      <a:pt x="1577" y="1003"/>
                      <a:pt x="1607" y="1032"/>
                      <a:pt x="1607" y="1069"/>
                    </a:cubicBezTo>
                    <a:cubicBezTo>
                      <a:pt x="1607" y="1668"/>
                      <a:pt x="1607" y="1668"/>
                      <a:pt x="1607" y="1668"/>
                    </a:cubicBezTo>
                    <a:cubicBezTo>
                      <a:pt x="1607" y="1704"/>
                      <a:pt x="1577" y="1734"/>
                      <a:pt x="1541" y="1734"/>
                    </a:cubicBezTo>
                    <a:cubicBezTo>
                      <a:pt x="568" y="1734"/>
                      <a:pt x="568" y="1734"/>
                      <a:pt x="568" y="1734"/>
                    </a:cubicBezTo>
                    <a:cubicBezTo>
                      <a:pt x="531" y="1734"/>
                      <a:pt x="502" y="1704"/>
                      <a:pt x="502" y="1668"/>
                    </a:cubicBezTo>
                    <a:cubicBezTo>
                      <a:pt x="502" y="1541"/>
                      <a:pt x="502" y="1541"/>
                      <a:pt x="502" y="1541"/>
                    </a:cubicBezTo>
                    <a:cubicBezTo>
                      <a:pt x="476" y="1535"/>
                      <a:pt x="451" y="1528"/>
                      <a:pt x="426" y="1520"/>
                    </a:cubicBezTo>
                    <a:cubicBezTo>
                      <a:pt x="426" y="1676"/>
                      <a:pt x="426" y="1676"/>
                      <a:pt x="426" y="1676"/>
                    </a:cubicBezTo>
                    <a:cubicBezTo>
                      <a:pt x="426" y="1736"/>
                      <a:pt x="467" y="1786"/>
                      <a:pt x="523" y="1800"/>
                    </a:cubicBezTo>
                    <a:cubicBezTo>
                      <a:pt x="491" y="1802"/>
                      <a:pt x="456" y="1813"/>
                      <a:pt x="435" y="1837"/>
                    </a:cubicBezTo>
                    <a:cubicBezTo>
                      <a:pt x="419" y="1857"/>
                      <a:pt x="403" y="1876"/>
                      <a:pt x="387" y="1895"/>
                    </a:cubicBezTo>
                    <a:cubicBezTo>
                      <a:pt x="337" y="1954"/>
                      <a:pt x="288" y="2013"/>
                      <a:pt x="239" y="2072"/>
                    </a:cubicBezTo>
                    <a:cubicBezTo>
                      <a:pt x="227" y="2086"/>
                      <a:pt x="203" y="2107"/>
                      <a:pt x="203" y="2127"/>
                    </a:cubicBezTo>
                    <a:cubicBezTo>
                      <a:pt x="203" y="2183"/>
                      <a:pt x="203" y="2183"/>
                      <a:pt x="203" y="2183"/>
                    </a:cubicBezTo>
                    <a:cubicBezTo>
                      <a:pt x="204" y="2190"/>
                      <a:pt x="206" y="2197"/>
                      <a:pt x="209" y="2202"/>
                    </a:cubicBezTo>
                    <a:cubicBezTo>
                      <a:pt x="222" y="2220"/>
                      <a:pt x="247" y="2221"/>
                      <a:pt x="267" y="2221"/>
                    </a:cubicBezTo>
                    <a:cubicBezTo>
                      <a:pt x="295" y="2221"/>
                      <a:pt x="1759" y="2221"/>
                      <a:pt x="1804" y="2221"/>
                    </a:cubicBezTo>
                    <a:cubicBezTo>
                      <a:pt x="1826" y="2221"/>
                      <a:pt x="1850" y="2219"/>
                      <a:pt x="1871" y="2214"/>
                    </a:cubicBezTo>
                    <a:cubicBezTo>
                      <a:pt x="1886" y="2211"/>
                      <a:pt x="1903" y="2203"/>
                      <a:pt x="1905" y="2186"/>
                    </a:cubicBezTo>
                    <a:cubicBezTo>
                      <a:pt x="1905" y="2126"/>
                      <a:pt x="1905" y="2126"/>
                      <a:pt x="1905" y="2126"/>
                    </a:cubicBezTo>
                    <a:cubicBezTo>
                      <a:pt x="1907" y="2113"/>
                      <a:pt x="1899" y="2100"/>
                      <a:pt x="1891" y="2091"/>
                    </a:cubicBezTo>
                    <a:cubicBezTo>
                      <a:pt x="1887" y="2086"/>
                      <a:pt x="1883" y="2081"/>
                      <a:pt x="1879" y="2077"/>
                    </a:cubicBezTo>
                    <a:cubicBezTo>
                      <a:pt x="1858" y="2052"/>
                      <a:pt x="1837" y="2027"/>
                      <a:pt x="1816" y="2003"/>
                    </a:cubicBezTo>
                    <a:cubicBezTo>
                      <a:pt x="1770" y="1948"/>
                      <a:pt x="1724" y="1894"/>
                      <a:pt x="1678" y="1840"/>
                    </a:cubicBezTo>
                    <a:cubicBezTo>
                      <a:pt x="1676" y="1837"/>
                      <a:pt x="1674" y="1834"/>
                      <a:pt x="1671" y="1832"/>
                    </a:cubicBezTo>
                    <a:cubicBezTo>
                      <a:pt x="1662" y="1820"/>
                      <a:pt x="1647" y="1813"/>
                      <a:pt x="1633" y="1809"/>
                    </a:cubicBezTo>
                    <a:cubicBezTo>
                      <a:pt x="1618" y="1804"/>
                      <a:pt x="1603" y="1801"/>
                      <a:pt x="1587" y="1800"/>
                    </a:cubicBezTo>
                    <a:cubicBezTo>
                      <a:pt x="1642" y="1785"/>
                      <a:pt x="1682" y="1735"/>
                      <a:pt x="1682" y="1676"/>
                    </a:cubicBezTo>
                    <a:cubicBezTo>
                      <a:pt x="1682" y="1462"/>
                      <a:pt x="1682" y="1462"/>
                      <a:pt x="1682" y="1462"/>
                    </a:cubicBezTo>
                    <a:cubicBezTo>
                      <a:pt x="1698" y="1455"/>
                      <a:pt x="1714" y="1448"/>
                      <a:pt x="1730" y="1441"/>
                    </a:cubicBezTo>
                    <a:cubicBezTo>
                      <a:pt x="1801" y="1408"/>
                      <a:pt x="1863" y="1368"/>
                      <a:pt x="1916" y="1325"/>
                    </a:cubicBezTo>
                    <a:cubicBezTo>
                      <a:pt x="1946" y="1300"/>
                      <a:pt x="1972" y="1273"/>
                      <a:pt x="1995" y="1246"/>
                    </a:cubicBezTo>
                    <a:cubicBezTo>
                      <a:pt x="2018" y="1218"/>
                      <a:pt x="2037" y="1187"/>
                      <a:pt x="2054" y="1154"/>
                    </a:cubicBezTo>
                    <a:cubicBezTo>
                      <a:pt x="2068" y="1124"/>
                      <a:pt x="2079" y="1090"/>
                      <a:pt x="2084" y="1054"/>
                    </a:cubicBezTo>
                    <a:cubicBezTo>
                      <a:pt x="2086" y="1040"/>
                      <a:pt x="2087" y="1026"/>
                      <a:pt x="2089" y="1013"/>
                    </a:cubicBezTo>
                    <a:cubicBezTo>
                      <a:pt x="2089" y="1008"/>
                      <a:pt x="2090" y="1003"/>
                      <a:pt x="2090" y="998"/>
                    </a:cubicBezTo>
                    <a:cubicBezTo>
                      <a:pt x="2102" y="877"/>
                      <a:pt x="2102" y="877"/>
                      <a:pt x="2102" y="877"/>
                    </a:cubicBezTo>
                    <a:cubicBezTo>
                      <a:pt x="2103" y="874"/>
                      <a:pt x="2103" y="870"/>
                      <a:pt x="2103" y="867"/>
                    </a:cubicBezTo>
                    <a:cubicBezTo>
                      <a:pt x="2105" y="848"/>
                      <a:pt x="2107" y="829"/>
                      <a:pt x="2107" y="809"/>
                    </a:cubicBezTo>
                    <a:close/>
                    <a:moveTo>
                      <a:pt x="1474" y="1837"/>
                    </a:moveTo>
                    <a:cubicBezTo>
                      <a:pt x="1475" y="1836"/>
                      <a:pt x="1476" y="1836"/>
                      <a:pt x="1478" y="1836"/>
                    </a:cubicBezTo>
                    <a:cubicBezTo>
                      <a:pt x="1481" y="1835"/>
                      <a:pt x="1483" y="1835"/>
                      <a:pt x="1487" y="1835"/>
                    </a:cubicBezTo>
                    <a:cubicBezTo>
                      <a:pt x="1492" y="1835"/>
                      <a:pt x="1492" y="1835"/>
                      <a:pt x="1492" y="1835"/>
                    </a:cubicBezTo>
                    <a:cubicBezTo>
                      <a:pt x="1492" y="1835"/>
                      <a:pt x="1492" y="1835"/>
                      <a:pt x="1492" y="1835"/>
                    </a:cubicBezTo>
                    <a:cubicBezTo>
                      <a:pt x="1502" y="1835"/>
                      <a:pt x="1511" y="1835"/>
                      <a:pt x="1521" y="1835"/>
                    </a:cubicBezTo>
                    <a:cubicBezTo>
                      <a:pt x="1521" y="1835"/>
                      <a:pt x="1521" y="1835"/>
                      <a:pt x="1521" y="1835"/>
                    </a:cubicBezTo>
                    <a:cubicBezTo>
                      <a:pt x="1531" y="1835"/>
                      <a:pt x="1531" y="1835"/>
                      <a:pt x="1531" y="1835"/>
                    </a:cubicBezTo>
                    <a:cubicBezTo>
                      <a:pt x="1534" y="1834"/>
                      <a:pt x="1538" y="1835"/>
                      <a:pt x="1541" y="1835"/>
                    </a:cubicBezTo>
                    <a:cubicBezTo>
                      <a:pt x="1543" y="1836"/>
                      <a:pt x="1546" y="1836"/>
                      <a:pt x="1548" y="1837"/>
                    </a:cubicBezTo>
                    <a:cubicBezTo>
                      <a:pt x="1548" y="1837"/>
                      <a:pt x="1548" y="1837"/>
                      <a:pt x="1548" y="1837"/>
                    </a:cubicBezTo>
                    <a:cubicBezTo>
                      <a:pt x="1549" y="1837"/>
                      <a:pt x="1549" y="1838"/>
                      <a:pt x="1549" y="1838"/>
                    </a:cubicBezTo>
                    <a:cubicBezTo>
                      <a:pt x="1550" y="1838"/>
                      <a:pt x="1550" y="1838"/>
                      <a:pt x="1550" y="1838"/>
                    </a:cubicBezTo>
                    <a:cubicBezTo>
                      <a:pt x="1553" y="1839"/>
                      <a:pt x="1556" y="1840"/>
                      <a:pt x="1558" y="1842"/>
                    </a:cubicBezTo>
                    <a:cubicBezTo>
                      <a:pt x="1560" y="1843"/>
                      <a:pt x="1562" y="1845"/>
                      <a:pt x="1563" y="1847"/>
                    </a:cubicBezTo>
                    <a:cubicBezTo>
                      <a:pt x="1571" y="1858"/>
                      <a:pt x="1571" y="1858"/>
                      <a:pt x="1571" y="1858"/>
                    </a:cubicBezTo>
                    <a:cubicBezTo>
                      <a:pt x="1573" y="1861"/>
                      <a:pt x="1577" y="1865"/>
                      <a:pt x="1579" y="1870"/>
                    </a:cubicBezTo>
                    <a:cubicBezTo>
                      <a:pt x="1579" y="1870"/>
                      <a:pt x="1579" y="1870"/>
                      <a:pt x="1579" y="1870"/>
                    </a:cubicBezTo>
                    <a:cubicBezTo>
                      <a:pt x="1581" y="1872"/>
                      <a:pt x="1581" y="1874"/>
                      <a:pt x="1581" y="1876"/>
                    </a:cubicBezTo>
                    <a:cubicBezTo>
                      <a:pt x="1581" y="1877"/>
                      <a:pt x="1580" y="1878"/>
                      <a:pt x="1579" y="1879"/>
                    </a:cubicBezTo>
                    <a:cubicBezTo>
                      <a:pt x="1579" y="1879"/>
                      <a:pt x="1579" y="1880"/>
                      <a:pt x="1579" y="1880"/>
                    </a:cubicBezTo>
                    <a:cubicBezTo>
                      <a:pt x="1579" y="1880"/>
                      <a:pt x="1579" y="1880"/>
                      <a:pt x="1579" y="1880"/>
                    </a:cubicBezTo>
                    <a:cubicBezTo>
                      <a:pt x="1578" y="1880"/>
                      <a:pt x="1578" y="1880"/>
                      <a:pt x="1578" y="1880"/>
                    </a:cubicBezTo>
                    <a:cubicBezTo>
                      <a:pt x="1578" y="1880"/>
                      <a:pt x="1578" y="1881"/>
                      <a:pt x="1577" y="1881"/>
                    </a:cubicBezTo>
                    <a:cubicBezTo>
                      <a:pt x="1577" y="1881"/>
                      <a:pt x="1577" y="1881"/>
                      <a:pt x="1576" y="1881"/>
                    </a:cubicBezTo>
                    <a:cubicBezTo>
                      <a:pt x="1576" y="1881"/>
                      <a:pt x="1576" y="1882"/>
                      <a:pt x="1575" y="1882"/>
                    </a:cubicBezTo>
                    <a:cubicBezTo>
                      <a:pt x="1569" y="1885"/>
                      <a:pt x="1560" y="1884"/>
                      <a:pt x="1553" y="1884"/>
                    </a:cubicBezTo>
                    <a:cubicBezTo>
                      <a:pt x="1516" y="1884"/>
                      <a:pt x="1516" y="1884"/>
                      <a:pt x="1516" y="1884"/>
                    </a:cubicBezTo>
                    <a:cubicBezTo>
                      <a:pt x="1509" y="1884"/>
                      <a:pt x="1501" y="1883"/>
                      <a:pt x="1494" y="1879"/>
                    </a:cubicBezTo>
                    <a:cubicBezTo>
                      <a:pt x="1492" y="1878"/>
                      <a:pt x="1490" y="1877"/>
                      <a:pt x="1488" y="1876"/>
                    </a:cubicBezTo>
                    <a:cubicBezTo>
                      <a:pt x="1486" y="1874"/>
                      <a:pt x="1484" y="1872"/>
                      <a:pt x="1483" y="1871"/>
                    </a:cubicBezTo>
                    <a:cubicBezTo>
                      <a:pt x="1481" y="1868"/>
                      <a:pt x="1481" y="1868"/>
                      <a:pt x="1481" y="1868"/>
                    </a:cubicBezTo>
                    <a:cubicBezTo>
                      <a:pt x="1478" y="1861"/>
                      <a:pt x="1473" y="1854"/>
                      <a:pt x="1470" y="1847"/>
                    </a:cubicBezTo>
                    <a:cubicBezTo>
                      <a:pt x="1467" y="1842"/>
                      <a:pt x="1469" y="1839"/>
                      <a:pt x="1474" y="1837"/>
                    </a:cubicBezTo>
                    <a:close/>
                    <a:moveTo>
                      <a:pt x="965" y="1871"/>
                    </a:moveTo>
                    <a:cubicBezTo>
                      <a:pt x="966" y="1869"/>
                      <a:pt x="966" y="1868"/>
                      <a:pt x="966" y="1866"/>
                    </a:cubicBezTo>
                    <a:cubicBezTo>
                      <a:pt x="966" y="1866"/>
                      <a:pt x="966" y="1866"/>
                      <a:pt x="966" y="1866"/>
                    </a:cubicBezTo>
                    <a:cubicBezTo>
                      <a:pt x="967" y="1861"/>
                      <a:pt x="966" y="1855"/>
                      <a:pt x="968" y="1850"/>
                    </a:cubicBezTo>
                    <a:cubicBezTo>
                      <a:pt x="968" y="1848"/>
                      <a:pt x="968" y="1848"/>
                      <a:pt x="968" y="1848"/>
                    </a:cubicBezTo>
                    <a:cubicBezTo>
                      <a:pt x="968" y="1846"/>
                      <a:pt x="969" y="1845"/>
                      <a:pt x="970" y="1843"/>
                    </a:cubicBezTo>
                    <a:cubicBezTo>
                      <a:pt x="971" y="1842"/>
                      <a:pt x="973" y="1841"/>
                      <a:pt x="974" y="1841"/>
                    </a:cubicBezTo>
                    <a:cubicBezTo>
                      <a:pt x="974" y="1840"/>
                      <a:pt x="974" y="1840"/>
                      <a:pt x="974" y="1840"/>
                    </a:cubicBezTo>
                    <a:cubicBezTo>
                      <a:pt x="975" y="1840"/>
                      <a:pt x="975" y="1840"/>
                      <a:pt x="975" y="1840"/>
                    </a:cubicBezTo>
                    <a:cubicBezTo>
                      <a:pt x="976" y="1840"/>
                      <a:pt x="976" y="1839"/>
                      <a:pt x="976" y="1839"/>
                    </a:cubicBezTo>
                    <a:cubicBezTo>
                      <a:pt x="976" y="1839"/>
                      <a:pt x="977" y="1839"/>
                      <a:pt x="977" y="1839"/>
                    </a:cubicBezTo>
                    <a:cubicBezTo>
                      <a:pt x="978" y="1839"/>
                      <a:pt x="978" y="1838"/>
                      <a:pt x="979" y="1838"/>
                    </a:cubicBezTo>
                    <a:cubicBezTo>
                      <a:pt x="980" y="1838"/>
                      <a:pt x="980" y="1838"/>
                      <a:pt x="980" y="1838"/>
                    </a:cubicBezTo>
                    <a:cubicBezTo>
                      <a:pt x="981" y="1837"/>
                      <a:pt x="982" y="1837"/>
                      <a:pt x="983" y="1837"/>
                    </a:cubicBezTo>
                    <a:cubicBezTo>
                      <a:pt x="983" y="1837"/>
                      <a:pt x="984" y="1837"/>
                      <a:pt x="984" y="1837"/>
                    </a:cubicBezTo>
                    <a:cubicBezTo>
                      <a:pt x="984" y="1837"/>
                      <a:pt x="984" y="1837"/>
                      <a:pt x="985" y="1837"/>
                    </a:cubicBezTo>
                    <a:cubicBezTo>
                      <a:pt x="985" y="1837"/>
                      <a:pt x="985" y="1837"/>
                      <a:pt x="986" y="1836"/>
                    </a:cubicBezTo>
                    <a:cubicBezTo>
                      <a:pt x="988" y="1836"/>
                      <a:pt x="991" y="1836"/>
                      <a:pt x="993" y="1836"/>
                    </a:cubicBezTo>
                    <a:cubicBezTo>
                      <a:pt x="995" y="1836"/>
                      <a:pt x="995" y="1836"/>
                      <a:pt x="995" y="1836"/>
                    </a:cubicBezTo>
                    <a:cubicBezTo>
                      <a:pt x="998" y="1836"/>
                      <a:pt x="1000" y="1836"/>
                      <a:pt x="1003" y="1836"/>
                    </a:cubicBezTo>
                    <a:cubicBezTo>
                      <a:pt x="1038" y="1836"/>
                      <a:pt x="1038" y="1836"/>
                      <a:pt x="1038" y="1836"/>
                    </a:cubicBezTo>
                    <a:cubicBezTo>
                      <a:pt x="1038" y="1836"/>
                      <a:pt x="1039" y="1836"/>
                      <a:pt x="1040" y="1836"/>
                    </a:cubicBezTo>
                    <a:cubicBezTo>
                      <a:pt x="1040" y="1836"/>
                      <a:pt x="1040" y="1836"/>
                      <a:pt x="1041" y="1836"/>
                    </a:cubicBezTo>
                    <a:cubicBezTo>
                      <a:pt x="1042" y="1836"/>
                      <a:pt x="1042" y="1836"/>
                      <a:pt x="1043" y="1836"/>
                    </a:cubicBezTo>
                    <a:cubicBezTo>
                      <a:pt x="1050" y="1837"/>
                      <a:pt x="1058" y="1839"/>
                      <a:pt x="1061" y="1844"/>
                    </a:cubicBezTo>
                    <a:cubicBezTo>
                      <a:pt x="1061" y="1845"/>
                      <a:pt x="1061" y="1845"/>
                      <a:pt x="1061" y="1846"/>
                    </a:cubicBezTo>
                    <a:cubicBezTo>
                      <a:pt x="1061" y="1846"/>
                      <a:pt x="1061" y="1846"/>
                      <a:pt x="1061" y="1846"/>
                    </a:cubicBezTo>
                    <a:cubicBezTo>
                      <a:pt x="1063" y="1853"/>
                      <a:pt x="1062" y="1863"/>
                      <a:pt x="1062" y="1870"/>
                    </a:cubicBezTo>
                    <a:cubicBezTo>
                      <a:pt x="1062" y="1872"/>
                      <a:pt x="1062" y="1872"/>
                      <a:pt x="1062" y="1872"/>
                    </a:cubicBezTo>
                    <a:cubicBezTo>
                      <a:pt x="1062" y="1873"/>
                      <a:pt x="1062" y="1874"/>
                      <a:pt x="1061" y="1876"/>
                    </a:cubicBezTo>
                    <a:cubicBezTo>
                      <a:pt x="1054" y="1889"/>
                      <a:pt x="1022" y="1885"/>
                      <a:pt x="1010" y="1885"/>
                    </a:cubicBezTo>
                    <a:cubicBezTo>
                      <a:pt x="1003" y="1885"/>
                      <a:pt x="996" y="1885"/>
                      <a:pt x="989" y="1885"/>
                    </a:cubicBezTo>
                    <a:cubicBezTo>
                      <a:pt x="983" y="1885"/>
                      <a:pt x="974" y="1884"/>
                      <a:pt x="969" y="1879"/>
                    </a:cubicBezTo>
                    <a:cubicBezTo>
                      <a:pt x="969" y="1879"/>
                      <a:pt x="969" y="1879"/>
                      <a:pt x="968" y="1879"/>
                    </a:cubicBezTo>
                    <a:cubicBezTo>
                      <a:pt x="968" y="1879"/>
                      <a:pt x="968" y="1878"/>
                      <a:pt x="968" y="1878"/>
                    </a:cubicBezTo>
                    <a:cubicBezTo>
                      <a:pt x="967" y="1878"/>
                      <a:pt x="967" y="1878"/>
                      <a:pt x="967" y="1877"/>
                    </a:cubicBezTo>
                    <a:cubicBezTo>
                      <a:pt x="967" y="1877"/>
                      <a:pt x="967" y="1877"/>
                      <a:pt x="967" y="1877"/>
                    </a:cubicBezTo>
                    <a:cubicBezTo>
                      <a:pt x="967" y="1877"/>
                      <a:pt x="967" y="1877"/>
                      <a:pt x="967" y="1877"/>
                    </a:cubicBezTo>
                    <a:cubicBezTo>
                      <a:pt x="966" y="1876"/>
                      <a:pt x="966" y="1876"/>
                      <a:pt x="966" y="1875"/>
                    </a:cubicBezTo>
                    <a:cubicBezTo>
                      <a:pt x="965" y="1874"/>
                      <a:pt x="965" y="1873"/>
                      <a:pt x="965" y="1872"/>
                    </a:cubicBezTo>
                    <a:lnTo>
                      <a:pt x="965" y="1871"/>
                    </a:lnTo>
                    <a:close/>
                    <a:moveTo>
                      <a:pt x="956" y="1955"/>
                    </a:moveTo>
                    <a:cubicBezTo>
                      <a:pt x="956" y="1952"/>
                      <a:pt x="956" y="1952"/>
                      <a:pt x="956" y="1952"/>
                    </a:cubicBezTo>
                    <a:cubicBezTo>
                      <a:pt x="956" y="1952"/>
                      <a:pt x="956" y="1951"/>
                      <a:pt x="956" y="1951"/>
                    </a:cubicBezTo>
                    <a:cubicBezTo>
                      <a:pt x="957" y="1943"/>
                      <a:pt x="958" y="1935"/>
                      <a:pt x="959" y="1926"/>
                    </a:cubicBezTo>
                    <a:cubicBezTo>
                      <a:pt x="959" y="1926"/>
                      <a:pt x="959" y="1926"/>
                      <a:pt x="959" y="1926"/>
                    </a:cubicBezTo>
                    <a:cubicBezTo>
                      <a:pt x="959" y="1926"/>
                      <a:pt x="959" y="1926"/>
                      <a:pt x="959" y="1925"/>
                    </a:cubicBezTo>
                    <a:cubicBezTo>
                      <a:pt x="963" y="1907"/>
                      <a:pt x="999" y="1911"/>
                      <a:pt x="1013" y="1911"/>
                    </a:cubicBezTo>
                    <a:cubicBezTo>
                      <a:pt x="1025" y="1911"/>
                      <a:pt x="1055" y="1908"/>
                      <a:pt x="1061" y="1921"/>
                    </a:cubicBezTo>
                    <a:cubicBezTo>
                      <a:pt x="1062" y="1923"/>
                      <a:pt x="1063" y="1924"/>
                      <a:pt x="1063" y="1926"/>
                    </a:cubicBezTo>
                    <a:cubicBezTo>
                      <a:pt x="1063" y="1940"/>
                      <a:pt x="1063" y="1940"/>
                      <a:pt x="1063" y="1940"/>
                    </a:cubicBezTo>
                    <a:cubicBezTo>
                      <a:pt x="1063" y="1945"/>
                      <a:pt x="1063" y="1949"/>
                      <a:pt x="1063" y="1953"/>
                    </a:cubicBezTo>
                    <a:cubicBezTo>
                      <a:pt x="1063" y="1953"/>
                      <a:pt x="1063" y="1953"/>
                      <a:pt x="1063" y="1953"/>
                    </a:cubicBezTo>
                    <a:cubicBezTo>
                      <a:pt x="1063" y="1955"/>
                      <a:pt x="1063" y="1955"/>
                      <a:pt x="1063" y="1955"/>
                    </a:cubicBezTo>
                    <a:cubicBezTo>
                      <a:pt x="1063" y="1957"/>
                      <a:pt x="1062" y="1959"/>
                      <a:pt x="1061" y="1961"/>
                    </a:cubicBezTo>
                    <a:cubicBezTo>
                      <a:pt x="1061" y="1962"/>
                      <a:pt x="1060" y="1962"/>
                      <a:pt x="1060" y="1962"/>
                    </a:cubicBezTo>
                    <a:cubicBezTo>
                      <a:pt x="1060" y="1963"/>
                      <a:pt x="1059" y="1963"/>
                      <a:pt x="1059" y="1964"/>
                    </a:cubicBezTo>
                    <a:cubicBezTo>
                      <a:pt x="1058" y="1964"/>
                      <a:pt x="1058" y="1964"/>
                      <a:pt x="1058" y="1964"/>
                    </a:cubicBezTo>
                    <a:cubicBezTo>
                      <a:pt x="1055" y="1967"/>
                      <a:pt x="1051" y="1969"/>
                      <a:pt x="1046" y="1970"/>
                    </a:cubicBezTo>
                    <a:cubicBezTo>
                      <a:pt x="1046" y="1970"/>
                      <a:pt x="1046" y="1970"/>
                      <a:pt x="1046" y="1970"/>
                    </a:cubicBezTo>
                    <a:cubicBezTo>
                      <a:pt x="1046" y="1970"/>
                      <a:pt x="1046" y="1970"/>
                      <a:pt x="1046" y="1970"/>
                    </a:cubicBezTo>
                    <a:cubicBezTo>
                      <a:pt x="1044" y="1971"/>
                      <a:pt x="1043" y="1971"/>
                      <a:pt x="1041" y="1971"/>
                    </a:cubicBezTo>
                    <a:cubicBezTo>
                      <a:pt x="1041" y="1971"/>
                      <a:pt x="1040" y="1971"/>
                      <a:pt x="1040" y="1971"/>
                    </a:cubicBezTo>
                    <a:cubicBezTo>
                      <a:pt x="1038" y="1971"/>
                      <a:pt x="1037" y="1972"/>
                      <a:pt x="1035" y="1972"/>
                    </a:cubicBezTo>
                    <a:cubicBezTo>
                      <a:pt x="1035" y="1972"/>
                      <a:pt x="1035" y="1972"/>
                      <a:pt x="1035" y="1972"/>
                    </a:cubicBezTo>
                    <a:cubicBezTo>
                      <a:pt x="982" y="1972"/>
                      <a:pt x="982" y="1972"/>
                      <a:pt x="982" y="1972"/>
                    </a:cubicBezTo>
                    <a:cubicBezTo>
                      <a:pt x="976" y="1972"/>
                      <a:pt x="969" y="1971"/>
                      <a:pt x="963" y="1967"/>
                    </a:cubicBezTo>
                    <a:cubicBezTo>
                      <a:pt x="963" y="1967"/>
                      <a:pt x="963" y="1967"/>
                      <a:pt x="963" y="1967"/>
                    </a:cubicBezTo>
                    <a:cubicBezTo>
                      <a:pt x="963" y="1967"/>
                      <a:pt x="963" y="1967"/>
                      <a:pt x="963" y="1967"/>
                    </a:cubicBezTo>
                    <a:cubicBezTo>
                      <a:pt x="962" y="1966"/>
                      <a:pt x="961" y="1965"/>
                      <a:pt x="960" y="1964"/>
                    </a:cubicBezTo>
                    <a:cubicBezTo>
                      <a:pt x="959" y="1964"/>
                      <a:pt x="958" y="1963"/>
                      <a:pt x="958" y="1962"/>
                    </a:cubicBezTo>
                    <a:cubicBezTo>
                      <a:pt x="958" y="1962"/>
                      <a:pt x="958" y="1962"/>
                      <a:pt x="957" y="1962"/>
                    </a:cubicBezTo>
                    <a:cubicBezTo>
                      <a:pt x="956" y="1960"/>
                      <a:pt x="956" y="1957"/>
                      <a:pt x="956" y="1955"/>
                    </a:cubicBezTo>
                    <a:close/>
                    <a:moveTo>
                      <a:pt x="820" y="1872"/>
                    </a:moveTo>
                    <a:cubicBezTo>
                      <a:pt x="820" y="1872"/>
                      <a:pt x="820" y="1872"/>
                      <a:pt x="820" y="1872"/>
                    </a:cubicBezTo>
                    <a:cubicBezTo>
                      <a:pt x="820" y="1872"/>
                      <a:pt x="820" y="1872"/>
                      <a:pt x="820" y="1872"/>
                    </a:cubicBezTo>
                    <a:cubicBezTo>
                      <a:pt x="820" y="1870"/>
                      <a:pt x="821" y="1868"/>
                      <a:pt x="822" y="1866"/>
                    </a:cubicBezTo>
                    <a:cubicBezTo>
                      <a:pt x="823" y="1861"/>
                      <a:pt x="824" y="1854"/>
                      <a:pt x="827" y="1849"/>
                    </a:cubicBezTo>
                    <a:cubicBezTo>
                      <a:pt x="827" y="1848"/>
                      <a:pt x="827" y="1848"/>
                      <a:pt x="827" y="1848"/>
                    </a:cubicBezTo>
                    <a:cubicBezTo>
                      <a:pt x="827" y="1847"/>
                      <a:pt x="829" y="1845"/>
                      <a:pt x="830" y="1844"/>
                    </a:cubicBezTo>
                    <a:cubicBezTo>
                      <a:pt x="831" y="1843"/>
                      <a:pt x="832" y="1842"/>
                      <a:pt x="833" y="1841"/>
                    </a:cubicBezTo>
                    <a:cubicBezTo>
                      <a:pt x="837" y="1839"/>
                      <a:pt x="840" y="1838"/>
                      <a:pt x="844" y="1837"/>
                    </a:cubicBezTo>
                    <a:cubicBezTo>
                      <a:pt x="845" y="1837"/>
                      <a:pt x="845" y="1837"/>
                      <a:pt x="845" y="1837"/>
                    </a:cubicBezTo>
                    <a:cubicBezTo>
                      <a:pt x="848" y="1836"/>
                      <a:pt x="851" y="1836"/>
                      <a:pt x="855" y="1836"/>
                    </a:cubicBezTo>
                    <a:cubicBezTo>
                      <a:pt x="859" y="1836"/>
                      <a:pt x="859" y="1836"/>
                      <a:pt x="859" y="1836"/>
                    </a:cubicBezTo>
                    <a:cubicBezTo>
                      <a:pt x="861" y="1836"/>
                      <a:pt x="862" y="1836"/>
                      <a:pt x="864" y="1836"/>
                    </a:cubicBezTo>
                    <a:cubicBezTo>
                      <a:pt x="873" y="1836"/>
                      <a:pt x="883" y="1836"/>
                      <a:pt x="893" y="1836"/>
                    </a:cubicBezTo>
                    <a:cubicBezTo>
                      <a:pt x="894" y="1836"/>
                      <a:pt x="896" y="1836"/>
                      <a:pt x="897" y="1836"/>
                    </a:cubicBezTo>
                    <a:cubicBezTo>
                      <a:pt x="899" y="1836"/>
                      <a:pt x="899" y="1836"/>
                      <a:pt x="899" y="1836"/>
                    </a:cubicBezTo>
                    <a:cubicBezTo>
                      <a:pt x="899" y="1836"/>
                      <a:pt x="899" y="1836"/>
                      <a:pt x="900" y="1836"/>
                    </a:cubicBezTo>
                    <a:cubicBezTo>
                      <a:pt x="901" y="1836"/>
                      <a:pt x="902" y="1836"/>
                      <a:pt x="904" y="1836"/>
                    </a:cubicBezTo>
                    <a:cubicBezTo>
                      <a:pt x="904" y="1836"/>
                      <a:pt x="904" y="1836"/>
                      <a:pt x="904" y="1836"/>
                    </a:cubicBezTo>
                    <a:cubicBezTo>
                      <a:pt x="911" y="1837"/>
                      <a:pt x="919" y="1839"/>
                      <a:pt x="921" y="1846"/>
                    </a:cubicBezTo>
                    <a:cubicBezTo>
                      <a:pt x="921" y="1846"/>
                      <a:pt x="921" y="1846"/>
                      <a:pt x="921" y="1846"/>
                    </a:cubicBezTo>
                    <a:cubicBezTo>
                      <a:pt x="921" y="1846"/>
                      <a:pt x="921" y="1846"/>
                      <a:pt x="921" y="1846"/>
                    </a:cubicBezTo>
                    <a:cubicBezTo>
                      <a:pt x="921" y="1854"/>
                      <a:pt x="918" y="1863"/>
                      <a:pt x="917" y="1870"/>
                    </a:cubicBezTo>
                    <a:cubicBezTo>
                      <a:pt x="917" y="1870"/>
                      <a:pt x="917" y="1870"/>
                      <a:pt x="917" y="1870"/>
                    </a:cubicBezTo>
                    <a:cubicBezTo>
                      <a:pt x="917" y="1872"/>
                      <a:pt x="917" y="1872"/>
                      <a:pt x="917" y="1872"/>
                    </a:cubicBezTo>
                    <a:cubicBezTo>
                      <a:pt x="916" y="1873"/>
                      <a:pt x="916" y="1875"/>
                      <a:pt x="914" y="1876"/>
                    </a:cubicBezTo>
                    <a:cubicBezTo>
                      <a:pt x="914" y="1876"/>
                      <a:pt x="914" y="1877"/>
                      <a:pt x="914" y="1877"/>
                    </a:cubicBezTo>
                    <a:cubicBezTo>
                      <a:pt x="914" y="1877"/>
                      <a:pt x="914" y="1877"/>
                      <a:pt x="914" y="1877"/>
                    </a:cubicBezTo>
                    <a:cubicBezTo>
                      <a:pt x="914" y="1877"/>
                      <a:pt x="914" y="1877"/>
                      <a:pt x="914" y="1877"/>
                    </a:cubicBezTo>
                    <a:cubicBezTo>
                      <a:pt x="904" y="1889"/>
                      <a:pt x="878" y="1886"/>
                      <a:pt x="865" y="1886"/>
                    </a:cubicBezTo>
                    <a:cubicBezTo>
                      <a:pt x="857" y="1886"/>
                      <a:pt x="849" y="1886"/>
                      <a:pt x="841" y="1886"/>
                    </a:cubicBezTo>
                    <a:cubicBezTo>
                      <a:pt x="834" y="1886"/>
                      <a:pt x="824" y="1884"/>
                      <a:pt x="820" y="1877"/>
                    </a:cubicBezTo>
                    <a:cubicBezTo>
                      <a:pt x="820" y="1877"/>
                      <a:pt x="820" y="1876"/>
                      <a:pt x="820" y="1875"/>
                    </a:cubicBezTo>
                    <a:cubicBezTo>
                      <a:pt x="820" y="1875"/>
                      <a:pt x="820" y="1875"/>
                      <a:pt x="820" y="1874"/>
                    </a:cubicBezTo>
                    <a:cubicBezTo>
                      <a:pt x="820" y="1873"/>
                      <a:pt x="820" y="1873"/>
                      <a:pt x="820" y="1872"/>
                    </a:cubicBezTo>
                    <a:close/>
                    <a:moveTo>
                      <a:pt x="795" y="1956"/>
                    </a:moveTo>
                    <a:cubicBezTo>
                      <a:pt x="796" y="1952"/>
                      <a:pt x="796" y="1952"/>
                      <a:pt x="796" y="1952"/>
                    </a:cubicBezTo>
                    <a:cubicBezTo>
                      <a:pt x="796" y="1952"/>
                      <a:pt x="796" y="1952"/>
                      <a:pt x="796" y="1952"/>
                    </a:cubicBezTo>
                    <a:cubicBezTo>
                      <a:pt x="796" y="1951"/>
                      <a:pt x="796" y="1951"/>
                      <a:pt x="796" y="1950"/>
                    </a:cubicBezTo>
                    <a:cubicBezTo>
                      <a:pt x="803" y="1926"/>
                      <a:pt x="803" y="1926"/>
                      <a:pt x="803" y="1926"/>
                    </a:cubicBezTo>
                    <a:cubicBezTo>
                      <a:pt x="804" y="1926"/>
                      <a:pt x="804" y="1926"/>
                      <a:pt x="804" y="1925"/>
                    </a:cubicBezTo>
                    <a:cubicBezTo>
                      <a:pt x="811" y="1908"/>
                      <a:pt x="843" y="1911"/>
                      <a:pt x="859" y="1911"/>
                    </a:cubicBezTo>
                    <a:cubicBezTo>
                      <a:pt x="865" y="1911"/>
                      <a:pt x="877" y="1910"/>
                      <a:pt x="888" y="1912"/>
                    </a:cubicBezTo>
                    <a:cubicBezTo>
                      <a:pt x="890" y="1912"/>
                      <a:pt x="891" y="1912"/>
                      <a:pt x="893" y="1913"/>
                    </a:cubicBezTo>
                    <a:cubicBezTo>
                      <a:pt x="894" y="1913"/>
                      <a:pt x="894" y="1913"/>
                      <a:pt x="894" y="1913"/>
                    </a:cubicBezTo>
                    <a:cubicBezTo>
                      <a:pt x="899" y="1914"/>
                      <a:pt x="903" y="1916"/>
                      <a:pt x="905" y="1920"/>
                    </a:cubicBezTo>
                    <a:cubicBezTo>
                      <a:pt x="906" y="1920"/>
                      <a:pt x="906" y="1920"/>
                      <a:pt x="906" y="1920"/>
                    </a:cubicBezTo>
                    <a:cubicBezTo>
                      <a:pt x="906" y="1921"/>
                      <a:pt x="906" y="1921"/>
                      <a:pt x="906" y="1921"/>
                    </a:cubicBezTo>
                    <a:cubicBezTo>
                      <a:pt x="906" y="1921"/>
                      <a:pt x="906" y="1921"/>
                      <a:pt x="906" y="1921"/>
                    </a:cubicBezTo>
                    <a:cubicBezTo>
                      <a:pt x="907" y="1923"/>
                      <a:pt x="907" y="1924"/>
                      <a:pt x="907" y="1926"/>
                    </a:cubicBezTo>
                    <a:cubicBezTo>
                      <a:pt x="907" y="1928"/>
                      <a:pt x="907" y="1928"/>
                      <a:pt x="907" y="1928"/>
                    </a:cubicBezTo>
                    <a:cubicBezTo>
                      <a:pt x="907" y="1928"/>
                      <a:pt x="907" y="1928"/>
                      <a:pt x="907" y="1928"/>
                    </a:cubicBezTo>
                    <a:cubicBezTo>
                      <a:pt x="906" y="1932"/>
                      <a:pt x="905" y="1936"/>
                      <a:pt x="904" y="1941"/>
                    </a:cubicBezTo>
                    <a:cubicBezTo>
                      <a:pt x="902" y="1955"/>
                      <a:pt x="902" y="1955"/>
                      <a:pt x="902" y="1955"/>
                    </a:cubicBezTo>
                    <a:cubicBezTo>
                      <a:pt x="901" y="1958"/>
                      <a:pt x="900" y="1960"/>
                      <a:pt x="899" y="1962"/>
                    </a:cubicBezTo>
                    <a:cubicBezTo>
                      <a:pt x="898" y="1962"/>
                      <a:pt x="898" y="1962"/>
                      <a:pt x="898" y="1962"/>
                    </a:cubicBezTo>
                    <a:cubicBezTo>
                      <a:pt x="898" y="1963"/>
                      <a:pt x="897" y="1963"/>
                      <a:pt x="897" y="1963"/>
                    </a:cubicBezTo>
                    <a:cubicBezTo>
                      <a:pt x="897" y="1964"/>
                      <a:pt x="896" y="1964"/>
                      <a:pt x="895" y="1965"/>
                    </a:cubicBezTo>
                    <a:cubicBezTo>
                      <a:pt x="891" y="1968"/>
                      <a:pt x="887" y="1969"/>
                      <a:pt x="882" y="1971"/>
                    </a:cubicBezTo>
                    <a:cubicBezTo>
                      <a:pt x="882" y="1971"/>
                      <a:pt x="882" y="1971"/>
                      <a:pt x="882" y="1971"/>
                    </a:cubicBezTo>
                    <a:cubicBezTo>
                      <a:pt x="882" y="1971"/>
                      <a:pt x="882" y="1971"/>
                      <a:pt x="882" y="1971"/>
                    </a:cubicBezTo>
                    <a:cubicBezTo>
                      <a:pt x="880" y="1971"/>
                      <a:pt x="879" y="1971"/>
                      <a:pt x="877" y="1971"/>
                    </a:cubicBezTo>
                    <a:cubicBezTo>
                      <a:pt x="877" y="1972"/>
                      <a:pt x="876" y="1972"/>
                      <a:pt x="876" y="1972"/>
                    </a:cubicBezTo>
                    <a:cubicBezTo>
                      <a:pt x="874" y="1972"/>
                      <a:pt x="872" y="1972"/>
                      <a:pt x="871" y="1972"/>
                    </a:cubicBezTo>
                    <a:cubicBezTo>
                      <a:pt x="871" y="1972"/>
                      <a:pt x="871" y="1972"/>
                      <a:pt x="871" y="1972"/>
                    </a:cubicBezTo>
                    <a:cubicBezTo>
                      <a:pt x="818" y="1972"/>
                      <a:pt x="818" y="1972"/>
                      <a:pt x="818" y="1972"/>
                    </a:cubicBezTo>
                    <a:cubicBezTo>
                      <a:pt x="812" y="1972"/>
                      <a:pt x="805" y="1971"/>
                      <a:pt x="799" y="1967"/>
                    </a:cubicBezTo>
                    <a:cubicBezTo>
                      <a:pt x="799" y="1967"/>
                      <a:pt x="799" y="1967"/>
                      <a:pt x="799" y="1967"/>
                    </a:cubicBezTo>
                    <a:cubicBezTo>
                      <a:pt x="799" y="1967"/>
                      <a:pt x="799" y="1967"/>
                      <a:pt x="799" y="1967"/>
                    </a:cubicBezTo>
                    <a:cubicBezTo>
                      <a:pt x="798" y="1967"/>
                      <a:pt x="797" y="1966"/>
                      <a:pt x="797" y="1965"/>
                    </a:cubicBezTo>
                    <a:cubicBezTo>
                      <a:pt x="796" y="1964"/>
                      <a:pt x="796" y="1963"/>
                      <a:pt x="795" y="1963"/>
                    </a:cubicBezTo>
                    <a:cubicBezTo>
                      <a:pt x="795" y="1962"/>
                      <a:pt x="795" y="1962"/>
                      <a:pt x="795" y="1962"/>
                    </a:cubicBezTo>
                    <a:cubicBezTo>
                      <a:pt x="794" y="1960"/>
                      <a:pt x="794" y="1958"/>
                      <a:pt x="795" y="1956"/>
                    </a:cubicBezTo>
                    <a:close/>
                    <a:moveTo>
                      <a:pt x="674" y="1875"/>
                    </a:moveTo>
                    <a:cubicBezTo>
                      <a:pt x="674" y="1872"/>
                      <a:pt x="676" y="1869"/>
                      <a:pt x="677" y="1867"/>
                    </a:cubicBezTo>
                    <a:cubicBezTo>
                      <a:pt x="680" y="1861"/>
                      <a:pt x="683" y="1852"/>
                      <a:pt x="687" y="1847"/>
                    </a:cubicBezTo>
                    <a:cubicBezTo>
                      <a:pt x="688" y="1846"/>
                      <a:pt x="688" y="1846"/>
                      <a:pt x="688" y="1846"/>
                    </a:cubicBezTo>
                    <a:cubicBezTo>
                      <a:pt x="688" y="1846"/>
                      <a:pt x="689" y="1845"/>
                      <a:pt x="689" y="1845"/>
                    </a:cubicBezTo>
                    <a:cubicBezTo>
                      <a:pt x="689" y="1845"/>
                      <a:pt x="689" y="1845"/>
                      <a:pt x="690" y="1844"/>
                    </a:cubicBezTo>
                    <a:cubicBezTo>
                      <a:pt x="690" y="1844"/>
                      <a:pt x="690" y="1844"/>
                      <a:pt x="690" y="1844"/>
                    </a:cubicBezTo>
                    <a:cubicBezTo>
                      <a:pt x="690" y="1844"/>
                      <a:pt x="691" y="1844"/>
                      <a:pt x="691" y="1843"/>
                    </a:cubicBezTo>
                    <a:cubicBezTo>
                      <a:pt x="695" y="1840"/>
                      <a:pt x="700" y="1838"/>
                      <a:pt x="706" y="1838"/>
                    </a:cubicBezTo>
                    <a:cubicBezTo>
                      <a:pt x="706" y="1837"/>
                      <a:pt x="706" y="1837"/>
                      <a:pt x="706" y="1837"/>
                    </a:cubicBezTo>
                    <a:cubicBezTo>
                      <a:pt x="709" y="1837"/>
                      <a:pt x="713" y="1836"/>
                      <a:pt x="716" y="1836"/>
                    </a:cubicBezTo>
                    <a:cubicBezTo>
                      <a:pt x="734" y="1836"/>
                      <a:pt x="734" y="1836"/>
                      <a:pt x="734" y="1836"/>
                    </a:cubicBezTo>
                    <a:cubicBezTo>
                      <a:pt x="740" y="1836"/>
                      <a:pt x="746" y="1836"/>
                      <a:pt x="751" y="1836"/>
                    </a:cubicBezTo>
                    <a:cubicBezTo>
                      <a:pt x="759" y="1836"/>
                      <a:pt x="771" y="1835"/>
                      <a:pt x="777" y="1841"/>
                    </a:cubicBezTo>
                    <a:cubicBezTo>
                      <a:pt x="778" y="1841"/>
                      <a:pt x="778" y="1842"/>
                      <a:pt x="778" y="1842"/>
                    </a:cubicBezTo>
                    <a:cubicBezTo>
                      <a:pt x="778" y="1842"/>
                      <a:pt x="779" y="1842"/>
                      <a:pt x="779" y="1842"/>
                    </a:cubicBezTo>
                    <a:cubicBezTo>
                      <a:pt x="779" y="1842"/>
                      <a:pt x="779" y="1843"/>
                      <a:pt x="779" y="1843"/>
                    </a:cubicBezTo>
                    <a:cubicBezTo>
                      <a:pt x="779" y="1843"/>
                      <a:pt x="779" y="1843"/>
                      <a:pt x="780" y="1844"/>
                    </a:cubicBezTo>
                    <a:cubicBezTo>
                      <a:pt x="780" y="1845"/>
                      <a:pt x="780" y="1846"/>
                      <a:pt x="780" y="1847"/>
                    </a:cubicBezTo>
                    <a:cubicBezTo>
                      <a:pt x="779" y="1854"/>
                      <a:pt x="774" y="1863"/>
                      <a:pt x="773" y="1867"/>
                    </a:cubicBezTo>
                    <a:cubicBezTo>
                      <a:pt x="773" y="1867"/>
                      <a:pt x="773" y="1867"/>
                      <a:pt x="773" y="1867"/>
                    </a:cubicBezTo>
                    <a:cubicBezTo>
                      <a:pt x="772" y="1869"/>
                      <a:pt x="772" y="1870"/>
                      <a:pt x="771" y="1871"/>
                    </a:cubicBezTo>
                    <a:cubicBezTo>
                      <a:pt x="771" y="1872"/>
                      <a:pt x="771" y="1872"/>
                      <a:pt x="771" y="1872"/>
                    </a:cubicBezTo>
                    <a:cubicBezTo>
                      <a:pt x="771" y="1873"/>
                      <a:pt x="771" y="1873"/>
                      <a:pt x="770" y="1873"/>
                    </a:cubicBezTo>
                    <a:cubicBezTo>
                      <a:pt x="770" y="1874"/>
                      <a:pt x="770" y="1874"/>
                      <a:pt x="770" y="1874"/>
                    </a:cubicBezTo>
                    <a:cubicBezTo>
                      <a:pt x="770" y="1875"/>
                      <a:pt x="769" y="1875"/>
                      <a:pt x="769" y="1876"/>
                    </a:cubicBezTo>
                    <a:cubicBezTo>
                      <a:pt x="769" y="1876"/>
                      <a:pt x="769" y="1876"/>
                      <a:pt x="768" y="1876"/>
                    </a:cubicBezTo>
                    <a:cubicBezTo>
                      <a:pt x="768" y="1876"/>
                      <a:pt x="768" y="1877"/>
                      <a:pt x="768" y="1877"/>
                    </a:cubicBezTo>
                    <a:cubicBezTo>
                      <a:pt x="768" y="1877"/>
                      <a:pt x="767" y="1877"/>
                      <a:pt x="767" y="1877"/>
                    </a:cubicBezTo>
                    <a:cubicBezTo>
                      <a:pt x="766" y="1878"/>
                      <a:pt x="765" y="1879"/>
                      <a:pt x="764" y="1880"/>
                    </a:cubicBezTo>
                    <a:cubicBezTo>
                      <a:pt x="763" y="1880"/>
                      <a:pt x="762" y="1881"/>
                      <a:pt x="761" y="1881"/>
                    </a:cubicBezTo>
                    <a:cubicBezTo>
                      <a:pt x="760" y="1882"/>
                      <a:pt x="760" y="1882"/>
                      <a:pt x="760" y="1882"/>
                    </a:cubicBezTo>
                    <a:cubicBezTo>
                      <a:pt x="760" y="1882"/>
                      <a:pt x="760" y="1882"/>
                      <a:pt x="760" y="1882"/>
                    </a:cubicBezTo>
                    <a:cubicBezTo>
                      <a:pt x="756" y="1883"/>
                      <a:pt x="752" y="1885"/>
                      <a:pt x="749" y="1885"/>
                    </a:cubicBezTo>
                    <a:cubicBezTo>
                      <a:pt x="748" y="1885"/>
                      <a:pt x="746" y="1885"/>
                      <a:pt x="745" y="1886"/>
                    </a:cubicBezTo>
                    <a:cubicBezTo>
                      <a:pt x="745" y="1886"/>
                      <a:pt x="745" y="1886"/>
                      <a:pt x="745" y="1886"/>
                    </a:cubicBezTo>
                    <a:cubicBezTo>
                      <a:pt x="738" y="1886"/>
                      <a:pt x="730" y="1886"/>
                      <a:pt x="723" y="1886"/>
                    </a:cubicBezTo>
                    <a:cubicBezTo>
                      <a:pt x="693" y="1886"/>
                      <a:pt x="693" y="1886"/>
                      <a:pt x="693" y="1886"/>
                    </a:cubicBezTo>
                    <a:cubicBezTo>
                      <a:pt x="687" y="1886"/>
                      <a:pt x="676" y="1885"/>
                      <a:pt x="674" y="1878"/>
                    </a:cubicBezTo>
                    <a:cubicBezTo>
                      <a:pt x="673" y="1877"/>
                      <a:pt x="673" y="1876"/>
                      <a:pt x="673" y="1876"/>
                    </a:cubicBezTo>
                    <a:cubicBezTo>
                      <a:pt x="673" y="1875"/>
                      <a:pt x="674" y="1875"/>
                      <a:pt x="674" y="1875"/>
                    </a:cubicBezTo>
                    <a:close/>
                    <a:moveTo>
                      <a:pt x="647" y="1928"/>
                    </a:moveTo>
                    <a:cubicBezTo>
                      <a:pt x="648" y="1927"/>
                      <a:pt x="648" y="1927"/>
                      <a:pt x="648" y="1927"/>
                    </a:cubicBezTo>
                    <a:cubicBezTo>
                      <a:pt x="648" y="1926"/>
                      <a:pt x="648" y="1926"/>
                      <a:pt x="648" y="1926"/>
                    </a:cubicBezTo>
                    <a:cubicBezTo>
                      <a:pt x="649" y="1925"/>
                      <a:pt x="649" y="1924"/>
                      <a:pt x="650" y="1924"/>
                    </a:cubicBezTo>
                    <a:cubicBezTo>
                      <a:pt x="650" y="1924"/>
                      <a:pt x="650" y="1924"/>
                      <a:pt x="650" y="1924"/>
                    </a:cubicBezTo>
                    <a:cubicBezTo>
                      <a:pt x="661" y="1909"/>
                      <a:pt x="687" y="1912"/>
                      <a:pt x="703" y="1912"/>
                    </a:cubicBezTo>
                    <a:cubicBezTo>
                      <a:pt x="703" y="1912"/>
                      <a:pt x="703" y="1912"/>
                      <a:pt x="703" y="1912"/>
                    </a:cubicBezTo>
                    <a:cubicBezTo>
                      <a:pt x="708" y="1912"/>
                      <a:pt x="720" y="1911"/>
                      <a:pt x="730" y="1912"/>
                    </a:cubicBezTo>
                    <a:cubicBezTo>
                      <a:pt x="734" y="1912"/>
                      <a:pt x="737" y="1912"/>
                      <a:pt x="740" y="1913"/>
                    </a:cubicBezTo>
                    <a:cubicBezTo>
                      <a:pt x="742" y="1913"/>
                      <a:pt x="744" y="1914"/>
                      <a:pt x="745" y="1915"/>
                    </a:cubicBezTo>
                    <a:cubicBezTo>
                      <a:pt x="749" y="1917"/>
                      <a:pt x="752" y="1919"/>
                      <a:pt x="752" y="1923"/>
                    </a:cubicBezTo>
                    <a:cubicBezTo>
                      <a:pt x="752" y="1923"/>
                      <a:pt x="752" y="1924"/>
                      <a:pt x="752" y="1924"/>
                    </a:cubicBezTo>
                    <a:cubicBezTo>
                      <a:pt x="752" y="1924"/>
                      <a:pt x="752" y="1924"/>
                      <a:pt x="752" y="1924"/>
                    </a:cubicBezTo>
                    <a:cubicBezTo>
                      <a:pt x="752" y="1925"/>
                      <a:pt x="751" y="1926"/>
                      <a:pt x="751" y="1927"/>
                    </a:cubicBezTo>
                    <a:cubicBezTo>
                      <a:pt x="741" y="1956"/>
                      <a:pt x="741" y="1956"/>
                      <a:pt x="741" y="1956"/>
                    </a:cubicBezTo>
                    <a:cubicBezTo>
                      <a:pt x="740" y="1958"/>
                      <a:pt x="738" y="1960"/>
                      <a:pt x="736" y="1962"/>
                    </a:cubicBezTo>
                    <a:cubicBezTo>
                      <a:pt x="734" y="1964"/>
                      <a:pt x="731" y="1966"/>
                      <a:pt x="728" y="1967"/>
                    </a:cubicBezTo>
                    <a:cubicBezTo>
                      <a:pt x="728" y="1968"/>
                      <a:pt x="727" y="1968"/>
                      <a:pt x="727" y="1968"/>
                    </a:cubicBezTo>
                    <a:cubicBezTo>
                      <a:pt x="723" y="1970"/>
                      <a:pt x="718" y="1971"/>
                      <a:pt x="713" y="1972"/>
                    </a:cubicBezTo>
                    <a:cubicBezTo>
                      <a:pt x="713" y="1972"/>
                      <a:pt x="713" y="1972"/>
                      <a:pt x="713" y="1972"/>
                    </a:cubicBezTo>
                    <a:cubicBezTo>
                      <a:pt x="712" y="1972"/>
                      <a:pt x="711" y="1972"/>
                      <a:pt x="710" y="1972"/>
                    </a:cubicBezTo>
                    <a:cubicBezTo>
                      <a:pt x="701" y="1973"/>
                      <a:pt x="692" y="1972"/>
                      <a:pt x="682" y="1972"/>
                    </a:cubicBezTo>
                    <a:cubicBezTo>
                      <a:pt x="673" y="1973"/>
                      <a:pt x="663" y="1973"/>
                      <a:pt x="654" y="1973"/>
                    </a:cubicBezTo>
                    <a:cubicBezTo>
                      <a:pt x="647" y="1973"/>
                      <a:pt x="638" y="1971"/>
                      <a:pt x="634" y="1966"/>
                    </a:cubicBezTo>
                    <a:cubicBezTo>
                      <a:pt x="634" y="1965"/>
                      <a:pt x="634" y="1965"/>
                      <a:pt x="633" y="1965"/>
                    </a:cubicBezTo>
                    <a:cubicBezTo>
                      <a:pt x="633" y="1964"/>
                      <a:pt x="633" y="1964"/>
                      <a:pt x="633" y="1964"/>
                    </a:cubicBezTo>
                    <a:cubicBezTo>
                      <a:pt x="633" y="1963"/>
                      <a:pt x="633" y="1963"/>
                      <a:pt x="632" y="1963"/>
                    </a:cubicBezTo>
                    <a:cubicBezTo>
                      <a:pt x="632" y="1963"/>
                      <a:pt x="632" y="1962"/>
                      <a:pt x="632" y="1962"/>
                    </a:cubicBezTo>
                    <a:cubicBezTo>
                      <a:pt x="632" y="1962"/>
                      <a:pt x="632" y="1962"/>
                      <a:pt x="632" y="1962"/>
                    </a:cubicBezTo>
                    <a:cubicBezTo>
                      <a:pt x="632" y="1962"/>
                      <a:pt x="632" y="1961"/>
                      <a:pt x="632" y="1960"/>
                    </a:cubicBezTo>
                    <a:cubicBezTo>
                      <a:pt x="632" y="1959"/>
                      <a:pt x="632" y="1959"/>
                      <a:pt x="633" y="1959"/>
                    </a:cubicBezTo>
                    <a:cubicBezTo>
                      <a:pt x="633" y="1958"/>
                      <a:pt x="633" y="1957"/>
                      <a:pt x="633" y="1956"/>
                    </a:cubicBezTo>
                    <a:cubicBezTo>
                      <a:pt x="633" y="1956"/>
                      <a:pt x="633" y="1956"/>
                      <a:pt x="633" y="1956"/>
                    </a:cubicBezTo>
                    <a:cubicBezTo>
                      <a:pt x="634" y="1955"/>
                      <a:pt x="634" y="1955"/>
                      <a:pt x="634" y="1955"/>
                    </a:cubicBezTo>
                    <a:cubicBezTo>
                      <a:pt x="634" y="1954"/>
                      <a:pt x="635" y="1953"/>
                      <a:pt x="635" y="1952"/>
                    </a:cubicBezTo>
                    <a:cubicBezTo>
                      <a:pt x="639" y="1944"/>
                      <a:pt x="643" y="1936"/>
                      <a:pt x="647" y="1928"/>
                    </a:cubicBezTo>
                    <a:cubicBezTo>
                      <a:pt x="647" y="1928"/>
                      <a:pt x="647" y="1928"/>
                      <a:pt x="647" y="1928"/>
                    </a:cubicBezTo>
                    <a:close/>
                    <a:moveTo>
                      <a:pt x="527" y="1875"/>
                    </a:moveTo>
                    <a:cubicBezTo>
                      <a:pt x="528" y="1873"/>
                      <a:pt x="531" y="1870"/>
                      <a:pt x="532" y="1868"/>
                    </a:cubicBezTo>
                    <a:cubicBezTo>
                      <a:pt x="536" y="1861"/>
                      <a:pt x="541" y="1854"/>
                      <a:pt x="546" y="1848"/>
                    </a:cubicBezTo>
                    <a:cubicBezTo>
                      <a:pt x="546" y="1847"/>
                      <a:pt x="546" y="1847"/>
                      <a:pt x="547" y="1847"/>
                    </a:cubicBezTo>
                    <a:cubicBezTo>
                      <a:pt x="547" y="1847"/>
                      <a:pt x="547" y="1847"/>
                      <a:pt x="547" y="1846"/>
                    </a:cubicBezTo>
                    <a:cubicBezTo>
                      <a:pt x="561" y="1833"/>
                      <a:pt x="590" y="1837"/>
                      <a:pt x="608" y="1837"/>
                    </a:cubicBezTo>
                    <a:cubicBezTo>
                      <a:pt x="616" y="1837"/>
                      <a:pt x="626" y="1835"/>
                      <a:pt x="634" y="1839"/>
                    </a:cubicBezTo>
                    <a:cubicBezTo>
                      <a:pt x="634" y="1839"/>
                      <a:pt x="634" y="1839"/>
                      <a:pt x="634" y="1839"/>
                    </a:cubicBezTo>
                    <a:cubicBezTo>
                      <a:pt x="634" y="1839"/>
                      <a:pt x="635" y="1839"/>
                      <a:pt x="636" y="1840"/>
                    </a:cubicBezTo>
                    <a:cubicBezTo>
                      <a:pt x="636" y="1840"/>
                      <a:pt x="636" y="1840"/>
                      <a:pt x="636" y="1840"/>
                    </a:cubicBezTo>
                    <a:cubicBezTo>
                      <a:pt x="638" y="1841"/>
                      <a:pt x="639" y="1843"/>
                      <a:pt x="639" y="1844"/>
                    </a:cubicBezTo>
                    <a:cubicBezTo>
                      <a:pt x="640" y="1845"/>
                      <a:pt x="640" y="1847"/>
                      <a:pt x="639" y="1849"/>
                    </a:cubicBezTo>
                    <a:cubicBezTo>
                      <a:pt x="638" y="1850"/>
                      <a:pt x="638" y="1850"/>
                      <a:pt x="638" y="1850"/>
                    </a:cubicBezTo>
                    <a:cubicBezTo>
                      <a:pt x="637" y="1854"/>
                      <a:pt x="633" y="1858"/>
                      <a:pt x="631" y="1862"/>
                    </a:cubicBezTo>
                    <a:cubicBezTo>
                      <a:pt x="631" y="1862"/>
                      <a:pt x="631" y="1862"/>
                      <a:pt x="631" y="1862"/>
                    </a:cubicBezTo>
                    <a:cubicBezTo>
                      <a:pt x="625" y="1873"/>
                      <a:pt x="625" y="1873"/>
                      <a:pt x="625" y="1873"/>
                    </a:cubicBezTo>
                    <a:cubicBezTo>
                      <a:pt x="624" y="1874"/>
                      <a:pt x="623" y="1876"/>
                      <a:pt x="621" y="1878"/>
                    </a:cubicBezTo>
                    <a:cubicBezTo>
                      <a:pt x="618" y="1879"/>
                      <a:pt x="616" y="1881"/>
                      <a:pt x="613" y="1882"/>
                    </a:cubicBezTo>
                    <a:cubicBezTo>
                      <a:pt x="612" y="1882"/>
                      <a:pt x="611" y="1883"/>
                      <a:pt x="610" y="1883"/>
                    </a:cubicBezTo>
                    <a:cubicBezTo>
                      <a:pt x="610" y="1883"/>
                      <a:pt x="609" y="1883"/>
                      <a:pt x="609" y="1884"/>
                    </a:cubicBezTo>
                    <a:cubicBezTo>
                      <a:pt x="609" y="1884"/>
                      <a:pt x="609" y="1884"/>
                      <a:pt x="609" y="1884"/>
                    </a:cubicBezTo>
                    <a:cubicBezTo>
                      <a:pt x="607" y="1884"/>
                      <a:pt x="605" y="1885"/>
                      <a:pt x="603" y="1885"/>
                    </a:cubicBezTo>
                    <a:cubicBezTo>
                      <a:pt x="599" y="1886"/>
                      <a:pt x="596" y="1886"/>
                      <a:pt x="592" y="1886"/>
                    </a:cubicBezTo>
                    <a:cubicBezTo>
                      <a:pt x="582" y="1886"/>
                      <a:pt x="582" y="1886"/>
                      <a:pt x="582" y="1886"/>
                    </a:cubicBezTo>
                    <a:cubicBezTo>
                      <a:pt x="582" y="1886"/>
                      <a:pt x="582" y="1886"/>
                      <a:pt x="582" y="1886"/>
                    </a:cubicBezTo>
                    <a:cubicBezTo>
                      <a:pt x="570" y="1886"/>
                      <a:pt x="557" y="1886"/>
                      <a:pt x="545" y="1886"/>
                    </a:cubicBezTo>
                    <a:cubicBezTo>
                      <a:pt x="540" y="1886"/>
                      <a:pt x="528" y="1885"/>
                      <a:pt x="527" y="1878"/>
                    </a:cubicBezTo>
                    <a:cubicBezTo>
                      <a:pt x="527" y="1877"/>
                      <a:pt x="527" y="1876"/>
                      <a:pt x="527" y="1875"/>
                    </a:cubicBezTo>
                    <a:close/>
                    <a:moveTo>
                      <a:pt x="545" y="2017"/>
                    </a:moveTo>
                    <a:cubicBezTo>
                      <a:pt x="545" y="2017"/>
                      <a:pt x="545" y="2017"/>
                      <a:pt x="545" y="2017"/>
                    </a:cubicBezTo>
                    <a:cubicBezTo>
                      <a:pt x="543" y="2024"/>
                      <a:pt x="538" y="2031"/>
                      <a:pt x="534" y="2038"/>
                    </a:cubicBezTo>
                    <a:cubicBezTo>
                      <a:pt x="534" y="2038"/>
                      <a:pt x="534" y="2038"/>
                      <a:pt x="534" y="2038"/>
                    </a:cubicBezTo>
                    <a:cubicBezTo>
                      <a:pt x="530" y="2045"/>
                      <a:pt x="527" y="2053"/>
                      <a:pt x="521" y="2060"/>
                    </a:cubicBezTo>
                    <a:cubicBezTo>
                      <a:pt x="521" y="2061"/>
                      <a:pt x="520" y="2061"/>
                      <a:pt x="520" y="2062"/>
                    </a:cubicBezTo>
                    <a:cubicBezTo>
                      <a:pt x="520" y="2062"/>
                      <a:pt x="520" y="2062"/>
                      <a:pt x="520" y="2062"/>
                    </a:cubicBezTo>
                    <a:cubicBezTo>
                      <a:pt x="519" y="2063"/>
                      <a:pt x="518" y="2064"/>
                      <a:pt x="517" y="2064"/>
                    </a:cubicBezTo>
                    <a:cubicBezTo>
                      <a:pt x="517" y="2065"/>
                      <a:pt x="517" y="2065"/>
                      <a:pt x="516" y="2065"/>
                    </a:cubicBezTo>
                    <a:cubicBezTo>
                      <a:pt x="516" y="2065"/>
                      <a:pt x="516" y="2066"/>
                      <a:pt x="516" y="2066"/>
                    </a:cubicBezTo>
                    <a:cubicBezTo>
                      <a:pt x="510" y="2071"/>
                      <a:pt x="503" y="2074"/>
                      <a:pt x="496" y="2076"/>
                    </a:cubicBezTo>
                    <a:cubicBezTo>
                      <a:pt x="495" y="2076"/>
                      <a:pt x="494" y="2076"/>
                      <a:pt x="493" y="2077"/>
                    </a:cubicBezTo>
                    <a:cubicBezTo>
                      <a:pt x="489" y="2078"/>
                      <a:pt x="484" y="2078"/>
                      <a:pt x="480" y="2078"/>
                    </a:cubicBezTo>
                    <a:cubicBezTo>
                      <a:pt x="476" y="2078"/>
                      <a:pt x="476" y="2078"/>
                      <a:pt x="476" y="2078"/>
                    </a:cubicBezTo>
                    <a:cubicBezTo>
                      <a:pt x="476" y="2078"/>
                      <a:pt x="476" y="2078"/>
                      <a:pt x="476" y="2078"/>
                    </a:cubicBezTo>
                    <a:cubicBezTo>
                      <a:pt x="458" y="2078"/>
                      <a:pt x="439" y="2078"/>
                      <a:pt x="421" y="2079"/>
                    </a:cubicBezTo>
                    <a:cubicBezTo>
                      <a:pt x="419" y="2079"/>
                      <a:pt x="418" y="2078"/>
                      <a:pt x="416" y="2078"/>
                    </a:cubicBezTo>
                    <a:cubicBezTo>
                      <a:pt x="414" y="2078"/>
                      <a:pt x="412" y="2078"/>
                      <a:pt x="410" y="2077"/>
                    </a:cubicBezTo>
                    <a:cubicBezTo>
                      <a:pt x="406" y="2076"/>
                      <a:pt x="404" y="2074"/>
                      <a:pt x="402" y="2072"/>
                    </a:cubicBezTo>
                    <a:cubicBezTo>
                      <a:pt x="401" y="2070"/>
                      <a:pt x="400" y="2068"/>
                      <a:pt x="400" y="2066"/>
                    </a:cubicBezTo>
                    <a:cubicBezTo>
                      <a:pt x="400" y="2064"/>
                      <a:pt x="401" y="2062"/>
                      <a:pt x="402" y="2060"/>
                    </a:cubicBezTo>
                    <a:cubicBezTo>
                      <a:pt x="402" y="2059"/>
                      <a:pt x="402" y="2059"/>
                      <a:pt x="403" y="2059"/>
                    </a:cubicBezTo>
                    <a:cubicBezTo>
                      <a:pt x="403" y="2058"/>
                      <a:pt x="403" y="2058"/>
                      <a:pt x="403" y="2058"/>
                    </a:cubicBezTo>
                    <a:cubicBezTo>
                      <a:pt x="404" y="2057"/>
                      <a:pt x="404" y="2057"/>
                      <a:pt x="404" y="2057"/>
                    </a:cubicBezTo>
                    <a:cubicBezTo>
                      <a:pt x="404" y="2057"/>
                      <a:pt x="404" y="2057"/>
                      <a:pt x="404" y="2057"/>
                    </a:cubicBezTo>
                    <a:cubicBezTo>
                      <a:pt x="409" y="2050"/>
                      <a:pt x="413" y="2043"/>
                      <a:pt x="418" y="2035"/>
                    </a:cubicBezTo>
                    <a:cubicBezTo>
                      <a:pt x="422" y="2030"/>
                      <a:pt x="425" y="2024"/>
                      <a:pt x="430" y="2019"/>
                    </a:cubicBezTo>
                    <a:cubicBezTo>
                      <a:pt x="430" y="2018"/>
                      <a:pt x="431" y="2018"/>
                      <a:pt x="431" y="2017"/>
                    </a:cubicBezTo>
                    <a:cubicBezTo>
                      <a:pt x="431" y="2017"/>
                      <a:pt x="432" y="2017"/>
                      <a:pt x="432" y="2017"/>
                    </a:cubicBezTo>
                    <a:cubicBezTo>
                      <a:pt x="433" y="2016"/>
                      <a:pt x="434" y="2015"/>
                      <a:pt x="435" y="2014"/>
                    </a:cubicBezTo>
                    <a:cubicBezTo>
                      <a:pt x="435" y="2014"/>
                      <a:pt x="435" y="2014"/>
                      <a:pt x="435" y="2014"/>
                    </a:cubicBezTo>
                    <a:cubicBezTo>
                      <a:pt x="435" y="2014"/>
                      <a:pt x="435" y="2014"/>
                      <a:pt x="435" y="2014"/>
                    </a:cubicBezTo>
                    <a:cubicBezTo>
                      <a:pt x="441" y="2009"/>
                      <a:pt x="449" y="2006"/>
                      <a:pt x="457" y="2004"/>
                    </a:cubicBezTo>
                    <a:cubicBezTo>
                      <a:pt x="457" y="2004"/>
                      <a:pt x="457" y="2004"/>
                      <a:pt x="457" y="2004"/>
                    </a:cubicBezTo>
                    <a:cubicBezTo>
                      <a:pt x="457" y="2004"/>
                      <a:pt x="458" y="2004"/>
                      <a:pt x="458" y="2004"/>
                    </a:cubicBezTo>
                    <a:cubicBezTo>
                      <a:pt x="459" y="2004"/>
                      <a:pt x="461" y="2004"/>
                      <a:pt x="462" y="2004"/>
                    </a:cubicBezTo>
                    <a:cubicBezTo>
                      <a:pt x="463" y="2003"/>
                      <a:pt x="464" y="2003"/>
                      <a:pt x="465" y="2003"/>
                    </a:cubicBezTo>
                    <a:cubicBezTo>
                      <a:pt x="466" y="2003"/>
                      <a:pt x="467" y="2003"/>
                      <a:pt x="468" y="2003"/>
                    </a:cubicBezTo>
                    <a:cubicBezTo>
                      <a:pt x="468" y="2003"/>
                      <a:pt x="469" y="2003"/>
                      <a:pt x="470" y="2003"/>
                    </a:cubicBezTo>
                    <a:cubicBezTo>
                      <a:pt x="471" y="2003"/>
                      <a:pt x="471" y="2003"/>
                      <a:pt x="471" y="2003"/>
                    </a:cubicBezTo>
                    <a:cubicBezTo>
                      <a:pt x="471" y="2003"/>
                      <a:pt x="471" y="2003"/>
                      <a:pt x="471" y="2003"/>
                    </a:cubicBezTo>
                    <a:cubicBezTo>
                      <a:pt x="488" y="2003"/>
                      <a:pt x="504" y="2003"/>
                      <a:pt x="521" y="2003"/>
                    </a:cubicBezTo>
                    <a:cubicBezTo>
                      <a:pt x="521" y="2003"/>
                      <a:pt x="521" y="2003"/>
                      <a:pt x="521" y="2003"/>
                    </a:cubicBezTo>
                    <a:cubicBezTo>
                      <a:pt x="524" y="2003"/>
                      <a:pt x="524" y="2003"/>
                      <a:pt x="524" y="2003"/>
                    </a:cubicBezTo>
                    <a:cubicBezTo>
                      <a:pt x="528" y="2003"/>
                      <a:pt x="532" y="2003"/>
                      <a:pt x="535" y="2004"/>
                    </a:cubicBezTo>
                    <a:cubicBezTo>
                      <a:pt x="536" y="2004"/>
                      <a:pt x="536" y="2005"/>
                      <a:pt x="537" y="2005"/>
                    </a:cubicBezTo>
                    <a:cubicBezTo>
                      <a:pt x="537" y="2005"/>
                      <a:pt x="538" y="2005"/>
                      <a:pt x="538" y="2006"/>
                    </a:cubicBezTo>
                    <a:cubicBezTo>
                      <a:pt x="538" y="2006"/>
                      <a:pt x="539" y="2006"/>
                      <a:pt x="539" y="2006"/>
                    </a:cubicBezTo>
                    <a:cubicBezTo>
                      <a:pt x="543" y="2008"/>
                      <a:pt x="546" y="2012"/>
                      <a:pt x="545" y="2017"/>
                    </a:cubicBezTo>
                    <a:close/>
                    <a:moveTo>
                      <a:pt x="579" y="1956"/>
                    </a:moveTo>
                    <a:cubicBezTo>
                      <a:pt x="579" y="1956"/>
                      <a:pt x="579" y="1956"/>
                      <a:pt x="579" y="1956"/>
                    </a:cubicBezTo>
                    <a:cubicBezTo>
                      <a:pt x="579" y="1956"/>
                      <a:pt x="579" y="1956"/>
                      <a:pt x="579" y="1956"/>
                    </a:cubicBezTo>
                    <a:cubicBezTo>
                      <a:pt x="578" y="1957"/>
                      <a:pt x="578" y="1958"/>
                      <a:pt x="577" y="1959"/>
                    </a:cubicBezTo>
                    <a:cubicBezTo>
                      <a:pt x="577" y="1959"/>
                      <a:pt x="577" y="1960"/>
                      <a:pt x="577" y="1960"/>
                    </a:cubicBezTo>
                    <a:cubicBezTo>
                      <a:pt x="572" y="1964"/>
                      <a:pt x="566" y="1968"/>
                      <a:pt x="560" y="1970"/>
                    </a:cubicBezTo>
                    <a:cubicBezTo>
                      <a:pt x="560" y="1970"/>
                      <a:pt x="560" y="1970"/>
                      <a:pt x="560" y="1970"/>
                    </a:cubicBezTo>
                    <a:cubicBezTo>
                      <a:pt x="559" y="1970"/>
                      <a:pt x="558" y="1970"/>
                      <a:pt x="557" y="1971"/>
                    </a:cubicBezTo>
                    <a:cubicBezTo>
                      <a:pt x="556" y="1971"/>
                      <a:pt x="556" y="1971"/>
                      <a:pt x="555" y="1971"/>
                    </a:cubicBezTo>
                    <a:cubicBezTo>
                      <a:pt x="554" y="1971"/>
                      <a:pt x="554" y="1971"/>
                      <a:pt x="553" y="1971"/>
                    </a:cubicBezTo>
                    <a:cubicBezTo>
                      <a:pt x="550" y="1972"/>
                      <a:pt x="546" y="1973"/>
                      <a:pt x="542" y="1973"/>
                    </a:cubicBezTo>
                    <a:cubicBezTo>
                      <a:pt x="541" y="1973"/>
                      <a:pt x="541" y="1973"/>
                      <a:pt x="541" y="1973"/>
                    </a:cubicBezTo>
                    <a:cubicBezTo>
                      <a:pt x="534" y="1973"/>
                      <a:pt x="527" y="1973"/>
                      <a:pt x="520" y="1973"/>
                    </a:cubicBezTo>
                    <a:cubicBezTo>
                      <a:pt x="510" y="1973"/>
                      <a:pt x="499" y="1973"/>
                      <a:pt x="489" y="1973"/>
                    </a:cubicBezTo>
                    <a:cubicBezTo>
                      <a:pt x="488" y="1973"/>
                      <a:pt x="486" y="1973"/>
                      <a:pt x="484" y="1973"/>
                    </a:cubicBezTo>
                    <a:cubicBezTo>
                      <a:pt x="484" y="1973"/>
                      <a:pt x="484" y="1973"/>
                      <a:pt x="483" y="1973"/>
                    </a:cubicBezTo>
                    <a:cubicBezTo>
                      <a:pt x="482" y="1972"/>
                      <a:pt x="480" y="1972"/>
                      <a:pt x="479" y="1972"/>
                    </a:cubicBezTo>
                    <a:cubicBezTo>
                      <a:pt x="479" y="1972"/>
                      <a:pt x="479" y="1972"/>
                      <a:pt x="479" y="1972"/>
                    </a:cubicBezTo>
                    <a:cubicBezTo>
                      <a:pt x="479" y="1972"/>
                      <a:pt x="479" y="1972"/>
                      <a:pt x="479" y="1972"/>
                    </a:cubicBezTo>
                    <a:cubicBezTo>
                      <a:pt x="474" y="1970"/>
                      <a:pt x="470" y="1968"/>
                      <a:pt x="470" y="1963"/>
                    </a:cubicBezTo>
                    <a:cubicBezTo>
                      <a:pt x="470" y="1962"/>
                      <a:pt x="470" y="1961"/>
                      <a:pt x="470" y="1960"/>
                    </a:cubicBezTo>
                    <a:cubicBezTo>
                      <a:pt x="470" y="1960"/>
                      <a:pt x="470" y="1959"/>
                      <a:pt x="471" y="1959"/>
                    </a:cubicBezTo>
                    <a:cubicBezTo>
                      <a:pt x="471" y="1958"/>
                      <a:pt x="471" y="1957"/>
                      <a:pt x="472" y="1957"/>
                    </a:cubicBezTo>
                    <a:cubicBezTo>
                      <a:pt x="472" y="1957"/>
                      <a:pt x="472" y="1956"/>
                      <a:pt x="472" y="1956"/>
                    </a:cubicBezTo>
                    <a:cubicBezTo>
                      <a:pt x="472" y="1956"/>
                      <a:pt x="472" y="1956"/>
                      <a:pt x="472" y="1956"/>
                    </a:cubicBezTo>
                    <a:cubicBezTo>
                      <a:pt x="473" y="1955"/>
                      <a:pt x="474" y="1954"/>
                      <a:pt x="474" y="1953"/>
                    </a:cubicBezTo>
                    <a:cubicBezTo>
                      <a:pt x="479" y="1945"/>
                      <a:pt x="485" y="1938"/>
                      <a:pt x="490" y="1930"/>
                    </a:cubicBezTo>
                    <a:cubicBezTo>
                      <a:pt x="490" y="1930"/>
                      <a:pt x="490" y="1930"/>
                      <a:pt x="490" y="1930"/>
                    </a:cubicBezTo>
                    <a:cubicBezTo>
                      <a:pt x="492" y="1927"/>
                      <a:pt x="492" y="1927"/>
                      <a:pt x="492" y="1927"/>
                    </a:cubicBezTo>
                    <a:cubicBezTo>
                      <a:pt x="493" y="1925"/>
                      <a:pt x="495" y="1923"/>
                      <a:pt x="498" y="1921"/>
                    </a:cubicBezTo>
                    <a:cubicBezTo>
                      <a:pt x="499" y="1920"/>
                      <a:pt x="501" y="1919"/>
                      <a:pt x="503" y="1918"/>
                    </a:cubicBezTo>
                    <a:cubicBezTo>
                      <a:pt x="504" y="1918"/>
                      <a:pt x="505" y="1917"/>
                      <a:pt x="506" y="1917"/>
                    </a:cubicBezTo>
                    <a:cubicBezTo>
                      <a:pt x="506" y="1917"/>
                      <a:pt x="506" y="1917"/>
                      <a:pt x="507" y="1917"/>
                    </a:cubicBezTo>
                    <a:cubicBezTo>
                      <a:pt x="507" y="1917"/>
                      <a:pt x="507" y="1916"/>
                      <a:pt x="507" y="1916"/>
                    </a:cubicBezTo>
                    <a:cubicBezTo>
                      <a:pt x="508" y="1916"/>
                      <a:pt x="508" y="1916"/>
                      <a:pt x="508" y="1916"/>
                    </a:cubicBezTo>
                    <a:cubicBezTo>
                      <a:pt x="511" y="1915"/>
                      <a:pt x="514" y="1914"/>
                      <a:pt x="517" y="1913"/>
                    </a:cubicBezTo>
                    <a:cubicBezTo>
                      <a:pt x="521" y="1913"/>
                      <a:pt x="525" y="1912"/>
                      <a:pt x="528" y="1912"/>
                    </a:cubicBezTo>
                    <a:cubicBezTo>
                      <a:pt x="538" y="1912"/>
                      <a:pt x="538" y="1912"/>
                      <a:pt x="538" y="1912"/>
                    </a:cubicBezTo>
                    <a:cubicBezTo>
                      <a:pt x="541" y="1912"/>
                      <a:pt x="543" y="1912"/>
                      <a:pt x="545" y="1912"/>
                    </a:cubicBezTo>
                    <a:cubicBezTo>
                      <a:pt x="555" y="1912"/>
                      <a:pt x="564" y="1912"/>
                      <a:pt x="573" y="1912"/>
                    </a:cubicBezTo>
                    <a:cubicBezTo>
                      <a:pt x="573" y="1912"/>
                      <a:pt x="573" y="1912"/>
                      <a:pt x="573" y="1912"/>
                    </a:cubicBezTo>
                    <a:cubicBezTo>
                      <a:pt x="577" y="1912"/>
                      <a:pt x="577" y="1912"/>
                      <a:pt x="577" y="1912"/>
                    </a:cubicBezTo>
                    <a:cubicBezTo>
                      <a:pt x="581" y="1912"/>
                      <a:pt x="584" y="1913"/>
                      <a:pt x="587" y="1913"/>
                    </a:cubicBezTo>
                    <a:cubicBezTo>
                      <a:pt x="589" y="1914"/>
                      <a:pt x="590" y="1915"/>
                      <a:pt x="592" y="1915"/>
                    </a:cubicBezTo>
                    <a:cubicBezTo>
                      <a:pt x="596" y="1918"/>
                      <a:pt x="599" y="1921"/>
                      <a:pt x="595" y="1927"/>
                    </a:cubicBezTo>
                    <a:cubicBezTo>
                      <a:pt x="592" y="1934"/>
                      <a:pt x="588" y="1941"/>
                      <a:pt x="584" y="1948"/>
                    </a:cubicBezTo>
                    <a:cubicBezTo>
                      <a:pt x="579" y="1956"/>
                      <a:pt x="579" y="1956"/>
                      <a:pt x="579" y="1956"/>
                    </a:cubicBezTo>
                    <a:cubicBezTo>
                      <a:pt x="579" y="1956"/>
                      <a:pt x="579" y="1956"/>
                      <a:pt x="579" y="1956"/>
                    </a:cubicBezTo>
                    <a:close/>
                    <a:moveTo>
                      <a:pt x="1064" y="2056"/>
                    </a:moveTo>
                    <a:cubicBezTo>
                      <a:pt x="1064" y="2057"/>
                      <a:pt x="1064" y="2059"/>
                      <a:pt x="1064" y="2060"/>
                    </a:cubicBezTo>
                    <a:cubicBezTo>
                      <a:pt x="1064" y="2060"/>
                      <a:pt x="1064" y="2060"/>
                      <a:pt x="1064" y="2061"/>
                    </a:cubicBezTo>
                    <a:cubicBezTo>
                      <a:pt x="1063" y="2062"/>
                      <a:pt x="1063" y="2063"/>
                      <a:pt x="1062" y="2064"/>
                    </a:cubicBezTo>
                    <a:cubicBezTo>
                      <a:pt x="1062" y="2064"/>
                      <a:pt x="1062" y="2064"/>
                      <a:pt x="1062" y="2064"/>
                    </a:cubicBezTo>
                    <a:cubicBezTo>
                      <a:pt x="1062" y="2064"/>
                      <a:pt x="1062" y="2064"/>
                      <a:pt x="1062" y="2064"/>
                    </a:cubicBezTo>
                    <a:cubicBezTo>
                      <a:pt x="1061" y="2065"/>
                      <a:pt x="1060" y="2066"/>
                      <a:pt x="1059" y="2067"/>
                    </a:cubicBezTo>
                    <a:cubicBezTo>
                      <a:pt x="1059" y="2067"/>
                      <a:pt x="1059" y="2067"/>
                      <a:pt x="1059" y="2068"/>
                    </a:cubicBezTo>
                    <a:cubicBezTo>
                      <a:pt x="1058" y="2069"/>
                      <a:pt x="1057" y="2069"/>
                      <a:pt x="1056" y="2070"/>
                    </a:cubicBezTo>
                    <a:cubicBezTo>
                      <a:pt x="1056" y="2070"/>
                      <a:pt x="1055" y="2071"/>
                      <a:pt x="1055" y="2071"/>
                    </a:cubicBezTo>
                    <a:cubicBezTo>
                      <a:pt x="1055" y="2071"/>
                      <a:pt x="1055" y="2071"/>
                      <a:pt x="1055" y="2071"/>
                    </a:cubicBezTo>
                    <a:cubicBezTo>
                      <a:pt x="1053" y="2072"/>
                      <a:pt x="1052" y="2072"/>
                      <a:pt x="1051" y="2073"/>
                    </a:cubicBezTo>
                    <a:cubicBezTo>
                      <a:pt x="1051" y="2073"/>
                      <a:pt x="1051" y="2073"/>
                      <a:pt x="1050" y="2073"/>
                    </a:cubicBezTo>
                    <a:cubicBezTo>
                      <a:pt x="1049" y="2074"/>
                      <a:pt x="1048" y="2074"/>
                      <a:pt x="1047" y="2074"/>
                    </a:cubicBezTo>
                    <a:cubicBezTo>
                      <a:pt x="1047" y="2075"/>
                      <a:pt x="1046" y="2075"/>
                      <a:pt x="1046" y="2075"/>
                    </a:cubicBezTo>
                    <a:cubicBezTo>
                      <a:pt x="1046" y="2075"/>
                      <a:pt x="1045" y="2075"/>
                      <a:pt x="1045" y="2075"/>
                    </a:cubicBezTo>
                    <a:cubicBezTo>
                      <a:pt x="1045" y="2075"/>
                      <a:pt x="1045" y="2075"/>
                      <a:pt x="1044" y="2075"/>
                    </a:cubicBezTo>
                    <a:cubicBezTo>
                      <a:pt x="1043" y="2076"/>
                      <a:pt x="1042" y="2076"/>
                      <a:pt x="1041" y="2076"/>
                    </a:cubicBezTo>
                    <a:cubicBezTo>
                      <a:pt x="1039" y="2076"/>
                      <a:pt x="1038" y="2076"/>
                      <a:pt x="1037" y="2077"/>
                    </a:cubicBezTo>
                    <a:cubicBezTo>
                      <a:pt x="1036" y="2077"/>
                      <a:pt x="1035" y="2077"/>
                      <a:pt x="1034" y="2077"/>
                    </a:cubicBezTo>
                    <a:cubicBezTo>
                      <a:pt x="1033" y="2077"/>
                      <a:pt x="1033" y="2077"/>
                      <a:pt x="1033" y="2077"/>
                    </a:cubicBezTo>
                    <a:cubicBezTo>
                      <a:pt x="1031" y="2077"/>
                      <a:pt x="1031" y="2077"/>
                      <a:pt x="1031" y="2077"/>
                    </a:cubicBezTo>
                    <a:cubicBezTo>
                      <a:pt x="1031" y="2077"/>
                      <a:pt x="1031" y="2077"/>
                      <a:pt x="1031" y="2077"/>
                    </a:cubicBezTo>
                    <a:cubicBezTo>
                      <a:pt x="1025" y="2077"/>
                      <a:pt x="1018" y="2077"/>
                      <a:pt x="1011" y="2077"/>
                    </a:cubicBezTo>
                    <a:cubicBezTo>
                      <a:pt x="981" y="2077"/>
                      <a:pt x="630" y="2078"/>
                      <a:pt x="605" y="2078"/>
                    </a:cubicBezTo>
                    <a:cubicBezTo>
                      <a:pt x="604" y="2078"/>
                      <a:pt x="602" y="2078"/>
                      <a:pt x="600" y="2078"/>
                    </a:cubicBezTo>
                    <a:cubicBezTo>
                      <a:pt x="598" y="2077"/>
                      <a:pt x="596" y="2077"/>
                      <a:pt x="594" y="2076"/>
                    </a:cubicBezTo>
                    <a:cubicBezTo>
                      <a:pt x="590" y="2075"/>
                      <a:pt x="588" y="2074"/>
                      <a:pt x="586" y="2072"/>
                    </a:cubicBezTo>
                    <a:cubicBezTo>
                      <a:pt x="584" y="2070"/>
                      <a:pt x="583" y="2068"/>
                      <a:pt x="582" y="2065"/>
                    </a:cubicBezTo>
                    <a:cubicBezTo>
                      <a:pt x="582" y="2063"/>
                      <a:pt x="582" y="2060"/>
                      <a:pt x="584" y="2057"/>
                    </a:cubicBezTo>
                    <a:cubicBezTo>
                      <a:pt x="584" y="2056"/>
                      <a:pt x="584" y="2056"/>
                      <a:pt x="584" y="2056"/>
                    </a:cubicBezTo>
                    <a:cubicBezTo>
                      <a:pt x="584" y="2056"/>
                      <a:pt x="584" y="2056"/>
                      <a:pt x="584" y="2056"/>
                    </a:cubicBezTo>
                    <a:cubicBezTo>
                      <a:pt x="588" y="2048"/>
                      <a:pt x="592" y="2040"/>
                      <a:pt x="596" y="2031"/>
                    </a:cubicBezTo>
                    <a:cubicBezTo>
                      <a:pt x="597" y="2030"/>
                      <a:pt x="598" y="2029"/>
                      <a:pt x="598" y="2027"/>
                    </a:cubicBezTo>
                    <a:cubicBezTo>
                      <a:pt x="601" y="2021"/>
                      <a:pt x="601" y="2021"/>
                      <a:pt x="601" y="2021"/>
                    </a:cubicBezTo>
                    <a:cubicBezTo>
                      <a:pt x="603" y="2018"/>
                      <a:pt x="605" y="2016"/>
                      <a:pt x="607" y="2014"/>
                    </a:cubicBezTo>
                    <a:cubicBezTo>
                      <a:pt x="608" y="2013"/>
                      <a:pt x="609" y="2013"/>
                      <a:pt x="609" y="2012"/>
                    </a:cubicBezTo>
                    <a:cubicBezTo>
                      <a:pt x="610" y="2012"/>
                      <a:pt x="610" y="2012"/>
                      <a:pt x="610" y="2011"/>
                    </a:cubicBezTo>
                    <a:cubicBezTo>
                      <a:pt x="611" y="2011"/>
                      <a:pt x="612" y="2011"/>
                      <a:pt x="612" y="2010"/>
                    </a:cubicBezTo>
                    <a:cubicBezTo>
                      <a:pt x="612" y="2010"/>
                      <a:pt x="612" y="2010"/>
                      <a:pt x="613" y="2010"/>
                    </a:cubicBezTo>
                    <a:cubicBezTo>
                      <a:pt x="613" y="2010"/>
                      <a:pt x="613" y="2010"/>
                      <a:pt x="614" y="2009"/>
                    </a:cubicBezTo>
                    <a:cubicBezTo>
                      <a:pt x="615" y="2009"/>
                      <a:pt x="616" y="2008"/>
                      <a:pt x="617" y="2008"/>
                    </a:cubicBezTo>
                    <a:cubicBezTo>
                      <a:pt x="617" y="2008"/>
                      <a:pt x="618" y="2007"/>
                      <a:pt x="618" y="2007"/>
                    </a:cubicBezTo>
                    <a:cubicBezTo>
                      <a:pt x="619" y="2007"/>
                      <a:pt x="620" y="2007"/>
                      <a:pt x="621" y="2006"/>
                    </a:cubicBezTo>
                    <a:cubicBezTo>
                      <a:pt x="622" y="2006"/>
                      <a:pt x="623" y="2005"/>
                      <a:pt x="625" y="2005"/>
                    </a:cubicBezTo>
                    <a:cubicBezTo>
                      <a:pt x="625" y="2005"/>
                      <a:pt x="626" y="2004"/>
                      <a:pt x="627" y="2004"/>
                    </a:cubicBezTo>
                    <a:cubicBezTo>
                      <a:pt x="627" y="2004"/>
                      <a:pt x="628" y="2004"/>
                      <a:pt x="628" y="2004"/>
                    </a:cubicBezTo>
                    <a:cubicBezTo>
                      <a:pt x="632" y="2003"/>
                      <a:pt x="636" y="2002"/>
                      <a:pt x="640" y="2002"/>
                    </a:cubicBezTo>
                    <a:cubicBezTo>
                      <a:pt x="640" y="2002"/>
                      <a:pt x="1008" y="2001"/>
                      <a:pt x="1021" y="2001"/>
                    </a:cubicBezTo>
                    <a:cubicBezTo>
                      <a:pt x="1026" y="2001"/>
                      <a:pt x="1030" y="2001"/>
                      <a:pt x="1034" y="2001"/>
                    </a:cubicBezTo>
                    <a:cubicBezTo>
                      <a:pt x="1036" y="2001"/>
                      <a:pt x="1038" y="2002"/>
                      <a:pt x="1040" y="2002"/>
                    </a:cubicBezTo>
                    <a:cubicBezTo>
                      <a:pt x="1040" y="2002"/>
                      <a:pt x="1040" y="2002"/>
                      <a:pt x="1041" y="2002"/>
                    </a:cubicBezTo>
                    <a:cubicBezTo>
                      <a:pt x="1042" y="2002"/>
                      <a:pt x="1044" y="2002"/>
                      <a:pt x="1045" y="2003"/>
                    </a:cubicBezTo>
                    <a:cubicBezTo>
                      <a:pt x="1045" y="2003"/>
                      <a:pt x="1046" y="2003"/>
                      <a:pt x="1046" y="2003"/>
                    </a:cubicBezTo>
                    <a:cubicBezTo>
                      <a:pt x="1046" y="2003"/>
                      <a:pt x="1046" y="2003"/>
                      <a:pt x="1046" y="2003"/>
                    </a:cubicBezTo>
                    <a:cubicBezTo>
                      <a:pt x="1048" y="2003"/>
                      <a:pt x="1049" y="2004"/>
                      <a:pt x="1050" y="2004"/>
                    </a:cubicBezTo>
                    <a:cubicBezTo>
                      <a:pt x="1050" y="2004"/>
                      <a:pt x="1051" y="2005"/>
                      <a:pt x="1051" y="2005"/>
                    </a:cubicBezTo>
                    <a:cubicBezTo>
                      <a:pt x="1052" y="2005"/>
                      <a:pt x="1053" y="2006"/>
                      <a:pt x="1054" y="2006"/>
                    </a:cubicBezTo>
                    <a:cubicBezTo>
                      <a:pt x="1055" y="2006"/>
                      <a:pt x="1055" y="2007"/>
                      <a:pt x="1055" y="2007"/>
                    </a:cubicBezTo>
                    <a:cubicBezTo>
                      <a:pt x="1055" y="2007"/>
                      <a:pt x="1055" y="2007"/>
                      <a:pt x="1056" y="2007"/>
                    </a:cubicBezTo>
                    <a:cubicBezTo>
                      <a:pt x="1056" y="2008"/>
                      <a:pt x="1057" y="2008"/>
                      <a:pt x="1058" y="2009"/>
                    </a:cubicBezTo>
                    <a:cubicBezTo>
                      <a:pt x="1059" y="2010"/>
                      <a:pt x="1061" y="2011"/>
                      <a:pt x="1061" y="2013"/>
                    </a:cubicBezTo>
                    <a:cubicBezTo>
                      <a:pt x="1063" y="2015"/>
                      <a:pt x="1064" y="2017"/>
                      <a:pt x="1064" y="2020"/>
                    </a:cubicBezTo>
                    <a:cubicBezTo>
                      <a:pt x="1064" y="2022"/>
                      <a:pt x="1064" y="2022"/>
                      <a:pt x="1064" y="2022"/>
                    </a:cubicBezTo>
                    <a:cubicBezTo>
                      <a:pt x="1064" y="2022"/>
                      <a:pt x="1064" y="2022"/>
                      <a:pt x="1064" y="2022"/>
                    </a:cubicBezTo>
                    <a:cubicBezTo>
                      <a:pt x="1064" y="2031"/>
                      <a:pt x="1064" y="2040"/>
                      <a:pt x="1064" y="2049"/>
                    </a:cubicBezTo>
                    <a:cubicBezTo>
                      <a:pt x="1064" y="2051"/>
                      <a:pt x="1064" y="2054"/>
                      <a:pt x="1064" y="2056"/>
                    </a:cubicBezTo>
                    <a:close/>
                    <a:moveTo>
                      <a:pt x="1114" y="1878"/>
                    </a:moveTo>
                    <a:cubicBezTo>
                      <a:pt x="1114" y="1878"/>
                      <a:pt x="1114" y="1877"/>
                      <a:pt x="1113" y="1877"/>
                    </a:cubicBezTo>
                    <a:cubicBezTo>
                      <a:pt x="1113" y="1877"/>
                      <a:pt x="1113" y="1877"/>
                      <a:pt x="1113" y="1877"/>
                    </a:cubicBezTo>
                    <a:cubicBezTo>
                      <a:pt x="1112" y="1875"/>
                      <a:pt x="1111" y="1873"/>
                      <a:pt x="1111" y="1871"/>
                    </a:cubicBezTo>
                    <a:cubicBezTo>
                      <a:pt x="1111" y="1870"/>
                      <a:pt x="1111" y="1870"/>
                      <a:pt x="1111" y="1870"/>
                    </a:cubicBezTo>
                    <a:cubicBezTo>
                      <a:pt x="1110" y="1868"/>
                      <a:pt x="1110" y="1867"/>
                      <a:pt x="1110" y="1866"/>
                    </a:cubicBezTo>
                    <a:cubicBezTo>
                      <a:pt x="1110" y="1866"/>
                      <a:pt x="1110" y="1866"/>
                      <a:pt x="1110" y="1866"/>
                    </a:cubicBezTo>
                    <a:cubicBezTo>
                      <a:pt x="1110" y="1861"/>
                      <a:pt x="1109" y="1855"/>
                      <a:pt x="1109" y="1849"/>
                    </a:cubicBezTo>
                    <a:cubicBezTo>
                      <a:pt x="1109" y="1848"/>
                      <a:pt x="1109" y="1848"/>
                      <a:pt x="1109" y="1848"/>
                    </a:cubicBezTo>
                    <a:cubicBezTo>
                      <a:pt x="1109" y="1846"/>
                      <a:pt x="1109" y="1844"/>
                      <a:pt x="1110" y="1843"/>
                    </a:cubicBezTo>
                    <a:cubicBezTo>
                      <a:pt x="1112" y="1841"/>
                      <a:pt x="1113" y="1840"/>
                      <a:pt x="1115" y="1839"/>
                    </a:cubicBezTo>
                    <a:cubicBezTo>
                      <a:pt x="1118" y="1838"/>
                      <a:pt x="1120" y="1837"/>
                      <a:pt x="1123" y="1836"/>
                    </a:cubicBezTo>
                    <a:cubicBezTo>
                      <a:pt x="1123" y="1836"/>
                      <a:pt x="1123" y="1836"/>
                      <a:pt x="1123" y="1836"/>
                    </a:cubicBezTo>
                    <a:cubicBezTo>
                      <a:pt x="1123" y="1836"/>
                      <a:pt x="1123" y="1836"/>
                      <a:pt x="1123" y="1836"/>
                    </a:cubicBezTo>
                    <a:cubicBezTo>
                      <a:pt x="1124" y="1836"/>
                      <a:pt x="1125" y="1836"/>
                      <a:pt x="1126" y="1836"/>
                    </a:cubicBezTo>
                    <a:cubicBezTo>
                      <a:pt x="1127" y="1836"/>
                      <a:pt x="1127" y="1836"/>
                      <a:pt x="1128" y="1836"/>
                    </a:cubicBezTo>
                    <a:cubicBezTo>
                      <a:pt x="1133" y="1835"/>
                      <a:pt x="1138" y="1835"/>
                      <a:pt x="1143" y="1835"/>
                    </a:cubicBezTo>
                    <a:cubicBezTo>
                      <a:pt x="1176" y="1835"/>
                      <a:pt x="1176" y="1835"/>
                      <a:pt x="1176" y="1835"/>
                    </a:cubicBezTo>
                    <a:cubicBezTo>
                      <a:pt x="1178" y="1835"/>
                      <a:pt x="1180" y="1835"/>
                      <a:pt x="1182" y="1836"/>
                    </a:cubicBezTo>
                    <a:cubicBezTo>
                      <a:pt x="1191" y="1837"/>
                      <a:pt x="1201" y="1839"/>
                      <a:pt x="1203" y="1848"/>
                    </a:cubicBezTo>
                    <a:cubicBezTo>
                      <a:pt x="1205" y="1855"/>
                      <a:pt x="1206" y="1863"/>
                      <a:pt x="1207" y="1870"/>
                    </a:cubicBezTo>
                    <a:cubicBezTo>
                      <a:pt x="1207" y="1871"/>
                      <a:pt x="1207" y="1871"/>
                      <a:pt x="1207" y="1871"/>
                    </a:cubicBezTo>
                    <a:cubicBezTo>
                      <a:pt x="1208" y="1873"/>
                      <a:pt x="1207" y="1874"/>
                      <a:pt x="1207" y="1876"/>
                    </a:cubicBezTo>
                    <a:cubicBezTo>
                      <a:pt x="1207" y="1876"/>
                      <a:pt x="1207" y="1876"/>
                      <a:pt x="1206" y="1876"/>
                    </a:cubicBezTo>
                    <a:cubicBezTo>
                      <a:pt x="1206" y="1876"/>
                      <a:pt x="1206" y="1876"/>
                      <a:pt x="1206" y="1876"/>
                    </a:cubicBezTo>
                    <a:cubicBezTo>
                      <a:pt x="1206" y="1877"/>
                      <a:pt x="1206" y="1877"/>
                      <a:pt x="1206" y="1877"/>
                    </a:cubicBezTo>
                    <a:cubicBezTo>
                      <a:pt x="1204" y="1880"/>
                      <a:pt x="1200" y="1882"/>
                      <a:pt x="1195" y="1883"/>
                    </a:cubicBezTo>
                    <a:cubicBezTo>
                      <a:pt x="1195" y="1883"/>
                      <a:pt x="1195" y="1884"/>
                      <a:pt x="1194" y="1884"/>
                    </a:cubicBezTo>
                    <a:cubicBezTo>
                      <a:pt x="1194" y="1884"/>
                      <a:pt x="1193" y="1884"/>
                      <a:pt x="1193" y="1884"/>
                    </a:cubicBezTo>
                    <a:cubicBezTo>
                      <a:pt x="1192" y="1884"/>
                      <a:pt x="1192" y="1884"/>
                      <a:pt x="1192" y="1884"/>
                    </a:cubicBezTo>
                    <a:cubicBezTo>
                      <a:pt x="1191" y="1884"/>
                      <a:pt x="1190" y="1884"/>
                      <a:pt x="1189" y="1885"/>
                    </a:cubicBezTo>
                    <a:cubicBezTo>
                      <a:pt x="1178" y="1886"/>
                      <a:pt x="1164" y="1885"/>
                      <a:pt x="1158" y="1885"/>
                    </a:cubicBezTo>
                    <a:cubicBezTo>
                      <a:pt x="1137" y="1885"/>
                      <a:pt x="1137" y="1885"/>
                      <a:pt x="1137" y="1885"/>
                    </a:cubicBezTo>
                    <a:cubicBezTo>
                      <a:pt x="1135" y="1885"/>
                      <a:pt x="1134" y="1885"/>
                      <a:pt x="1132" y="1885"/>
                    </a:cubicBezTo>
                    <a:cubicBezTo>
                      <a:pt x="1131" y="1884"/>
                      <a:pt x="1130" y="1884"/>
                      <a:pt x="1128" y="1884"/>
                    </a:cubicBezTo>
                    <a:cubicBezTo>
                      <a:pt x="1128" y="1884"/>
                      <a:pt x="1128" y="1884"/>
                      <a:pt x="1127" y="1884"/>
                    </a:cubicBezTo>
                    <a:cubicBezTo>
                      <a:pt x="1127" y="1884"/>
                      <a:pt x="1127" y="1884"/>
                      <a:pt x="1127" y="1884"/>
                    </a:cubicBezTo>
                    <a:cubicBezTo>
                      <a:pt x="1126" y="1883"/>
                      <a:pt x="1125" y="1883"/>
                      <a:pt x="1123" y="1883"/>
                    </a:cubicBezTo>
                    <a:cubicBezTo>
                      <a:pt x="1123" y="1883"/>
                      <a:pt x="1122" y="1882"/>
                      <a:pt x="1122" y="1882"/>
                    </a:cubicBezTo>
                    <a:cubicBezTo>
                      <a:pt x="1121" y="1882"/>
                      <a:pt x="1120" y="1881"/>
                      <a:pt x="1119" y="1881"/>
                    </a:cubicBezTo>
                    <a:cubicBezTo>
                      <a:pt x="1117" y="1880"/>
                      <a:pt x="1116" y="1879"/>
                      <a:pt x="1115" y="1878"/>
                    </a:cubicBezTo>
                    <a:cubicBezTo>
                      <a:pt x="1115" y="1878"/>
                      <a:pt x="1114" y="1878"/>
                      <a:pt x="1114" y="1878"/>
                    </a:cubicBezTo>
                    <a:close/>
                    <a:moveTo>
                      <a:pt x="1120" y="1961"/>
                    </a:moveTo>
                    <a:cubicBezTo>
                      <a:pt x="1118" y="1959"/>
                      <a:pt x="1117" y="1957"/>
                      <a:pt x="1117" y="1955"/>
                    </a:cubicBezTo>
                    <a:cubicBezTo>
                      <a:pt x="1117" y="1952"/>
                      <a:pt x="1117" y="1952"/>
                      <a:pt x="1117" y="1952"/>
                    </a:cubicBezTo>
                    <a:cubicBezTo>
                      <a:pt x="1117" y="1952"/>
                      <a:pt x="1117" y="1952"/>
                      <a:pt x="1117" y="1952"/>
                    </a:cubicBezTo>
                    <a:cubicBezTo>
                      <a:pt x="1116" y="1943"/>
                      <a:pt x="1116" y="1935"/>
                      <a:pt x="1115" y="1926"/>
                    </a:cubicBezTo>
                    <a:cubicBezTo>
                      <a:pt x="1115" y="1926"/>
                      <a:pt x="1115" y="1926"/>
                      <a:pt x="1115" y="1926"/>
                    </a:cubicBezTo>
                    <a:cubicBezTo>
                      <a:pt x="1115" y="1926"/>
                      <a:pt x="1115" y="1926"/>
                      <a:pt x="1115" y="1926"/>
                    </a:cubicBezTo>
                    <a:cubicBezTo>
                      <a:pt x="1115" y="1925"/>
                      <a:pt x="1115" y="1925"/>
                      <a:pt x="1115" y="1924"/>
                    </a:cubicBezTo>
                    <a:cubicBezTo>
                      <a:pt x="1117" y="1906"/>
                      <a:pt x="1155" y="1911"/>
                      <a:pt x="1167" y="1911"/>
                    </a:cubicBezTo>
                    <a:cubicBezTo>
                      <a:pt x="1181" y="1911"/>
                      <a:pt x="1208" y="1907"/>
                      <a:pt x="1216" y="1921"/>
                    </a:cubicBezTo>
                    <a:cubicBezTo>
                      <a:pt x="1217" y="1923"/>
                      <a:pt x="1218" y="1924"/>
                      <a:pt x="1218" y="1925"/>
                    </a:cubicBezTo>
                    <a:cubicBezTo>
                      <a:pt x="1219" y="1927"/>
                      <a:pt x="1219" y="1927"/>
                      <a:pt x="1219" y="1927"/>
                    </a:cubicBezTo>
                    <a:cubicBezTo>
                      <a:pt x="1219" y="1927"/>
                      <a:pt x="1219" y="1927"/>
                      <a:pt x="1219" y="1927"/>
                    </a:cubicBezTo>
                    <a:cubicBezTo>
                      <a:pt x="1219" y="1931"/>
                      <a:pt x="1220" y="1936"/>
                      <a:pt x="1221" y="1940"/>
                    </a:cubicBezTo>
                    <a:cubicBezTo>
                      <a:pt x="1224" y="1955"/>
                      <a:pt x="1224" y="1955"/>
                      <a:pt x="1224" y="1955"/>
                    </a:cubicBezTo>
                    <a:cubicBezTo>
                      <a:pt x="1225" y="1957"/>
                      <a:pt x="1224" y="1959"/>
                      <a:pt x="1223" y="1961"/>
                    </a:cubicBezTo>
                    <a:cubicBezTo>
                      <a:pt x="1223" y="1962"/>
                      <a:pt x="1222" y="1963"/>
                      <a:pt x="1220" y="1964"/>
                    </a:cubicBezTo>
                    <a:cubicBezTo>
                      <a:pt x="1220" y="1965"/>
                      <a:pt x="1219" y="1965"/>
                      <a:pt x="1219" y="1966"/>
                    </a:cubicBezTo>
                    <a:cubicBezTo>
                      <a:pt x="1219" y="1966"/>
                      <a:pt x="1218" y="1966"/>
                      <a:pt x="1218" y="1966"/>
                    </a:cubicBezTo>
                    <a:cubicBezTo>
                      <a:pt x="1218" y="1966"/>
                      <a:pt x="1218" y="1966"/>
                      <a:pt x="1218" y="1967"/>
                    </a:cubicBezTo>
                    <a:cubicBezTo>
                      <a:pt x="1217" y="1967"/>
                      <a:pt x="1216" y="1967"/>
                      <a:pt x="1215" y="1968"/>
                    </a:cubicBezTo>
                    <a:cubicBezTo>
                      <a:pt x="1215" y="1968"/>
                      <a:pt x="1214" y="1968"/>
                      <a:pt x="1213" y="1969"/>
                    </a:cubicBezTo>
                    <a:cubicBezTo>
                      <a:pt x="1213" y="1969"/>
                      <a:pt x="1212" y="1969"/>
                      <a:pt x="1212" y="1969"/>
                    </a:cubicBezTo>
                    <a:cubicBezTo>
                      <a:pt x="1211" y="1969"/>
                      <a:pt x="1211" y="1970"/>
                      <a:pt x="1210" y="1970"/>
                    </a:cubicBezTo>
                    <a:cubicBezTo>
                      <a:pt x="1209" y="1970"/>
                      <a:pt x="1209" y="1970"/>
                      <a:pt x="1208" y="1970"/>
                    </a:cubicBezTo>
                    <a:cubicBezTo>
                      <a:pt x="1208" y="1970"/>
                      <a:pt x="1207" y="1970"/>
                      <a:pt x="1207" y="1970"/>
                    </a:cubicBezTo>
                    <a:cubicBezTo>
                      <a:pt x="1206" y="1971"/>
                      <a:pt x="1205" y="1971"/>
                      <a:pt x="1204" y="1971"/>
                    </a:cubicBezTo>
                    <a:cubicBezTo>
                      <a:pt x="1202" y="1971"/>
                      <a:pt x="1201" y="1971"/>
                      <a:pt x="1199" y="1971"/>
                    </a:cubicBezTo>
                    <a:cubicBezTo>
                      <a:pt x="1199" y="1971"/>
                      <a:pt x="1199" y="1971"/>
                      <a:pt x="1199" y="1971"/>
                    </a:cubicBezTo>
                    <a:cubicBezTo>
                      <a:pt x="1199" y="1971"/>
                      <a:pt x="1199" y="1971"/>
                      <a:pt x="1199" y="1971"/>
                    </a:cubicBezTo>
                    <a:cubicBezTo>
                      <a:pt x="1181" y="1971"/>
                      <a:pt x="1164" y="1971"/>
                      <a:pt x="1147" y="1971"/>
                    </a:cubicBezTo>
                    <a:cubicBezTo>
                      <a:pt x="1145" y="1971"/>
                      <a:pt x="1143" y="1971"/>
                      <a:pt x="1141" y="1971"/>
                    </a:cubicBezTo>
                    <a:cubicBezTo>
                      <a:pt x="1141" y="1971"/>
                      <a:pt x="1140" y="1971"/>
                      <a:pt x="1140" y="1971"/>
                    </a:cubicBezTo>
                    <a:cubicBezTo>
                      <a:pt x="1139" y="1971"/>
                      <a:pt x="1137" y="1970"/>
                      <a:pt x="1136" y="1970"/>
                    </a:cubicBezTo>
                    <a:cubicBezTo>
                      <a:pt x="1136" y="1970"/>
                      <a:pt x="1136" y="1970"/>
                      <a:pt x="1136" y="1970"/>
                    </a:cubicBezTo>
                    <a:cubicBezTo>
                      <a:pt x="1135" y="1970"/>
                      <a:pt x="1135" y="1970"/>
                      <a:pt x="1135" y="1970"/>
                    </a:cubicBezTo>
                    <a:cubicBezTo>
                      <a:pt x="1134" y="1969"/>
                      <a:pt x="1132" y="1969"/>
                      <a:pt x="1131" y="1969"/>
                    </a:cubicBezTo>
                    <a:cubicBezTo>
                      <a:pt x="1130" y="1968"/>
                      <a:pt x="1130" y="1968"/>
                      <a:pt x="1129" y="1968"/>
                    </a:cubicBezTo>
                    <a:cubicBezTo>
                      <a:pt x="1128" y="1967"/>
                      <a:pt x="1128" y="1967"/>
                      <a:pt x="1127" y="1967"/>
                    </a:cubicBezTo>
                    <a:cubicBezTo>
                      <a:pt x="1127" y="1967"/>
                      <a:pt x="1126" y="1967"/>
                      <a:pt x="1126" y="1966"/>
                    </a:cubicBezTo>
                    <a:cubicBezTo>
                      <a:pt x="1124" y="1965"/>
                      <a:pt x="1121" y="1963"/>
                      <a:pt x="1120" y="1961"/>
                    </a:cubicBezTo>
                    <a:close/>
                    <a:moveTo>
                      <a:pt x="1244" y="2063"/>
                    </a:moveTo>
                    <a:cubicBezTo>
                      <a:pt x="1243" y="2066"/>
                      <a:pt x="1241" y="2068"/>
                      <a:pt x="1238" y="2070"/>
                    </a:cubicBezTo>
                    <a:cubicBezTo>
                      <a:pt x="1236" y="2072"/>
                      <a:pt x="1233" y="2074"/>
                      <a:pt x="1229" y="2075"/>
                    </a:cubicBezTo>
                    <a:cubicBezTo>
                      <a:pt x="1225" y="2076"/>
                      <a:pt x="1221" y="2076"/>
                      <a:pt x="1217" y="2076"/>
                    </a:cubicBezTo>
                    <a:cubicBezTo>
                      <a:pt x="1205" y="2076"/>
                      <a:pt x="1205" y="2076"/>
                      <a:pt x="1205" y="2076"/>
                    </a:cubicBezTo>
                    <a:cubicBezTo>
                      <a:pt x="1205" y="2076"/>
                      <a:pt x="1205" y="2076"/>
                      <a:pt x="1205" y="2076"/>
                    </a:cubicBezTo>
                    <a:cubicBezTo>
                      <a:pt x="1189" y="2076"/>
                      <a:pt x="1174" y="2076"/>
                      <a:pt x="1158" y="2077"/>
                    </a:cubicBezTo>
                    <a:cubicBezTo>
                      <a:pt x="1156" y="2077"/>
                      <a:pt x="1154" y="2076"/>
                      <a:pt x="1152" y="2076"/>
                    </a:cubicBezTo>
                    <a:cubicBezTo>
                      <a:pt x="1152" y="2076"/>
                      <a:pt x="1151" y="2076"/>
                      <a:pt x="1151" y="2076"/>
                    </a:cubicBezTo>
                    <a:cubicBezTo>
                      <a:pt x="1149" y="2076"/>
                      <a:pt x="1148" y="2075"/>
                      <a:pt x="1146" y="2075"/>
                    </a:cubicBezTo>
                    <a:cubicBezTo>
                      <a:pt x="1146" y="2075"/>
                      <a:pt x="1146" y="2075"/>
                      <a:pt x="1146" y="2075"/>
                    </a:cubicBezTo>
                    <a:cubicBezTo>
                      <a:pt x="1145" y="2075"/>
                      <a:pt x="1145" y="2075"/>
                      <a:pt x="1145" y="2075"/>
                    </a:cubicBezTo>
                    <a:cubicBezTo>
                      <a:pt x="1138" y="2073"/>
                      <a:pt x="1132" y="2069"/>
                      <a:pt x="1128" y="2064"/>
                    </a:cubicBezTo>
                    <a:cubicBezTo>
                      <a:pt x="1128" y="2064"/>
                      <a:pt x="1128" y="2064"/>
                      <a:pt x="1128" y="2064"/>
                    </a:cubicBezTo>
                    <a:cubicBezTo>
                      <a:pt x="1128" y="2064"/>
                      <a:pt x="1128" y="2064"/>
                      <a:pt x="1128" y="2064"/>
                    </a:cubicBezTo>
                    <a:cubicBezTo>
                      <a:pt x="1127" y="2063"/>
                      <a:pt x="1126" y="2062"/>
                      <a:pt x="1126" y="2060"/>
                    </a:cubicBezTo>
                    <a:cubicBezTo>
                      <a:pt x="1126" y="2060"/>
                      <a:pt x="1126" y="2059"/>
                      <a:pt x="1125" y="2059"/>
                    </a:cubicBezTo>
                    <a:cubicBezTo>
                      <a:pt x="1125" y="2058"/>
                      <a:pt x="1125" y="2057"/>
                      <a:pt x="1125" y="2057"/>
                    </a:cubicBezTo>
                    <a:cubicBezTo>
                      <a:pt x="1125" y="2056"/>
                      <a:pt x="1125" y="2056"/>
                      <a:pt x="1125" y="2056"/>
                    </a:cubicBezTo>
                    <a:cubicBezTo>
                      <a:pt x="1125" y="2055"/>
                      <a:pt x="1125" y="2055"/>
                      <a:pt x="1125" y="2055"/>
                    </a:cubicBezTo>
                    <a:cubicBezTo>
                      <a:pt x="1125" y="2055"/>
                      <a:pt x="1125" y="2055"/>
                      <a:pt x="1125" y="2055"/>
                    </a:cubicBezTo>
                    <a:cubicBezTo>
                      <a:pt x="1124" y="2046"/>
                      <a:pt x="1123" y="2037"/>
                      <a:pt x="1123" y="2029"/>
                    </a:cubicBezTo>
                    <a:cubicBezTo>
                      <a:pt x="1123" y="2027"/>
                      <a:pt x="1122" y="2026"/>
                      <a:pt x="1122" y="2024"/>
                    </a:cubicBezTo>
                    <a:cubicBezTo>
                      <a:pt x="1122" y="2020"/>
                      <a:pt x="1122" y="2020"/>
                      <a:pt x="1122" y="2020"/>
                    </a:cubicBezTo>
                    <a:cubicBezTo>
                      <a:pt x="1122" y="2019"/>
                      <a:pt x="1122" y="2019"/>
                      <a:pt x="1122" y="2019"/>
                    </a:cubicBezTo>
                    <a:cubicBezTo>
                      <a:pt x="1122" y="2018"/>
                      <a:pt x="1122" y="2017"/>
                      <a:pt x="1122" y="2016"/>
                    </a:cubicBezTo>
                    <a:cubicBezTo>
                      <a:pt x="1122" y="2016"/>
                      <a:pt x="1123" y="2016"/>
                      <a:pt x="1123" y="2015"/>
                    </a:cubicBezTo>
                    <a:cubicBezTo>
                      <a:pt x="1123" y="2014"/>
                      <a:pt x="1123" y="2014"/>
                      <a:pt x="1123" y="2013"/>
                    </a:cubicBezTo>
                    <a:cubicBezTo>
                      <a:pt x="1124" y="2013"/>
                      <a:pt x="1124" y="2013"/>
                      <a:pt x="1124" y="2012"/>
                    </a:cubicBezTo>
                    <a:cubicBezTo>
                      <a:pt x="1124" y="2012"/>
                      <a:pt x="1124" y="2012"/>
                      <a:pt x="1124" y="2012"/>
                    </a:cubicBezTo>
                    <a:cubicBezTo>
                      <a:pt x="1125" y="2011"/>
                      <a:pt x="1125" y="2010"/>
                      <a:pt x="1126" y="2010"/>
                    </a:cubicBezTo>
                    <a:cubicBezTo>
                      <a:pt x="1126" y="2009"/>
                      <a:pt x="1127" y="2009"/>
                      <a:pt x="1127" y="2009"/>
                    </a:cubicBezTo>
                    <a:cubicBezTo>
                      <a:pt x="1128" y="2008"/>
                      <a:pt x="1128" y="2008"/>
                      <a:pt x="1129" y="2007"/>
                    </a:cubicBezTo>
                    <a:cubicBezTo>
                      <a:pt x="1129" y="2007"/>
                      <a:pt x="1129" y="2007"/>
                      <a:pt x="1130" y="2006"/>
                    </a:cubicBezTo>
                    <a:cubicBezTo>
                      <a:pt x="1130" y="2006"/>
                      <a:pt x="1130" y="2006"/>
                      <a:pt x="1130" y="2006"/>
                    </a:cubicBezTo>
                    <a:cubicBezTo>
                      <a:pt x="1131" y="2006"/>
                      <a:pt x="1132" y="2005"/>
                      <a:pt x="1133" y="2004"/>
                    </a:cubicBezTo>
                    <a:cubicBezTo>
                      <a:pt x="1134" y="2004"/>
                      <a:pt x="1134" y="2004"/>
                      <a:pt x="1134" y="2004"/>
                    </a:cubicBezTo>
                    <a:cubicBezTo>
                      <a:pt x="1134" y="2004"/>
                      <a:pt x="1135" y="2004"/>
                      <a:pt x="1135" y="2004"/>
                    </a:cubicBezTo>
                    <a:cubicBezTo>
                      <a:pt x="1135" y="2004"/>
                      <a:pt x="1135" y="2004"/>
                      <a:pt x="1136" y="2004"/>
                    </a:cubicBezTo>
                    <a:cubicBezTo>
                      <a:pt x="1137" y="2003"/>
                      <a:pt x="1138" y="2003"/>
                      <a:pt x="1139" y="2003"/>
                    </a:cubicBezTo>
                    <a:cubicBezTo>
                      <a:pt x="1139" y="2002"/>
                      <a:pt x="1140" y="2002"/>
                      <a:pt x="1140" y="2002"/>
                    </a:cubicBezTo>
                    <a:cubicBezTo>
                      <a:pt x="1141" y="2002"/>
                      <a:pt x="1141" y="2002"/>
                      <a:pt x="1142" y="2002"/>
                    </a:cubicBezTo>
                    <a:cubicBezTo>
                      <a:pt x="1143" y="2002"/>
                      <a:pt x="1145" y="2001"/>
                      <a:pt x="1147" y="2001"/>
                    </a:cubicBezTo>
                    <a:cubicBezTo>
                      <a:pt x="1147" y="2001"/>
                      <a:pt x="1148" y="2001"/>
                      <a:pt x="1148" y="2001"/>
                    </a:cubicBezTo>
                    <a:cubicBezTo>
                      <a:pt x="1149" y="2001"/>
                      <a:pt x="1149" y="2001"/>
                      <a:pt x="1150" y="2001"/>
                    </a:cubicBezTo>
                    <a:cubicBezTo>
                      <a:pt x="1153" y="2001"/>
                      <a:pt x="1153" y="2001"/>
                      <a:pt x="1153" y="2001"/>
                    </a:cubicBezTo>
                    <a:cubicBezTo>
                      <a:pt x="1155" y="2001"/>
                      <a:pt x="1158" y="2001"/>
                      <a:pt x="1160" y="2001"/>
                    </a:cubicBezTo>
                    <a:cubicBezTo>
                      <a:pt x="1163" y="2001"/>
                      <a:pt x="1165" y="2001"/>
                      <a:pt x="1168" y="2001"/>
                    </a:cubicBezTo>
                    <a:cubicBezTo>
                      <a:pt x="1191" y="2001"/>
                      <a:pt x="1191" y="2001"/>
                      <a:pt x="1191" y="2001"/>
                    </a:cubicBezTo>
                    <a:cubicBezTo>
                      <a:pt x="1197" y="2001"/>
                      <a:pt x="1203" y="2001"/>
                      <a:pt x="1209" y="2001"/>
                    </a:cubicBezTo>
                    <a:cubicBezTo>
                      <a:pt x="1210" y="2001"/>
                      <a:pt x="1211" y="2001"/>
                      <a:pt x="1212" y="2002"/>
                    </a:cubicBezTo>
                    <a:cubicBezTo>
                      <a:pt x="1212" y="2002"/>
                      <a:pt x="1213" y="2002"/>
                      <a:pt x="1214" y="2002"/>
                    </a:cubicBezTo>
                    <a:cubicBezTo>
                      <a:pt x="1214" y="2002"/>
                      <a:pt x="1214" y="2002"/>
                      <a:pt x="1215" y="2002"/>
                    </a:cubicBezTo>
                    <a:cubicBezTo>
                      <a:pt x="1215" y="2002"/>
                      <a:pt x="1216" y="2002"/>
                      <a:pt x="1216" y="2002"/>
                    </a:cubicBezTo>
                    <a:cubicBezTo>
                      <a:pt x="1216" y="2002"/>
                      <a:pt x="1216" y="2003"/>
                      <a:pt x="1217" y="2003"/>
                    </a:cubicBezTo>
                    <a:cubicBezTo>
                      <a:pt x="1218" y="2003"/>
                      <a:pt x="1219" y="2003"/>
                      <a:pt x="1220" y="2004"/>
                    </a:cubicBezTo>
                    <a:cubicBezTo>
                      <a:pt x="1221" y="2004"/>
                      <a:pt x="1221" y="2004"/>
                      <a:pt x="1222" y="2004"/>
                    </a:cubicBezTo>
                    <a:cubicBezTo>
                      <a:pt x="1222" y="2005"/>
                      <a:pt x="1223" y="2005"/>
                      <a:pt x="1223" y="2005"/>
                    </a:cubicBezTo>
                    <a:cubicBezTo>
                      <a:pt x="1224" y="2005"/>
                      <a:pt x="1225" y="2006"/>
                      <a:pt x="1226" y="2006"/>
                    </a:cubicBezTo>
                    <a:cubicBezTo>
                      <a:pt x="1229" y="2008"/>
                      <a:pt x="1231" y="2010"/>
                      <a:pt x="1233" y="2012"/>
                    </a:cubicBezTo>
                    <a:cubicBezTo>
                      <a:pt x="1235" y="2014"/>
                      <a:pt x="1237" y="2017"/>
                      <a:pt x="1237" y="2019"/>
                    </a:cubicBezTo>
                    <a:cubicBezTo>
                      <a:pt x="1240" y="2034"/>
                      <a:pt x="1240" y="2034"/>
                      <a:pt x="1240" y="2034"/>
                    </a:cubicBezTo>
                    <a:cubicBezTo>
                      <a:pt x="1241" y="2040"/>
                      <a:pt x="1243" y="2046"/>
                      <a:pt x="1244" y="2052"/>
                    </a:cubicBezTo>
                    <a:cubicBezTo>
                      <a:pt x="1244" y="2052"/>
                      <a:pt x="1244" y="2052"/>
                      <a:pt x="1244" y="2052"/>
                    </a:cubicBezTo>
                    <a:cubicBezTo>
                      <a:pt x="1244" y="2055"/>
                      <a:pt x="1244" y="2055"/>
                      <a:pt x="1244" y="2055"/>
                    </a:cubicBezTo>
                    <a:cubicBezTo>
                      <a:pt x="1245" y="2058"/>
                      <a:pt x="1245" y="2061"/>
                      <a:pt x="1244" y="2063"/>
                    </a:cubicBezTo>
                    <a:close/>
                    <a:moveTo>
                      <a:pt x="1349" y="1880"/>
                    </a:moveTo>
                    <a:cubicBezTo>
                      <a:pt x="1346" y="1879"/>
                      <a:pt x="1344" y="1878"/>
                      <a:pt x="1342" y="1876"/>
                    </a:cubicBezTo>
                    <a:cubicBezTo>
                      <a:pt x="1340" y="1875"/>
                      <a:pt x="1338" y="1873"/>
                      <a:pt x="1338" y="1871"/>
                    </a:cubicBezTo>
                    <a:cubicBezTo>
                      <a:pt x="1337" y="1868"/>
                      <a:pt x="1337" y="1868"/>
                      <a:pt x="1337" y="1868"/>
                    </a:cubicBezTo>
                    <a:cubicBezTo>
                      <a:pt x="1335" y="1863"/>
                      <a:pt x="1333" y="1859"/>
                      <a:pt x="1332" y="1854"/>
                    </a:cubicBezTo>
                    <a:cubicBezTo>
                      <a:pt x="1331" y="1852"/>
                      <a:pt x="1329" y="1848"/>
                      <a:pt x="1329" y="1845"/>
                    </a:cubicBezTo>
                    <a:cubicBezTo>
                      <a:pt x="1329" y="1845"/>
                      <a:pt x="1329" y="1845"/>
                      <a:pt x="1329" y="1844"/>
                    </a:cubicBezTo>
                    <a:cubicBezTo>
                      <a:pt x="1329" y="1844"/>
                      <a:pt x="1329" y="1844"/>
                      <a:pt x="1329" y="1844"/>
                    </a:cubicBezTo>
                    <a:cubicBezTo>
                      <a:pt x="1329" y="1844"/>
                      <a:pt x="1329" y="1843"/>
                      <a:pt x="1329" y="1843"/>
                    </a:cubicBezTo>
                    <a:cubicBezTo>
                      <a:pt x="1329" y="1843"/>
                      <a:pt x="1329" y="1843"/>
                      <a:pt x="1329" y="1842"/>
                    </a:cubicBezTo>
                    <a:cubicBezTo>
                      <a:pt x="1329" y="1842"/>
                      <a:pt x="1329" y="1842"/>
                      <a:pt x="1329" y="1842"/>
                    </a:cubicBezTo>
                    <a:cubicBezTo>
                      <a:pt x="1333" y="1834"/>
                      <a:pt x="1348" y="1835"/>
                      <a:pt x="1355" y="1835"/>
                    </a:cubicBezTo>
                    <a:cubicBezTo>
                      <a:pt x="1392" y="1835"/>
                      <a:pt x="1392" y="1835"/>
                      <a:pt x="1392" y="1835"/>
                    </a:cubicBezTo>
                    <a:cubicBezTo>
                      <a:pt x="1396" y="1835"/>
                      <a:pt x="1399" y="1835"/>
                      <a:pt x="1402" y="1836"/>
                    </a:cubicBezTo>
                    <a:cubicBezTo>
                      <a:pt x="1403" y="1836"/>
                      <a:pt x="1404" y="1836"/>
                      <a:pt x="1405" y="1836"/>
                    </a:cubicBezTo>
                    <a:cubicBezTo>
                      <a:pt x="1405" y="1836"/>
                      <a:pt x="1405" y="1837"/>
                      <a:pt x="1406" y="1837"/>
                    </a:cubicBezTo>
                    <a:cubicBezTo>
                      <a:pt x="1406" y="1837"/>
                      <a:pt x="1407" y="1837"/>
                      <a:pt x="1408" y="1837"/>
                    </a:cubicBezTo>
                    <a:cubicBezTo>
                      <a:pt x="1409" y="1837"/>
                      <a:pt x="1410" y="1838"/>
                      <a:pt x="1411" y="1838"/>
                    </a:cubicBezTo>
                    <a:cubicBezTo>
                      <a:pt x="1411" y="1838"/>
                      <a:pt x="1411" y="1838"/>
                      <a:pt x="1411" y="1838"/>
                    </a:cubicBezTo>
                    <a:cubicBezTo>
                      <a:pt x="1411" y="1838"/>
                      <a:pt x="1411" y="1838"/>
                      <a:pt x="1411" y="1838"/>
                    </a:cubicBezTo>
                    <a:cubicBezTo>
                      <a:pt x="1412" y="1839"/>
                      <a:pt x="1413" y="1839"/>
                      <a:pt x="1414" y="1840"/>
                    </a:cubicBezTo>
                    <a:cubicBezTo>
                      <a:pt x="1415" y="1840"/>
                      <a:pt x="1415" y="1840"/>
                      <a:pt x="1416" y="1841"/>
                    </a:cubicBezTo>
                    <a:cubicBezTo>
                      <a:pt x="1416" y="1841"/>
                      <a:pt x="1416" y="1841"/>
                      <a:pt x="1417" y="1841"/>
                    </a:cubicBezTo>
                    <a:cubicBezTo>
                      <a:pt x="1417" y="1841"/>
                      <a:pt x="1417" y="1841"/>
                      <a:pt x="1417" y="1842"/>
                    </a:cubicBezTo>
                    <a:cubicBezTo>
                      <a:pt x="1418" y="1842"/>
                      <a:pt x="1418" y="1842"/>
                      <a:pt x="1418" y="1842"/>
                    </a:cubicBezTo>
                    <a:cubicBezTo>
                      <a:pt x="1420" y="1844"/>
                      <a:pt x="1422" y="1845"/>
                      <a:pt x="1423" y="1847"/>
                    </a:cubicBezTo>
                    <a:cubicBezTo>
                      <a:pt x="1423" y="1847"/>
                      <a:pt x="1423" y="1847"/>
                      <a:pt x="1423" y="1847"/>
                    </a:cubicBezTo>
                    <a:cubicBezTo>
                      <a:pt x="1426" y="1852"/>
                      <a:pt x="1428" y="1859"/>
                      <a:pt x="1431" y="1864"/>
                    </a:cubicBezTo>
                    <a:cubicBezTo>
                      <a:pt x="1431" y="1864"/>
                      <a:pt x="1431" y="1864"/>
                      <a:pt x="1431" y="1864"/>
                    </a:cubicBezTo>
                    <a:cubicBezTo>
                      <a:pt x="1432" y="1867"/>
                      <a:pt x="1434" y="1870"/>
                      <a:pt x="1435" y="1873"/>
                    </a:cubicBezTo>
                    <a:cubicBezTo>
                      <a:pt x="1435" y="1873"/>
                      <a:pt x="1435" y="1873"/>
                      <a:pt x="1435" y="1873"/>
                    </a:cubicBezTo>
                    <a:cubicBezTo>
                      <a:pt x="1435" y="1873"/>
                      <a:pt x="1435" y="1873"/>
                      <a:pt x="1435" y="1874"/>
                    </a:cubicBezTo>
                    <a:cubicBezTo>
                      <a:pt x="1436" y="1879"/>
                      <a:pt x="1431" y="1882"/>
                      <a:pt x="1425" y="1883"/>
                    </a:cubicBezTo>
                    <a:cubicBezTo>
                      <a:pt x="1425" y="1883"/>
                      <a:pt x="1425" y="1883"/>
                      <a:pt x="1425" y="1883"/>
                    </a:cubicBezTo>
                    <a:cubicBezTo>
                      <a:pt x="1425" y="1883"/>
                      <a:pt x="1424" y="1883"/>
                      <a:pt x="1424" y="1883"/>
                    </a:cubicBezTo>
                    <a:cubicBezTo>
                      <a:pt x="1423" y="1884"/>
                      <a:pt x="1422" y="1884"/>
                      <a:pt x="1421" y="1884"/>
                    </a:cubicBezTo>
                    <a:cubicBezTo>
                      <a:pt x="1421" y="1884"/>
                      <a:pt x="1420" y="1884"/>
                      <a:pt x="1420" y="1884"/>
                    </a:cubicBezTo>
                    <a:cubicBezTo>
                      <a:pt x="1419" y="1884"/>
                      <a:pt x="1418" y="1884"/>
                      <a:pt x="1417" y="1884"/>
                    </a:cubicBezTo>
                    <a:cubicBezTo>
                      <a:pt x="1417" y="1884"/>
                      <a:pt x="1416" y="1884"/>
                      <a:pt x="1416" y="1884"/>
                    </a:cubicBezTo>
                    <a:cubicBezTo>
                      <a:pt x="1416" y="1884"/>
                      <a:pt x="1416" y="1884"/>
                      <a:pt x="1415" y="1884"/>
                    </a:cubicBezTo>
                    <a:cubicBezTo>
                      <a:pt x="1414" y="1884"/>
                      <a:pt x="1414" y="1884"/>
                      <a:pt x="1414" y="1884"/>
                    </a:cubicBezTo>
                    <a:cubicBezTo>
                      <a:pt x="1408" y="1884"/>
                      <a:pt x="1403" y="1884"/>
                      <a:pt x="1397" y="1884"/>
                    </a:cubicBezTo>
                    <a:cubicBezTo>
                      <a:pt x="1387" y="1884"/>
                      <a:pt x="1378" y="1884"/>
                      <a:pt x="1368" y="1884"/>
                    </a:cubicBezTo>
                    <a:cubicBezTo>
                      <a:pt x="1362" y="1884"/>
                      <a:pt x="1355" y="1883"/>
                      <a:pt x="1349" y="1880"/>
                    </a:cubicBezTo>
                    <a:cubicBezTo>
                      <a:pt x="1349" y="1880"/>
                      <a:pt x="1349" y="1880"/>
                      <a:pt x="1349" y="1880"/>
                    </a:cubicBezTo>
                    <a:close/>
                    <a:moveTo>
                      <a:pt x="1373" y="1961"/>
                    </a:moveTo>
                    <a:cubicBezTo>
                      <a:pt x="1371" y="1959"/>
                      <a:pt x="1369" y="1956"/>
                      <a:pt x="1369" y="1954"/>
                    </a:cubicBezTo>
                    <a:cubicBezTo>
                      <a:pt x="1363" y="1940"/>
                      <a:pt x="1363" y="1940"/>
                      <a:pt x="1363" y="1940"/>
                    </a:cubicBezTo>
                    <a:cubicBezTo>
                      <a:pt x="1362" y="1935"/>
                      <a:pt x="1360" y="1931"/>
                      <a:pt x="1359" y="1927"/>
                    </a:cubicBezTo>
                    <a:cubicBezTo>
                      <a:pt x="1359" y="1927"/>
                      <a:pt x="1359" y="1927"/>
                      <a:pt x="1359" y="1927"/>
                    </a:cubicBezTo>
                    <a:cubicBezTo>
                      <a:pt x="1358" y="1925"/>
                      <a:pt x="1358" y="1925"/>
                      <a:pt x="1358" y="1925"/>
                    </a:cubicBezTo>
                    <a:cubicBezTo>
                      <a:pt x="1357" y="1923"/>
                      <a:pt x="1357" y="1921"/>
                      <a:pt x="1358" y="1919"/>
                    </a:cubicBezTo>
                    <a:cubicBezTo>
                      <a:pt x="1358" y="1918"/>
                      <a:pt x="1359" y="1917"/>
                      <a:pt x="1360" y="1916"/>
                    </a:cubicBezTo>
                    <a:cubicBezTo>
                      <a:pt x="1360" y="1916"/>
                      <a:pt x="1361" y="1916"/>
                      <a:pt x="1361" y="1915"/>
                    </a:cubicBezTo>
                    <a:cubicBezTo>
                      <a:pt x="1361" y="1915"/>
                      <a:pt x="1361" y="1915"/>
                      <a:pt x="1362" y="1915"/>
                    </a:cubicBezTo>
                    <a:cubicBezTo>
                      <a:pt x="1364" y="1913"/>
                      <a:pt x="1366" y="1912"/>
                      <a:pt x="1369" y="1911"/>
                    </a:cubicBezTo>
                    <a:cubicBezTo>
                      <a:pt x="1371" y="1911"/>
                      <a:pt x="1374" y="1910"/>
                      <a:pt x="1376" y="1910"/>
                    </a:cubicBezTo>
                    <a:cubicBezTo>
                      <a:pt x="1386" y="1909"/>
                      <a:pt x="1397" y="1910"/>
                      <a:pt x="1402" y="1910"/>
                    </a:cubicBezTo>
                    <a:cubicBezTo>
                      <a:pt x="1420" y="1910"/>
                      <a:pt x="1451" y="1906"/>
                      <a:pt x="1461" y="1925"/>
                    </a:cubicBezTo>
                    <a:cubicBezTo>
                      <a:pt x="1461" y="1925"/>
                      <a:pt x="1461" y="1925"/>
                      <a:pt x="1461" y="1925"/>
                    </a:cubicBezTo>
                    <a:cubicBezTo>
                      <a:pt x="1461" y="1925"/>
                      <a:pt x="1461" y="1925"/>
                      <a:pt x="1461" y="1925"/>
                    </a:cubicBezTo>
                    <a:cubicBezTo>
                      <a:pt x="1461" y="1925"/>
                      <a:pt x="1461" y="1925"/>
                      <a:pt x="1461" y="1925"/>
                    </a:cubicBezTo>
                    <a:cubicBezTo>
                      <a:pt x="1465" y="1933"/>
                      <a:pt x="1469" y="1940"/>
                      <a:pt x="1473" y="1948"/>
                    </a:cubicBezTo>
                    <a:cubicBezTo>
                      <a:pt x="1474" y="1951"/>
                      <a:pt x="1476" y="1953"/>
                      <a:pt x="1476" y="1956"/>
                    </a:cubicBezTo>
                    <a:cubicBezTo>
                      <a:pt x="1476" y="1956"/>
                      <a:pt x="1476" y="1956"/>
                      <a:pt x="1476" y="1957"/>
                    </a:cubicBezTo>
                    <a:cubicBezTo>
                      <a:pt x="1477" y="1957"/>
                      <a:pt x="1477" y="1958"/>
                      <a:pt x="1477" y="1958"/>
                    </a:cubicBezTo>
                    <a:cubicBezTo>
                      <a:pt x="1477" y="1959"/>
                      <a:pt x="1477" y="1959"/>
                      <a:pt x="1477" y="1960"/>
                    </a:cubicBezTo>
                    <a:cubicBezTo>
                      <a:pt x="1477" y="1960"/>
                      <a:pt x="1477" y="1960"/>
                      <a:pt x="1477" y="1960"/>
                    </a:cubicBezTo>
                    <a:cubicBezTo>
                      <a:pt x="1477" y="1960"/>
                      <a:pt x="1476" y="1961"/>
                      <a:pt x="1476" y="1961"/>
                    </a:cubicBezTo>
                    <a:cubicBezTo>
                      <a:pt x="1476" y="1962"/>
                      <a:pt x="1476" y="1962"/>
                      <a:pt x="1475" y="1963"/>
                    </a:cubicBezTo>
                    <a:cubicBezTo>
                      <a:pt x="1475" y="1963"/>
                      <a:pt x="1475" y="1963"/>
                      <a:pt x="1475" y="1963"/>
                    </a:cubicBezTo>
                    <a:cubicBezTo>
                      <a:pt x="1475" y="1964"/>
                      <a:pt x="1474" y="1965"/>
                      <a:pt x="1474" y="1965"/>
                    </a:cubicBezTo>
                    <a:cubicBezTo>
                      <a:pt x="1473" y="1965"/>
                      <a:pt x="1473" y="1965"/>
                      <a:pt x="1473" y="1966"/>
                    </a:cubicBezTo>
                    <a:cubicBezTo>
                      <a:pt x="1473" y="1966"/>
                      <a:pt x="1473" y="1966"/>
                      <a:pt x="1472" y="1966"/>
                    </a:cubicBezTo>
                    <a:cubicBezTo>
                      <a:pt x="1472" y="1966"/>
                      <a:pt x="1472" y="1967"/>
                      <a:pt x="1471" y="1967"/>
                    </a:cubicBezTo>
                    <a:cubicBezTo>
                      <a:pt x="1470" y="1968"/>
                      <a:pt x="1468" y="1969"/>
                      <a:pt x="1466" y="1969"/>
                    </a:cubicBezTo>
                    <a:cubicBezTo>
                      <a:pt x="1465" y="1969"/>
                      <a:pt x="1465" y="1969"/>
                      <a:pt x="1464" y="1970"/>
                    </a:cubicBezTo>
                    <a:cubicBezTo>
                      <a:pt x="1463" y="1970"/>
                      <a:pt x="1462" y="1970"/>
                      <a:pt x="1462" y="1970"/>
                    </a:cubicBezTo>
                    <a:cubicBezTo>
                      <a:pt x="1461" y="1970"/>
                      <a:pt x="1461" y="1970"/>
                      <a:pt x="1461" y="1970"/>
                    </a:cubicBezTo>
                    <a:cubicBezTo>
                      <a:pt x="1460" y="1970"/>
                      <a:pt x="1460" y="1970"/>
                      <a:pt x="1460" y="1970"/>
                    </a:cubicBezTo>
                    <a:cubicBezTo>
                      <a:pt x="1441" y="1972"/>
                      <a:pt x="1422" y="1971"/>
                      <a:pt x="1403" y="1971"/>
                    </a:cubicBezTo>
                    <a:cubicBezTo>
                      <a:pt x="1401" y="1971"/>
                      <a:pt x="1399" y="1971"/>
                      <a:pt x="1397" y="1970"/>
                    </a:cubicBezTo>
                    <a:cubicBezTo>
                      <a:pt x="1397" y="1970"/>
                      <a:pt x="1397" y="1970"/>
                      <a:pt x="1397" y="1970"/>
                    </a:cubicBezTo>
                    <a:cubicBezTo>
                      <a:pt x="1390" y="1970"/>
                      <a:pt x="1383" y="1967"/>
                      <a:pt x="1377" y="1964"/>
                    </a:cubicBezTo>
                    <a:cubicBezTo>
                      <a:pt x="1376" y="1963"/>
                      <a:pt x="1374" y="1962"/>
                      <a:pt x="1373" y="1961"/>
                    </a:cubicBezTo>
                    <a:close/>
                    <a:moveTo>
                      <a:pt x="1527" y="2063"/>
                    </a:moveTo>
                    <a:cubicBezTo>
                      <a:pt x="1527" y="2063"/>
                      <a:pt x="1527" y="2064"/>
                      <a:pt x="1527" y="2064"/>
                    </a:cubicBezTo>
                    <a:cubicBezTo>
                      <a:pt x="1527" y="2065"/>
                      <a:pt x="1526" y="2065"/>
                      <a:pt x="1526" y="2065"/>
                    </a:cubicBezTo>
                    <a:cubicBezTo>
                      <a:pt x="1526" y="2066"/>
                      <a:pt x="1526" y="2066"/>
                      <a:pt x="1525" y="2067"/>
                    </a:cubicBezTo>
                    <a:cubicBezTo>
                      <a:pt x="1525" y="2067"/>
                      <a:pt x="1525" y="2068"/>
                      <a:pt x="1525" y="2068"/>
                    </a:cubicBezTo>
                    <a:cubicBezTo>
                      <a:pt x="1525" y="2068"/>
                      <a:pt x="1524" y="2068"/>
                      <a:pt x="1524" y="2069"/>
                    </a:cubicBezTo>
                    <a:cubicBezTo>
                      <a:pt x="1524" y="2069"/>
                      <a:pt x="1524" y="2069"/>
                      <a:pt x="1524" y="2069"/>
                    </a:cubicBezTo>
                    <a:cubicBezTo>
                      <a:pt x="1524" y="2069"/>
                      <a:pt x="1523" y="2070"/>
                      <a:pt x="1523" y="2070"/>
                    </a:cubicBezTo>
                    <a:cubicBezTo>
                      <a:pt x="1520" y="2073"/>
                      <a:pt x="1515" y="2074"/>
                      <a:pt x="1511" y="2075"/>
                    </a:cubicBezTo>
                    <a:cubicBezTo>
                      <a:pt x="1510" y="2075"/>
                      <a:pt x="1510" y="2075"/>
                      <a:pt x="1510" y="2075"/>
                    </a:cubicBezTo>
                    <a:cubicBezTo>
                      <a:pt x="1508" y="2075"/>
                      <a:pt x="1506" y="2076"/>
                      <a:pt x="1504" y="2076"/>
                    </a:cubicBezTo>
                    <a:cubicBezTo>
                      <a:pt x="1504" y="2076"/>
                      <a:pt x="1504" y="2076"/>
                      <a:pt x="1504" y="2076"/>
                    </a:cubicBezTo>
                    <a:cubicBezTo>
                      <a:pt x="1503" y="2076"/>
                      <a:pt x="1503" y="2076"/>
                      <a:pt x="1503" y="2076"/>
                    </a:cubicBezTo>
                    <a:cubicBezTo>
                      <a:pt x="1501" y="2076"/>
                      <a:pt x="1499" y="2076"/>
                      <a:pt x="1497" y="2076"/>
                    </a:cubicBezTo>
                    <a:cubicBezTo>
                      <a:pt x="1446" y="2076"/>
                      <a:pt x="1446" y="2076"/>
                      <a:pt x="1446" y="2076"/>
                    </a:cubicBezTo>
                    <a:cubicBezTo>
                      <a:pt x="1444" y="2076"/>
                      <a:pt x="1441" y="2076"/>
                      <a:pt x="1439" y="2075"/>
                    </a:cubicBezTo>
                    <a:cubicBezTo>
                      <a:pt x="1439" y="2075"/>
                      <a:pt x="1438" y="2075"/>
                      <a:pt x="1438" y="2075"/>
                    </a:cubicBezTo>
                    <a:cubicBezTo>
                      <a:pt x="1427" y="2074"/>
                      <a:pt x="1414" y="2069"/>
                      <a:pt x="1408" y="2059"/>
                    </a:cubicBezTo>
                    <a:cubicBezTo>
                      <a:pt x="1407" y="2058"/>
                      <a:pt x="1407" y="2056"/>
                      <a:pt x="1406" y="2055"/>
                    </a:cubicBezTo>
                    <a:cubicBezTo>
                      <a:pt x="1406" y="2055"/>
                      <a:pt x="1406" y="2055"/>
                      <a:pt x="1406" y="2055"/>
                    </a:cubicBezTo>
                    <a:cubicBezTo>
                      <a:pt x="1406" y="2055"/>
                      <a:pt x="1406" y="2055"/>
                      <a:pt x="1406" y="2055"/>
                    </a:cubicBezTo>
                    <a:cubicBezTo>
                      <a:pt x="1403" y="2047"/>
                      <a:pt x="1400" y="2040"/>
                      <a:pt x="1398" y="2032"/>
                    </a:cubicBezTo>
                    <a:cubicBezTo>
                      <a:pt x="1396" y="2029"/>
                      <a:pt x="1394" y="2024"/>
                      <a:pt x="1393" y="2019"/>
                    </a:cubicBezTo>
                    <a:cubicBezTo>
                      <a:pt x="1393" y="2019"/>
                      <a:pt x="1393" y="2019"/>
                      <a:pt x="1393" y="2019"/>
                    </a:cubicBezTo>
                    <a:cubicBezTo>
                      <a:pt x="1393" y="2019"/>
                      <a:pt x="1393" y="2019"/>
                      <a:pt x="1393" y="2019"/>
                    </a:cubicBezTo>
                    <a:cubicBezTo>
                      <a:pt x="1392" y="2018"/>
                      <a:pt x="1392" y="2018"/>
                      <a:pt x="1392" y="2017"/>
                    </a:cubicBezTo>
                    <a:cubicBezTo>
                      <a:pt x="1392" y="2015"/>
                      <a:pt x="1392" y="2013"/>
                      <a:pt x="1392" y="2012"/>
                    </a:cubicBezTo>
                    <a:cubicBezTo>
                      <a:pt x="1393" y="2011"/>
                      <a:pt x="1393" y="2010"/>
                      <a:pt x="1394" y="2009"/>
                    </a:cubicBezTo>
                    <a:cubicBezTo>
                      <a:pt x="1394" y="2009"/>
                      <a:pt x="1394" y="2009"/>
                      <a:pt x="1394" y="2009"/>
                    </a:cubicBezTo>
                    <a:cubicBezTo>
                      <a:pt x="1397" y="2004"/>
                      <a:pt x="1403" y="2002"/>
                      <a:pt x="1409" y="2001"/>
                    </a:cubicBezTo>
                    <a:cubicBezTo>
                      <a:pt x="1409" y="2001"/>
                      <a:pt x="1409" y="2001"/>
                      <a:pt x="1410" y="2001"/>
                    </a:cubicBezTo>
                    <a:cubicBezTo>
                      <a:pt x="1411" y="2001"/>
                      <a:pt x="1413" y="2001"/>
                      <a:pt x="1414" y="2000"/>
                    </a:cubicBezTo>
                    <a:cubicBezTo>
                      <a:pt x="1414" y="2000"/>
                      <a:pt x="1415" y="2000"/>
                      <a:pt x="1415" y="2000"/>
                    </a:cubicBezTo>
                    <a:cubicBezTo>
                      <a:pt x="1418" y="2000"/>
                      <a:pt x="1418" y="2000"/>
                      <a:pt x="1418" y="2000"/>
                    </a:cubicBezTo>
                    <a:cubicBezTo>
                      <a:pt x="1419" y="2000"/>
                      <a:pt x="1420" y="2000"/>
                      <a:pt x="1421" y="2000"/>
                    </a:cubicBezTo>
                    <a:cubicBezTo>
                      <a:pt x="1437" y="2000"/>
                      <a:pt x="1453" y="2000"/>
                      <a:pt x="1469" y="2000"/>
                    </a:cubicBezTo>
                    <a:cubicBezTo>
                      <a:pt x="1469" y="2000"/>
                      <a:pt x="1469" y="2000"/>
                      <a:pt x="1469" y="2000"/>
                    </a:cubicBezTo>
                    <a:cubicBezTo>
                      <a:pt x="1469" y="2000"/>
                      <a:pt x="1469" y="2000"/>
                      <a:pt x="1469" y="2000"/>
                    </a:cubicBezTo>
                    <a:cubicBezTo>
                      <a:pt x="1471" y="2000"/>
                      <a:pt x="1473" y="2000"/>
                      <a:pt x="1475" y="2001"/>
                    </a:cubicBezTo>
                    <a:cubicBezTo>
                      <a:pt x="1475" y="2001"/>
                      <a:pt x="1476" y="2001"/>
                      <a:pt x="1476" y="2001"/>
                    </a:cubicBezTo>
                    <a:cubicBezTo>
                      <a:pt x="1487" y="2002"/>
                      <a:pt x="1499" y="2006"/>
                      <a:pt x="1505" y="2015"/>
                    </a:cubicBezTo>
                    <a:cubicBezTo>
                      <a:pt x="1506" y="2016"/>
                      <a:pt x="1507" y="2017"/>
                      <a:pt x="1508" y="2019"/>
                    </a:cubicBezTo>
                    <a:cubicBezTo>
                      <a:pt x="1509" y="2022"/>
                      <a:pt x="1509" y="2022"/>
                      <a:pt x="1509" y="2022"/>
                    </a:cubicBezTo>
                    <a:cubicBezTo>
                      <a:pt x="1512" y="2028"/>
                      <a:pt x="1516" y="2035"/>
                      <a:pt x="1519" y="2041"/>
                    </a:cubicBezTo>
                    <a:cubicBezTo>
                      <a:pt x="1521" y="2045"/>
                      <a:pt x="1524" y="2051"/>
                      <a:pt x="1526" y="2056"/>
                    </a:cubicBezTo>
                    <a:cubicBezTo>
                      <a:pt x="1527" y="2058"/>
                      <a:pt x="1527" y="2061"/>
                      <a:pt x="1527" y="2063"/>
                    </a:cubicBezTo>
                    <a:close/>
                    <a:moveTo>
                      <a:pt x="1640" y="2000"/>
                    </a:moveTo>
                    <a:cubicBezTo>
                      <a:pt x="1642" y="2000"/>
                      <a:pt x="1643" y="2000"/>
                      <a:pt x="1645" y="2000"/>
                    </a:cubicBezTo>
                    <a:cubicBezTo>
                      <a:pt x="1645" y="2000"/>
                      <a:pt x="1645" y="2000"/>
                      <a:pt x="1646" y="2000"/>
                    </a:cubicBezTo>
                    <a:cubicBezTo>
                      <a:pt x="1657" y="2002"/>
                      <a:pt x="1669" y="2006"/>
                      <a:pt x="1677" y="2014"/>
                    </a:cubicBezTo>
                    <a:cubicBezTo>
                      <a:pt x="1678" y="2014"/>
                      <a:pt x="1678" y="2015"/>
                      <a:pt x="1678" y="2015"/>
                    </a:cubicBezTo>
                    <a:cubicBezTo>
                      <a:pt x="1679" y="2016"/>
                      <a:pt x="1679" y="2016"/>
                      <a:pt x="1680" y="2017"/>
                    </a:cubicBezTo>
                    <a:cubicBezTo>
                      <a:pt x="1680" y="2017"/>
                      <a:pt x="1680" y="2017"/>
                      <a:pt x="1680" y="2018"/>
                    </a:cubicBezTo>
                    <a:cubicBezTo>
                      <a:pt x="1681" y="2018"/>
                      <a:pt x="1681" y="2018"/>
                      <a:pt x="1681" y="2018"/>
                    </a:cubicBezTo>
                    <a:cubicBezTo>
                      <a:pt x="1682" y="2019"/>
                      <a:pt x="1682" y="2019"/>
                      <a:pt x="1682" y="2019"/>
                    </a:cubicBezTo>
                    <a:cubicBezTo>
                      <a:pt x="1685" y="2024"/>
                      <a:pt x="1688" y="2029"/>
                      <a:pt x="1692" y="2034"/>
                    </a:cubicBezTo>
                    <a:cubicBezTo>
                      <a:pt x="1692" y="2034"/>
                      <a:pt x="1692" y="2034"/>
                      <a:pt x="1692" y="2034"/>
                    </a:cubicBezTo>
                    <a:cubicBezTo>
                      <a:pt x="1697" y="2041"/>
                      <a:pt x="1703" y="2049"/>
                      <a:pt x="1707" y="2056"/>
                    </a:cubicBezTo>
                    <a:cubicBezTo>
                      <a:pt x="1707" y="2057"/>
                      <a:pt x="1707" y="2057"/>
                      <a:pt x="1708" y="2058"/>
                    </a:cubicBezTo>
                    <a:cubicBezTo>
                      <a:pt x="1708" y="2058"/>
                      <a:pt x="1708" y="2058"/>
                      <a:pt x="1708" y="2058"/>
                    </a:cubicBezTo>
                    <a:cubicBezTo>
                      <a:pt x="1709" y="2063"/>
                      <a:pt x="1709" y="2066"/>
                      <a:pt x="1707" y="2068"/>
                    </a:cubicBezTo>
                    <a:cubicBezTo>
                      <a:pt x="1706" y="2069"/>
                      <a:pt x="1706" y="2069"/>
                      <a:pt x="1706" y="2069"/>
                    </a:cubicBezTo>
                    <a:cubicBezTo>
                      <a:pt x="1705" y="2071"/>
                      <a:pt x="1702" y="2072"/>
                      <a:pt x="1699" y="2073"/>
                    </a:cubicBezTo>
                    <a:cubicBezTo>
                      <a:pt x="1696" y="2074"/>
                      <a:pt x="1692" y="2075"/>
                      <a:pt x="1688" y="2075"/>
                    </a:cubicBezTo>
                    <a:cubicBezTo>
                      <a:pt x="1684" y="2075"/>
                      <a:pt x="1684" y="2075"/>
                      <a:pt x="1684" y="2075"/>
                    </a:cubicBezTo>
                    <a:cubicBezTo>
                      <a:pt x="1684" y="2075"/>
                      <a:pt x="1684" y="2075"/>
                      <a:pt x="1684" y="2075"/>
                    </a:cubicBezTo>
                    <a:cubicBezTo>
                      <a:pt x="1666" y="2075"/>
                      <a:pt x="1648" y="2075"/>
                      <a:pt x="1629" y="2075"/>
                    </a:cubicBezTo>
                    <a:cubicBezTo>
                      <a:pt x="1627" y="2075"/>
                      <a:pt x="1625" y="2075"/>
                      <a:pt x="1623" y="2075"/>
                    </a:cubicBezTo>
                    <a:cubicBezTo>
                      <a:pt x="1623" y="2075"/>
                      <a:pt x="1623" y="2075"/>
                      <a:pt x="1623" y="2075"/>
                    </a:cubicBezTo>
                    <a:cubicBezTo>
                      <a:pt x="1610" y="2073"/>
                      <a:pt x="1597" y="2068"/>
                      <a:pt x="1589" y="2059"/>
                    </a:cubicBezTo>
                    <a:cubicBezTo>
                      <a:pt x="1588" y="2057"/>
                      <a:pt x="1587" y="2056"/>
                      <a:pt x="1586" y="2055"/>
                    </a:cubicBezTo>
                    <a:cubicBezTo>
                      <a:pt x="1586" y="2054"/>
                      <a:pt x="1586" y="2054"/>
                      <a:pt x="1586" y="2054"/>
                    </a:cubicBezTo>
                    <a:cubicBezTo>
                      <a:pt x="1586" y="2054"/>
                      <a:pt x="1586" y="2054"/>
                      <a:pt x="1586" y="2054"/>
                    </a:cubicBezTo>
                    <a:cubicBezTo>
                      <a:pt x="1582" y="2047"/>
                      <a:pt x="1578" y="2041"/>
                      <a:pt x="1574" y="2034"/>
                    </a:cubicBezTo>
                    <a:cubicBezTo>
                      <a:pt x="1571" y="2029"/>
                      <a:pt x="1566" y="2021"/>
                      <a:pt x="1564" y="2015"/>
                    </a:cubicBezTo>
                    <a:cubicBezTo>
                      <a:pt x="1564" y="2015"/>
                      <a:pt x="1564" y="2015"/>
                      <a:pt x="1564" y="2014"/>
                    </a:cubicBezTo>
                    <a:cubicBezTo>
                      <a:pt x="1564" y="2014"/>
                      <a:pt x="1564" y="2013"/>
                      <a:pt x="1564" y="2013"/>
                    </a:cubicBezTo>
                    <a:cubicBezTo>
                      <a:pt x="1564" y="2006"/>
                      <a:pt x="1568" y="2003"/>
                      <a:pt x="1574" y="2002"/>
                    </a:cubicBezTo>
                    <a:cubicBezTo>
                      <a:pt x="1574" y="2001"/>
                      <a:pt x="1574" y="2001"/>
                      <a:pt x="1574" y="2001"/>
                    </a:cubicBezTo>
                    <a:cubicBezTo>
                      <a:pt x="1574" y="2001"/>
                      <a:pt x="1575" y="2001"/>
                      <a:pt x="1575" y="2001"/>
                    </a:cubicBezTo>
                    <a:cubicBezTo>
                      <a:pt x="1575" y="2001"/>
                      <a:pt x="1576" y="2001"/>
                      <a:pt x="1576" y="2001"/>
                    </a:cubicBezTo>
                    <a:cubicBezTo>
                      <a:pt x="1579" y="2000"/>
                      <a:pt x="1581" y="2000"/>
                      <a:pt x="1585" y="2000"/>
                    </a:cubicBezTo>
                    <a:cubicBezTo>
                      <a:pt x="1621" y="2000"/>
                      <a:pt x="1621" y="2000"/>
                      <a:pt x="1621" y="2000"/>
                    </a:cubicBezTo>
                    <a:cubicBezTo>
                      <a:pt x="1627" y="2000"/>
                      <a:pt x="1633" y="2000"/>
                      <a:pt x="1639" y="2000"/>
                    </a:cubicBezTo>
                    <a:cubicBezTo>
                      <a:pt x="1639" y="2000"/>
                      <a:pt x="1639" y="2000"/>
                      <a:pt x="1639" y="2000"/>
                    </a:cubicBezTo>
                    <a:cubicBezTo>
                      <a:pt x="1639" y="2000"/>
                      <a:pt x="1640" y="2000"/>
                      <a:pt x="1640" y="2000"/>
                    </a:cubicBezTo>
                    <a:close/>
                    <a:moveTo>
                      <a:pt x="1617" y="1924"/>
                    </a:moveTo>
                    <a:cubicBezTo>
                      <a:pt x="1621" y="1930"/>
                      <a:pt x="1625" y="1937"/>
                      <a:pt x="1629" y="1943"/>
                    </a:cubicBezTo>
                    <a:cubicBezTo>
                      <a:pt x="1631" y="1946"/>
                      <a:pt x="1635" y="1950"/>
                      <a:pt x="1637" y="1955"/>
                    </a:cubicBezTo>
                    <a:cubicBezTo>
                      <a:pt x="1638" y="1956"/>
                      <a:pt x="1639" y="1958"/>
                      <a:pt x="1639" y="1960"/>
                    </a:cubicBezTo>
                    <a:cubicBezTo>
                      <a:pt x="1639" y="1961"/>
                      <a:pt x="1638" y="1962"/>
                      <a:pt x="1638" y="1963"/>
                    </a:cubicBezTo>
                    <a:cubicBezTo>
                      <a:pt x="1637" y="1964"/>
                      <a:pt x="1637" y="1964"/>
                      <a:pt x="1636" y="1965"/>
                    </a:cubicBezTo>
                    <a:cubicBezTo>
                      <a:pt x="1636" y="1965"/>
                      <a:pt x="1636" y="1965"/>
                      <a:pt x="1636" y="1965"/>
                    </a:cubicBezTo>
                    <a:cubicBezTo>
                      <a:pt x="1636" y="1965"/>
                      <a:pt x="1636" y="1965"/>
                      <a:pt x="1636" y="1965"/>
                    </a:cubicBezTo>
                    <a:cubicBezTo>
                      <a:pt x="1636" y="1966"/>
                      <a:pt x="1635" y="1966"/>
                      <a:pt x="1635" y="1966"/>
                    </a:cubicBezTo>
                    <a:cubicBezTo>
                      <a:pt x="1635" y="1966"/>
                      <a:pt x="1634" y="1967"/>
                      <a:pt x="1634" y="1967"/>
                    </a:cubicBezTo>
                    <a:cubicBezTo>
                      <a:pt x="1634" y="1967"/>
                      <a:pt x="1633" y="1967"/>
                      <a:pt x="1632" y="1968"/>
                    </a:cubicBezTo>
                    <a:cubicBezTo>
                      <a:pt x="1632" y="1968"/>
                      <a:pt x="1631" y="1968"/>
                      <a:pt x="1630" y="1969"/>
                    </a:cubicBezTo>
                    <a:cubicBezTo>
                      <a:pt x="1630" y="1969"/>
                      <a:pt x="1630" y="1969"/>
                      <a:pt x="1630" y="1969"/>
                    </a:cubicBezTo>
                    <a:cubicBezTo>
                      <a:pt x="1630" y="1969"/>
                      <a:pt x="1630" y="1969"/>
                      <a:pt x="1629" y="1969"/>
                    </a:cubicBezTo>
                    <a:cubicBezTo>
                      <a:pt x="1620" y="1972"/>
                      <a:pt x="1607" y="1970"/>
                      <a:pt x="1598" y="1970"/>
                    </a:cubicBezTo>
                    <a:cubicBezTo>
                      <a:pt x="1588" y="1970"/>
                      <a:pt x="1578" y="1970"/>
                      <a:pt x="1567" y="1970"/>
                    </a:cubicBezTo>
                    <a:cubicBezTo>
                      <a:pt x="1558" y="1970"/>
                      <a:pt x="1547" y="1968"/>
                      <a:pt x="1539" y="1962"/>
                    </a:cubicBezTo>
                    <a:cubicBezTo>
                      <a:pt x="1538" y="1962"/>
                      <a:pt x="1536" y="1961"/>
                      <a:pt x="1535" y="1960"/>
                    </a:cubicBezTo>
                    <a:cubicBezTo>
                      <a:pt x="1533" y="1958"/>
                      <a:pt x="1531" y="1956"/>
                      <a:pt x="1530" y="1954"/>
                    </a:cubicBezTo>
                    <a:cubicBezTo>
                      <a:pt x="1529" y="1952"/>
                      <a:pt x="1529" y="1952"/>
                      <a:pt x="1529" y="1952"/>
                    </a:cubicBezTo>
                    <a:cubicBezTo>
                      <a:pt x="1529" y="1952"/>
                      <a:pt x="1529" y="1952"/>
                      <a:pt x="1529" y="1952"/>
                    </a:cubicBezTo>
                    <a:cubicBezTo>
                      <a:pt x="1524" y="1944"/>
                      <a:pt x="1520" y="1936"/>
                      <a:pt x="1515" y="1928"/>
                    </a:cubicBezTo>
                    <a:cubicBezTo>
                      <a:pt x="1513" y="1925"/>
                      <a:pt x="1513" y="1925"/>
                      <a:pt x="1513" y="1925"/>
                    </a:cubicBezTo>
                    <a:cubicBezTo>
                      <a:pt x="1512" y="1923"/>
                      <a:pt x="1512" y="1921"/>
                      <a:pt x="1512" y="1919"/>
                    </a:cubicBezTo>
                    <a:cubicBezTo>
                      <a:pt x="1512" y="1917"/>
                      <a:pt x="1513" y="1915"/>
                      <a:pt x="1515" y="1914"/>
                    </a:cubicBezTo>
                    <a:cubicBezTo>
                      <a:pt x="1517" y="1913"/>
                      <a:pt x="1519" y="1912"/>
                      <a:pt x="1522" y="1911"/>
                    </a:cubicBezTo>
                    <a:cubicBezTo>
                      <a:pt x="1524" y="1910"/>
                      <a:pt x="1528" y="1910"/>
                      <a:pt x="1531" y="1910"/>
                    </a:cubicBezTo>
                    <a:cubicBezTo>
                      <a:pt x="1532" y="1910"/>
                      <a:pt x="1532" y="1910"/>
                      <a:pt x="1532" y="1910"/>
                    </a:cubicBezTo>
                    <a:cubicBezTo>
                      <a:pt x="1540" y="1909"/>
                      <a:pt x="1548" y="1910"/>
                      <a:pt x="1553" y="1910"/>
                    </a:cubicBezTo>
                    <a:cubicBezTo>
                      <a:pt x="1573" y="1910"/>
                      <a:pt x="1604" y="1906"/>
                      <a:pt x="1617" y="1924"/>
                    </a:cubicBezTo>
                    <a:close/>
                    <a:moveTo>
                      <a:pt x="366" y="1441"/>
                    </a:moveTo>
                    <a:cubicBezTo>
                      <a:pt x="372" y="1443"/>
                      <a:pt x="377" y="1446"/>
                      <a:pt x="382" y="1448"/>
                    </a:cubicBezTo>
                    <a:cubicBezTo>
                      <a:pt x="392" y="1453"/>
                      <a:pt x="403" y="1458"/>
                      <a:pt x="413" y="1462"/>
                    </a:cubicBezTo>
                    <a:cubicBezTo>
                      <a:pt x="418" y="1464"/>
                      <a:pt x="422" y="1466"/>
                      <a:pt x="426" y="1468"/>
                    </a:cubicBezTo>
                    <a:cubicBezTo>
                      <a:pt x="430" y="1469"/>
                      <a:pt x="433" y="1470"/>
                      <a:pt x="437" y="1472"/>
                    </a:cubicBezTo>
                    <a:cubicBezTo>
                      <a:pt x="458" y="1479"/>
                      <a:pt x="479" y="1486"/>
                      <a:pt x="502" y="1492"/>
                    </a:cubicBezTo>
                    <a:cubicBezTo>
                      <a:pt x="527" y="1499"/>
                      <a:pt x="552" y="1505"/>
                      <a:pt x="578" y="1510"/>
                    </a:cubicBezTo>
                    <a:cubicBezTo>
                      <a:pt x="683" y="1532"/>
                      <a:pt x="786" y="1541"/>
                      <a:pt x="819" y="1542"/>
                    </a:cubicBezTo>
                    <a:cubicBezTo>
                      <a:pt x="819" y="1610"/>
                      <a:pt x="819" y="1610"/>
                      <a:pt x="819" y="1610"/>
                    </a:cubicBezTo>
                    <a:cubicBezTo>
                      <a:pt x="857" y="1570"/>
                      <a:pt x="857" y="1570"/>
                      <a:pt x="857" y="1570"/>
                    </a:cubicBezTo>
                    <a:cubicBezTo>
                      <a:pt x="906" y="1518"/>
                      <a:pt x="906" y="1518"/>
                      <a:pt x="906" y="1518"/>
                    </a:cubicBezTo>
                    <a:cubicBezTo>
                      <a:pt x="1019" y="1399"/>
                      <a:pt x="1019" y="1399"/>
                      <a:pt x="1019" y="1399"/>
                    </a:cubicBezTo>
                    <a:cubicBezTo>
                      <a:pt x="933" y="1308"/>
                      <a:pt x="933" y="1308"/>
                      <a:pt x="933" y="1308"/>
                    </a:cubicBezTo>
                    <a:cubicBezTo>
                      <a:pt x="819" y="1188"/>
                      <a:pt x="819" y="1188"/>
                      <a:pt x="819" y="1188"/>
                    </a:cubicBezTo>
                    <a:cubicBezTo>
                      <a:pt x="819" y="1271"/>
                      <a:pt x="819" y="1271"/>
                      <a:pt x="819" y="1271"/>
                    </a:cubicBezTo>
                    <a:cubicBezTo>
                      <a:pt x="740" y="1279"/>
                      <a:pt x="653" y="1266"/>
                      <a:pt x="578" y="1249"/>
                    </a:cubicBezTo>
                    <a:cubicBezTo>
                      <a:pt x="550" y="1242"/>
                      <a:pt x="525" y="1235"/>
                      <a:pt x="502" y="1229"/>
                    </a:cubicBezTo>
                    <a:cubicBezTo>
                      <a:pt x="471" y="1219"/>
                      <a:pt x="445" y="1211"/>
                      <a:pt x="426" y="1204"/>
                    </a:cubicBezTo>
                    <a:cubicBezTo>
                      <a:pt x="422" y="1202"/>
                      <a:pt x="418" y="1201"/>
                      <a:pt x="415" y="1199"/>
                    </a:cubicBezTo>
                    <a:cubicBezTo>
                      <a:pt x="414" y="1199"/>
                      <a:pt x="414" y="1199"/>
                      <a:pt x="413" y="1199"/>
                    </a:cubicBezTo>
                    <a:cubicBezTo>
                      <a:pt x="413" y="1199"/>
                      <a:pt x="413" y="1199"/>
                      <a:pt x="413" y="1199"/>
                    </a:cubicBezTo>
                    <a:cubicBezTo>
                      <a:pt x="354" y="1175"/>
                      <a:pt x="300" y="1147"/>
                      <a:pt x="253" y="1115"/>
                    </a:cubicBezTo>
                    <a:cubicBezTo>
                      <a:pt x="189" y="1073"/>
                      <a:pt x="142" y="1028"/>
                      <a:pt x="110" y="981"/>
                    </a:cubicBezTo>
                    <a:cubicBezTo>
                      <a:pt x="94" y="963"/>
                      <a:pt x="80" y="944"/>
                      <a:pt x="68" y="925"/>
                    </a:cubicBezTo>
                    <a:cubicBezTo>
                      <a:pt x="33" y="870"/>
                      <a:pt x="13" y="811"/>
                      <a:pt x="11" y="751"/>
                    </a:cubicBezTo>
                    <a:cubicBezTo>
                      <a:pt x="7" y="768"/>
                      <a:pt x="4" y="785"/>
                      <a:pt x="3" y="802"/>
                    </a:cubicBezTo>
                    <a:cubicBezTo>
                      <a:pt x="0" y="834"/>
                      <a:pt x="4" y="864"/>
                      <a:pt x="7" y="893"/>
                    </a:cubicBezTo>
                    <a:cubicBezTo>
                      <a:pt x="8" y="898"/>
                      <a:pt x="9" y="904"/>
                      <a:pt x="9" y="909"/>
                    </a:cubicBezTo>
                    <a:cubicBezTo>
                      <a:pt x="22" y="1021"/>
                      <a:pt x="22" y="1021"/>
                      <a:pt x="22" y="1021"/>
                    </a:cubicBezTo>
                    <a:cubicBezTo>
                      <a:pt x="23" y="1025"/>
                      <a:pt x="23" y="1029"/>
                      <a:pt x="24" y="1033"/>
                    </a:cubicBezTo>
                    <a:cubicBezTo>
                      <a:pt x="25" y="1048"/>
                      <a:pt x="27" y="1064"/>
                      <a:pt x="30" y="1080"/>
                    </a:cubicBezTo>
                    <a:cubicBezTo>
                      <a:pt x="34" y="1101"/>
                      <a:pt x="40" y="1121"/>
                      <a:pt x="47" y="1140"/>
                    </a:cubicBezTo>
                    <a:cubicBezTo>
                      <a:pt x="61" y="1175"/>
                      <a:pt x="80" y="1208"/>
                      <a:pt x="103" y="1239"/>
                    </a:cubicBezTo>
                    <a:cubicBezTo>
                      <a:pt x="146" y="1295"/>
                      <a:pt x="202" y="1344"/>
                      <a:pt x="275" y="1390"/>
                    </a:cubicBezTo>
                    <a:cubicBezTo>
                      <a:pt x="304" y="1409"/>
                      <a:pt x="335" y="1426"/>
                      <a:pt x="366" y="1441"/>
                    </a:cubicBezTo>
                    <a:close/>
                    <a:moveTo>
                      <a:pt x="64" y="773"/>
                    </a:moveTo>
                    <a:cubicBezTo>
                      <a:pt x="67" y="798"/>
                      <a:pt x="74" y="823"/>
                      <a:pt x="84" y="848"/>
                    </a:cubicBezTo>
                    <a:cubicBezTo>
                      <a:pt x="107" y="785"/>
                      <a:pt x="165" y="713"/>
                      <a:pt x="209" y="677"/>
                    </a:cubicBezTo>
                    <a:cubicBezTo>
                      <a:pt x="272" y="628"/>
                      <a:pt x="353" y="583"/>
                      <a:pt x="451" y="545"/>
                    </a:cubicBezTo>
                    <a:cubicBezTo>
                      <a:pt x="515" y="521"/>
                      <a:pt x="582" y="501"/>
                      <a:pt x="652" y="486"/>
                    </a:cubicBezTo>
                    <a:cubicBezTo>
                      <a:pt x="652" y="314"/>
                      <a:pt x="652" y="314"/>
                      <a:pt x="652" y="314"/>
                    </a:cubicBezTo>
                    <a:cubicBezTo>
                      <a:pt x="640" y="317"/>
                      <a:pt x="627" y="320"/>
                      <a:pt x="615" y="323"/>
                    </a:cubicBezTo>
                    <a:cubicBezTo>
                      <a:pt x="544" y="340"/>
                      <a:pt x="476" y="361"/>
                      <a:pt x="413" y="386"/>
                    </a:cubicBezTo>
                    <a:cubicBezTo>
                      <a:pt x="345" y="413"/>
                      <a:pt x="288" y="442"/>
                      <a:pt x="238" y="474"/>
                    </a:cubicBezTo>
                    <a:cubicBezTo>
                      <a:pt x="204" y="496"/>
                      <a:pt x="178" y="516"/>
                      <a:pt x="153" y="537"/>
                    </a:cubicBezTo>
                    <a:cubicBezTo>
                      <a:pt x="142" y="547"/>
                      <a:pt x="131" y="556"/>
                      <a:pt x="122" y="566"/>
                    </a:cubicBezTo>
                    <a:cubicBezTo>
                      <a:pt x="81" y="622"/>
                      <a:pt x="60" y="684"/>
                      <a:pt x="62" y="747"/>
                    </a:cubicBezTo>
                    <a:cubicBezTo>
                      <a:pt x="62" y="756"/>
                      <a:pt x="63" y="764"/>
                      <a:pt x="64" y="773"/>
                    </a:cubicBezTo>
                    <a:close/>
                    <a:moveTo>
                      <a:pt x="1928" y="693"/>
                    </a:moveTo>
                    <a:cubicBezTo>
                      <a:pt x="1966" y="727"/>
                      <a:pt x="2007" y="795"/>
                      <a:pt x="2021" y="856"/>
                    </a:cubicBezTo>
                    <a:cubicBezTo>
                      <a:pt x="2034" y="828"/>
                      <a:pt x="2042" y="798"/>
                      <a:pt x="2045" y="768"/>
                    </a:cubicBezTo>
                    <a:cubicBezTo>
                      <a:pt x="2046" y="761"/>
                      <a:pt x="2047" y="754"/>
                      <a:pt x="2047" y="747"/>
                    </a:cubicBezTo>
                    <a:cubicBezTo>
                      <a:pt x="2049" y="670"/>
                      <a:pt x="2018" y="595"/>
                      <a:pt x="1958" y="530"/>
                    </a:cubicBezTo>
                    <a:cubicBezTo>
                      <a:pt x="1924" y="501"/>
                      <a:pt x="1884" y="473"/>
                      <a:pt x="1839" y="447"/>
                    </a:cubicBezTo>
                    <a:cubicBezTo>
                      <a:pt x="1782" y="415"/>
                      <a:pt x="1718" y="387"/>
                      <a:pt x="1639" y="359"/>
                    </a:cubicBezTo>
                    <a:cubicBezTo>
                      <a:pt x="1584" y="340"/>
                      <a:pt x="1524" y="324"/>
                      <a:pt x="1457" y="310"/>
                    </a:cubicBezTo>
                    <a:cubicBezTo>
                      <a:pt x="1457" y="482"/>
                      <a:pt x="1457" y="482"/>
                      <a:pt x="1457" y="482"/>
                    </a:cubicBezTo>
                    <a:cubicBezTo>
                      <a:pt x="1542" y="500"/>
                      <a:pt x="1625" y="525"/>
                      <a:pt x="1700" y="556"/>
                    </a:cubicBezTo>
                    <a:cubicBezTo>
                      <a:pt x="1795" y="595"/>
                      <a:pt x="1871" y="642"/>
                      <a:pt x="1928" y="693"/>
                    </a:cubicBezTo>
                    <a:close/>
                    <a:moveTo>
                      <a:pt x="1054" y="814"/>
                    </a:moveTo>
                    <a:cubicBezTo>
                      <a:pt x="1186" y="814"/>
                      <a:pt x="1408" y="789"/>
                      <a:pt x="1408" y="696"/>
                    </a:cubicBezTo>
                    <a:cubicBezTo>
                      <a:pt x="1408" y="118"/>
                      <a:pt x="1408" y="118"/>
                      <a:pt x="1408" y="118"/>
                    </a:cubicBezTo>
                    <a:cubicBezTo>
                      <a:pt x="1408" y="25"/>
                      <a:pt x="1186" y="0"/>
                      <a:pt x="1054" y="0"/>
                    </a:cubicBezTo>
                    <a:cubicBezTo>
                      <a:pt x="923" y="0"/>
                      <a:pt x="701" y="25"/>
                      <a:pt x="701" y="118"/>
                    </a:cubicBezTo>
                    <a:cubicBezTo>
                      <a:pt x="701" y="696"/>
                      <a:pt x="701" y="696"/>
                      <a:pt x="701" y="696"/>
                    </a:cubicBezTo>
                    <a:cubicBezTo>
                      <a:pt x="701" y="789"/>
                      <a:pt x="923" y="814"/>
                      <a:pt x="1054" y="814"/>
                    </a:cubicBezTo>
                    <a:close/>
                    <a:moveTo>
                      <a:pt x="1054" y="35"/>
                    </a:moveTo>
                    <a:cubicBezTo>
                      <a:pt x="1219" y="35"/>
                      <a:pt x="1352" y="71"/>
                      <a:pt x="1352" y="116"/>
                    </a:cubicBezTo>
                    <a:cubicBezTo>
                      <a:pt x="1352" y="161"/>
                      <a:pt x="1219" y="197"/>
                      <a:pt x="1054" y="197"/>
                    </a:cubicBezTo>
                    <a:cubicBezTo>
                      <a:pt x="890" y="197"/>
                      <a:pt x="757" y="161"/>
                      <a:pt x="757" y="116"/>
                    </a:cubicBezTo>
                    <a:cubicBezTo>
                      <a:pt x="757" y="71"/>
                      <a:pt x="890" y="35"/>
                      <a:pt x="1054" y="35"/>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1274" name="TextBox 1273"/>
              <p:cNvSpPr txBox="1"/>
              <p:nvPr/>
            </p:nvSpPr>
            <p:spPr>
              <a:xfrm flipH="1">
                <a:off x="4810124" y="1997847"/>
                <a:ext cx="1546051" cy="184666"/>
              </a:xfrm>
              <a:prstGeom prst="rect">
                <a:avLst/>
              </a:prstGeom>
              <a:noFill/>
            </p:spPr>
            <p:txBody>
              <a:bodyPr wrap="square" lIns="0" tIns="0" rIns="0" bIns="0" rtlCol="0">
                <a:spAutoFit/>
              </a:bodyPr>
              <a:lstStyle/>
              <a:p>
                <a:pPr algn="ctr"/>
                <a:r>
                  <a:rPr lang="en-US" sz="1200" dirty="0" smtClean="0">
                    <a:solidFill>
                      <a:srgbClr val="FBFBFB"/>
                    </a:solidFill>
                    <a:latin typeface="Segoe UI" pitchFamily="34" charset="0"/>
                    <a:ea typeface="Segoe UI" pitchFamily="34" charset="0"/>
                    <a:cs typeface="Segoe UI" pitchFamily="34" charset="0"/>
                  </a:rPr>
                  <a:t>Other Web Service </a:t>
                </a:r>
              </a:p>
            </p:txBody>
          </p:sp>
        </p:grpSp>
      </p:grpSp>
      <p:grpSp>
        <p:nvGrpSpPr>
          <p:cNvPr id="1281" name="Group 1280"/>
          <p:cNvGrpSpPr/>
          <p:nvPr/>
        </p:nvGrpSpPr>
        <p:grpSpPr>
          <a:xfrm>
            <a:off x="2667623" y="1342858"/>
            <a:ext cx="1803495" cy="1067838"/>
            <a:chOff x="684080" y="2270499"/>
            <a:chExt cx="1689888" cy="691376"/>
          </a:xfrm>
        </p:grpSpPr>
        <p:sp>
          <p:nvSpPr>
            <p:cNvPr id="1282" name="Rectangle 1281"/>
            <p:cNvSpPr/>
            <p:nvPr/>
          </p:nvSpPr>
          <p:spPr bwMode="auto">
            <a:xfrm>
              <a:off x="684080" y="2270499"/>
              <a:ext cx="1657350" cy="691376"/>
            </a:xfrm>
            <a:prstGeom prst="rect">
              <a:avLst/>
            </a:prstGeom>
            <a:solidFill>
              <a:srgbClr val="00AEEF"/>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45720" numCol="1" spcCol="0" rtlCol="0" fromWordArt="0" anchor="t" anchorCtr="0" forceAA="0" compatLnSpc="1">
              <a:prstTxWarp prst="textNoShape">
                <a:avLst/>
              </a:prstTxWarp>
              <a:noAutofit/>
            </a:bodyPr>
            <a:lstStyle/>
            <a:p>
              <a:pPr>
                <a:spcBef>
                  <a:spcPct val="0"/>
                </a:spcBef>
                <a:spcAft>
                  <a:spcPts val="600"/>
                </a:spcAft>
              </a:pPr>
              <a:endParaRPr lang="en-US" sz="2800" kern="0" spc="-100" dirty="0" smtClean="0">
                <a:gradFill>
                  <a:gsLst>
                    <a:gs pos="0">
                      <a:srgbClr val="FFFFFF"/>
                    </a:gs>
                    <a:gs pos="100000">
                      <a:srgbClr val="FFFFFF"/>
                    </a:gs>
                  </a:gsLst>
                  <a:lin ang="5400000" scaled="0"/>
                </a:gradFill>
                <a:latin typeface="Consolas" pitchFamily="49" charset="0"/>
                <a:cs typeface="Consolas" pitchFamily="49" charset="0"/>
              </a:endParaRPr>
            </a:p>
            <a:p>
              <a:pPr>
                <a:spcBef>
                  <a:spcPct val="0"/>
                </a:spcBef>
                <a:spcAft>
                  <a:spcPts val="600"/>
                </a:spcAft>
              </a:pPr>
              <a:endParaRPr lang="en-US" sz="2800" kern="0" spc="-100" dirty="0" smtClean="0">
                <a:gradFill>
                  <a:gsLst>
                    <a:gs pos="0">
                      <a:srgbClr val="FFFFFF"/>
                    </a:gs>
                    <a:gs pos="100000">
                      <a:srgbClr val="FFFFFF"/>
                    </a:gs>
                  </a:gsLst>
                  <a:lin ang="5400000" scaled="0"/>
                </a:gradFill>
                <a:latin typeface="Consolas" pitchFamily="49" charset="0"/>
                <a:cs typeface="Consolas" pitchFamily="49" charset="0"/>
              </a:endParaRPr>
            </a:p>
            <a:p>
              <a:pPr>
                <a:spcAft>
                  <a:spcPts val="600"/>
                </a:spcAft>
              </a:pPr>
              <a:endParaRPr lang="en-US" sz="2200" spc="-50" dirty="0">
                <a:gradFill>
                  <a:gsLst>
                    <a:gs pos="0">
                      <a:srgbClr val="FFFFFF"/>
                    </a:gs>
                    <a:gs pos="100000">
                      <a:srgbClr val="FFFFFF"/>
                    </a:gs>
                  </a:gsLst>
                  <a:lin ang="5400000" scaled="0"/>
                </a:gradFill>
                <a:cs typeface="Arial" charset="0"/>
              </a:endParaRPr>
            </a:p>
          </p:txBody>
        </p:sp>
        <p:sp>
          <p:nvSpPr>
            <p:cNvPr id="1283" name="Freeform 20"/>
            <p:cNvSpPr>
              <a:spLocks noEditPoints="1"/>
            </p:cNvSpPr>
            <p:nvPr/>
          </p:nvSpPr>
          <p:spPr bwMode="black">
            <a:xfrm>
              <a:off x="857408" y="2394064"/>
              <a:ext cx="438106" cy="299703"/>
            </a:xfrm>
            <a:custGeom>
              <a:avLst/>
              <a:gdLst/>
              <a:ahLst/>
              <a:cxnLst>
                <a:cxn ang="0">
                  <a:pos x="774" y="456"/>
                </a:cxn>
                <a:cxn ang="0">
                  <a:pos x="774" y="36"/>
                </a:cxn>
                <a:cxn ang="0">
                  <a:pos x="737" y="0"/>
                </a:cxn>
                <a:cxn ang="0">
                  <a:pos x="107" y="0"/>
                </a:cxn>
                <a:cxn ang="0">
                  <a:pos x="71" y="36"/>
                </a:cxn>
                <a:cxn ang="0">
                  <a:pos x="71" y="456"/>
                </a:cxn>
                <a:cxn ang="0">
                  <a:pos x="0" y="544"/>
                </a:cxn>
                <a:cxn ang="0">
                  <a:pos x="44" y="588"/>
                </a:cxn>
                <a:cxn ang="0">
                  <a:pos x="800" y="588"/>
                </a:cxn>
                <a:cxn ang="0">
                  <a:pos x="844" y="544"/>
                </a:cxn>
                <a:cxn ang="0">
                  <a:pos x="774" y="456"/>
                </a:cxn>
                <a:cxn ang="0">
                  <a:pos x="481" y="554"/>
                </a:cxn>
                <a:cxn ang="0">
                  <a:pos x="350" y="554"/>
                </a:cxn>
                <a:cxn ang="0">
                  <a:pos x="337" y="547"/>
                </a:cxn>
                <a:cxn ang="0">
                  <a:pos x="352" y="519"/>
                </a:cxn>
                <a:cxn ang="0">
                  <a:pos x="363" y="514"/>
                </a:cxn>
                <a:cxn ang="0">
                  <a:pos x="468" y="514"/>
                </a:cxn>
                <a:cxn ang="0">
                  <a:pos x="478" y="519"/>
                </a:cxn>
                <a:cxn ang="0">
                  <a:pos x="494" y="547"/>
                </a:cxn>
                <a:cxn ang="0">
                  <a:pos x="481" y="554"/>
                </a:cxn>
                <a:cxn ang="0">
                  <a:pos x="748" y="456"/>
                </a:cxn>
                <a:cxn ang="0">
                  <a:pos x="99" y="456"/>
                </a:cxn>
                <a:cxn ang="0">
                  <a:pos x="99" y="42"/>
                </a:cxn>
                <a:cxn ang="0">
                  <a:pos x="117" y="24"/>
                </a:cxn>
                <a:cxn ang="0">
                  <a:pos x="730" y="24"/>
                </a:cxn>
                <a:cxn ang="0">
                  <a:pos x="748" y="42"/>
                </a:cxn>
                <a:cxn ang="0">
                  <a:pos x="748" y="456"/>
                </a:cxn>
              </a:cxnLst>
              <a:rect l="0" t="0" r="r" b="b"/>
              <a:pathLst>
                <a:path w="844" h="588">
                  <a:moveTo>
                    <a:pt x="774" y="456"/>
                  </a:moveTo>
                  <a:cubicBezTo>
                    <a:pt x="774" y="36"/>
                    <a:pt x="774" y="36"/>
                    <a:pt x="774" y="36"/>
                  </a:cubicBezTo>
                  <a:cubicBezTo>
                    <a:pt x="774" y="16"/>
                    <a:pt x="757" y="0"/>
                    <a:pt x="737" y="0"/>
                  </a:cubicBezTo>
                  <a:cubicBezTo>
                    <a:pt x="107" y="0"/>
                    <a:pt x="107" y="0"/>
                    <a:pt x="107" y="0"/>
                  </a:cubicBezTo>
                  <a:cubicBezTo>
                    <a:pt x="87" y="0"/>
                    <a:pt x="71" y="16"/>
                    <a:pt x="71" y="36"/>
                  </a:cubicBezTo>
                  <a:cubicBezTo>
                    <a:pt x="71" y="456"/>
                    <a:pt x="71" y="456"/>
                    <a:pt x="71" y="456"/>
                  </a:cubicBezTo>
                  <a:cubicBezTo>
                    <a:pt x="0" y="544"/>
                    <a:pt x="0" y="544"/>
                    <a:pt x="0" y="544"/>
                  </a:cubicBezTo>
                  <a:cubicBezTo>
                    <a:pt x="0" y="568"/>
                    <a:pt x="20" y="588"/>
                    <a:pt x="44" y="588"/>
                  </a:cubicBezTo>
                  <a:cubicBezTo>
                    <a:pt x="800" y="588"/>
                    <a:pt x="800" y="588"/>
                    <a:pt x="800" y="588"/>
                  </a:cubicBezTo>
                  <a:cubicBezTo>
                    <a:pt x="824" y="588"/>
                    <a:pt x="844" y="568"/>
                    <a:pt x="844" y="544"/>
                  </a:cubicBezTo>
                  <a:lnTo>
                    <a:pt x="774" y="456"/>
                  </a:lnTo>
                  <a:close/>
                  <a:moveTo>
                    <a:pt x="481" y="554"/>
                  </a:moveTo>
                  <a:cubicBezTo>
                    <a:pt x="350" y="554"/>
                    <a:pt x="350" y="554"/>
                    <a:pt x="350" y="554"/>
                  </a:cubicBezTo>
                  <a:cubicBezTo>
                    <a:pt x="343" y="554"/>
                    <a:pt x="337" y="551"/>
                    <a:pt x="337" y="547"/>
                  </a:cubicBezTo>
                  <a:cubicBezTo>
                    <a:pt x="352" y="519"/>
                    <a:pt x="352" y="519"/>
                    <a:pt x="352" y="519"/>
                  </a:cubicBezTo>
                  <a:cubicBezTo>
                    <a:pt x="352" y="516"/>
                    <a:pt x="357" y="514"/>
                    <a:pt x="363" y="514"/>
                  </a:cubicBezTo>
                  <a:cubicBezTo>
                    <a:pt x="468" y="514"/>
                    <a:pt x="468" y="514"/>
                    <a:pt x="468" y="514"/>
                  </a:cubicBezTo>
                  <a:cubicBezTo>
                    <a:pt x="473" y="514"/>
                    <a:pt x="478" y="516"/>
                    <a:pt x="478" y="519"/>
                  </a:cubicBezTo>
                  <a:cubicBezTo>
                    <a:pt x="494" y="547"/>
                    <a:pt x="494" y="547"/>
                    <a:pt x="494" y="547"/>
                  </a:cubicBezTo>
                  <a:cubicBezTo>
                    <a:pt x="494" y="551"/>
                    <a:pt x="488" y="554"/>
                    <a:pt x="481" y="554"/>
                  </a:cubicBezTo>
                  <a:close/>
                  <a:moveTo>
                    <a:pt x="748" y="456"/>
                  </a:moveTo>
                  <a:cubicBezTo>
                    <a:pt x="99" y="456"/>
                    <a:pt x="99" y="456"/>
                    <a:pt x="99" y="456"/>
                  </a:cubicBezTo>
                  <a:cubicBezTo>
                    <a:pt x="99" y="42"/>
                    <a:pt x="99" y="42"/>
                    <a:pt x="99" y="42"/>
                  </a:cubicBezTo>
                  <a:cubicBezTo>
                    <a:pt x="99" y="32"/>
                    <a:pt x="107" y="24"/>
                    <a:pt x="117" y="24"/>
                  </a:cubicBezTo>
                  <a:cubicBezTo>
                    <a:pt x="730" y="24"/>
                    <a:pt x="730" y="24"/>
                    <a:pt x="730" y="24"/>
                  </a:cubicBezTo>
                  <a:cubicBezTo>
                    <a:pt x="740" y="24"/>
                    <a:pt x="748" y="32"/>
                    <a:pt x="748" y="42"/>
                  </a:cubicBezTo>
                  <a:lnTo>
                    <a:pt x="748" y="456"/>
                  </a:lnTo>
                  <a:close/>
                </a:path>
              </a:pathLst>
            </a:custGeom>
            <a:solidFill>
              <a:srgbClr val="FFFFFF"/>
            </a:solidFill>
            <a:extLst/>
          </p:spPr>
          <p:txBody>
            <a:bodyPr vert="horz" wrap="square" lIns="82305" tIns="41153" rIns="82305" bIns="41153" numCol="1" anchor="t" anchorCtr="0" compatLnSpc="1">
              <a:prstTxWarp prst="textNoShape">
                <a:avLst/>
              </a:prstTxWarp>
            </a:bodyPr>
            <a:lstStyle/>
            <a:p>
              <a:endParaRPr lang="en-US" sz="900" dirty="0">
                <a:solidFill>
                  <a:srgbClr val="FFFFFF"/>
                </a:solidFill>
              </a:endParaRPr>
            </a:p>
          </p:txBody>
        </p:sp>
        <p:pic>
          <p:nvPicPr>
            <p:cNvPr id="1284" name="Picture 1283"/>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bwMode="black">
            <a:xfrm>
              <a:off x="2036839" y="2393012"/>
              <a:ext cx="178985" cy="263038"/>
            </a:xfrm>
            <a:prstGeom prst="rect">
              <a:avLst/>
            </a:prstGeom>
          </p:spPr>
        </p:pic>
        <p:grpSp>
          <p:nvGrpSpPr>
            <p:cNvPr id="1285" name="Group 1284"/>
            <p:cNvGrpSpPr/>
            <p:nvPr/>
          </p:nvGrpSpPr>
          <p:grpSpPr bwMode="black">
            <a:xfrm>
              <a:off x="1452123" y="2384422"/>
              <a:ext cx="342215" cy="309345"/>
              <a:chOff x="2916435" y="3914162"/>
              <a:chExt cx="930762" cy="918513"/>
            </a:xfrm>
          </p:grpSpPr>
          <p:pic>
            <p:nvPicPr>
              <p:cNvPr id="1287" name="Picture 1286"/>
              <p:cNvPicPr>
                <a:picLocks noChangeAspect="1"/>
              </p:cNvPicPr>
              <p:nvPr/>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bwMode="black">
              <a:xfrm rot="2614426" flipH="1">
                <a:off x="2916435" y="4302649"/>
                <a:ext cx="394555" cy="530026"/>
              </a:xfrm>
              <a:prstGeom prst="rect">
                <a:avLst/>
              </a:prstGeom>
            </p:spPr>
          </p:pic>
          <p:sp>
            <p:nvSpPr>
              <p:cNvPr id="1288" name="Freeform 61"/>
              <p:cNvSpPr>
                <a:spLocks/>
              </p:cNvSpPr>
              <p:nvPr/>
            </p:nvSpPr>
            <p:spPr bwMode="black">
              <a:xfrm rot="10800000">
                <a:off x="3279997" y="3914162"/>
                <a:ext cx="567200" cy="820337"/>
              </a:xfrm>
              <a:custGeom>
                <a:avLst/>
                <a:gdLst/>
                <a:ahLst/>
                <a:cxnLst>
                  <a:cxn ang="0">
                    <a:pos x="251" y="363"/>
                  </a:cxn>
                  <a:cxn ang="0">
                    <a:pos x="243" y="372"/>
                  </a:cxn>
                  <a:cxn ang="0">
                    <a:pos x="35" y="372"/>
                  </a:cxn>
                  <a:cxn ang="0">
                    <a:pos x="27" y="363"/>
                  </a:cxn>
                  <a:cxn ang="0">
                    <a:pos x="27" y="36"/>
                  </a:cxn>
                  <a:cxn ang="0">
                    <a:pos x="35" y="27"/>
                  </a:cxn>
                  <a:cxn ang="0">
                    <a:pos x="243" y="27"/>
                  </a:cxn>
                  <a:cxn ang="0">
                    <a:pos x="251" y="36"/>
                  </a:cxn>
                  <a:cxn ang="0">
                    <a:pos x="251" y="108"/>
                  </a:cxn>
                  <a:cxn ang="0">
                    <a:pos x="277" y="84"/>
                  </a:cxn>
                  <a:cxn ang="0">
                    <a:pos x="277" y="10"/>
                  </a:cxn>
                  <a:cxn ang="0">
                    <a:pos x="267" y="0"/>
                  </a:cxn>
                  <a:cxn ang="0">
                    <a:pos x="11" y="0"/>
                  </a:cxn>
                  <a:cxn ang="0">
                    <a:pos x="0" y="10"/>
                  </a:cxn>
                  <a:cxn ang="0">
                    <a:pos x="0" y="389"/>
                  </a:cxn>
                  <a:cxn ang="0">
                    <a:pos x="11" y="399"/>
                  </a:cxn>
                  <a:cxn ang="0">
                    <a:pos x="267" y="399"/>
                  </a:cxn>
                  <a:cxn ang="0">
                    <a:pos x="277" y="389"/>
                  </a:cxn>
                  <a:cxn ang="0">
                    <a:pos x="277" y="168"/>
                  </a:cxn>
                  <a:cxn ang="0">
                    <a:pos x="251" y="191"/>
                  </a:cxn>
                  <a:cxn ang="0">
                    <a:pos x="251" y="363"/>
                  </a:cxn>
                </a:cxnLst>
                <a:rect l="0" t="0" r="r" b="b"/>
                <a:pathLst>
                  <a:path w="277" h="399">
                    <a:moveTo>
                      <a:pt x="251" y="363"/>
                    </a:moveTo>
                    <a:cubicBezTo>
                      <a:pt x="251" y="368"/>
                      <a:pt x="247" y="372"/>
                      <a:pt x="243" y="372"/>
                    </a:cubicBezTo>
                    <a:cubicBezTo>
                      <a:pt x="35" y="372"/>
                      <a:pt x="35" y="372"/>
                      <a:pt x="35" y="372"/>
                    </a:cubicBezTo>
                    <a:cubicBezTo>
                      <a:pt x="31" y="372"/>
                      <a:pt x="27" y="368"/>
                      <a:pt x="27" y="363"/>
                    </a:cubicBezTo>
                    <a:cubicBezTo>
                      <a:pt x="27" y="36"/>
                      <a:pt x="27" y="36"/>
                      <a:pt x="27" y="36"/>
                    </a:cubicBezTo>
                    <a:cubicBezTo>
                      <a:pt x="27" y="31"/>
                      <a:pt x="31" y="27"/>
                      <a:pt x="35" y="27"/>
                    </a:cubicBezTo>
                    <a:cubicBezTo>
                      <a:pt x="243" y="27"/>
                      <a:pt x="243" y="27"/>
                      <a:pt x="243" y="27"/>
                    </a:cubicBezTo>
                    <a:cubicBezTo>
                      <a:pt x="247" y="27"/>
                      <a:pt x="251" y="31"/>
                      <a:pt x="251" y="36"/>
                    </a:cubicBezTo>
                    <a:cubicBezTo>
                      <a:pt x="251" y="108"/>
                      <a:pt x="251" y="108"/>
                      <a:pt x="251" y="108"/>
                    </a:cubicBezTo>
                    <a:cubicBezTo>
                      <a:pt x="277" y="84"/>
                      <a:pt x="277" y="84"/>
                      <a:pt x="277" y="84"/>
                    </a:cubicBezTo>
                    <a:cubicBezTo>
                      <a:pt x="277" y="10"/>
                      <a:pt x="277" y="10"/>
                      <a:pt x="277" y="10"/>
                    </a:cubicBezTo>
                    <a:cubicBezTo>
                      <a:pt x="277" y="4"/>
                      <a:pt x="273" y="0"/>
                      <a:pt x="267" y="0"/>
                    </a:cubicBezTo>
                    <a:cubicBezTo>
                      <a:pt x="11" y="0"/>
                      <a:pt x="11" y="0"/>
                      <a:pt x="11" y="0"/>
                    </a:cubicBezTo>
                    <a:cubicBezTo>
                      <a:pt x="5" y="0"/>
                      <a:pt x="0" y="4"/>
                      <a:pt x="0" y="10"/>
                    </a:cubicBezTo>
                    <a:cubicBezTo>
                      <a:pt x="0" y="389"/>
                      <a:pt x="0" y="389"/>
                      <a:pt x="0" y="389"/>
                    </a:cubicBezTo>
                    <a:cubicBezTo>
                      <a:pt x="0" y="395"/>
                      <a:pt x="5" y="399"/>
                      <a:pt x="11" y="399"/>
                    </a:cubicBezTo>
                    <a:cubicBezTo>
                      <a:pt x="267" y="399"/>
                      <a:pt x="267" y="399"/>
                      <a:pt x="267" y="399"/>
                    </a:cubicBezTo>
                    <a:cubicBezTo>
                      <a:pt x="273" y="399"/>
                      <a:pt x="277" y="395"/>
                      <a:pt x="277" y="389"/>
                    </a:cubicBezTo>
                    <a:cubicBezTo>
                      <a:pt x="277" y="168"/>
                      <a:pt x="277" y="168"/>
                      <a:pt x="277" y="168"/>
                    </a:cubicBezTo>
                    <a:cubicBezTo>
                      <a:pt x="251" y="191"/>
                      <a:pt x="251" y="191"/>
                      <a:pt x="251" y="191"/>
                    </a:cubicBezTo>
                    <a:lnTo>
                      <a:pt x="251" y="363"/>
                    </a:lnTo>
                    <a:close/>
                  </a:path>
                </a:pathLst>
              </a:custGeom>
              <a:solidFill>
                <a:srgbClr val="FFFFFF"/>
              </a:solidFill>
              <a:extLst/>
            </p:spPr>
            <p:txBody>
              <a:bodyPr vert="horz" wrap="square" lIns="91440" tIns="45720" rIns="91440" bIns="45720" numCol="1" anchor="t" anchorCtr="0" compatLnSpc="1">
                <a:prstTxWarp prst="textNoShape">
                  <a:avLst/>
                </a:prstTxWarp>
              </a:bodyPr>
              <a:lstStyle/>
              <a:p>
                <a:endParaRPr lang="en-US" sz="900" dirty="0">
                  <a:solidFill>
                    <a:srgbClr val="FFFFFF"/>
                  </a:solidFill>
                </a:endParaRPr>
              </a:p>
            </p:txBody>
          </p:sp>
        </p:grpSp>
        <p:sp>
          <p:nvSpPr>
            <p:cNvPr id="1286" name="TextBox 1285"/>
            <p:cNvSpPr txBox="1"/>
            <p:nvPr/>
          </p:nvSpPr>
          <p:spPr>
            <a:xfrm flipH="1">
              <a:off x="716618" y="2726484"/>
              <a:ext cx="1657350" cy="119563"/>
            </a:xfrm>
            <a:prstGeom prst="rect">
              <a:avLst/>
            </a:prstGeom>
            <a:noFill/>
          </p:spPr>
          <p:txBody>
            <a:bodyPr wrap="square" lIns="0" tIns="0" rIns="0" bIns="0" rtlCol="0">
              <a:spAutoFit/>
            </a:bodyPr>
            <a:lstStyle/>
            <a:p>
              <a:pPr algn="ctr"/>
              <a:r>
                <a:rPr lang="en-US" sz="1200" dirty="0" smtClean="0">
                  <a:solidFill>
                    <a:srgbClr val="FBFBFB"/>
                  </a:solidFill>
                  <a:latin typeface="Segoe UI" pitchFamily="34" charset="0"/>
                  <a:ea typeface="Segoe UI" pitchFamily="34" charset="0"/>
                  <a:cs typeface="Segoe UI" pitchFamily="34" charset="0"/>
                </a:rPr>
                <a:t>Incident Client UX</a:t>
              </a:r>
            </a:p>
          </p:txBody>
        </p:sp>
      </p:grpSp>
      <p:sp>
        <p:nvSpPr>
          <p:cNvPr id="5" name="Up-Down Arrow 4"/>
          <p:cNvSpPr/>
          <p:nvPr/>
        </p:nvSpPr>
        <p:spPr>
          <a:xfrm>
            <a:off x="1886673" y="2500132"/>
            <a:ext cx="381965" cy="687922"/>
          </a:xfrm>
          <a:prstGeom prst="up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2" name="Up-Down Arrow 1291"/>
          <p:cNvSpPr/>
          <p:nvPr/>
        </p:nvSpPr>
        <p:spPr>
          <a:xfrm>
            <a:off x="2865958" y="2500132"/>
            <a:ext cx="381965" cy="687922"/>
          </a:xfrm>
          <a:prstGeom prst="up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3" name="Up-Down Arrow 1292"/>
          <p:cNvSpPr/>
          <p:nvPr/>
        </p:nvSpPr>
        <p:spPr>
          <a:xfrm>
            <a:off x="2276844" y="4320427"/>
            <a:ext cx="381965" cy="687922"/>
          </a:xfrm>
          <a:prstGeom prst="up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264452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2" name="Title 1"/>
          <p:cNvSpPr>
            <a:spLocks noGrp="1"/>
          </p:cNvSpPr>
          <p:nvPr>
            <p:ph type="title"/>
          </p:nvPr>
        </p:nvSpPr>
        <p:spPr>
          <a:xfrm>
            <a:off x="391089" y="177090"/>
            <a:ext cx="11524432" cy="1063487"/>
          </a:xfrm>
        </p:spPr>
        <p:txBody>
          <a:bodyPr/>
          <a:lstStyle/>
          <a:p>
            <a:r>
              <a:rPr lang="en-US" dirty="0" smtClean="0"/>
              <a:t>Windows Communication Foundation (WCF)</a:t>
            </a:r>
            <a:endParaRPr lang="en-US" dirty="0"/>
          </a:p>
        </p:txBody>
      </p:sp>
      <p:sp>
        <p:nvSpPr>
          <p:cNvPr id="2" name="Rectangle 1"/>
          <p:cNvSpPr/>
          <p:nvPr/>
        </p:nvSpPr>
        <p:spPr>
          <a:xfrm>
            <a:off x="733062" y="1240577"/>
            <a:ext cx="9221165" cy="1938992"/>
          </a:xfrm>
          <a:prstGeom prst="rect">
            <a:avLst/>
          </a:prstGeom>
        </p:spPr>
        <p:txBody>
          <a:bodyPr wrap="square">
            <a:spAutoFit/>
          </a:bodyPr>
          <a:lstStyle/>
          <a:p>
            <a:r>
              <a:rPr lang="en-US" sz="4000" dirty="0"/>
              <a:t>Messages </a:t>
            </a:r>
            <a:r>
              <a:rPr lang="en-US" sz="4000" dirty="0" smtClean="0"/>
              <a:t>are typically sent in text </a:t>
            </a:r>
            <a:r>
              <a:rPr lang="en-US" sz="4000" dirty="0"/>
              <a:t>encoded </a:t>
            </a:r>
            <a:r>
              <a:rPr lang="en-US" sz="4000" b="1" dirty="0"/>
              <a:t>SOAP</a:t>
            </a:r>
            <a:r>
              <a:rPr lang="en-US" sz="4000" dirty="0"/>
              <a:t> messages using is the </a:t>
            </a:r>
            <a:r>
              <a:rPr lang="en-US" sz="4000" dirty="0" err="1"/>
              <a:t>HyperText</a:t>
            </a:r>
            <a:r>
              <a:rPr lang="en-US" sz="4000" dirty="0"/>
              <a:t> Transfer Protocol (</a:t>
            </a:r>
            <a:r>
              <a:rPr lang="en-US" sz="4000" dirty="0" smtClean="0"/>
              <a:t>HTTP)</a:t>
            </a:r>
            <a:endParaRPr lang="en-US" sz="4000" dirty="0"/>
          </a:p>
        </p:txBody>
      </p:sp>
      <p:sp>
        <p:nvSpPr>
          <p:cNvPr id="3" name="Rectangle 2"/>
          <p:cNvSpPr/>
          <p:nvPr/>
        </p:nvSpPr>
        <p:spPr>
          <a:xfrm>
            <a:off x="2376667" y="3999988"/>
            <a:ext cx="8376213" cy="1938992"/>
          </a:xfrm>
          <a:prstGeom prst="rect">
            <a:avLst/>
          </a:prstGeom>
        </p:spPr>
        <p:txBody>
          <a:bodyPr wrap="square">
            <a:spAutoFit/>
          </a:bodyPr>
          <a:lstStyle/>
          <a:p>
            <a:r>
              <a:rPr lang="en-US" sz="2400" b="1" dirty="0"/>
              <a:t>SOAP</a:t>
            </a:r>
            <a:r>
              <a:rPr lang="en-US" sz="2400" dirty="0"/>
              <a:t>, originally defined as </a:t>
            </a:r>
            <a:r>
              <a:rPr lang="en-US" sz="2400" b="1" dirty="0"/>
              <a:t>Simple Object Access Protocol</a:t>
            </a:r>
            <a:r>
              <a:rPr lang="en-US" sz="2400" dirty="0"/>
              <a:t>, is a protocol specification for exchanging structured information in the implementation of Web Services in computer networks. </a:t>
            </a:r>
          </a:p>
          <a:p>
            <a:endParaRPr lang="en-US" sz="2400" dirty="0"/>
          </a:p>
          <a:p>
            <a:r>
              <a:rPr lang="en-US" sz="2400" dirty="0"/>
              <a:t>It relies on </a:t>
            </a:r>
            <a:r>
              <a:rPr lang="en-US" sz="2400" b="1" dirty="0"/>
              <a:t>XML Information Set for its message format</a:t>
            </a:r>
            <a:r>
              <a:rPr lang="en-US" sz="2400" dirty="0"/>
              <a:t>.</a:t>
            </a:r>
          </a:p>
        </p:txBody>
      </p:sp>
    </p:spTree>
    <p:extLst>
      <p:ext uri="{BB962C8B-B14F-4D97-AF65-F5344CB8AC3E}">
        <p14:creationId xmlns:p14="http://schemas.microsoft.com/office/powerpoint/2010/main" val="28556468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SOAP vs. REST</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509274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2" name="Title 1"/>
          <p:cNvSpPr>
            <a:spLocks noGrp="1"/>
          </p:cNvSpPr>
          <p:nvPr>
            <p:ph type="title"/>
          </p:nvPr>
        </p:nvSpPr>
        <p:spPr>
          <a:xfrm>
            <a:off x="391089" y="177090"/>
            <a:ext cx="11524432" cy="1063487"/>
          </a:xfrm>
        </p:spPr>
        <p:txBody>
          <a:bodyPr/>
          <a:lstStyle/>
          <a:p>
            <a:r>
              <a:rPr lang="en-US" dirty="0" smtClean="0"/>
              <a:t>Windows Communication Foundation (WCF)</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8941" y="675736"/>
            <a:ext cx="6870023" cy="4006670"/>
          </a:xfrm>
          <a:prstGeom prst="rect">
            <a:avLst/>
          </a:prstGeom>
        </p:spPr>
      </p:pic>
      <p:sp>
        <p:nvSpPr>
          <p:cNvPr id="5" name="TextBox 4"/>
          <p:cNvSpPr txBox="1"/>
          <p:nvPr/>
        </p:nvSpPr>
        <p:spPr>
          <a:xfrm>
            <a:off x="6297592" y="4682406"/>
            <a:ext cx="1844040" cy="584775"/>
          </a:xfrm>
          <a:prstGeom prst="rect">
            <a:avLst/>
          </a:prstGeom>
          <a:noFill/>
        </p:spPr>
        <p:txBody>
          <a:bodyPr wrap="square" rtlCol="0">
            <a:spAutoFit/>
          </a:bodyPr>
          <a:lstStyle/>
          <a:p>
            <a:r>
              <a:rPr lang="en-US" sz="3200" b="1" dirty="0" smtClean="0">
                <a:solidFill>
                  <a:srgbClr val="C00000"/>
                </a:solidFill>
                <a:latin typeface="Segoe UI Light" pitchFamily="34" charset="0"/>
                <a:ea typeface="+mj-ea"/>
                <a:cs typeface="+mj-cs"/>
              </a:rPr>
              <a:t>REST calls</a:t>
            </a:r>
            <a:endParaRPr lang="en-US" sz="3200" b="1" dirty="0">
              <a:solidFill>
                <a:srgbClr val="C00000"/>
              </a:solidFill>
              <a:latin typeface="Segoe UI Light" pitchFamily="34" charset="0"/>
              <a:ea typeface="+mj-ea"/>
              <a:cs typeface="+mj-cs"/>
            </a:endParaRPr>
          </a:p>
        </p:txBody>
      </p:sp>
      <p:sp>
        <p:nvSpPr>
          <p:cNvPr id="6" name="TextBox 5"/>
          <p:cNvSpPr txBox="1"/>
          <p:nvPr/>
        </p:nvSpPr>
        <p:spPr>
          <a:xfrm>
            <a:off x="498675" y="4682406"/>
            <a:ext cx="2699859" cy="584775"/>
          </a:xfrm>
          <a:prstGeom prst="rect">
            <a:avLst/>
          </a:prstGeom>
          <a:noFill/>
        </p:spPr>
        <p:txBody>
          <a:bodyPr wrap="square" rtlCol="0">
            <a:spAutoFit/>
          </a:bodyPr>
          <a:lstStyle>
            <a:defPPr>
              <a:defRPr lang="en-US"/>
            </a:defPPr>
            <a:lvl1pPr>
              <a:defRPr sz="3200" b="1">
                <a:solidFill>
                  <a:srgbClr val="C00000"/>
                </a:solidFill>
                <a:latin typeface="Segoe UI Light" pitchFamily="34" charset="0"/>
                <a:ea typeface="+mj-ea"/>
                <a:cs typeface="+mj-cs"/>
              </a:defRPr>
            </a:lvl1pPr>
          </a:lstStyle>
          <a:p>
            <a:r>
              <a:rPr lang="en-US" dirty="0"/>
              <a:t>SOAP calls</a:t>
            </a:r>
          </a:p>
        </p:txBody>
      </p:sp>
      <p:sp>
        <p:nvSpPr>
          <p:cNvPr id="7" name="Rectangle 6"/>
          <p:cNvSpPr/>
          <p:nvPr/>
        </p:nvSpPr>
        <p:spPr>
          <a:xfrm>
            <a:off x="229994" y="5638800"/>
            <a:ext cx="6144846" cy="530400"/>
          </a:xfrm>
          <a:prstGeom prst="rect">
            <a:avLst/>
          </a:prstGeom>
          <a:solidFill>
            <a:srgbClr val="00B0F0"/>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91409" tIns="45705" rIns="91409" bIns="45705" rtlCol="0" anchor="ctr" anchorCtr="0">
            <a:noAutofit/>
          </a:bodyPr>
          <a:lstStyle/>
          <a:p>
            <a:pPr algn="ctr" defTabSz="914088">
              <a:lnSpc>
                <a:spcPct val="80000"/>
              </a:lnSpc>
              <a:spcBef>
                <a:spcPct val="0"/>
              </a:spcBef>
            </a:pPr>
            <a:r>
              <a:rPr lang="en-US" sz="3600" b="1" dirty="0">
                <a:latin typeface="Segoe UI Light" panose="020B0502040204020203" pitchFamily="34" charset="0"/>
                <a:ea typeface="Segoe UI Light" panose="020B0502040204020203" pitchFamily="34" charset="0"/>
                <a:cs typeface="Segoe UI Light" panose="020B0502040204020203" pitchFamily="34" charset="0"/>
              </a:rPr>
              <a:t>REST is an abbreviation for:</a:t>
            </a:r>
          </a:p>
        </p:txBody>
      </p:sp>
      <p:sp>
        <p:nvSpPr>
          <p:cNvPr id="8" name="Rectangle 7"/>
          <p:cNvSpPr/>
          <p:nvPr/>
        </p:nvSpPr>
        <p:spPr>
          <a:xfrm>
            <a:off x="3938061" y="6223575"/>
            <a:ext cx="8083213" cy="530400"/>
          </a:xfrm>
          <a:prstGeom prst="rect">
            <a:avLst/>
          </a:prstGeom>
          <a:solidFill>
            <a:schemeClr val="accent2"/>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91409" tIns="45705" rIns="91409" bIns="45705" rtlCol="0" anchor="ctr" anchorCtr="0">
            <a:normAutofit/>
          </a:bodyPr>
          <a:lstStyle/>
          <a:p>
            <a:pPr algn="ctr" defTabSz="914088">
              <a:lnSpc>
                <a:spcPct val="80000"/>
              </a:lnSpc>
              <a:spcBef>
                <a:spcPct val="0"/>
              </a:spcBef>
            </a:pPr>
            <a:r>
              <a:rPr lang="en-US" sz="3600" b="1" dirty="0">
                <a:latin typeface="Segoe UI Light" panose="020B0502040204020203" pitchFamily="34" charset="0"/>
                <a:ea typeface="Segoe UI Light" panose="020B0502040204020203" pitchFamily="34" charset="0"/>
                <a:cs typeface="Segoe UI Light" panose="020B0502040204020203" pitchFamily="34" charset="0"/>
              </a:rPr>
              <a:t>Representational State Transfer</a:t>
            </a:r>
          </a:p>
        </p:txBody>
      </p:sp>
    </p:spTree>
    <p:extLst>
      <p:ext uri="{BB962C8B-B14F-4D97-AF65-F5344CB8AC3E}">
        <p14:creationId xmlns:p14="http://schemas.microsoft.com/office/powerpoint/2010/main" val="3293437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2" name="Title 1"/>
          <p:cNvSpPr>
            <a:spLocks noGrp="1"/>
          </p:cNvSpPr>
          <p:nvPr>
            <p:ph type="title"/>
          </p:nvPr>
        </p:nvSpPr>
        <p:spPr>
          <a:xfrm>
            <a:off x="379514" y="182215"/>
            <a:ext cx="11524432" cy="1063487"/>
          </a:xfrm>
        </p:spPr>
        <p:txBody>
          <a:bodyPr/>
          <a:lstStyle/>
          <a:p>
            <a:r>
              <a:rPr lang="en-US" dirty="0" smtClean="0"/>
              <a:t>Windows Communication Foundation (WCF)</a:t>
            </a:r>
            <a:endParaRPr lang="en-US" dirty="0"/>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2199" y="1245702"/>
            <a:ext cx="5967972" cy="3443529"/>
          </a:xfrm>
          <a:prstGeom prst="rect">
            <a:avLst/>
          </a:prstGeom>
          <a:ln w="9525">
            <a:solidFill>
              <a:schemeClr val="tx1"/>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Lst>
        </p:spPr>
      </p:pic>
      <p:sp>
        <p:nvSpPr>
          <p:cNvPr id="2" name="TextBox 1"/>
          <p:cNvSpPr txBox="1"/>
          <p:nvPr/>
        </p:nvSpPr>
        <p:spPr>
          <a:xfrm>
            <a:off x="609600" y="5369169"/>
            <a:ext cx="10339754" cy="773723"/>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vert="horz" wrap="square" lIns="91409" tIns="45705" rIns="91409" bIns="45705" rtlCol="0" anchor="ctr" anchorCtr="0">
            <a:normAutofit lnSpcReduction="10000"/>
          </a:bodyPr>
          <a:lstStyle/>
          <a:p>
            <a:pPr algn="ctr"/>
            <a:r>
              <a:rPr lang="en-US" sz="4800" dirty="0" smtClean="0"/>
              <a:t>But </a:t>
            </a:r>
            <a:r>
              <a:rPr lang="en-US" sz="4800" smtClean="0"/>
              <a:t>REST is coming </a:t>
            </a:r>
            <a:r>
              <a:rPr lang="en-US" sz="4800" dirty="0" smtClean="0"/>
              <a:t>along….</a:t>
            </a:r>
          </a:p>
        </p:txBody>
      </p:sp>
    </p:spTree>
    <p:extLst>
      <p:ext uri="{BB962C8B-B14F-4D97-AF65-F5344CB8AC3E}">
        <p14:creationId xmlns:p14="http://schemas.microsoft.com/office/powerpoint/2010/main" val="4238619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6" presetClass="emph" presetSubtype="0" fill="hold" nodeType="withEffect">
                                  <p:stCondLst>
                                    <p:cond delay="0"/>
                                  </p:stCondLst>
                                  <p:childTnLst>
                                    <p:animScale>
                                      <p:cBhvr>
                                        <p:cTn id="8" dur="2000" fill="hold"/>
                                        <p:tgtEl>
                                          <p:spTgt spid="3"/>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13458" y="1088020"/>
            <a:ext cx="11053823" cy="5544274"/>
          </a:xfrm>
          <a:prstGeom prst="rect">
            <a:avLst/>
          </a:prstGeom>
          <a:solidFill>
            <a:srgbClr val="71B1D1"/>
          </a:solidFill>
          <a:ln w="76200">
            <a:solidFill>
              <a:srgbClr val="4498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25915" y="1157470"/>
            <a:ext cx="9601995" cy="509286"/>
          </a:xfrm>
          <a:prstGeom prst="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vert="horz" wrap="square" lIns="91409" tIns="45705" rIns="91409" bIns="45705" rtlCol="0" anchor="ctr" anchorCtr="0">
            <a:noAutofit/>
          </a:bodyPr>
          <a:lstStyle/>
          <a:p>
            <a:r>
              <a:rPr lang="en-US" sz="4400" b="1" dirty="0" smtClean="0"/>
              <a:t>Advantages of REST</a:t>
            </a:r>
          </a:p>
        </p:txBody>
      </p:sp>
      <p:sp>
        <p:nvSpPr>
          <p:cNvPr id="1252" name="Title 1"/>
          <p:cNvSpPr>
            <a:spLocks noGrp="1"/>
          </p:cNvSpPr>
          <p:nvPr>
            <p:ph type="title"/>
          </p:nvPr>
        </p:nvSpPr>
        <p:spPr>
          <a:xfrm>
            <a:off x="379514" y="182215"/>
            <a:ext cx="11524432" cy="1063487"/>
          </a:xfrm>
        </p:spPr>
        <p:txBody>
          <a:bodyPr/>
          <a:lstStyle/>
          <a:p>
            <a:r>
              <a:rPr lang="en-US" dirty="0" smtClean="0"/>
              <a:t>Windows Communication Foundation (WCF)</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1110209870"/>
              </p:ext>
            </p:extLst>
          </p:nvPr>
        </p:nvGraphicFramePr>
        <p:xfrm>
          <a:off x="1011819" y="1897484"/>
          <a:ext cx="10195443" cy="4198515"/>
        </p:xfrm>
        <a:graphic>
          <a:graphicData uri="http://schemas.openxmlformats.org/drawingml/2006/table">
            <a:tbl>
              <a:tblPr/>
              <a:tblGrid>
                <a:gridCol w="10195443"/>
              </a:tblGrid>
              <a:tr h="839703">
                <a:tc>
                  <a:txBody>
                    <a:bodyPr/>
                    <a:lstStyle/>
                    <a:p>
                      <a:r>
                        <a:rPr lang="en-US" sz="3200" b="1" dirty="0">
                          <a:effectLst/>
                        </a:rPr>
                        <a:t>Automatic support - native http</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EBF3FF"/>
                    </a:solidFill>
                  </a:tcPr>
                </a:tc>
              </a:tr>
              <a:tr h="839703">
                <a:tc>
                  <a:txBody>
                    <a:bodyPr/>
                    <a:lstStyle/>
                    <a:p>
                      <a:r>
                        <a:rPr lang="en-US" sz="3200" b="1">
                          <a:effectLst/>
                        </a:rPr>
                        <a:t>Lightweight, Efficient</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r>
              <a:tr h="839703">
                <a:tc>
                  <a:txBody>
                    <a:bodyPr/>
                    <a:lstStyle/>
                    <a:p>
                      <a:r>
                        <a:rPr lang="en-US" sz="3200" b="1">
                          <a:effectLst/>
                        </a:rPr>
                        <a:t>Secure - Supports https</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EBF3FF"/>
                    </a:solidFill>
                  </a:tcPr>
                </a:tc>
              </a:tr>
              <a:tr h="839703">
                <a:tc>
                  <a:txBody>
                    <a:bodyPr/>
                    <a:lstStyle/>
                    <a:p>
                      <a:r>
                        <a:rPr lang="en-US" sz="3200" b="1">
                          <a:effectLst/>
                        </a:rPr>
                        <a:t>Modern - Twitter, Yahoo, etc</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r>
              <a:tr h="839703">
                <a:tc>
                  <a:txBody>
                    <a:bodyPr/>
                    <a:lstStyle/>
                    <a:p>
                      <a:r>
                        <a:rPr lang="en-US" sz="3200" b="1" dirty="0">
                          <a:effectLst/>
                        </a:rPr>
                        <a:t>No toolkits needed, XML format</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666666"/>
                      </a:solidFill>
                      <a:prstDash val="solid"/>
                      <a:round/>
                      <a:headEnd type="none" w="med" len="med"/>
                      <a:tailEnd type="none" w="med" len="med"/>
                    </a:lnB>
                    <a:solidFill>
                      <a:srgbClr val="EBF3FF"/>
                    </a:solidFill>
                  </a:tcPr>
                </a:tc>
              </a:tr>
            </a:tbl>
          </a:graphicData>
        </a:graphic>
      </p:graphicFrame>
      <p:pic>
        <p:nvPicPr>
          <p:cNvPr id="9"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2247" y="943371"/>
            <a:ext cx="7436243" cy="5688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8307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2" name="Title 1"/>
          <p:cNvSpPr>
            <a:spLocks noGrp="1"/>
          </p:cNvSpPr>
          <p:nvPr>
            <p:ph type="title"/>
          </p:nvPr>
        </p:nvSpPr>
        <p:spPr>
          <a:xfrm>
            <a:off x="379514" y="182215"/>
            <a:ext cx="11524432" cy="1063487"/>
          </a:xfrm>
        </p:spPr>
        <p:txBody>
          <a:bodyPr/>
          <a:lstStyle/>
          <a:p>
            <a:r>
              <a:rPr lang="en-US" dirty="0" smtClean="0"/>
              <a:t>Windows Communication Foundation (WCF)</a:t>
            </a:r>
            <a:endParaRPr lang="en-US" dirty="0"/>
          </a:p>
        </p:txBody>
      </p:sp>
      <p:sp>
        <p:nvSpPr>
          <p:cNvPr id="2" name="Rectangle 1"/>
          <p:cNvSpPr/>
          <p:nvPr/>
        </p:nvSpPr>
        <p:spPr>
          <a:xfrm>
            <a:off x="613458" y="1088020"/>
            <a:ext cx="11053823" cy="5544274"/>
          </a:xfrm>
          <a:prstGeom prst="rect">
            <a:avLst/>
          </a:prstGeom>
          <a:solidFill>
            <a:srgbClr val="71B1D1"/>
          </a:solidFill>
          <a:ln w="76200">
            <a:solidFill>
              <a:srgbClr val="4498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227895545"/>
              </p:ext>
            </p:extLst>
          </p:nvPr>
        </p:nvGraphicFramePr>
        <p:xfrm>
          <a:off x="1218679" y="1771088"/>
          <a:ext cx="9997188" cy="4669732"/>
        </p:xfrm>
        <a:graphic>
          <a:graphicData uri="http://schemas.openxmlformats.org/drawingml/2006/table">
            <a:tbl>
              <a:tblPr/>
              <a:tblGrid>
                <a:gridCol w="2624116"/>
                <a:gridCol w="7373072"/>
              </a:tblGrid>
              <a:tr h="725223">
                <a:tc>
                  <a:txBody>
                    <a:bodyPr/>
                    <a:lstStyle/>
                    <a:p>
                      <a:r>
                        <a:rPr lang="en-US" sz="2000" b="1" dirty="0" err="1">
                          <a:effectLst/>
                        </a:rPr>
                        <a:t>BasicHttpBinding</a:t>
                      </a:r>
                      <a:endParaRPr lang="en-US" sz="2000" b="1" dirty="0">
                        <a:effectLst/>
                      </a:endParaRPr>
                    </a:p>
                  </a:txBody>
                  <a:tcPr marL="61460" marR="61460" marT="30730" marB="3073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EBF3FF"/>
                    </a:solidFill>
                  </a:tcPr>
                </a:tc>
                <a:tc>
                  <a:txBody>
                    <a:bodyPr/>
                    <a:lstStyle/>
                    <a:p>
                      <a:r>
                        <a:rPr lang="en-US" sz="1800" b="1">
                          <a:effectLst/>
                        </a:rPr>
                        <a:t>Interoperability with Web services and clients supporting the WS-BasicProfile 1.1 and Basic Security Profile 1.0.</a:t>
                      </a:r>
                    </a:p>
                  </a:txBody>
                  <a:tcPr marL="61460" marR="61460" marT="30730" marB="3073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EBF3FF"/>
                    </a:solidFill>
                  </a:tcPr>
                </a:tc>
              </a:tr>
              <a:tr h="503969">
                <a:tc>
                  <a:txBody>
                    <a:bodyPr/>
                    <a:lstStyle/>
                    <a:p>
                      <a:r>
                        <a:rPr lang="en-US" sz="2000" b="1">
                          <a:effectLst/>
                        </a:rPr>
                        <a:t>WSHttpBinding</a:t>
                      </a:r>
                    </a:p>
                  </a:txBody>
                  <a:tcPr marL="61460" marR="61460" marT="30730" marB="3073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r>
                        <a:rPr lang="en-US" sz="1800" b="1">
                          <a:effectLst/>
                        </a:rPr>
                        <a:t>Interoperability with Web services and clients that support the WS-* protocols over HTTP.</a:t>
                      </a:r>
                    </a:p>
                  </a:txBody>
                  <a:tcPr marL="61460" marR="61460" marT="30730" marB="3073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r>
              <a:tr h="1167732">
                <a:tc>
                  <a:txBody>
                    <a:bodyPr/>
                    <a:lstStyle/>
                    <a:p>
                      <a:r>
                        <a:rPr lang="en-US" sz="2000" b="1">
                          <a:effectLst/>
                        </a:rPr>
                        <a:t>WSDualHttpBinding</a:t>
                      </a:r>
                    </a:p>
                  </a:txBody>
                  <a:tcPr marL="61460" marR="61460" marT="30730" marB="3073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EBF3FF"/>
                    </a:solidFill>
                  </a:tcPr>
                </a:tc>
                <a:tc>
                  <a:txBody>
                    <a:bodyPr/>
                    <a:lstStyle/>
                    <a:p>
                      <a:r>
                        <a:rPr lang="en-US" sz="1800" b="1">
                          <a:effectLst/>
                        </a:rPr>
                        <a:t>Duplex HTTP communication, by which the receiver of an initial message does not reply directly to the initial sender, but may transmit any number of responses over a period of time by using HTTP in conformity with WS-* protocols.</a:t>
                      </a:r>
                    </a:p>
                  </a:txBody>
                  <a:tcPr marL="61460" marR="61460" marT="30730" marB="3073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EBF3FF"/>
                    </a:solidFill>
                  </a:tcPr>
                </a:tc>
              </a:tr>
              <a:tr h="946477">
                <a:tc>
                  <a:txBody>
                    <a:bodyPr/>
                    <a:lstStyle/>
                    <a:p>
                      <a:r>
                        <a:rPr lang="en-US" sz="2000" b="1">
                          <a:effectLst/>
                        </a:rPr>
                        <a:t>WSFederationBinding</a:t>
                      </a:r>
                    </a:p>
                  </a:txBody>
                  <a:tcPr marL="61460" marR="61460" marT="30730" marB="3073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r>
                        <a:rPr lang="en-US" sz="1800" b="1">
                          <a:effectLst/>
                        </a:rPr>
                        <a:t>HTTP communication, in which access to the resources of a service can be controlled based on credentials issued by an explicitly-identified credential provider.</a:t>
                      </a:r>
                    </a:p>
                  </a:txBody>
                  <a:tcPr marL="61460" marR="61460" marT="30730" marB="3073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r>
              <a:tr h="503969">
                <a:tc>
                  <a:txBody>
                    <a:bodyPr/>
                    <a:lstStyle/>
                    <a:p>
                      <a:r>
                        <a:rPr lang="en-US" sz="2000" b="1">
                          <a:effectLst/>
                        </a:rPr>
                        <a:t>NetTcpBinding</a:t>
                      </a:r>
                    </a:p>
                  </a:txBody>
                  <a:tcPr marL="61460" marR="61460" marT="30730" marB="3073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EBF3FF"/>
                    </a:solidFill>
                  </a:tcPr>
                </a:tc>
                <a:tc>
                  <a:txBody>
                    <a:bodyPr/>
                    <a:lstStyle/>
                    <a:p>
                      <a:r>
                        <a:rPr lang="en-US" sz="1800" b="1">
                          <a:effectLst/>
                        </a:rPr>
                        <a:t>Secure, reliable, high-performance communication between WCF software entities across a network.</a:t>
                      </a:r>
                    </a:p>
                  </a:txBody>
                  <a:tcPr marL="61460" marR="61460" marT="30730" marB="3073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EBF3FF"/>
                    </a:solidFill>
                  </a:tcPr>
                </a:tc>
              </a:tr>
              <a:tr h="503969">
                <a:tc>
                  <a:txBody>
                    <a:bodyPr/>
                    <a:lstStyle/>
                    <a:p>
                      <a:r>
                        <a:rPr lang="en-US" sz="2000" b="1" dirty="0" err="1">
                          <a:effectLst/>
                        </a:rPr>
                        <a:t>NetNamedPipeBinding</a:t>
                      </a:r>
                      <a:endParaRPr lang="en-US" sz="2000" b="1" dirty="0">
                        <a:effectLst/>
                      </a:endParaRPr>
                    </a:p>
                  </a:txBody>
                  <a:tcPr marL="61460" marR="61460" marT="30730" marB="3073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666666"/>
                      </a:solidFill>
                      <a:prstDash val="solid"/>
                      <a:round/>
                      <a:headEnd type="none" w="med" len="med"/>
                      <a:tailEnd type="none" w="med" len="med"/>
                    </a:lnB>
                    <a:solidFill>
                      <a:srgbClr val="FFFFFF"/>
                    </a:solidFill>
                  </a:tcPr>
                </a:tc>
                <a:tc>
                  <a:txBody>
                    <a:bodyPr/>
                    <a:lstStyle/>
                    <a:p>
                      <a:r>
                        <a:rPr lang="en-US" sz="1800" b="1" dirty="0">
                          <a:effectLst/>
                        </a:rPr>
                        <a:t>Secure, reliable, high-performance communication between WCF software entities on the same </a:t>
                      </a:r>
                    </a:p>
                  </a:txBody>
                  <a:tcPr marL="61460" marR="61460" marT="30730" marB="3073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666666"/>
                      </a:solidFill>
                      <a:prstDash val="solid"/>
                      <a:round/>
                      <a:headEnd type="none" w="med" len="med"/>
                      <a:tailEnd type="none" w="med" len="med"/>
                    </a:lnB>
                    <a:solidFill>
                      <a:srgbClr val="FFFFFF"/>
                    </a:solidFill>
                  </a:tcPr>
                </a:tc>
              </a:tr>
            </a:tbl>
          </a:graphicData>
        </a:graphic>
      </p:graphicFrame>
      <p:sp>
        <p:nvSpPr>
          <p:cNvPr id="7" name="TextBox 6"/>
          <p:cNvSpPr txBox="1"/>
          <p:nvPr/>
        </p:nvSpPr>
        <p:spPr>
          <a:xfrm>
            <a:off x="725915" y="1157470"/>
            <a:ext cx="9601995" cy="509286"/>
          </a:xfrm>
          <a:prstGeom prst="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vert="horz" wrap="square" lIns="91409" tIns="45705" rIns="91409" bIns="45705" rtlCol="0" anchor="ctr" anchorCtr="0">
            <a:noAutofit/>
          </a:bodyPr>
          <a:lstStyle/>
          <a:p>
            <a:r>
              <a:rPr lang="en-US" sz="2400" dirty="0" smtClean="0"/>
              <a:t>Advantages of WCF + SOAP:  Provides a lot of support for many bindings</a:t>
            </a:r>
          </a:p>
        </p:txBody>
      </p:sp>
    </p:spTree>
    <p:extLst>
      <p:ext uri="{BB962C8B-B14F-4D97-AF65-F5344CB8AC3E}">
        <p14:creationId xmlns:p14="http://schemas.microsoft.com/office/powerpoint/2010/main" val="31591782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Meet Bruno Terkaly | ‏@</a:t>
            </a:r>
            <a:r>
              <a:rPr lang="en-US" sz="4000" dirty="0" err="1" smtClean="0"/>
              <a:t>BrunoTerkaly</a:t>
            </a:r>
            <a:r>
              <a:rPr lang="en-US" dirty="0" smtClean="0"/>
              <a:t> </a:t>
            </a:r>
            <a:endParaRPr lang="en-US" dirty="0"/>
          </a:p>
        </p:txBody>
      </p:sp>
      <p:sp>
        <p:nvSpPr>
          <p:cNvPr id="7" name="Content Placeholder 6"/>
          <p:cNvSpPr>
            <a:spLocks noGrp="1"/>
          </p:cNvSpPr>
          <p:nvPr>
            <p:ph idx="10"/>
          </p:nvPr>
        </p:nvSpPr>
        <p:spPr/>
        <p:txBody>
          <a:bodyPr/>
          <a:lstStyle/>
          <a:p>
            <a:r>
              <a:rPr lang="en-US" dirty="0" smtClean="0"/>
              <a:t>Monthly Columnist MSDN Magazine</a:t>
            </a:r>
          </a:p>
          <a:p>
            <a:r>
              <a:rPr lang="en-US" dirty="0" smtClean="0"/>
              <a:t>Expertise in Windows Azure / Windows 8</a:t>
            </a:r>
          </a:p>
          <a:p>
            <a:r>
              <a:rPr lang="en-US" dirty="0" smtClean="0"/>
              <a:t>Principal Technical Evangelist – Silicon Valley</a:t>
            </a:r>
          </a:p>
          <a:p>
            <a:r>
              <a:rPr lang="en-US" dirty="0" smtClean="0"/>
              <a:t>Find him on </a:t>
            </a:r>
            <a:r>
              <a:rPr lang="en-US" dirty="0"/>
              <a:t>the web at </a:t>
            </a:r>
            <a:r>
              <a:rPr lang="en-US" dirty="0" smtClean="0">
                <a:hlinkClick r:id="rId3"/>
              </a:rPr>
              <a:t>blogs.msdn.com/</a:t>
            </a:r>
            <a:r>
              <a:rPr lang="en-US" dirty="0" err="1" smtClean="0">
                <a:hlinkClick r:id="rId3"/>
              </a:rPr>
              <a:t>brunoterkaly</a:t>
            </a:r>
            <a:r>
              <a:rPr lang="en-US" dirty="0" smtClean="0"/>
              <a:t>   </a:t>
            </a:r>
          </a:p>
          <a:p>
            <a:endParaRPr lang="en-US" dirty="0" smtClean="0"/>
          </a:p>
        </p:txBody>
      </p:sp>
    </p:spTree>
    <p:extLst>
      <p:ext uri="{BB962C8B-B14F-4D97-AF65-F5344CB8AC3E}">
        <p14:creationId xmlns:p14="http://schemas.microsoft.com/office/powerpoint/2010/main" val="41958807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Creating a New WCF Service Library</a:t>
            </a:r>
            <a:endParaRPr lang="en-US" b="1" dirty="0"/>
          </a:p>
        </p:txBody>
      </p:sp>
    </p:spTree>
    <p:extLst>
      <p:ext uri="{BB962C8B-B14F-4D97-AF65-F5344CB8AC3E}">
        <p14:creationId xmlns:p14="http://schemas.microsoft.com/office/powerpoint/2010/main" val="38691940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Meet </a:t>
            </a:r>
            <a:r>
              <a:rPr lang="en-US" sz="4000" dirty="0" err="1" smtClean="0"/>
              <a:t>BretStateham</a:t>
            </a:r>
            <a:r>
              <a:rPr lang="en-US" sz="4000" dirty="0" smtClean="0"/>
              <a:t> | @</a:t>
            </a:r>
            <a:r>
              <a:rPr lang="en-US" sz="4000" dirty="0" err="1" smtClean="0"/>
              <a:t>BretStateham</a:t>
            </a:r>
            <a:r>
              <a:rPr lang="en-US" sz="4000" dirty="0" smtClean="0"/>
              <a:t>‏</a:t>
            </a:r>
            <a:endParaRPr lang="en-US" dirty="0"/>
          </a:p>
        </p:txBody>
      </p:sp>
      <p:sp>
        <p:nvSpPr>
          <p:cNvPr id="7" name="Content Placeholder 6"/>
          <p:cNvSpPr>
            <a:spLocks noGrp="1"/>
          </p:cNvSpPr>
          <p:nvPr>
            <p:ph idx="10"/>
          </p:nvPr>
        </p:nvSpPr>
        <p:spPr/>
        <p:txBody>
          <a:bodyPr/>
          <a:lstStyle/>
          <a:p>
            <a:r>
              <a:rPr lang="en-US" dirty="0" smtClean="0"/>
              <a:t>Find me on the Web at </a:t>
            </a:r>
            <a:r>
              <a:rPr lang="en-US" dirty="0" smtClean="0">
                <a:hlinkClick r:id="rId3"/>
              </a:rPr>
              <a:t>BretStateham.com</a:t>
            </a:r>
            <a:r>
              <a:rPr lang="en-US" dirty="0" smtClean="0"/>
              <a:t>  </a:t>
            </a:r>
          </a:p>
          <a:p>
            <a:r>
              <a:rPr lang="en-US" dirty="0" smtClean="0"/>
              <a:t>Working with the web since before IIS</a:t>
            </a:r>
          </a:p>
          <a:p>
            <a:r>
              <a:rPr lang="en-US" dirty="0" smtClean="0"/>
              <a:t>Working with .NET since before .NET</a:t>
            </a:r>
          </a:p>
          <a:p>
            <a:r>
              <a:rPr lang="en-US" dirty="0" smtClean="0"/>
              <a:t>In love with SQL Server (don’t tell my wife)</a:t>
            </a:r>
            <a:endParaRPr lang="en-US" dirty="0"/>
          </a:p>
          <a:p>
            <a:pPr marL="0" indent="0">
              <a:buNone/>
            </a:pPr>
            <a:endParaRPr lang="en-US" dirty="0" smtClean="0"/>
          </a:p>
        </p:txBody>
      </p:sp>
    </p:spTree>
    <p:extLst>
      <p:ext uri="{BB962C8B-B14F-4D97-AF65-F5344CB8AC3E}">
        <p14:creationId xmlns:p14="http://schemas.microsoft.com/office/powerpoint/2010/main" val="634016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pSp>
        <p:nvGrpSpPr>
          <p:cNvPr id="8" name="Group 7"/>
          <p:cNvGrpSpPr/>
          <p:nvPr/>
        </p:nvGrpSpPr>
        <p:grpSpPr>
          <a:xfrm>
            <a:off x="10058403" y="6159141"/>
            <a:ext cx="1989103" cy="572303"/>
            <a:chOff x="209826" y="188373"/>
            <a:chExt cx="2281581" cy="656454"/>
          </a:xfrm>
        </p:grpSpPr>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9826" y="188373"/>
              <a:ext cx="656454" cy="656454"/>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12830" y="348577"/>
              <a:ext cx="1578577" cy="386507"/>
            </a:xfrm>
            <a:prstGeom prst="rect">
              <a:avLst/>
            </a:prstGeom>
          </p:spPr>
        </p:pic>
      </p:gr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2619855081"/>
              </p:ext>
            </p:extLst>
          </p:nvPr>
        </p:nvGraphicFramePr>
        <p:xfrm>
          <a:off x="379413" y="1417636"/>
          <a:ext cx="11525250" cy="3838160"/>
        </p:xfrm>
        <a:graphic>
          <a:graphicData uri="http://schemas.openxmlformats.org/drawingml/2006/table">
            <a:tbl>
              <a:tblPr firstRow="1" bandRow="1">
                <a:tableStyleId>{5C22544A-7EE6-4342-B048-85BDC9FD1C3A}</a:tableStyleId>
              </a:tblPr>
              <a:tblGrid>
                <a:gridCol w="5762625"/>
                <a:gridCol w="5762625"/>
              </a:tblGrid>
              <a:tr h="767632">
                <a:tc gridSpan="2">
                  <a:txBody>
                    <a:bodyPr/>
                    <a:lstStyle/>
                    <a:p>
                      <a:r>
                        <a:rPr lang="en-US" sz="3600" dirty="0" smtClean="0">
                          <a:latin typeface="Segoe UI Light" panose="020B0502040204020203" pitchFamily="34" charset="0"/>
                          <a:cs typeface="Segoe UI Light" panose="020B0502040204020203" pitchFamily="34" charset="0"/>
                        </a:rPr>
                        <a:t>Developing</a:t>
                      </a:r>
                      <a:r>
                        <a:rPr lang="en-US" sz="3600" baseline="0" dirty="0" smtClean="0">
                          <a:latin typeface="Segoe UI Light" panose="020B0502040204020203" pitchFamily="34" charset="0"/>
                          <a:cs typeface="Segoe UI Light" panose="020B0502040204020203" pitchFamily="34" charset="0"/>
                        </a:rPr>
                        <a:t> SharePoint Server Core Solutions Jump Start</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tr>
              <a:tr h="767632">
                <a:tc>
                  <a:txBody>
                    <a:bodyPr/>
                    <a:lstStyle/>
                    <a:p>
                      <a:r>
                        <a:rPr lang="en-US" sz="2400" dirty="0" smtClean="0">
                          <a:latin typeface="Segoe UI Light" panose="020B0502040204020203" pitchFamily="34" charset="0"/>
                          <a:cs typeface="Segoe UI Light" panose="020B0502040204020203" pitchFamily="34" charset="0"/>
                        </a:rPr>
                        <a:t>01 | WCF Services</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kern="1200" dirty="0" smtClean="0">
                          <a:solidFill>
                            <a:schemeClr val="dk1"/>
                          </a:solidFill>
                          <a:latin typeface="Segoe UI Light" panose="020B0502040204020203" pitchFamily="34" charset="0"/>
                          <a:ea typeface="+mn-ea"/>
                          <a:cs typeface="Segoe UI Light" panose="020B0502040204020203" pitchFamily="34" charset="0"/>
                        </a:rPr>
                        <a:t>05 | Entity Framework</a:t>
                      </a:r>
                      <a:endParaRPr lang="en-US" sz="2400" kern="1200" dirty="0">
                        <a:solidFill>
                          <a:schemeClr val="dk1"/>
                        </a:solidFill>
                        <a:latin typeface="Segoe UI Light" panose="020B0502040204020203" pitchFamily="34" charset="0"/>
                        <a:ea typeface="+mn-ea"/>
                        <a:cs typeface="Segoe UI Light" panose="020B0502040204020203" pitchFamily="34" charset="0"/>
                      </a:endParaRPr>
                    </a:p>
                  </a:txBody>
                  <a:tcPr anchor="ctr"/>
                </a:tc>
              </a:tr>
              <a:tr h="767632">
                <a:tc>
                  <a:txBody>
                    <a:bodyPr/>
                    <a:lstStyle/>
                    <a:p>
                      <a:r>
                        <a:rPr lang="en-US" sz="2400" dirty="0" smtClean="0">
                          <a:latin typeface="Segoe UI Light" panose="020B0502040204020203" pitchFamily="34" charset="0"/>
                          <a:cs typeface="Segoe UI Light" panose="020B0502040204020203" pitchFamily="34" charset="0"/>
                        </a:rPr>
                        <a:t>02 | Hosting Services in Windows Azure</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Web</a:t>
                      </a:r>
                      <a:r>
                        <a:rPr lang="en-US" sz="2400" baseline="0" dirty="0" smtClean="0">
                          <a:latin typeface="Segoe UI Light" panose="020B0502040204020203" pitchFamily="34" charset="0"/>
                          <a:cs typeface="Segoe UI Light" panose="020B0502040204020203" pitchFamily="34" charset="0"/>
                        </a:rPr>
                        <a:t> API</a:t>
                      </a:r>
                      <a:endParaRPr lang="en-US" sz="2400" dirty="0">
                        <a:latin typeface="Segoe UI Light" panose="020B0502040204020203" pitchFamily="34" charset="0"/>
                        <a:cs typeface="Segoe UI Light" panose="020B0502040204020203" pitchFamily="34" charset="0"/>
                      </a:endParaRPr>
                    </a:p>
                  </a:txBody>
                  <a:tcPr anchor="ctr"/>
                </a:tc>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Data Storage</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 Advanced WCF Topics</a:t>
                      </a:r>
                      <a:endParaRPr lang="en-US" sz="2400" dirty="0">
                        <a:latin typeface="Segoe UI Light" panose="020B0502040204020203" pitchFamily="34" charset="0"/>
                        <a:cs typeface="Segoe UI Light" panose="020B0502040204020203" pitchFamily="34" charset="0"/>
                      </a:endParaRPr>
                    </a:p>
                  </a:txBody>
                  <a:tcPr anchor="ctr"/>
                </a:tc>
              </a:tr>
              <a:tr h="767632">
                <a:tc>
                  <a:txBody>
                    <a:bodyPr/>
                    <a:lstStyle/>
                    <a:p>
                      <a:r>
                        <a:rPr lang="en-US" sz="2400" dirty="0" smtClean="0">
                          <a:latin typeface="Segoe UI Light" panose="020B0502040204020203" pitchFamily="34" charset="0"/>
                          <a:cs typeface="Segoe UI Light" panose="020B0502040204020203" pitchFamily="34" charset="0"/>
                        </a:rPr>
                        <a:t>04 | Data Access Technologies</a:t>
                      </a:r>
                      <a:endParaRPr lang="en-US" sz="2400" dirty="0">
                        <a:latin typeface="Segoe UI Light" panose="020B0502040204020203" pitchFamily="34" charset="0"/>
                        <a:cs typeface="Segoe UI Light" panose="020B0502040204020203" pitchFamily="34" charset="0"/>
                      </a:endParaRPr>
                    </a:p>
                  </a:txBody>
                  <a:tcPr anchor="ctr"/>
                </a:tc>
                <a:tc>
                  <a:txBody>
                    <a:bodyPr/>
                    <a:lstStyle/>
                    <a:p>
                      <a:endParaRPr lang="en-US" sz="2400" dirty="0">
                        <a:latin typeface="Segoe UI Light" panose="020B0502040204020203" pitchFamily="34" charset="0"/>
                        <a:cs typeface="Segoe UI Light" panose="020B0502040204020203" pitchFamily="34" charset="0"/>
                      </a:endParaRPr>
                    </a:p>
                  </a:txBody>
                  <a:tcPr anchor="ctr"/>
                </a:tc>
              </a:tr>
            </a:tbl>
          </a:graphicData>
        </a:graphic>
      </p:graphicFrame>
    </p:spTree>
    <p:extLst>
      <p:ext uri="{BB962C8B-B14F-4D97-AF65-F5344CB8AC3E}">
        <p14:creationId xmlns:p14="http://schemas.microsoft.com/office/powerpoint/2010/main" val="23432218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mtClean="0"/>
              <a:t>Setting Expectations</a:t>
            </a:r>
            <a:endParaRPr lang="en-US" dirty="0"/>
          </a:p>
        </p:txBody>
      </p:sp>
      <p:sp>
        <p:nvSpPr>
          <p:cNvPr id="3" name="Content Placeholder 2"/>
          <p:cNvSpPr>
            <a:spLocks noGrp="1"/>
          </p:cNvSpPr>
          <p:nvPr>
            <p:ph sz="quarter" idx="10"/>
          </p:nvPr>
        </p:nvSpPr>
        <p:spPr/>
        <p:txBody>
          <a:bodyPr/>
          <a:lstStyle/>
          <a:p>
            <a:r>
              <a:rPr lang="en-US" dirty="0" smtClean="0"/>
              <a:t>Target Audience</a:t>
            </a:r>
          </a:p>
          <a:p>
            <a:pPr lvl="1"/>
            <a:r>
              <a:rPr lang="en-US" dirty="0" smtClean="0"/>
              <a:t>Developing </a:t>
            </a:r>
            <a:r>
              <a:rPr lang="en-US" dirty="0"/>
              <a:t>solutions for SharePoint products and technologies in a team-based, medium-sized to large development </a:t>
            </a:r>
            <a:r>
              <a:rPr lang="en-US" dirty="0" smtClean="0"/>
              <a:t>environment</a:t>
            </a:r>
          </a:p>
          <a:p>
            <a:pPr lvl="1"/>
            <a:r>
              <a:rPr lang="en-US" dirty="0" smtClean="0"/>
              <a:t>Considering taking the 70-488 Exam</a:t>
            </a:r>
          </a:p>
          <a:p>
            <a:r>
              <a:rPr lang="en-US" dirty="0" smtClean="0"/>
              <a:t>Additional Material</a:t>
            </a:r>
          </a:p>
          <a:p>
            <a:pPr lvl="1"/>
            <a:r>
              <a:rPr lang="en-US" dirty="0" smtClean="0"/>
              <a:t>Microsoft Official Course 20488</a:t>
            </a:r>
          </a:p>
          <a:p>
            <a:pPr lvl="2"/>
            <a:r>
              <a:rPr lang="en-US" dirty="0"/>
              <a:t>Developing Microsoft SharePoint®  Core Solutions </a:t>
            </a:r>
            <a:endParaRPr lang="en-US" dirty="0" smtClean="0"/>
          </a:p>
        </p:txBody>
      </p:sp>
    </p:spTree>
    <p:extLst>
      <p:ext uri="{BB962C8B-B14F-4D97-AF65-F5344CB8AC3E}">
        <p14:creationId xmlns:p14="http://schemas.microsoft.com/office/powerpoint/2010/main" val="33969692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Microsoft Virtual Academy</a:t>
            </a:r>
          </a:p>
          <a:p>
            <a:pPr lvl="1"/>
            <a:r>
              <a:rPr lang="en-US" dirty="0" smtClean="0"/>
              <a:t>Free online learning tailored for IT Pros and Developers </a:t>
            </a:r>
          </a:p>
          <a:p>
            <a:pPr lvl="1"/>
            <a:r>
              <a:rPr lang="en-US" dirty="0"/>
              <a:t>Over </a:t>
            </a:r>
            <a:r>
              <a:rPr lang="en-US" dirty="0" smtClean="0"/>
              <a:t>1M registered users</a:t>
            </a:r>
          </a:p>
          <a:p>
            <a:pPr lvl="1"/>
            <a:r>
              <a:rPr lang="en-US" dirty="0" smtClean="0"/>
              <a:t>Up-to-date, relevant training on variety of Microsoft products</a:t>
            </a:r>
          </a:p>
          <a:p>
            <a:r>
              <a:rPr lang="en-US" dirty="0" smtClean="0"/>
              <a:t>“Earn while you learn!” </a:t>
            </a:r>
          </a:p>
          <a:p>
            <a:pPr lvl="1"/>
            <a:r>
              <a:rPr lang="en-US" dirty="0" smtClean="0"/>
              <a:t>Get 50 MVA Points for this event!</a:t>
            </a:r>
          </a:p>
          <a:p>
            <a:pPr lvl="1"/>
            <a:r>
              <a:rPr lang="en-US" dirty="0" smtClean="0"/>
              <a:t>Visit </a:t>
            </a:r>
            <a:r>
              <a:rPr lang="en-US" dirty="0" smtClean="0">
                <a:hlinkClick r:id="rId3"/>
              </a:rPr>
              <a:t>http://aka.ms/MVA-Voucher</a:t>
            </a:r>
            <a:r>
              <a:rPr lang="en-US" dirty="0" smtClean="0"/>
              <a:t> </a:t>
            </a:r>
          </a:p>
          <a:p>
            <a:pPr lvl="1"/>
            <a:r>
              <a:rPr lang="en-US" dirty="0" smtClean="0"/>
              <a:t>Enter this code: </a:t>
            </a:r>
            <a:r>
              <a:rPr lang="en-US" b="1" dirty="0" err="1" smtClean="0"/>
              <a:t>DevSPS</a:t>
            </a:r>
            <a:r>
              <a:rPr lang="en-US" b="1" dirty="0" smtClean="0"/>
              <a:t> </a:t>
            </a:r>
            <a:r>
              <a:rPr lang="en-US" dirty="0" smtClean="0"/>
              <a:t>(expires 11/25/2013)</a:t>
            </a:r>
            <a:endParaRPr lang="en-US" dirty="0"/>
          </a:p>
        </p:txBody>
      </p:sp>
      <p:pic>
        <p:nvPicPr>
          <p:cNvPr id="5" name="Picture 4"/>
          <p:cNvPicPr>
            <a:picLocks noChangeAspect="1"/>
          </p:cNvPicPr>
          <p:nvPr/>
        </p:nvPicPr>
        <p:blipFill>
          <a:blip r:embed="rId4"/>
          <a:stretch>
            <a:fillRect/>
          </a:stretch>
        </p:blipFill>
        <p:spPr>
          <a:xfrm>
            <a:off x="99464" y="76676"/>
            <a:ext cx="937984" cy="990459"/>
          </a:xfrm>
          <a:prstGeom prst="rect">
            <a:avLst/>
          </a:prstGeom>
        </p:spPr>
      </p:pic>
      <p:sp>
        <p:nvSpPr>
          <p:cNvPr id="3" name="Title 2"/>
          <p:cNvSpPr>
            <a:spLocks noGrp="1"/>
          </p:cNvSpPr>
          <p:nvPr>
            <p:ph type="title"/>
          </p:nvPr>
        </p:nvSpPr>
        <p:spPr/>
        <p:txBody>
          <a:bodyPr/>
          <a:lstStyle/>
          <a:p>
            <a:r>
              <a:rPr lang="en-US" dirty="0" smtClean="0"/>
              <a:t>     Join the MVA Community!</a:t>
            </a:r>
            <a:endParaRPr lang="en-US" dirty="0"/>
          </a:p>
        </p:txBody>
      </p:sp>
    </p:spTree>
    <p:extLst>
      <p:ext uri="{BB962C8B-B14F-4D97-AF65-F5344CB8AC3E}">
        <p14:creationId xmlns:p14="http://schemas.microsoft.com/office/powerpoint/2010/main" val="4251789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914400" indent="-914400"/>
            <a:r>
              <a:rPr lang="en-US" dirty="0" smtClean="0"/>
              <a:t>01 | WCF Services</a:t>
            </a:r>
            <a:endParaRPr lang="en-US" dirty="0"/>
          </a:p>
        </p:txBody>
      </p:sp>
      <p:sp>
        <p:nvSpPr>
          <p:cNvPr id="4" name="Subtitle 3"/>
          <p:cNvSpPr>
            <a:spLocks noGrp="1"/>
          </p:cNvSpPr>
          <p:nvPr>
            <p:ph type="subTitle" idx="1"/>
          </p:nvPr>
        </p:nvSpPr>
        <p:spPr/>
        <p:txBody>
          <a:bodyPr/>
          <a:lstStyle/>
          <a:p>
            <a:r>
              <a:rPr lang="en-US" dirty="0"/>
              <a:t>Bret Stateham | Technical Evangelist</a:t>
            </a:r>
          </a:p>
          <a:p>
            <a:r>
              <a:rPr lang="en-US" dirty="0" smtClean="0"/>
              <a:t>Bruno Terkaly </a:t>
            </a:r>
            <a:r>
              <a:rPr lang="en-US" dirty="0"/>
              <a:t>| </a:t>
            </a:r>
            <a:r>
              <a:rPr lang="en-US" dirty="0" smtClean="0"/>
              <a:t>Technical Evangelist</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US" dirty="0" smtClean="0"/>
              <a:t>WCF Overview</a:t>
            </a:r>
            <a:endParaRPr lang="en-US" dirty="0"/>
          </a:p>
          <a:p>
            <a:r>
              <a:rPr lang="en-US" dirty="0" smtClean="0"/>
              <a:t>SOAP vs. REST</a:t>
            </a:r>
            <a:endParaRPr lang="en-US" dirty="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Course Introduction</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22955238"/>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MVA Color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VA Fonts">
      <a:majorFont>
        <a:latin typeface="Segoe UI Light"/>
        <a:ea typeface=""/>
        <a:cs typeface=""/>
      </a:majorFont>
      <a:minorFont>
        <a:latin typeface="Segoe U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ln>
          <a:noFill/>
        </a:ln>
      </a:spPr>
      <a:bodyPr vert="horz" lIns="91409" tIns="45705" rIns="91409" bIns="45705" rtlCol="0" anchor="ctr" anchorCtr="0">
        <a:normAutofit/>
      </a:bodyPr>
      <a:lstStyle>
        <a:defPPr algn="ctr">
          <a:defRPr sz="4800" dirty="0" smtClean="0"/>
        </a:defPPr>
      </a:lstStyle>
      <a:style>
        <a:lnRef idx="2">
          <a:schemeClr val="accent3">
            <a:shade val="50000"/>
          </a:schemeClr>
        </a:lnRef>
        <a:fillRef idx="1">
          <a:schemeClr val="accent3"/>
        </a:fillRef>
        <a:effectRef idx="0">
          <a:schemeClr val="accent3"/>
        </a:effectRef>
        <a:fontRef idx="minor">
          <a:schemeClr val="lt1"/>
        </a:fontRef>
      </a:style>
    </a:txDef>
  </a:objectDefaults>
  <a:extraClrSchemeLst/>
  <a:extLst>
    <a:ext uri="{05A4C25C-085E-4340-85A3-A5531E510DB2}">
      <thm15:themeFamily xmlns:thm15="http://schemas.microsoft.com/office/thememl/2012/main" name="MVA-CourseTemplate-1.pptx" id="{44F1D109-0D62-4C50-A3FF-AB64ABB72DAD}" vid="{29F46DDF-BD45-4956-8C98-398EB1CD16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230e9df3-be65-4c73-a93b-d1236ebd677e">
      <Value>24</Value>
    </TaxCatchAll>
    <gb399f5cafb3492e9758fe6e7129f04d xmlns="9144449b-ba5a-4612-98a9-381e907e54b6">
      <Terms xmlns="http://schemas.microsoft.com/office/infopath/2007/PartnerControls">
        <TermInfo xmlns="http://schemas.microsoft.com/office/infopath/2007/PartnerControls">
          <TermName xmlns="http://schemas.microsoft.com/office/infopath/2007/PartnerControls">Content Templates</TermName>
          <TermId xmlns="http://schemas.microsoft.com/office/infopath/2007/PartnerControls">bdbbc9aa-4892-4816-9e36-bf1120da60e9</TermId>
        </TermInfo>
      </Terms>
    </gb399f5cafb3492e9758fe6e7129f04d>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77C1942F61CC445966EF0B72456FB71" ma:contentTypeVersion="5" ma:contentTypeDescription="Create a new document." ma:contentTypeScope="" ma:versionID="5421a2b3915c7c9b88cb078d9907b3f4">
  <xsd:schema xmlns:xsd="http://www.w3.org/2001/XMLSchema" xmlns:xs="http://www.w3.org/2001/XMLSchema" xmlns:p="http://schemas.microsoft.com/office/2006/metadata/properties" xmlns:ns2="230e9df3-be65-4c73-a93b-d1236ebd677e" xmlns:ns3="9144449b-ba5a-4612-98a9-381e907e54b6" targetNamespace="http://schemas.microsoft.com/office/2006/metadata/properties" ma:root="true" ma:fieldsID="c375f00a2d990dcf3e2772267a56beac" ns2:_="" ns3:_="">
    <xsd:import namespace="230e9df3-be65-4c73-a93b-d1236ebd677e"/>
    <xsd:import namespace="9144449b-ba5a-4612-98a9-381e907e54b6"/>
    <xsd:element name="properties">
      <xsd:complexType>
        <xsd:sequence>
          <xsd:element name="documentManagement">
            <xsd:complexType>
              <xsd:all>
                <xsd:element ref="ns2:TaxCatchAll" minOccurs="0"/>
                <xsd:element ref="ns3:gb399f5cafb3492e9758fe6e7129f04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8"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9144449b-ba5a-4612-98a9-381e907e54b6" elementFormDefault="qualified">
    <xsd:import namespace="http://schemas.microsoft.com/office/2006/documentManagement/types"/>
    <xsd:import namespace="http://schemas.microsoft.com/office/infopath/2007/PartnerControls"/>
    <xsd:element name="gb399f5cafb3492e9758fe6e7129f04d" ma:index="10" nillable="true" ma:taxonomy="true" ma:internalName="gb399f5cafb3492e9758fe6e7129f04d" ma:taxonomyFieldName="Document_x0020_Tag" ma:displayName="Document Tag" ma:default="" ma:fieldId="{0b399f5c-afb3-492e-9758-fe6e7129f04d}" ma:taxonomyMulti="true" ma:sspId="e385fb40-52d4-4fae-9c5b-3e8ff8a5878e" ma:termSetId="e899c082-d26a-4467-bc6e-91facf8e6e36"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025FDD9-4C58-4084-9F89-0E6ADD6FFF55}">
  <ds:schemaRefs>
    <ds:schemaRef ds:uri="http://schemas.openxmlformats.org/package/2006/metadata/core-properties"/>
    <ds:schemaRef ds:uri="http://schemas.microsoft.com/office/2006/documentManagement/types"/>
    <ds:schemaRef ds:uri="http://schemas.microsoft.com/office/2006/metadata/properties"/>
    <ds:schemaRef ds:uri="230e9df3-be65-4c73-a93b-d1236ebd677e"/>
    <ds:schemaRef ds:uri="9144449b-ba5a-4612-98a9-381e907e54b6"/>
    <ds:schemaRef ds:uri="http://schemas.microsoft.com/office/infopath/2007/PartnerControls"/>
    <ds:schemaRef ds:uri="http://purl.org/dc/elements/1.1/"/>
    <ds:schemaRef ds:uri="http://www.w3.org/XML/1998/namespace"/>
    <ds:schemaRef ds:uri="http://purl.org/dc/dcmitype/"/>
    <ds:schemaRef ds:uri="http://purl.org/dc/terms/"/>
  </ds:schemaRefs>
</ds:datastoreItem>
</file>

<file path=customXml/itemProps2.xml><?xml version="1.0" encoding="utf-8"?>
<ds:datastoreItem xmlns:ds="http://schemas.openxmlformats.org/officeDocument/2006/customXml" ds:itemID="{82E29CF1-14D8-4EA9-9912-77C2B374A35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9144449b-ba5a-4612-98a9-381e907e54b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MVA-CourseTemplate-1</Template>
  <TotalTime>450</TotalTime>
  <Words>638</Words>
  <Application>Microsoft Office PowerPoint</Application>
  <PresentationFormat>Widescreen</PresentationFormat>
  <Paragraphs>106</Paragraphs>
  <Slides>21</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Consolas</vt:lpstr>
      <vt:lpstr>Segoe</vt:lpstr>
      <vt:lpstr>Segoe UI</vt:lpstr>
      <vt:lpstr>Segoe UI Light</vt:lpstr>
      <vt:lpstr>1_Office Theme</vt:lpstr>
      <vt:lpstr>Web Services and  Windows Azure</vt:lpstr>
      <vt:lpstr>Meet Bruno Terkaly | ‏@BrunoTerkaly </vt:lpstr>
      <vt:lpstr>Meet BretStateham | @BretStateham‏</vt:lpstr>
      <vt:lpstr>Course Topics</vt:lpstr>
      <vt:lpstr>Setting Expectations</vt:lpstr>
      <vt:lpstr>     Join the MVA Community!</vt:lpstr>
      <vt:lpstr>PowerPoint Presentation</vt:lpstr>
      <vt:lpstr>Module Overview</vt:lpstr>
      <vt:lpstr>PowerPoint Presentation</vt:lpstr>
      <vt:lpstr>PowerPoint Presentation</vt:lpstr>
      <vt:lpstr>Windows Communication Foundation (WCF)</vt:lpstr>
      <vt:lpstr>Windows Communication Foundation (WCF)</vt:lpstr>
      <vt:lpstr>Windows Communication Foundation (WCF)</vt:lpstr>
      <vt:lpstr>Windows Communication Foundation (WCF)</vt:lpstr>
      <vt:lpstr>PowerPoint Presentation</vt:lpstr>
      <vt:lpstr>Windows Communication Foundation (WCF)</vt:lpstr>
      <vt:lpstr>Windows Communication Foundation (WCF)</vt:lpstr>
      <vt:lpstr>Windows Communication Foundation (WCF)</vt:lpstr>
      <vt:lpstr>Windows Communication Foundation (WCF)</vt:lpstr>
      <vt:lpstr>Creating a New WCF Service Library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02 - Hosting Services in Windows Azure</dc:title>
  <dc:creator>Bret Stateham</dc:creator>
  <cp:lastModifiedBy>Bret Stateham</cp:lastModifiedBy>
  <cp:revision>101</cp:revision>
  <dcterms:created xsi:type="dcterms:W3CDTF">2013-10-14T21:08:33Z</dcterms:created>
  <dcterms:modified xsi:type="dcterms:W3CDTF">2013-11-12T23:33:39Z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0x010100B77C1942F61CC445966EF0B72456FB71</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ies>
</file>