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285" r:id="rId7"/>
    <p:sldId id="279" r:id="rId8"/>
    <p:sldId id="281" r:id="rId9"/>
    <p:sldId id="283" r:id="rId10"/>
    <p:sldId id="284" r:id="rId11"/>
    <p:sldId id="286" r:id="rId12"/>
    <p:sldId id="288" r:id="rId13"/>
    <p:sldId id="289" r:id="rId14"/>
    <p:sldId id="290" r:id="rId15"/>
    <p:sldId id="291" r:id="rId16"/>
    <p:sldId id="294" r:id="rId17"/>
    <p:sldId id="295" r:id="rId18"/>
    <p:sldId id="292" r:id="rId19"/>
    <p:sldId id="296" r:id="rId20"/>
    <p:sldId id="293"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ACD3"/>
    <a:srgbClr val="4498C2"/>
    <a:srgbClr val="71B1D1"/>
    <a:srgbClr val="F3F7FB"/>
    <a:srgbClr val="92D050"/>
    <a:srgbClr val="7FBA00"/>
    <a:srgbClr val="00AEEF"/>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114" y="63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589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11/7/2013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2605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Hosting Services in Windows Azure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701" y="229435"/>
            <a:ext cx="11149013" cy="770950"/>
          </a:xfrm>
        </p:spPr>
        <p:txBody>
          <a:bodyPr/>
          <a:lstStyle/>
          <a:p>
            <a:r>
              <a:rPr lang="en-US" dirty="0" smtClean="0"/>
              <a:t>Supported Publishing Methods</a:t>
            </a:r>
            <a:endParaRPr lang="en-US" dirty="0"/>
          </a:p>
        </p:txBody>
      </p:sp>
      <p:grpSp>
        <p:nvGrpSpPr>
          <p:cNvPr id="6" name="Group 5"/>
          <p:cNvGrpSpPr/>
          <p:nvPr/>
        </p:nvGrpSpPr>
        <p:grpSpPr>
          <a:xfrm>
            <a:off x="1903074"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3665" y="3757149"/>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0983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a Web Service to a Windows Azure Web Site</a:t>
            </a:r>
            <a:endParaRPr lang="en-US" dirty="0"/>
          </a:p>
        </p:txBody>
      </p:sp>
    </p:spTree>
    <p:extLst>
      <p:ext uri="{BB962C8B-B14F-4D97-AF65-F5344CB8AC3E}">
        <p14:creationId xmlns:p14="http://schemas.microsoft.com/office/powerpoint/2010/main" val="3943148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Cloud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717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9835"/>
            <a:ext cx="11524432" cy="1063487"/>
          </a:xfrm>
        </p:spPr>
        <p:txBody>
          <a:bodyPr/>
          <a:lstStyle/>
          <a:p>
            <a:r>
              <a:rPr lang="en-US" dirty="0" smtClean="0"/>
              <a:t>Cloud Services</a:t>
            </a:r>
            <a:endParaRPr lang="en-US" dirty="0"/>
          </a:p>
        </p:txBody>
      </p:sp>
      <p:sp>
        <p:nvSpPr>
          <p:cNvPr id="6" name="Azure Data Center"/>
          <p:cNvSpPr/>
          <p:nvPr/>
        </p:nvSpPr>
        <p:spPr>
          <a:xfrm>
            <a:off x="986509" y="1062988"/>
            <a:ext cx="10991850" cy="57340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Windows Azure Data Center</a:t>
            </a:r>
            <a:endParaRPr lang="en-US" dirty="0">
              <a:solidFill>
                <a:schemeClr val="tx2">
                  <a:lumMod val="50000"/>
                </a:schemeClr>
              </a:solidFill>
            </a:endParaRPr>
          </a:p>
        </p:txBody>
      </p:sp>
      <p:sp>
        <p:nvSpPr>
          <p:cNvPr id="7" name="Cloud Service Boundary"/>
          <p:cNvSpPr/>
          <p:nvPr/>
        </p:nvSpPr>
        <p:spPr>
          <a:xfrm>
            <a:off x="1647826" y="1656873"/>
            <a:ext cx="5159374" cy="48821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Cloud Service (</a:t>
            </a:r>
            <a:r>
              <a:rPr lang="en-US" b="1" i="1" dirty="0" smtClean="0">
                <a:solidFill>
                  <a:schemeClr val="tx2">
                    <a:lumMod val="50000"/>
                  </a:schemeClr>
                </a:solidFill>
              </a:rPr>
              <a:t>cloudservicename</a:t>
            </a:r>
            <a:r>
              <a:rPr lang="en-US" dirty="0" smtClean="0">
                <a:solidFill>
                  <a:schemeClr val="tx2">
                    <a:lumMod val="50000"/>
                  </a:schemeClr>
                </a:solidFill>
              </a:rPr>
              <a:t>.cloudapp.net)</a:t>
            </a:r>
            <a:endParaRPr lang="en-US" dirty="0">
              <a:solidFill>
                <a:schemeClr val="tx2">
                  <a:lumMod val="50000"/>
                </a:schemeClr>
              </a:solidFill>
            </a:endParaRPr>
          </a:p>
        </p:txBody>
      </p:sp>
      <p:sp>
        <p:nvSpPr>
          <p:cNvPr id="9" name="Firewall"/>
          <p:cNvSpPr/>
          <p:nvPr/>
        </p:nvSpPr>
        <p:spPr>
          <a:xfrm rot="16200000">
            <a:off x="-1112456" y="3774061"/>
            <a:ext cx="4910964"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Firewall</a:t>
            </a:r>
            <a:endParaRPr lang="en-US" dirty="0"/>
          </a:p>
        </p:txBody>
      </p:sp>
      <p:sp>
        <p:nvSpPr>
          <p:cNvPr id="13" name="Load Balancer"/>
          <p:cNvSpPr/>
          <p:nvPr/>
        </p:nvSpPr>
        <p:spPr>
          <a:xfrm rot="16200000">
            <a:off x="160241" y="2806165"/>
            <a:ext cx="2670376"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Load Bal.</a:t>
            </a:r>
            <a:endParaRPr lang="en-US" dirty="0"/>
          </a:p>
        </p:txBody>
      </p:sp>
      <p:grpSp>
        <p:nvGrpSpPr>
          <p:cNvPr id="16" name="VM Instance"/>
          <p:cNvGrpSpPr/>
          <p:nvPr/>
        </p:nvGrpSpPr>
        <p:grpSpPr>
          <a:xfrm>
            <a:off x="3388996" y="5158838"/>
            <a:ext cx="1081944" cy="1081942"/>
            <a:chOff x="4562475" y="4448175"/>
            <a:chExt cx="1000125" cy="1000125"/>
          </a:xfrm>
        </p:grpSpPr>
        <p:sp>
          <p:nvSpPr>
            <p:cNvPr id="14" name="Rectangle 13"/>
            <p:cNvSpPr/>
            <p:nvPr/>
          </p:nvSpPr>
          <p:spPr>
            <a:xfrm>
              <a:off x="4562475" y="4448175"/>
              <a:ext cx="100012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Virtual Machine</a:t>
              </a:r>
              <a:endParaRPr lang="en-US" sz="1400" dirty="0"/>
            </a:p>
          </p:txBody>
        </p:sp>
        <p:sp>
          <p:nvSpPr>
            <p:cNvPr id="15" name="Virtual Machine Icon"/>
            <p:cNvSpPr>
              <a:spLocks noChangeAspect="1"/>
            </p:cNvSpPr>
            <p:nvPr/>
          </p:nvSpPr>
          <p:spPr>
            <a:xfrm>
              <a:off x="4825063" y="4547470"/>
              <a:ext cx="474946" cy="44125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4" name="Worker Role Instance"/>
          <p:cNvGrpSpPr/>
          <p:nvPr/>
        </p:nvGrpSpPr>
        <p:grpSpPr>
          <a:xfrm>
            <a:off x="3541396" y="3865534"/>
            <a:ext cx="1081944" cy="1081942"/>
            <a:chOff x="3388996" y="3568455"/>
            <a:chExt cx="1081944" cy="1081942"/>
          </a:xfrm>
        </p:grpSpPr>
        <p:sp>
          <p:nvSpPr>
            <p:cNvPr id="95" name="Rectangle 94"/>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96" name="Worker Role Icon"/>
            <p:cNvGrpSpPr/>
            <p:nvPr/>
          </p:nvGrpSpPr>
          <p:grpSpPr>
            <a:xfrm>
              <a:off x="3673066" y="3674797"/>
              <a:ext cx="513800" cy="474277"/>
              <a:chOff x="6907653" y="4061520"/>
              <a:chExt cx="548393" cy="509495"/>
            </a:xfrm>
            <a:solidFill>
              <a:schemeClr val="bg1"/>
            </a:solidFill>
          </p:grpSpPr>
          <p:sp>
            <p:nvSpPr>
              <p:cNvPr id="97" name="Freeform 96"/>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9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Worker Role Instance"/>
          <p:cNvGrpSpPr/>
          <p:nvPr/>
        </p:nvGrpSpPr>
        <p:grpSpPr>
          <a:xfrm>
            <a:off x="3388996" y="3713134"/>
            <a:ext cx="1081944" cy="1081942"/>
            <a:chOff x="3388996" y="3568455"/>
            <a:chExt cx="1081944" cy="1081942"/>
          </a:xfrm>
        </p:grpSpPr>
        <p:sp>
          <p:nvSpPr>
            <p:cNvPr id="76" name="Rectangle 75"/>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71" name="Worker Role Icon"/>
            <p:cNvGrpSpPr/>
            <p:nvPr/>
          </p:nvGrpSpPr>
          <p:grpSpPr>
            <a:xfrm>
              <a:off x="3673066" y="3674797"/>
              <a:ext cx="513800" cy="474277"/>
              <a:chOff x="6907653" y="4061520"/>
              <a:chExt cx="548393" cy="509495"/>
            </a:xfrm>
            <a:solidFill>
              <a:schemeClr val="bg1"/>
            </a:solidFill>
          </p:grpSpPr>
          <p:sp>
            <p:nvSpPr>
              <p:cNvPr id="69" name="Freeform 68"/>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Web Role Instance"/>
          <p:cNvGrpSpPr/>
          <p:nvPr/>
        </p:nvGrpSpPr>
        <p:grpSpPr>
          <a:xfrm>
            <a:off x="3541396" y="2419829"/>
            <a:ext cx="1081944" cy="1081942"/>
            <a:chOff x="3388996" y="2389349"/>
            <a:chExt cx="1081944" cy="1081942"/>
          </a:xfrm>
        </p:grpSpPr>
        <p:sp>
          <p:nvSpPr>
            <p:cNvPr id="85" name="Rectangle 84"/>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86" name="Web Role Icon"/>
            <p:cNvGrpSpPr/>
            <p:nvPr/>
          </p:nvGrpSpPr>
          <p:grpSpPr>
            <a:xfrm>
              <a:off x="3673066" y="2496767"/>
              <a:ext cx="513800" cy="474277"/>
              <a:chOff x="6309959" y="4061520"/>
              <a:chExt cx="548393" cy="509495"/>
            </a:xfrm>
            <a:solidFill>
              <a:schemeClr val="bg1"/>
            </a:solidFill>
          </p:grpSpPr>
          <p:sp>
            <p:nvSpPr>
              <p:cNvPr id="87" name="Freeform 86"/>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88"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2" name="Web Role Instance"/>
          <p:cNvGrpSpPr/>
          <p:nvPr/>
        </p:nvGrpSpPr>
        <p:grpSpPr>
          <a:xfrm>
            <a:off x="3388996" y="2267429"/>
            <a:ext cx="1081944" cy="1081942"/>
            <a:chOff x="3388996" y="2389349"/>
            <a:chExt cx="1081944" cy="1081942"/>
          </a:xfrm>
        </p:grpSpPr>
        <p:sp>
          <p:nvSpPr>
            <p:cNvPr id="79" name="Rectangle 78"/>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70" name="Web Role Icon"/>
            <p:cNvGrpSpPr/>
            <p:nvPr/>
          </p:nvGrpSpPr>
          <p:grpSpPr>
            <a:xfrm>
              <a:off x="3673066" y="2496767"/>
              <a:ext cx="513800" cy="474277"/>
              <a:chOff x="6309959" y="4061520"/>
              <a:chExt cx="548393" cy="509495"/>
            </a:xfrm>
            <a:solidFill>
              <a:schemeClr val="bg1"/>
            </a:solidFill>
          </p:grpSpPr>
          <p:sp>
            <p:nvSpPr>
              <p:cNvPr id="66" name="Freeform 65"/>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7"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64" name="Web Endpoint"/>
          <p:cNvGrpSpPr/>
          <p:nvPr/>
        </p:nvGrpSpPr>
        <p:grpSpPr>
          <a:xfrm>
            <a:off x="379514" y="2764385"/>
            <a:ext cx="3005908" cy="350290"/>
            <a:chOff x="379514" y="2764385"/>
            <a:chExt cx="3005908" cy="350290"/>
          </a:xfrm>
        </p:grpSpPr>
        <p:sp>
          <p:nvSpPr>
            <p:cNvPr id="102" name="Oval 101"/>
            <p:cNvSpPr/>
            <p:nvPr/>
          </p:nvSpPr>
          <p:spPr>
            <a:xfrm>
              <a:off x="379514" y="2764385"/>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a:t>
              </a:r>
              <a:endParaRPr lang="en-US" sz="1000" dirty="0"/>
            </a:p>
          </p:txBody>
        </p:sp>
        <p:sp>
          <p:nvSpPr>
            <p:cNvPr id="103" name="Rectangle 102"/>
            <p:cNvSpPr/>
            <p:nvPr/>
          </p:nvSpPr>
          <p:spPr>
            <a:xfrm>
              <a:off x="691704" y="2893810"/>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5400000">
              <a:off x="3037950" y="2764386"/>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dirty="0"/>
            </a:p>
          </p:txBody>
        </p:sp>
      </p:grpSp>
      <p:grpSp>
        <p:nvGrpSpPr>
          <p:cNvPr id="165" name="Load Balanced Web Endpoint"/>
          <p:cNvGrpSpPr/>
          <p:nvPr/>
        </p:nvGrpSpPr>
        <p:grpSpPr>
          <a:xfrm>
            <a:off x="2213710" y="2899051"/>
            <a:ext cx="1314592" cy="715418"/>
            <a:chOff x="2213710" y="2899051"/>
            <a:chExt cx="1314592" cy="715418"/>
          </a:xfrm>
        </p:grpSpPr>
        <p:sp>
          <p:nvSpPr>
            <p:cNvPr id="105" name="Rectangle 104"/>
            <p:cNvSpPr/>
            <p:nvPr/>
          </p:nvSpPr>
          <p:spPr>
            <a:xfrm>
              <a:off x="2213710" y="3396421"/>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rot="16200000">
              <a:off x="1965025" y="3147736"/>
              <a:ext cx="58881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p:cNvSpPr/>
            <p:nvPr/>
          </p:nvSpPr>
          <p:spPr>
            <a:xfrm rot="5400000">
              <a:off x="3180830" y="326699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3" name="Worker Endpoint"/>
          <p:cNvGrpSpPr/>
          <p:nvPr/>
        </p:nvGrpSpPr>
        <p:grpSpPr>
          <a:xfrm>
            <a:off x="379514" y="3930013"/>
            <a:ext cx="3005908" cy="350290"/>
            <a:chOff x="379514" y="3930013"/>
            <a:chExt cx="3005908" cy="350290"/>
          </a:xfrm>
        </p:grpSpPr>
        <p:sp>
          <p:nvSpPr>
            <p:cNvPr id="108" name="Oval 107"/>
            <p:cNvSpPr/>
            <p:nvPr/>
          </p:nvSpPr>
          <p:spPr>
            <a:xfrm>
              <a:off x="379514" y="3930013"/>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8081</a:t>
              </a:r>
              <a:endParaRPr lang="en-US" sz="1000" dirty="0"/>
            </a:p>
          </p:txBody>
        </p:sp>
        <p:sp>
          <p:nvSpPr>
            <p:cNvPr id="109" name="Rectangle 108"/>
            <p:cNvSpPr/>
            <p:nvPr/>
          </p:nvSpPr>
          <p:spPr>
            <a:xfrm>
              <a:off x="691704" y="4059438"/>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rot="5400000">
              <a:off x="3037950" y="3930014"/>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2" name="Load Balanced Worker Endpoint"/>
          <p:cNvGrpSpPr/>
          <p:nvPr/>
        </p:nvGrpSpPr>
        <p:grpSpPr>
          <a:xfrm>
            <a:off x="2213710" y="4064679"/>
            <a:ext cx="1314592" cy="1001168"/>
            <a:chOff x="2213710" y="4064679"/>
            <a:chExt cx="1314592" cy="1001168"/>
          </a:xfrm>
        </p:grpSpPr>
        <p:sp>
          <p:nvSpPr>
            <p:cNvPr id="111" name="Rectangle 110"/>
            <p:cNvSpPr/>
            <p:nvPr/>
          </p:nvSpPr>
          <p:spPr>
            <a:xfrm>
              <a:off x="2213710" y="4847799"/>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rot="16200000">
              <a:off x="1822150" y="4456239"/>
              <a:ext cx="87456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p:cNvSpPr/>
            <p:nvPr/>
          </p:nvSpPr>
          <p:spPr>
            <a:xfrm rot="5400000">
              <a:off x="3180830" y="4718375"/>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1" name="VM Instance Endpoint"/>
          <p:cNvGrpSpPr/>
          <p:nvPr/>
        </p:nvGrpSpPr>
        <p:grpSpPr>
          <a:xfrm>
            <a:off x="379514" y="5543146"/>
            <a:ext cx="3005908" cy="350290"/>
            <a:chOff x="379514" y="5543146"/>
            <a:chExt cx="3005908" cy="350290"/>
          </a:xfrm>
        </p:grpSpPr>
        <p:sp>
          <p:nvSpPr>
            <p:cNvPr id="114" name="Oval 113"/>
            <p:cNvSpPr/>
            <p:nvPr/>
          </p:nvSpPr>
          <p:spPr>
            <a:xfrm>
              <a:off x="379514" y="5543146"/>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1433</a:t>
              </a:r>
              <a:endParaRPr lang="en-US" sz="1000" dirty="0"/>
            </a:p>
          </p:txBody>
        </p:sp>
        <p:sp>
          <p:nvSpPr>
            <p:cNvPr id="115" name="Rectangle 114"/>
            <p:cNvSpPr/>
            <p:nvPr/>
          </p:nvSpPr>
          <p:spPr>
            <a:xfrm>
              <a:off x="691704" y="5672571"/>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5400000">
              <a:off x="3037950" y="554314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sp>
        <p:nvSpPr>
          <p:cNvPr id="119" name="VM Firewall"/>
          <p:cNvSpPr/>
          <p:nvPr/>
        </p:nvSpPr>
        <p:spPr>
          <a:xfrm>
            <a:off x="3403761" y="5170668"/>
            <a:ext cx="62444" cy="105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6" name="Storage Services"/>
          <p:cNvGrpSpPr/>
          <p:nvPr/>
        </p:nvGrpSpPr>
        <p:grpSpPr>
          <a:xfrm>
            <a:off x="6970519" y="1656873"/>
            <a:ext cx="4889885" cy="1957596"/>
            <a:chOff x="6970519" y="1656873"/>
            <a:chExt cx="4889885" cy="1957596"/>
          </a:xfrm>
        </p:grpSpPr>
        <p:sp>
          <p:nvSpPr>
            <p:cNvPr id="120" name="Rectangle 119"/>
            <p:cNvSpPr/>
            <p:nvPr/>
          </p:nvSpPr>
          <p:spPr>
            <a:xfrm>
              <a:off x="6970519" y="1656873"/>
              <a:ext cx="4889885" cy="19575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Storage (</a:t>
              </a:r>
              <a:r>
                <a:rPr lang="en-US" b="1" i="1" dirty="0" err="1" smtClean="0">
                  <a:solidFill>
                    <a:schemeClr val="tx2">
                      <a:lumMod val="50000"/>
                    </a:schemeClr>
                  </a:solidFill>
                </a:rPr>
                <a:t>accountname</a:t>
              </a:r>
              <a:r>
                <a:rPr lang="en-US" dirty="0" smtClean="0">
                  <a:solidFill>
                    <a:schemeClr val="tx2">
                      <a:lumMod val="50000"/>
                    </a:schemeClr>
                  </a:solidFill>
                </a:rPr>
                <a:t>.*.core.windows.net)</a:t>
              </a:r>
              <a:endParaRPr lang="en-US" dirty="0">
                <a:solidFill>
                  <a:schemeClr val="tx2">
                    <a:lumMod val="50000"/>
                  </a:schemeClr>
                </a:solidFill>
              </a:endParaRPr>
            </a:p>
          </p:txBody>
        </p:sp>
        <p:grpSp>
          <p:nvGrpSpPr>
            <p:cNvPr id="130" name="Blobs"/>
            <p:cNvGrpSpPr/>
            <p:nvPr/>
          </p:nvGrpSpPr>
          <p:grpSpPr>
            <a:xfrm>
              <a:off x="7243848" y="2223414"/>
              <a:ext cx="1081944" cy="1081942"/>
              <a:chOff x="7319917" y="2223414"/>
              <a:chExt cx="1081944" cy="1081942"/>
            </a:xfrm>
          </p:grpSpPr>
          <p:sp>
            <p:nvSpPr>
              <p:cNvPr id="126" name="Rectangle 125"/>
              <p:cNvSpPr/>
              <p:nvPr/>
            </p:nvSpPr>
            <p:spPr>
              <a:xfrm>
                <a:off x="7319917" y="2223414"/>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Blobs</a:t>
                </a:r>
                <a:endParaRPr lang="en-US" sz="1400" dirty="0"/>
              </a:p>
            </p:txBody>
          </p:sp>
          <p:sp>
            <p:nvSpPr>
              <p:cNvPr id="124" name="Blobs Icon (Bret's)"/>
              <p:cNvSpPr>
                <a:spLocks noChangeAspect="1"/>
              </p:cNvSpPr>
              <p:nvPr/>
            </p:nvSpPr>
            <p:spPr bwMode="auto">
              <a:xfrm>
                <a:off x="7603987" y="2354117"/>
                <a:ext cx="512064" cy="427705"/>
              </a:xfrm>
              <a:custGeom>
                <a:avLst/>
                <a:gdLst>
                  <a:gd name="connsiteX0" fmla="*/ 2879361 w 7694150"/>
                  <a:gd name="connsiteY0" fmla="*/ 599225 h 6426586"/>
                  <a:gd name="connsiteX1" fmla="*/ 2879361 w 7694150"/>
                  <a:gd name="connsiteY1" fmla="*/ 2178977 h 6426586"/>
                  <a:gd name="connsiteX2" fmla="*/ 4515242 w 7694150"/>
                  <a:gd name="connsiteY2" fmla="*/ 2178977 h 6426586"/>
                  <a:gd name="connsiteX3" fmla="*/ 3447182 w 7694150"/>
                  <a:gd name="connsiteY3" fmla="*/ 0 h 6426586"/>
                  <a:gd name="connsiteX4" fmla="*/ 4145170 w 7694150"/>
                  <a:gd name="connsiteY4" fmla="*/ 0 h 6426586"/>
                  <a:gd name="connsiteX5" fmla="*/ 4145170 w 7694150"/>
                  <a:gd name="connsiteY5" fmla="*/ 785 h 6426586"/>
                  <a:gd name="connsiteX6" fmla="*/ 4154056 w 7694150"/>
                  <a:gd name="connsiteY6" fmla="*/ 1 h 6426586"/>
                  <a:gd name="connsiteX7" fmla="*/ 4488501 w 7694150"/>
                  <a:gd name="connsiteY7" fmla="*/ 102159 h 6426586"/>
                  <a:gd name="connsiteX8" fmla="*/ 4556957 w 7694150"/>
                  <a:gd name="connsiteY8" fmla="*/ 158641 h 6426586"/>
                  <a:gd name="connsiteX9" fmla="*/ 4558423 w 7694150"/>
                  <a:gd name="connsiteY9" fmla="*/ 157121 h 6426586"/>
                  <a:gd name="connsiteX10" fmla="*/ 6229181 w 7694150"/>
                  <a:gd name="connsiteY10" fmla="*/ 1770553 h 6426586"/>
                  <a:gd name="connsiteX11" fmla="*/ 6228771 w 7694150"/>
                  <a:gd name="connsiteY11" fmla="*/ 1770977 h 6426586"/>
                  <a:gd name="connsiteX12" fmla="*/ 6298757 w 7694150"/>
                  <a:gd name="connsiteY12" fmla="*/ 1855801 h 6426586"/>
                  <a:gd name="connsiteX13" fmla="*/ 6394023 w 7694150"/>
                  <a:gd name="connsiteY13" fmla="*/ 2099148 h 6426586"/>
                  <a:gd name="connsiteX14" fmla="*/ 6400081 w 7694150"/>
                  <a:gd name="connsiteY14" fmla="*/ 2179235 h 6426586"/>
                  <a:gd name="connsiteX15" fmla="*/ 6400915 w 7694150"/>
                  <a:gd name="connsiteY15" fmla="*/ 2179235 h 6426586"/>
                  <a:gd name="connsiteX16" fmla="*/ 6400915 w 7694150"/>
                  <a:gd name="connsiteY16" fmla="*/ 2190243 h 6426586"/>
                  <a:gd name="connsiteX17" fmla="*/ 6400915 w 7694150"/>
                  <a:gd name="connsiteY17" fmla="*/ 5844302 h 6426586"/>
                  <a:gd name="connsiteX18" fmla="*/ 5812969 w 7694150"/>
                  <a:gd name="connsiteY18" fmla="*/ 6426586 h 6426586"/>
                  <a:gd name="connsiteX19" fmla="*/ 5684245 w 7694150"/>
                  <a:gd name="connsiteY19" fmla="*/ 6426586 h 6426586"/>
                  <a:gd name="connsiteX20" fmla="*/ 5733681 w 7694150"/>
                  <a:gd name="connsiteY20" fmla="*/ 6336385 h 6426586"/>
                  <a:gd name="connsiteX21" fmla="*/ 5779885 w 7694150"/>
                  <a:gd name="connsiteY21" fmla="*/ 6109734 h 6426586"/>
                  <a:gd name="connsiteX22" fmla="*/ 5779885 w 7694150"/>
                  <a:gd name="connsiteY22" fmla="*/ 2455675 h 6426586"/>
                  <a:gd name="connsiteX23" fmla="*/ 5757821 w 7694150"/>
                  <a:gd name="connsiteY23" fmla="*/ 2178977 h 6426586"/>
                  <a:gd name="connsiteX24" fmla="*/ 4121940 w 7694150"/>
                  <a:gd name="connsiteY24" fmla="*/ 599225 h 6426586"/>
                  <a:gd name="connsiteX25" fmla="*/ 4121940 w 7694150"/>
                  <a:gd name="connsiteY25" fmla="*/ 600768 h 6426586"/>
                  <a:gd name="connsiteX26" fmla="*/ 3937393 w 7694150"/>
                  <a:gd name="connsiteY26" fmla="*/ 422553 h 6426586"/>
                  <a:gd name="connsiteX27" fmla="*/ 3935926 w 7694150"/>
                  <a:gd name="connsiteY27" fmla="*/ 424073 h 6426586"/>
                  <a:gd name="connsiteX28" fmla="*/ 3867470 w 7694150"/>
                  <a:gd name="connsiteY28" fmla="*/ 367591 h 6426586"/>
                  <a:gd name="connsiteX29" fmla="*/ 3533026 w 7694150"/>
                  <a:gd name="connsiteY29" fmla="*/ 265433 h 6426586"/>
                  <a:gd name="connsiteX30" fmla="*/ 3524140 w 7694150"/>
                  <a:gd name="connsiteY30" fmla="*/ 266217 h 6426586"/>
                  <a:gd name="connsiteX31" fmla="*/ 3524140 w 7694150"/>
                  <a:gd name="connsiteY31" fmla="*/ 265432 h 6426586"/>
                  <a:gd name="connsiteX32" fmla="*/ 3447182 w 7694150"/>
                  <a:gd name="connsiteY32" fmla="*/ 265432 h 6426586"/>
                  <a:gd name="connsiteX33" fmla="*/ 587945 w 7694150"/>
                  <a:gd name="connsiteY33" fmla="*/ 0 h 6426586"/>
                  <a:gd name="connsiteX34" fmla="*/ 2902591 w 7694150"/>
                  <a:gd name="connsiteY34" fmla="*/ 0 h 6426586"/>
                  <a:gd name="connsiteX35" fmla="*/ 2902591 w 7694150"/>
                  <a:gd name="connsiteY35" fmla="*/ 785 h 6426586"/>
                  <a:gd name="connsiteX36" fmla="*/ 2911477 w 7694150"/>
                  <a:gd name="connsiteY36" fmla="*/ 1 h 6426586"/>
                  <a:gd name="connsiteX37" fmla="*/ 3245921 w 7694150"/>
                  <a:gd name="connsiteY37" fmla="*/ 102159 h 6426586"/>
                  <a:gd name="connsiteX38" fmla="*/ 3314377 w 7694150"/>
                  <a:gd name="connsiteY38" fmla="*/ 158641 h 6426586"/>
                  <a:gd name="connsiteX39" fmla="*/ 3315844 w 7694150"/>
                  <a:gd name="connsiteY39" fmla="*/ 157121 h 6426586"/>
                  <a:gd name="connsiteX40" fmla="*/ 4986602 w 7694150"/>
                  <a:gd name="connsiteY40" fmla="*/ 1770553 h 6426586"/>
                  <a:gd name="connsiteX41" fmla="*/ 4986192 w 7694150"/>
                  <a:gd name="connsiteY41" fmla="*/ 1770977 h 6426586"/>
                  <a:gd name="connsiteX42" fmla="*/ 5056178 w 7694150"/>
                  <a:gd name="connsiteY42" fmla="*/ 1855801 h 6426586"/>
                  <a:gd name="connsiteX43" fmla="*/ 5151444 w 7694150"/>
                  <a:gd name="connsiteY43" fmla="*/ 2099148 h 6426586"/>
                  <a:gd name="connsiteX44" fmla="*/ 5157503 w 7694150"/>
                  <a:gd name="connsiteY44" fmla="*/ 2179235 h 6426586"/>
                  <a:gd name="connsiteX45" fmla="*/ 5158336 w 7694150"/>
                  <a:gd name="connsiteY45" fmla="*/ 2179235 h 6426586"/>
                  <a:gd name="connsiteX46" fmla="*/ 5158336 w 7694150"/>
                  <a:gd name="connsiteY46" fmla="*/ 2190243 h 6426586"/>
                  <a:gd name="connsiteX47" fmla="*/ 5158336 w 7694150"/>
                  <a:gd name="connsiteY47" fmla="*/ 5844302 h 6426586"/>
                  <a:gd name="connsiteX48" fmla="*/ 4570391 w 7694150"/>
                  <a:gd name="connsiteY48" fmla="*/ 6426586 h 6426586"/>
                  <a:gd name="connsiteX49" fmla="*/ 587945 w 7694150"/>
                  <a:gd name="connsiteY49" fmla="*/ 6426586 h 6426586"/>
                  <a:gd name="connsiteX50" fmla="*/ 0 w 7694150"/>
                  <a:gd name="connsiteY50" fmla="*/ 5844302 h 6426586"/>
                  <a:gd name="connsiteX51" fmla="*/ 0 w 7694150"/>
                  <a:gd name="connsiteY51" fmla="*/ 582285 h 6426586"/>
                  <a:gd name="connsiteX52" fmla="*/ 587945 w 7694150"/>
                  <a:gd name="connsiteY52" fmla="*/ 0 h 6426586"/>
                  <a:gd name="connsiteX53" fmla="*/ 4740417 w 7694150"/>
                  <a:gd name="connsiteY53" fmla="*/ 0 h 6426586"/>
                  <a:gd name="connsiteX54" fmla="*/ 5438405 w 7694150"/>
                  <a:gd name="connsiteY54" fmla="*/ 0 h 6426586"/>
                  <a:gd name="connsiteX55" fmla="*/ 5438405 w 7694150"/>
                  <a:gd name="connsiteY55" fmla="*/ 785 h 6426586"/>
                  <a:gd name="connsiteX56" fmla="*/ 5447291 w 7694150"/>
                  <a:gd name="connsiteY56" fmla="*/ 1 h 6426586"/>
                  <a:gd name="connsiteX57" fmla="*/ 5781736 w 7694150"/>
                  <a:gd name="connsiteY57" fmla="*/ 102159 h 6426586"/>
                  <a:gd name="connsiteX58" fmla="*/ 5850192 w 7694150"/>
                  <a:gd name="connsiteY58" fmla="*/ 158641 h 6426586"/>
                  <a:gd name="connsiteX59" fmla="*/ 5851658 w 7694150"/>
                  <a:gd name="connsiteY59" fmla="*/ 157121 h 6426586"/>
                  <a:gd name="connsiteX60" fmla="*/ 7522416 w 7694150"/>
                  <a:gd name="connsiteY60" fmla="*/ 1770553 h 6426586"/>
                  <a:gd name="connsiteX61" fmla="*/ 7522006 w 7694150"/>
                  <a:gd name="connsiteY61" fmla="*/ 1770977 h 6426586"/>
                  <a:gd name="connsiteX62" fmla="*/ 7591992 w 7694150"/>
                  <a:gd name="connsiteY62" fmla="*/ 1855801 h 6426586"/>
                  <a:gd name="connsiteX63" fmla="*/ 7687258 w 7694150"/>
                  <a:gd name="connsiteY63" fmla="*/ 2099148 h 6426586"/>
                  <a:gd name="connsiteX64" fmla="*/ 7693316 w 7694150"/>
                  <a:gd name="connsiteY64" fmla="*/ 2179235 h 6426586"/>
                  <a:gd name="connsiteX65" fmla="*/ 7694150 w 7694150"/>
                  <a:gd name="connsiteY65" fmla="*/ 2179235 h 6426586"/>
                  <a:gd name="connsiteX66" fmla="*/ 7694150 w 7694150"/>
                  <a:gd name="connsiteY66" fmla="*/ 2190243 h 6426586"/>
                  <a:gd name="connsiteX67" fmla="*/ 7694150 w 7694150"/>
                  <a:gd name="connsiteY67" fmla="*/ 5844302 h 6426586"/>
                  <a:gd name="connsiteX68" fmla="*/ 7106204 w 7694150"/>
                  <a:gd name="connsiteY68" fmla="*/ 6426586 h 6426586"/>
                  <a:gd name="connsiteX69" fmla="*/ 6977480 w 7694150"/>
                  <a:gd name="connsiteY69" fmla="*/ 6426586 h 6426586"/>
                  <a:gd name="connsiteX70" fmla="*/ 7026916 w 7694150"/>
                  <a:gd name="connsiteY70" fmla="*/ 6336385 h 6426586"/>
                  <a:gd name="connsiteX71" fmla="*/ 7073120 w 7694150"/>
                  <a:gd name="connsiteY71" fmla="*/ 6109734 h 6426586"/>
                  <a:gd name="connsiteX72" fmla="*/ 7073120 w 7694150"/>
                  <a:gd name="connsiteY72" fmla="*/ 2455675 h 6426586"/>
                  <a:gd name="connsiteX73" fmla="*/ 7051056 w 7694150"/>
                  <a:gd name="connsiteY73" fmla="*/ 2178977 h 6426586"/>
                  <a:gd name="connsiteX74" fmla="*/ 5415175 w 7694150"/>
                  <a:gd name="connsiteY74" fmla="*/ 599225 h 6426586"/>
                  <a:gd name="connsiteX75" fmla="*/ 5415175 w 7694150"/>
                  <a:gd name="connsiteY75" fmla="*/ 600768 h 6426586"/>
                  <a:gd name="connsiteX76" fmla="*/ 5230628 w 7694150"/>
                  <a:gd name="connsiteY76" fmla="*/ 422553 h 6426586"/>
                  <a:gd name="connsiteX77" fmla="*/ 5229161 w 7694150"/>
                  <a:gd name="connsiteY77" fmla="*/ 424073 h 6426586"/>
                  <a:gd name="connsiteX78" fmla="*/ 5160705 w 7694150"/>
                  <a:gd name="connsiteY78" fmla="*/ 367591 h 6426586"/>
                  <a:gd name="connsiteX79" fmla="*/ 4826261 w 7694150"/>
                  <a:gd name="connsiteY79" fmla="*/ 265433 h 6426586"/>
                  <a:gd name="connsiteX80" fmla="*/ 4817375 w 7694150"/>
                  <a:gd name="connsiteY80" fmla="*/ 266217 h 6426586"/>
                  <a:gd name="connsiteX81" fmla="*/ 4817375 w 7694150"/>
                  <a:gd name="connsiteY81" fmla="*/ 265432 h 6426586"/>
                  <a:gd name="connsiteX82" fmla="*/ 4740417 w 7694150"/>
                  <a:gd name="connsiteY82" fmla="*/ 265432 h 642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694150" h="6426586">
                    <a:moveTo>
                      <a:pt x="2879361" y="599225"/>
                    </a:moveTo>
                    <a:lnTo>
                      <a:pt x="2879361" y="2178977"/>
                    </a:lnTo>
                    <a:lnTo>
                      <a:pt x="4515242" y="2178977"/>
                    </a:lnTo>
                    <a:close/>
                    <a:moveTo>
                      <a:pt x="3447182" y="0"/>
                    </a:moveTo>
                    <a:lnTo>
                      <a:pt x="4145170" y="0"/>
                    </a:lnTo>
                    <a:lnTo>
                      <a:pt x="4145170" y="785"/>
                    </a:lnTo>
                    <a:lnTo>
                      <a:pt x="4154056" y="1"/>
                    </a:lnTo>
                    <a:cubicBezTo>
                      <a:pt x="4277942" y="1"/>
                      <a:pt x="4393031" y="37662"/>
                      <a:pt x="4488501" y="102159"/>
                    </a:cubicBezTo>
                    <a:lnTo>
                      <a:pt x="4556957" y="158641"/>
                    </a:lnTo>
                    <a:lnTo>
                      <a:pt x="4558423" y="157121"/>
                    </a:lnTo>
                    <a:lnTo>
                      <a:pt x="6229181" y="1770553"/>
                    </a:lnTo>
                    <a:lnTo>
                      <a:pt x="6228771" y="1770977"/>
                    </a:lnTo>
                    <a:lnTo>
                      <a:pt x="6298757" y="1855801"/>
                    </a:lnTo>
                    <a:cubicBezTo>
                      <a:pt x="6347129" y="1927402"/>
                      <a:pt x="6380407" y="2010040"/>
                      <a:pt x="6394023" y="2099148"/>
                    </a:cubicBezTo>
                    <a:lnTo>
                      <a:pt x="6400081" y="2179235"/>
                    </a:lnTo>
                    <a:lnTo>
                      <a:pt x="6400915" y="2179235"/>
                    </a:lnTo>
                    <a:lnTo>
                      <a:pt x="6400915" y="2190243"/>
                    </a:lnTo>
                    <a:lnTo>
                      <a:pt x="6400915" y="5844302"/>
                    </a:lnTo>
                    <a:cubicBezTo>
                      <a:pt x="6400915" y="6165888"/>
                      <a:pt x="6137683" y="6426586"/>
                      <a:pt x="5812969" y="6426586"/>
                    </a:cubicBezTo>
                    <a:lnTo>
                      <a:pt x="5684245" y="6426586"/>
                    </a:lnTo>
                    <a:lnTo>
                      <a:pt x="5733681" y="6336385"/>
                    </a:lnTo>
                    <a:cubicBezTo>
                      <a:pt x="5763433" y="6266722"/>
                      <a:pt x="5779885" y="6190131"/>
                      <a:pt x="5779885" y="6109734"/>
                    </a:cubicBezTo>
                    <a:lnTo>
                      <a:pt x="5779885" y="2455675"/>
                    </a:lnTo>
                    <a:cubicBezTo>
                      <a:pt x="5780150" y="2317722"/>
                      <a:pt x="5780416" y="2212790"/>
                      <a:pt x="5757821" y="2178977"/>
                    </a:cubicBezTo>
                    <a:lnTo>
                      <a:pt x="4121940" y="599225"/>
                    </a:lnTo>
                    <a:lnTo>
                      <a:pt x="4121940" y="600768"/>
                    </a:lnTo>
                    <a:lnTo>
                      <a:pt x="3937393" y="422553"/>
                    </a:lnTo>
                    <a:lnTo>
                      <a:pt x="3935926" y="424073"/>
                    </a:lnTo>
                    <a:lnTo>
                      <a:pt x="3867470" y="367591"/>
                    </a:lnTo>
                    <a:cubicBezTo>
                      <a:pt x="3772001" y="303094"/>
                      <a:pt x="3656912" y="265433"/>
                      <a:pt x="3533026" y="265433"/>
                    </a:cubicBezTo>
                    <a:lnTo>
                      <a:pt x="3524140" y="266217"/>
                    </a:lnTo>
                    <a:lnTo>
                      <a:pt x="3524140" y="265432"/>
                    </a:lnTo>
                    <a:lnTo>
                      <a:pt x="3447182" y="265432"/>
                    </a:lnTo>
                    <a:close/>
                    <a:moveTo>
                      <a:pt x="587945" y="0"/>
                    </a:moveTo>
                    <a:lnTo>
                      <a:pt x="2902591" y="0"/>
                    </a:lnTo>
                    <a:lnTo>
                      <a:pt x="2902591" y="785"/>
                    </a:lnTo>
                    <a:lnTo>
                      <a:pt x="2911477" y="1"/>
                    </a:lnTo>
                    <a:cubicBezTo>
                      <a:pt x="3035363" y="1"/>
                      <a:pt x="3150452" y="37662"/>
                      <a:pt x="3245921" y="102159"/>
                    </a:cubicBezTo>
                    <a:lnTo>
                      <a:pt x="3314377" y="158641"/>
                    </a:lnTo>
                    <a:lnTo>
                      <a:pt x="3315844" y="157121"/>
                    </a:lnTo>
                    <a:lnTo>
                      <a:pt x="4986602" y="1770553"/>
                    </a:lnTo>
                    <a:lnTo>
                      <a:pt x="4986192" y="1770977"/>
                    </a:lnTo>
                    <a:lnTo>
                      <a:pt x="5056178" y="1855801"/>
                    </a:lnTo>
                    <a:cubicBezTo>
                      <a:pt x="5104551" y="1927402"/>
                      <a:pt x="5137828" y="2010040"/>
                      <a:pt x="5151444" y="2099148"/>
                    </a:cubicBezTo>
                    <a:lnTo>
                      <a:pt x="5157503" y="2179235"/>
                    </a:lnTo>
                    <a:lnTo>
                      <a:pt x="5158336" y="2179235"/>
                    </a:lnTo>
                    <a:lnTo>
                      <a:pt x="5158336" y="2190243"/>
                    </a:lnTo>
                    <a:lnTo>
                      <a:pt x="5158336" y="5844302"/>
                    </a:lnTo>
                    <a:cubicBezTo>
                      <a:pt x="5158336" y="6165888"/>
                      <a:pt x="4895104" y="6426586"/>
                      <a:pt x="4570391" y="6426586"/>
                    </a:cubicBezTo>
                    <a:lnTo>
                      <a:pt x="587945" y="6426586"/>
                    </a:lnTo>
                    <a:cubicBezTo>
                      <a:pt x="263233" y="6426586"/>
                      <a:pt x="0" y="6165888"/>
                      <a:pt x="0" y="5844302"/>
                    </a:cubicBezTo>
                    <a:lnTo>
                      <a:pt x="0" y="582285"/>
                    </a:lnTo>
                    <a:cubicBezTo>
                      <a:pt x="0" y="260698"/>
                      <a:pt x="263233" y="0"/>
                      <a:pt x="587945" y="0"/>
                    </a:cubicBezTo>
                    <a:close/>
                    <a:moveTo>
                      <a:pt x="4740417" y="0"/>
                    </a:moveTo>
                    <a:lnTo>
                      <a:pt x="5438405" y="0"/>
                    </a:lnTo>
                    <a:lnTo>
                      <a:pt x="5438405" y="785"/>
                    </a:lnTo>
                    <a:lnTo>
                      <a:pt x="5447291" y="1"/>
                    </a:lnTo>
                    <a:cubicBezTo>
                      <a:pt x="5571177" y="1"/>
                      <a:pt x="5686266" y="37662"/>
                      <a:pt x="5781736" y="102159"/>
                    </a:cubicBezTo>
                    <a:lnTo>
                      <a:pt x="5850192" y="158641"/>
                    </a:lnTo>
                    <a:lnTo>
                      <a:pt x="5851658" y="157121"/>
                    </a:lnTo>
                    <a:lnTo>
                      <a:pt x="7522416" y="1770553"/>
                    </a:lnTo>
                    <a:lnTo>
                      <a:pt x="7522006" y="1770977"/>
                    </a:lnTo>
                    <a:lnTo>
                      <a:pt x="7591992" y="1855801"/>
                    </a:lnTo>
                    <a:cubicBezTo>
                      <a:pt x="7640364" y="1927402"/>
                      <a:pt x="7673642" y="2010040"/>
                      <a:pt x="7687258" y="2099148"/>
                    </a:cubicBezTo>
                    <a:lnTo>
                      <a:pt x="7693316" y="2179235"/>
                    </a:lnTo>
                    <a:lnTo>
                      <a:pt x="7694150" y="2179235"/>
                    </a:lnTo>
                    <a:lnTo>
                      <a:pt x="7694150" y="2190243"/>
                    </a:lnTo>
                    <a:lnTo>
                      <a:pt x="7694150" y="5844302"/>
                    </a:lnTo>
                    <a:cubicBezTo>
                      <a:pt x="7694150" y="6165888"/>
                      <a:pt x="7430918" y="6426586"/>
                      <a:pt x="7106204" y="6426586"/>
                    </a:cubicBezTo>
                    <a:lnTo>
                      <a:pt x="6977480" y="6426586"/>
                    </a:lnTo>
                    <a:lnTo>
                      <a:pt x="7026916" y="6336385"/>
                    </a:lnTo>
                    <a:cubicBezTo>
                      <a:pt x="7056668" y="6266722"/>
                      <a:pt x="7073120" y="6190131"/>
                      <a:pt x="7073120" y="6109734"/>
                    </a:cubicBezTo>
                    <a:lnTo>
                      <a:pt x="7073120" y="2455675"/>
                    </a:lnTo>
                    <a:cubicBezTo>
                      <a:pt x="7073385" y="2317722"/>
                      <a:pt x="7073651" y="2212790"/>
                      <a:pt x="7051056" y="2178977"/>
                    </a:cubicBezTo>
                    <a:lnTo>
                      <a:pt x="5415175" y="599225"/>
                    </a:lnTo>
                    <a:lnTo>
                      <a:pt x="5415175" y="600768"/>
                    </a:lnTo>
                    <a:lnTo>
                      <a:pt x="5230628" y="422553"/>
                    </a:lnTo>
                    <a:lnTo>
                      <a:pt x="5229161" y="424073"/>
                    </a:lnTo>
                    <a:lnTo>
                      <a:pt x="5160705" y="367591"/>
                    </a:lnTo>
                    <a:cubicBezTo>
                      <a:pt x="5065236" y="303094"/>
                      <a:pt x="4950147" y="265433"/>
                      <a:pt x="4826261" y="265433"/>
                    </a:cubicBezTo>
                    <a:lnTo>
                      <a:pt x="4817375" y="266217"/>
                    </a:lnTo>
                    <a:lnTo>
                      <a:pt x="4817375" y="265432"/>
                    </a:lnTo>
                    <a:lnTo>
                      <a:pt x="4740417" y="2654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48" name="Tables"/>
            <p:cNvGrpSpPr/>
            <p:nvPr/>
          </p:nvGrpSpPr>
          <p:grpSpPr>
            <a:xfrm>
              <a:off x="8874449" y="2223414"/>
              <a:ext cx="1081944" cy="1081942"/>
              <a:chOff x="8874449" y="2223414"/>
              <a:chExt cx="1081944" cy="1081942"/>
            </a:xfrm>
          </p:grpSpPr>
          <p:sp>
            <p:nvSpPr>
              <p:cNvPr id="132" name="Rectangle 131"/>
              <p:cNvSpPr/>
              <p:nvPr/>
            </p:nvSpPr>
            <p:spPr>
              <a:xfrm>
                <a:off x="8874449" y="2223414"/>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Tables</a:t>
                </a:r>
                <a:endParaRPr lang="en-US" sz="1400" dirty="0"/>
              </a:p>
            </p:txBody>
          </p:sp>
          <p:sp>
            <p:nvSpPr>
              <p:cNvPr id="122" name="Table Icon (Bret's)"/>
              <p:cNvSpPr>
                <a:spLocks noChangeAspect="1"/>
              </p:cNvSpPr>
              <p:nvPr/>
            </p:nvSpPr>
            <p:spPr>
              <a:xfrm>
                <a:off x="9158519" y="2311937"/>
                <a:ext cx="512064" cy="51206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Queues"/>
            <p:cNvGrpSpPr/>
            <p:nvPr/>
          </p:nvGrpSpPr>
          <p:grpSpPr>
            <a:xfrm>
              <a:off x="10505129" y="2223414"/>
              <a:ext cx="1081944" cy="1081942"/>
              <a:chOff x="10505129" y="2223414"/>
              <a:chExt cx="1081944" cy="1081942"/>
            </a:xfrm>
          </p:grpSpPr>
          <p:sp>
            <p:nvSpPr>
              <p:cNvPr id="135" name="Rectangle 134"/>
              <p:cNvSpPr/>
              <p:nvPr/>
            </p:nvSpPr>
            <p:spPr>
              <a:xfrm>
                <a:off x="10505129" y="2223414"/>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Queues</a:t>
                </a:r>
              </a:p>
            </p:txBody>
          </p:sp>
          <p:sp>
            <p:nvSpPr>
              <p:cNvPr id="123" name="Queue Icon (Bret's)"/>
              <p:cNvSpPr>
                <a:spLocks noChangeAspect="1"/>
              </p:cNvSpPr>
              <p:nvPr/>
            </p:nvSpPr>
            <p:spPr>
              <a:xfrm>
                <a:off x="10789199" y="2312466"/>
                <a:ext cx="512064" cy="511006"/>
              </a:xfrm>
              <a:custGeom>
                <a:avLst/>
                <a:gdLst>
                  <a:gd name="connsiteX0" fmla="*/ 894756 w 1499110"/>
                  <a:gd name="connsiteY0" fmla="*/ 0 h 358542"/>
                  <a:gd name="connsiteX1" fmla="*/ 1253299 w 1499110"/>
                  <a:gd name="connsiteY1" fmla="*/ 0 h 358542"/>
                  <a:gd name="connsiteX2" fmla="*/ 1253299 w 1499110"/>
                  <a:gd name="connsiteY2" fmla="*/ 36703 h 358542"/>
                  <a:gd name="connsiteX3" fmla="*/ 1499110 w 1499110"/>
                  <a:gd name="connsiteY3" fmla="*/ 179273 h 358542"/>
                  <a:gd name="connsiteX4" fmla="*/ 1253299 w 1499110"/>
                  <a:gd name="connsiteY4" fmla="*/ 321843 h 358542"/>
                  <a:gd name="connsiteX5" fmla="*/ 1253299 w 1499110"/>
                  <a:gd name="connsiteY5" fmla="*/ 358542 h 358542"/>
                  <a:gd name="connsiteX6" fmla="*/ 894756 w 1499110"/>
                  <a:gd name="connsiteY6" fmla="*/ 358542 h 358542"/>
                  <a:gd name="connsiteX7" fmla="*/ 894756 w 1499110"/>
                  <a:gd name="connsiteY7" fmla="*/ 321843 h 358542"/>
                  <a:gd name="connsiteX8" fmla="*/ 1140567 w 1499110"/>
                  <a:gd name="connsiteY8" fmla="*/ 179273 h 358542"/>
                  <a:gd name="connsiteX9" fmla="*/ 894756 w 1499110"/>
                  <a:gd name="connsiteY9" fmla="*/ 36703 h 358542"/>
                  <a:gd name="connsiteX10" fmla="*/ 447378 w 1499110"/>
                  <a:gd name="connsiteY10" fmla="*/ 0 h 358542"/>
                  <a:gd name="connsiteX11" fmla="*/ 805920 w 1499110"/>
                  <a:gd name="connsiteY11" fmla="*/ 0 h 358542"/>
                  <a:gd name="connsiteX12" fmla="*/ 805920 w 1499110"/>
                  <a:gd name="connsiteY12" fmla="*/ 36703 h 358542"/>
                  <a:gd name="connsiteX13" fmla="*/ 1051732 w 1499110"/>
                  <a:gd name="connsiteY13" fmla="*/ 179273 h 358542"/>
                  <a:gd name="connsiteX14" fmla="*/ 805920 w 1499110"/>
                  <a:gd name="connsiteY14" fmla="*/ 321843 h 358542"/>
                  <a:gd name="connsiteX15" fmla="*/ 805920 w 1499110"/>
                  <a:gd name="connsiteY15" fmla="*/ 358542 h 358542"/>
                  <a:gd name="connsiteX16" fmla="*/ 447378 w 1499110"/>
                  <a:gd name="connsiteY16" fmla="*/ 358542 h 358542"/>
                  <a:gd name="connsiteX17" fmla="*/ 447378 w 1499110"/>
                  <a:gd name="connsiteY17" fmla="*/ 321843 h 358542"/>
                  <a:gd name="connsiteX18" fmla="*/ 693189 w 1499110"/>
                  <a:gd name="connsiteY18" fmla="*/ 179273 h 358542"/>
                  <a:gd name="connsiteX19" fmla="*/ 447378 w 1499110"/>
                  <a:gd name="connsiteY19" fmla="*/ 36703 h 358542"/>
                  <a:gd name="connsiteX20" fmla="*/ 0 w 1499110"/>
                  <a:gd name="connsiteY20" fmla="*/ 0 h 358542"/>
                  <a:gd name="connsiteX21" fmla="*/ 358542 w 1499110"/>
                  <a:gd name="connsiteY21" fmla="*/ 0 h 358542"/>
                  <a:gd name="connsiteX22" fmla="*/ 358542 w 1499110"/>
                  <a:gd name="connsiteY22" fmla="*/ 36703 h 358542"/>
                  <a:gd name="connsiteX23" fmla="*/ 604354 w 1499110"/>
                  <a:gd name="connsiteY23" fmla="*/ 179273 h 358542"/>
                  <a:gd name="connsiteX24" fmla="*/ 358542 w 1499110"/>
                  <a:gd name="connsiteY24" fmla="*/ 321843 h 358542"/>
                  <a:gd name="connsiteX25" fmla="*/ 358542 w 1499110"/>
                  <a:gd name="connsiteY25" fmla="*/ 358542 h 358542"/>
                  <a:gd name="connsiteX26" fmla="*/ 0 w 1499110"/>
                  <a:gd name="connsiteY26" fmla="*/ 358542 h 358542"/>
                  <a:gd name="connsiteX27" fmla="*/ 0 w 1499110"/>
                  <a:gd name="connsiteY27" fmla="*/ 321843 h 358542"/>
                  <a:gd name="connsiteX28" fmla="*/ 245811 w 1499110"/>
                  <a:gd name="connsiteY28" fmla="*/ 179273 h 358542"/>
                  <a:gd name="connsiteX29" fmla="*/ 0 w 1499110"/>
                  <a:gd name="connsiteY29" fmla="*/ 36703 h 35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99110" h="358542">
                    <a:moveTo>
                      <a:pt x="894756" y="0"/>
                    </a:moveTo>
                    <a:lnTo>
                      <a:pt x="1253299" y="0"/>
                    </a:lnTo>
                    <a:lnTo>
                      <a:pt x="1253299" y="36703"/>
                    </a:lnTo>
                    <a:lnTo>
                      <a:pt x="1499110" y="179273"/>
                    </a:lnTo>
                    <a:lnTo>
                      <a:pt x="1253299" y="321843"/>
                    </a:lnTo>
                    <a:lnTo>
                      <a:pt x="1253299" y="358542"/>
                    </a:lnTo>
                    <a:lnTo>
                      <a:pt x="894756" y="358542"/>
                    </a:lnTo>
                    <a:lnTo>
                      <a:pt x="894756" y="321843"/>
                    </a:lnTo>
                    <a:lnTo>
                      <a:pt x="1140567" y="179273"/>
                    </a:lnTo>
                    <a:lnTo>
                      <a:pt x="894756" y="36703"/>
                    </a:lnTo>
                    <a:close/>
                    <a:moveTo>
                      <a:pt x="447378" y="0"/>
                    </a:moveTo>
                    <a:lnTo>
                      <a:pt x="805920" y="0"/>
                    </a:lnTo>
                    <a:lnTo>
                      <a:pt x="805920" y="36703"/>
                    </a:lnTo>
                    <a:lnTo>
                      <a:pt x="1051732" y="179273"/>
                    </a:lnTo>
                    <a:lnTo>
                      <a:pt x="805920" y="321843"/>
                    </a:lnTo>
                    <a:lnTo>
                      <a:pt x="805920" y="358542"/>
                    </a:lnTo>
                    <a:lnTo>
                      <a:pt x="447378" y="358542"/>
                    </a:lnTo>
                    <a:lnTo>
                      <a:pt x="447378" y="321843"/>
                    </a:lnTo>
                    <a:lnTo>
                      <a:pt x="693189" y="179273"/>
                    </a:lnTo>
                    <a:lnTo>
                      <a:pt x="447378" y="36703"/>
                    </a:lnTo>
                    <a:close/>
                    <a:moveTo>
                      <a:pt x="0" y="0"/>
                    </a:moveTo>
                    <a:lnTo>
                      <a:pt x="358542" y="0"/>
                    </a:lnTo>
                    <a:lnTo>
                      <a:pt x="358542" y="36703"/>
                    </a:lnTo>
                    <a:lnTo>
                      <a:pt x="604354" y="179273"/>
                    </a:lnTo>
                    <a:lnTo>
                      <a:pt x="358542" y="321843"/>
                    </a:lnTo>
                    <a:lnTo>
                      <a:pt x="358542" y="358542"/>
                    </a:lnTo>
                    <a:lnTo>
                      <a:pt x="0" y="358542"/>
                    </a:lnTo>
                    <a:lnTo>
                      <a:pt x="0" y="321843"/>
                    </a:lnTo>
                    <a:lnTo>
                      <a:pt x="245811" y="179273"/>
                    </a:lnTo>
                    <a:lnTo>
                      <a:pt x="0" y="3670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7" name="SQL Database"/>
          <p:cNvGrpSpPr/>
          <p:nvPr/>
        </p:nvGrpSpPr>
        <p:grpSpPr>
          <a:xfrm>
            <a:off x="6970519" y="3913256"/>
            <a:ext cx="4889885" cy="1122961"/>
            <a:chOff x="6970519" y="3913256"/>
            <a:chExt cx="4889885" cy="1122961"/>
          </a:xfrm>
        </p:grpSpPr>
        <p:sp>
          <p:nvSpPr>
            <p:cNvPr id="150" name="Rectangle 149"/>
            <p:cNvSpPr/>
            <p:nvPr/>
          </p:nvSpPr>
          <p:spPr>
            <a:xfrm>
              <a:off x="6970519" y="3913256"/>
              <a:ext cx="4889885" cy="1122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SQL Database (</a:t>
              </a:r>
              <a:r>
                <a:rPr lang="en-US" b="1" i="1" dirty="0" smtClean="0">
                  <a:solidFill>
                    <a:schemeClr val="tx2">
                      <a:lumMod val="50000"/>
                    </a:schemeClr>
                  </a:solidFill>
                </a:rPr>
                <a:t>server</a:t>
              </a:r>
              <a:r>
                <a:rPr lang="en-US" i="1" dirty="0" smtClean="0">
                  <a:solidFill>
                    <a:schemeClr val="tx2">
                      <a:lumMod val="50000"/>
                    </a:schemeClr>
                  </a:solidFill>
                </a:rPr>
                <a:t>.database.windows.net</a:t>
              </a:r>
              <a:r>
                <a:rPr lang="en-US" dirty="0" smtClean="0">
                  <a:solidFill>
                    <a:schemeClr val="tx2">
                      <a:lumMod val="50000"/>
                    </a:schemeClr>
                  </a:solidFill>
                </a:rPr>
                <a:t>)</a:t>
              </a:r>
              <a:endParaRPr lang="en-US" dirty="0">
                <a:solidFill>
                  <a:schemeClr val="tx2">
                    <a:lumMod val="50000"/>
                  </a:schemeClr>
                </a:solidFill>
              </a:endParaRPr>
            </a:p>
          </p:txBody>
        </p:sp>
        <p:sp>
          <p:nvSpPr>
            <p:cNvPr id="151" name="SQL Database Icon"/>
            <p:cNvSpPr>
              <a:spLocks noChangeAspect="1"/>
            </p:cNvSpPr>
            <p:nvPr/>
          </p:nvSpPr>
          <p:spPr>
            <a:xfrm>
              <a:off x="9196350" y="4326049"/>
              <a:ext cx="436402" cy="57689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168" name="Other Services"/>
          <p:cNvGrpSpPr/>
          <p:nvPr/>
        </p:nvGrpSpPr>
        <p:grpSpPr>
          <a:xfrm>
            <a:off x="6970519" y="5411381"/>
            <a:ext cx="4889885" cy="1122961"/>
            <a:chOff x="6970519" y="5411381"/>
            <a:chExt cx="4889885" cy="1122961"/>
          </a:xfrm>
        </p:grpSpPr>
        <p:sp>
          <p:nvSpPr>
            <p:cNvPr id="152" name="Rectangle 151"/>
            <p:cNvSpPr/>
            <p:nvPr/>
          </p:nvSpPr>
          <p:spPr>
            <a:xfrm>
              <a:off x="6970519" y="5411381"/>
              <a:ext cx="4889885" cy="1122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Lot’s of other cool stuff they can use….</a:t>
              </a:r>
              <a:endParaRPr lang="en-US" dirty="0">
                <a:solidFill>
                  <a:schemeClr val="tx2">
                    <a:lumMod val="50000"/>
                  </a:schemeClr>
                </a:solidFill>
              </a:endParaRPr>
            </a:p>
          </p:txBody>
        </p:sp>
        <p:sp>
          <p:nvSpPr>
            <p:cNvPr id="154" name="Add-Ons Icon"/>
            <p:cNvSpPr>
              <a:spLocks noChangeAspect="1"/>
            </p:cNvSpPr>
            <p:nvPr/>
          </p:nvSpPr>
          <p:spPr>
            <a:xfrm>
              <a:off x="9799001" y="5823242"/>
              <a:ext cx="581045" cy="581045"/>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5" name="Biztalk Services Icon"/>
            <p:cNvSpPr>
              <a:spLocks noChangeAspect="1"/>
            </p:cNvSpPr>
            <p:nvPr/>
          </p:nvSpPr>
          <p:spPr bwMode="auto">
            <a:xfrm>
              <a:off x="10448484" y="5794812"/>
              <a:ext cx="657585" cy="637905"/>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6" name="Active Directory Icon"/>
            <p:cNvSpPr>
              <a:spLocks noChangeAspect="1"/>
            </p:cNvSpPr>
            <p:nvPr/>
          </p:nvSpPr>
          <p:spPr>
            <a:xfrm>
              <a:off x="9156902" y="5814950"/>
              <a:ext cx="573661" cy="597629"/>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7" name="Service Bus Icon"/>
            <p:cNvSpPr>
              <a:spLocks noChangeAspect="1"/>
            </p:cNvSpPr>
            <p:nvPr/>
          </p:nvSpPr>
          <p:spPr>
            <a:xfrm>
              <a:off x="7140001" y="5792548"/>
              <a:ext cx="564397" cy="642432"/>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8" name="Traffic Manager Icon"/>
            <p:cNvSpPr>
              <a:spLocks noChangeAspect="1"/>
            </p:cNvSpPr>
            <p:nvPr/>
          </p:nvSpPr>
          <p:spPr>
            <a:xfrm>
              <a:off x="8500559" y="5819812"/>
              <a:ext cx="587905" cy="587905"/>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9" name="HDInsight Icon"/>
            <p:cNvSpPr>
              <a:spLocks noChangeAspect="1"/>
            </p:cNvSpPr>
            <p:nvPr/>
          </p:nvSpPr>
          <p:spPr>
            <a:xfrm>
              <a:off x="11174506" y="5823975"/>
              <a:ext cx="568164" cy="579579"/>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0" name="Networks Icon"/>
            <p:cNvSpPr>
              <a:spLocks noChangeAspect="1"/>
            </p:cNvSpPr>
            <p:nvPr/>
          </p:nvSpPr>
          <p:spPr>
            <a:xfrm>
              <a:off x="7772836" y="5930541"/>
              <a:ext cx="659285" cy="366447"/>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17422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IIS Pre-Installed </a:t>
            </a:r>
          </a:p>
          <a:p>
            <a:r>
              <a:rPr lang="en-US" dirty="0" smtClean="0"/>
              <a:t>Firewall open for port 80</a:t>
            </a:r>
          </a:p>
          <a:p>
            <a:r>
              <a:rPr lang="en-US" dirty="0" smtClean="0"/>
              <a:t>Default Endpoint for port 80</a:t>
            </a:r>
          </a:p>
          <a:p>
            <a:r>
              <a:rPr lang="en-US" dirty="0" smtClean="0"/>
              <a:t>You can run pretty much any IIS workload on it</a:t>
            </a:r>
          </a:p>
          <a:p>
            <a:r>
              <a:rPr lang="en-US" dirty="0" smtClean="0"/>
              <a:t>Customizable with startup scripts</a:t>
            </a:r>
          </a:p>
          <a:p>
            <a:r>
              <a:rPr lang="en-US" dirty="0" smtClean="0"/>
              <a:t>Run hybrid workloads with </a:t>
            </a:r>
            <a:r>
              <a:rPr lang="en-US" dirty="0" err="1" smtClean="0">
                <a:latin typeface="Consolas" panose="020B0609020204030204" pitchFamily="49" charset="0"/>
                <a:cs typeface="Consolas" panose="020B0609020204030204" pitchFamily="49" charset="0"/>
              </a:rPr>
              <a:t>WebRole.cs</a:t>
            </a:r>
            <a:endParaRPr lang="en-US" dirty="0" smtClean="0">
              <a:latin typeface="Consolas" panose="020B0609020204030204" pitchFamily="49" charset="0"/>
              <a:cs typeface="Consolas" panose="020B0609020204030204" pitchFamily="49" charset="0"/>
            </a:endParaRP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2033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Web Role</a:t>
            </a:r>
            <a:endParaRPr lang="en-US" b="1" dirty="0"/>
          </a:p>
        </p:txBody>
      </p:sp>
    </p:spTree>
    <p:extLst>
      <p:ext uri="{BB962C8B-B14F-4D97-AF65-F5344CB8AC3E}">
        <p14:creationId xmlns:p14="http://schemas.microsoft.com/office/powerpoint/2010/main" val="2129869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Nothing else installed</a:t>
            </a:r>
          </a:p>
          <a:p>
            <a:r>
              <a:rPr lang="en-US" dirty="0" smtClean="0"/>
              <a:t>No default firewall rules / endpoints</a:t>
            </a:r>
          </a:p>
          <a:p>
            <a:r>
              <a:rPr lang="en-US" dirty="0" smtClean="0"/>
              <a:t>Run custom workloads that don’t require IIS</a:t>
            </a:r>
          </a:p>
          <a:p>
            <a:r>
              <a:rPr lang="en-US" dirty="0" smtClean="0"/>
              <a:t>Install additional software, etc. using scripts</a:t>
            </a:r>
          </a:p>
          <a:p>
            <a:r>
              <a:rPr lang="en-US" dirty="0" smtClean="0"/>
              <a:t>Implement Logic in the </a:t>
            </a:r>
            <a:r>
              <a:rPr lang="en-US" dirty="0" err="1" smtClean="0">
                <a:latin typeface="Consolas" panose="020B0609020204030204" pitchFamily="49" charset="0"/>
                <a:cs typeface="Consolas" panose="020B0609020204030204" pitchFamily="49" charset="0"/>
              </a:rPr>
              <a:t>WorkerRole.cs</a:t>
            </a:r>
            <a:r>
              <a:rPr lang="en-US" dirty="0" smtClean="0"/>
              <a:t> class</a:t>
            </a:r>
          </a:p>
        </p:txBody>
      </p:sp>
      <p:grpSp>
        <p:nvGrpSpPr>
          <p:cNvPr id="9" name="Worker Role"/>
          <p:cNvGrpSpPr/>
          <p:nvPr/>
        </p:nvGrpSpPr>
        <p:grpSpPr>
          <a:xfrm>
            <a:off x="379413" y="1388226"/>
            <a:ext cx="2467696" cy="2277873"/>
            <a:chOff x="379413" y="1388226"/>
            <a:chExt cx="2467696" cy="2277873"/>
          </a:xfrm>
        </p:grpSpPr>
        <p:sp>
          <p:nvSpPr>
            <p:cNvPr id="10" name="Freeform 9"/>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1"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413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Worker Role</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Overview</a:t>
            </a:r>
          </a:p>
          <a:p>
            <a:r>
              <a:rPr lang="en-GB" dirty="0" smtClean="0"/>
              <a:t>Windows Azure Web Sites</a:t>
            </a:r>
          </a:p>
          <a:p>
            <a:r>
              <a:rPr lang="en-GB" dirty="0" smtClean="0"/>
              <a:t>Windows Azure Cloud Service Web Roles</a:t>
            </a:r>
          </a:p>
          <a:p>
            <a:r>
              <a:rPr lang="en-GB" dirty="0" smtClean="0"/>
              <a:t>Windows Azure Cloud Service Worker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82" name="Group 81"/>
          <p:cNvGrpSpPr/>
          <p:nvPr/>
        </p:nvGrpSpPr>
        <p:grpSpPr>
          <a:xfrm>
            <a:off x="1349476" y="1283319"/>
            <a:ext cx="9493048" cy="4058540"/>
            <a:chOff x="2140086" y="1283319"/>
            <a:chExt cx="9493048" cy="4058540"/>
          </a:xfrm>
        </p:grpSpPr>
        <p:sp>
          <p:nvSpPr>
            <p:cNvPr id="80" name="Cloud Icon 02"/>
            <p:cNvSpPr>
              <a:spLocks noChangeAspect="1"/>
            </p:cNvSpPr>
            <p:nvPr/>
          </p:nvSpPr>
          <p:spPr bwMode="auto">
            <a:xfrm>
              <a:off x="4300997" y="1283319"/>
              <a:ext cx="2397779" cy="1636329"/>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TextBox 78"/>
            <p:cNvSpPr txBox="1"/>
            <p:nvPr/>
          </p:nvSpPr>
          <p:spPr>
            <a:xfrm>
              <a:off x="2140086" y="2171760"/>
              <a:ext cx="9493048" cy="3170099"/>
            </a:xfrm>
            <a:prstGeom prst="rect">
              <a:avLst/>
            </a:prstGeom>
            <a:noFill/>
          </p:spPr>
          <p:txBody>
            <a:bodyPr wrap="none" rtlCol="0">
              <a:spAutoFit/>
            </a:bodyPr>
            <a:lstStyle/>
            <a:p>
              <a:pPr algn="ctr"/>
              <a:r>
                <a:rPr lang="en-US" sz="4000" dirty="0" smtClean="0"/>
                <a:t>For me, “</a:t>
              </a:r>
              <a:r>
                <a:rPr lang="en-US" sz="4000" b="1" i="1" dirty="0" smtClean="0"/>
                <a:t>the cloud</a:t>
              </a:r>
              <a:r>
                <a:rPr lang="en-US" sz="4000" dirty="0" smtClean="0"/>
                <a:t>”, at it’s heart is about </a:t>
              </a:r>
            </a:p>
            <a:p>
              <a:pPr algn="ctr"/>
              <a:r>
                <a:rPr lang="en-US" sz="4000" dirty="0" smtClean="0"/>
                <a:t>running your code, </a:t>
              </a:r>
            </a:p>
            <a:p>
              <a:pPr algn="ctr"/>
              <a:r>
                <a:rPr lang="en-US" sz="4000" dirty="0" smtClean="0"/>
                <a:t>and storing your data </a:t>
              </a:r>
            </a:p>
            <a:p>
              <a:pPr algn="ctr"/>
              <a:r>
                <a:rPr lang="en-US" sz="4000" dirty="0" smtClean="0"/>
                <a:t>in somebody else's data center </a:t>
              </a:r>
            </a:p>
            <a:p>
              <a:pPr algn="ctr"/>
              <a:r>
                <a:rPr lang="en-US" sz="4000" dirty="0" smtClean="0"/>
                <a:t>and leveraging their platform and services </a:t>
              </a:r>
            </a:p>
          </p:txBody>
        </p:sp>
      </p:gr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6" name="World Map Dots"/>
          <p:cNvGrpSpPr/>
          <p:nvPr/>
        </p:nvGrpSpPr>
        <p:grpSpPr>
          <a:xfrm>
            <a:off x="1267146" y="1156908"/>
            <a:ext cx="9657709" cy="5348058"/>
            <a:chOff x="395371" y="1139688"/>
            <a:chExt cx="8399866" cy="4651514"/>
          </a:xfrm>
          <a:noFill/>
        </p:grpSpPr>
        <p:sp>
          <p:nvSpPr>
            <p:cNvPr id="7" name="Oval 9"/>
            <p:cNvSpPr>
              <a:spLocks noChangeAspect="1" noChangeArrowheads="1"/>
            </p:cNvSpPr>
            <p:nvPr userDrawn="1"/>
          </p:nvSpPr>
          <p:spPr bwMode="auto">
            <a:xfrm>
              <a:off x="2417310"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 name="Oval 81"/>
            <p:cNvSpPr>
              <a:spLocks noChangeAspect="1" noChangeArrowheads="1"/>
            </p:cNvSpPr>
            <p:nvPr userDrawn="1"/>
          </p:nvSpPr>
          <p:spPr bwMode="auto">
            <a:xfrm>
              <a:off x="342903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 name="Oval 82"/>
            <p:cNvSpPr>
              <a:spLocks noChangeAspect="1" noChangeArrowheads="1"/>
            </p:cNvSpPr>
            <p:nvPr userDrawn="1"/>
          </p:nvSpPr>
          <p:spPr bwMode="auto">
            <a:xfrm>
              <a:off x="354060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 name="Oval 83"/>
            <p:cNvSpPr>
              <a:spLocks noChangeAspect="1" noChangeArrowheads="1"/>
            </p:cNvSpPr>
            <p:nvPr userDrawn="1"/>
          </p:nvSpPr>
          <p:spPr bwMode="auto">
            <a:xfrm>
              <a:off x="365369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 name="Oval 84"/>
            <p:cNvSpPr>
              <a:spLocks noChangeAspect="1" noChangeArrowheads="1"/>
            </p:cNvSpPr>
            <p:nvPr userDrawn="1"/>
          </p:nvSpPr>
          <p:spPr bwMode="auto">
            <a:xfrm>
              <a:off x="376526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 name="Oval 85"/>
            <p:cNvSpPr>
              <a:spLocks noChangeAspect="1" noChangeArrowheads="1"/>
            </p:cNvSpPr>
            <p:nvPr userDrawn="1"/>
          </p:nvSpPr>
          <p:spPr bwMode="auto">
            <a:xfrm>
              <a:off x="5787207"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 name="Oval 86"/>
            <p:cNvSpPr>
              <a:spLocks noChangeAspect="1" noChangeArrowheads="1"/>
            </p:cNvSpPr>
            <p:nvPr userDrawn="1"/>
          </p:nvSpPr>
          <p:spPr bwMode="auto">
            <a:xfrm>
              <a:off x="590029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 name="Oval 87"/>
            <p:cNvSpPr>
              <a:spLocks noChangeAspect="1" noChangeArrowheads="1"/>
            </p:cNvSpPr>
            <p:nvPr userDrawn="1"/>
          </p:nvSpPr>
          <p:spPr bwMode="auto">
            <a:xfrm>
              <a:off x="657427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 name="Oval 88"/>
            <p:cNvSpPr>
              <a:spLocks noChangeAspect="1" noChangeArrowheads="1"/>
            </p:cNvSpPr>
            <p:nvPr userDrawn="1"/>
          </p:nvSpPr>
          <p:spPr bwMode="auto">
            <a:xfrm>
              <a:off x="6687355"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 name="Oval 89"/>
            <p:cNvSpPr>
              <a:spLocks noChangeAspect="1" noChangeArrowheads="1"/>
            </p:cNvSpPr>
            <p:nvPr userDrawn="1"/>
          </p:nvSpPr>
          <p:spPr bwMode="auto">
            <a:xfrm>
              <a:off x="679893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 name="Oval 90"/>
            <p:cNvSpPr>
              <a:spLocks noChangeAspect="1" noChangeArrowheads="1"/>
            </p:cNvSpPr>
            <p:nvPr userDrawn="1"/>
          </p:nvSpPr>
          <p:spPr bwMode="auto">
            <a:xfrm>
              <a:off x="6912014"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 name="Oval 91"/>
            <p:cNvSpPr>
              <a:spLocks noChangeAspect="1" noChangeArrowheads="1"/>
            </p:cNvSpPr>
            <p:nvPr userDrawn="1"/>
          </p:nvSpPr>
          <p:spPr bwMode="auto">
            <a:xfrm>
              <a:off x="7585994"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 name="Oval 92"/>
            <p:cNvSpPr>
              <a:spLocks noChangeAspect="1" noChangeArrowheads="1"/>
            </p:cNvSpPr>
            <p:nvPr userDrawn="1"/>
          </p:nvSpPr>
          <p:spPr bwMode="auto">
            <a:xfrm>
              <a:off x="769757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 name="Oval 93"/>
            <p:cNvSpPr>
              <a:spLocks noChangeAspect="1" noChangeArrowheads="1"/>
            </p:cNvSpPr>
            <p:nvPr userDrawn="1"/>
          </p:nvSpPr>
          <p:spPr bwMode="auto">
            <a:xfrm>
              <a:off x="781065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 name="Oval 94"/>
            <p:cNvSpPr>
              <a:spLocks noChangeAspect="1" noChangeArrowheads="1"/>
            </p:cNvSpPr>
            <p:nvPr userDrawn="1"/>
          </p:nvSpPr>
          <p:spPr bwMode="auto">
            <a:xfrm>
              <a:off x="140558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 name="Oval 95"/>
            <p:cNvSpPr>
              <a:spLocks noChangeAspect="1" noChangeArrowheads="1"/>
            </p:cNvSpPr>
            <p:nvPr userDrawn="1"/>
          </p:nvSpPr>
          <p:spPr bwMode="auto">
            <a:xfrm>
              <a:off x="151867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 name="Oval 96"/>
            <p:cNvSpPr>
              <a:spLocks noChangeAspect="1" noChangeArrowheads="1"/>
            </p:cNvSpPr>
            <p:nvPr userDrawn="1"/>
          </p:nvSpPr>
          <p:spPr bwMode="auto">
            <a:xfrm>
              <a:off x="1630247"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 name="Oval 97"/>
            <p:cNvSpPr>
              <a:spLocks noChangeAspect="1" noChangeArrowheads="1"/>
            </p:cNvSpPr>
            <p:nvPr userDrawn="1"/>
          </p:nvSpPr>
          <p:spPr bwMode="auto">
            <a:xfrm>
              <a:off x="174333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 name="Oval 98"/>
            <p:cNvSpPr>
              <a:spLocks noChangeAspect="1" noChangeArrowheads="1"/>
            </p:cNvSpPr>
            <p:nvPr userDrawn="1"/>
          </p:nvSpPr>
          <p:spPr bwMode="auto">
            <a:xfrm>
              <a:off x="185490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 name="Oval 99"/>
            <p:cNvSpPr>
              <a:spLocks noChangeAspect="1" noChangeArrowheads="1"/>
            </p:cNvSpPr>
            <p:nvPr userDrawn="1"/>
          </p:nvSpPr>
          <p:spPr bwMode="auto">
            <a:xfrm>
              <a:off x="196799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 name="Oval 100"/>
            <p:cNvSpPr>
              <a:spLocks noChangeAspect="1" noChangeArrowheads="1"/>
            </p:cNvSpPr>
            <p:nvPr userDrawn="1"/>
          </p:nvSpPr>
          <p:spPr bwMode="auto">
            <a:xfrm>
              <a:off x="2079566"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 name="Oval 101"/>
            <p:cNvSpPr>
              <a:spLocks noChangeAspect="1" noChangeArrowheads="1"/>
            </p:cNvSpPr>
            <p:nvPr userDrawn="1"/>
          </p:nvSpPr>
          <p:spPr bwMode="auto">
            <a:xfrm>
              <a:off x="219265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 name="Oval 102"/>
            <p:cNvSpPr>
              <a:spLocks noChangeAspect="1" noChangeArrowheads="1"/>
            </p:cNvSpPr>
            <p:nvPr userDrawn="1"/>
          </p:nvSpPr>
          <p:spPr bwMode="auto">
            <a:xfrm>
              <a:off x="230422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 name="Oval 103"/>
            <p:cNvSpPr>
              <a:spLocks noChangeAspect="1" noChangeArrowheads="1"/>
            </p:cNvSpPr>
            <p:nvPr userDrawn="1"/>
          </p:nvSpPr>
          <p:spPr bwMode="auto">
            <a:xfrm>
              <a:off x="241731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 name="Oval 104"/>
            <p:cNvSpPr>
              <a:spLocks noChangeAspect="1" noChangeArrowheads="1"/>
            </p:cNvSpPr>
            <p:nvPr userDrawn="1"/>
          </p:nvSpPr>
          <p:spPr bwMode="auto">
            <a:xfrm>
              <a:off x="309128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 name="Oval 105"/>
            <p:cNvSpPr>
              <a:spLocks noChangeAspect="1" noChangeArrowheads="1"/>
            </p:cNvSpPr>
            <p:nvPr userDrawn="1"/>
          </p:nvSpPr>
          <p:spPr bwMode="auto">
            <a:xfrm>
              <a:off x="320437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 name="Oval 106"/>
            <p:cNvSpPr>
              <a:spLocks noChangeAspect="1" noChangeArrowheads="1"/>
            </p:cNvSpPr>
            <p:nvPr userDrawn="1"/>
          </p:nvSpPr>
          <p:spPr bwMode="auto">
            <a:xfrm>
              <a:off x="331594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 name="Oval 107"/>
            <p:cNvSpPr>
              <a:spLocks noChangeAspect="1" noChangeArrowheads="1"/>
            </p:cNvSpPr>
            <p:nvPr userDrawn="1"/>
          </p:nvSpPr>
          <p:spPr bwMode="auto">
            <a:xfrm>
              <a:off x="3429033"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 name="Oval 108"/>
            <p:cNvSpPr>
              <a:spLocks noChangeAspect="1" noChangeArrowheads="1"/>
            </p:cNvSpPr>
            <p:nvPr userDrawn="1"/>
          </p:nvSpPr>
          <p:spPr bwMode="auto">
            <a:xfrm>
              <a:off x="354060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 name="Oval 109"/>
            <p:cNvSpPr>
              <a:spLocks noChangeAspect="1" noChangeArrowheads="1"/>
            </p:cNvSpPr>
            <p:nvPr userDrawn="1"/>
          </p:nvSpPr>
          <p:spPr bwMode="auto">
            <a:xfrm>
              <a:off x="365369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 name="Oval 110"/>
            <p:cNvSpPr>
              <a:spLocks noChangeAspect="1" noChangeArrowheads="1"/>
            </p:cNvSpPr>
            <p:nvPr userDrawn="1"/>
          </p:nvSpPr>
          <p:spPr bwMode="auto">
            <a:xfrm>
              <a:off x="376526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 name="Oval 111"/>
            <p:cNvSpPr>
              <a:spLocks noChangeAspect="1" noChangeArrowheads="1"/>
            </p:cNvSpPr>
            <p:nvPr userDrawn="1"/>
          </p:nvSpPr>
          <p:spPr bwMode="auto">
            <a:xfrm>
              <a:off x="5675631"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 name="Oval 112"/>
            <p:cNvSpPr>
              <a:spLocks noChangeAspect="1" noChangeArrowheads="1"/>
            </p:cNvSpPr>
            <p:nvPr userDrawn="1"/>
          </p:nvSpPr>
          <p:spPr bwMode="auto">
            <a:xfrm>
              <a:off x="623803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 name="Oval 113"/>
            <p:cNvSpPr>
              <a:spLocks noChangeAspect="1" noChangeArrowheads="1"/>
            </p:cNvSpPr>
            <p:nvPr userDrawn="1"/>
          </p:nvSpPr>
          <p:spPr bwMode="auto">
            <a:xfrm>
              <a:off x="634961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 name="Oval 114"/>
            <p:cNvSpPr>
              <a:spLocks noChangeAspect="1" noChangeArrowheads="1"/>
            </p:cNvSpPr>
            <p:nvPr userDrawn="1"/>
          </p:nvSpPr>
          <p:spPr bwMode="auto">
            <a:xfrm>
              <a:off x="646269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 name="Oval 115"/>
            <p:cNvSpPr>
              <a:spLocks noChangeAspect="1" noChangeArrowheads="1"/>
            </p:cNvSpPr>
            <p:nvPr userDrawn="1"/>
          </p:nvSpPr>
          <p:spPr bwMode="auto">
            <a:xfrm>
              <a:off x="657427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 name="Oval 116"/>
            <p:cNvSpPr>
              <a:spLocks noChangeAspect="1" noChangeArrowheads="1"/>
            </p:cNvSpPr>
            <p:nvPr userDrawn="1"/>
          </p:nvSpPr>
          <p:spPr bwMode="auto">
            <a:xfrm>
              <a:off x="668735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 name="Oval 117"/>
            <p:cNvSpPr>
              <a:spLocks noChangeAspect="1" noChangeArrowheads="1"/>
            </p:cNvSpPr>
            <p:nvPr userDrawn="1"/>
          </p:nvSpPr>
          <p:spPr bwMode="auto">
            <a:xfrm>
              <a:off x="679893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 name="Oval 118"/>
            <p:cNvSpPr>
              <a:spLocks noChangeAspect="1" noChangeArrowheads="1"/>
            </p:cNvSpPr>
            <p:nvPr userDrawn="1"/>
          </p:nvSpPr>
          <p:spPr bwMode="auto">
            <a:xfrm>
              <a:off x="691201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 name="Oval 119"/>
            <p:cNvSpPr>
              <a:spLocks noChangeAspect="1" noChangeArrowheads="1"/>
            </p:cNvSpPr>
            <p:nvPr userDrawn="1"/>
          </p:nvSpPr>
          <p:spPr bwMode="auto">
            <a:xfrm>
              <a:off x="702359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 name="Oval 120"/>
            <p:cNvSpPr>
              <a:spLocks noChangeAspect="1" noChangeArrowheads="1"/>
            </p:cNvSpPr>
            <p:nvPr userDrawn="1"/>
          </p:nvSpPr>
          <p:spPr bwMode="auto">
            <a:xfrm>
              <a:off x="713667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 name="Oval 121"/>
            <p:cNvSpPr>
              <a:spLocks noChangeAspect="1" noChangeArrowheads="1"/>
            </p:cNvSpPr>
            <p:nvPr userDrawn="1"/>
          </p:nvSpPr>
          <p:spPr bwMode="auto">
            <a:xfrm>
              <a:off x="724825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3" name="Oval 122"/>
            <p:cNvSpPr>
              <a:spLocks noChangeAspect="1" noChangeArrowheads="1"/>
            </p:cNvSpPr>
            <p:nvPr userDrawn="1"/>
          </p:nvSpPr>
          <p:spPr bwMode="auto">
            <a:xfrm>
              <a:off x="758599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4" name="Oval 123"/>
            <p:cNvSpPr>
              <a:spLocks noChangeAspect="1" noChangeArrowheads="1"/>
            </p:cNvSpPr>
            <p:nvPr userDrawn="1"/>
          </p:nvSpPr>
          <p:spPr bwMode="auto">
            <a:xfrm>
              <a:off x="140558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5" name="Oval 124"/>
            <p:cNvSpPr>
              <a:spLocks noChangeAspect="1" noChangeArrowheads="1"/>
            </p:cNvSpPr>
            <p:nvPr userDrawn="1"/>
          </p:nvSpPr>
          <p:spPr bwMode="auto">
            <a:xfrm>
              <a:off x="151867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6" name="Oval 125"/>
            <p:cNvSpPr>
              <a:spLocks noChangeAspect="1" noChangeArrowheads="1"/>
            </p:cNvSpPr>
            <p:nvPr userDrawn="1"/>
          </p:nvSpPr>
          <p:spPr bwMode="auto">
            <a:xfrm>
              <a:off x="1630247"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7" name="Oval 126"/>
            <p:cNvSpPr>
              <a:spLocks noChangeAspect="1" noChangeArrowheads="1"/>
            </p:cNvSpPr>
            <p:nvPr userDrawn="1"/>
          </p:nvSpPr>
          <p:spPr bwMode="auto">
            <a:xfrm>
              <a:off x="174333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8" name="Oval 127"/>
            <p:cNvSpPr>
              <a:spLocks noChangeAspect="1" noChangeArrowheads="1"/>
            </p:cNvSpPr>
            <p:nvPr userDrawn="1"/>
          </p:nvSpPr>
          <p:spPr bwMode="auto">
            <a:xfrm>
              <a:off x="185490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9" name="Oval 128"/>
            <p:cNvSpPr>
              <a:spLocks noChangeAspect="1" noChangeArrowheads="1"/>
            </p:cNvSpPr>
            <p:nvPr userDrawn="1"/>
          </p:nvSpPr>
          <p:spPr bwMode="auto">
            <a:xfrm>
              <a:off x="196799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0" name="Oval 129"/>
            <p:cNvSpPr>
              <a:spLocks noChangeAspect="1" noChangeArrowheads="1"/>
            </p:cNvSpPr>
            <p:nvPr userDrawn="1"/>
          </p:nvSpPr>
          <p:spPr bwMode="auto">
            <a:xfrm>
              <a:off x="207956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1" name="Oval 130"/>
            <p:cNvSpPr>
              <a:spLocks noChangeAspect="1" noChangeArrowheads="1"/>
            </p:cNvSpPr>
            <p:nvPr userDrawn="1"/>
          </p:nvSpPr>
          <p:spPr bwMode="auto">
            <a:xfrm>
              <a:off x="219265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2" name="Oval 131"/>
            <p:cNvSpPr>
              <a:spLocks noChangeAspect="1" noChangeArrowheads="1"/>
            </p:cNvSpPr>
            <p:nvPr userDrawn="1"/>
          </p:nvSpPr>
          <p:spPr bwMode="auto">
            <a:xfrm>
              <a:off x="230422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3" name="Oval 132"/>
            <p:cNvSpPr>
              <a:spLocks noChangeAspect="1" noChangeArrowheads="1"/>
            </p:cNvSpPr>
            <p:nvPr userDrawn="1"/>
          </p:nvSpPr>
          <p:spPr bwMode="auto">
            <a:xfrm>
              <a:off x="241731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4" name="Oval 133"/>
            <p:cNvSpPr>
              <a:spLocks noChangeAspect="1" noChangeArrowheads="1"/>
            </p:cNvSpPr>
            <p:nvPr userDrawn="1"/>
          </p:nvSpPr>
          <p:spPr bwMode="auto">
            <a:xfrm>
              <a:off x="252888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5" name="Oval 134"/>
            <p:cNvSpPr>
              <a:spLocks noChangeAspect="1" noChangeArrowheads="1"/>
            </p:cNvSpPr>
            <p:nvPr userDrawn="1"/>
          </p:nvSpPr>
          <p:spPr bwMode="auto">
            <a:xfrm>
              <a:off x="309128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6" name="Oval 135"/>
            <p:cNvSpPr>
              <a:spLocks noChangeAspect="1" noChangeArrowheads="1"/>
            </p:cNvSpPr>
            <p:nvPr userDrawn="1"/>
          </p:nvSpPr>
          <p:spPr bwMode="auto">
            <a:xfrm>
              <a:off x="320437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7" name="Oval 136"/>
            <p:cNvSpPr>
              <a:spLocks noChangeAspect="1" noChangeArrowheads="1"/>
            </p:cNvSpPr>
            <p:nvPr userDrawn="1"/>
          </p:nvSpPr>
          <p:spPr bwMode="auto">
            <a:xfrm>
              <a:off x="331594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8" name="Oval 137"/>
            <p:cNvSpPr>
              <a:spLocks noChangeAspect="1" noChangeArrowheads="1"/>
            </p:cNvSpPr>
            <p:nvPr userDrawn="1"/>
          </p:nvSpPr>
          <p:spPr bwMode="auto">
            <a:xfrm>
              <a:off x="342903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9" name="Oval 138"/>
            <p:cNvSpPr>
              <a:spLocks noChangeAspect="1" noChangeArrowheads="1"/>
            </p:cNvSpPr>
            <p:nvPr userDrawn="1"/>
          </p:nvSpPr>
          <p:spPr bwMode="auto">
            <a:xfrm>
              <a:off x="354060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0" name="Oval 139"/>
            <p:cNvSpPr>
              <a:spLocks noChangeAspect="1" noChangeArrowheads="1"/>
            </p:cNvSpPr>
            <p:nvPr userDrawn="1"/>
          </p:nvSpPr>
          <p:spPr bwMode="auto">
            <a:xfrm>
              <a:off x="365369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1" name="Oval 140"/>
            <p:cNvSpPr>
              <a:spLocks noChangeAspect="1" noChangeArrowheads="1"/>
            </p:cNvSpPr>
            <p:nvPr userDrawn="1"/>
          </p:nvSpPr>
          <p:spPr bwMode="auto">
            <a:xfrm>
              <a:off x="376526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2" name="Oval 141"/>
            <p:cNvSpPr>
              <a:spLocks noChangeAspect="1" noChangeArrowheads="1"/>
            </p:cNvSpPr>
            <p:nvPr userDrawn="1"/>
          </p:nvSpPr>
          <p:spPr bwMode="auto">
            <a:xfrm>
              <a:off x="4776992"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3" name="Oval 142"/>
            <p:cNvSpPr>
              <a:spLocks noChangeAspect="1" noChangeArrowheads="1"/>
            </p:cNvSpPr>
            <p:nvPr userDrawn="1"/>
          </p:nvSpPr>
          <p:spPr bwMode="auto">
            <a:xfrm>
              <a:off x="4888568"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4" name="Oval 143"/>
            <p:cNvSpPr>
              <a:spLocks noChangeAspect="1" noChangeArrowheads="1"/>
            </p:cNvSpPr>
            <p:nvPr userDrawn="1"/>
          </p:nvSpPr>
          <p:spPr bwMode="auto">
            <a:xfrm>
              <a:off x="5001652"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5" name="Oval 144"/>
            <p:cNvSpPr>
              <a:spLocks noChangeAspect="1" noChangeArrowheads="1"/>
            </p:cNvSpPr>
            <p:nvPr userDrawn="1"/>
          </p:nvSpPr>
          <p:spPr bwMode="auto">
            <a:xfrm>
              <a:off x="5562548"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6" name="Oval 145"/>
            <p:cNvSpPr>
              <a:spLocks noChangeAspect="1" noChangeArrowheads="1"/>
            </p:cNvSpPr>
            <p:nvPr userDrawn="1"/>
          </p:nvSpPr>
          <p:spPr bwMode="auto">
            <a:xfrm>
              <a:off x="6013375"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7" name="Oval 146"/>
            <p:cNvSpPr>
              <a:spLocks noChangeAspect="1" noChangeArrowheads="1"/>
            </p:cNvSpPr>
            <p:nvPr userDrawn="1"/>
          </p:nvSpPr>
          <p:spPr bwMode="auto">
            <a:xfrm>
              <a:off x="6124951"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8" name="Oval 147"/>
            <p:cNvSpPr>
              <a:spLocks noChangeAspect="1" noChangeArrowheads="1"/>
            </p:cNvSpPr>
            <p:nvPr userDrawn="1"/>
          </p:nvSpPr>
          <p:spPr bwMode="auto">
            <a:xfrm>
              <a:off x="623803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9" name="Oval 148"/>
            <p:cNvSpPr>
              <a:spLocks noChangeAspect="1" noChangeArrowheads="1"/>
            </p:cNvSpPr>
            <p:nvPr userDrawn="1"/>
          </p:nvSpPr>
          <p:spPr bwMode="auto">
            <a:xfrm>
              <a:off x="634961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0" name="Oval 149"/>
            <p:cNvSpPr>
              <a:spLocks noChangeAspect="1" noChangeArrowheads="1"/>
            </p:cNvSpPr>
            <p:nvPr userDrawn="1"/>
          </p:nvSpPr>
          <p:spPr bwMode="auto">
            <a:xfrm>
              <a:off x="646269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1" name="Oval 150"/>
            <p:cNvSpPr>
              <a:spLocks noChangeAspect="1" noChangeArrowheads="1"/>
            </p:cNvSpPr>
            <p:nvPr userDrawn="1"/>
          </p:nvSpPr>
          <p:spPr bwMode="auto">
            <a:xfrm>
              <a:off x="657427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2" name="Oval 151"/>
            <p:cNvSpPr>
              <a:spLocks noChangeAspect="1" noChangeArrowheads="1"/>
            </p:cNvSpPr>
            <p:nvPr userDrawn="1"/>
          </p:nvSpPr>
          <p:spPr bwMode="auto">
            <a:xfrm>
              <a:off x="668735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3" name="Oval 152"/>
            <p:cNvSpPr>
              <a:spLocks noChangeAspect="1" noChangeArrowheads="1"/>
            </p:cNvSpPr>
            <p:nvPr userDrawn="1"/>
          </p:nvSpPr>
          <p:spPr bwMode="auto">
            <a:xfrm>
              <a:off x="679893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4" name="Oval 153"/>
            <p:cNvSpPr>
              <a:spLocks noChangeAspect="1" noChangeArrowheads="1"/>
            </p:cNvSpPr>
            <p:nvPr userDrawn="1"/>
          </p:nvSpPr>
          <p:spPr bwMode="auto">
            <a:xfrm>
              <a:off x="691201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5" name="Oval 154"/>
            <p:cNvSpPr>
              <a:spLocks noChangeAspect="1" noChangeArrowheads="1"/>
            </p:cNvSpPr>
            <p:nvPr userDrawn="1"/>
          </p:nvSpPr>
          <p:spPr bwMode="auto">
            <a:xfrm>
              <a:off x="702359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6" name="Oval 155"/>
            <p:cNvSpPr>
              <a:spLocks noChangeAspect="1" noChangeArrowheads="1"/>
            </p:cNvSpPr>
            <p:nvPr userDrawn="1"/>
          </p:nvSpPr>
          <p:spPr bwMode="auto">
            <a:xfrm>
              <a:off x="713667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7" name="Oval 156"/>
            <p:cNvSpPr>
              <a:spLocks noChangeAspect="1" noChangeArrowheads="1"/>
            </p:cNvSpPr>
            <p:nvPr userDrawn="1"/>
          </p:nvSpPr>
          <p:spPr bwMode="auto">
            <a:xfrm>
              <a:off x="724825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8" name="Oval 157"/>
            <p:cNvSpPr>
              <a:spLocks noChangeAspect="1" noChangeArrowheads="1"/>
            </p:cNvSpPr>
            <p:nvPr userDrawn="1"/>
          </p:nvSpPr>
          <p:spPr bwMode="auto">
            <a:xfrm>
              <a:off x="736133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9" name="Oval 158"/>
            <p:cNvSpPr>
              <a:spLocks noChangeAspect="1" noChangeArrowheads="1"/>
            </p:cNvSpPr>
            <p:nvPr userDrawn="1"/>
          </p:nvSpPr>
          <p:spPr bwMode="auto">
            <a:xfrm>
              <a:off x="747291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0" name="Oval 159"/>
            <p:cNvSpPr>
              <a:spLocks noChangeAspect="1" noChangeArrowheads="1"/>
            </p:cNvSpPr>
            <p:nvPr userDrawn="1"/>
          </p:nvSpPr>
          <p:spPr bwMode="auto">
            <a:xfrm>
              <a:off x="758599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1" name="Oval 160"/>
            <p:cNvSpPr>
              <a:spLocks noChangeAspect="1" noChangeArrowheads="1"/>
            </p:cNvSpPr>
            <p:nvPr userDrawn="1"/>
          </p:nvSpPr>
          <p:spPr bwMode="auto">
            <a:xfrm>
              <a:off x="769757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2" name="Oval 161"/>
            <p:cNvSpPr>
              <a:spLocks noChangeAspect="1" noChangeArrowheads="1"/>
            </p:cNvSpPr>
            <p:nvPr userDrawn="1"/>
          </p:nvSpPr>
          <p:spPr bwMode="auto">
            <a:xfrm>
              <a:off x="781065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3" name="Oval 162"/>
            <p:cNvSpPr>
              <a:spLocks noChangeAspect="1" noChangeArrowheads="1"/>
            </p:cNvSpPr>
            <p:nvPr userDrawn="1"/>
          </p:nvSpPr>
          <p:spPr bwMode="auto">
            <a:xfrm>
              <a:off x="84469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4" name="Oval 163"/>
            <p:cNvSpPr>
              <a:spLocks noChangeAspect="1" noChangeArrowheads="1"/>
            </p:cNvSpPr>
            <p:nvPr userDrawn="1"/>
          </p:nvSpPr>
          <p:spPr bwMode="auto">
            <a:xfrm>
              <a:off x="95626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5" name="Oval 164"/>
            <p:cNvSpPr>
              <a:spLocks noChangeAspect="1" noChangeArrowheads="1"/>
            </p:cNvSpPr>
            <p:nvPr userDrawn="1"/>
          </p:nvSpPr>
          <p:spPr bwMode="auto">
            <a:xfrm>
              <a:off x="106935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6" name="Oval 165"/>
            <p:cNvSpPr>
              <a:spLocks noChangeAspect="1" noChangeArrowheads="1"/>
            </p:cNvSpPr>
            <p:nvPr userDrawn="1"/>
          </p:nvSpPr>
          <p:spPr bwMode="auto">
            <a:xfrm>
              <a:off x="118092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7" name="Oval 166"/>
            <p:cNvSpPr>
              <a:spLocks noChangeAspect="1" noChangeArrowheads="1"/>
            </p:cNvSpPr>
            <p:nvPr userDrawn="1"/>
          </p:nvSpPr>
          <p:spPr bwMode="auto">
            <a:xfrm>
              <a:off x="12940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8" name="Oval 167"/>
            <p:cNvSpPr>
              <a:spLocks noChangeAspect="1" noChangeArrowheads="1"/>
            </p:cNvSpPr>
            <p:nvPr userDrawn="1"/>
          </p:nvSpPr>
          <p:spPr bwMode="auto">
            <a:xfrm>
              <a:off x="140558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9" name="Oval 168"/>
            <p:cNvSpPr>
              <a:spLocks noChangeAspect="1" noChangeArrowheads="1"/>
            </p:cNvSpPr>
            <p:nvPr userDrawn="1"/>
          </p:nvSpPr>
          <p:spPr bwMode="auto">
            <a:xfrm>
              <a:off x="151867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0" name="Oval 169"/>
            <p:cNvSpPr>
              <a:spLocks noChangeAspect="1" noChangeArrowheads="1"/>
            </p:cNvSpPr>
            <p:nvPr userDrawn="1"/>
          </p:nvSpPr>
          <p:spPr bwMode="auto">
            <a:xfrm>
              <a:off x="163024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1" name="Oval 170"/>
            <p:cNvSpPr>
              <a:spLocks noChangeAspect="1" noChangeArrowheads="1"/>
            </p:cNvSpPr>
            <p:nvPr userDrawn="1"/>
          </p:nvSpPr>
          <p:spPr bwMode="auto">
            <a:xfrm>
              <a:off x="174333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2" name="Oval 171"/>
            <p:cNvSpPr>
              <a:spLocks noChangeAspect="1" noChangeArrowheads="1"/>
            </p:cNvSpPr>
            <p:nvPr userDrawn="1"/>
          </p:nvSpPr>
          <p:spPr bwMode="auto">
            <a:xfrm>
              <a:off x="185490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3" name="Oval 172"/>
            <p:cNvSpPr>
              <a:spLocks noChangeAspect="1" noChangeArrowheads="1"/>
            </p:cNvSpPr>
            <p:nvPr userDrawn="1"/>
          </p:nvSpPr>
          <p:spPr bwMode="auto">
            <a:xfrm>
              <a:off x="19679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4" name="Oval 173"/>
            <p:cNvSpPr>
              <a:spLocks noChangeAspect="1" noChangeArrowheads="1"/>
            </p:cNvSpPr>
            <p:nvPr userDrawn="1"/>
          </p:nvSpPr>
          <p:spPr bwMode="auto">
            <a:xfrm>
              <a:off x="207956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5" name="Oval 174"/>
            <p:cNvSpPr>
              <a:spLocks noChangeAspect="1" noChangeArrowheads="1"/>
            </p:cNvSpPr>
            <p:nvPr userDrawn="1"/>
          </p:nvSpPr>
          <p:spPr bwMode="auto">
            <a:xfrm>
              <a:off x="219265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6" name="Oval 175"/>
            <p:cNvSpPr>
              <a:spLocks noChangeAspect="1" noChangeArrowheads="1"/>
            </p:cNvSpPr>
            <p:nvPr userDrawn="1"/>
          </p:nvSpPr>
          <p:spPr bwMode="auto">
            <a:xfrm>
              <a:off x="230422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7" name="Oval 176"/>
            <p:cNvSpPr>
              <a:spLocks noChangeAspect="1" noChangeArrowheads="1"/>
            </p:cNvSpPr>
            <p:nvPr userDrawn="1"/>
          </p:nvSpPr>
          <p:spPr bwMode="auto">
            <a:xfrm>
              <a:off x="241731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8" name="Oval 177"/>
            <p:cNvSpPr>
              <a:spLocks noChangeAspect="1" noChangeArrowheads="1"/>
            </p:cNvSpPr>
            <p:nvPr userDrawn="1"/>
          </p:nvSpPr>
          <p:spPr bwMode="auto">
            <a:xfrm>
              <a:off x="252888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9" name="Oval 178"/>
            <p:cNvSpPr>
              <a:spLocks noChangeAspect="1" noChangeArrowheads="1"/>
            </p:cNvSpPr>
            <p:nvPr userDrawn="1"/>
          </p:nvSpPr>
          <p:spPr bwMode="auto">
            <a:xfrm>
              <a:off x="264196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0" name="Oval 179"/>
            <p:cNvSpPr>
              <a:spLocks noChangeAspect="1" noChangeArrowheads="1"/>
            </p:cNvSpPr>
            <p:nvPr userDrawn="1"/>
          </p:nvSpPr>
          <p:spPr bwMode="auto">
            <a:xfrm>
              <a:off x="275354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1" name="Oval 180"/>
            <p:cNvSpPr>
              <a:spLocks noChangeAspect="1" noChangeArrowheads="1"/>
            </p:cNvSpPr>
            <p:nvPr userDrawn="1"/>
          </p:nvSpPr>
          <p:spPr bwMode="auto">
            <a:xfrm>
              <a:off x="320437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2" name="Oval 181"/>
            <p:cNvSpPr>
              <a:spLocks noChangeAspect="1" noChangeArrowheads="1"/>
            </p:cNvSpPr>
            <p:nvPr userDrawn="1"/>
          </p:nvSpPr>
          <p:spPr bwMode="auto">
            <a:xfrm>
              <a:off x="331594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3" name="Oval 182"/>
            <p:cNvSpPr>
              <a:spLocks noChangeAspect="1" noChangeArrowheads="1"/>
            </p:cNvSpPr>
            <p:nvPr userDrawn="1"/>
          </p:nvSpPr>
          <p:spPr bwMode="auto">
            <a:xfrm>
              <a:off x="342903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4" name="Oval 183"/>
            <p:cNvSpPr>
              <a:spLocks noChangeAspect="1" noChangeArrowheads="1"/>
            </p:cNvSpPr>
            <p:nvPr userDrawn="1"/>
          </p:nvSpPr>
          <p:spPr bwMode="auto">
            <a:xfrm>
              <a:off x="354060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5" name="Oval 184"/>
            <p:cNvSpPr>
              <a:spLocks noChangeAspect="1" noChangeArrowheads="1"/>
            </p:cNvSpPr>
            <p:nvPr userDrawn="1"/>
          </p:nvSpPr>
          <p:spPr bwMode="auto">
            <a:xfrm>
              <a:off x="365369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6" name="Oval 185"/>
            <p:cNvSpPr>
              <a:spLocks noChangeAspect="1" noChangeArrowheads="1"/>
            </p:cNvSpPr>
            <p:nvPr userDrawn="1"/>
          </p:nvSpPr>
          <p:spPr bwMode="auto">
            <a:xfrm>
              <a:off x="466390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7" name="Oval 186"/>
            <p:cNvSpPr>
              <a:spLocks noChangeAspect="1" noChangeArrowheads="1"/>
            </p:cNvSpPr>
            <p:nvPr userDrawn="1"/>
          </p:nvSpPr>
          <p:spPr bwMode="auto">
            <a:xfrm>
              <a:off x="4776992"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8" name="Oval 187"/>
            <p:cNvSpPr>
              <a:spLocks noChangeAspect="1" noChangeArrowheads="1"/>
            </p:cNvSpPr>
            <p:nvPr userDrawn="1"/>
          </p:nvSpPr>
          <p:spPr bwMode="auto">
            <a:xfrm>
              <a:off x="4888568"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9" name="Oval 188"/>
            <p:cNvSpPr>
              <a:spLocks noChangeAspect="1" noChangeArrowheads="1"/>
            </p:cNvSpPr>
            <p:nvPr userDrawn="1"/>
          </p:nvSpPr>
          <p:spPr bwMode="auto">
            <a:xfrm>
              <a:off x="5001652"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0" name="Oval 189"/>
            <p:cNvSpPr>
              <a:spLocks noChangeAspect="1" noChangeArrowheads="1"/>
            </p:cNvSpPr>
            <p:nvPr userDrawn="1"/>
          </p:nvSpPr>
          <p:spPr bwMode="auto">
            <a:xfrm>
              <a:off x="511322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1" name="Oval 190"/>
            <p:cNvSpPr>
              <a:spLocks noChangeAspect="1" noChangeArrowheads="1"/>
            </p:cNvSpPr>
            <p:nvPr userDrawn="1"/>
          </p:nvSpPr>
          <p:spPr bwMode="auto">
            <a:xfrm>
              <a:off x="556254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2" name="Oval 191"/>
            <p:cNvSpPr>
              <a:spLocks noChangeAspect="1" noChangeArrowheads="1"/>
            </p:cNvSpPr>
            <p:nvPr userDrawn="1"/>
          </p:nvSpPr>
          <p:spPr bwMode="auto">
            <a:xfrm>
              <a:off x="567563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3" name="Oval 192"/>
            <p:cNvSpPr>
              <a:spLocks noChangeAspect="1" noChangeArrowheads="1"/>
            </p:cNvSpPr>
            <p:nvPr userDrawn="1"/>
          </p:nvSpPr>
          <p:spPr bwMode="auto">
            <a:xfrm>
              <a:off x="578720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4" name="Oval 193"/>
            <p:cNvSpPr>
              <a:spLocks noChangeAspect="1" noChangeArrowheads="1"/>
            </p:cNvSpPr>
            <p:nvPr userDrawn="1"/>
          </p:nvSpPr>
          <p:spPr bwMode="auto">
            <a:xfrm>
              <a:off x="590029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5" name="Oval 194"/>
            <p:cNvSpPr>
              <a:spLocks noChangeAspect="1" noChangeArrowheads="1"/>
            </p:cNvSpPr>
            <p:nvPr userDrawn="1"/>
          </p:nvSpPr>
          <p:spPr bwMode="auto">
            <a:xfrm>
              <a:off x="601337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6" name="Oval 195"/>
            <p:cNvSpPr>
              <a:spLocks noChangeAspect="1" noChangeArrowheads="1"/>
            </p:cNvSpPr>
            <p:nvPr userDrawn="1"/>
          </p:nvSpPr>
          <p:spPr bwMode="auto">
            <a:xfrm>
              <a:off x="612495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7" name="Oval 196"/>
            <p:cNvSpPr>
              <a:spLocks noChangeAspect="1" noChangeArrowheads="1"/>
            </p:cNvSpPr>
            <p:nvPr userDrawn="1"/>
          </p:nvSpPr>
          <p:spPr bwMode="auto">
            <a:xfrm>
              <a:off x="623803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8" name="Oval 197"/>
            <p:cNvSpPr>
              <a:spLocks noChangeAspect="1" noChangeArrowheads="1"/>
            </p:cNvSpPr>
            <p:nvPr userDrawn="1"/>
          </p:nvSpPr>
          <p:spPr bwMode="auto">
            <a:xfrm>
              <a:off x="634961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9" name="Oval 198"/>
            <p:cNvSpPr>
              <a:spLocks noChangeAspect="1" noChangeArrowheads="1"/>
            </p:cNvSpPr>
            <p:nvPr userDrawn="1"/>
          </p:nvSpPr>
          <p:spPr bwMode="auto">
            <a:xfrm>
              <a:off x="646269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0" name="Oval 199"/>
            <p:cNvSpPr>
              <a:spLocks noChangeAspect="1" noChangeArrowheads="1"/>
            </p:cNvSpPr>
            <p:nvPr userDrawn="1"/>
          </p:nvSpPr>
          <p:spPr bwMode="auto">
            <a:xfrm>
              <a:off x="657427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1" name="Oval 200"/>
            <p:cNvSpPr>
              <a:spLocks noChangeAspect="1" noChangeArrowheads="1"/>
            </p:cNvSpPr>
            <p:nvPr userDrawn="1"/>
          </p:nvSpPr>
          <p:spPr bwMode="auto">
            <a:xfrm>
              <a:off x="668735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2" name="Oval 201"/>
            <p:cNvSpPr>
              <a:spLocks noChangeAspect="1" noChangeArrowheads="1"/>
            </p:cNvSpPr>
            <p:nvPr userDrawn="1"/>
          </p:nvSpPr>
          <p:spPr bwMode="auto">
            <a:xfrm>
              <a:off x="67989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3" name="Oval 202"/>
            <p:cNvSpPr>
              <a:spLocks noChangeAspect="1" noChangeArrowheads="1"/>
            </p:cNvSpPr>
            <p:nvPr userDrawn="1"/>
          </p:nvSpPr>
          <p:spPr bwMode="auto">
            <a:xfrm>
              <a:off x="691201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4" name="Oval 203"/>
            <p:cNvSpPr>
              <a:spLocks noChangeAspect="1" noChangeArrowheads="1"/>
            </p:cNvSpPr>
            <p:nvPr userDrawn="1"/>
          </p:nvSpPr>
          <p:spPr bwMode="auto">
            <a:xfrm>
              <a:off x="702359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5" name="Oval 204"/>
            <p:cNvSpPr>
              <a:spLocks noChangeAspect="1" noChangeArrowheads="1"/>
            </p:cNvSpPr>
            <p:nvPr userDrawn="1"/>
          </p:nvSpPr>
          <p:spPr bwMode="auto">
            <a:xfrm>
              <a:off x="713667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6" name="Oval 205"/>
            <p:cNvSpPr>
              <a:spLocks noChangeAspect="1" noChangeArrowheads="1"/>
            </p:cNvSpPr>
            <p:nvPr userDrawn="1"/>
          </p:nvSpPr>
          <p:spPr bwMode="auto">
            <a:xfrm>
              <a:off x="724825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7" name="Oval 206"/>
            <p:cNvSpPr>
              <a:spLocks noChangeAspect="1" noChangeArrowheads="1"/>
            </p:cNvSpPr>
            <p:nvPr userDrawn="1"/>
          </p:nvSpPr>
          <p:spPr bwMode="auto">
            <a:xfrm>
              <a:off x="736133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8" name="Oval 207"/>
            <p:cNvSpPr>
              <a:spLocks noChangeAspect="1" noChangeArrowheads="1"/>
            </p:cNvSpPr>
            <p:nvPr userDrawn="1"/>
          </p:nvSpPr>
          <p:spPr bwMode="auto">
            <a:xfrm>
              <a:off x="74729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9" name="Oval 208"/>
            <p:cNvSpPr>
              <a:spLocks noChangeAspect="1" noChangeArrowheads="1"/>
            </p:cNvSpPr>
            <p:nvPr userDrawn="1"/>
          </p:nvSpPr>
          <p:spPr bwMode="auto">
            <a:xfrm>
              <a:off x="758599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0" name="Oval 209"/>
            <p:cNvSpPr>
              <a:spLocks noChangeAspect="1" noChangeArrowheads="1"/>
            </p:cNvSpPr>
            <p:nvPr userDrawn="1"/>
          </p:nvSpPr>
          <p:spPr bwMode="auto">
            <a:xfrm>
              <a:off x="769757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1" name="Oval 210"/>
            <p:cNvSpPr>
              <a:spLocks noChangeAspect="1" noChangeArrowheads="1"/>
            </p:cNvSpPr>
            <p:nvPr userDrawn="1"/>
          </p:nvSpPr>
          <p:spPr bwMode="auto">
            <a:xfrm>
              <a:off x="781065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2" name="Oval 211"/>
            <p:cNvSpPr>
              <a:spLocks noChangeAspect="1" noChangeArrowheads="1"/>
            </p:cNvSpPr>
            <p:nvPr userDrawn="1"/>
          </p:nvSpPr>
          <p:spPr bwMode="auto">
            <a:xfrm>
              <a:off x="792222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3" name="Oval 212"/>
            <p:cNvSpPr>
              <a:spLocks noChangeAspect="1" noChangeArrowheads="1"/>
            </p:cNvSpPr>
            <p:nvPr userDrawn="1"/>
          </p:nvSpPr>
          <p:spPr bwMode="auto">
            <a:xfrm>
              <a:off x="803531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4" name="Oval 213"/>
            <p:cNvSpPr>
              <a:spLocks noChangeAspect="1" noChangeArrowheads="1"/>
            </p:cNvSpPr>
            <p:nvPr userDrawn="1"/>
          </p:nvSpPr>
          <p:spPr bwMode="auto">
            <a:xfrm>
              <a:off x="81468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5" name="Oval 214"/>
            <p:cNvSpPr>
              <a:spLocks noChangeAspect="1" noChangeArrowheads="1"/>
            </p:cNvSpPr>
            <p:nvPr userDrawn="1"/>
          </p:nvSpPr>
          <p:spPr bwMode="auto">
            <a:xfrm>
              <a:off x="825997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6" name="Oval 215"/>
            <p:cNvSpPr>
              <a:spLocks noChangeAspect="1" noChangeArrowheads="1"/>
            </p:cNvSpPr>
            <p:nvPr userDrawn="1"/>
          </p:nvSpPr>
          <p:spPr bwMode="auto">
            <a:xfrm>
              <a:off x="837154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7" name="Oval 216"/>
            <p:cNvSpPr>
              <a:spLocks noChangeAspect="1" noChangeArrowheads="1"/>
            </p:cNvSpPr>
            <p:nvPr userDrawn="1"/>
          </p:nvSpPr>
          <p:spPr bwMode="auto">
            <a:xfrm>
              <a:off x="848463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8" name="Oval 217"/>
            <p:cNvSpPr>
              <a:spLocks noChangeAspect="1" noChangeArrowheads="1"/>
            </p:cNvSpPr>
            <p:nvPr userDrawn="1"/>
          </p:nvSpPr>
          <p:spPr bwMode="auto">
            <a:xfrm>
              <a:off x="859620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9" name="Oval 218"/>
            <p:cNvSpPr>
              <a:spLocks noChangeAspect="1" noChangeArrowheads="1"/>
            </p:cNvSpPr>
            <p:nvPr userDrawn="1"/>
          </p:nvSpPr>
          <p:spPr bwMode="auto">
            <a:xfrm>
              <a:off x="50694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0" name="Oval 219"/>
            <p:cNvSpPr>
              <a:spLocks noChangeAspect="1" noChangeArrowheads="1"/>
            </p:cNvSpPr>
            <p:nvPr userDrawn="1"/>
          </p:nvSpPr>
          <p:spPr bwMode="auto">
            <a:xfrm>
              <a:off x="6200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1" name="Oval 220"/>
            <p:cNvSpPr>
              <a:spLocks noChangeAspect="1" noChangeArrowheads="1"/>
            </p:cNvSpPr>
            <p:nvPr userDrawn="1"/>
          </p:nvSpPr>
          <p:spPr bwMode="auto">
            <a:xfrm>
              <a:off x="73160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2" name="Oval 221"/>
            <p:cNvSpPr>
              <a:spLocks noChangeAspect="1" noChangeArrowheads="1"/>
            </p:cNvSpPr>
            <p:nvPr userDrawn="1"/>
          </p:nvSpPr>
          <p:spPr bwMode="auto">
            <a:xfrm>
              <a:off x="84469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3" name="Oval 222"/>
            <p:cNvSpPr>
              <a:spLocks noChangeAspect="1" noChangeArrowheads="1"/>
            </p:cNvSpPr>
            <p:nvPr userDrawn="1"/>
          </p:nvSpPr>
          <p:spPr bwMode="auto">
            <a:xfrm>
              <a:off x="95626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4" name="Oval 223"/>
            <p:cNvSpPr>
              <a:spLocks noChangeAspect="1" noChangeArrowheads="1"/>
            </p:cNvSpPr>
            <p:nvPr userDrawn="1"/>
          </p:nvSpPr>
          <p:spPr bwMode="auto">
            <a:xfrm>
              <a:off x="106935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5" name="Oval 224"/>
            <p:cNvSpPr>
              <a:spLocks noChangeAspect="1" noChangeArrowheads="1"/>
            </p:cNvSpPr>
            <p:nvPr userDrawn="1"/>
          </p:nvSpPr>
          <p:spPr bwMode="auto">
            <a:xfrm>
              <a:off x="118092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6" name="Oval 225"/>
            <p:cNvSpPr>
              <a:spLocks noChangeAspect="1" noChangeArrowheads="1"/>
            </p:cNvSpPr>
            <p:nvPr userDrawn="1"/>
          </p:nvSpPr>
          <p:spPr bwMode="auto">
            <a:xfrm>
              <a:off x="12940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7" name="Oval 226"/>
            <p:cNvSpPr>
              <a:spLocks noChangeAspect="1" noChangeArrowheads="1"/>
            </p:cNvSpPr>
            <p:nvPr userDrawn="1"/>
          </p:nvSpPr>
          <p:spPr bwMode="auto">
            <a:xfrm>
              <a:off x="140558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8" name="Oval 227"/>
            <p:cNvSpPr>
              <a:spLocks noChangeAspect="1" noChangeArrowheads="1"/>
            </p:cNvSpPr>
            <p:nvPr userDrawn="1"/>
          </p:nvSpPr>
          <p:spPr bwMode="auto">
            <a:xfrm>
              <a:off x="151867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9" name="Oval 228"/>
            <p:cNvSpPr>
              <a:spLocks noChangeAspect="1" noChangeArrowheads="1"/>
            </p:cNvSpPr>
            <p:nvPr userDrawn="1"/>
          </p:nvSpPr>
          <p:spPr bwMode="auto">
            <a:xfrm>
              <a:off x="163024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0" name="Oval 229"/>
            <p:cNvSpPr>
              <a:spLocks noChangeAspect="1" noChangeArrowheads="1"/>
            </p:cNvSpPr>
            <p:nvPr userDrawn="1"/>
          </p:nvSpPr>
          <p:spPr bwMode="auto">
            <a:xfrm>
              <a:off x="174333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1" name="Oval 230"/>
            <p:cNvSpPr>
              <a:spLocks noChangeAspect="1" noChangeArrowheads="1"/>
            </p:cNvSpPr>
            <p:nvPr userDrawn="1"/>
          </p:nvSpPr>
          <p:spPr bwMode="auto">
            <a:xfrm>
              <a:off x="185490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2" name="Oval 231"/>
            <p:cNvSpPr>
              <a:spLocks noChangeAspect="1" noChangeArrowheads="1"/>
            </p:cNvSpPr>
            <p:nvPr userDrawn="1"/>
          </p:nvSpPr>
          <p:spPr bwMode="auto">
            <a:xfrm>
              <a:off x="19679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3" name="Oval 232"/>
            <p:cNvSpPr>
              <a:spLocks noChangeAspect="1" noChangeArrowheads="1"/>
            </p:cNvSpPr>
            <p:nvPr userDrawn="1"/>
          </p:nvSpPr>
          <p:spPr bwMode="auto">
            <a:xfrm>
              <a:off x="207956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4" name="Oval 233"/>
            <p:cNvSpPr>
              <a:spLocks noChangeAspect="1" noChangeArrowheads="1"/>
            </p:cNvSpPr>
            <p:nvPr userDrawn="1"/>
          </p:nvSpPr>
          <p:spPr bwMode="auto">
            <a:xfrm>
              <a:off x="219265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5" name="Oval 234"/>
            <p:cNvSpPr>
              <a:spLocks noChangeAspect="1" noChangeArrowheads="1"/>
            </p:cNvSpPr>
            <p:nvPr userDrawn="1"/>
          </p:nvSpPr>
          <p:spPr bwMode="auto">
            <a:xfrm>
              <a:off x="230422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6" name="Oval 235"/>
            <p:cNvSpPr>
              <a:spLocks noChangeAspect="1" noChangeArrowheads="1"/>
            </p:cNvSpPr>
            <p:nvPr userDrawn="1"/>
          </p:nvSpPr>
          <p:spPr bwMode="auto">
            <a:xfrm>
              <a:off x="252888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7" name="Oval 236"/>
            <p:cNvSpPr>
              <a:spLocks noChangeAspect="1" noChangeArrowheads="1"/>
            </p:cNvSpPr>
            <p:nvPr userDrawn="1"/>
          </p:nvSpPr>
          <p:spPr bwMode="auto">
            <a:xfrm>
              <a:off x="264196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8" name="Oval 237"/>
            <p:cNvSpPr>
              <a:spLocks noChangeAspect="1" noChangeArrowheads="1"/>
            </p:cNvSpPr>
            <p:nvPr userDrawn="1"/>
          </p:nvSpPr>
          <p:spPr bwMode="auto">
            <a:xfrm>
              <a:off x="275354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9" name="Oval 238"/>
            <p:cNvSpPr>
              <a:spLocks noChangeAspect="1" noChangeArrowheads="1"/>
            </p:cNvSpPr>
            <p:nvPr userDrawn="1"/>
          </p:nvSpPr>
          <p:spPr bwMode="auto">
            <a:xfrm>
              <a:off x="320437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0" name="Oval 239"/>
            <p:cNvSpPr>
              <a:spLocks noChangeAspect="1" noChangeArrowheads="1"/>
            </p:cNvSpPr>
            <p:nvPr userDrawn="1"/>
          </p:nvSpPr>
          <p:spPr bwMode="auto">
            <a:xfrm>
              <a:off x="331594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1" name="Oval 240"/>
            <p:cNvSpPr>
              <a:spLocks noChangeAspect="1" noChangeArrowheads="1"/>
            </p:cNvSpPr>
            <p:nvPr userDrawn="1"/>
          </p:nvSpPr>
          <p:spPr bwMode="auto">
            <a:xfrm>
              <a:off x="342903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2" name="Oval 241"/>
            <p:cNvSpPr>
              <a:spLocks noChangeAspect="1" noChangeArrowheads="1"/>
            </p:cNvSpPr>
            <p:nvPr userDrawn="1"/>
          </p:nvSpPr>
          <p:spPr bwMode="auto">
            <a:xfrm>
              <a:off x="387835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3" name="Oval 242"/>
            <p:cNvSpPr>
              <a:spLocks noChangeAspect="1" noChangeArrowheads="1"/>
            </p:cNvSpPr>
            <p:nvPr userDrawn="1"/>
          </p:nvSpPr>
          <p:spPr bwMode="auto">
            <a:xfrm>
              <a:off x="466390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4" name="Oval 243"/>
            <p:cNvSpPr>
              <a:spLocks noChangeAspect="1" noChangeArrowheads="1"/>
            </p:cNvSpPr>
            <p:nvPr userDrawn="1"/>
          </p:nvSpPr>
          <p:spPr bwMode="auto">
            <a:xfrm>
              <a:off x="477699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5" name="Oval 244"/>
            <p:cNvSpPr>
              <a:spLocks noChangeAspect="1" noChangeArrowheads="1"/>
            </p:cNvSpPr>
            <p:nvPr userDrawn="1"/>
          </p:nvSpPr>
          <p:spPr bwMode="auto">
            <a:xfrm>
              <a:off x="4888568"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6" name="Oval 245"/>
            <p:cNvSpPr>
              <a:spLocks noChangeAspect="1" noChangeArrowheads="1"/>
            </p:cNvSpPr>
            <p:nvPr userDrawn="1"/>
          </p:nvSpPr>
          <p:spPr bwMode="auto">
            <a:xfrm>
              <a:off x="500165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7" name="Oval 246"/>
            <p:cNvSpPr>
              <a:spLocks noChangeAspect="1" noChangeArrowheads="1"/>
            </p:cNvSpPr>
            <p:nvPr userDrawn="1"/>
          </p:nvSpPr>
          <p:spPr bwMode="auto">
            <a:xfrm>
              <a:off x="511322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8" name="Oval 247"/>
            <p:cNvSpPr>
              <a:spLocks noChangeAspect="1" noChangeArrowheads="1"/>
            </p:cNvSpPr>
            <p:nvPr userDrawn="1"/>
          </p:nvSpPr>
          <p:spPr bwMode="auto">
            <a:xfrm>
              <a:off x="522631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9" name="Oval 248"/>
            <p:cNvSpPr>
              <a:spLocks noChangeAspect="1" noChangeArrowheads="1"/>
            </p:cNvSpPr>
            <p:nvPr userDrawn="1"/>
          </p:nvSpPr>
          <p:spPr bwMode="auto">
            <a:xfrm>
              <a:off x="533788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0" name="Oval 249"/>
            <p:cNvSpPr>
              <a:spLocks noChangeAspect="1" noChangeArrowheads="1"/>
            </p:cNvSpPr>
            <p:nvPr userDrawn="1"/>
          </p:nvSpPr>
          <p:spPr bwMode="auto">
            <a:xfrm>
              <a:off x="545097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1" name="Oval 250"/>
            <p:cNvSpPr>
              <a:spLocks noChangeAspect="1" noChangeArrowheads="1"/>
            </p:cNvSpPr>
            <p:nvPr userDrawn="1"/>
          </p:nvSpPr>
          <p:spPr bwMode="auto">
            <a:xfrm>
              <a:off x="556254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2" name="Oval 251"/>
            <p:cNvSpPr>
              <a:spLocks noChangeAspect="1" noChangeArrowheads="1"/>
            </p:cNvSpPr>
            <p:nvPr userDrawn="1"/>
          </p:nvSpPr>
          <p:spPr bwMode="auto">
            <a:xfrm>
              <a:off x="567563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3" name="Oval 252"/>
            <p:cNvSpPr>
              <a:spLocks noChangeAspect="1" noChangeArrowheads="1"/>
            </p:cNvSpPr>
            <p:nvPr userDrawn="1"/>
          </p:nvSpPr>
          <p:spPr bwMode="auto">
            <a:xfrm>
              <a:off x="578720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4" name="Oval 253"/>
            <p:cNvSpPr>
              <a:spLocks noChangeAspect="1" noChangeArrowheads="1"/>
            </p:cNvSpPr>
            <p:nvPr userDrawn="1"/>
          </p:nvSpPr>
          <p:spPr bwMode="auto">
            <a:xfrm>
              <a:off x="590029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5" name="Oval 254"/>
            <p:cNvSpPr>
              <a:spLocks noChangeAspect="1" noChangeArrowheads="1"/>
            </p:cNvSpPr>
            <p:nvPr userDrawn="1"/>
          </p:nvSpPr>
          <p:spPr bwMode="auto">
            <a:xfrm>
              <a:off x="601337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6" name="Oval 255"/>
            <p:cNvSpPr>
              <a:spLocks noChangeAspect="1" noChangeArrowheads="1"/>
            </p:cNvSpPr>
            <p:nvPr userDrawn="1"/>
          </p:nvSpPr>
          <p:spPr bwMode="auto">
            <a:xfrm>
              <a:off x="612495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7" name="Oval 256"/>
            <p:cNvSpPr>
              <a:spLocks noChangeAspect="1" noChangeArrowheads="1"/>
            </p:cNvSpPr>
            <p:nvPr userDrawn="1"/>
          </p:nvSpPr>
          <p:spPr bwMode="auto">
            <a:xfrm>
              <a:off x="623803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8" name="Oval 257"/>
            <p:cNvSpPr>
              <a:spLocks noChangeAspect="1" noChangeArrowheads="1"/>
            </p:cNvSpPr>
            <p:nvPr userDrawn="1"/>
          </p:nvSpPr>
          <p:spPr bwMode="auto">
            <a:xfrm>
              <a:off x="634961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9" name="Oval 258"/>
            <p:cNvSpPr>
              <a:spLocks noChangeAspect="1" noChangeArrowheads="1"/>
            </p:cNvSpPr>
            <p:nvPr userDrawn="1"/>
          </p:nvSpPr>
          <p:spPr bwMode="auto">
            <a:xfrm>
              <a:off x="646269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0" name="Oval 259"/>
            <p:cNvSpPr>
              <a:spLocks noChangeAspect="1" noChangeArrowheads="1"/>
            </p:cNvSpPr>
            <p:nvPr userDrawn="1"/>
          </p:nvSpPr>
          <p:spPr bwMode="auto">
            <a:xfrm>
              <a:off x="657427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1" name="Oval 260"/>
            <p:cNvSpPr>
              <a:spLocks noChangeAspect="1" noChangeArrowheads="1"/>
            </p:cNvSpPr>
            <p:nvPr userDrawn="1"/>
          </p:nvSpPr>
          <p:spPr bwMode="auto">
            <a:xfrm>
              <a:off x="668735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2" name="Oval 261"/>
            <p:cNvSpPr>
              <a:spLocks noChangeAspect="1" noChangeArrowheads="1"/>
            </p:cNvSpPr>
            <p:nvPr userDrawn="1"/>
          </p:nvSpPr>
          <p:spPr bwMode="auto">
            <a:xfrm>
              <a:off x="67989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3" name="Oval 262"/>
            <p:cNvSpPr>
              <a:spLocks noChangeAspect="1" noChangeArrowheads="1"/>
            </p:cNvSpPr>
            <p:nvPr userDrawn="1"/>
          </p:nvSpPr>
          <p:spPr bwMode="auto">
            <a:xfrm>
              <a:off x="691201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4" name="Oval 263"/>
            <p:cNvSpPr>
              <a:spLocks noChangeAspect="1" noChangeArrowheads="1"/>
            </p:cNvSpPr>
            <p:nvPr userDrawn="1"/>
          </p:nvSpPr>
          <p:spPr bwMode="auto">
            <a:xfrm>
              <a:off x="702359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5" name="Oval 264"/>
            <p:cNvSpPr>
              <a:spLocks noChangeAspect="1" noChangeArrowheads="1"/>
            </p:cNvSpPr>
            <p:nvPr userDrawn="1"/>
          </p:nvSpPr>
          <p:spPr bwMode="auto">
            <a:xfrm>
              <a:off x="713667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6" name="Oval 265"/>
            <p:cNvSpPr>
              <a:spLocks noChangeAspect="1" noChangeArrowheads="1"/>
            </p:cNvSpPr>
            <p:nvPr userDrawn="1"/>
          </p:nvSpPr>
          <p:spPr bwMode="auto">
            <a:xfrm>
              <a:off x="724825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7" name="Oval 266"/>
            <p:cNvSpPr>
              <a:spLocks noChangeAspect="1" noChangeArrowheads="1"/>
            </p:cNvSpPr>
            <p:nvPr userDrawn="1"/>
          </p:nvSpPr>
          <p:spPr bwMode="auto">
            <a:xfrm>
              <a:off x="736133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8" name="Oval 267"/>
            <p:cNvSpPr>
              <a:spLocks noChangeAspect="1" noChangeArrowheads="1"/>
            </p:cNvSpPr>
            <p:nvPr userDrawn="1"/>
          </p:nvSpPr>
          <p:spPr bwMode="auto">
            <a:xfrm>
              <a:off x="74729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9" name="Oval 268"/>
            <p:cNvSpPr>
              <a:spLocks noChangeAspect="1" noChangeArrowheads="1"/>
            </p:cNvSpPr>
            <p:nvPr userDrawn="1"/>
          </p:nvSpPr>
          <p:spPr bwMode="auto">
            <a:xfrm>
              <a:off x="758599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0" name="Oval 269"/>
            <p:cNvSpPr>
              <a:spLocks noChangeAspect="1" noChangeArrowheads="1"/>
            </p:cNvSpPr>
            <p:nvPr userDrawn="1"/>
          </p:nvSpPr>
          <p:spPr bwMode="auto">
            <a:xfrm>
              <a:off x="769757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1" name="Oval 270"/>
            <p:cNvSpPr>
              <a:spLocks noChangeAspect="1" noChangeArrowheads="1"/>
            </p:cNvSpPr>
            <p:nvPr userDrawn="1"/>
          </p:nvSpPr>
          <p:spPr bwMode="auto">
            <a:xfrm>
              <a:off x="781065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2" name="Oval 271"/>
            <p:cNvSpPr>
              <a:spLocks noChangeAspect="1" noChangeArrowheads="1"/>
            </p:cNvSpPr>
            <p:nvPr userDrawn="1"/>
          </p:nvSpPr>
          <p:spPr bwMode="auto">
            <a:xfrm>
              <a:off x="792222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3" name="Oval 272"/>
            <p:cNvSpPr>
              <a:spLocks noChangeAspect="1" noChangeArrowheads="1"/>
            </p:cNvSpPr>
            <p:nvPr userDrawn="1"/>
          </p:nvSpPr>
          <p:spPr bwMode="auto">
            <a:xfrm>
              <a:off x="803531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4" name="Oval 273"/>
            <p:cNvSpPr>
              <a:spLocks noChangeAspect="1" noChangeArrowheads="1"/>
            </p:cNvSpPr>
            <p:nvPr userDrawn="1"/>
          </p:nvSpPr>
          <p:spPr bwMode="auto">
            <a:xfrm>
              <a:off x="81468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5" name="Oval 274"/>
            <p:cNvSpPr>
              <a:spLocks noChangeAspect="1" noChangeArrowheads="1"/>
            </p:cNvSpPr>
            <p:nvPr userDrawn="1"/>
          </p:nvSpPr>
          <p:spPr bwMode="auto">
            <a:xfrm>
              <a:off x="825997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6" name="Oval 275"/>
            <p:cNvSpPr>
              <a:spLocks noChangeAspect="1" noChangeArrowheads="1"/>
            </p:cNvSpPr>
            <p:nvPr userDrawn="1"/>
          </p:nvSpPr>
          <p:spPr bwMode="auto">
            <a:xfrm>
              <a:off x="837154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7" name="Oval 276"/>
            <p:cNvSpPr>
              <a:spLocks noChangeAspect="1" noChangeArrowheads="1"/>
            </p:cNvSpPr>
            <p:nvPr userDrawn="1"/>
          </p:nvSpPr>
          <p:spPr bwMode="auto">
            <a:xfrm>
              <a:off x="848463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8" name="Oval 277"/>
            <p:cNvSpPr>
              <a:spLocks noChangeAspect="1" noChangeArrowheads="1"/>
            </p:cNvSpPr>
            <p:nvPr userDrawn="1"/>
          </p:nvSpPr>
          <p:spPr bwMode="auto">
            <a:xfrm>
              <a:off x="859620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9" name="Oval 278"/>
            <p:cNvSpPr>
              <a:spLocks noChangeAspect="1" noChangeArrowheads="1"/>
            </p:cNvSpPr>
            <p:nvPr userDrawn="1"/>
          </p:nvSpPr>
          <p:spPr bwMode="auto">
            <a:xfrm>
              <a:off x="870929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0" name="Oval 279"/>
            <p:cNvSpPr>
              <a:spLocks noChangeAspect="1" noChangeArrowheads="1"/>
            </p:cNvSpPr>
            <p:nvPr userDrawn="1"/>
          </p:nvSpPr>
          <p:spPr bwMode="auto">
            <a:xfrm>
              <a:off x="50694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1" name="Oval 280"/>
            <p:cNvSpPr>
              <a:spLocks noChangeAspect="1" noChangeArrowheads="1"/>
            </p:cNvSpPr>
            <p:nvPr userDrawn="1"/>
          </p:nvSpPr>
          <p:spPr bwMode="auto">
            <a:xfrm>
              <a:off x="6200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2" name="Oval 281"/>
            <p:cNvSpPr>
              <a:spLocks noChangeAspect="1" noChangeArrowheads="1"/>
            </p:cNvSpPr>
            <p:nvPr userDrawn="1"/>
          </p:nvSpPr>
          <p:spPr bwMode="auto">
            <a:xfrm>
              <a:off x="73160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3" name="Oval 282"/>
            <p:cNvSpPr>
              <a:spLocks noChangeAspect="1" noChangeArrowheads="1"/>
            </p:cNvSpPr>
            <p:nvPr userDrawn="1"/>
          </p:nvSpPr>
          <p:spPr bwMode="auto">
            <a:xfrm>
              <a:off x="84469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4" name="Oval 283"/>
            <p:cNvSpPr>
              <a:spLocks noChangeAspect="1" noChangeArrowheads="1"/>
            </p:cNvSpPr>
            <p:nvPr userDrawn="1"/>
          </p:nvSpPr>
          <p:spPr bwMode="auto">
            <a:xfrm>
              <a:off x="95626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5" name="Oval 284"/>
            <p:cNvSpPr>
              <a:spLocks noChangeAspect="1" noChangeArrowheads="1"/>
            </p:cNvSpPr>
            <p:nvPr userDrawn="1"/>
          </p:nvSpPr>
          <p:spPr bwMode="auto">
            <a:xfrm>
              <a:off x="106935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6" name="Oval 285"/>
            <p:cNvSpPr>
              <a:spLocks noChangeAspect="1" noChangeArrowheads="1"/>
            </p:cNvSpPr>
            <p:nvPr userDrawn="1"/>
          </p:nvSpPr>
          <p:spPr bwMode="auto">
            <a:xfrm>
              <a:off x="118092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7" name="Oval 286"/>
            <p:cNvSpPr>
              <a:spLocks noChangeAspect="1" noChangeArrowheads="1"/>
            </p:cNvSpPr>
            <p:nvPr userDrawn="1"/>
          </p:nvSpPr>
          <p:spPr bwMode="auto">
            <a:xfrm>
              <a:off x="12940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8" name="Oval 287"/>
            <p:cNvSpPr>
              <a:spLocks noChangeAspect="1" noChangeArrowheads="1"/>
            </p:cNvSpPr>
            <p:nvPr userDrawn="1"/>
          </p:nvSpPr>
          <p:spPr bwMode="auto">
            <a:xfrm>
              <a:off x="140558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9" name="Oval 288"/>
            <p:cNvSpPr>
              <a:spLocks noChangeAspect="1" noChangeArrowheads="1"/>
            </p:cNvSpPr>
            <p:nvPr userDrawn="1"/>
          </p:nvSpPr>
          <p:spPr bwMode="auto">
            <a:xfrm>
              <a:off x="151867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0" name="Oval 289"/>
            <p:cNvSpPr>
              <a:spLocks noChangeAspect="1" noChangeArrowheads="1"/>
            </p:cNvSpPr>
            <p:nvPr userDrawn="1"/>
          </p:nvSpPr>
          <p:spPr bwMode="auto">
            <a:xfrm>
              <a:off x="163024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1" name="Oval 290"/>
            <p:cNvSpPr>
              <a:spLocks noChangeAspect="1" noChangeArrowheads="1"/>
            </p:cNvSpPr>
            <p:nvPr userDrawn="1"/>
          </p:nvSpPr>
          <p:spPr bwMode="auto">
            <a:xfrm>
              <a:off x="174333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2" name="Oval 291"/>
            <p:cNvSpPr>
              <a:spLocks noChangeAspect="1" noChangeArrowheads="1"/>
            </p:cNvSpPr>
            <p:nvPr userDrawn="1"/>
          </p:nvSpPr>
          <p:spPr bwMode="auto">
            <a:xfrm>
              <a:off x="185490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3" name="Oval 292"/>
            <p:cNvSpPr>
              <a:spLocks noChangeAspect="1" noChangeArrowheads="1"/>
            </p:cNvSpPr>
            <p:nvPr userDrawn="1"/>
          </p:nvSpPr>
          <p:spPr bwMode="auto">
            <a:xfrm>
              <a:off x="19679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4" name="Oval 293"/>
            <p:cNvSpPr>
              <a:spLocks noChangeAspect="1" noChangeArrowheads="1"/>
            </p:cNvSpPr>
            <p:nvPr userDrawn="1"/>
          </p:nvSpPr>
          <p:spPr bwMode="auto">
            <a:xfrm>
              <a:off x="2079566"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5" name="Oval 294"/>
            <p:cNvSpPr>
              <a:spLocks noChangeAspect="1" noChangeArrowheads="1"/>
            </p:cNvSpPr>
            <p:nvPr userDrawn="1"/>
          </p:nvSpPr>
          <p:spPr bwMode="auto">
            <a:xfrm>
              <a:off x="219265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6" name="Oval 295"/>
            <p:cNvSpPr>
              <a:spLocks noChangeAspect="1" noChangeArrowheads="1"/>
            </p:cNvSpPr>
            <p:nvPr userDrawn="1"/>
          </p:nvSpPr>
          <p:spPr bwMode="auto">
            <a:xfrm>
              <a:off x="230422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7" name="Oval 296"/>
            <p:cNvSpPr>
              <a:spLocks noChangeAspect="1" noChangeArrowheads="1"/>
            </p:cNvSpPr>
            <p:nvPr userDrawn="1"/>
          </p:nvSpPr>
          <p:spPr bwMode="auto">
            <a:xfrm>
              <a:off x="264196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8" name="Oval 297"/>
            <p:cNvSpPr>
              <a:spLocks noChangeAspect="1" noChangeArrowheads="1"/>
            </p:cNvSpPr>
            <p:nvPr userDrawn="1"/>
          </p:nvSpPr>
          <p:spPr bwMode="auto">
            <a:xfrm>
              <a:off x="275354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9" name="Oval 298"/>
            <p:cNvSpPr>
              <a:spLocks noChangeAspect="1" noChangeArrowheads="1"/>
            </p:cNvSpPr>
            <p:nvPr userDrawn="1"/>
          </p:nvSpPr>
          <p:spPr bwMode="auto">
            <a:xfrm>
              <a:off x="320437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0" name="Oval 299"/>
            <p:cNvSpPr>
              <a:spLocks noChangeAspect="1" noChangeArrowheads="1"/>
            </p:cNvSpPr>
            <p:nvPr userDrawn="1"/>
          </p:nvSpPr>
          <p:spPr bwMode="auto">
            <a:xfrm>
              <a:off x="331594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1" name="Oval 300"/>
            <p:cNvSpPr>
              <a:spLocks noChangeAspect="1" noChangeArrowheads="1"/>
            </p:cNvSpPr>
            <p:nvPr userDrawn="1"/>
          </p:nvSpPr>
          <p:spPr bwMode="auto">
            <a:xfrm>
              <a:off x="387835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2" name="Oval 301"/>
            <p:cNvSpPr>
              <a:spLocks noChangeAspect="1" noChangeArrowheads="1"/>
            </p:cNvSpPr>
            <p:nvPr userDrawn="1"/>
          </p:nvSpPr>
          <p:spPr bwMode="auto">
            <a:xfrm>
              <a:off x="398992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3" name="Oval 302"/>
            <p:cNvSpPr>
              <a:spLocks noChangeAspect="1" noChangeArrowheads="1"/>
            </p:cNvSpPr>
            <p:nvPr userDrawn="1"/>
          </p:nvSpPr>
          <p:spPr bwMode="auto">
            <a:xfrm>
              <a:off x="455233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4" name="Oval 303"/>
            <p:cNvSpPr>
              <a:spLocks noChangeAspect="1" noChangeArrowheads="1"/>
            </p:cNvSpPr>
            <p:nvPr userDrawn="1"/>
          </p:nvSpPr>
          <p:spPr bwMode="auto">
            <a:xfrm>
              <a:off x="466390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5" name="Oval 304"/>
            <p:cNvSpPr>
              <a:spLocks noChangeAspect="1" noChangeArrowheads="1"/>
            </p:cNvSpPr>
            <p:nvPr userDrawn="1"/>
          </p:nvSpPr>
          <p:spPr bwMode="auto">
            <a:xfrm>
              <a:off x="477699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6" name="Oval 305"/>
            <p:cNvSpPr>
              <a:spLocks noChangeAspect="1" noChangeArrowheads="1"/>
            </p:cNvSpPr>
            <p:nvPr userDrawn="1"/>
          </p:nvSpPr>
          <p:spPr bwMode="auto">
            <a:xfrm>
              <a:off x="488856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7" name="Oval 306"/>
            <p:cNvSpPr>
              <a:spLocks noChangeAspect="1" noChangeArrowheads="1"/>
            </p:cNvSpPr>
            <p:nvPr userDrawn="1"/>
          </p:nvSpPr>
          <p:spPr bwMode="auto">
            <a:xfrm>
              <a:off x="500165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8" name="Oval 307"/>
            <p:cNvSpPr>
              <a:spLocks noChangeAspect="1" noChangeArrowheads="1"/>
            </p:cNvSpPr>
            <p:nvPr userDrawn="1"/>
          </p:nvSpPr>
          <p:spPr bwMode="auto">
            <a:xfrm>
              <a:off x="511322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9" name="Oval 308"/>
            <p:cNvSpPr>
              <a:spLocks noChangeAspect="1" noChangeArrowheads="1"/>
            </p:cNvSpPr>
            <p:nvPr userDrawn="1"/>
          </p:nvSpPr>
          <p:spPr bwMode="auto">
            <a:xfrm>
              <a:off x="522631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0" name="Oval 309"/>
            <p:cNvSpPr>
              <a:spLocks noChangeAspect="1" noChangeArrowheads="1"/>
            </p:cNvSpPr>
            <p:nvPr userDrawn="1"/>
          </p:nvSpPr>
          <p:spPr bwMode="auto">
            <a:xfrm>
              <a:off x="533788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1" name="Oval 310"/>
            <p:cNvSpPr>
              <a:spLocks noChangeAspect="1" noChangeArrowheads="1"/>
            </p:cNvSpPr>
            <p:nvPr userDrawn="1"/>
          </p:nvSpPr>
          <p:spPr bwMode="auto">
            <a:xfrm>
              <a:off x="545097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2" name="Oval 311"/>
            <p:cNvSpPr>
              <a:spLocks noChangeAspect="1" noChangeArrowheads="1"/>
            </p:cNvSpPr>
            <p:nvPr userDrawn="1"/>
          </p:nvSpPr>
          <p:spPr bwMode="auto">
            <a:xfrm>
              <a:off x="556254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3" name="Oval 312"/>
            <p:cNvSpPr>
              <a:spLocks noChangeAspect="1" noChangeArrowheads="1"/>
            </p:cNvSpPr>
            <p:nvPr userDrawn="1"/>
          </p:nvSpPr>
          <p:spPr bwMode="auto">
            <a:xfrm>
              <a:off x="567563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4" name="Oval 313"/>
            <p:cNvSpPr>
              <a:spLocks noChangeAspect="1" noChangeArrowheads="1"/>
            </p:cNvSpPr>
            <p:nvPr userDrawn="1"/>
          </p:nvSpPr>
          <p:spPr bwMode="auto">
            <a:xfrm>
              <a:off x="578720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5" name="Oval 314"/>
            <p:cNvSpPr>
              <a:spLocks noChangeAspect="1" noChangeArrowheads="1"/>
            </p:cNvSpPr>
            <p:nvPr userDrawn="1"/>
          </p:nvSpPr>
          <p:spPr bwMode="auto">
            <a:xfrm>
              <a:off x="590029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6" name="Oval 315"/>
            <p:cNvSpPr>
              <a:spLocks noChangeAspect="1" noChangeArrowheads="1"/>
            </p:cNvSpPr>
            <p:nvPr userDrawn="1"/>
          </p:nvSpPr>
          <p:spPr bwMode="auto">
            <a:xfrm>
              <a:off x="601337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7" name="Oval 316"/>
            <p:cNvSpPr>
              <a:spLocks noChangeAspect="1" noChangeArrowheads="1"/>
            </p:cNvSpPr>
            <p:nvPr userDrawn="1"/>
          </p:nvSpPr>
          <p:spPr bwMode="auto">
            <a:xfrm>
              <a:off x="612495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8" name="Oval 317"/>
            <p:cNvSpPr>
              <a:spLocks noChangeAspect="1" noChangeArrowheads="1"/>
            </p:cNvSpPr>
            <p:nvPr userDrawn="1"/>
          </p:nvSpPr>
          <p:spPr bwMode="auto">
            <a:xfrm>
              <a:off x="623803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9" name="Oval 318"/>
            <p:cNvSpPr>
              <a:spLocks noChangeAspect="1" noChangeArrowheads="1"/>
            </p:cNvSpPr>
            <p:nvPr userDrawn="1"/>
          </p:nvSpPr>
          <p:spPr bwMode="auto">
            <a:xfrm>
              <a:off x="634961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0" name="Oval 319"/>
            <p:cNvSpPr>
              <a:spLocks noChangeAspect="1" noChangeArrowheads="1"/>
            </p:cNvSpPr>
            <p:nvPr userDrawn="1"/>
          </p:nvSpPr>
          <p:spPr bwMode="auto">
            <a:xfrm>
              <a:off x="646269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1" name="Oval 320"/>
            <p:cNvSpPr>
              <a:spLocks noChangeAspect="1" noChangeArrowheads="1"/>
            </p:cNvSpPr>
            <p:nvPr userDrawn="1"/>
          </p:nvSpPr>
          <p:spPr bwMode="auto">
            <a:xfrm>
              <a:off x="657427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2" name="Oval 321"/>
            <p:cNvSpPr>
              <a:spLocks noChangeAspect="1" noChangeArrowheads="1"/>
            </p:cNvSpPr>
            <p:nvPr userDrawn="1"/>
          </p:nvSpPr>
          <p:spPr bwMode="auto">
            <a:xfrm>
              <a:off x="668735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3" name="Oval 322"/>
            <p:cNvSpPr>
              <a:spLocks noChangeAspect="1" noChangeArrowheads="1"/>
            </p:cNvSpPr>
            <p:nvPr userDrawn="1"/>
          </p:nvSpPr>
          <p:spPr bwMode="auto">
            <a:xfrm>
              <a:off x="67989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4" name="Oval 323"/>
            <p:cNvSpPr>
              <a:spLocks noChangeAspect="1" noChangeArrowheads="1"/>
            </p:cNvSpPr>
            <p:nvPr userDrawn="1"/>
          </p:nvSpPr>
          <p:spPr bwMode="auto">
            <a:xfrm>
              <a:off x="691201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5" name="Oval 324"/>
            <p:cNvSpPr>
              <a:spLocks noChangeAspect="1" noChangeArrowheads="1"/>
            </p:cNvSpPr>
            <p:nvPr userDrawn="1"/>
          </p:nvSpPr>
          <p:spPr bwMode="auto">
            <a:xfrm>
              <a:off x="702359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6" name="Oval 325"/>
            <p:cNvSpPr>
              <a:spLocks noChangeAspect="1" noChangeArrowheads="1"/>
            </p:cNvSpPr>
            <p:nvPr userDrawn="1"/>
          </p:nvSpPr>
          <p:spPr bwMode="auto">
            <a:xfrm>
              <a:off x="713667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7" name="Oval 326"/>
            <p:cNvSpPr>
              <a:spLocks noChangeAspect="1" noChangeArrowheads="1"/>
            </p:cNvSpPr>
            <p:nvPr userDrawn="1"/>
          </p:nvSpPr>
          <p:spPr bwMode="auto">
            <a:xfrm>
              <a:off x="724825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8" name="Oval 327"/>
            <p:cNvSpPr>
              <a:spLocks noChangeAspect="1" noChangeArrowheads="1"/>
            </p:cNvSpPr>
            <p:nvPr userDrawn="1"/>
          </p:nvSpPr>
          <p:spPr bwMode="auto">
            <a:xfrm>
              <a:off x="736133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9" name="Oval 328"/>
            <p:cNvSpPr>
              <a:spLocks noChangeAspect="1" noChangeArrowheads="1"/>
            </p:cNvSpPr>
            <p:nvPr userDrawn="1"/>
          </p:nvSpPr>
          <p:spPr bwMode="auto">
            <a:xfrm>
              <a:off x="74729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0" name="Oval 329"/>
            <p:cNvSpPr>
              <a:spLocks noChangeAspect="1" noChangeArrowheads="1"/>
            </p:cNvSpPr>
            <p:nvPr userDrawn="1"/>
          </p:nvSpPr>
          <p:spPr bwMode="auto">
            <a:xfrm>
              <a:off x="758599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1" name="Oval 330"/>
            <p:cNvSpPr>
              <a:spLocks noChangeAspect="1" noChangeArrowheads="1"/>
            </p:cNvSpPr>
            <p:nvPr userDrawn="1"/>
          </p:nvSpPr>
          <p:spPr bwMode="auto">
            <a:xfrm>
              <a:off x="769757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2" name="Oval 331"/>
            <p:cNvSpPr>
              <a:spLocks noChangeAspect="1" noChangeArrowheads="1"/>
            </p:cNvSpPr>
            <p:nvPr userDrawn="1"/>
          </p:nvSpPr>
          <p:spPr bwMode="auto">
            <a:xfrm>
              <a:off x="781065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3" name="Oval 332"/>
            <p:cNvSpPr>
              <a:spLocks noChangeAspect="1" noChangeArrowheads="1"/>
            </p:cNvSpPr>
            <p:nvPr userDrawn="1"/>
          </p:nvSpPr>
          <p:spPr bwMode="auto">
            <a:xfrm>
              <a:off x="792222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4" name="Oval 333"/>
            <p:cNvSpPr>
              <a:spLocks noChangeAspect="1" noChangeArrowheads="1"/>
            </p:cNvSpPr>
            <p:nvPr userDrawn="1"/>
          </p:nvSpPr>
          <p:spPr bwMode="auto">
            <a:xfrm>
              <a:off x="803531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5" name="Oval 334"/>
            <p:cNvSpPr>
              <a:spLocks noChangeAspect="1" noChangeArrowheads="1"/>
            </p:cNvSpPr>
            <p:nvPr userDrawn="1"/>
          </p:nvSpPr>
          <p:spPr bwMode="auto">
            <a:xfrm>
              <a:off x="81468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6" name="Oval 335"/>
            <p:cNvSpPr>
              <a:spLocks noChangeAspect="1" noChangeArrowheads="1"/>
            </p:cNvSpPr>
            <p:nvPr userDrawn="1"/>
          </p:nvSpPr>
          <p:spPr bwMode="auto">
            <a:xfrm>
              <a:off x="825997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7" name="Oval 336"/>
            <p:cNvSpPr>
              <a:spLocks noChangeAspect="1" noChangeArrowheads="1"/>
            </p:cNvSpPr>
            <p:nvPr userDrawn="1"/>
          </p:nvSpPr>
          <p:spPr bwMode="auto">
            <a:xfrm>
              <a:off x="837154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8" name="Oval 337"/>
            <p:cNvSpPr>
              <a:spLocks noChangeAspect="1" noChangeArrowheads="1"/>
            </p:cNvSpPr>
            <p:nvPr userDrawn="1"/>
          </p:nvSpPr>
          <p:spPr bwMode="auto">
            <a:xfrm>
              <a:off x="848463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9" name="Oval 338"/>
            <p:cNvSpPr>
              <a:spLocks noChangeAspect="1" noChangeArrowheads="1"/>
            </p:cNvSpPr>
            <p:nvPr userDrawn="1"/>
          </p:nvSpPr>
          <p:spPr bwMode="auto">
            <a:xfrm>
              <a:off x="39537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0" name="Oval 339"/>
            <p:cNvSpPr>
              <a:spLocks noChangeAspect="1" noChangeArrowheads="1"/>
            </p:cNvSpPr>
            <p:nvPr userDrawn="1"/>
          </p:nvSpPr>
          <p:spPr bwMode="auto">
            <a:xfrm>
              <a:off x="50694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1" name="Oval 340"/>
            <p:cNvSpPr>
              <a:spLocks noChangeAspect="1" noChangeArrowheads="1"/>
            </p:cNvSpPr>
            <p:nvPr userDrawn="1"/>
          </p:nvSpPr>
          <p:spPr bwMode="auto">
            <a:xfrm>
              <a:off x="6200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2" name="Oval 341"/>
            <p:cNvSpPr>
              <a:spLocks noChangeAspect="1" noChangeArrowheads="1"/>
            </p:cNvSpPr>
            <p:nvPr userDrawn="1"/>
          </p:nvSpPr>
          <p:spPr bwMode="auto">
            <a:xfrm>
              <a:off x="73160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3" name="Oval 342"/>
            <p:cNvSpPr>
              <a:spLocks noChangeAspect="1" noChangeArrowheads="1"/>
            </p:cNvSpPr>
            <p:nvPr userDrawn="1"/>
          </p:nvSpPr>
          <p:spPr bwMode="auto">
            <a:xfrm>
              <a:off x="84469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4" name="Oval 343"/>
            <p:cNvSpPr>
              <a:spLocks noChangeAspect="1" noChangeArrowheads="1"/>
            </p:cNvSpPr>
            <p:nvPr userDrawn="1"/>
          </p:nvSpPr>
          <p:spPr bwMode="auto">
            <a:xfrm>
              <a:off x="95626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5" name="Oval 344"/>
            <p:cNvSpPr>
              <a:spLocks noChangeAspect="1" noChangeArrowheads="1"/>
            </p:cNvSpPr>
            <p:nvPr userDrawn="1"/>
          </p:nvSpPr>
          <p:spPr bwMode="auto">
            <a:xfrm>
              <a:off x="106935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6" name="Oval 345"/>
            <p:cNvSpPr>
              <a:spLocks noChangeAspect="1" noChangeArrowheads="1"/>
            </p:cNvSpPr>
            <p:nvPr userDrawn="1"/>
          </p:nvSpPr>
          <p:spPr bwMode="auto">
            <a:xfrm>
              <a:off x="118092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7" name="Oval 346"/>
            <p:cNvSpPr>
              <a:spLocks noChangeAspect="1" noChangeArrowheads="1"/>
            </p:cNvSpPr>
            <p:nvPr userDrawn="1"/>
          </p:nvSpPr>
          <p:spPr bwMode="auto">
            <a:xfrm>
              <a:off x="12940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8" name="Oval 347"/>
            <p:cNvSpPr>
              <a:spLocks noChangeAspect="1" noChangeArrowheads="1"/>
            </p:cNvSpPr>
            <p:nvPr userDrawn="1"/>
          </p:nvSpPr>
          <p:spPr bwMode="auto">
            <a:xfrm>
              <a:off x="140558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9" name="Oval 348"/>
            <p:cNvSpPr>
              <a:spLocks noChangeAspect="1" noChangeArrowheads="1"/>
            </p:cNvSpPr>
            <p:nvPr userDrawn="1"/>
          </p:nvSpPr>
          <p:spPr bwMode="auto">
            <a:xfrm>
              <a:off x="151867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0" name="Oval 349"/>
            <p:cNvSpPr>
              <a:spLocks noChangeAspect="1" noChangeArrowheads="1"/>
            </p:cNvSpPr>
            <p:nvPr userDrawn="1"/>
          </p:nvSpPr>
          <p:spPr bwMode="auto">
            <a:xfrm>
              <a:off x="163024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1" name="Oval 350"/>
            <p:cNvSpPr>
              <a:spLocks noChangeAspect="1" noChangeArrowheads="1"/>
            </p:cNvSpPr>
            <p:nvPr userDrawn="1"/>
          </p:nvSpPr>
          <p:spPr bwMode="auto">
            <a:xfrm>
              <a:off x="174333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2" name="Oval 351"/>
            <p:cNvSpPr>
              <a:spLocks noChangeAspect="1" noChangeArrowheads="1"/>
            </p:cNvSpPr>
            <p:nvPr userDrawn="1"/>
          </p:nvSpPr>
          <p:spPr bwMode="auto">
            <a:xfrm>
              <a:off x="185490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3" name="Oval 352"/>
            <p:cNvSpPr>
              <a:spLocks noChangeAspect="1" noChangeArrowheads="1"/>
            </p:cNvSpPr>
            <p:nvPr userDrawn="1"/>
          </p:nvSpPr>
          <p:spPr bwMode="auto">
            <a:xfrm>
              <a:off x="19679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4" name="Oval 353"/>
            <p:cNvSpPr>
              <a:spLocks noChangeAspect="1" noChangeArrowheads="1"/>
            </p:cNvSpPr>
            <p:nvPr userDrawn="1"/>
          </p:nvSpPr>
          <p:spPr bwMode="auto">
            <a:xfrm>
              <a:off x="207956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5" name="Oval 354"/>
            <p:cNvSpPr>
              <a:spLocks noChangeAspect="1" noChangeArrowheads="1"/>
            </p:cNvSpPr>
            <p:nvPr userDrawn="1"/>
          </p:nvSpPr>
          <p:spPr bwMode="auto">
            <a:xfrm>
              <a:off x="252888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6" name="Oval 355"/>
            <p:cNvSpPr>
              <a:spLocks noChangeAspect="1" noChangeArrowheads="1"/>
            </p:cNvSpPr>
            <p:nvPr userDrawn="1"/>
          </p:nvSpPr>
          <p:spPr bwMode="auto">
            <a:xfrm>
              <a:off x="3315949"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7" name="Oval 356"/>
            <p:cNvSpPr>
              <a:spLocks noChangeAspect="1" noChangeArrowheads="1"/>
            </p:cNvSpPr>
            <p:nvPr userDrawn="1"/>
          </p:nvSpPr>
          <p:spPr bwMode="auto">
            <a:xfrm>
              <a:off x="376526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8" name="Oval 357"/>
            <p:cNvSpPr>
              <a:spLocks noChangeAspect="1" noChangeArrowheads="1"/>
            </p:cNvSpPr>
            <p:nvPr userDrawn="1"/>
          </p:nvSpPr>
          <p:spPr bwMode="auto">
            <a:xfrm>
              <a:off x="443924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9" name="Oval 358"/>
            <p:cNvSpPr>
              <a:spLocks noChangeAspect="1" noChangeArrowheads="1"/>
            </p:cNvSpPr>
            <p:nvPr userDrawn="1"/>
          </p:nvSpPr>
          <p:spPr bwMode="auto">
            <a:xfrm>
              <a:off x="455233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0" name="Oval 359"/>
            <p:cNvSpPr>
              <a:spLocks noChangeAspect="1" noChangeArrowheads="1"/>
            </p:cNvSpPr>
            <p:nvPr userDrawn="1"/>
          </p:nvSpPr>
          <p:spPr bwMode="auto">
            <a:xfrm>
              <a:off x="4663908" y="2074514"/>
              <a:ext cx="85943" cy="85943"/>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361" name="Oval 360"/>
            <p:cNvSpPr>
              <a:spLocks noChangeAspect="1" noChangeArrowheads="1"/>
            </p:cNvSpPr>
            <p:nvPr userDrawn="1"/>
          </p:nvSpPr>
          <p:spPr bwMode="auto">
            <a:xfrm>
              <a:off x="488856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2" name="Oval 361"/>
            <p:cNvSpPr>
              <a:spLocks noChangeAspect="1" noChangeArrowheads="1"/>
            </p:cNvSpPr>
            <p:nvPr userDrawn="1"/>
          </p:nvSpPr>
          <p:spPr bwMode="auto">
            <a:xfrm>
              <a:off x="500165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3" name="Oval 362"/>
            <p:cNvSpPr>
              <a:spLocks noChangeAspect="1" noChangeArrowheads="1"/>
            </p:cNvSpPr>
            <p:nvPr userDrawn="1"/>
          </p:nvSpPr>
          <p:spPr bwMode="auto">
            <a:xfrm>
              <a:off x="511322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4" name="Oval 363"/>
            <p:cNvSpPr>
              <a:spLocks noChangeAspect="1" noChangeArrowheads="1"/>
            </p:cNvSpPr>
            <p:nvPr userDrawn="1"/>
          </p:nvSpPr>
          <p:spPr bwMode="auto">
            <a:xfrm>
              <a:off x="5226311" y="2074514"/>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365" name="Oval 364"/>
            <p:cNvSpPr>
              <a:spLocks noChangeAspect="1" noChangeArrowheads="1"/>
            </p:cNvSpPr>
            <p:nvPr userDrawn="1"/>
          </p:nvSpPr>
          <p:spPr bwMode="auto">
            <a:xfrm>
              <a:off x="533788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6" name="Oval 365"/>
            <p:cNvSpPr>
              <a:spLocks noChangeAspect="1" noChangeArrowheads="1"/>
            </p:cNvSpPr>
            <p:nvPr userDrawn="1"/>
          </p:nvSpPr>
          <p:spPr bwMode="auto">
            <a:xfrm>
              <a:off x="545097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7" name="Oval 366"/>
            <p:cNvSpPr>
              <a:spLocks noChangeAspect="1" noChangeArrowheads="1"/>
            </p:cNvSpPr>
            <p:nvPr userDrawn="1"/>
          </p:nvSpPr>
          <p:spPr bwMode="auto">
            <a:xfrm>
              <a:off x="556254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8" name="Oval 367"/>
            <p:cNvSpPr>
              <a:spLocks noChangeAspect="1" noChangeArrowheads="1"/>
            </p:cNvSpPr>
            <p:nvPr userDrawn="1"/>
          </p:nvSpPr>
          <p:spPr bwMode="auto">
            <a:xfrm>
              <a:off x="567563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9" name="Oval 368"/>
            <p:cNvSpPr>
              <a:spLocks noChangeAspect="1" noChangeArrowheads="1"/>
            </p:cNvSpPr>
            <p:nvPr userDrawn="1"/>
          </p:nvSpPr>
          <p:spPr bwMode="auto">
            <a:xfrm>
              <a:off x="578720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0" name="Oval 369"/>
            <p:cNvSpPr>
              <a:spLocks noChangeAspect="1" noChangeArrowheads="1"/>
            </p:cNvSpPr>
            <p:nvPr userDrawn="1"/>
          </p:nvSpPr>
          <p:spPr bwMode="auto">
            <a:xfrm>
              <a:off x="590029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1" name="Oval 370"/>
            <p:cNvSpPr>
              <a:spLocks noChangeAspect="1" noChangeArrowheads="1"/>
            </p:cNvSpPr>
            <p:nvPr userDrawn="1"/>
          </p:nvSpPr>
          <p:spPr bwMode="auto">
            <a:xfrm>
              <a:off x="6013375"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2" name="Oval 371"/>
            <p:cNvSpPr>
              <a:spLocks noChangeAspect="1" noChangeArrowheads="1"/>
            </p:cNvSpPr>
            <p:nvPr userDrawn="1"/>
          </p:nvSpPr>
          <p:spPr bwMode="auto">
            <a:xfrm>
              <a:off x="612495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3" name="Oval 372"/>
            <p:cNvSpPr>
              <a:spLocks noChangeAspect="1" noChangeArrowheads="1"/>
            </p:cNvSpPr>
            <p:nvPr userDrawn="1"/>
          </p:nvSpPr>
          <p:spPr bwMode="auto">
            <a:xfrm>
              <a:off x="623803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4" name="Oval 373"/>
            <p:cNvSpPr>
              <a:spLocks noChangeAspect="1" noChangeArrowheads="1"/>
            </p:cNvSpPr>
            <p:nvPr userDrawn="1"/>
          </p:nvSpPr>
          <p:spPr bwMode="auto">
            <a:xfrm>
              <a:off x="634961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5" name="Oval 374"/>
            <p:cNvSpPr>
              <a:spLocks noChangeAspect="1" noChangeArrowheads="1"/>
            </p:cNvSpPr>
            <p:nvPr userDrawn="1"/>
          </p:nvSpPr>
          <p:spPr bwMode="auto">
            <a:xfrm>
              <a:off x="646269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6" name="Oval 375"/>
            <p:cNvSpPr>
              <a:spLocks noChangeAspect="1" noChangeArrowheads="1"/>
            </p:cNvSpPr>
            <p:nvPr userDrawn="1"/>
          </p:nvSpPr>
          <p:spPr bwMode="auto">
            <a:xfrm>
              <a:off x="657427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7" name="Oval 376"/>
            <p:cNvSpPr>
              <a:spLocks noChangeAspect="1" noChangeArrowheads="1"/>
            </p:cNvSpPr>
            <p:nvPr userDrawn="1"/>
          </p:nvSpPr>
          <p:spPr bwMode="auto">
            <a:xfrm>
              <a:off x="668735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8" name="Oval 377"/>
            <p:cNvSpPr>
              <a:spLocks noChangeAspect="1" noChangeArrowheads="1"/>
            </p:cNvSpPr>
            <p:nvPr userDrawn="1"/>
          </p:nvSpPr>
          <p:spPr bwMode="auto">
            <a:xfrm>
              <a:off x="67989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9" name="Oval 378"/>
            <p:cNvSpPr>
              <a:spLocks noChangeAspect="1" noChangeArrowheads="1"/>
            </p:cNvSpPr>
            <p:nvPr userDrawn="1"/>
          </p:nvSpPr>
          <p:spPr bwMode="auto">
            <a:xfrm>
              <a:off x="691201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0" name="Oval 379"/>
            <p:cNvSpPr>
              <a:spLocks noChangeAspect="1" noChangeArrowheads="1"/>
            </p:cNvSpPr>
            <p:nvPr userDrawn="1"/>
          </p:nvSpPr>
          <p:spPr bwMode="auto">
            <a:xfrm>
              <a:off x="702359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1" name="Oval 380"/>
            <p:cNvSpPr>
              <a:spLocks noChangeAspect="1" noChangeArrowheads="1"/>
            </p:cNvSpPr>
            <p:nvPr userDrawn="1"/>
          </p:nvSpPr>
          <p:spPr bwMode="auto">
            <a:xfrm>
              <a:off x="713667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2" name="Oval 381"/>
            <p:cNvSpPr>
              <a:spLocks noChangeAspect="1" noChangeArrowheads="1"/>
            </p:cNvSpPr>
            <p:nvPr userDrawn="1"/>
          </p:nvSpPr>
          <p:spPr bwMode="auto">
            <a:xfrm>
              <a:off x="724825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3" name="Oval 382"/>
            <p:cNvSpPr>
              <a:spLocks noChangeAspect="1" noChangeArrowheads="1"/>
            </p:cNvSpPr>
            <p:nvPr userDrawn="1"/>
          </p:nvSpPr>
          <p:spPr bwMode="auto">
            <a:xfrm>
              <a:off x="736133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4" name="Oval 383"/>
            <p:cNvSpPr>
              <a:spLocks noChangeAspect="1" noChangeArrowheads="1"/>
            </p:cNvSpPr>
            <p:nvPr userDrawn="1"/>
          </p:nvSpPr>
          <p:spPr bwMode="auto">
            <a:xfrm>
              <a:off x="74729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5" name="Oval 384"/>
            <p:cNvSpPr>
              <a:spLocks noChangeAspect="1" noChangeArrowheads="1"/>
            </p:cNvSpPr>
            <p:nvPr userDrawn="1"/>
          </p:nvSpPr>
          <p:spPr bwMode="auto">
            <a:xfrm>
              <a:off x="758599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6" name="Oval 385"/>
            <p:cNvSpPr>
              <a:spLocks noChangeAspect="1" noChangeArrowheads="1"/>
            </p:cNvSpPr>
            <p:nvPr userDrawn="1"/>
          </p:nvSpPr>
          <p:spPr bwMode="auto">
            <a:xfrm>
              <a:off x="769757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7" name="Oval 386"/>
            <p:cNvSpPr>
              <a:spLocks noChangeAspect="1" noChangeArrowheads="1"/>
            </p:cNvSpPr>
            <p:nvPr userDrawn="1"/>
          </p:nvSpPr>
          <p:spPr bwMode="auto">
            <a:xfrm>
              <a:off x="781065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8" name="Oval 387"/>
            <p:cNvSpPr>
              <a:spLocks noChangeAspect="1" noChangeArrowheads="1"/>
            </p:cNvSpPr>
            <p:nvPr userDrawn="1"/>
          </p:nvSpPr>
          <p:spPr bwMode="auto">
            <a:xfrm>
              <a:off x="792222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9" name="Oval 388"/>
            <p:cNvSpPr>
              <a:spLocks noChangeAspect="1" noChangeArrowheads="1"/>
            </p:cNvSpPr>
            <p:nvPr userDrawn="1"/>
          </p:nvSpPr>
          <p:spPr bwMode="auto">
            <a:xfrm>
              <a:off x="803531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0" name="Oval 389"/>
            <p:cNvSpPr>
              <a:spLocks noChangeAspect="1" noChangeArrowheads="1"/>
            </p:cNvSpPr>
            <p:nvPr userDrawn="1"/>
          </p:nvSpPr>
          <p:spPr bwMode="auto">
            <a:xfrm>
              <a:off x="81468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1" name="Oval 390"/>
            <p:cNvSpPr>
              <a:spLocks noChangeAspect="1" noChangeArrowheads="1"/>
            </p:cNvSpPr>
            <p:nvPr userDrawn="1"/>
          </p:nvSpPr>
          <p:spPr bwMode="auto">
            <a:xfrm>
              <a:off x="825997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2" name="Oval 391"/>
            <p:cNvSpPr>
              <a:spLocks noChangeAspect="1" noChangeArrowheads="1"/>
            </p:cNvSpPr>
            <p:nvPr userDrawn="1"/>
          </p:nvSpPr>
          <p:spPr bwMode="auto">
            <a:xfrm>
              <a:off x="837154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3" name="Oval 392"/>
            <p:cNvSpPr>
              <a:spLocks noChangeAspect="1" noChangeArrowheads="1"/>
            </p:cNvSpPr>
            <p:nvPr userDrawn="1"/>
          </p:nvSpPr>
          <p:spPr bwMode="auto">
            <a:xfrm>
              <a:off x="39537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4" name="Oval 393"/>
            <p:cNvSpPr>
              <a:spLocks noChangeAspect="1" noChangeArrowheads="1"/>
            </p:cNvSpPr>
            <p:nvPr userDrawn="1"/>
          </p:nvSpPr>
          <p:spPr bwMode="auto">
            <a:xfrm>
              <a:off x="50694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5" name="Oval 394"/>
            <p:cNvSpPr>
              <a:spLocks noChangeAspect="1" noChangeArrowheads="1"/>
            </p:cNvSpPr>
            <p:nvPr userDrawn="1"/>
          </p:nvSpPr>
          <p:spPr bwMode="auto">
            <a:xfrm>
              <a:off x="6200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6" name="Oval 395"/>
            <p:cNvSpPr>
              <a:spLocks noChangeAspect="1" noChangeArrowheads="1"/>
            </p:cNvSpPr>
            <p:nvPr userDrawn="1"/>
          </p:nvSpPr>
          <p:spPr bwMode="auto">
            <a:xfrm>
              <a:off x="73160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7" name="Oval 396"/>
            <p:cNvSpPr>
              <a:spLocks noChangeAspect="1" noChangeArrowheads="1"/>
            </p:cNvSpPr>
            <p:nvPr userDrawn="1"/>
          </p:nvSpPr>
          <p:spPr bwMode="auto">
            <a:xfrm>
              <a:off x="118092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8" name="Oval 397"/>
            <p:cNvSpPr>
              <a:spLocks noChangeAspect="1" noChangeArrowheads="1"/>
            </p:cNvSpPr>
            <p:nvPr userDrawn="1"/>
          </p:nvSpPr>
          <p:spPr bwMode="auto">
            <a:xfrm>
              <a:off x="12940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9" name="Oval 398"/>
            <p:cNvSpPr>
              <a:spLocks noChangeAspect="1" noChangeArrowheads="1"/>
            </p:cNvSpPr>
            <p:nvPr userDrawn="1"/>
          </p:nvSpPr>
          <p:spPr bwMode="auto">
            <a:xfrm>
              <a:off x="140558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0" name="Oval 399"/>
            <p:cNvSpPr>
              <a:spLocks noChangeAspect="1" noChangeArrowheads="1"/>
            </p:cNvSpPr>
            <p:nvPr userDrawn="1"/>
          </p:nvSpPr>
          <p:spPr bwMode="auto">
            <a:xfrm>
              <a:off x="151867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1" name="Oval 400"/>
            <p:cNvSpPr>
              <a:spLocks noChangeAspect="1" noChangeArrowheads="1"/>
            </p:cNvSpPr>
            <p:nvPr userDrawn="1"/>
          </p:nvSpPr>
          <p:spPr bwMode="auto">
            <a:xfrm>
              <a:off x="163024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2" name="Oval 401"/>
            <p:cNvSpPr>
              <a:spLocks noChangeAspect="1" noChangeArrowheads="1"/>
            </p:cNvSpPr>
            <p:nvPr userDrawn="1"/>
          </p:nvSpPr>
          <p:spPr bwMode="auto">
            <a:xfrm>
              <a:off x="174333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3" name="Oval 402"/>
            <p:cNvSpPr>
              <a:spLocks noChangeAspect="1" noChangeArrowheads="1"/>
            </p:cNvSpPr>
            <p:nvPr userDrawn="1"/>
          </p:nvSpPr>
          <p:spPr bwMode="auto">
            <a:xfrm>
              <a:off x="185490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4" name="Oval 403"/>
            <p:cNvSpPr>
              <a:spLocks noChangeAspect="1" noChangeArrowheads="1"/>
            </p:cNvSpPr>
            <p:nvPr userDrawn="1"/>
          </p:nvSpPr>
          <p:spPr bwMode="auto">
            <a:xfrm>
              <a:off x="19679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5" name="Oval 404"/>
            <p:cNvSpPr>
              <a:spLocks noChangeAspect="1" noChangeArrowheads="1"/>
            </p:cNvSpPr>
            <p:nvPr userDrawn="1"/>
          </p:nvSpPr>
          <p:spPr bwMode="auto">
            <a:xfrm>
              <a:off x="207956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6" name="Oval 405"/>
            <p:cNvSpPr>
              <a:spLocks noChangeAspect="1" noChangeArrowheads="1"/>
            </p:cNvSpPr>
            <p:nvPr userDrawn="1"/>
          </p:nvSpPr>
          <p:spPr bwMode="auto">
            <a:xfrm>
              <a:off x="252888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7" name="Oval 406"/>
            <p:cNvSpPr>
              <a:spLocks noChangeAspect="1" noChangeArrowheads="1"/>
            </p:cNvSpPr>
            <p:nvPr userDrawn="1"/>
          </p:nvSpPr>
          <p:spPr bwMode="auto">
            <a:xfrm>
              <a:off x="2641969"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8" name="Oval 407"/>
            <p:cNvSpPr>
              <a:spLocks noChangeAspect="1" noChangeArrowheads="1"/>
            </p:cNvSpPr>
            <p:nvPr userDrawn="1"/>
          </p:nvSpPr>
          <p:spPr bwMode="auto">
            <a:xfrm>
              <a:off x="275354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9" name="Oval 408"/>
            <p:cNvSpPr>
              <a:spLocks noChangeAspect="1" noChangeArrowheads="1"/>
            </p:cNvSpPr>
            <p:nvPr userDrawn="1"/>
          </p:nvSpPr>
          <p:spPr bwMode="auto">
            <a:xfrm>
              <a:off x="4214589" y="2178551"/>
              <a:ext cx="85943" cy="85944"/>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410" name="Oval 409"/>
            <p:cNvSpPr>
              <a:spLocks noChangeAspect="1" noChangeArrowheads="1"/>
            </p:cNvSpPr>
            <p:nvPr userDrawn="1"/>
          </p:nvSpPr>
          <p:spPr bwMode="auto">
            <a:xfrm>
              <a:off x="443924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1" name="Oval 410"/>
            <p:cNvSpPr>
              <a:spLocks noChangeAspect="1" noChangeArrowheads="1"/>
            </p:cNvSpPr>
            <p:nvPr userDrawn="1"/>
          </p:nvSpPr>
          <p:spPr bwMode="auto">
            <a:xfrm>
              <a:off x="455233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2" name="Oval 411"/>
            <p:cNvSpPr>
              <a:spLocks noChangeAspect="1" noChangeArrowheads="1"/>
            </p:cNvSpPr>
            <p:nvPr userDrawn="1"/>
          </p:nvSpPr>
          <p:spPr bwMode="auto">
            <a:xfrm>
              <a:off x="466390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3" name="Oval 412"/>
            <p:cNvSpPr>
              <a:spLocks noChangeAspect="1" noChangeArrowheads="1"/>
            </p:cNvSpPr>
            <p:nvPr userDrawn="1"/>
          </p:nvSpPr>
          <p:spPr bwMode="auto">
            <a:xfrm>
              <a:off x="488856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4" name="Oval 413"/>
            <p:cNvSpPr>
              <a:spLocks noChangeAspect="1" noChangeArrowheads="1"/>
            </p:cNvSpPr>
            <p:nvPr userDrawn="1"/>
          </p:nvSpPr>
          <p:spPr bwMode="auto">
            <a:xfrm>
              <a:off x="500165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5" name="Oval 414"/>
            <p:cNvSpPr>
              <a:spLocks noChangeAspect="1" noChangeArrowheads="1"/>
            </p:cNvSpPr>
            <p:nvPr userDrawn="1"/>
          </p:nvSpPr>
          <p:spPr bwMode="auto">
            <a:xfrm>
              <a:off x="511322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6" name="Oval 415"/>
            <p:cNvSpPr>
              <a:spLocks noChangeAspect="1" noChangeArrowheads="1"/>
            </p:cNvSpPr>
            <p:nvPr userDrawn="1"/>
          </p:nvSpPr>
          <p:spPr bwMode="auto">
            <a:xfrm>
              <a:off x="522631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7" name="Oval 416"/>
            <p:cNvSpPr>
              <a:spLocks noChangeAspect="1" noChangeArrowheads="1"/>
            </p:cNvSpPr>
            <p:nvPr userDrawn="1"/>
          </p:nvSpPr>
          <p:spPr bwMode="auto">
            <a:xfrm>
              <a:off x="533788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8" name="Oval 417"/>
            <p:cNvSpPr>
              <a:spLocks noChangeAspect="1" noChangeArrowheads="1"/>
            </p:cNvSpPr>
            <p:nvPr userDrawn="1"/>
          </p:nvSpPr>
          <p:spPr bwMode="auto">
            <a:xfrm>
              <a:off x="545097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9" name="Oval 418"/>
            <p:cNvSpPr>
              <a:spLocks noChangeAspect="1" noChangeArrowheads="1"/>
            </p:cNvSpPr>
            <p:nvPr userDrawn="1"/>
          </p:nvSpPr>
          <p:spPr bwMode="auto">
            <a:xfrm>
              <a:off x="556254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0" name="Oval 419"/>
            <p:cNvSpPr>
              <a:spLocks noChangeAspect="1" noChangeArrowheads="1"/>
            </p:cNvSpPr>
            <p:nvPr userDrawn="1"/>
          </p:nvSpPr>
          <p:spPr bwMode="auto">
            <a:xfrm>
              <a:off x="567563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1" name="Oval 420"/>
            <p:cNvSpPr>
              <a:spLocks noChangeAspect="1" noChangeArrowheads="1"/>
            </p:cNvSpPr>
            <p:nvPr userDrawn="1"/>
          </p:nvSpPr>
          <p:spPr bwMode="auto">
            <a:xfrm>
              <a:off x="578720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2" name="Oval 421"/>
            <p:cNvSpPr>
              <a:spLocks noChangeAspect="1" noChangeArrowheads="1"/>
            </p:cNvSpPr>
            <p:nvPr userDrawn="1"/>
          </p:nvSpPr>
          <p:spPr bwMode="auto">
            <a:xfrm>
              <a:off x="590029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3" name="Oval 422"/>
            <p:cNvSpPr>
              <a:spLocks noChangeAspect="1" noChangeArrowheads="1"/>
            </p:cNvSpPr>
            <p:nvPr userDrawn="1"/>
          </p:nvSpPr>
          <p:spPr bwMode="auto">
            <a:xfrm>
              <a:off x="601337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4" name="Oval 423"/>
            <p:cNvSpPr>
              <a:spLocks noChangeAspect="1" noChangeArrowheads="1"/>
            </p:cNvSpPr>
            <p:nvPr userDrawn="1"/>
          </p:nvSpPr>
          <p:spPr bwMode="auto">
            <a:xfrm>
              <a:off x="612495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5" name="Oval 424"/>
            <p:cNvSpPr>
              <a:spLocks noChangeAspect="1" noChangeArrowheads="1"/>
            </p:cNvSpPr>
            <p:nvPr userDrawn="1"/>
          </p:nvSpPr>
          <p:spPr bwMode="auto">
            <a:xfrm>
              <a:off x="623803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6" name="Oval 425"/>
            <p:cNvSpPr>
              <a:spLocks noChangeAspect="1" noChangeArrowheads="1"/>
            </p:cNvSpPr>
            <p:nvPr userDrawn="1"/>
          </p:nvSpPr>
          <p:spPr bwMode="auto">
            <a:xfrm>
              <a:off x="634961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7" name="Oval 426"/>
            <p:cNvSpPr>
              <a:spLocks noChangeAspect="1" noChangeArrowheads="1"/>
            </p:cNvSpPr>
            <p:nvPr userDrawn="1"/>
          </p:nvSpPr>
          <p:spPr bwMode="auto">
            <a:xfrm>
              <a:off x="646269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8" name="Oval 427"/>
            <p:cNvSpPr>
              <a:spLocks noChangeAspect="1" noChangeArrowheads="1"/>
            </p:cNvSpPr>
            <p:nvPr userDrawn="1"/>
          </p:nvSpPr>
          <p:spPr bwMode="auto">
            <a:xfrm>
              <a:off x="657427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9" name="Oval 428"/>
            <p:cNvSpPr>
              <a:spLocks noChangeAspect="1" noChangeArrowheads="1"/>
            </p:cNvSpPr>
            <p:nvPr userDrawn="1"/>
          </p:nvSpPr>
          <p:spPr bwMode="auto">
            <a:xfrm>
              <a:off x="668735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0" name="Oval 429"/>
            <p:cNvSpPr>
              <a:spLocks noChangeAspect="1" noChangeArrowheads="1"/>
            </p:cNvSpPr>
            <p:nvPr userDrawn="1"/>
          </p:nvSpPr>
          <p:spPr bwMode="auto">
            <a:xfrm>
              <a:off x="67989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1" name="Oval 430"/>
            <p:cNvSpPr>
              <a:spLocks noChangeAspect="1" noChangeArrowheads="1"/>
            </p:cNvSpPr>
            <p:nvPr userDrawn="1"/>
          </p:nvSpPr>
          <p:spPr bwMode="auto">
            <a:xfrm>
              <a:off x="691201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2" name="Oval 431"/>
            <p:cNvSpPr>
              <a:spLocks noChangeAspect="1" noChangeArrowheads="1"/>
            </p:cNvSpPr>
            <p:nvPr userDrawn="1"/>
          </p:nvSpPr>
          <p:spPr bwMode="auto">
            <a:xfrm>
              <a:off x="702359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3" name="Oval 432"/>
            <p:cNvSpPr>
              <a:spLocks noChangeAspect="1" noChangeArrowheads="1"/>
            </p:cNvSpPr>
            <p:nvPr userDrawn="1"/>
          </p:nvSpPr>
          <p:spPr bwMode="auto">
            <a:xfrm>
              <a:off x="713667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4" name="Oval 433"/>
            <p:cNvSpPr>
              <a:spLocks noChangeAspect="1" noChangeArrowheads="1"/>
            </p:cNvSpPr>
            <p:nvPr userDrawn="1"/>
          </p:nvSpPr>
          <p:spPr bwMode="auto">
            <a:xfrm>
              <a:off x="724825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5" name="Oval 434"/>
            <p:cNvSpPr>
              <a:spLocks noChangeAspect="1" noChangeArrowheads="1"/>
            </p:cNvSpPr>
            <p:nvPr userDrawn="1"/>
          </p:nvSpPr>
          <p:spPr bwMode="auto">
            <a:xfrm>
              <a:off x="736133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6" name="Oval 435"/>
            <p:cNvSpPr>
              <a:spLocks noChangeAspect="1" noChangeArrowheads="1"/>
            </p:cNvSpPr>
            <p:nvPr userDrawn="1"/>
          </p:nvSpPr>
          <p:spPr bwMode="auto">
            <a:xfrm>
              <a:off x="74729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7" name="Oval 436"/>
            <p:cNvSpPr>
              <a:spLocks noChangeAspect="1" noChangeArrowheads="1"/>
            </p:cNvSpPr>
            <p:nvPr userDrawn="1"/>
          </p:nvSpPr>
          <p:spPr bwMode="auto">
            <a:xfrm>
              <a:off x="758599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8" name="Oval 437"/>
            <p:cNvSpPr>
              <a:spLocks noChangeAspect="1" noChangeArrowheads="1"/>
            </p:cNvSpPr>
            <p:nvPr userDrawn="1"/>
          </p:nvSpPr>
          <p:spPr bwMode="auto">
            <a:xfrm>
              <a:off x="803531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9" name="Oval 438"/>
            <p:cNvSpPr>
              <a:spLocks noChangeAspect="1" noChangeArrowheads="1"/>
            </p:cNvSpPr>
            <p:nvPr userDrawn="1"/>
          </p:nvSpPr>
          <p:spPr bwMode="auto">
            <a:xfrm>
              <a:off x="81468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0" name="Oval 439"/>
            <p:cNvSpPr>
              <a:spLocks noChangeAspect="1" noChangeArrowheads="1"/>
            </p:cNvSpPr>
            <p:nvPr userDrawn="1"/>
          </p:nvSpPr>
          <p:spPr bwMode="auto">
            <a:xfrm>
              <a:off x="50694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1" name="Oval 440"/>
            <p:cNvSpPr>
              <a:spLocks noChangeAspect="1" noChangeArrowheads="1"/>
            </p:cNvSpPr>
            <p:nvPr userDrawn="1"/>
          </p:nvSpPr>
          <p:spPr bwMode="auto">
            <a:xfrm>
              <a:off x="6200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2" name="Oval 441"/>
            <p:cNvSpPr>
              <a:spLocks noChangeAspect="1" noChangeArrowheads="1"/>
            </p:cNvSpPr>
            <p:nvPr userDrawn="1"/>
          </p:nvSpPr>
          <p:spPr bwMode="auto">
            <a:xfrm>
              <a:off x="73160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3" name="Oval 442"/>
            <p:cNvSpPr>
              <a:spLocks noChangeAspect="1" noChangeArrowheads="1"/>
            </p:cNvSpPr>
            <p:nvPr userDrawn="1"/>
          </p:nvSpPr>
          <p:spPr bwMode="auto">
            <a:xfrm>
              <a:off x="118092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4" name="Oval 443"/>
            <p:cNvSpPr>
              <a:spLocks noChangeAspect="1" noChangeArrowheads="1"/>
            </p:cNvSpPr>
            <p:nvPr userDrawn="1"/>
          </p:nvSpPr>
          <p:spPr bwMode="auto">
            <a:xfrm>
              <a:off x="12940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5" name="Oval 444"/>
            <p:cNvSpPr>
              <a:spLocks noChangeAspect="1" noChangeArrowheads="1"/>
            </p:cNvSpPr>
            <p:nvPr userDrawn="1"/>
          </p:nvSpPr>
          <p:spPr bwMode="auto">
            <a:xfrm>
              <a:off x="140558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6" name="Oval 445"/>
            <p:cNvSpPr>
              <a:spLocks noChangeAspect="1" noChangeArrowheads="1"/>
            </p:cNvSpPr>
            <p:nvPr userDrawn="1"/>
          </p:nvSpPr>
          <p:spPr bwMode="auto">
            <a:xfrm>
              <a:off x="151867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7" name="Oval 446"/>
            <p:cNvSpPr>
              <a:spLocks noChangeAspect="1" noChangeArrowheads="1"/>
            </p:cNvSpPr>
            <p:nvPr userDrawn="1"/>
          </p:nvSpPr>
          <p:spPr bwMode="auto">
            <a:xfrm>
              <a:off x="163024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8" name="Oval 447"/>
            <p:cNvSpPr>
              <a:spLocks noChangeAspect="1" noChangeArrowheads="1"/>
            </p:cNvSpPr>
            <p:nvPr userDrawn="1"/>
          </p:nvSpPr>
          <p:spPr bwMode="auto">
            <a:xfrm>
              <a:off x="174333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9" name="Oval 448"/>
            <p:cNvSpPr>
              <a:spLocks noChangeAspect="1" noChangeArrowheads="1"/>
            </p:cNvSpPr>
            <p:nvPr userDrawn="1"/>
          </p:nvSpPr>
          <p:spPr bwMode="auto">
            <a:xfrm>
              <a:off x="185490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0" name="Oval 449"/>
            <p:cNvSpPr>
              <a:spLocks noChangeAspect="1" noChangeArrowheads="1"/>
            </p:cNvSpPr>
            <p:nvPr userDrawn="1"/>
          </p:nvSpPr>
          <p:spPr bwMode="auto">
            <a:xfrm>
              <a:off x="19679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1" name="Oval 450"/>
            <p:cNvSpPr>
              <a:spLocks noChangeAspect="1" noChangeArrowheads="1"/>
            </p:cNvSpPr>
            <p:nvPr userDrawn="1"/>
          </p:nvSpPr>
          <p:spPr bwMode="auto">
            <a:xfrm>
              <a:off x="207956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2" name="Oval 451"/>
            <p:cNvSpPr>
              <a:spLocks noChangeAspect="1" noChangeArrowheads="1"/>
            </p:cNvSpPr>
            <p:nvPr userDrawn="1"/>
          </p:nvSpPr>
          <p:spPr bwMode="auto">
            <a:xfrm>
              <a:off x="219265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3" name="Oval 452"/>
            <p:cNvSpPr>
              <a:spLocks noChangeAspect="1" noChangeArrowheads="1"/>
            </p:cNvSpPr>
            <p:nvPr userDrawn="1"/>
          </p:nvSpPr>
          <p:spPr bwMode="auto">
            <a:xfrm>
              <a:off x="252888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4" name="Oval 453"/>
            <p:cNvSpPr>
              <a:spLocks noChangeAspect="1" noChangeArrowheads="1"/>
            </p:cNvSpPr>
            <p:nvPr userDrawn="1"/>
          </p:nvSpPr>
          <p:spPr bwMode="auto">
            <a:xfrm>
              <a:off x="2641969"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5" name="Oval 454"/>
            <p:cNvSpPr>
              <a:spLocks noChangeAspect="1" noChangeArrowheads="1"/>
            </p:cNvSpPr>
            <p:nvPr userDrawn="1"/>
          </p:nvSpPr>
          <p:spPr bwMode="auto">
            <a:xfrm>
              <a:off x="275354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6" name="Oval 455"/>
            <p:cNvSpPr>
              <a:spLocks noChangeAspect="1" noChangeArrowheads="1"/>
            </p:cNvSpPr>
            <p:nvPr userDrawn="1"/>
          </p:nvSpPr>
          <p:spPr bwMode="auto">
            <a:xfrm>
              <a:off x="286663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7" name="Oval 456"/>
            <p:cNvSpPr>
              <a:spLocks noChangeAspect="1" noChangeArrowheads="1"/>
            </p:cNvSpPr>
            <p:nvPr userDrawn="1"/>
          </p:nvSpPr>
          <p:spPr bwMode="auto">
            <a:xfrm>
              <a:off x="4214589"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8" name="Oval 457"/>
            <p:cNvSpPr>
              <a:spLocks noChangeAspect="1" noChangeArrowheads="1"/>
            </p:cNvSpPr>
            <p:nvPr userDrawn="1"/>
          </p:nvSpPr>
          <p:spPr bwMode="auto">
            <a:xfrm>
              <a:off x="455233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9" name="Oval 458"/>
            <p:cNvSpPr>
              <a:spLocks noChangeAspect="1" noChangeArrowheads="1"/>
            </p:cNvSpPr>
            <p:nvPr userDrawn="1"/>
          </p:nvSpPr>
          <p:spPr bwMode="auto">
            <a:xfrm>
              <a:off x="4888568"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0" name="Oval 459"/>
            <p:cNvSpPr>
              <a:spLocks noChangeAspect="1" noChangeArrowheads="1"/>
            </p:cNvSpPr>
            <p:nvPr userDrawn="1"/>
          </p:nvSpPr>
          <p:spPr bwMode="auto">
            <a:xfrm>
              <a:off x="500165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1" name="Oval 460"/>
            <p:cNvSpPr>
              <a:spLocks noChangeAspect="1" noChangeArrowheads="1"/>
            </p:cNvSpPr>
            <p:nvPr userDrawn="1"/>
          </p:nvSpPr>
          <p:spPr bwMode="auto">
            <a:xfrm>
              <a:off x="511322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2" name="Oval 461"/>
            <p:cNvSpPr>
              <a:spLocks noChangeAspect="1" noChangeArrowheads="1"/>
            </p:cNvSpPr>
            <p:nvPr userDrawn="1"/>
          </p:nvSpPr>
          <p:spPr bwMode="auto">
            <a:xfrm>
              <a:off x="522631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3" name="Oval 462"/>
            <p:cNvSpPr>
              <a:spLocks noChangeAspect="1" noChangeArrowheads="1"/>
            </p:cNvSpPr>
            <p:nvPr userDrawn="1"/>
          </p:nvSpPr>
          <p:spPr bwMode="auto">
            <a:xfrm>
              <a:off x="533788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4" name="Oval 463"/>
            <p:cNvSpPr>
              <a:spLocks noChangeAspect="1" noChangeArrowheads="1"/>
            </p:cNvSpPr>
            <p:nvPr userDrawn="1"/>
          </p:nvSpPr>
          <p:spPr bwMode="auto">
            <a:xfrm>
              <a:off x="545097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5" name="Oval 464"/>
            <p:cNvSpPr>
              <a:spLocks noChangeAspect="1" noChangeArrowheads="1"/>
            </p:cNvSpPr>
            <p:nvPr userDrawn="1"/>
          </p:nvSpPr>
          <p:spPr bwMode="auto">
            <a:xfrm>
              <a:off x="556254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6" name="Oval 465"/>
            <p:cNvSpPr>
              <a:spLocks noChangeAspect="1" noChangeArrowheads="1"/>
            </p:cNvSpPr>
            <p:nvPr userDrawn="1"/>
          </p:nvSpPr>
          <p:spPr bwMode="auto">
            <a:xfrm>
              <a:off x="567563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7" name="Oval 466"/>
            <p:cNvSpPr>
              <a:spLocks noChangeAspect="1" noChangeArrowheads="1"/>
            </p:cNvSpPr>
            <p:nvPr userDrawn="1"/>
          </p:nvSpPr>
          <p:spPr bwMode="auto">
            <a:xfrm>
              <a:off x="578720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8" name="Oval 467"/>
            <p:cNvSpPr>
              <a:spLocks noChangeAspect="1" noChangeArrowheads="1"/>
            </p:cNvSpPr>
            <p:nvPr userDrawn="1"/>
          </p:nvSpPr>
          <p:spPr bwMode="auto">
            <a:xfrm>
              <a:off x="590029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9" name="Oval 468"/>
            <p:cNvSpPr>
              <a:spLocks noChangeAspect="1" noChangeArrowheads="1"/>
            </p:cNvSpPr>
            <p:nvPr userDrawn="1"/>
          </p:nvSpPr>
          <p:spPr bwMode="auto">
            <a:xfrm>
              <a:off x="601337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0" name="Oval 469"/>
            <p:cNvSpPr>
              <a:spLocks noChangeAspect="1" noChangeArrowheads="1"/>
            </p:cNvSpPr>
            <p:nvPr userDrawn="1"/>
          </p:nvSpPr>
          <p:spPr bwMode="auto">
            <a:xfrm>
              <a:off x="612495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1" name="Oval 470"/>
            <p:cNvSpPr>
              <a:spLocks noChangeAspect="1" noChangeArrowheads="1"/>
            </p:cNvSpPr>
            <p:nvPr userDrawn="1"/>
          </p:nvSpPr>
          <p:spPr bwMode="auto">
            <a:xfrm>
              <a:off x="623803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2" name="Oval 471"/>
            <p:cNvSpPr>
              <a:spLocks noChangeAspect="1" noChangeArrowheads="1"/>
            </p:cNvSpPr>
            <p:nvPr userDrawn="1"/>
          </p:nvSpPr>
          <p:spPr bwMode="auto">
            <a:xfrm>
              <a:off x="634961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3" name="Oval 472"/>
            <p:cNvSpPr>
              <a:spLocks noChangeAspect="1" noChangeArrowheads="1"/>
            </p:cNvSpPr>
            <p:nvPr userDrawn="1"/>
          </p:nvSpPr>
          <p:spPr bwMode="auto">
            <a:xfrm>
              <a:off x="646269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4" name="Oval 473"/>
            <p:cNvSpPr>
              <a:spLocks noChangeAspect="1" noChangeArrowheads="1"/>
            </p:cNvSpPr>
            <p:nvPr userDrawn="1"/>
          </p:nvSpPr>
          <p:spPr bwMode="auto">
            <a:xfrm>
              <a:off x="657427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5" name="Oval 474"/>
            <p:cNvSpPr>
              <a:spLocks noChangeAspect="1" noChangeArrowheads="1"/>
            </p:cNvSpPr>
            <p:nvPr userDrawn="1"/>
          </p:nvSpPr>
          <p:spPr bwMode="auto">
            <a:xfrm>
              <a:off x="668735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6" name="Oval 475"/>
            <p:cNvSpPr>
              <a:spLocks noChangeAspect="1" noChangeArrowheads="1"/>
            </p:cNvSpPr>
            <p:nvPr userDrawn="1"/>
          </p:nvSpPr>
          <p:spPr bwMode="auto">
            <a:xfrm>
              <a:off x="679893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7" name="Oval 476"/>
            <p:cNvSpPr>
              <a:spLocks noChangeAspect="1" noChangeArrowheads="1"/>
            </p:cNvSpPr>
            <p:nvPr userDrawn="1"/>
          </p:nvSpPr>
          <p:spPr bwMode="auto">
            <a:xfrm>
              <a:off x="691201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8" name="Oval 477"/>
            <p:cNvSpPr>
              <a:spLocks noChangeAspect="1" noChangeArrowheads="1"/>
            </p:cNvSpPr>
            <p:nvPr userDrawn="1"/>
          </p:nvSpPr>
          <p:spPr bwMode="auto">
            <a:xfrm>
              <a:off x="702359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9" name="Oval 478"/>
            <p:cNvSpPr>
              <a:spLocks noChangeAspect="1" noChangeArrowheads="1"/>
            </p:cNvSpPr>
            <p:nvPr userDrawn="1"/>
          </p:nvSpPr>
          <p:spPr bwMode="auto">
            <a:xfrm>
              <a:off x="713667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0" name="Oval 479"/>
            <p:cNvSpPr>
              <a:spLocks noChangeAspect="1" noChangeArrowheads="1"/>
            </p:cNvSpPr>
            <p:nvPr userDrawn="1"/>
          </p:nvSpPr>
          <p:spPr bwMode="auto">
            <a:xfrm>
              <a:off x="724825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1" name="Oval 480"/>
            <p:cNvSpPr>
              <a:spLocks noChangeAspect="1" noChangeArrowheads="1"/>
            </p:cNvSpPr>
            <p:nvPr userDrawn="1"/>
          </p:nvSpPr>
          <p:spPr bwMode="auto">
            <a:xfrm>
              <a:off x="736133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2" name="Oval 481"/>
            <p:cNvSpPr>
              <a:spLocks noChangeAspect="1" noChangeArrowheads="1"/>
            </p:cNvSpPr>
            <p:nvPr userDrawn="1"/>
          </p:nvSpPr>
          <p:spPr bwMode="auto">
            <a:xfrm>
              <a:off x="74729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3" name="Oval 482"/>
            <p:cNvSpPr>
              <a:spLocks noChangeAspect="1" noChangeArrowheads="1"/>
            </p:cNvSpPr>
            <p:nvPr userDrawn="1"/>
          </p:nvSpPr>
          <p:spPr bwMode="auto">
            <a:xfrm>
              <a:off x="803531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4" name="Oval 483"/>
            <p:cNvSpPr>
              <a:spLocks noChangeAspect="1" noChangeArrowheads="1"/>
            </p:cNvSpPr>
            <p:nvPr userDrawn="1"/>
          </p:nvSpPr>
          <p:spPr bwMode="auto">
            <a:xfrm>
              <a:off x="81468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5" name="Oval 484"/>
            <p:cNvSpPr>
              <a:spLocks noChangeAspect="1" noChangeArrowheads="1"/>
            </p:cNvSpPr>
            <p:nvPr userDrawn="1"/>
          </p:nvSpPr>
          <p:spPr bwMode="auto">
            <a:xfrm>
              <a:off x="50694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6" name="Oval 485"/>
            <p:cNvSpPr>
              <a:spLocks noChangeAspect="1" noChangeArrowheads="1"/>
            </p:cNvSpPr>
            <p:nvPr userDrawn="1"/>
          </p:nvSpPr>
          <p:spPr bwMode="auto">
            <a:xfrm>
              <a:off x="118092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7" name="Oval 486"/>
            <p:cNvSpPr>
              <a:spLocks noChangeAspect="1" noChangeArrowheads="1"/>
            </p:cNvSpPr>
            <p:nvPr userDrawn="1"/>
          </p:nvSpPr>
          <p:spPr bwMode="auto">
            <a:xfrm>
              <a:off x="12940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8" name="Oval 487"/>
            <p:cNvSpPr>
              <a:spLocks noChangeAspect="1" noChangeArrowheads="1"/>
            </p:cNvSpPr>
            <p:nvPr userDrawn="1"/>
          </p:nvSpPr>
          <p:spPr bwMode="auto">
            <a:xfrm>
              <a:off x="140558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9" name="Oval 488"/>
            <p:cNvSpPr>
              <a:spLocks noChangeAspect="1" noChangeArrowheads="1"/>
            </p:cNvSpPr>
            <p:nvPr userDrawn="1"/>
          </p:nvSpPr>
          <p:spPr bwMode="auto">
            <a:xfrm>
              <a:off x="151867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0" name="Oval 489"/>
            <p:cNvSpPr>
              <a:spLocks noChangeAspect="1" noChangeArrowheads="1"/>
            </p:cNvSpPr>
            <p:nvPr userDrawn="1"/>
          </p:nvSpPr>
          <p:spPr bwMode="auto">
            <a:xfrm>
              <a:off x="163024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1" name="Oval 490"/>
            <p:cNvSpPr>
              <a:spLocks noChangeAspect="1" noChangeArrowheads="1"/>
            </p:cNvSpPr>
            <p:nvPr userDrawn="1"/>
          </p:nvSpPr>
          <p:spPr bwMode="auto">
            <a:xfrm>
              <a:off x="174333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2" name="Oval 491"/>
            <p:cNvSpPr>
              <a:spLocks noChangeAspect="1" noChangeArrowheads="1"/>
            </p:cNvSpPr>
            <p:nvPr userDrawn="1"/>
          </p:nvSpPr>
          <p:spPr bwMode="auto">
            <a:xfrm>
              <a:off x="185490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3" name="Oval 492"/>
            <p:cNvSpPr>
              <a:spLocks noChangeAspect="1" noChangeArrowheads="1"/>
            </p:cNvSpPr>
            <p:nvPr userDrawn="1"/>
          </p:nvSpPr>
          <p:spPr bwMode="auto">
            <a:xfrm>
              <a:off x="196799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4" name="Oval 493"/>
            <p:cNvSpPr>
              <a:spLocks noChangeAspect="1" noChangeArrowheads="1"/>
            </p:cNvSpPr>
            <p:nvPr userDrawn="1"/>
          </p:nvSpPr>
          <p:spPr bwMode="auto">
            <a:xfrm>
              <a:off x="207956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5" name="Oval 494"/>
            <p:cNvSpPr>
              <a:spLocks noChangeAspect="1" noChangeArrowheads="1"/>
            </p:cNvSpPr>
            <p:nvPr userDrawn="1"/>
          </p:nvSpPr>
          <p:spPr bwMode="auto">
            <a:xfrm>
              <a:off x="219265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6" name="Oval 495"/>
            <p:cNvSpPr>
              <a:spLocks noChangeAspect="1" noChangeArrowheads="1"/>
            </p:cNvSpPr>
            <p:nvPr userDrawn="1"/>
          </p:nvSpPr>
          <p:spPr bwMode="auto">
            <a:xfrm>
              <a:off x="230422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7" name="Oval 496"/>
            <p:cNvSpPr>
              <a:spLocks noChangeAspect="1" noChangeArrowheads="1"/>
            </p:cNvSpPr>
            <p:nvPr userDrawn="1"/>
          </p:nvSpPr>
          <p:spPr bwMode="auto">
            <a:xfrm>
              <a:off x="241731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8" name="Oval 497"/>
            <p:cNvSpPr>
              <a:spLocks noChangeAspect="1" noChangeArrowheads="1"/>
            </p:cNvSpPr>
            <p:nvPr userDrawn="1"/>
          </p:nvSpPr>
          <p:spPr bwMode="auto">
            <a:xfrm>
              <a:off x="252888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9" name="Oval 498"/>
            <p:cNvSpPr>
              <a:spLocks noChangeAspect="1" noChangeArrowheads="1"/>
            </p:cNvSpPr>
            <p:nvPr userDrawn="1"/>
          </p:nvSpPr>
          <p:spPr bwMode="auto">
            <a:xfrm>
              <a:off x="2641969"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0" name="Oval 499"/>
            <p:cNvSpPr>
              <a:spLocks noChangeAspect="1" noChangeArrowheads="1"/>
            </p:cNvSpPr>
            <p:nvPr userDrawn="1"/>
          </p:nvSpPr>
          <p:spPr bwMode="auto">
            <a:xfrm>
              <a:off x="275354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1" name="Oval 500"/>
            <p:cNvSpPr>
              <a:spLocks noChangeAspect="1" noChangeArrowheads="1"/>
            </p:cNvSpPr>
            <p:nvPr userDrawn="1"/>
          </p:nvSpPr>
          <p:spPr bwMode="auto">
            <a:xfrm>
              <a:off x="286663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2" name="Oval 501"/>
            <p:cNvSpPr>
              <a:spLocks noChangeAspect="1" noChangeArrowheads="1"/>
            </p:cNvSpPr>
            <p:nvPr userDrawn="1"/>
          </p:nvSpPr>
          <p:spPr bwMode="auto">
            <a:xfrm>
              <a:off x="297820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3" name="Oval 502"/>
            <p:cNvSpPr>
              <a:spLocks noChangeAspect="1" noChangeArrowheads="1"/>
            </p:cNvSpPr>
            <p:nvPr userDrawn="1"/>
          </p:nvSpPr>
          <p:spPr bwMode="auto">
            <a:xfrm>
              <a:off x="4103013"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4" name="Oval 503"/>
            <p:cNvSpPr>
              <a:spLocks noChangeAspect="1" noChangeArrowheads="1"/>
            </p:cNvSpPr>
            <p:nvPr userDrawn="1"/>
          </p:nvSpPr>
          <p:spPr bwMode="auto">
            <a:xfrm>
              <a:off x="4214589"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5" name="Oval 504"/>
            <p:cNvSpPr>
              <a:spLocks noChangeAspect="1" noChangeArrowheads="1"/>
            </p:cNvSpPr>
            <p:nvPr userDrawn="1"/>
          </p:nvSpPr>
          <p:spPr bwMode="auto">
            <a:xfrm>
              <a:off x="432767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6" name="Oval 505"/>
            <p:cNvSpPr>
              <a:spLocks noChangeAspect="1" noChangeArrowheads="1"/>
            </p:cNvSpPr>
            <p:nvPr userDrawn="1"/>
          </p:nvSpPr>
          <p:spPr bwMode="auto">
            <a:xfrm>
              <a:off x="4439248"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7" name="Oval 506"/>
            <p:cNvSpPr>
              <a:spLocks noChangeAspect="1" noChangeArrowheads="1"/>
            </p:cNvSpPr>
            <p:nvPr userDrawn="1"/>
          </p:nvSpPr>
          <p:spPr bwMode="auto">
            <a:xfrm>
              <a:off x="455233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8" name="Oval 507"/>
            <p:cNvSpPr>
              <a:spLocks noChangeAspect="1" noChangeArrowheads="1"/>
            </p:cNvSpPr>
            <p:nvPr userDrawn="1"/>
          </p:nvSpPr>
          <p:spPr bwMode="auto">
            <a:xfrm>
              <a:off x="466390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9" name="Oval 508"/>
            <p:cNvSpPr>
              <a:spLocks noChangeAspect="1" noChangeArrowheads="1"/>
            </p:cNvSpPr>
            <p:nvPr userDrawn="1"/>
          </p:nvSpPr>
          <p:spPr bwMode="auto">
            <a:xfrm>
              <a:off x="477699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0" name="Oval 509"/>
            <p:cNvSpPr>
              <a:spLocks noChangeAspect="1" noChangeArrowheads="1"/>
            </p:cNvSpPr>
            <p:nvPr userDrawn="1"/>
          </p:nvSpPr>
          <p:spPr bwMode="auto">
            <a:xfrm>
              <a:off x="4888568" y="2385118"/>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11" name="Oval 510"/>
            <p:cNvSpPr>
              <a:spLocks noChangeAspect="1" noChangeArrowheads="1"/>
            </p:cNvSpPr>
            <p:nvPr userDrawn="1"/>
          </p:nvSpPr>
          <p:spPr bwMode="auto">
            <a:xfrm>
              <a:off x="500165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2" name="Oval 511"/>
            <p:cNvSpPr>
              <a:spLocks noChangeAspect="1" noChangeArrowheads="1"/>
            </p:cNvSpPr>
            <p:nvPr userDrawn="1"/>
          </p:nvSpPr>
          <p:spPr bwMode="auto">
            <a:xfrm>
              <a:off x="511322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3" name="Oval 512"/>
            <p:cNvSpPr>
              <a:spLocks noChangeAspect="1" noChangeArrowheads="1"/>
            </p:cNvSpPr>
            <p:nvPr userDrawn="1"/>
          </p:nvSpPr>
          <p:spPr bwMode="auto">
            <a:xfrm>
              <a:off x="522631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4" name="Oval 513"/>
            <p:cNvSpPr>
              <a:spLocks noChangeAspect="1" noChangeArrowheads="1"/>
            </p:cNvSpPr>
            <p:nvPr userDrawn="1"/>
          </p:nvSpPr>
          <p:spPr bwMode="auto">
            <a:xfrm>
              <a:off x="533788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5" name="Oval 514"/>
            <p:cNvSpPr>
              <a:spLocks noChangeAspect="1" noChangeArrowheads="1"/>
            </p:cNvSpPr>
            <p:nvPr userDrawn="1"/>
          </p:nvSpPr>
          <p:spPr bwMode="auto">
            <a:xfrm>
              <a:off x="545097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6" name="Oval 515"/>
            <p:cNvSpPr>
              <a:spLocks noChangeAspect="1" noChangeArrowheads="1"/>
            </p:cNvSpPr>
            <p:nvPr userDrawn="1"/>
          </p:nvSpPr>
          <p:spPr bwMode="auto">
            <a:xfrm>
              <a:off x="556254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7" name="Oval 516"/>
            <p:cNvSpPr>
              <a:spLocks noChangeAspect="1" noChangeArrowheads="1"/>
            </p:cNvSpPr>
            <p:nvPr userDrawn="1"/>
          </p:nvSpPr>
          <p:spPr bwMode="auto">
            <a:xfrm>
              <a:off x="567563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8" name="Oval 517"/>
            <p:cNvSpPr>
              <a:spLocks noChangeAspect="1" noChangeArrowheads="1"/>
            </p:cNvSpPr>
            <p:nvPr userDrawn="1"/>
          </p:nvSpPr>
          <p:spPr bwMode="auto">
            <a:xfrm>
              <a:off x="578720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9" name="Oval 518"/>
            <p:cNvSpPr>
              <a:spLocks noChangeAspect="1" noChangeArrowheads="1"/>
            </p:cNvSpPr>
            <p:nvPr userDrawn="1"/>
          </p:nvSpPr>
          <p:spPr bwMode="auto">
            <a:xfrm>
              <a:off x="590029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0" name="Oval 519"/>
            <p:cNvSpPr>
              <a:spLocks noChangeAspect="1" noChangeArrowheads="1"/>
            </p:cNvSpPr>
            <p:nvPr userDrawn="1"/>
          </p:nvSpPr>
          <p:spPr bwMode="auto">
            <a:xfrm>
              <a:off x="601337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1" name="Oval 520"/>
            <p:cNvSpPr>
              <a:spLocks noChangeAspect="1" noChangeArrowheads="1"/>
            </p:cNvSpPr>
            <p:nvPr userDrawn="1"/>
          </p:nvSpPr>
          <p:spPr bwMode="auto">
            <a:xfrm>
              <a:off x="612495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2" name="Oval 521"/>
            <p:cNvSpPr>
              <a:spLocks noChangeAspect="1" noChangeArrowheads="1"/>
            </p:cNvSpPr>
            <p:nvPr userDrawn="1"/>
          </p:nvSpPr>
          <p:spPr bwMode="auto">
            <a:xfrm>
              <a:off x="623803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3" name="Oval 522"/>
            <p:cNvSpPr>
              <a:spLocks noChangeAspect="1" noChangeArrowheads="1"/>
            </p:cNvSpPr>
            <p:nvPr userDrawn="1"/>
          </p:nvSpPr>
          <p:spPr bwMode="auto">
            <a:xfrm>
              <a:off x="634961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4" name="Oval 523"/>
            <p:cNvSpPr>
              <a:spLocks noChangeAspect="1" noChangeArrowheads="1"/>
            </p:cNvSpPr>
            <p:nvPr userDrawn="1"/>
          </p:nvSpPr>
          <p:spPr bwMode="auto">
            <a:xfrm>
              <a:off x="646269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5" name="Oval 524"/>
            <p:cNvSpPr>
              <a:spLocks noChangeAspect="1" noChangeArrowheads="1"/>
            </p:cNvSpPr>
            <p:nvPr userDrawn="1"/>
          </p:nvSpPr>
          <p:spPr bwMode="auto">
            <a:xfrm>
              <a:off x="657427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6" name="Oval 525"/>
            <p:cNvSpPr>
              <a:spLocks noChangeAspect="1" noChangeArrowheads="1"/>
            </p:cNvSpPr>
            <p:nvPr userDrawn="1"/>
          </p:nvSpPr>
          <p:spPr bwMode="auto">
            <a:xfrm>
              <a:off x="668735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7" name="Oval 526"/>
            <p:cNvSpPr>
              <a:spLocks noChangeAspect="1" noChangeArrowheads="1"/>
            </p:cNvSpPr>
            <p:nvPr userDrawn="1"/>
          </p:nvSpPr>
          <p:spPr bwMode="auto">
            <a:xfrm>
              <a:off x="679893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8" name="Oval 527"/>
            <p:cNvSpPr>
              <a:spLocks noChangeAspect="1" noChangeArrowheads="1"/>
            </p:cNvSpPr>
            <p:nvPr userDrawn="1"/>
          </p:nvSpPr>
          <p:spPr bwMode="auto">
            <a:xfrm>
              <a:off x="691201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9" name="Oval 528"/>
            <p:cNvSpPr>
              <a:spLocks noChangeAspect="1" noChangeArrowheads="1"/>
            </p:cNvSpPr>
            <p:nvPr userDrawn="1"/>
          </p:nvSpPr>
          <p:spPr bwMode="auto">
            <a:xfrm>
              <a:off x="702359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0" name="Oval 529"/>
            <p:cNvSpPr>
              <a:spLocks noChangeAspect="1" noChangeArrowheads="1"/>
            </p:cNvSpPr>
            <p:nvPr userDrawn="1"/>
          </p:nvSpPr>
          <p:spPr bwMode="auto">
            <a:xfrm>
              <a:off x="713667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1" name="Oval 530"/>
            <p:cNvSpPr>
              <a:spLocks noChangeAspect="1" noChangeArrowheads="1"/>
            </p:cNvSpPr>
            <p:nvPr userDrawn="1"/>
          </p:nvSpPr>
          <p:spPr bwMode="auto">
            <a:xfrm>
              <a:off x="724825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2" name="Oval 531"/>
            <p:cNvSpPr>
              <a:spLocks noChangeAspect="1" noChangeArrowheads="1"/>
            </p:cNvSpPr>
            <p:nvPr userDrawn="1"/>
          </p:nvSpPr>
          <p:spPr bwMode="auto">
            <a:xfrm>
              <a:off x="736133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3" name="Oval 532"/>
            <p:cNvSpPr>
              <a:spLocks noChangeAspect="1" noChangeArrowheads="1"/>
            </p:cNvSpPr>
            <p:nvPr userDrawn="1"/>
          </p:nvSpPr>
          <p:spPr bwMode="auto">
            <a:xfrm>
              <a:off x="74729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4" name="Oval 533"/>
            <p:cNvSpPr>
              <a:spLocks noChangeAspect="1" noChangeArrowheads="1"/>
            </p:cNvSpPr>
            <p:nvPr userDrawn="1"/>
          </p:nvSpPr>
          <p:spPr bwMode="auto">
            <a:xfrm>
              <a:off x="758599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5" name="Oval 534"/>
            <p:cNvSpPr>
              <a:spLocks noChangeAspect="1" noChangeArrowheads="1"/>
            </p:cNvSpPr>
            <p:nvPr userDrawn="1"/>
          </p:nvSpPr>
          <p:spPr bwMode="auto">
            <a:xfrm>
              <a:off x="769757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6" name="Oval 535"/>
            <p:cNvSpPr>
              <a:spLocks noChangeAspect="1" noChangeArrowheads="1"/>
            </p:cNvSpPr>
            <p:nvPr userDrawn="1"/>
          </p:nvSpPr>
          <p:spPr bwMode="auto">
            <a:xfrm>
              <a:off x="803531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7" name="Oval 536"/>
            <p:cNvSpPr>
              <a:spLocks noChangeAspect="1" noChangeArrowheads="1"/>
            </p:cNvSpPr>
            <p:nvPr userDrawn="1"/>
          </p:nvSpPr>
          <p:spPr bwMode="auto">
            <a:xfrm>
              <a:off x="140558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8" name="Oval 537"/>
            <p:cNvSpPr>
              <a:spLocks noChangeAspect="1" noChangeArrowheads="1"/>
            </p:cNvSpPr>
            <p:nvPr userDrawn="1"/>
          </p:nvSpPr>
          <p:spPr bwMode="auto">
            <a:xfrm>
              <a:off x="151867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9" name="Oval 538"/>
            <p:cNvSpPr>
              <a:spLocks noChangeAspect="1" noChangeArrowheads="1"/>
            </p:cNvSpPr>
            <p:nvPr userDrawn="1"/>
          </p:nvSpPr>
          <p:spPr bwMode="auto">
            <a:xfrm>
              <a:off x="1630247"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0" name="Oval 539"/>
            <p:cNvSpPr>
              <a:spLocks noChangeAspect="1" noChangeArrowheads="1"/>
            </p:cNvSpPr>
            <p:nvPr userDrawn="1"/>
          </p:nvSpPr>
          <p:spPr bwMode="auto">
            <a:xfrm>
              <a:off x="174333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1" name="Oval 540"/>
            <p:cNvSpPr>
              <a:spLocks noChangeAspect="1" noChangeArrowheads="1"/>
            </p:cNvSpPr>
            <p:nvPr userDrawn="1"/>
          </p:nvSpPr>
          <p:spPr bwMode="auto">
            <a:xfrm>
              <a:off x="185490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2" name="Oval 541"/>
            <p:cNvSpPr>
              <a:spLocks noChangeAspect="1" noChangeArrowheads="1"/>
            </p:cNvSpPr>
            <p:nvPr userDrawn="1"/>
          </p:nvSpPr>
          <p:spPr bwMode="auto">
            <a:xfrm>
              <a:off x="196799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3" name="Oval 542"/>
            <p:cNvSpPr>
              <a:spLocks noChangeAspect="1" noChangeArrowheads="1"/>
            </p:cNvSpPr>
            <p:nvPr userDrawn="1"/>
          </p:nvSpPr>
          <p:spPr bwMode="auto">
            <a:xfrm>
              <a:off x="207956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4" name="Oval 543"/>
            <p:cNvSpPr>
              <a:spLocks noChangeAspect="1" noChangeArrowheads="1"/>
            </p:cNvSpPr>
            <p:nvPr userDrawn="1"/>
          </p:nvSpPr>
          <p:spPr bwMode="auto">
            <a:xfrm>
              <a:off x="219265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5" name="Oval 544"/>
            <p:cNvSpPr>
              <a:spLocks noChangeAspect="1" noChangeArrowheads="1"/>
            </p:cNvSpPr>
            <p:nvPr userDrawn="1"/>
          </p:nvSpPr>
          <p:spPr bwMode="auto">
            <a:xfrm>
              <a:off x="230422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6" name="Oval 545"/>
            <p:cNvSpPr>
              <a:spLocks noChangeAspect="1" noChangeArrowheads="1"/>
            </p:cNvSpPr>
            <p:nvPr userDrawn="1"/>
          </p:nvSpPr>
          <p:spPr bwMode="auto">
            <a:xfrm>
              <a:off x="241731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7" name="Oval 546"/>
            <p:cNvSpPr>
              <a:spLocks noChangeAspect="1" noChangeArrowheads="1"/>
            </p:cNvSpPr>
            <p:nvPr userDrawn="1"/>
          </p:nvSpPr>
          <p:spPr bwMode="auto">
            <a:xfrm>
              <a:off x="252888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8" name="Oval 547"/>
            <p:cNvSpPr>
              <a:spLocks noChangeAspect="1" noChangeArrowheads="1"/>
            </p:cNvSpPr>
            <p:nvPr userDrawn="1"/>
          </p:nvSpPr>
          <p:spPr bwMode="auto">
            <a:xfrm>
              <a:off x="2641969"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9" name="Oval 548"/>
            <p:cNvSpPr>
              <a:spLocks noChangeAspect="1" noChangeArrowheads="1"/>
            </p:cNvSpPr>
            <p:nvPr userDrawn="1"/>
          </p:nvSpPr>
          <p:spPr bwMode="auto">
            <a:xfrm>
              <a:off x="275354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0" name="Oval 549"/>
            <p:cNvSpPr>
              <a:spLocks noChangeAspect="1" noChangeArrowheads="1"/>
            </p:cNvSpPr>
            <p:nvPr userDrawn="1"/>
          </p:nvSpPr>
          <p:spPr bwMode="auto">
            <a:xfrm>
              <a:off x="286663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1" name="Oval 550"/>
            <p:cNvSpPr>
              <a:spLocks noChangeAspect="1" noChangeArrowheads="1"/>
            </p:cNvSpPr>
            <p:nvPr userDrawn="1"/>
          </p:nvSpPr>
          <p:spPr bwMode="auto">
            <a:xfrm>
              <a:off x="297820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2" name="Oval 551"/>
            <p:cNvSpPr>
              <a:spLocks noChangeAspect="1" noChangeArrowheads="1"/>
            </p:cNvSpPr>
            <p:nvPr userDrawn="1"/>
          </p:nvSpPr>
          <p:spPr bwMode="auto">
            <a:xfrm>
              <a:off x="4214589"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3" name="Oval 552"/>
            <p:cNvSpPr>
              <a:spLocks noChangeAspect="1" noChangeArrowheads="1"/>
            </p:cNvSpPr>
            <p:nvPr userDrawn="1"/>
          </p:nvSpPr>
          <p:spPr bwMode="auto">
            <a:xfrm>
              <a:off x="4327672" y="2489154"/>
              <a:ext cx="85944"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54" name="Oval 553"/>
            <p:cNvSpPr>
              <a:spLocks noChangeAspect="1" noChangeArrowheads="1"/>
            </p:cNvSpPr>
            <p:nvPr userDrawn="1"/>
          </p:nvSpPr>
          <p:spPr bwMode="auto">
            <a:xfrm>
              <a:off x="443924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5" name="Oval 554"/>
            <p:cNvSpPr>
              <a:spLocks noChangeAspect="1" noChangeArrowheads="1"/>
            </p:cNvSpPr>
            <p:nvPr userDrawn="1"/>
          </p:nvSpPr>
          <p:spPr bwMode="auto">
            <a:xfrm>
              <a:off x="455233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6" name="Oval 555"/>
            <p:cNvSpPr>
              <a:spLocks noChangeAspect="1" noChangeArrowheads="1"/>
            </p:cNvSpPr>
            <p:nvPr userDrawn="1"/>
          </p:nvSpPr>
          <p:spPr bwMode="auto">
            <a:xfrm>
              <a:off x="466390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7" name="Oval 556"/>
            <p:cNvSpPr>
              <a:spLocks noChangeAspect="1" noChangeArrowheads="1"/>
            </p:cNvSpPr>
            <p:nvPr userDrawn="1"/>
          </p:nvSpPr>
          <p:spPr bwMode="auto">
            <a:xfrm>
              <a:off x="4776992"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8" name="Oval 557"/>
            <p:cNvSpPr>
              <a:spLocks noChangeAspect="1" noChangeArrowheads="1"/>
            </p:cNvSpPr>
            <p:nvPr userDrawn="1"/>
          </p:nvSpPr>
          <p:spPr bwMode="auto">
            <a:xfrm>
              <a:off x="488856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9" name="Oval 558"/>
            <p:cNvSpPr>
              <a:spLocks noChangeAspect="1" noChangeArrowheads="1"/>
            </p:cNvSpPr>
            <p:nvPr userDrawn="1"/>
          </p:nvSpPr>
          <p:spPr bwMode="auto">
            <a:xfrm>
              <a:off x="500165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0" name="Oval 559"/>
            <p:cNvSpPr>
              <a:spLocks noChangeAspect="1" noChangeArrowheads="1"/>
            </p:cNvSpPr>
            <p:nvPr userDrawn="1"/>
          </p:nvSpPr>
          <p:spPr bwMode="auto">
            <a:xfrm>
              <a:off x="511322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1" name="Oval 560"/>
            <p:cNvSpPr>
              <a:spLocks noChangeAspect="1" noChangeArrowheads="1"/>
            </p:cNvSpPr>
            <p:nvPr userDrawn="1"/>
          </p:nvSpPr>
          <p:spPr bwMode="auto">
            <a:xfrm>
              <a:off x="522631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2" name="Oval 561"/>
            <p:cNvSpPr>
              <a:spLocks noChangeAspect="1" noChangeArrowheads="1"/>
            </p:cNvSpPr>
            <p:nvPr userDrawn="1"/>
          </p:nvSpPr>
          <p:spPr bwMode="auto">
            <a:xfrm>
              <a:off x="533788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3" name="Oval 562"/>
            <p:cNvSpPr>
              <a:spLocks noChangeAspect="1" noChangeArrowheads="1"/>
            </p:cNvSpPr>
            <p:nvPr userDrawn="1"/>
          </p:nvSpPr>
          <p:spPr bwMode="auto">
            <a:xfrm>
              <a:off x="545097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4" name="Oval 563"/>
            <p:cNvSpPr>
              <a:spLocks noChangeAspect="1" noChangeArrowheads="1"/>
            </p:cNvSpPr>
            <p:nvPr userDrawn="1"/>
          </p:nvSpPr>
          <p:spPr bwMode="auto">
            <a:xfrm>
              <a:off x="556254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5" name="Oval 564"/>
            <p:cNvSpPr>
              <a:spLocks noChangeAspect="1" noChangeArrowheads="1"/>
            </p:cNvSpPr>
            <p:nvPr userDrawn="1"/>
          </p:nvSpPr>
          <p:spPr bwMode="auto">
            <a:xfrm>
              <a:off x="567563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6" name="Oval 565"/>
            <p:cNvSpPr>
              <a:spLocks noChangeAspect="1" noChangeArrowheads="1"/>
            </p:cNvSpPr>
            <p:nvPr userDrawn="1"/>
          </p:nvSpPr>
          <p:spPr bwMode="auto">
            <a:xfrm>
              <a:off x="578720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7" name="Oval 566"/>
            <p:cNvSpPr>
              <a:spLocks noChangeAspect="1" noChangeArrowheads="1"/>
            </p:cNvSpPr>
            <p:nvPr userDrawn="1"/>
          </p:nvSpPr>
          <p:spPr bwMode="auto">
            <a:xfrm>
              <a:off x="590029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8" name="Oval 567"/>
            <p:cNvSpPr>
              <a:spLocks noChangeAspect="1" noChangeArrowheads="1"/>
            </p:cNvSpPr>
            <p:nvPr userDrawn="1"/>
          </p:nvSpPr>
          <p:spPr bwMode="auto">
            <a:xfrm>
              <a:off x="601337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9" name="Oval 568"/>
            <p:cNvSpPr>
              <a:spLocks noChangeAspect="1" noChangeArrowheads="1"/>
            </p:cNvSpPr>
            <p:nvPr userDrawn="1"/>
          </p:nvSpPr>
          <p:spPr bwMode="auto">
            <a:xfrm>
              <a:off x="612495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0" name="Oval 569"/>
            <p:cNvSpPr>
              <a:spLocks noChangeAspect="1" noChangeArrowheads="1"/>
            </p:cNvSpPr>
            <p:nvPr userDrawn="1"/>
          </p:nvSpPr>
          <p:spPr bwMode="auto">
            <a:xfrm>
              <a:off x="623803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1" name="Oval 570"/>
            <p:cNvSpPr>
              <a:spLocks noChangeAspect="1" noChangeArrowheads="1"/>
            </p:cNvSpPr>
            <p:nvPr userDrawn="1"/>
          </p:nvSpPr>
          <p:spPr bwMode="auto">
            <a:xfrm>
              <a:off x="634961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2" name="Oval 571"/>
            <p:cNvSpPr>
              <a:spLocks noChangeAspect="1" noChangeArrowheads="1"/>
            </p:cNvSpPr>
            <p:nvPr userDrawn="1"/>
          </p:nvSpPr>
          <p:spPr bwMode="auto">
            <a:xfrm>
              <a:off x="646269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3" name="Oval 572"/>
            <p:cNvSpPr>
              <a:spLocks noChangeAspect="1" noChangeArrowheads="1"/>
            </p:cNvSpPr>
            <p:nvPr userDrawn="1"/>
          </p:nvSpPr>
          <p:spPr bwMode="auto">
            <a:xfrm>
              <a:off x="657427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4" name="Oval 573"/>
            <p:cNvSpPr>
              <a:spLocks noChangeAspect="1" noChangeArrowheads="1"/>
            </p:cNvSpPr>
            <p:nvPr userDrawn="1"/>
          </p:nvSpPr>
          <p:spPr bwMode="auto">
            <a:xfrm>
              <a:off x="668735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5" name="Oval 574"/>
            <p:cNvSpPr>
              <a:spLocks noChangeAspect="1" noChangeArrowheads="1"/>
            </p:cNvSpPr>
            <p:nvPr userDrawn="1"/>
          </p:nvSpPr>
          <p:spPr bwMode="auto">
            <a:xfrm>
              <a:off x="679893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6" name="Oval 575"/>
            <p:cNvSpPr>
              <a:spLocks noChangeAspect="1" noChangeArrowheads="1"/>
            </p:cNvSpPr>
            <p:nvPr userDrawn="1"/>
          </p:nvSpPr>
          <p:spPr bwMode="auto">
            <a:xfrm>
              <a:off x="691201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7" name="Oval 576"/>
            <p:cNvSpPr>
              <a:spLocks noChangeAspect="1" noChangeArrowheads="1"/>
            </p:cNvSpPr>
            <p:nvPr userDrawn="1"/>
          </p:nvSpPr>
          <p:spPr bwMode="auto">
            <a:xfrm>
              <a:off x="702359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8" name="Oval 577"/>
            <p:cNvSpPr>
              <a:spLocks noChangeAspect="1" noChangeArrowheads="1"/>
            </p:cNvSpPr>
            <p:nvPr userDrawn="1"/>
          </p:nvSpPr>
          <p:spPr bwMode="auto">
            <a:xfrm>
              <a:off x="713667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9" name="Oval 578"/>
            <p:cNvSpPr>
              <a:spLocks noChangeAspect="1" noChangeArrowheads="1"/>
            </p:cNvSpPr>
            <p:nvPr userDrawn="1"/>
          </p:nvSpPr>
          <p:spPr bwMode="auto">
            <a:xfrm>
              <a:off x="724825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0" name="Oval 579"/>
            <p:cNvSpPr>
              <a:spLocks noChangeAspect="1" noChangeArrowheads="1"/>
            </p:cNvSpPr>
            <p:nvPr userDrawn="1"/>
          </p:nvSpPr>
          <p:spPr bwMode="auto">
            <a:xfrm>
              <a:off x="736133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1" name="Oval 580"/>
            <p:cNvSpPr>
              <a:spLocks noChangeAspect="1" noChangeArrowheads="1"/>
            </p:cNvSpPr>
            <p:nvPr userDrawn="1"/>
          </p:nvSpPr>
          <p:spPr bwMode="auto">
            <a:xfrm>
              <a:off x="747291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2" name="Oval 581"/>
            <p:cNvSpPr>
              <a:spLocks noChangeAspect="1" noChangeArrowheads="1"/>
            </p:cNvSpPr>
            <p:nvPr userDrawn="1"/>
          </p:nvSpPr>
          <p:spPr bwMode="auto">
            <a:xfrm>
              <a:off x="758599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3" name="Oval 582"/>
            <p:cNvSpPr>
              <a:spLocks noChangeAspect="1" noChangeArrowheads="1"/>
            </p:cNvSpPr>
            <p:nvPr userDrawn="1"/>
          </p:nvSpPr>
          <p:spPr bwMode="auto">
            <a:xfrm>
              <a:off x="769757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4" name="Oval 583"/>
            <p:cNvSpPr>
              <a:spLocks noChangeAspect="1" noChangeArrowheads="1"/>
            </p:cNvSpPr>
            <p:nvPr userDrawn="1"/>
          </p:nvSpPr>
          <p:spPr bwMode="auto">
            <a:xfrm>
              <a:off x="803531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5" name="Oval 584"/>
            <p:cNvSpPr>
              <a:spLocks noChangeAspect="1" noChangeArrowheads="1"/>
            </p:cNvSpPr>
            <p:nvPr userDrawn="1"/>
          </p:nvSpPr>
          <p:spPr bwMode="auto">
            <a:xfrm>
              <a:off x="140558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6" name="Oval 585"/>
            <p:cNvSpPr>
              <a:spLocks noChangeAspect="1" noChangeArrowheads="1"/>
            </p:cNvSpPr>
            <p:nvPr userDrawn="1"/>
          </p:nvSpPr>
          <p:spPr bwMode="auto">
            <a:xfrm>
              <a:off x="151867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7" name="Oval 586"/>
            <p:cNvSpPr>
              <a:spLocks noChangeAspect="1" noChangeArrowheads="1"/>
            </p:cNvSpPr>
            <p:nvPr userDrawn="1"/>
          </p:nvSpPr>
          <p:spPr bwMode="auto">
            <a:xfrm>
              <a:off x="1630247"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8" name="Oval 587"/>
            <p:cNvSpPr>
              <a:spLocks noChangeAspect="1" noChangeArrowheads="1"/>
            </p:cNvSpPr>
            <p:nvPr userDrawn="1"/>
          </p:nvSpPr>
          <p:spPr bwMode="auto">
            <a:xfrm>
              <a:off x="174333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9" name="Oval 588"/>
            <p:cNvSpPr>
              <a:spLocks noChangeAspect="1" noChangeArrowheads="1"/>
            </p:cNvSpPr>
            <p:nvPr userDrawn="1"/>
          </p:nvSpPr>
          <p:spPr bwMode="auto">
            <a:xfrm>
              <a:off x="185490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0" name="Oval 589"/>
            <p:cNvSpPr>
              <a:spLocks noChangeAspect="1" noChangeArrowheads="1"/>
            </p:cNvSpPr>
            <p:nvPr userDrawn="1"/>
          </p:nvSpPr>
          <p:spPr bwMode="auto">
            <a:xfrm>
              <a:off x="196799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1" name="Oval 590"/>
            <p:cNvSpPr>
              <a:spLocks noChangeAspect="1" noChangeArrowheads="1"/>
            </p:cNvSpPr>
            <p:nvPr userDrawn="1"/>
          </p:nvSpPr>
          <p:spPr bwMode="auto">
            <a:xfrm>
              <a:off x="207956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2" name="Oval 591"/>
            <p:cNvSpPr>
              <a:spLocks noChangeAspect="1" noChangeArrowheads="1"/>
            </p:cNvSpPr>
            <p:nvPr userDrawn="1"/>
          </p:nvSpPr>
          <p:spPr bwMode="auto">
            <a:xfrm>
              <a:off x="219265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3" name="Oval 592"/>
            <p:cNvSpPr>
              <a:spLocks noChangeAspect="1" noChangeArrowheads="1"/>
            </p:cNvSpPr>
            <p:nvPr userDrawn="1"/>
          </p:nvSpPr>
          <p:spPr bwMode="auto">
            <a:xfrm>
              <a:off x="230422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4" name="Oval 593"/>
            <p:cNvSpPr>
              <a:spLocks noChangeAspect="1" noChangeArrowheads="1"/>
            </p:cNvSpPr>
            <p:nvPr userDrawn="1"/>
          </p:nvSpPr>
          <p:spPr bwMode="auto">
            <a:xfrm>
              <a:off x="241731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5" name="Oval 594"/>
            <p:cNvSpPr>
              <a:spLocks noChangeAspect="1" noChangeArrowheads="1"/>
            </p:cNvSpPr>
            <p:nvPr userDrawn="1"/>
          </p:nvSpPr>
          <p:spPr bwMode="auto">
            <a:xfrm>
              <a:off x="252888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6" name="Oval 595"/>
            <p:cNvSpPr>
              <a:spLocks noChangeAspect="1" noChangeArrowheads="1"/>
            </p:cNvSpPr>
            <p:nvPr userDrawn="1"/>
          </p:nvSpPr>
          <p:spPr bwMode="auto">
            <a:xfrm>
              <a:off x="2641969"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7" name="Oval 596"/>
            <p:cNvSpPr>
              <a:spLocks noChangeAspect="1" noChangeArrowheads="1"/>
            </p:cNvSpPr>
            <p:nvPr userDrawn="1"/>
          </p:nvSpPr>
          <p:spPr bwMode="auto">
            <a:xfrm>
              <a:off x="275354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8" name="Oval 597"/>
            <p:cNvSpPr>
              <a:spLocks noChangeAspect="1" noChangeArrowheads="1"/>
            </p:cNvSpPr>
            <p:nvPr userDrawn="1"/>
          </p:nvSpPr>
          <p:spPr bwMode="auto">
            <a:xfrm>
              <a:off x="286663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9" name="Oval 598"/>
            <p:cNvSpPr>
              <a:spLocks noChangeAspect="1" noChangeArrowheads="1"/>
            </p:cNvSpPr>
            <p:nvPr userDrawn="1"/>
          </p:nvSpPr>
          <p:spPr bwMode="auto">
            <a:xfrm>
              <a:off x="297820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0" name="Oval 599"/>
            <p:cNvSpPr>
              <a:spLocks noChangeAspect="1" noChangeArrowheads="1"/>
            </p:cNvSpPr>
            <p:nvPr userDrawn="1"/>
          </p:nvSpPr>
          <p:spPr bwMode="auto">
            <a:xfrm>
              <a:off x="4327672"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1" name="Oval 600"/>
            <p:cNvSpPr>
              <a:spLocks noChangeAspect="1" noChangeArrowheads="1"/>
            </p:cNvSpPr>
            <p:nvPr userDrawn="1"/>
          </p:nvSpPr>
          <p:spPr bwMode="auto">
            <a:xfrm>
              <a:off x="443924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2" name="Oval 601"/>
            <p:cNvSpPr>
              <a:spLocks noChangeAspect="1" noChangeArrowheads="1"/>
            </p:cNvSpPr>
            <p:nvPr userDrawn="1"/>
          </p:nvSpPr>
          <p:spPr bwMode="auto">
            <a:xfrm>
              <a:off x="455233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3" name="Oval 602"/>
            <p:cNvSpPr>
              <a:spLocks noChangeAspect="1" noChangeArrowheads="1"/>
            </p:cNvSpPr>
            <p:nvPr userDrawn="1"/>
          </p:nvSpPr>
          <p:spPr bwMode="auto">
            <a:xfrm>
              <a:off x="466390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4" name="Oval 603"/>
            <p:cNvSpPr>
              <a:spLocks noChangeAspect="1" noChangeArrowheads="1"/>
            </p:cNvSpPr>
            <p:nvPr userDrawn="1"/>
          </p:nvSpPr>
          <p:spPr bwMode="auto">
            <a:xfrm>
              <a:off x="4776992"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05" name="Oval 604"/>
            <p:cNvSpPr>
              <a:spLocks noChangeAspect="1" noChangeArrowheads="1"/>
            </p:cNvSpPr>
            <p:nvPr userDrawn="1"/>
          </p:nvSpPr>
          <p:spPr bwMode="auto">
            <a:xfrm>
              <a:off x="488856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6" name="Oval 605"/>
            <p:cNvSpPr>
              <a:spLocks noChangeAspect="1" noChangeArrowheads="1"/>
            </p:cNvSpPr>
            <p:nvPr userDrawn="1"/>
          </p:nvSpPr>
          <p:spPr bwMode="auto">
            <a:xfrm>
              <a:off x="500165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7" name="Oval 606"/>
            <p:cNvSpPr>
              <a:spLocks noChangeAspect="1" noChangeArrowheads="1"/>
            </p:cNvSpPr>
            <p:nvPr userDrawn="1"/>
          </p:nvSpPr>
          <p:spPr bwMode="auto">
            <a:xfrm>
              <a:off x="511322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8" name="Oval 607"/>
            <p:cNvSpPr>
              <a:spLocks noChangeAspect="1" noChangeArrowheads="1"/>
            </p:cNvSpPr>
            <p:nvPr userDrawn="1"/>
          </p:nvSpPr>
          <p:spPr bwMode="auto">
            <a:xfrm>
              <a:off x="522631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9" name="Oval 608"/>
            <p:cNvSpPr>
              <a:spLocks noChangeAspect="1" noChangeArrowheads="1"/>
            </p:cNvSpPr>
            <p:nvPr userDrawn="1"/>
          </p:nvSpPr>
          <p:spPr bwMode="auto">
            <a:xfrm>
              <a:off x="533788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0" name="Oval 609"/>
            <p:cNvSpPr>
              <a:spLocks noChangeAspect="1" noChangeArrowheads="1"/>
            </p:cNvSpPr>
            <p:nvPr userDrawn="1"/>
          </p:nvSpPr>
          <p:spPr bwMode="auto">
            <a:xfrm>
              <a:off x="545097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1" name="Oval 610"/>
            <p:cNvSpPr>
              <a:spLocks noChangeAspect="1" noChangeArrowheads="1"/>
            </p:cNvSpPr>
            <p:nvPr userDrawn="1"/>
          </p:nvSpPr>
          <p:spPr bwMode="auto">
            <a:xfrm>
              <a:off x="556254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2" name="Oval 611"/>
            <p:cNvSpPr>
              <a:spLocks noChangeAspect="1" noChangeArrowheads="1"/>
            </p:cNvSpPr>
            <p:nvPr userDrawn="1"/>
          </p:nvSpPr>
          <p:spPr bwMode="auto">
            <a:xfrm>
              <a:off x="567563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3" name="Oval 612"/>
            <p:cNvSpPr>
              <a:spLocks noChangeAspect="1" noChangeArrowheads="1"/>
            </p:cNvSpPr>
            <p:nvPr userDrawn="1"/>
          </p:nvSpPr>
          <p:spPr bwMode="auto">
            <a:xfrm>
              <a:off x="578720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4" name="Oval 613"/>
            <p:cNvSpPr>
              <a:spLocks noChangeAspect="1" noChangeArrowheads="1"/>
            </p:cNvSpPr>
            <p:nvPr userDrawn="1"/>
          </p:nvSpPr>
          <p:spPr bwMode="auto">
            <a:xfrm>
              <a:off x="590029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5" name="Oval 614"/>
            <p:cNvSpPr>
              <a:spLocks noChangeAspect="1" noChangeArrowheads="1"/>
            </p:cNvSpPr>
            <p:nvPr userDrawn="1"/>
          </p:nvSpPr>
          <p:spPr bwMode="auto">
            <a:xfrm>
              <a:off x="601337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6" name="Oval 615"/>
            <p:cNvSpPr>
              <a:spLocks noChangeAspect="1" noChangeArrowheads="1"/>
            </p:cNvSpPr>
            <p:nvPr userDrawn="1"/>
          </p:nvSpPr>
          <p:spPr bwMode="auto">
            <a:xfrm>
              <a:off x="612495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7" name="Oval 616"/>
            <p:cNvSpPr>
              <a:spLocks noChangeAspect="1" noChangeArrowheads="1"/>
            </p:cNvSpPr>
            <p:nvPr userDrawn="1"/>
          </p:nvSpPr>
          <p:spPr bwMode="auto">
            <a:xfrm>
              <a:off x="623803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8" name="Oval 617"/>
            <p:cNvSpPr>
              <a:spLocks noChangeAspect="1" noChangeArrowheads="1"/>
            </p:cNvSpPr>
            <p:nvPr userDrawn="1"/>
          </p:nvSpPr>
          <p:spPr bwMode="auto">
            <a:xfrm>
              <a:off x="634961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9" name="Oval 618"/>
            <p:cNvSpPr>
              <a:spLocks noChangeAspect="1" noChangeArrowheads="1"/>
            </p:cNvSpPr>
            <p:nvPr userDrawn="1"/>
          </p:nvSpPr>
          <p:spPr bwMode="auto">
            <a:xfrm>
              <a:off x="646269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0" name="Oval 619"/>
            <p:cNvSpPr>
              <a:spLocks noChangeAspect="1" noChangeArrowheads="1"/>
            </p:cNvSpPr>
            <p:nvPr userDrawn="1"/>
          </p:nvSpPr>
          <p:spPr bwMode="auto">
            <a:xfrm>
              <a:off x="657427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1" name="Oval 620"/>
            <p:cNvSpPr>
              <a:spLocks noChangeAspect="1" noChangeArrowheads="1"/>
            </p:cNvSpPr>
            <p:nvPr userDrawn="1"/>
          </p:nvSpPr>
          <p:spPr bwMode="auto">
            <a:xfrm>
              <a:off x="668735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2" name="Oval 621"/>
            <p:cNvSpPr>
              <a:spLocks noChangeAspect="1" noChangeArrowheads="1"/>
            </p:cNvSpPr>
            <p:nvPr userDrawn="1"/>
          </p:nvSpPr>
          <p:spPr bwMode="auto">
            <a:xfrm>
              <a:off x="679893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3" name="Oval 622"/>
            <p:cNvSpPr>
              <a:spLocks noChangeAspect="1" noChangeArrowheads="1"/>
            </p:cNvSpPr>
            <p:nvPr userDrawn="1"/>
          </p:nvSpPr>
          <p:spPr bwMode="auto">
            <a:xfrm>
              <a:off x="691201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4" name="Oval 623"/>
            <p:cNvSpPr>
              <a:spLocks noChangeAspect="1" noChangeArrowheads="1"/>
            </p:cNvSpPr>
            <p:nvPr userDrawn="1"/>
          </p:nvSpPr>
          <p:spPr bwMode="auto">
            <a:xfrm>
              <a:off x="702359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5" name="Oval 624"/>
            <p:cNvSpPr>
              <a:spLocks noChangeAspect="1" noChangeArrowheads="1"/>
            </p:cNvSpPr>
            <p:nvPr userDrawn="1"/>
          </p:nvSpPr>
          <p:spPr bwMode="auto">
            <a:xfrm>
              <a:off x="713667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6" name="Oval 625"/>
            <p:cNvSpPr>
              <a:spLocks noChangeAspect="1" noChangeArrowheads="1"/>
            </p:cNvSpPr>
            <p:nvPr userDrawn="1"/>
          </p:nvSpPr>
          <p:spPr bwMode="auto">
            <a:xfrm>
              <a:off x="724825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7" name="Oval 626"/>
            <p:cNvSpPr>
              <a:spLocks noChangeAspect="1" noChangeArrowheads="1"/>
            </p:cNvSpPr>
            <p:nvPr userDrawn="1"/>
          </p:nvSpPr>
          <p:spPr bwMode="auto">
            <a:xfrm>
              <a:off x="736133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8" name="Oval 627"/>
            <p:cNvSpPr>
              <a:spLocks noChangeAspect="1" noChangeArrowheads="1"/>
            </p:cNvSpPr>
            <p:nvPr userDrawn="1"/>
          </p:nvSpPr>
          <p:spPr bwMode="auto">
            <a:xfrm>
              <a:off x="747291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9" name="Oval 628"/>
            <p:cNvSpPr>
              <a:spLocks noChangeAspect="1" noChangeArrowheads="1"/>
            </p:cNvSpPr>
            <p:nvPr userDrawn="1"/>
          </p:nvSpPr>
          <p:spPr bwMode="auto">
            <a:xfrm>
              <a:off x="758599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0" name="Oval 629"/>
            <p:cNvSpPr>
              <a:spLocks noChangeAspect="1" noChangeArrowheads="1"/>
            </p:cNvSpPr>
            <p:nvPr userDrawn="1"/>
          </p:nvSpPr>
          <p:spPr bwMode="auto">
            <a:xfrm>
              <a:off x="769757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1" name="Oval 630"/>
            <p:cNvSpPr>
              <a:spLocks noChangeAspect="1" noChangeArrowheads="1"/>
            </p:cNvSpPr>
            <p:nvPr userDrawn="1"/>
          </p:nvSpPr>
          <p:spPr bwMode="auto">
            <a:xfrm>
              <a:off x="7810653"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32" name="Oval 631"/>
            <p:cNvSpPr>
              <a:spLocks noChangeAspect="1" noChangeArrowheads="1"/>
            </p:cNvSpPr>
            <p:nvPr userDrawn="1"/>
          </p:nvSpPr>
          <p:spPr bwMode="auto">
            <a:xfrm>
              <a:off x="140558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3" name="Oval 632"/>
            <p:cNvSpPr>
              <a:spLocks noChangeAspect="1" noChangeArrowheads="1"/>
            </p:cNvSpPr>
            <p:nvPr userDrawn="1"/>
          </p:nvSpPr>
          <p:spPr bwMode="auto">
            <a:xfrm>
              <a:off x="151867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4" name="Oval 633"/>
            <p:cNvSpPr>
              <a:spLocks noChangeAspect="1" noChangeArrowheads="1"/>
            </p:cNvSpPr>
            <p:nvPr userDrawn="1"/>
          </p:nvSpPr>
          <p:spPr bwMode="auto">
            <a:xfrm>
              <a:off x="1630247"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5" name="Oval 634"/>
            <p:cNvSpPr>
              <a:spLocks noChangeAspect="1" noChangeArrowheads="1"/>
            </p:cNvSpPr>
            <p:nvPr userDrawn="1"/>
          </p:nvSpPr>
          <p:spPr bwMode="auto">
            <a:xfrm>
              <a:off x="174333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6" name="Oval 635"/>
            <p:cNvSpPr>
              <a:spLocks noChangeAspect="1" noChangeArrowheads="1"/>
            </p:cNvSpPr>
            <p:nvPr userDrawn="1"/>
          </p:nvSpPr>
          <p:spPr bwMode="auto">
            <a:xfrm>
              <a:off x="185490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7" name="Oval 636"/>
            <p:cNvSpPr>
              <a:spLocks noChangeAspect="1" noChangeArrowheads="1"/>
            </p:cNvSpPr>
            <p:nvPr userDrawn="1"/>
          </p:nvSpPr>
          <p:spPr bwMode="auto">
            <a:xfrm>
              <a:off x="196799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8" name="Oval 637"/>
            <p:cNvSpPr>
              <a:spLocks noChangeAspect="1" noChangeArrowheads="1"/>
            </p:cNvSpPr>
            <p:nvPr userDrawn="1"/>
          </p:nvSpPr>
          <p:spPr bwMode="auto">
            <a:xfrm>
              <a:off x="207956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9" name="Oval 638"/>
            <p:cNvSpPr>
              <a:spLocks noChangeAspect="1" noChangeArrowheads="1"/>
            </p:cNvSpPr>
            <p:nvPr userDrawn="1"/>
          </p:nvSpPr>
          <p:spPr bwMode="auto">
            <a:xfrm>
              <a:off x="219265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0" name="Oval 639"/>
            <p:cNvSpPr>
              <a:spLocks noChangeAspect="1" noChangeArrowheads="1"/>
            </p:cNvSpPr>
            <p:nvPr userDrawn="1"/>
          </p:nvSpPr>
          <p:spPr bwMode="auto">
            <a:xfrm>
              <a:off x="230422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1" name="Oval 640"/>
            <p:cNvSpPr>
              <a:spLocks noChangeAspect="1" noChangeArrowheads="1"/>
            </p:cNvSpPr>
            <p:nvPr userDrawn="1"/>
          </p:nvSpPr>
          <p:spPr bwMode="auto">
            <a:xfrm>
              <a:off x="241731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2" name="Oval 641"/>
            <p:cNvSpPr>
              <a:spLocks noChangeAspect="1" noChangeArrowheads="1"/>
            </p:cNvSpPr>
            <p:nvPr userDrawn="1"/>
          </p:nvSpPr>
          <p:spPr bwMode="auto">
            <a:xfrm>
              <a:off x="252888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3" name="Oval 642"/>
            <p:cNvSpPr>
              <a:spLocks noChangeAspect="1" noChangeArrowheads="1"/>
            </p:cNvSpPr>
            <p:nvPr userDrawn="1"/>
          </p:nvSpPr>
          <p:spPr bwMode="auto">
            <a:xfrm>
              <a:off x="2641969"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4" name="Oval 643"/>
            <p:cNvSpPr>
              <a:spLocks noChangeAspect="1" noChangeArrowheads="1"/>
            </p:cNvSpPr>
            <p:nvPr userDrawn="1"/>
          </p:nvSpPr>
          <p:spPr bwMode="auto">
            <a:xfrm>
              <a:off x="275354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5" name="Oval 644"/>
            <p:cNvSpPr>
              <a:spLocks noChangeAspect="1" noChangeArrowheads="1"/>
            </p:cNvSpPr>
            <p:nvPr userDrawn="1"/>
          </p:nvSpPr>
          <p:spPr bwMode="auto">
            <a:xfrm>
              <a:off x="432767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6" name="Oval 645"/>
            <p:cNvSpPr>
              <a:spLocks noChangeAspect="1" noChangeArrowheads="1"/>
            </p:cNvSpPr>
            <p:nvPr userDrawn="1"/>
          </p:nvSpPr>
          <p:spPr bwMode="auto">
            <a:xfrm>
              <a:off x="443924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7" name="Oval 646"/>
            <p:cNvSpPr>
              <a:spLocks noChangeAspect="1" noChangeArrowheads="1"/>
            </p:cNvSpPr>
            <p:nvPr userDrawn="1"/>
          </p:nvSpPr>
          <p:spPr bwMode="auto">
            <a:xfrm>
              <a:off x="455233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8" name="Oval 647"/>
            <p:cNvSpPr>
              <a:spLocks noChangeAspect="1" noChangeArrowheads="1"/>
            </p:cNvSpPr>
            <p:nvPr userDrawn="1"/>
          </p:nvSpPr>
          <p:spPr bwMode="auto">
            <a:xfrm>
              <a:off x="466390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9" name="Oval 648"/>
            <p:cNvSpPr>
              <a:spLocks noChangeAspect="1" noChangeArrowheads="1"/>
            </p:cNvSpPr>
            <p:nvPr userDrawn="1"/>
          </p:nvSpPr>
          <p:spPr bwMode="auto">
            <a:xfrm>
              <a:off x="477699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0" name="Oval 649"/>
            <p:cNvSpPr>
              <a:spLocks noChangeAspect="1" noChangeArrowheads="1"/>
            </p:cNvSpPr>
            <p:nvPr userDrawn="1"/>
          </p:nvSpPr>
          <p:spPr bwMode="auto">
            <a:xfrm>
              <a:off x="488856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1" name="Oval 650"/>
            <p:cNvSpPr>
              <a:spLocks noChangeAspect="1" noChangeArrowheads="1"/>
            </p:cNvSpPr>
            <p:nvPr userDrawn="1"/>
          </p:nvSpPr>
          <p:spPr bwMode="auto">
            <a:xfrm>
              <a:off x="500165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2" name="Oval 651"/>
            <p:cNvSpPr>
              <a:spLocks noChangeAspect="1" noChangeArrowheads="1"/>
            </p:cNvSpPr>
            <p:nvPr userDrawn="1"/>
          </p:nvSpPr>
          <p:spPr bwMode="auto">
            <a:xfrm>
              <a:off x="522631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3" name="Oval 652"/>
            <p:cNvSpPr>
              <a:spLocks noChangeAspect="1" noChangeArrowheads="1"/>
            </p:cNvSpPr>
            <p:nvPr userDrawn="1"/>
          </p:nvSpPr>
          <p:spPr bwMode="auto">
            <a:xfrm>
              <a:off x="5337887"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4" name="Oval 653"/>
            <p:cNvSpPr>
              <a:spLocks noChangeAspect="1" noChangeArrowheads="1"/>
            </p:cNvSpPr>
            <p:nvPr userDrawn="1"/>
          </p:nvSpPr>
          <p:spPr bwMode="auto">
            <a:xfrm>
              <a:off x="545097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5" name="Oval 654"/>
            <p:cNvSpPr>
              <a:spLocks noChangeAspect="1" noChangeArrowheads="1"/>
            </p:cNvSpPr>
            <p:nvPr userDrawn="1"/>
          </p:nvSpPr>
          <p:spPr bwMode="auto">
            <a:xfrm>
              <a:off x="556254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6" name="Oval 655"/>
            <p:cNvSpPr>
              <a:spLocks noChangeAspect="1" noChangeArrowheads="1"/>
            </p:cNvSpPr>
            <p:nvPr userDrawn="1"/>
          </p:nvSpPr>
          <p:spPr bwMode="auto">
            <a:xfrm>
              <a:off x="567563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7" name="Oval 656"/>
            <p:cNvSpPr>
              <a:spLocks noChangeAspect="1" noChangeArrowheads="1"/>
            </p:cNvSpPr>
            <p:nvPr userDrawn="1"/>
          </p:nvSpPr>
          <p:spPr bwMode="auto">
            <a:xfrm>
              <a:off x="590029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8" name="Oval 657"/>
            <p:cNvSpPr>
              <a:spLocks noChangeAspect="1" noChangeArrowheads="1"/>
            </p:cNvSpPr>
            <p:nvPr userDrawn="1"/>
          </p:nvSpPr>
          <p:spPr bwMode="auto">
            <a:xfrm>
              <a:off x="601337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9" name="Oval 658"/>
            <p:cNvSpPr>
              <a:spLocks noChangeAspect="1" noChangeArrowheads="1"/>
            </p:cNvSpPr>
            <p:nvPr userDrawn="1"/>
          </p:nvSpPr>
          <p:spPr bwMode="auto">
            <a:xfrm>
              <a:off x="612495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0" name="Oval 659"/>
            <p:cNvSpPr>
              <a:spLocks noChangeAspect="1" noChangeArrowheads="1"/>
            </p:cNvSpPr>
            <p:nvPr userDrawn="1"/>
          </p:nvSpPr>
          <p:spPr bwMode="auto">
            <a:xfrm>
              <a:off x="623803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1" name="Oval 660"/>
            <p:cNvSpPr>
              <a:spLocks noChangeAspect="1" noChangeArrowheads="1"/>
            </p:cNvSpPr>
            <p:nvPr userDrawn="1"/>
          </p:nvSpPr>
          <p:spPr bwMode="auto">
            <a:xfrm>
              <a:off x="634961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2" name="Oval 661"/>
            <p:cNvSpPr>
              <a:spLocks noChangeAspect="1" noChangeArrowheads="1"/>
            </p:cNvSpPr>
            <p:nvPr userDrawn="1"/>
          </p:nvSpPr>
          <p:spPr bwMode="auto">
            <a:xfrm>
              <a:off x="646269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3" name="Oval 662"/>
            <p:cNvSpPr>
              <a:spLocks noChangeAspect="1" noChangeArrowheads="1"/>
            </p:cNvSpPr>
            <p:nvPr userDrawn="1"/>
          </p:nvSpPr>
          <p:spPr bwMode="auto">
            <a:xfrm>
              <a:off x="657427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4" name="Oval 663"/>
            <p:cNvSpPr>
              <a:spLocks noChangeAspect="1" noChangeArrowheads="1"/>
            </p:cNvSpPr>
            <p:nvPr userDrawn="1"/>
          </p:nvSpPr>
          <p:spPr bwMode="auto">
            <a:xfrm>
              <a:off x="668735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5" name="Oval 664"/>
            <p:cNvSpPr>
              <a:spLocks noChangeAspect="1" noChangeArrowheads="1"/>
            </p:cNvSpPr>
            <p:nvPr userDrawn="1"/>
          </p:nvSpPr>
          <p:spPr bwMode="auto">
            <a:xfrm>
              <a:off x="679893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6" name="Oval 665"/>
            <p:cNvSpPr>
              <a:spLocks noChangeAspect="1" noChangeArrowheads="1"/>
            </p:cNvSpPr>
            <p:nvPr userDrawn="1"/>
          </p:nvSpPr>
          <p:spPr bwMode="auto">
            <a:xfrm>
              <a:off x="691201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7" name="Oval 666"/>
            <p:cNvSpPr>
              <a:spLocks noChangeAspect="1" noChangeArrowheads="1"/>
            </p:cNvSpPr>
            <p:nvPr userDrawn="1"/>
          </p:nvSpPr>
          <p:spPr bwMode="auto">
            <a:xfrm>
              <a:off x="702359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8" name="Oval 667"/>
            <p:cNvSpPr>
              <a:spLocks noChangeAspect="1" noChangeArrowheads="1"/>
            </p:cNvSpPr>
            <p:nvPr userDrawn="1"/>
          </p:nvSpPr>
          <p:spPr bwMode="auto">
            <a:xfrm>
              <a:off x="7136674"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9" name="Oval 668"/>
            <p:cNvSpPr>
              <a:spLocks noChangeAspect="1" noChangeArrowheads="1"/>
            </p:cNvSpPr>
            <p:nvPr userDrawn="1"/>
          </p:nvSpPr>
          <p:spPr bwMode="auto">
            <a:xfrm>
              <a:off x="724825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0" name="Oval 669"/>
            <p:cNvSpPr>
              <a:spLocks noChangeAspect="1" noChangeArrowheads="1"/>
            </p:cNvSpPr>
            <p:nvPr userDrawn="1"/>
          </p:nvSpPr>
          <p:spPr bwMode="auto">
            <a:xfrm>
              <a:off x="736133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1" name="Oval 670"/>
            <p:cNvSpPr>
              <a:spLocks noChangeAspect="1" noChangeArrowheads="1"/>
            </p:cNvSpPr>
            <p:nvPr userDrawn="1"/>
          </p:nvSpPr>
          <p:spPr bwMode="auto">
            <a:xfrm>
              <a:off x="747291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2" name="Oval 671"/>
            <p:cNvSpPr>
              <a:spLocks noChangeAspect="1" noChangeArrowheads="1"/>
            </p:cNvSpPr>
            <p:nvPr userDrawn="1"/>
          </p:nvSpPr>
          <p:spPr bwMode="auto">
            <a:xfrm>
              <a:off x="140558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3" name="Oval 672"/>
            <p:cNvSpPr>
              <a:spLocks noChangeAspect="1" noChangeArrowheads="1"/>
            </p:cNvSpPr>
            <p:nvPr userDrawn="1"/>
          </p:nvSpPr>
          <p:spPr bwMode="auto">
            <a:xfrm>
              <a:off x="151867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4" name="Oval 673"/>
            <p:cNvSpPr>
              <a:spLocks noChangeAspect="1" noChangeArrowheads="1"/>
            </p:cNvSpPr>
            <p:nvPr userDrawn="1"/>
          </p:nvSpPr>
          <p:spPr bwMode="auto">
            <a:xfrm>
              <a:off x="1630247"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5" name="Oval 674"/>
            <p:cNvSpPr>
              <a:spLocks noChangeAspect="1" noChangeArrowheads="1"/>
            </p:cNvSpPr>
            <p:nvPr userDrawn="1"/>
          </p:nvSpPr>
          <p:spPr bwMode="auto">
            <a:xfrm>
              <a:off x="174333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6" name="Oval 675"/>
            <p:cNvSpPr>
              <a:spLocks noChangeAspect="1" noChangeArrowheads="1"/>
            </p:cNvSpPr>
            <p:nvPr userDrawn="1"/>
          </p:nvSpPr>
          <p:spPr bwMode="auto">
            <a:xfrm>
              <a:off x="185490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7" name="Oval 676"/>
            <p:cNvSpPr>
              <a:spLocks noChangeAspect="1" noChangeArrowheads="1"/>
            </p:cNvSpPr>
            <p:nvPr userDrawn="1"/>
          </p:nvSpPr>
          <p:spPr bwMode="auto">
            <a:xfrm>
              <a:off x="196799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8" name="Oval 677"/>
            <p:cNvSpPr>
              <a:spLocks noChangeAspect="1" noChangeArrowheads="1"/>
            </p:cNvSpPr>
            <p:nvPr userDrawn="1"/>
          </p:nvSpPr>
          <p:spPr bwMode="auto">
            <a:xfrm>
              <a:off x="207956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9" name="Oval 678"/>
            <p:cNvSpPr>
              <a:spLocks noChangeAspect="1" noChangeArrowheads="1"/>
            </p:cNvSpPr>
            <p:nvPr userDrawn="1"/>
          </p:nvSpPr>
          <p:spPr bwMode="auto">
            <a:xfrm>
              <a:off x="219265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0" name="Oval 679"/>
            <p:cNvSpPr>
              <a:spLocks noChangeAspect="1" noChangeArrowheads="1"/>
            </p:cNvSpPr>
            <p:nvPr userDrawn="1"/>
          </p:nvSpPr>
          <p:spPr bwMode="auto">
            <a:xfrm>
              <a:off x="230422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1" name="Oval 680"/>
            <p:cNvSpPr>
              <a:spLocks noChangeAspect="1" noChangeArrowheads="1"/>
            </p:cNvSpPr>
            <p:nvPr userDrawn="1"/>
          </p:nvSpPr>
          <p:spPr bwMode="auto">
            <a:xfrm>
              <a:off x="241731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2" name="Oval 681"/>
            <p:cNvSpPr>
              <a:spLocks noChangeAspect="1" noChangeArrowheads="1"/>
            </p:cNvSpPr>
            <p:nvPr userDrawn="1"/>
          </p:nvSpPr>
          <p:spPr bwMode="auto">
            <a:xfrm>
              <a:off x="252888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3" name="Oval 682"/>
            <p:cNvSpPr>
              <a:spLocks noChangeAspect="1" noChangeArrowheads="1"/>
            </p:cNvSpPr>
            <p:nvPr userDrawn="1"/>
          </p:nvSpPr>
          <p:spPr bwMode="auto">
            <a:xfrm>
              <a:off x="2641969"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4" name="Oval 683"/>
            <p:cNvSpPr>
              <a:spLocks noChangeAspect="1" noChangeArrowheads="1"/>
            </p:cNvSpPr>
            <p:nvPr userDrawn="1"/>
          </p:nvSpPr>
          <p:spPr bwMode="auto">
            <a:xfrm>
              <a:off x="4103013"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5" name="Oval 684"/>
            <p:cNvSpPr>
              <a:spLocks noChangeAspect="1" noChangeArrowheads="1"/>
            </p:cNvSpPr>
            <p:nvPr userDrawn="1"/>
          </p:nvSpPr>
          <p:spPr bwMode="auto">
            <a:xfrm>
              <a:off x="4214589"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6" name="Oval 685"/>
            <p:cNvSpPr>
              <a:spLocks noChangeAspect="1" noChangeArrowheads="1"/>
            </p:cNvSpPr>
            <p:nvPr userDrawn="1"/>
          </p:nvSpPr>
          <p:spPr bwMode="auto">
            <a:xfrm>
              <a:off x="432767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7" name="Oval 686"/>
            <p:cNvSpPr>
              <a:spLocks noChangeAspect="1" noChangeArrowheads="1"/>
            </p:cNvSpPr>
            <p:nvPr userDrawn="1"/>
          </p:nvSpPr>
          <p:spPr bwMode="auto">
            <a:xfrm>
              <a:off x="466390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8" name="Oval 687"/>
            <p:cNvSpPr>
              <a:spLocks noChangeAspect="1" noChangeArrowheads="1"/>
            </p:cNvSpPr>
            <p:nvPr userDrawn="1"/>
          </p:nvSpPr>
          <p:spPr bwMode="auto">
            <a:xfrm>
              <a:off x="477699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9" name="Oval 688"/>
            <p:cNvSpPr>
              <a:spLocks noChangeAspect="1" noChangeArrowheads="1"/>
            </p:cNvSpPr>
            <p:nvPr userDrawn="1"/>
          </p:nvSpPr>
          <p:spPr bwMode="auto">
            <a:xfrm>
              <a:off x="4888568"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0" name="Oval 689"/>
            <p:cNvSpPr>
              <a:spLocks noChangeAspect="1" noChangeArrowheads="1"/>
            </p:cNvSpPr>
            <p:nvPr userDrawn="1"/>
          </p:nvSpPr>
          <p:spPr bwMode="auto">
            <a:xfrm>
              <a:off x="500165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1" name="Oval 690"/>
            <p:cNvSpPr>
              <a:spLocks noChangeAspect="1" noChangeArrowheads="1"/>
            </p:cNvSpPr>
            <p:nvPr userDrawn="1"/>
          </p:nvSpPr>
          <p:spPr bwMode="auto">
            <a:xfrm>
              <a:off x="511322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2" name="Oval 691"/>
            <p:cNvSpPr>
              <a:spLocks noChangeAspect="1" noChangeArrowheads="1"/>
            </p:cNvSpPr>
            <p:nvPr userDrawn="1"/>
          </p:nvSpPr>
          <p:spPr bwMode="auto">
            <a:xfrm>
              <a:off x="522631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3" name="Oval 692"/>
            <p:cNvSpPr>
              <a:spLocks noChangeAspect="1" noChangeArrowheads="1"/>
            </p:cNvSpPr>
            <p:nvPr userDrawn="1"/>
          </p:nvSpPr>
          <p:spPr bwMode="auto">
            <a:xfrm>
              <a:off x="533788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4" name="Oval 693"/>
            <p:cNvSpPr>
              <a:spLocks noChangeAspect="1" noChangeArrowheads="1"/>
            </p:cNvSpPr>
            <p:nvPr userDrawn="1"/>
          </p:nvSpPr>
          <p:spPr bwMode="auto">
            <a:xfrm>
              <a:off x="545097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5" name="Oval 694"/>
            <p:cNvSpPr>
              <a:spLocks noChangeAspect="1" noChangeArrowheads="1"/>
            </p:cNvSpPr>
            <p:nvPr userDrawn="1"/>
          </p:nvSpPr>
          <p:spPr bwMode="auto">
            <a:xfrm>
              <a:off x="567563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6" name="Oval 695"/>
            <p:cNvSpPr>
              <a:spLocks noChangeAspect="1" noChangeArrowheads="1"/>
            </p:cNvSpPr>
            <p:nvPr userDrawn="1"/>
          </p:nvSpPr>
          <p:spPr bwMode="auto">
            <a:xfrm>
              <a:off x="578720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7" name="Oval 696"/>
            <p:cNvSpPr>
              <a:spLocks noChangeAspect="1" noChangeArrowheads="1"/>
            </p:cNvSpPr>
            <p:nvPr userDrawn="1"/>
          </p:nvSpPr>
          <p:spPr bwMode="auto">
            <a:xfrm>
              <a:off x="590029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8" name="Oval 697"/>
            <p:cNvSpPr>
              <a:spLocks noChangeAspect="1" noChangeArrowheads="1"/>
            </p:cNvSpPr>
            <p:nvPr userDrawn="1"/>
          </p:nvSpPr>
          <p:spPr bwMode="auto">
            <a:xfrm>
              <a:off x="6013375"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9" name="Oval 698"/>
            <p:cNvSpPr>
              <a:spLocks noChangeAspect="1" noChangeArrowheads="1"/>
            </p:cNvSpPr>
            <p:nvPr userDrawn="1"/>
          </p:nvSpPr>
          <p:spPr bwMode="auto">
            <a:xfrm>
              <a:off x="612495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0" name="Oval 699"/>
            <p:cNvSpPr>
              <a:spLocks noChangeAspect="1" noChangeArrowheads="1"/>
            </p:cNvSpPr>
            <p:nvPr userDrawn="1"/>
          </p:nvSpPr>
          <p:spPr bwMode="auto">
            <a:xfrm>
              <a:off x="623803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1" name="Oval 700"/>
            <p:cNvSpPr>
              <a:spLocks noChangeAspect="1" noChangeArrowheads="1"/>
            </p:cNvSpPr>
            <p:nvPr userDrawn="1"/>
          </p:nvSpPr>
          <p:spPr bwMode="auto">
            <a:xfrm>
              <a:off x="634961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2" name="Oval 701"/>
            <p:cNvSpPr>
              <a:spLocks noChangeAspect="1" noChangeArrowheads="1"/>
            </p:cNvSpPr>
            <p:nvPr userDrawn="1"/>
          </p:nvSpPr>
          <p:spPr bwMode="auto">
            <a:xfrm>
              <a:off x="646269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3" name="Oval 702"/>
            <p:cNvSpPr>
              <a:spLocks noChangeAspect="1" noChangeArrowheads="1"/>
            </p:cNvSpPr>
            <p:nvPr userDrawn="1"/>
          </p:nvSpPr>
          <p:spPr bwMode="auto">
            <a:xfrm>
              <a:off x="657427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4" name="Oval 703"/>
            <p:cNvSpPr>
              <a:spLocks noChangeAspect="1" noChangeArrowheads="1"/>
            </p:cNvSpPr>
            <p:nvPr userDrawn="1"/>
          </p:nvSpPr>
          <p:spPr bwMode="auto">
            <a:xfrm>
              <a:off x="668735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5" name="Oval 704"/>
            <p:cNvSpPr>
              <a:spLocks noChangeAspect="1" noChangeArrowheads="1"/>
            </p:cNvSpPr>
            <p:nvPr userDrawn="1"/>
          </p:nvSpPr>
          <p:spPr bwMode="auto">
            <a:xfrm>
              <a:off x="679893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6" name="Oval 705"/>
            <p:cNvSpPr>
              <a:spLocks noChangeAspect="1" noChangeArrowheads="1"/>
            </p:cNvSpPr>
            <p:nvPr userDrawn="1"/>
          </p:nvSpPr>
          <p:spPr bwMode="auto">
            <a:xfrm>
              <a:off x="691201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7" name="Oval 706"/>
            <p:cNvSpPr>
              <a:spLocks noChangeAspect="1" noChangeArrowheads="1"/>
            </p:cNvSpPr>
            <p:nvPr userDrawn="1"/>
          </p:nvSpPr>
          <p:spPr bwMode="auto">
            <a:xfrm>
              <a:off x="702359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8" name="Oval 707"/>
            <p:cNvSpPr>
              <a:spLocks noChangeAspect="1" noChangeArrowheads="1"/>
            </p:cNvSpPr>
            <p:nvPr userDrawn="1"/>
          </p:nvSpPr>
          <p:spPr bwMode="auto">
            <a:xfrm>
              <a:off x="713667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9" name="Oval 708"/>
            <p:cNvSpPr>
              <a:spLocks noChangeAspect="1" noChangeArrowheads="1"/>
            </p:cNvSpPr>
            <p:nvPr userDrawn="1"/>
          </p:nvSpPr>
          <p:spPr bwMode="auto">
            <a:xfrm>
              <a:off x="724825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0" name="Oval 709"/>
            <p:cNvSpPr>
              <a:spLocks noChangeAspect="1" noChangeArrowheads="1"/>
            </p:cNvSpPr>
            <p:nvPr userDrawn="1"/>
          </p:nvSpPr>
          <p:spPr bwMode="auto">
            <a:xfrm>
              <a:off x="736133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1" name="Oval 710"/>
            <p:cNvSpPr>
              <a:spLocks noChangeAspect="1" noChangeArrowheads="1"/>
            </p:cNvSpPr>
            <p:nvPr userDrawn="1"/>
          </p:nvSpPr>
          <p:spPr bwMode="auto">
            <a:xfrm>
              <a:off x="758599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2" name="Oval 711"/>
            <p:cNvSpPr>
              <a:spLocks noChangeAspect="1" noChangeArrowheads="1"/>
            </p:cNvSpPr>
            <p:nvPr userDrawn="1"/>
          </p:nvSpPr>
          <p:spPr bwMode="auto">
            <a:xfrm>
              <a:off x="140558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3" name="Oval 712"/>
            <p:cNvSpPr>
              <a:spLocks noChangeAspect="1" noChangeArrowheads="1"/>
            </p:cNvSpPr>
            <p:nvPr userDrawn="1"/>
          </p:nvSpPr>
          <p:spPr bwMode="auto">
            <a:xfrm>
              <a:off x="151867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4" name="Oval 713"/>
            <p:cNvSpPr>
              <a:spLocks noChangeAspect="1" noChangeArrowheads="1"/>
            </p:cNvSpPr>
            <p:nvPr userDrawn="1"/>
          </p:nvSpPr>
          <p:spPr bwMode="auto">
            <a:xfrm>
              <a:off x="1630247"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5" name="Oval 714"/>
            <p:cNvSpPr>
              <a:spLocks noChangeAspect="1" noChangeArrowheads="1"/>
            </p:cNvSpPr>
            <p:nvPr userDrawn="1"/>
          </p:nvSpPr>
          <p:spPr bwMode="auto">
            <a:xfrm>
              <a:off x="174333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6" name="Oval 715"/>
            <p:cNvSpPr>
              <a:spLocks noChangeAspect="1" noChangeArrowheads="1"/>
            </p:cNvSpPr>
            <p:nvPr userDrawn="1"/>
          </p:nvSpPr>
          <p:spPr bwMode="auto">
            <a:xfrm>
              <a:off x="185490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7" name="Oval 716"/>
            <p:cNvSpPr>
              <a:spLocks noChangeAspect="1" noChangeArrowheads="1"/>
            </p:cNvSpPr>
            <p:nvPr userDrawn="1"/>
          </p:nvSpPr>
          <p:spPr bwMode="auto">
            <a:xfrm>
              <a:off x="196799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8" name="Oval 717"/>
            <p:cNvSpPr>
              <a:spLocks noChangeAspect="1" noChangeArrowheads="1"/>
            </p:cNvSpPr>
            <p:nvPr userDrawn="1"/>
          </p:nvSpPr>
          <p:spPr bwMode="auto">
            <a:xfrm>
              <a:off x="207956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9" name="Oval 718"/>
            <p:cNvSpPr>
              <a:spLocks noChangeAspect="1" noChangeArrowheads="1"/>
            </p:cNvSpPr>
            <p:nvPr userDrawn="1"/>
          </p:nvSpPr>
          <p:spPr bwMode="auto">
            <a:xfrm>
              <a:off x="219265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0" name="Oval 719"/>
            <p:cNvSpPr>
              <a:spLocks noChangeAspect="1" noChangeArrowheads="1"/>
            </p:cNvSpPr>
            <p:nvPr userDrawn="1"/>
          </p:nvSpPr>
          <p:spPr bwMode="auto">
            <a:xfrm>
              <a:off x="230422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1" name="Oval 720"/>
            <p:cNvSpPr>
              <a:spLocks noChangeAspect="1" noChangeArrowheads="1"/>
            </p:cNvSpPr>
            <p:nvPr userDrawn="1"/>
          </p:nvSpPr>
          <p:spPr bwMode="auto">
            <a:xfrm>
              <a:off x="241731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2" name="Oval 721"/>
            <p:cNvSpPr>
              <a:spLocks noChangeAspect="1" noChangeArrowheads="1"/>
            </p:cNvSpPr>
            <p:nvPr userDrawn="1"/>
          </p:nvSpPr>
          <p:spPr bwMode="auto">
            <a:xfrm>
              <a:off x="252888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3" name="Oval 722"/>
            <p:cNvSpPr>
              <a:spLocks noChangeAspect="1" noChangeArrowheads="1"/>
            </p:cNvSpPr>
            <p:nvPr userDrawn="1"/>
          </p:nvSpPr>
          <p:spPr bwMode="auto">
            <a:xfrm>
              <a:off x="4103013"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4" name="Oval 723"/>
            <p:cNvSpPr>
              <a:spLocks noChangeAspect="1" noChangeArrowheads="1"/>
            </p:cNvSpPr>
            <p:nvPr userDrawn="1"/>
          </p:nvSpPr>
          <p:spPr bwMode="auto">
            <a:xfrm>
              <a:off x="4214589"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5" name="Oval 724"/>
            <p:cNvSpPr>
              <a:spLocks noChangeAspect="1" noChangeArrowheads="1"/>
            </p:cNvSpPr>
            <p:nvPr userDrawn="1"/>
          </p:nvSpPr>
          <p:spPr bwMode="auto">
            <a:xfrm>
              <a:off x="4663908"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6" name="Oval 725"/>
            <p:cNvSpPr>
              <a:spLocks noChangeAspect="1" noChangeArrowheads="1"/>
            </p:cNvSpPr>
            <p:nvPr userDrawn="1"/>
          </p:nvSpPr>
          <p:spPr bwMode="auto">
            <a:xfrm>
              <a:off x="4888568"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7" name="Oval 726"/>
            <p:cNvSpPr>
              <a:spLocks noChangeAspect="1" noChangeArrowheads="1"/>
            </p:cNvSpPr>
            <p:nvPr userDrawn="1"/>
          </p:nvSpPr>
          <p:spPr bwMode="auto">
            <a:xfrm>
              <a:off x="500165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8" name="Oval 727"/>
            <p:cNvSpPr>
              <a:spLocks noChangeAspect="1" noChangeArrowheads="1"/>
            </p:cNvSpPr>
            <p:nvPr userDrawn="1"/>
          </p:nvSpPr>
          <p:spPr bwMode="auto">
            <a:xfrm>
              <a:off x="5113228"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29" name="Oval 728"/>
            <p:cNvSpPr>
              <a:spLocks noChangeAspect="1" noChangeArrowheads="1"/>
            </p:cNvSpPr>
            <p:nvPr userDrawn="1"/>
          </p:nvSpPr>
          <p:spPr bwMode="auto">
            <a:xfrm>
              <a:off x="522631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0" name="Oval 729"/>
            <p:cNvSpPr>
              <a:spLocks noChangeAspect="1" noChangeArrowheads="1"/>
            </p:cNvSpPr>
            <p:nvPr userDrawn="1"/>
          </p:nvSpPr>
          <p:spPr bwMode="auto">
            <a:xfrm>
              <a:off x="533788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1" name="Oval 730"/>
            <p:cNvSpPr>
              <a:spLocks noChangeAspect="1" noChangeArrowheads="1"/>
            </p:cNvSpPr>
            <p:nvPr userDrawn="1"/>
          </p:nvSpPr>
          <p:spPr bwMode="auto">
            <a:xfrm>
              <a:off x="545097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2" name="Oval 731"/>
            <p:cNvSpPr>
              <a:spLocks noChangeAspect="1" noChangeArrowheads="1"/>
            </p:cNvSpPr>
            <p:nvPr userDrawn="1"/>
          </p:nvSpPr>
          <p:spPr bwMode="auto">
            <a:xfrm>
              <a:off x="567563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3" name="Oval 732"/>
            <p:cNvSpPr>
              <a:spLocks noChangeAspect="1" noChangeArrowheads="1"/>
            </p:cNvSpPr>
            <p:nvPr userDrawn="1"/>
          </p:nvSpPr>
          <p:spPr bwMode="auto">
            <a:xfrm>
              <a:off x="578720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4" name="Oval 733"/>
            <p:cNvSpPr>
              <a:spLocks noChangeAspect="1" noChangeArrowheads="1"/>
            </p:cNvSpPr>
            <p:nvPr userDrawn="1"/>
          </p:nvSpPr>
          <p:spPr bwMode="auto">
            <a:xfrm>
              <a:off x="590029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5" name="Oval 734"/>
            <p:cNvSpPr>
              <a:spLocks noChangeAspect="1" noChangeArrowheads="1"/>
            </p:cNvSpPr>
            <p:nvPr userDrawn="1"/>
          </p:nvSpPr>
          <p:spPr bwMode="auto">
            <a:xfrm>
              <a:off x="6013375"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6" name="Oval 735"/>
            <p:cNvSpPr>
              <a:spLocks noChangeAspect="1" noChangeArrowheads="1"/>
            </p:cNvSpPr>
            <p:nvPr userDrawn="1"/>
          </p:nvSpPr>
          <p:spPr bwMode="auto">
            <a:xfrm>
              <a:off x="612495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7" name="Oval 736"/>
            <p:cNvSpPr>
              <a:spLocks noChangeAspect="1" noChangeArrowheads="1"/>
            </p:cNvSpPr>
            <p:nvPr userDrawn="1"/>
          </p:nvSpPr>
          <p:spPr bwMode="auto">
            <a:xfrm>
              <a:off x="623803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8" name="Oval 737"/>
            <p:cNvSpPr>
              <a:spLocks noChangeAspect="1" noChangeArrowheads="1"/>
            </p:cNvSpPr>
            <p:nvPr userDrawn="1"/>
          </p:nvSpPr>
          <p:spPr bwMode="auto">
            <a:xfrm>
              <a:off x="634961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9" name="Oval 738"/>
            <p:cNvSpPr>
              <a:spLocks noChangeAspect="1" noChangeArrowheads="1"/>
            </p:cNvSpPr>
            <p:nvPr userDrawn="1"/>
          </p:nvSpPr>
          <p:spPr bwMode="auto">
            <a:xfrm>
              <a:off x="646269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0" name="Oval 739"/>
            <p:cNvSpPr>
              <a:spLocks noChangeAspect="1" noChangeArrowheads="1"/>
            </p:cNvSpPr>
            <p:nvPr userDrawn="1"/>
          </p:nvSpPr>
          <p:spPr bwMode="auto">
            <a:xfrm>
              <a:off x="657427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1" name="Oval 740"/>
            <p:cNvSpPr>
              <a:spLocks noChangeAspect="1" noChangeArrowheads="1"/>
            </p:cNvSpPr>
            <p:nvPr userDrawn="1"/>
          </p:nvSpPr>
          <p:spPr bwMode="auto">
            <a:xfrm>
              <a:off x="668735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2" name="Oval 741"/>
            <p:cNvSpPr>
              <a:spLocks noChangeAspect="1" noChangeArrowheads="1"/>
            </p:cNvSpPr>
            <p:nvPr userDrawn="1"/>
          </p:nvSpPr>
          <p:spPr bwMode="auto">
            <a:xfrm>
              <a:off x="679893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3" name="Oval 742"/>
            <p:cNvSpPr>
              <a:spLocks noChangeAspect="1" noChangeArrowheads="1"/>
            </p:cNvSpPr>
            <p:nvPr userDrawn="1"/>
          </p:nvSpPr>
          <p:spPr bwMode="auto">
            <a:xfrm>
              <a:off x="691201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4" name="Oval 743"/>
            <p:cNvSpPr>
              <a:spLocks noChangeAspect="1" noChangeArrowheads="1"/>
            </p:cNvSpPr>
            <p:nvPr userDrawn="1"/>
          </p:nvSpPr>
          <p:spPr bwMode="auto">
            <a:xfrm>
              <a:off x="702359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5" name="Oval 744"/>
            <p:cNvSpPr>
              <a:spLocks noChangeAspect="1" noChangeArrowheads="1"/>
            </p:cNvSpPr>
            <p:nvPr userDrawn="1"/>
          </p:nvSpPr>
          <p:spPr bwMode="auto">
            <a:xfrm>
              <a:off x="7136674"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6" name="Oval 745"/>
            <p:cNvSpPr>
              <a:spLocks noChangeAspect="1" noChangeArrowheads="1"/>
            </p:cNvSpPr>
            <p:nvPr userDrawn="1"/>
          </p:nvSpPr>
          <p:spPr bwMode="auto">
            <a:xfrm>
              <a:off x="736133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7" name="Oval 746"/>
            <p:cNvSpPr>
              <a:spLocks noChangeAspect="1" noChangeArrowheads="1"/>
            </p:cNvSpPr>
            <p:nvPr userDrawn="1"/>
          </p:nvSpPr>
          <p:spPr bwMode="auto">
            <a:xfrm>
              <a:off x="7585994"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48" name="Oval 747"/>
            <p:cNvSpPr>
              <a:spLocks noChangeAspect="1" noChangeArrowheads="1"/>
            </p:cNvSpPr>
            <p:nvPr userDrawn="1"/>
          </p:nvSpPr>
          <p:spPr bwMode="auto">
            <a:xfrm>
              <a:off x="151867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9" name="Oval 748"/>
            <p:cNvSpPr>
              <a:spLocks noChangeAspect="1" noChangeArrowheads="1"/>
            </p:cNvSpPr>
            <p:nvPr userDrawn="1"/>
          </p:nvSpPr>
          <p:spPr bwMode="auto">
            <a:xfrm>
              <a:off x="1630247"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0" name="Oval 749"/>
            <p:cNvSpPr>
              <a:spLocks noChangeAspect="1" noChangeArrowheads="1"/>
            </p:cNvSpPr>
            <p:nvPr userDrawn="1"/>
          </p:nvSpPr>
          <p:spPr bwMode="auto">
            <a:xfrm>
              <a:off x="174333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1" name="Oval 750"/>
            <p:cNvSpPr>
              <a:spLocks noChangeAspect="1" noChangeArrowheads="1"/>
            </p:cNvSpPr>
            <p:nvPr userDrawn="1"/>
          </p:nvSpPr>
          <p:spPr bwMode="auto">
            <a:xfrm>
              <a:off x="185490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2" name="Oval 751"/>
            <p:cNvSpPr>
              <a:spLocks noChangeAspect="1" noChangeArrowheads="1"/>
            </p:cNvSpPr>
            <p:nvPr userDrawn="1"/>
          </p:nvSpPr>
          <p:spPr bwMode="auto">
            <a:xfrm>
              <a:off x="196799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3" name="Oval 752"/>
            <p:cNvSpPr>
              <a:spLocks noChangeAspect="1" noChangeArrowheads="1"/>
            </p:cNvSpPr>
            <p:nvPr userDrawn="1"/>
          </p:nvSpPr>
          <p:spPr bwMode="auto">
            <a:xfrm>
              <a:off x="2079566"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4" name="Oval 753"/>
            <p:cNvSpPr>
              <a:spLocks noChangeAspect="1" noChangeArrowheads="1"/>
            </p:cNvSpPr>
            <p:nvPr userDrawn="1"/>
          </p:nvSpPr>
          <p:spPr bwMode="auto">
            <a:xfrm>
              <a:off x="219265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5" name="Oval 754"/>
            <p:cNvSpPr>
              <a:spLocks noChangeAspect="1" noChangeArrowheads="1"/>
            </p:cNvSpPr>
            <p:nvPr userDrawn="1"/>
          </p:nvSpPr>
          <p:spPr bwMode="auto">
            <a:xfrm>
              <a:off x="230422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6" name="Oval 755"/>
            <p:cNvSpPr>
              <a:spLocks noChangeAspect="1" noChangeArrowheads="1"/>
            </p:cNvSpPr>
            <p:nvPr userDrawn="1"/>
          </p:nvSpPr>
          <p:spPr bwMode="auto">
            <a:xfrm>
              <a:off x="241731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7" name="Oval 756"/>
            <p:cNvSpPr>
              <a:spLocks noChangeAspect="1" noChangeArrowheads="1"/>
            </p:cNvSpPr>
            <p:nvPr userDrawn="1"/>
          </p:nvSpPr>
          <p:spPr bwMode="auto">
            <a:xfrm>
              <a:off x="4214589"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8" name="Oval 757"/>
            <p:cNvSpPr>
              <a:spLocks noChangeAspect="1" noChangeArrowheads="1"/>
            </p:cNvSpPr>
            <p:nvPr userDrawn="1"/>
          </p:nvSpPr>
          <p:spPr bwMode="auto">
            <a:xfrm>
              <a:off x="4327672"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9" name="Oval 758"/>
            <p:cNvSpPr>
              <a:spLocks noChangeAspect="1" noChangeArrowheads="1"/>
            </p:cNvSpPr>
            <p:nvPr userDrawn="1"/>
          </p:nvSpPr>
          <p:spPr bwMode="auto">
            <a:xfrm>
              <a:off x="4439248"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0" name="Oval 759"/>
            <p:cNvSpPr>
              <a:spLocks noChangeAspect="1" noChangeArrowheads="1"/>
            </p:cNvSpPr>
            <p:nvPr userDrawn="1"/>
          </p:nvSpPr>
          <p:spPr bwMode="auto">
            <a:xfrm>
              <a:off x="455233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1" name="Oval 760"/>
            <p:cNvSpPr>
              <a:spLocks noChangeAspect="1" noChangeArrowheads="1"/>
            </p:cNvSpPr>
            <p:nvPr userDrawn="1"/>
          </p:nvSpPr>
          <p:spPr bwMode="auto">
            <a:xfrm>
              <a:off x="522631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2" name="Oval 761"/>
            <p:cNvSpPr>
              <a:spLocks noChangeAspect="1" noChangeArrowheads="1"/>
            </p:cNvSpPr>
            <p:nvPr userDrawn="1"/>
          </p:nvSpPr>
          <p:spPr bwMode="auto">
            <a:xfrm>
              <a:off x="533788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3" name="Oval 762"/>
            <p:cNvSpPr>
              <a:spLocks noChangeAspect="1" noChangeArrowheads="1"/>
            </p:cNvSpPr>
            <p:nvPr userDrawn="1"/>
          </p:nvSpPr>
          <p:spPr bwMode="auto">
            <a:xfrm>
              <a:off x="545097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4" name="Oval 763"/>
            <p:cNvSpPr>
              <a:spLocks noChangeAspect="1" noChangeArrowheads="1"/>
            </p:cNvSpPr>
            <p:nvPr userDrawn="1"/>
          </p:nvSpPr>
          <p:spPr bwMode="auto">
            <a:xfrm>
              <a:off x="5562548"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5" name="Oval 764"/>
            <p:cNvSpPr>
              <a:spLocks noChangeAspect="1" noChangeArrowheads="1"/>
            </p:cNvSpPr>
            <p:nvPr userDrawn="1"/>
          </p:nvSpPr>
          <p:spPr bwMode="auto">
            <a:xfrm>
              <a:off x="567563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6" name="Oval 765"/>
            <p:cNvSpPr>
              <a:spLocks noChangeAspect="1" noChangeArrowheads="1"/>
            </p:cNvSpPr>
            <p:nvPr userDrawn="1"/>
          </p:nvSpPr>
          <p:spPr bwMode="auto">
            <a:xfrm>
              <a:off x="578720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7" name="Oval 766"/>
            <p:cNvSpPr>
              <a:spLocks noChangeAspect="1" noChangeArrowheads="1"/>
            </p:cNvSpPr>
            <p:nvPr userDrawn="1"/>
          </p:nvSpPr>
          <p:spPr bwMode="auto">
            <a:xfrm>
              <a:off x="590029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8" name="Oval 767"/>
            <p:cNvSpPr>
              <a:spLocks noChangeAspect="1" noChangeArrowheads="1"/>
            </p:cNvSpPr>
            <p:nvPr userDrawn="1"/>
          </p:nvSpPr>
          <p:spPr bwMode="auto">
            <a:xfrm>
              <a:off x="6013375"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9" name="Oval 768"/>
            <p:cNvSpPr>
              <a:spLocks noChangeAspect="1" noChangeArrowheads="1"/>
            </p:cNvSpPr>
            <p:nvPr userDrawn="1"/>
          </p:nvSpPr>
          <p:spPr bwMode="auto">
            <a:xfrm>
              <a:off x="612495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0" name="Oval 769"/>
            <p:cNvSpPr>
              <a:spLocks noChangeAspect="1" noChangeArrowheads="1"/>
            </p:cNvSpPr>
            <p:nvPr userDrawn="1"/>
          </p:nvSpPr>
          <p:spPr bwMode="auto">
            <a:xfrm>
              <a:off x="623803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1" name="Oval 770"/>
            <p:cNvSpPr>
              <a:spLocks noChangeAspect="1" noChangeArrowheads="1"/>
            </p:cNvSpPr>
            <p:nvPr userDrawn="1"/>
          </p:nvSpPr>
          <p:spPr bwMode="auto">
            <a:xfrm>
              <a:off x="634961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2" name="Oval 771"/>
            <p:cNvSpPr>
              <a:spLocks noChangeAspect="1" noChangeArrowheads="1"/>
            </p:cNvSpPr>
            <p:nvPr userDrawn="1"/>
          </p:nvSpPr>
          <p:spPr bwMode="auto">
            <a:xfrm>
              <a:off x="646269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3" name="Oval 772"/>
            <p:cNvSpPr>
              <a:spLocks noChangeAspect="1" noChangeArrowheads="1"/>
            </p:cNvSpPr>
            <p:nvPr userDrawn="1"/>
          </p:nvSpPr>
          <p:spPr bwMode="auto">
            <a:xfrm>
              <a:off x="657427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4" name="Oval 773"/>
            <p:cNvSpPr>
              <a:spLocks noChangeAspect="1" noChangeArrowheads="1"/>
            </p:cNvSpPr>
            <p:nvPr userDrawn="1"/>
          </p:nvSpPr>
          <p:spPr bwMode="auto">
            <a:xfrm>
              <a:off x="668735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5" name="Oval 774"/>
            <p:cNvSpPr>
              <a:spLocks noChangeAspect="1" noChangeArrowheads="1"/>
            </p:cNvSpPr>
            <p:nvPr userDrawn="1"/>
          </p:nvSpPr>
          <p:spPr bwMode="auto">
            <a:xfrm>
              <a:off x="679893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6" name="Oval 775"/>
            <p:cNvSpPr>
              <a:spLocks noChangeAspect="1" noChangeArrowheads="1"/>
            </p:cNvSpPr>
            <p:nvPr userDrawn="1"/>
          </p:nvSpPr>
          <p:spPr bwMode="auto">
            <a:xfrm>
              <a:off x="691201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7" name="Oval 776"/>
            <p:cNvSpPr>
              <a:spLocks noChangeAspect="1" noChangeArrowheads="1"/>
            </p:cNvSpPr>
            <p:nvPr userDrawn="1"/>
          </p:nvSpPr>
          <p:spPr bwMode="auto">
            <a:xfrm>
              <a:off x="702359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8" name="Oval 777"/>
            <p:cNvSpPr>
              <a:spLocks noChangeAspect="1" noChangeArrowheads="1"/>
            </p:cNvSpPr>
            <p:nvPr userDrawn="1"/>
          </p:nvSpPr>
          <p:spPr bwMode="auto">
            <a:xfrm>
              <a:off x="713667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9" name="Oval 778"/>
            <p:cNvSpPr>
              <a:spLocks noChangeAspect="1" noChangeArrowheads="1"/>
            </p:cNvSpPr>
            <p:nvPr userDrawn="1"/>
          </p:nvSpPr>
          <p:spPr bwMode="auto">
            <a:xfrm>
              <a:off x="747291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0" name="Oval 779"/>
            <p:cNvSpPr>
              <a:spLocks noChangeAspect="1" noChangeArrowheads="1"/>
            </p:cNvSpPr>
            <p:nvPr userDrawn="1"/>
          </p:nvSpPr>
          <p:spPr bwMode="auto">
            <a:xfrm>
              <a:off x="758599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1" name="Oval 780"/>
            <p:cNvSpPr>
              <a:spLocks noChangeAspect="1" noChangeArrowheads="1"/>
            </p:cNvSpPr>
            <p:nvPr userDrawn="1"/>
          </p:nvSpPr>
          <p:spPr bwMode="auto">
            <a:xfrm>
              <a:off x="1630247"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2" name="Oval 781"/>
            <p:cNvSpPr>
              <a:spLocks noChangeAspect="1" noChangeArrowheads="1"/>
            </p:cNvSpPr>
            <p:nvPr userDrawn="1"/>
          </p:nvSpPr>
          <p:spPr bwMode="auto">
            <a:xfrm>
              <a:off x="174333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3" name="Oval 782"/>
            <p:cNvSpPr>
              <a:spLocks noChangeAspect="1" noChangeArrowheads="1"/>
            </p:cNvSpPr>
            <p:nvPr userDrawn="1"/>
          </p:nvSpPr>
          <p:spPr bwMode="auto">
            <a:xfrm>
              <a:off x="185490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4" name="Oval 783"/>
            <p:cNvSpPr>
              <a:spLocks noChangeAspect="1" noChangeArrowheads="1"/>
            </p:cNvSpPr>
            <p:nvPr userDrawn="1"/>
          </p:nvSpPr>
          <p:spPr bwMode="auto">
            <a:xfrm>
              <a:off x="196799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5" name="Oval 784"/>
            <p:cNvSpPr>
              <a:spLocks noChangeAspect="1" noChangeArrowheads="1"/>
            </p:cNvSpPr>
            <p:nvPr userDrawn="1"/>
          </p:nvSpPr>
          <p:spPr bwMode="auto">
            <a:xfrm>
              <a:off x="2079566"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6" name="Oval 785"/>
            <p:cNvSpPr>
              <a:spLocks noChangeAspect="1" noChangeArrowheads="1"/>
            </p:cNvSpPr>
            <p:nvPr userDrawn="1"/>
          </p:nvSpPr>
          <p:spPr bwMode="auto">
            <a:xfrm>
              <a:off x="219265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7" name="Oval 786"/>
            <p:cNvSpPr>
              <a:spLocks noChangeAspect="1" noChangeArrowheads="1"/>
            </p:cNvSpPr>
            <p:nvPr userDrawn="1"/>
          </p:nvSpPr>
          <p:spPr bwMode="auto">
            <a:xfrm>
              <a:off x="230422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8" name="Oval 787"/>
            <p:cNvSpPr>
              <a:spLocks noChangeAspect="1" noChangeArrowheads="1"/>
            </p:cNvSpPr>
            <p:nvPr userDrawn="1"/>
          </p:nvSpPr>
          <p:spPr bwMode="auto">
            <a:xfrm>
              <a:off x="241731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9" name="Oval 788"/>
            <p:cNvSpPr>
              <a:spLocks noChangeAspect="1" noChangeArrowheads="1"/>
            </p:cNvSpPr>
            <p:nvPr userDrawn="1"/>
          </p:nvSpPr>
          <p:spPr bwMode="auto">
            <a:xfrm>
              <a:off x="4103013"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0" name="Oval 789"/>
            <p:cNvSpPr>
              <a:spLocks noChangeAspect="1" noChangeArrowheads="1"/>
            </p:cNvSpPr>
            <p:nvPr userDrawn="1"/>
          </p:nvSpPr>
          <p:spPr bwMode="auto">
            <a:xfrm>
              <a:off x="4214589"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1" name="Oval 790"/>
            <p:cNvSpPr>
              <a:spLocks noChangeAspect="1" noChangeArrowheads="1"/>
            </p:cNvSpPr>
            <p:nvPr userDrawn="1"/>
          </p:nvSpPr>
          <p:spPr bwMode="auto">
            <a:xfrm>
              <a:off x="432767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2" name="Oval 791"/>
            <p:cNvSpPr>
              <a:spLocks noChangeAspect="1" noChangeArrowheads="1"/>
            </p:cNvSpPr>
            <p:nvPr userDrawn="1"/>
          </p:nvSpPr>
          <p:spPr bwMode="auto">
            <a:xfrm>
              <a:off x="443924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3" name="Oval 792"/>
            <p:cNvSpPr>
              <a:spLocks noChangeAspect="1" noChangeArrowheads="1"/>
            </p:cNvSpPr>
            <p:nvPr userDrawn="1"/>
          </p:nvSpPr>
          <p:spPr bwMode="auto">
            <a:xfrm>
              <a:off x="455233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4" name="Oval 793"/>
            <p:cNvSpPr>
              <a:spLocks noChangeAspect="1" noChangeArrowheads="1"/>
            </p:cNvSpPr>
            <p:nvPr userDrawn="1"/>
          </p:nvSpPr>
          <p:spPr bwMode="auto">
            <a:xfrm>
              <a:off x="466390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5" name="Oval 794"/>
            <p:cNvSpPr>
              <a:spLocks noChangeAspect="1" noChangeArrowheads="1"/>
            </p:cNvSpPr>
            <p:nvPr userDrawn="1"/>
          </p:nvSpPr>
          <p:spPr bwMode="auto">
            <a:xfrm>
              <a:off x="477699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6" name="Oval 795"/>
            <p:cNvSpPr>
              <a:spLocks noChangeAspect="1" noChangeArrowheads="1"/>
            </p:cNvSpPr>
            <p:nvPr userDrawn="1"/>
          </p:nvSpPr>
          <p:spPr bwMode="auto">
            <a:xfrm>
              <a:off x="488856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7" name="Oval 796"/>
            <p:cNvSpPr>
              <a:spLocks noChangeAspect="1" noChangeArrowheads="1"/>
            </p:cNvSpPr>
            <p:nvPr userDrawn="1"/>
          </p:nvSpPr>
          <p:spPr bwMode="auto">
            <a:xfrm>
              <a:off x="500165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8" name="Oval 797"/>
            <p:cNvSpPr>
              <a:spLocks noChangeAspect="1" noChangeArrowheads="1"/>
            </p:cNvSpPr>
            <p:nvPr userDrawn="1"/>
          </p:nvSpPr>
          <p:spPr bwMode="auto">
            <a:xfrm>
              <a:off x="522631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9" name="Oval 798"/>
            <p:cNvSpPr>
              <a:spLocks noChangeAspect="1" noChangeArrowheads="1"/>
            </p:cNvSpPr>
            <p:nvPr userDrawn="1"/>
          </p:nvSpPr>
          <p:spPr bwMode="auto">
            <a:xfrm>
              <a:off x="533788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0" name="Oval 799"/>
            <p:cNvSpPr>
              <a:spLocks noChangeAspect="1" noChangeArrowheads="1"/>
            </p:cNvSpPr>
            <p:nvPr userDrawn="1"/>
          </p:nvSpPr>
          <p:spPr bwMode="auto">
            <a:xfrm>
              <a:off x="545097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1" name="Oval 800"/>
            <p:cNvSpPr>
              <a:spLocks noChangeAspect="1" noChangeArrowheads="1"/>
            </p:cNvSpPr>
            <p:nvPr userDrawn="1"/>
          </p:nvSpPr>
          <p:spPr bwMode="auto">
            <a:xfrm>
              <a:off x="556254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2" name="Oval 801"/>
            <p:cNvSpPr>
              <a:spLocks noChangeAspect="1" noChangeArrowheads="1"/>
            </p:cNvSpPr>
            <p:nvPr userDrawn="1"/>
          </p:nvSpPr>
          <p:spPr bwMode="auto">
            <a:xfrm>
              <a:off x="567563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3" name="Oval 802"/>
            <p:cNvSpPr>
              <a:spLocks noChangeAspect="1" noChangeArrowheads="1"/>
            </p:cNvSpPr>
            <p:nvPr userDrawn="1"/>
          </p:nvSpPr>
          <p:spPr bwMode="auto">
            <a:xfrm>
              <a:off x="578720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4" name="Oval 803"/>
            <p:cNvSpPr>
              <a:spLocks noChangeAspect="1" noChangeArrowheads="1"/>
            </p:cNvSpPr>
            <p:nvPr userDrawn="1"/>
          </p:nvSpPr>
          <p:spPr bwMode="auto">
            <a:xfrm>
              <a:off x="590029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5" name="Oval 804"/>
            <p:cNvSpPr>
              <a:spLocks noChangeAspect="1" noChangeArrowheads="1"/>
            </p:cNvSpPr>
            <p:nvPr userDrawn="1"/>
          </p:nvSpPr>
          <p:spPr bwMode="auto">
            <a:xfrm>
              <a:off x="6013375"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6" name="Oval 805"/>
            <p:cNvSpPr>
              <a:spLocks noChangeAspect="1" noChangeArrowheads="1"/>
            </p:cNvSpPr>
            <p:nvPr userDrawn="1"/>
          </p:nvSpPr>
          <p:spPr bwMode="auto">
            <a:xfrm>
              <a:off x="612495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7" name="Oval 806"/>
            <p:cNvSpPr>
              <a:spLocks noChangeAspect="1" noChangeArrowheads="1"/>
            </p:cNvSpPr>
            <p:nvPr userDrawn="1"/>
          </p:nvSpPr>
          <p:spPr bwMode="auto">
            <a:xfrm>
              <a:off x="623803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8" name="Oval 807"/>
            <p:cNvSpPr>
              <a:spLocks noChangeAspect="1" noChangeArrowheads="1"/>
            </p:cNvSpPr>
            <p:nvPr userDrawn="1"/>
          </p:nvSpPr>
          <p:spPr bwMode="auto">
            <a:xfrm>
              <a:off x="634961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9" name="Oval 808"/>
            <p:cNvSpPr>
              <a:spLocks noChangeAspect="1" noChangeArrowheads="1"/>
            </p:cNvSpPr>
            <p:nvPr userDrawn="1"/>
          </p:nvSpPr>
          <p:spPr bwMode="auto">
            <a:xfrm>
              <a:off x="646269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0" name="Oval 809"/>
            <p:cNvSpPr>
              <a:spLocks noChangeAspect="1" noChangeArrowheads="1"/>
            </p:cNvSpPr>
            <p:nvPr userDrawn="1"/>
          </p:nvSpPr>
          <p:spPr bwMode="auto">
            <a:xfrm>
              <a:off x="657427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1" name="Oval 810"/>
            <p:cNvSpPr>
              <a:spLocks noChangeAspect="1" noChangeArrowheads="1"/>
            </p:cNvSpPr>
            <p:nvPr userDrawn="1"/>
          </p:nvSpPr>
          <p:spPr bwMode="auto">
            <a:xfrm>
              <a:off x="668735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2" name="Oval 811"/>
            <p:cNvSpPr>
              <a:spLocks noChangeAspect="1" noChangeArrowheads="1"/>
            </p:cNvSpPr>
            <p:nvPr userDrawn="1"/>
          </p:nvSpPr>
          <p:spPr bwMode="auto">
            <a:xfrm>
              <a:off x="679893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3" name="Oval 812"/>
            <p:cNvSpPr>
              <a:spLocks noChangeAspect="1" noChangeArrowheads="1"/>
            </p:cNvSpPr>
            <p:nvPr userDrawn="1"/>
          </p:nvSpPr>
          <p:spPr bwMode="auto">
            <a:xfrm>
              <a:off x="691201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4" name="Oval 813"/>
            <p:cNvSpPr>
              <a:spLocks noChangeAspect="1" noChangeArrowheads="1"/>
            </p:cNvSpPr>
            <p:nvPr userDrawn="1"/>
          </p:nvSpPr>
          <p:spPr bwMode="auto">
            <a:xfrm>
              <a:off x="702359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5" name="Oval 814"/>
            <p:cNvSpPr>
              <a:spLocks noChangeAspect="1" noChangeArrowheads="1"/>
            </p:cNvSpPr>
            <p:nvPr userDrawn="1"/>
          </p:nvSpPr>
          <p:spPr bwMode="auto">
            <a:xfrm>
              <a:off x="7136674"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6" name="Oval 815"/>
            <p:cNvSpPr>
              <a:spLocks noChangeAspect="1" noChangeArrowheads="1"/>
            </p:cNvSpPr>
            <p:nvPr userDrawn="1"/>
          </p:nvSpPr>
          <p:spPr bwMode="auto">
            <a:xfrm>
              <a:off x="1630247"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7" name="Oval 816"/>
            <p:cNvSpPr>
              <a:spLocks noChangeAspect="1" noChangeArrowheads="1"/>
            </p:cNvSpPr>
            <p:nvPr userDrawn="1"/>
          </p:nvSpPr>
          <p:spPr bwMode="auto">
            <a:xfrm>
              <a:off x="174333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8" name="Oval 817"/>
            <p:cNvSpPr>
              <a:spLocks noChangeAspect="1" noChangeArrowheads="1"/>
            </p:cNvSpPr>
            <p:nvPr userDrawn="1"/>
          </p:nvSpPr>
          <p:spPr bwMode="auto">
            <a:xfrm>
              <a:off x="1854906"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9" name="Oval 818"/>
            <p:cNvSpPr>
              <a:spLocks noChangeAspect="1" noChangeArrowheads="1"/>
            </p:cNvSpPr>
            <p:nvPr userDrawn="1"/>
          </p:nvSpPr>
          <p:spPr bwMode="auto">
            <a:xfrm>
              <a:off x="196799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0" name="Oval 819"/>
            <p:cNvSpPr>
              <a:spLocks noChangeAspect="1" noChangeArrowheads="1"/>
            </p:cNvSpPr>
            <p:nvPr userDrawn="1"/>
          </p:nvSpPr>
          <p:spPr bwMode="auto">
            <a:xfrm>
              <a:off x="241731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1" name="Oval 820"/>
            <p:cNvSpPr>
              <a:spLocks noChangeAspect="1" noChangeArrowheads="1"/>
            </p:cNvSpPr>
            <p:nvPr userDrawn="1"/>
          </p:nvSpPr>
          <p:spPr bwMode="auto">
            <a:xfrm>
              <a:off x="4103013"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2" name="Oval 821"/>
            <p:cNvSpPr>
              <a:spLocks noChangeAspect="1" noChangeArrowheads="1"/>
            </p:cNvSpPr>
            <p:nvPr userDrawn="1"/>
          </p:nvSpPr>
          <p:spPr bwMode="auto">
            <a:xfrm>
              <a:off x="4214589"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3" name="Oval 822"/>
            <p:cNvSpPr>
              <a:spLocks noChangeAspect="1" noChangeArrowheads="1"/>
            </p:cNvSpPr>
            <p:nvPr userDrawn="1"/>
          </p:nvSpPr>
          <p:spPr bwMode="auto">
            <a:xfrm>
              <a:off x="432767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4" name="Oval 823"/>
            <p:cNvSpPr>
              <a:spLocks noChangeAspect="1" noChangeArrowheads="1"/>
            </p:cNvSpPr>
            <p:nvPr userDrawn="1"/>
          </p:nvSpPr>
          <p:spPr bwMode="auto">
            <a:xfrm>
              <a:off x="443924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5" name="Oval 824"/>
            <p:cNvSpPr>
              <a:spLocks noChangeAspect="1" noChangeArrowheads="1"/>
            </p:cNvSpPr>
            <p:nvPr userDrawn="1"/>
          </p:nvSpPr>
          <p:spPr bwMode="auto">
            <a:xfrm>
              <a:off x="455233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6" name="Oval 825"/>
            <p:cNvSpPr>
              <a:spLocks noChangeAspect="1" noChangeArrowheads="1"/>
            </p:cNvSpPr>
            <p:nvPr userDrawn="1"/>
          </p:nvSpPr>
          <p:spPr bwMode="auto">
            <a:xfrm>
              <a:off x="466390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7" name="Oval 826"/>
            <p:cNvSpPr>
              <a:spLocks noChangeAspect="1" noChangeArrowheads="1"/>
            </p:cNvSpPr>
            <p:nvPr userDrawn="1"/>
          </p:nvSpPr>
          <p:spPr bwMode="auto">
            <a:xfrm>
              <a:off x="477699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8" name="Oval 827"/>
            <p:cNvSpPr>
              <a:spLocks noChangeAspect="1" noChangeArrowheads="1"/>
            </p:cNvSpPr>
            <p:nvPr userDrawn="1"/>
          </p:nvSpPr>
          <p:spPr bwMode="auto">
            <a:xfrm>
              <a:off x="488856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9" name="Oval 828"/>
            <p:cNvSpPr>
              <a:spLocks noChangeAspect="1" noChangeArrowheads="1"/>
            </p:cNvSpPr>
            <p:nvPr userDrawn="1"/>
          </p:nvSpPr>
          <p:spPr bwMode="auto">
            <a:xfrm>
              <a:off x="500165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0" name="Oval 829"/>
            <p:cNvSpPr>
              <a:spLocks noChangeAspect="1" noChangeArrowheads="1"/>
            </p:cNvSpPr>
            <p:nvPr userDrawn="1"/>
          </p:nvSpPr>
          <p:spPr bwMode="auto">
            <a:xfrm>
              <a:off x="511322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1" name="Oval 830"/>
            <p:cNvSpPr>
              <a:spLocks noChangeAspect="1" noChangeArrowheads="1"/>
            </p:cNvSpPr>
            <p:nvPr userDrawn="1"/>
          </p:nvSpPr>
          <p:spPr bwMode="auto">
            <a:xfrm>
              <a:off x="522631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2" name="Oval 831"/>
            <p:cNvSpPr>
              <a:spLocks noChangeAspect="1" noChangeArrowheads="1"/>
            </p:cNvSpPr>
            <p:nvPr userDrawn="1"/>
          </p:nvSpPr>
          <p:spPr bwMode="auto">
            <a:xfrm>
              <a:off x="533788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3" name="Oval 832"/>
            <p:cNvSpPr>
              <a:spLocks noChangeAspect="1" noChangeArrowheads="1"/>
            </p:cNvSpPr>
            <p:nvPr userDrawn="1"/>
          </p:nvSpPr>
          <p:spPr bwMode="auto">
            <a:xfrm>
              <a:off x="545097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4" name="Oval 833"/>
            <p:cNvSpPr>
              <a:spLocks noChangeAspect="1" noChangeArrowheads="1"/>
            </p:cNvSpPr>
            <p:nvPr userDrawn="1"/>
          </p:nvSpPr>
          <p:spPr bwMode="auto">
            <a:xfrm>
              <a:off x="556254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5" name="Oval 834"/>
            <p:cNvSpPr>
              <a:spLocks noChangeAspect="1" noChangeArrowheads="1"/>
            </p:cNvSpPr>
            <p:nvPr userDrawn="1"/>
          </p:nvSpPr>
          <p:spPr bwMode="auto">
            <a:xfrm>
              <a:off x="567563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6" name="Oval 835"/>
            <p:cNvSpPr>
              <a:spLocks noChangeAspect="1" noChangeArrowheads="1"/>
            </p:cNvSpPr>
            <p:nvPr userDrawn="1"/>
          </p:nvSpPr>
          <p:spPr bwMode="auto">
            <a:xfrm>
              <a:off x="578720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7" name="Oval 836"/>
            <p:cNvSpPr>
              <a:spLocks noChangeAspect="1" noChangeArrowheads="1"/>
            </p:cNvSpPr>
            <p:nvPr userDrawn="1"/>
          </p:nvSpPr>
          <p:spPr bwMode="auto">
            <a:xfrm>
              <a:off x="590029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8" name="Oval 837"/>
            <p:cNvSpPr>
              <a:spLocks noChangeAspect="1" noChangeArrowheads="1"/>
            </p:cNvSpPr>
            <p:nvPr userDrawn="1"/>
          </p:nvSpPr>
          <p:spPr bwMode="auto">
            <a:xfrm>
              <a:off x="6013375"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9" name="Oval 838"/>
            <p:cNvSpPr>
              <a:spLocks noChangeAspect="1" noChangeArrowheads="1"/>
            </p:cNvSpPr>
            <p:nvPr userDrawn="1"/>
          </p:nvSpPr>
          <p:spPr bwMode="auto">
            <a:xfrm>
              <a:off x="612495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0" name="Oval 839"/>
            <p:cNvSpPr>
              <a:spLocks noChangeAspect="1" noChangeArrowheads="1"/>
            </p:cNvSpPr>
            <p:nvPr userDrawn="1"/>
          </p:nvSpPr>
          <p:spPr bwMode="auto">
            <a:xfrm>
              <a:off x="623803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1" name="Oval 840"/>
            <p:cNvSpPr>
              <a:spLocks noChangeAspect="1" noChangeArrowheads="1"/>
            </p:cNvSpPr>
            <p:nvPr userDrawn="1"/>
          </p:nvSpPr>
          <p:spPr bwMode="auto">
            <a:xfrm>
              <a:off x="634961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2" name="Oval 841"/>
            <p:cNvSpPr>
              <a:spLocks noChangeAspect="1" noChangeArrowheads="1"/>
            </p:cNvSpPr>
            <p:nvPr userDrawn="1"/>
          </p:nvSpPr>
          <p:spPr bwMode="auto">
            <a:xfrm>
              <a:off x="646269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3" name="Oval 842"/>
            <p:cNvSpPr>
              <a:spLocks noChangeAspect="1" noChangeArrowheads="1"/>
            </p:cNvSpPr>
            <p:nvPr userDrawn="1"/>
          </p:nvSpPr>
          <p:spPr bwMode="auto">
            <a:xfrm>
              <a:off x="657427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4" name="Oval 843"/>
            <p:cNvSpPr>
              <a:spLocks noChangeAspect="1" noChangeArrowheads="1"/>
            </p:cNvSpPr>
            <p:nvPr userDrawn="1"/>
          </p:nvSpPr>
          <p:spPr bwMode="auto">
            <a:xfrm>
              <a:off x="668735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5" name="Oval 844"/>
            <p:cNvSpPr>
              <a:spLocks noChangeAspect="1" noChangeArrowheads="1"/>
            </p:cNvSpPr>
            <p:nvPr userDrawn="1"/>
          </p:nvSpPr>
          <p:spPr bwMode="auto">
            <a:xfrm>
              <a:off x="679893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6" name="Oval 845"/>
            <p:cNvSpPr>
              <a:spLocks noChangeAspect="1" noChangeArrowheads="1"/>
            </p:cNvSpPr>
            <p:nvPr userDrawn="1"/>
          </p:nvSpPr>
          <p:spPr bwMode="auto">
            <a:xfrm>
              <a:off x="691201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7" name="Oval 846"/>
            <p:cNvSpPr>
              <a:spLocks noChangeAspect="1" noChangeArrowheads="1"/>
            </p:cNvSpPr>
            <p:nvPr userDrawn="1"/>
          </p:nvSpPr>
          <p:spPr bwMode="auto">
            <a:xfrm>
              <a:off x="702359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8" name="Oval 847"/>
            <p:cNvSpPr>
              <a:spLocks noChangeAspect="1" noChangeArrowheads="1"/>
            </p:cNvSpPr>
            <p:nvPr userDrawn="1"/>
          </p:nvSpPr>
          <p:spPr bwMode="auto">
            <a:xfrm>
              <a:off x="7136674"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9" name="Oval 848"/>
            <p:cNvSpPr>
              <a:spLocks noChangeAspect="1" noChangeArrowheads="1"/>
            </p:cNvSpPr>
            <p:nvPr userDrawn="1"/>
          </p:nvSpPr>
          <p:spPr bwMode="auto">
            <a:xfrm>
              <a:off x="174333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0" name="Oval 849"/>
            <p:cNvSpPr>
              <a:spLocks noChangeAspect="1" noChangeArrowheads="1"/>
            </p:cNvSpPr>
            <p:nvPr userDrawn="1"/>
          </p:nvSpPr>
          <p:spPr bwMode="auto">
            <a:xfrm>
              <a:off x="1854906"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1" name="Oval 850"/>
            <p:cNvSpPr>
              <a:spLocks noChangeAspect="1" noChangeArrowheads="1"/>
            </p:cNvSpPr>
            <p:nvPr userDrawn="1"/>
          </p:nvSpPr>
          <p:spPr bwMode="auto">
            <a:xfrm>
              <a:off x="1967990"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2" name="Oval 851"/>
            <p:cNvSpPr>
              <a:spLocks noChangeAspect="1" noChangeArrowheads="1"/>
            </p:cNvSpPr>
            <p:nvPr userDrawn="1"/>
          </p:nvSpPr>
          <p:spPr bwMode="auto">
            <a:xfrm>
              <a:off x="398992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3" name="Oval 852"/>
            <p:cNvSpPr>
              <a:spLocks noChangeAspect="1" noChangeArrowheads="1"/>
            </p:cNvSpPr>
            <p:nvPr userDrawn="1"/>
          </p:nvSpPr>
          <p:spPr bwMode="auto">
            <a:xfrm>
              <a:off x="4103013"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4" name="Oval 853"/>
            <p:cNvSpPr>
              <a:spLocks noChangeAspect="1" noChangeArrowheads="1"/>
            </p:cNvSpPr>
            <p:nvPr userDrawn="1"/>
          </p:nvSpPr>
          <p:spPr bwMode="auto">
            <a:xfrm>
              <a:off x="4214589"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5" name="Oval 854"/>
            <p:cNvSpPr>
              <a:spLocks noChangeAspect="1" noChangeArrowheads="1"/>
            </p:cNvSpPr>
            <p:nvPr userDrawn="1"/>
          </p:nvSpPr>
          <p:spPr bwMode="auto">
            <a:xfrm>
              <a:off x="432767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6" name="Oval 855"/>
            <p:cNvSpPr>
              <a:spLocks noChangeAspect="1" noChangeArrowheads="1"/>
            </p:cNvSpPr>
            <p:nvPr userDrawn="1"/>
          </p:nvSpPr>
          <p:spPr bwMode="auto">
            <a:xfrm>
              <a:off x="443924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7" name="Oval 856"/>
            <p:cNvSpPr>
              <a:spLocks noChangeAspect="1" noChangeArrowheads="1"/>
            </p:cNvSpPr>
            <p:nvPr userDrawn="1"/>
          </p:nvSpPr>
          <p:spPr bwMode="auto">
            <a:xfrm>
              <a:off x="455233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8" name="Oval 857"/>
            <p:cNvSpPr>
              <a:spLocks noChangeAspect="1" noChangeArrowheads="1"/>
            </p:cNvSpPr>
            <p:nvPr userDrawn="1"/>
          </p:nvSpPr>
          <p:spPr bwMode="auto">
            <a:xfrm>
              <a:off x="466390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9" name="Oval 858"/>
            <p:cNvSpPr>
              <a:spLocks noChangeAspect="1" noChangeArrowheads="1"/>
            </p:cNvSpPr>
            <p:nvPr userDrawn="1"/>
          </p:nvSpPr>
          <p:spPr bwMode="auto">
            <a:xfrm>
              <a:off x="477699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0" name="Oval 859"/>
            <p:cNvSpPr>
              <a:spLocks noChangeAspect="1" noChangeArrowheads="1"/>
            </p:cNvSpPr>
            <p:nvPr userDrawn="1"/>
          </p:nvSpPr>
          <p:spPr bwMode="auto">
            <a:xfrm>
              <a:off x="488856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1" name="Oval 860"/>
            <p:cNvSpPr>
              <a:spLocks noChangeAspect="1" noChangeArrowheads="1"/>
            </p:cNvSpPr>
            <p:nvPr userDrawn="1"/>
          </p:nvSpPr>
          <p:spPr bwMode="auto">
            <a:xfrm>
              <a:off x="500165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2" name="Oval 861"/>
            <p:cNvSpPr>
              <a:spLocks noChangeAspect="1" noChangeArrowheads="1"/>
            </p:cNvSpPr>
            <p:nvPr userDrawn="1"/>
          </p:nvSpPr>
          <p:spPr bwMode="auto">
            <a:xfrm>
              <a:off x="511322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3" name="Oval 862"/>
            <p:cNvSpPr>
              <a:spLocks noChangeAspect="1" noChangeArrowheads="1"/>
            </p:cNvSpPr>
            <p:nvPr userDrawn="1"/>
          </p:nvSpPr>
          <p:spPr bwMode="auto">
            <a:xfrm>
              <a:off x="522631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4" name="Oval 863"/>
            <p:cNvSpPr>
              <a:spLocks noChangeAspect="1" noChangeArrowheads="1"/>
            </p:cNvSpPr>
            <p:nvPr userDrawn="1"/>
          </p:nvSpPr>
          <p:spPr bwMode="auto">
            <a:xfrm>
              <a:off x="533788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5" name="Oval 864"/>
            <p:cNvSpPr>
              <a:spLocks noChangeAspect="1" noChangeArrowheads="1"/>
            </p:cNvSpPr>
            <p:nvPr userDrawn="1"/>
          </p:nvSpPr>
          <p:spPr bwMode="auto">
            <a:xfrm>
              <a:off x="545097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6" name="Oval 865"/>
            <p:cNvSpPr>
              <a:spLocks noChangeAspect="1" noChangeArrowheads="1"/>
            </p:cNvSpPr>
            <p:nvPr userDrawn="1"/>
          </p:nvSpPr>
          <p:spPr bwMode="auto">
            <a:xfrm>
              <a:off x="556254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7" name="Oval 866"/>
            <p:cNvSpPr>
              <a:spLocks noChangeAspect="1" noChangeArrowheads="1"/>
            </p:cNvSpPr>
            <p:nvPr userDrawn="1"/>
          </p:nvSpPr>
          <p:spPr bwMode="auto">
            <a:xfrm>
              <a:off x="567563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8" name="Oval 867"/>
            <p:cNvSpPr>
              <a:spLocks noChangeAspect="1" noChangeArrowheads="1"/>
            </p:cNvSpPr>
            <p:nvPr userDrawn="1"/>
          </p:nvSpPr>
          <p:spPr bwMode="auto">
            <a:xfrm>
              <a:off x="578720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9" name="Oval 868"/>
            <p:cNvSpPr>
              <a:spLocks noChangeAspect="1" noChangeArrowheads="1"/>
            </p:cNvSpPr>
            <p:nvPr userDrawn="1"/>
          </p:nvSpPr>
          <p:spPr bwMode="auto">
            <a:xfrm>
              <a:off x="590029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0" name="Oval 869"/>
            <p:cNvSpPr>
              <a:spLocks noChangeAspect="1" noChangeArrowheads="1"/>
            </p:cNvSpPr>
            <p:nvPr userDrawn="1"/>
          </p:nvSpPr>
          <p:spPr bwMode="auto">
            <a:xfrm>
              <a:off x="6013375"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1" name="Oval 870"/>
            <p:cNvSpPr>
              <a:spLocks noChangeAspect="1" noChangeArrowheads="1"/>
            </p:cNvSpPr>
            <p:nvPr userDrawn="1"/>
          </p:nvSpPr>
          <p:spPr bwMode="auto">
            <a:xfrm>
              <a:off x="612495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2" name="Oval 871"/>
            <p:cNvSpPr>
              <a:spLocks noChangeAspect="1" noChangeArrowheads="1"/>
            </p:cNvSpPr>
            <p:nvPr userDrawn="1"/>
          </p:nvSpPr>
          <p:spPr bwMode="auto">
            <a:xfrm>
              <a:off x="623803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3" name="Oval 872"/>
            <p:cNvSpPr>
              <a:spLocks noChangeAspect="1" noChangeArrowheads="1"/>
            </p:cNvSpPr>
            <p:nvPr userDrawn="1"/>
          </p:nvSpPr>
          <p:spPr bwMode="auto">
            <a:xfrm>
              <a:off x="634961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4" name="Oval 873"/>
            <p:cNvSpPr>
              <a:spLocks noChangeAspect="1" noChangeArrowheads="1"/>
            </p:cNvSpPr>
            <p:nvPr userDrawn="1"/>
          </p:nvSpPr>
          <p:spPr bwMode="auto">
            <a:xfrm>
              <a:off x="646269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5" name="Oval 874"/>
            <p:cNvSpPr>
              <a:spLocks noChangeAspect="1" noChangeArrowheads="1"/>
            </p:cNvSpPr>
            <p:nvPr userDrawn="1"/>
          </p:nvSpPr>
          <p:spPr bwMode="auto">
            <a:xfrm>
              <a:off x="657427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6" name="Oval 875"/>
            <p:cNvSpPr>
              <a:spLocks noChangeAspect="1" noChangeArrowheads="1"/>
            </p:cNvSpPr>
            <p:nvPr userDrawn="1"/>
          </p:nvSpPr>
          <p:spPr bwMode="auto">
            <a:xfrm>
              <a:off x="668735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7" name="Oval 876"/>
            <p:cNvSpPr>
              <a:spLocks noChangeAspect="1" noChangeArrowheads="1"/>
            </p:cNvSpPr>
            <p:nvPr userDrawn="1"/>
          </p:nvSpPr>
          <p:spPr bwMode="auto">
            <a:xfrm>
              <a:off x="679893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8" name="Oval 877"/>
            <p:cNvSpPr>
              <a:spLocks noChangeAspect="1" noChangeArrowheads="1"/>
            </p:cNvSpPr>
            <p:nvPr userDrawn="1"/>
          </p:nvSpPr>
          <p:spPr bwMode="auto">
            <a:xfrm>
              <a:off x="691201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9" name="Oval 878"/>
            <p:cNvSpPr>
              <a:spLocks noChangeAspect="1" noChangeArrowheads="1"/>
            </p:cNvSpPr>
            <p:nvPr userDrawn="1"/>
          </p:nvSpPr>
          <p:spPr bwMode="auto">
            <a:xfrm>
              <a:off x="702359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0" name="Oval 879"/>
            <p:cNvSpPr>
              <a:spLocks noChangeAspect="1" noChangeArrowheads="1"/>
            </p:cNvSpPr>
            <p:nvPr userDrawn="1"/>
          </p:nvSpPr>
          <p:spPr bwMode="auto">
            <a:xfrm>
              <a:off x="7136674"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1" name="Oval 880"/>
            <p:cNvSpPr>
              <a:spLocks noChangeAspect="1" noChangeArrowheads="1"/>
            </p:cNvSpPr>
            <p:nvPr userDrawn="1"/>
          </p:nvSpPr>
          <p:spPr bwMode="auto">
            <a:xfrm>
              <a:off x="1854906"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2" name="Oval 881"/>
            <p:cNvSpPr>
              <a:spLocks noChangeAspect="1" noChangeArrowheads="1"/>
            </p:cNvSpPr>
            <p:nvPr userDrawn="1"/>
          </p:nvSpPr>
          <p:spPr bwMode="auto">
            <a:xfrm>
              <a:off x="196799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3" name="Oval 882"/>
            <p:cNvSpPr>
              <a:spLocks noChangeAspect="1" noChangeArrowheads="1"/>
            </p:cNvSpPr>
            <p:nvPr userDrawn="1"/>
          </p:nvSpPr>
          <p:spPr bwMode="auto">
            <a:xfrm>
              <a:off x="219265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4" name="Oval 883"/>
            <p:cNvSpPr>
              <a:spLocks noChangeAspect="1" noChangeArrowheads="1"/>
            </p:cNvSpPr>
            <p:nvPr userDrawn="1"/>
          </p:nvSpPr>
          <p:spPr bwMode="auto">
            <a:xfrm>
              <a:off x="241731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5" name="Oval 884"/>
            <p:cNvSpPr>
              <a:spLocks noChangeAspect="1" noChangeArrowheads="1"/>
            </p:cNvSpPr>
            <p:nvPr userDrawn="1"/>
          </p:nvSpPr>
          <p:spPr bwMode="auto">
            <a:xfrm>
              <a:off x="398992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6" name="Oval 885"/>
            <p:cNvSpPr>
              <a:spLocks noChangeAspect="1" noChangeArrowheads="1"/>
            </p:cNvSpPr>
            <p:nvPr userDrawn="1"/>
          </p:nvSpPr>
          <p:spPr bwMode="auto">
            <a:xfrm>
              <a:off x="4103013"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7" name="Oval 886"/>
            <p:cNvSpPr>
              <a:spLocks noChangeAspect="1" noChangeArrowheads="1"/>
            </p:cNvSpPr>
            <p:nvPr userDrawn="1"/>
          </p:nvSpPr>
          <p:spPr bwMode="auto">
            <a:xfrm>
              <a:off x="4214589"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8" name="Oval 887"/>
            <p:cNvSpPr>
              <a:spLocks noChangeAspect="1" noChangeArrowheads="1"/>
            </p:cNvSpPr>
            <p:nvPr userDrawn="1"/>
          </p:nvSpPr>
          <p:spPr bwMode="auto">
            <a:xfrm>
              <a:off x="432767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9" name="Oval 888"/>
            <p:cNvSpPr>
              <a:spLocks noChangeAspect="1" noChangeArrowheads="1"/>
            </p:cNvSpPr>
            <p:nvPr userDrawn="1"/>
          </p:nvSpPr>
          <p:spPr bwMode="auto">
            <a:xfrm>
              <a:off x="443924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0" name="Oval 889"/>
            <p:cNvSpPr>
              <a:spLocks noChangeAspect="1" noChangeArrowheads="1"/>
            </p:cNvSpPr>
            <p:nvPr userDrawn="1"/>
          </p:nvSpPr>
          <p:spPr bwMode="auto">
            <a:xfrm>
              <a:off x="455233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1" name="Oval 890"/>
            <p:cNvSpPr>
              <a:spLocks noChangeAspect="1" noChangeArrowheads="1"/>
            </p:cNvSpPr>
            <p:nvPr userDrawn="1"/>
          </p:nvSpPr>
          <p:spPr bwMode="auto">
            <a:xfrm>
              <a:off x="466390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2" name="Oval 891"/>
            <p:cNvSpPr>
              <a:spLocks noChangeAspect="1" noChangeArrowheads="1"/>
            </p:cNvSpPr>
            <p:nvPr userDrawn="1"/>
          </p:nvSpPr>
          <p:spPr bwMode="auto">
            <a:xfrm>
              <a:off x="477699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3" name="Oval 892"/>
            <p:cNvSpPr>
              <a:spLocks noChangeAspect="1" noChangeArrowheads="1"/>
            </p:cNvSpPr>
            <p:nvPr userDrawn="1"/>
          </p:nvSpPr>
          <p:spPr bwMode="auto">
            <a:xfrm>
              <a:off x="488856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4" name="Oval 893"/>
            <p:cNvSpPr>
              <a:spLocks noChangeAspect="1" noChangeArrowheads="1"/>
            </p:cNvSpPr>
            <p:nvPr userDrawn="1"/>
          </p:nvSpPr>
          <p:spPr bwMode="auto">
            <a:xfrm>
              <a:off x="500165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5" name="Oval 894"/>
            <p:cNvSpPr>
              <a:spLocks noChangeAspect="1" noChangeArrowheads="1"/>
            </p:cNvSpPr>
            <p:nvPr userDrawn="1"/>
          </p:nvSpPr>
          <p:spPr bwMode="auto">
            <a:xfrm>
              <a:off x="511322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6" name="Oval 895"/>
            <p:cNvSpPr>
              <a:spLocks noChangeAspect="1" noChangeArrowheads="1"/>
            </p:cNvSpPr>
            <p:nvPr userDrawn="1"/>
          </p:nvSpPr>
          <p:spPr bwMode="auto">
            <a:xfrm>
              <a:off x="5337887"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7" name="Oval 896"/>
            <p:cNvSpPr>
              <a:spLocks noChangeAspect="1" noChangeArrowheads="1"/>
            </p:cNvSpPr>
            <p:nvPr userDrawn="1"/>
          </p:nvSpPr>
          <p:spPr bwMode="auto">
            <a:xfrm>
              <a:off x="545097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8" name="Oval 897"/>
            <p:cNvSpPr>
              <a:spLocks noChangeAspect="1" noChangeArrowheads="1"/>
            </p:cNvSpPr>
            <p:nvPr userDrawn="1"/>
          </p:nvSpPr>
          <p:spPr bwMode="auto">
            <a:xfrm>
              <a:off x="556254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9" name="Oval 898"/>
            <p:cNvSpPr>
              <a:spLocks noChangeAspect="1" noChangeArrowheads="1"/>
            </p:cNvSpPr>
            <p:nvPr userDrawn="1"/>
          </p:nvSpPr>
          <p:spPr bwMode="auto">
            <a:xfrm>
              <a:off x="567563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0" name="Oval 899"/>
            <p:cNvSpPr>
              <a:spLocks noChangeAspect="1" noChangeArrowheads="1"/>
            </p:cNvSpPr>
            <p:nvPr userDrawn="1"/>
          </p:nvSpPr>
          <p:spPr bwMode="auto">
            <a:xfrm>
              <a:off x="6013375"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1" name="Oval 900"/>
            <p:cNvSpPr>
              <a:spLocks noChangeAspect="1" noChangeArrowheads="1"/>
            </p:cNvSpPr>
            <p:nvPr userDrawn="1"/>
          </p:nvSpPr>
          <p:spPr bwMode="auto">
            <a:xfrm>
              <a:off x="612495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2" name="Oval 901"/>
            <p:cNvSpPr>
              <a:spLocks noChangeAspect="1" noChangeArrowheads="1"/>
            </p:cNvSpPr>
            <p:nvPr userDrawn="1"/>
          </p:nvSpPr>
          <p:spPr bwMode="auto">
            <a:xfrm>
              <a:off x="623803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3" name="Oval 902"/>
            <p:cNvSpPr>
              <a:spLocks noChangeAspect="1" noChangeArrowheads="1"/>
            </p:cNvSpPr>
            <p:nvPr userDrawn="1"/>
          </p:nvSpPr>
          <p:spPr bwMode="auto">
            <a:xfrm>
              <a:off x="634961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4" name="Oval 903"/>
            <p:cNvSpPr>
              <a:spLocks noChangeAspect="1" noChangeArrowheads="1"/>
            </p:cNvSpPr>
            <p:nvPr userDrawn="1"/>
          </p:nvSpPr>
          <p:spPr bwMode="auto">
            <a:xfrm>
              <a:off x="657427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5" name="Oval 904"/>
            <p:cNvSpPr>
              <a:spLocks noChangeAspect="1" noChangeArrowheads="1"/>
            </p:cNvSpPr>
            <p:nvPr userDrawn="1"/>
          </p:nvSpPr>
          <p:spPr bwMode="auto">
            <a:xfrm>
              <a:off x="668735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6" name="Oval 905"/>
            <p:cNvSpPr>
              <a:spLocks noChangeAspect="1" noChangeArrowheads="1"/>
            </p:cNvSpPr>
            <p:nvPr userDrawn="1"/>
          </p:nvSpPr>
          <p:spPr bwMode="auto">
            <a:xfrm>
              <a:off x="679893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7" name="Oval 906"/>
            <p:cNvSpPr>
              <a:spLocks noChangeAspect="1" noChangeArrowheads="1"/>
            </p:cNvSpPr>
            <p:nvPr userDrawn="1"/>
          </p:nvSpPr>
          <p:spPr bwMode="auto">
            <a:xfrm>
              <a:off x="1854906"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8" name="Oval 907"/>
            <p:cNvSpPr>
              <a:spLocks noChangeAspect="1" noChangeArrowheads="1"/>
            </p:cNvSpPr>
            <p:nvPr userDrawn="1"/>
          </p:nvSpPr>
          <p:spPr bwMode="auto">
            <a:xfrm>
              <a:off x="1967990"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9" name="Oval 908"/>
            <p:cNvSpPr>
              <a:spLocks noChangeAspect="1" noChangeArrowheads="1"/>
            </p:cNvSpPr>
            <p:nvPr userDrawn="1"/>
          </p:nvSpPr>
          <p:spPr bwMode="auto">
            <a:xfrm>
              <a:off x="2079566"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0" name="Oval 909"/>
            <p:cNvSpPr>
              <a:spLocks noChangeAspect="1" noChangeArrowheads="1"/>
            </p:cNvSpPr>
            <p:nvPr userDrawn="1"/>
          </p:nvSpPr>
          <p:spPr bwMode="auto">
            <a:xfrm>
              <a:off x="219265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1" name="Oval 910"/>
            <p:cNvSpPr>
              <a:spLocks noChangeAspect="1" noChangeArrowheads="1"/>
            </p:cNvSpPr>
            <p:nvPr userDrawn="1"/>
          </p:nvSpPr>
          <p:spPr bwMode="auto">
            <a:xfrm>
              <a:off x="2641969"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2" name="Oval 911"/>
            <p:cNvSpPr>
              <a:spLocks noChangeAspect="1" noChangeArrowheads="1"/>
            </p:cNvSpPr>
            <p:nvPr userDrawn="1"/>
          </p:nvSpPr>
          <p:spPr bwMode="auto">
            <a:xfrm>
              <a:off x="398992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3" name="Oval 912"/>
            <p:cNvSpPr>
              <a:spLocks noChangeAspect="1" noChangeArrowheads="1"/>
            </p:cNvSpPr>
            <p:nvPr userDrawn="1"/>
          </p:nvSpPr>
          <p:spPr bwMode="auto">
            <a:xfrm>
              <a:off x="4103013"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4" name="Oval 913"/>
            <p:cNvSpPr>
              <a:spLocks noChangeAspect="1" noChangeArrowheads="1"/>
            </p:cNvSpPr>
            <p:nvPr userDrawn="1"/>
          </p:nvSpPr>
          <p:spPr bwMode="auto">
            <a:xfrm>
              <a:off x="4214589"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5" name="Oval 914"/>
            <p:cNvSpPr>
              <a:spLocks noChangeAspect="1" noChangeArrowheads="1"/>
            </p:cNvSpPr>
            <p:nvPr userDrawn="1"/>
          </p:nvSpPr>
          <p:spPr bwMode="auto">
            <a:xfrm>
              <a:off x="432767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6" name="Oval 915"/>
            <p:cNvSpPr>
              <a:spLocks noChangeAspect="1" noChangeArrowheads="1"/>
            </p:cNvSpPr>
            <p:nvPr userDrawn="1"/>
          </p:nvSpPr>
          <p:spPr bwMode="auto">
            <a:xfrm>
              <a:off x="443924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7" name="Oval 916"/>
            <p:cNvSpPr>
              <a:spLocks noChangeAspect="1" noChangeArrowheads="1"/>
            </p:cNvSpPr>
            <p:nvPr userDrawn="1"/>
          </p:nvSpPr>
          <p:spPr bwMode="auto">
            <a:xfrm>
              <a:off x="455233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8" name="Oval 917"/>
            <p:cNvSpPr>
              <a:spLocks noChangeAspect="1" noChangeArrowheads="1"/>
            </p:cNvSpPr>
            <p:nvPr userDrawn="1"/>
          </p:nvSpPr>
          <p:spPr bwMode="auto">
            <a:xfrm>
              <a:off x="466390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9" name="Oval 918"/>
            <p:cNvSpPr>
              <a:spLocks noChangeAspect="1" noChangeArrowheads="1"/>
            </p:cNvSpPr>
            <p:nvPr userDrawn="1"/>
          </p:nvSpPr>
          <p:spPr bwMode="auto">
            <a:xfrm>
              <a:off x="477699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0" name="Oval 919"/>
            <p:cNvSpPr>
              <a:spLocks noChangeAspect="1" noChangeArrowheads="1"/>
            </p:cNvSpPr>
            <p:nvPr userDrawn="1"/>
          </p:nvSpPr>
          <p:spPr bwMode="auto">
            <a:xfrm>
              <a:off x="488856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1" name="Oval 920"/>
            <p:cNvSpPr>
              <a:spLocks noChangeAspect="1" noChangeArrowheads="1"/>
            </p:cNvSpPr>
            <p:nvPr userDrawn="1"/>
          </p:nvSpPr>
          <p:spPr bwMode="auto">
            <a:xfrm>
              <a:off x="500165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2" name="Oval 921"/>
            <p:cNvSpPr>
              <a:spLocks noChangeAspect="1" noChangeArrowheads="1"/>
            </p:cNvSpPr>
            <p:nvPr userDrawn="1"/>
          </p:nvSpPr>
          <p:spPr bwMode="auto">
            <a:xfrm>
              <a:off x="511322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3" name="Oval 922"/>
            <p:cNvSpPr>
              <a:spLocks noChangeAspect="1" noChangeArrowheads="1"/>
            </p:cNvSpPr>
            <p:nvPr userDrawn="1"/>
          </p:nvSpPr>
          <p:spPr bwMode="auto">
            <a:xfrm>
              <a:off x="5337887"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4" name="Oval 923"/>
            <p:cNvSpPr>
              <a:spLocks noChangeAspect="1" noChangeArrowheads="1"/>
            </p:cNvSpPr>
            <p:nvPr userDrawn="1"/>
          </p:nvSpPr>
          <p:spPr bwMode="auto">
            <a:xfrm>
              <a:off x="545097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5" name="Oval 924"/>
            <p:cNvSpPr>
              <a:spLocks noChangeAspect="1" noChangeArrowheads="1"/>
            </p:cNvSpPr>
            <p:nvPr userDrawn="1"/>
          </p:nvSpPr>
          <p:spPr bwMode="auto">
            <a:xfrm>
              <a:off x="556254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6" name="Oval 925"/>
            <p:cNvSpPr>
              <a:spLocks noChangeAspect="1" noChangeArrowheads="1"/>
            </p:cNvSpPr>
            <p:nvPr userDrawn="1"/>
          </p:nvSpPr>
          <p:spPr bwMode="auto">
            <a:xfrm>
              <a:off x="6124951"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7" name="Oval 926"/>
            <p:cNvSpPr>
              <a:spLocks noChangeAspect="1" noChangeArrowheads="1"/>
            </p:cNvSpPr>
            <p:nvPr userDrawn="1"/>
          </p:nvSpPr>
          <p:spPr bwMode="auto">
            <a:xfrm>
              <a:off x="623803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8" name="Oval 927"/>
            <p:cNvSpPr>
              <a:spLocks noChangeAspect="1" noChangeArrowheads="1"/>
            </p:cNvSpPr>
            <p:nvPr userDrawn="1"/>
          </p:nvSpPr>
          <p:spPr bwMode="auto">
            <a:xfrm>
              <a:off x="657427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9" name="Oval 928"/>
            <p:cNvSpPr>
              <a:spLocks noChangeAspect="1" noChangeArrowheads="1"/>
            </p:cNvSpPr>
            <p:nvPr userDrawn="1"/>
          </p:nvSpPr>
          <p:spPr bwMode="auto">
            <a:xfrm>
              <a:off x="668735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0" name="Oval 929"/>
            <p:cNvSpPr>
              <a:spLocks noChangeAspect="1" noChangeArrowheads="1"/>
            </p:cNvSpPr>
            <p:nvPr userDrawn="1"/>
          </p:nvSpPr>
          <p:spPr bwMode="auto">
            <a:xfrm>
              <a:off x="6798931"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1" name="Oval 930"/>
            <p:cNvSpPr>
              <a:spLocks noChangeAspect="1" noChangeArrowheads="1"/>
            </p:cNvSpPr>
            <p:nvPr userDrawn="1"/>
          </p:nvSpPr>
          <p:spPr bwMode="auto">
            <a:xfrm>
              <a:off x="6912014"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2" name="Oval 931"/>
            <p:cNvSpPr>
              <a:spLocks noChangeAspect="1" noChangeArrowheads="1"/>
            </p:cNvSpPr>
            <p:nvPr userDrawn="1"/>
          </p:nvSpPr>
          <p:spPr bwMode="auto">
            <a:xfrm>
              <a:off x="7136674"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3" name="Oval 932"/>
            <p:cNvSpPr>
              <a:spLocks noChangeAspect="1" noChangeArrowheads="1"/>
            </p:cNvSpPr>
            <p:nvPr userDrawn="1"/>
          </p:nvSpPr>
          <p:spPr bwMode="auto">
            <a:xfrm>
              <a:off x="7248250" y="3526510"/>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934" name="Oval 933"/>
            <p:cNvSpPr>
              <a:spLocks noChangeAspect="1" noChangeArrowheads="1"/>
            </p:cNvSpPr>
            <p:nvPr userDrawn="1"/>
          </p:nvSpPr>
          <p:spPr bwMode="auto">
            <a:xfrm>
              <a:off x="2192650"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5" name="Oval 934"/>
            <p:cNvSpPr>
              <a:spLocks noChangeAspect="1" noChangeArrowheads="1"/>
            </p:cNvSpPr>
            <p:nvPr userDrawn="1"/>
          </p:nvSpPr>
          <p:spPr bwMode="auto">
            <a:xfrm>
              <a:off x="2304226"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6" name="Oval 935"/>
            <p:cNvSpPr>
              <a:spLocks noChangeAspect="1" noChangeArrowheads="1"/>
            </p:cNvSpPr>
            <p:nvPr userDrawn="1"/>
          </p:nvSpPr>
          <p:spPr bwMode="auto">
            <a:xfrm>
              <a:off x="398992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7" name="Oval 936"/>
            <p:cNvSpPr>
              <a:spLocks noChangeAspect="1" noChangeArrowheads="1"/>
            </p:cNvSpPr>
            <p:nvPr userDrawn="1"/>
          </p:nvSpPr>
          <p:spPr bwMode="auto">
            <a:xfrm>
              <a:off x="4103013"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8" name="Oval 937"/>
            <p:cNvSpPr>
              <a:spLocks noChangeAspect="1" noChangeArrowheads="1"/>
            </p:cNvSpPr>
            <p:nvPr userDrawn="1"/>
          </p:nvSpPr>
          <p:spPr bwMode="auto">
            <a:xfrm>
              <a:off x="4214589"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9" name="Oval 938"/>
            <p:cNvSpPr>
              <a:spLocks noChangeAspect="1" noChangeArrowheads="1"/>
            </p:cNvSpPr>
            <p:nvPr userDrawn="1"/>
          </p:nvSpPr>
          <p:spPr bwMode="auto">
            <a:xfrm>
              <a:off x="432767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0" name="Oval 939"/>
            <p:cNvSpPr>
              <a:spLocks noChangeAspect="1" noChangeArrowheads="1"/>
            </p:cNvSpPr>
            <p:nvPr userDrawn="1"/>
          </p:nvSpPr>
          <p:spPr bwMode="auto">
            <a:xfrm>
              <a:off x="443924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1" name="Oval 940"/>
            <p:cNvSpPr>
              <a:spLocks noChangeAspect="1" noChangeArrowheads="1"/>
            </p:cNvSpPr>
            <p:nvPr userDrawn="1"/>
          </p:nvSpPr>
          <p:spPr bwMode="auto">
            <a:xfrm>
              <a:off x="455233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2" name="Oval 941"/>
            <p:cNvSpPr>
              <a:spLocks noChangeAspect="1" noChangeArrowheads="1"/>
            </p:cNvSpPr>
            <p:nvPr userDrawn="1"/>
          </p:nvSpPr>
          <p:spPr bwMode="auto">
            <a:xfrm>
              <a:off x="466390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3" name="Oval 942"/>
            <p:cNvSpPr>
              <a:spLocks noChangeAspect="1" noChangeArrowheads="1"/>
            </p:cNvSpPr>
            <p:nvPr userDrawn="1"/>
          </p:nvSpPr>
          <p:spPr bwMode="auto">
            <a:xfrm>
              <a:off x="477699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4" name="Oval 943"/>
            <p:cNvSpPr>
              <a:spLocks noChangeAspect="1" noChangeArrowheads="1"/>
            </p:cNvSpPr>
            <p:nvPr userDrawn="1"/>
          </p:nvSpPr>
          <p:spPr bwMode="auto">
            <a:xfrm>
              <a:off x="488856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5" name="Oval 944"/>
            <p:cNvSpPr>
              <a:spLocks noChangeAspect="1" noChangeArrowheads="1"/>
            </p:cNvSpPr>
            <p:nvPr userDrawn="1"/>
          </p:nvSpPr>
          <p:spPr bwMode="auto">
            <a:xfrm>
              <a:off x="500165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6" name="Oval 945"/>
            <p:cNvSpPr>
              <a:spLocks noChangeAspect="1" noChangeArrowheads="1"/>
            </p:cNvSpPr>
            <p:nvPr userDrawn="1"/>
          </p:nvSpPr>
          <p:spPr bwMode="auto">
            <a:xfrm>
              <a:off x="511322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7" name="Oval 946"/>
            <p:cNvSpPr>
              <a:spLocks noChangeAspect="1" noChangeArrowheads="1"/>
            </p:cNvSpPr>
            <p:nvPr userDrawn="1"/>
          </p:nvSpPr>
          <p:spPr bwMode="auto">
            <a:xfrm>
              <a:off x="522631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8" name="Oval 947"/>
            <p:cNvSpPr>
              <a:spLocks noChangeAspect="1" noChangeArrowheads="1"/>
            </p:cNvSpPr>
            <p:nvPr userDrawn="1"/>
          </p:nvSpPr>
          <p:spPr bwMode="auto">
            <a:xfrm>
              <a:off x="612495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9" name="Oval 948"/>
            <p:cNvSpPr>
              <a:spLocks noChangeAspect="1" noChangeArrowheads="1"/>
            </p:cNvSpPr>
            <p:nvPr userDrawn="1"/>
          </p:nvSpPr>
          <p:spPr bwMode="auto">
            <a:xfrm>
              <a:off x="623803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0" name="Oval 949"/>
            <p:cNvSpPr>
              <a:spLocks noChangeAspect="1" noChangeArrowheads="1"/>
            </p:cNvSpPr>
            <p:nvPr userDrawn="1"/>
          </p:nvSpPr>
          <p:spPr bwMode="auto">
            <a:xfrm>
              <a:off x="668735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1" name="Oval 950"/>
            <p:cNvSpPr>
              <a:spLocks noChangeAspect="1" noChangeArrowheads="1"/>
            </p:cNvSpPr>
            <p:nvPr userDrawn="1"/>
          </p:nvSpPr>
          <p:spPr bwMode="auto">
            <a:xfrm>
              <a:off x="6798931"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2" name="Oval 951"/>
            <p:cNvSpPr>
              <a:spLocks noChangeAspect="1" noChangeArrowheads="1"/>
            </p:cNvSpPr>
            <p:nvPr userDrawn="1"/>
          </p:nvSpPr>
          <p:spPr bwMode="auto">
            <a:xfrm>
              <a:off x="7248250"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3" name="Oval 952"/>
            <p:cNvSpPr>
              <a:spLocks noChangeAspect="1" noChangeArrowheads="1"/>
            </p:cNvSpPr>
            <p:nvPr userDrawn="1"/>
          </p:nvSpPr>
          <p:spPr bwMode="auto">
            <a:xfrm>
              <a:off x="2304226"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4" name="Oval 953"/>
            <p:cNvSpPr>
              <a:spLocks noChangeAspect="1" noChangeArrowheads="1"/>
            </p:cNvSpPr>
            <p:nvPr userDrawn="1"/>
          </p:nvSpPr>
          <p:spPr bwMode="auto">
            <a:xfrm>
              <a:off x="241731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5" name="Oval 954"/>
            <p:cNvSpPr>
              <a:spLocks noChangeAspect="1" noChangeArrowheads="1"/>
            </p:cNvSpPr>
            <p:nvPr userDrawn="1"/>
          </p:nvSpPr>
          <p:spPr bwMode="auto">
            <a:xfrm>
              <a:off x="2528886"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6" name="Oval 955"/>
            <p:cNvSpPr>
              <a:spLocks noChangeAspect="1" noChangeArrowheads="1"/>
            </p:cNvSpPr>
            <p:nvPr userDrawn="1"/>
          </p:nvSpPr>
          <p:spPr bwMode="auto">
            <a:xfrm>
              <a:off x="2641969"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7" name="Oval 956"/>
            <p:cNvSpPr>
              <a:spLocks noChangeAspect="1" noChangeArrowheads="1"/>
            </p:cNvSpPr>
            <p:nvPr userDrawn="1"/>
          </p:nvSpPr>
          <p:spPr bwMode="auto">
            <a:xfrm>
              <a:off x="2753545"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8" name="Oval 957"/>
            <p:cNvSpPr>
              <a:spLocks noChangeAspect="1" noChangeArrowheads="1"/>
            </p:cNvSpPr>
            <p:nvPr userDrawn="1"/>
          </p:nvSpPr>
          <p:spPr bwMode="auto">
            <a:xfrm>
              <a:off x="398992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9" name="Oval 958"/>
            <p:cNvSpPr>
              <a:spLocks noChangeAspect="1" noChangeArrowheads="1"/>
            </p:cNvSpPr>
            <p:nvPr userDrawn="1"/>
          </p:nvSpPr>
          <p:spPr bwMode="auto">
            <a:xfrm>
              <a:off x="4103013"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0" name="Oval 959"/>
            <p:cNvSpPr>
              <a:spLocks noChangeAspect="1" noChangeArrowheads="1"/>
            </p:cNvSpPr>
            <p:nvPr userDrawn="1"/>
          </p:nvSpPr>
          <p:spPr bwMode="auto">
            <a:xfrm>
              <a:off x="4214589"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1" name="Oval 960"/>
            <p:cNvSpPr>
              <a:spLocks noChangeAspect="1" noChangeArrowheads="1"/>
            </p:cNvSpPr>
            <p:nvPr userDrawn="1"/>
          </p:nvSpPr>
          <p:spPr bwMode="auto">
            <a:xfrm>
              <a:off x="432767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2" name="Oval 961"/>
            <p:cNvSpPr>
              <a:spLocks noChangeAspect="1" noChangeArrowheads="1"/>
            </p:cNvSpPr>
            <p:nvPr userDrawn="1"/>
          </p:nvSpPr>
          <p:spPr bwMode="auto">
            <a:xfrm>
              <a:off x="443924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3" name="Oval 962"/>
            <p:cNvSpPr>
              <a:spLocks noChangeAspect="1" noChangeArrowheads="1"/>
            </p:cNvSpPr>
            <p:nvPr userDrawn="1"/>
          </p:nvSpPr>
          <p:spPr bwMode="auto">
            <a:xfrm>
              <a:off x="455233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4" name="Oval 963"/>
            <p:cNvSpPr>
              <a:spLocks noChangeAspect="1" noChangeArrowheads="1"/>
            </p:cNvSpPr>
            <p:nvPr userDrawn="1"/>
          </p:nvSpPr>
          <p:spPr bwMode="auto">
            <a:xfrm>
              <a:off x="466390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5" name="Oval 964"/>
            <p:cNvSpPr>
              <a:spLocks noChangeAspect="1" noChangeArrowheads="1"/>
            </p:cNvSpPr>
            <p:nvPr userDrawn="1"/>
          </p:nvSpPr>
          <p:spPr bwMode="auto">
            <a:xfrm>
              <a:off x="477699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6" name="Oval 965"/>
            <p:cNvSpPr>
              <a:spLocks noChangeAspect="1" noChangeArrowheads="1"/>
            </p:cNvSpPr>
            <p:nvPr userDrawn="1"/>
          </p:nvSpPr>
          <p:spPr bwMode="auto">
            <a:xfrm>
              <a:off x="488856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7" name="Oval 966"/>
            <p:cNvSpPr>
              <a:spLocks noChangeAspect="1" noChangeArrowheads="1"/>
            </p:cNvSpPr>
            <p:nvPr userDrawn="1"/>
          </p:nvSpPr>
          <p:spPr bwMode="auto">
            <a:xfrm>
              <a:off x="500165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8" name="Oval 967"/>
            <p:cNvSpPr>
              <a:spLocks noChangeAspect="1" noChangeArrowheads="1"/>
            </p:cNvSpPr>
            <p:nvPr userDrawn="1"/>
          </p:nvSpPr>
          <p:spPr bwMode="auto">
            <a:xfrm>
              <a:off x="511322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9" name="Oval 968"/>
            <p:cNvSpPr>
              <a:spLocks noChangeAspect="1" noChangeArrowheads="1"/>
            </p:cNvSpPr>
            <p:nvPr userDrawn="1"/>
          </p:nvSpPr>
          <p:spPr bwMode="auto">
            <a:xfrm>
              <a:off x="522631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0" name="Oval 969"/>
            <p:cNvSpPr>
              <a:spLocks noChangeAspect="1" noChangeArrowheads="1"/>
            </p:cNvSpPr>
            <p:nvPr userDrawn="1"/>
          </p:nvSpPr>
          <p:spPr bwMode="auto">
            <a:xfrm>
              <a:off x="5337887"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1" name="Oval 970"/>
            <p:cNvSpPr>
              <a:spLocks noChangeAspect="1" noChangeArrowheads="1"/>
            </p:cNvSpPr>
            <p:nvPr userDrawn="1"/>
          </p:nvSpPr>
          <p:spPr bwMode="auto">
            <a:xfrm>
              <a:off x="545097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2" name="Oval 971"/>
            <p:cNvSpPr>
              <a:spLocks noChangeAspect="1" noChangeArrowheads="1"/>
            </p:cNvSpPr>
            <p:nvPr userDrawn="1"/>
          </p:nvSpPr>
          <p:spPr bwMode="auto">
            <a:xfrm>
              <a:off x="556254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3" name="Oval 972"/>
            <p:cNvSpPr>
              <a:spLocks noChangeAspect="1" noChangeArrowheads="1"/>
            </p:cNvSpPr>
            <p:nvPr userDrawn="1"/>
          </p:nvSpPr>
          <p:spPr bwMode="auto">
            <a:xfrm>
              <a:off x="612495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4" name="Oval 973"/>
            <p:cNvSpPr>
              <a:spLocks noChangeAspect="1" noChangeArrowheads="1"/>
            </p:cNvSpPr>
            <p:nvPr userDrawn="1"/>
          </p:nvSpPr>
          <p:spPr bwMode="auto">
            <a:xfrm>
              <a:off x="6687355"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5" name="Oval 974"/>
            <p:cNvSpPr>
              <a:spLocks noChangeAspect="1" noChangeArrowheads="1"/>
            </p:cNvSpPr>
            <p:nvPr userDrawn="1"/>
          </p:nvSpPr>
          <p:spPr bwMode="auto">
            <a:xfrm>
              <a:off x="6798931"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6" name="Oval 975"/>
            <p:cNvSpPr>
              <a:spLocks noChangeAspect="1" noChangeArrowheads="1"/>
            </p:cNvSpPr>
            <p:nvPr userDrawn="1"/>
          </p:nvSpPr>
          <p:spPr bwMode="auto">
            <a:xfrm>
              <a:off x="724825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7" name="Oval 976"/>
            <p:cNvSpPr>
              <a:spLocks noChangeAspect="1" noChangeArrowheads="1"/>
            </p:cNvSpPr>
            <p:nvPr userDrawn="1"/>
          </p:nvSpPr>
          <p:spPr bwMode="auto">
            <a:xfrm>
              <a:off x="2528886"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8" name="Oval 977"/>
            <p:cNvSpPr>
              <a:spLocks noChangeAspect="1" noChangeArrowheads="1"/>
            </p:cNvSpPr>
            <p:nvPr userDrawn="1"/>
          </p:nvSpPr>
          <p:spPr bwMode="auto">
            <a:xfrm>
              <a:off x="2641969"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9" name="Oval 978"/>
            <p:cNvSpPr>
              <a:spLocks noChangeAspect="1" noChangeArrowheads="1"/>
            </p:cNvSpPr>
            <p:nvPr userDrawn="1"/>
          </p:nvSpPr>
          <p:spPr bwMode="auto">
            <a:xfrm>
              <a:off x="2753545"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0" name="Oval 979"/>
            <p:cNvSpPr>
              <a:spLocks noChangeAspect="1" noChangeArrowheads="1"/>
            </p:cNvSpPr>
            <p:nvPr userDrawn="1"/>
          </p:nvSpPr>
          <p:spPr bwMode="auto">
            <a:xfrm>
              <a:off x="286663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1" name="Oval 980"/>
            <p:cNvSpPr>
              <a:spLocks noChangeAspect="1" noChangeArrowheads="1"/>
            </p:cNvSpPr>
            <p:nvPr userDrawn="1"/>
          </p:nvSpPr>
          <p:spPr bwMode="auto">
            <a:xfrm>
              <a:off x="4103013"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2" name="Oval 981"/>
            <p:cNvSpPr>
              <a:spLocks noChangeAspect="1" noChangeArrowheads="1"/>
            </p:cNvSpPr>
            <p:nvPr userDrawn="1"/>
          </p:nvSpPr>
          <p:spPr bwMode="auto">
            <a:xfrm>
              <a:off x="4214589"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3" name="Oval 982"/>
            <p:cNvSpPr>
              <a:spLocks noChangeAspect="1" noChangeArrowheads="1"/>
            </p:cNvSpPr>
            <p:nvPr userDrawn="1"/>
          </p:nvSpPr>
          <p:spPr bwMode="auto">
            <a:xfrm>
              <a:off x="432767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4" name="Oval 983"/>
            <p:cNvSpPr>
              <a:spLocks noChangeAspect="1" noChangeArrowheads="1"/>
            </p:cNvSpPr>
            <p:nvPr userDrawn="1"/>
          </p:nvSpPr>
          <p:spPr bwMode="auto">
            <a:xfrm>
              <a:off x="443924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5" name="Oval 984"/>
            <p:cNvSpPr>
              <a:spLocks noChangeAspect="1" noChangeArrowheads="1"/>
            </p:cNvSpPr>
            <p:nvPr userDrawn="1"/>
          </p:nvSpPr>
          <p:spPr bwMode="auto">
            <a:xfrm>
              <a:off x="455233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6" name="Oval 985"/>
            <p:cNvSpPr>
              <a:spLocks noChangeAspect="1" noChangeArrowheads="1"/>
            </p:cNvSpPr>
            <p:nvPr userDrawn="1"/>
          </p:nvSpPr>
          <p:spPr bwMode="auto">
            <a:xfrm>
              <a:off x="466390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7" name="Oval 986"/>
            <p:cNvSpPr>
              <a:spLocks noChangeAspect="1" noChangeArrowheads="1"/>
            </p:cNvSpPr>
            <p:nvPr userDrawn="1"/>
          </p:nvSpPr>
          <p:spPr bwMode="auto">
            <a:xfrm>
              <a:off x="477699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8" name="Oval 987"/>
            <p:cNvSpPr>
              <a:spLocks noChangeAspect="1" noChangeArrowheads="1"/>
            </p:cNvSpPr>
            <p:nvPr userDrawn="1"/>
          </p:nvSpPr>
          <p:spPr bwMode="auto">
            <a:xfrm>
              <a:off x="488856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9" name="Oval 988"/>
            <p:cNvSpPr>
              <a:spLocks noChangeAspect="1" noChangeArrowheads="1"/>
            </p:cNvSpPr>
            <p:nvPr userDrawn="1"/>
          </p:nvSpPr>
          <p:spPr bwMode="auto">
            <a:xfrm>
              <a:off x="500165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0" name="Oval 989"/>
            <p:cNvSpPr>
              <a:spLocks noChangeAspect="1" noChangeArrowheads="1"/>
            </p:cNvSpPr>
            <p:nvPr userDrawn="1"/>
          </p:nvSpPr>
          <p:spPr bwMode="auto">
            <a:xfrm>
              <a:off x="511322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1" name="Oval 990"/>
            <p:cNvSpPr>
              <a:spLocks noChangeAspect="1" noChangeArrowheads="1"/>
            </p:cNvSpPr>
            <p:nvPr userDrawn="1"/>
          </p:nvSpPr>
          <p:spPr bwMode="auto">
            <a:xfrm>
              <a:off x="5226311"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2" name="Oval 991"/>
            <p:cNvSpPr>
              <a:spLocks noChangeAspect="1" noChangeArrowheads="1"/>
            </p:cNvSpPr>
            <p:nvPr userDrawn="1"/>
          </p:nvSpPr>
          <p:spPr bwMode="auto">
            <a:xfrm>
              <a:off x="5337887"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3" name="Oval 992"/>
            <p:cNvSpPr>
              <a:spLocks noChangeAspect="1" noChangeArrowheads="1"/>
            </p:cNvSpPr>
            <p:nvPr userDrawn="1"/>
          </p:nvSpPr>
          <p:spPr bwMode="auto">
            <a:xfrm>
              <a:off x="545097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4" name="Oval 993"/>
            <p:cNvSpPr>
              <a:spLocks noChangeAspect="1" noChangeArrowheads="1"/>
            </p:cNvSpPr>
            <p:nvPr userDrawn="1"/>
          </p:nvSpPr>
          <p:spPr bwMode="auto">
            <a:xfrm>
              <a:off x="623803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5" name="Oval 994"/>
            <p:cNvSpPr>
              <a:spLocks noChangeAspect="1" noChangeArrowheads="1"/>
            </p:cNvSpPr>
            <p:nvPr userDrawn="1"/>
          </p:nvSpPr>
          <p:spPr bwMode="auto">
            <a:xfrm>
              <a:off x="668735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6" name="Oval 995"/>
            <p:cNvSpPr>
              <a:spLocks noChangeAspect="1" noChangeArrowheads="1"/>
            </p:cNvSpPr>
            <p:nvPr userDrawn="1"/>
          </p:nvSpPr>
          <p:spPr bwMode="auto">
            <a:xfrm>
              <a:off x="724825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7" name="Oval 996"/>
            <p:cNvSpPr>
              <a:spLocks noChangeAspect="1" noChangeArrowheads="1"/>
            </p:cNvSpPr>
            <p:nvPr userDrawn="1"/>
          </p:nvSpPr>
          <p:spPr bwMode="auto">
            <a:xfrm>
              <a:off x="252888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8" name="Oval 997"/>
            <p:cNvSpPr>
              <a:spLocks noChangeAspect="1" noChangeArrowheads="1"/>
            </p:cNvSpPr>
            <p:nvPr userDrawn="1"/>
          </p:nvSpPr>
          <p:spPr bwMode="auto">
            <a:xfrm>
              <a:off x="264196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9" name="Oval 998"/>
            <p:cNvSpPr>
              <a:spLocks noChangeAspect="1" noChangeArrowheads="1"/>
            </p:cNvSpPr>
            <p:nvPr userDrawn="1"/>
          </p:nvSpPr>
          <p:spPr bwMode="auto">
            <a:xfrm>
              <a:off x="2753545"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0" name="Oval 999"/>
            <p:cNvSpPr>
              <a:spLocks noChangeAspect="1" noChangeArrowheads="1"/>
            </p:cNvSpPr>
            <p:nvPr userDrawn="1"/>
          </p:nvSpPr>
          <p:spPr bwMode="auto">
            <a:xfrm>
              <a:off x="2866630"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1" name="Oval 1000"/>
            <p:cNvSpPr>
              <a:spLocks noChangeAspect="1" noChangeArrowheads="1"/>
            </p:cNvSpPr>
            <p:nvPr userDrawn="1"/>
          </p:nvSpPr>
          <p:spPr bwMode="auto">
            <a:xfrm>
              <a:off x="297820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2" name="Oval 1001"/>
            <p:cNvSpPr>
              <a:spLocks noChangeAspect="1" noChangeArrowheads="1"/>
            </p:cNvSpPr>
            <p:nvPr userDrawn="1"/>
          </p:nvSpPr>
          <p:spPr bwMode="auto">
            <a:xfrm>
              <a:off x="309128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3" name="Oval 1002"/>
            <p:cNvSpPr>
              <a:spLocks noChangeAspect="1" noChangeArrowheads="1"/>
            </p:cNvSpPr>
            <p:nvPr userDrawn="1"/>
          </p:nvSpPr>
          <p:spPr bwMode="auto">
            <a:xfrm>
              <a:off x="455233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4" name="Oval 1003"/>
            <p:cNvSpPr>
              <a:spLocks noChangeAspect="1" noChangeArrowheads="1"/>
            </p:cNvSpPr>
            <p:nvPr userDrawn="1"/>
          </p:nvSpPr>
          <p:spPr bwMode="auto">
            <a:xfrm>
              <a:off x="466390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5" name="Oval 1004"/>
            <p:cNvSpPr>
              <a:spLocks noChangeAspect="1" noChangeArrowheads="1"/>
            </p:cNvSpPr>
            <p:nvPr userDrawn="1"/>
          </p:nvSpPr>
          <p:spPr bwMode="auto">
            <a:xfrm>
              <a:off x="4776992"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6" name="Oval 1005"/>
            <p:cNvSpPr>
              <a:spLocks noChangeAspect="1" noChangeArrowheads="1"/>
            </p:cNvSpPr>
            <p:nvPr userDrawn="1"/>
          </p:nvSpPr>
          <p:spPr bwMode="auto">
            <a:xfrm>
              <a:off x="4888568"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7" name="Oval 1006"/>
            <p:cNvSpPr>
              <a:spLocks noChangeAspect="1" noChangeArrowheads="1"/>
            </p:cNvSpPr>
            <p:nvPr userDrawn="1"/>
          </p:nvSpPr>
          <p:spPr bwMode="auto">
            <a:xfrm>
              <a:off x="500165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8" name="Oval 1007"/>
            <p:cNvSpPr>
              <a:spLocks noChangeAspect="1" noChangeArrowheads="1"/>
            </p:cNvSpPr>
            <p:nvPr userDrawn="1"/>
          </p:nvSpPr>
          <p:spPr bwMode="auto">
            <a:xfrm>
              <a:off x="511322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9" name="Oval 1008"/>
            <p:cNvSpPr>
              <a:spLocks noChangeAspect="1" noChangeArrowheads="1"/>
            </p:cNvSpPr>
            <p:nvPr userDrawn="1"/>
          </p:nvSpPr>
          <p:spPr bwMode="auto">
            <a:xfrm>
              <a:off x="5226311"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0" name="Oval 1009"/>
            <p:cNvSpPr>
              <a:spLocks noChangeAspect="1" noChangeArrowheads="1"/>
            </p:cNvSpPr>
            <p:nvPr userDrawn="1"/>
          </p:nvSpPr>
          <p:spPr bwMode="auto">
            <a:xfrm>
              <a:off x="5337887"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1" name="Oval 1010"/>
            <p:cNvSpPr>
              <a:spLocks noChangeAspect="1" noChangeArrowheads="1"/>
            </p:cNvSpPr>
            <p:nvPr userDrawn="1"/>
          </p:nvSpPr>
          <p:spPr bwMode="auto">
            <a:xfrm>
              <a:off x="545097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2" name="Oval 1011"/>
            <p:cNvSpPr>
              <a:spLocks noChangeAspect="1" noChangeArrowheads="1"/>
            </p:cNvSpPr>
            <p:nvPr userDrawn="1"/>
          </p:nvSpPr>
          <p:spPr bwMode="auto">
            <a:xfrm>
              <a:off x="6687355"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3" name="Oval 1012"/>
            <p:cNvSpPr>
              <a:spLocks noChangeAspect="1" noChangeArrowheads="1"/>
            </p:cNvSpPr>
            <p:nvPr userDrawn="1"/>
          </p:nvSpPr>
          <p:spPr bwMode="auto">
            <a:xfrm>
              <a:off x="7023590" y="3941151"/>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14" name="Oval 1013"/>
            <p:cNvSpPr>
              <a:spLocks noChangeAspect="1" noChangeArrowheads="1"/>
            </p:cNvSpPr>
            <p:nvPr userDrawn="1"/>
          </p:nvSpPr>
          <p:spPr bwMode="auto">
            <a:xfrm>
              <a:off x="241731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5" name="Oval 1014"/>
            <p:cNvSpPr>
              <a:spLocks noChangeAspect="1" noChangeArrowheads="1"/>
            </p:cNvSpPr>
            <p:nvPr userDrawn="1"/>
          </p:nvSpPr>
          <p:spPr bwMode="auto">
            <a:xfrm>
              <a:off x="252888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6" name="Oval 1015"/>
            <p:cNvSpPr>
              <a:spLocks noChangeAspect="1" noChangeArrowheads="1"/>
            </p:cNvSpPr>
            <p:nvPr userDrawn="1"/>
          </p:nvSpPr>
          <p:spPr bwMode="auto">
            <a:xfrm>
              <a:off x="264196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7" name="Oval 1016"/>
            <p:cNvSpPr>
              <a:spLocks noChangeAspect="1" noChangeArrowheads="1"/>
            </p:cNvSpPr>
            <p:nvPr userDrawn="1"/>
          </p:nvSpPr>
          <p:spPr bwMode="auto">
            <a:xfrm>
              <a:off x="2753545"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8" name="Oval 1017"/>
            <p:cNvSpPr>
              <a:spLocks noChangeAspect="1" noChangeArrowheads="1"/>
            </p:cNvSpPr>
            <p:nvPr userDrawn="1"/>
          </p:nvSpPr>
          <p:spPr bwMode="auto">
            <a:xfrm>
              <a:off x="286663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9" name="Oval 1018"/>
            <p:cNvSpPr>
              <a:spLocks noChangeAspect="1" noChangeArrowheads="1"/>
            </p:cNvSpPr>
            <p:nvPr userDrawn="1"/>
          </p:nvSpPr>
          <p:spPr bwMode="auto">
            <a:xfrm>
              <a:off x="297820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0" name="Oval 1019"/>
            <p:cNvSpPr>
              <a:spLocks noChangeAspect="1" noChangeArrowheads="1"/>
            </p:cNvSpPr>
            <p:nvPr userDrawn="1"/>
          </p:nvSpPr>
          <p:spPr bwMode="auto">
            <a:xfrm>
              <a:off x="309128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1" name="Oval 1020"/>
            <p:cNvSpPr>
              <a:spLocks noChangeAspect="1" noChangeArrowheads="1"/>
            </p:cNvSpPr>
            <p:nvPr userDrawn="1"/>
          </p:nvSpPr>
          <p:spPr bwMode="auto">
            <a:xfrm>
              <a:off x="3204373"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2" name="Oval 1021"/>
            <p:cNvSpPr>
              <a:spLocks noChangeAspect="1" noChangeArrowheads="1"/>
            </p:cNvSpPr>
            <p:nvPr userDrawn="1"/>
          </p:nvSpPr>
          <p:spPr bwMode="auto">
            <a:xfrm>
              <a:off x="455233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3" name="Oval 1022"/>
            <p:cNvSpPr>
              <a:spLocks noChangeAspect="1" noChangeArrowheads="1"/>
            </p:cNvSpPr>
            <p:nvPr userDrawn="1"/>
          </p:nvSpPr>
          <p:spPr bwMode="auto">
            <a:xfrm>
              <a:off x="466390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4" name="Oval 1023"/>
            <p:cNvSpPr>
              <a:spLocks noChangeAspect="1" noChangeArrowheads="1"/>
            </p:cNvSpPr>
            <p:nvPr userDrawn="1"/>
          </p:nvSpPr>
          <p:spPr bwMode="auto">
            <a:xfrm>
              <a:off x="4776992"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5" name="Oval 1024"/>
            <p:cNvSpPr>
              <a:spLocks noChangeAspect="1" noChangeArrowheads="1"/>
            </p:cNvSpPr>
            <p:nvPr userDrawn="1"/>
          </p:nvSpPr>
          <p:spPr bwMode="auto">
            <a:xfrm>
              <a:off x="4888568"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6" name="Oval 1025"/>
            <p:cNvSpPr>
              <a:spLocks noChangeAspect="1" noChangeArrowheads="1"/>
            </p:cNvSpPr>
            <p:nvPr userDrawn="1"/>
          </p:nvSpPr>
          <p:spPr bwMode="auto">
            <a:xfrm>
              <a:off x="500165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7" name="Oval 1026"/>
            <p:cNvSpPr>
              <a:spLocks noChangeAspect="1" noChangeArrowheads="1"/>
            </p:cNvSpPr>
            <p:nvPr userDrawn="1"/>
          </p:nvSpPr>
          <p:spPr bwMode="auto">
            <a:xfrm>
              <a:off x="511322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8" name="Oval 1027"/>
            <p:cNvSpPr>
              <a:spLocks noChangeAspect="1" noChangeArrowheads="1"/>
            </p:cNvSpPr>
            <p:nvPr userDrawn="1"/>
          </p:nvSpPr>
          <p:spPr bwMode="auto">
            <a:xfrm>
              <a:off x="5226311"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9" name="Oval 1028"/>
            <p:cNvSpPr>
              <a:spLocks noChangeAspect="1" noChangeArrowheads="1"/>
            </p:cNvSpPr>
            <p:nvPr userDrawn="1"/>
          </p:nvSpPr>
          <p:spPr bwMode="auto">
            <a:xfrm>
              <a:off x="5337887"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0" name="Oval 1029"/>
            <p:cNvSpPr>
              <a:spLocks noChangeAspect="1" noChangeArrowheads="1"/>
            </p:cNvSpPr>
            <p:nvPr userDrawn="1"/>
          </p:nvSpPr>
          <p:spPr bwMode="auto">
            <a:xfrm>
              <a:off x="6687355"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1" name="Oval 1030"/>
            <p:cNvSpPr>
              <a:spLocks noChangeAspect="1" noChangeArrowheads="1"/>
            </p:cNvSpPr>
            <p:nvPr userDrawn="1"/>
          </p:nvSpPr>
          <p:spPr bwMode="auto">
            <a:xfrm>
              <a:off x="6912014"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2" name="Oval 1031"/>
            <p:cNvSpPr>
              <a:spLocks noChangeAspect="1" noChangeArrowheads="1"/>
            </p:cNvSpPr>
            <p:nvPr userDrawn="1"/>
          </p:nvSpPr>
          <p:spPr bwMode="auto">
            <a:xfrm>
              <a:off x="7023590"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3" name="Oval 1032"/>
            <p:cNvSpPr>
              <a:spLocks noChangeAspect="1" noChangeArrowheads="1"/>
            </p:cNvSpPr>
            <p:nvPr userDrawn="1"/>
          </p:nvSpPr>
          <p:spPr bwMode="auto">
            <a:xfrm>
              <a:off x="7136674"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4" name="Oval 1033"/>
            <p:cNvSpPr>
              <a:spLocks noChangeAspect="1" noChangeArrowheads="1"/>
            </p:cNvSpPr>
            <p:nvPr userDrawn="1"/>
          </p:nvSpPr>
          <p:spPr bwMode="auto">
            <a:xfrm>
              <a:off x="241731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5" name="Oval 1034"/>
            <p:cNvSpPr>
              <a:spLocks noChangeAspect="1" noChangeArrowheads="1"/>
            </p:cNvSpPr>
            <p:nvPr userDrawn="1"/>
          </p:nvSpPr>
          <p:spPr bwMode="auto">
            <a:xfrm>
              <a:off x="252888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6" name="Oval 1035"/>
            <p:cNvSpPr>
              <a:spLocks noChangeAspect="1" noChangeArrowheads="1"/>
            </p:cNvSpPr>
            <p:nvPr userDrawn="1"/>
          </p:nvSpPr>
          <p:spPr bwMode="auto">
            <a:xfrm>
              <a:off x="264196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7" name="Oval 1036"/>
            <p:cNvSpPr>
              <a:spLocks noChangeAspect="1" noChangeArrowheads="1"/>
            </p:cNvSpPr>
            <p:nvPr userDrawn="1"/>
          </p:nvSpPr>
          <p:spPr bwMode="auto">
            <a:xfrm>
              <a:off x="2753545"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8" name="Oval 1037"/>
            <p:cNvSpPr>
              <a:spLocks noChangeAspect="1" noChangeArrowheads="1"/>
            </p:cNvSpPr>
            <p:nvPr userDrawn="1"/>
          </p:nvSpPr>
          <p:spPr bwMode="auto">
            <a:xfrm>
              <a:off x="286663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9" name="Oval 1038"/>
            <p:cNvSpPr>
              <a:spLocks noChangeAspect="1" noChangeArrowheads="1"/>
            </p:cNvSpPr>
            <p:nvPr userDrawn="1"/>
          </p:nvSpPr>
          <p:spPr bwMode="auto">
            <a:xfrm>
              <a:off x="297820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0" name="Oval 1039"/>
            <p:cNvSpPr>
              <a:spLocks noChangeAspect="1" noChangeArrowheads="1"/>
            </p:cNvSpPr>
            <p:nvPr userDrawn="1"/>
          </p:nvSpPr>
          <p:spPr bwMode="auto">
            <a:xfrm>
              <a:off x="309128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1" name="Oval 1040"/>
            <p:cNvSpPr>
              <a:spLocks noChangeAspect="1" noChangeArrowheads="1"/>
            </p:cNvSpPr>
            <p:nvPr userDrawn="1"/>
          </p:nvSpPr>
          <p:spPr bwMode="auto">
            <a:xfrm>
              <a:off x="3204373"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2" name="Oval 1041"/>
            <p:cNvSpPr>
              <a:spLocks noChangeAspect="1" noChangeArrowheads="1"/>
            </p:cNvSpPr>
            <p:nvPr userDrawn="1"/>
          </p:nvSpPr>
          <p:spPr bwMode="auto">
            <a:xfrm>
              <a:off x="3315949"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3" name="Oval 1042"/>
            <p:cNvSpPr>
              <a:spLocks noChangeAspect="1" noChangeArrowheads="1"/>
            </p:cNvSpPr>
            <p:nvPr userDrawn="1"/>
          </p:nvSpPr>
          <p:spPr bwMode="auto">
            <a:xfrm>
              <a:off x="3429033"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4" name="Oval 1043"/>
            <p:cNvSpPr>
              <a:spLocks noChangeAspect="1" noChangeArrowheads="1"/>
            </p:cNvSpPr>
            <p:nvPr userDrawn="1"/>
          </p:nvSpPr>
          <p:spPr bwMode="auto">
            <a:xfrm>
              <a:off x="466390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5" name="Oval 1044"/>
            <p:cNvSpPr>
              <a:spLocks noChangeAspect="1" noChangeArrowheads="1"/>
            </p:cNvSpPr>
            <p:nvPr userDrawn="1"/>
          </p:nvSpPr>
          <p:spPr bwMode="auto">
            <a:xfrm>
              <a:off x="4776992"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6" name="Oval 1045"/>
            <p:cNvSpPr>
              <a:spLocks noChangeAspect="1" noChangeArrowheads="1"/>
            </p:cNvSpPr>
            <p:nvPr userDrawn="1"/>
          </p:nvSpPr>
          <p:spPr bwMode="auto">
            <a:xfrm>
              <a:off x="4888568"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7" name="Oval 1046"/>
            <p:cNvSpPr>
              <a:spLocks noChangeAspect="1" noChangeArrowheads="1"/>
            </p:cNvSpPr>
            <p:nvPr userDrawn="1"/>
          </p:nvSpPr>
          <p:spPr bwMode="auto">
            <a:xfrm>
              <a:off x="5001652"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8" name="Oval 1047"/>
            <p:cNvSpPr>
              <a:spLocks noChangeAspect="1" noChangeArrowheads="1"/>
            </p:cNvSpPr>
            <p:nvPr userDrawn="1"/>
          </p:nvSpPr>
          <p:spPr bwMode="auto">
            <a:xfrm>
              <a:off x="511322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9" name="Oval 1048"/>
            <p:cNvSpPr>
              <a:spLocks noChangeAspect="1" noChangeArrowheads="1"/>
            </p:cNvSpPr>
            <p:nvPr userDrawn="1"/>
          </p:nvSpPr>
          <p:spPr bwMode="auto">
            <a:xfrm>
              <a:off x="5226311"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0" name="Oval 1049"/>
            <p:cNvSpPr>
              <a:spLocks noChangeAspect="1" noChangeArrowheads="1"/>
            </p:cNvSpPr>
            <p:nvPr userDrawn="1"/>
          </p:nvSpPr>
          <p:spPr bwMode="auto">
            <a:xfrm>
              <a:off x="6798931"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1" name="Oval 1050"/>
            <p:cNvSpPr>
              <a:spLocks noChangeAspect="1" noChangeArrowheads="1"/>
            </p:cNvSpPr>
            <p:nvPr userDrawn="1"/>
          </p:nvSpPr>
          <p:spPr bwMode="auto">
            <a:xfrm>
              <a:off x="713667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2" name="Oval 1051"/>
            <p:cNvSpPr>
              <a:spLocks noChangeAspect="1" noChangeArrowheads="1"/>
            </p:cNvSpPr>
            <p:nvPr userDrawn="1"/>
          </p:nvSpPr>
          <p:spPr bwMode="auto">
            <a:xfrm>
              <a:off x="7472910"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3" name="Oval 1052"/>
            <p:cNvSpPr>
              <a:spLocks noChangeAspect="1" noChangeArrowheads="1"/>
            </p:cNvSpPr>
            <p:nvPr userDrawn="1"/>
          </p:nvSpPr>
          <p:spPr bwMode="auto">
            <a:xfrm>
              <a:off x="758599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4" name="Oval 1053"/>
            <p:cNvSpPr>
              <a:spLocks noChangeAspect="1" noChangeArrowheads="1"/>
            </p:cNvSpPr>
            <p:nvPr userDrawn="1"/>
          </p:nvSpPr>
          <p:spPr bwMode="auto">
            <a:xfrm>
              <a:off x="769757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5" name="Oval 1054"/>
            <p:cNvSpPr>
              <a:spLocks noChangeAspect="1" noChangeArrowheads="1"/>
            </p:cNvSpPr>
            <p:nvPr userDrawn="1"/>
          </p:nvSpPr>
          <p:spPr bwMode="auto">
            <a:xfrm>
              <a:off x="252888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6" name="Oval 1055"/>
            <p:cNvSpPr>
              <a:spLocks noChangeAspect="1" noChangeArrowheads="1"/>
            </p:cNvSpPr>
            <p:nvPr userDrawn="1"/>
          </p:nvSpPr>
          <p:spPr bwMode="auto">
            <a:xfrm>
              <a:off x="264196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7" name="Oval 1056"/>
            <p:cNvSpPr>
              <a:spLocks noChangeAspect="1" noChangeArrowheads="1"/>
            </p:cNvSpPr>
            <p:nvPr userDrawn="1"/>
          </p:nvSpPr>
          <p:spPr bwMode="auto">
            <a:xfrm>
              <a:off x="2753545"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8" name="Oval 1057"/>
            <p:cNvSpPr>
              <a:spLocks noChangeAspect="1" noChangeArrowheads="1"/>
            </p:cNvSpPr>
            <p:nvPr userDrawn="1"/>
          </p:nvSpPr>
          <p:spPr bwMode="auto">
            <a:xfrm>
              <a:off x="2866630"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9" name="Oval 1058"/>
            <p:cNvSpPr>
              <a:spLocks noChangeAspect="1" noChangeArrowheads="1"/>
            </p:cNvSpPr>
            <p:nvPr userDrawn="1"/>
          </p:nvSpPr>
          <p:spPr bwMode="auto">
            <a:xfrm>
              <a:off x="297820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0" name="Oval 1059"/>
            <p:cNvSpPr>
              <a:spLocks noChangeAspect="1" noChangeArrowheads="1"/>
            </p:cNvSpPr>
            <p:nvPr userDrawn="1"/>
          </p:nvSpPr>
          <p:spPr bwMode="auto">
            <a:xfrm>
              <a:off x="309128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1" name="Oval 1060"/>
            <p:cNvSpPr>
              <a:spLocks noChangeAspect="1" noChangeArrowheads="1"/>
            </p:cNvSpPr>
            <p:nvPr userDrawn="1"/>
          </p:nvSpPr>
          <p:spPr bwMode="auto">
            <a:xfrm>
              <a:off x="3204373"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2" name="Oval 1061"/>
            <p:cNvSpPr>
              <a:spLocks noChangeAspect="1" noChangeArrowheads="1"/>
            </p:cNvSpPr>
            <p:nvPr userDrawn="1"/>
          </p:nvSpPr>
          <p:spPr bwMode="auto">
            <a:xfrm>
              <a:off x="3315949"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3" name="Oval 1062"/>
            <p:cNvSpPr>
              <a:spLocks noChangeAspect="1" noChangeArrowheads="1"/>
            </p:cNvSpPr>
            <p:nvPr userDrawn="1"/>
          </p:nvSpPr>
          <p:spPr bwMode="auto">
            <a:xfrm>
              <a:off x="3429033"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4" name="Oval 1063"/>
            <p:cNvSpPr>
              <a:spLocks noChangeAspect="1" noChangeArrowheads="1"/>
            </p:cNvSpPr>
            <p:nvPr userDrawn="1"/>
          </p:nvSpPr>
          <p:spPr bwMode="auto">
            <a:xfrm>
              <a:off x="466390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5" name="Oval 1064"/>
            <p:cNvSpPr>
              <a:spLocks noChangeAspect="1" noChangeArrowheads="1"/>
            </p:cNvSpPr>
            <p:nvPr userDrawn="1"/>
          </p:nvSpPr>
          <p:spPr bwMode="auto">
            <a:xfrm>
              <a:off x="4776992"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6" name="Oval 1065"/>
            <p:cNvSpPr>
              <a:spLocks noChangeAspect="1" noChangeArrowheads="1"/>
            </p:cNvSpPr>
            <p:nvPr userDrawn="1"/>
          </p:nvSpPr>
          <p:spPr bwMode="auto">
            <a:xfrm>
              <a:off x="4888568"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7" name="Oval 1066"/>
            <p:cNvSpPr>
              <a:spLocks noChangeAspect="1" noChangeArrowheads="1"/>
            </p:cNvSpPr>
            <p:nvPr userDrawn="1"/>
          </p:nvSpPr>
          <p:spPr bwMode="auto">
            <a:xfrm>
              <a:off x="5001652"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8" name="Oval 1067"/>
            <p:cNvSpPr>
              <a:spLocks noChangeAspect="1" noChangeArrowheads="1"/>
            </p:cNvSpPr>
            <p:nvPr userDrawn="1"/>
          </p:nvSpPr>
          <p:spPr bwMode="auto">
            <a:xfrm>
              <a:off x="511322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9" name="Oval 1068"/>
            <p:cNvSpPr>
              <a:spLocks noChangeAspect="1" noChangeArrowheads="1"/>
            </p:cNvSpPr>
            <p:nvPr userDrawn="1"/>
          </p:nvSpPr>
          <p:spPr bwMode="auto">
            <a:xfrm>
              <a:off x="5226311"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0" name="Oval 1069"/>
            <p:cNvSpPr>
              <a:spLocks noChangeAspect="1" noChangeArrowheads="1"/>
            </p:cNvSpPr>
            <p:nvPr userDrawn="1"/>
          </p:nvSpPr>
          <p:spPr bwMode="auto">
            <a:xfrm>
              <a:off x="6912014"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1" name="Oval 1070"/>
            <p:cNvSpPr>
              <a:spLocks noChangeAspect="1" noChangeArrowheads="1"/>
            </p:cNvSpPr>
            <p:nvPr userDrawn="1"/>
          </p:nvSpPr>
          <p:spPr bwMode="auto">
            <a:xfrm>
              <a:off x="7023590"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2" name="Oval 1071"/>
            <p:cNvSpPr>
              <a:spLocks noChangeAspect="1" noChangeArrowheads="1"/>
            </p:cNvSpPr>
            <p:nvPr userDrawn="1"/>
          </p:nvSpPr>
          <p:spPr bwMode="auto">
            <a:xfrm>
              <a:off x="7697570" y="4253262"/>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73" name="Oval 1072"/>
            <p:cNvSpPr>
              <a:spLocks noChangeAspect="1" noChangeArrowheads="1"/>
            </p:cNvSpPr>
            <p:nvPr userDrawn="1"/>
          </p:nvSpPr>
          <p:spPr bwMode="auto">
            <a:xfrm>
              <a:off x="252888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4" name="Oval 1073"/>
            <p:cNvSpPr>
              <a:spLocks noChangeAspect="1" noChangeArrowheads="1"/>
            </p:cNvSpPr>
            <p:nvPr userDrawn="1"/>
          </p:nvSpPr>
          <p:spPr bwMode="auto">
            <a:xfrm>
              <a:off x="264196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5" name="Oval 1074"/>
            <p:cNvSpPr>
              <a:spLocks noChangeAspect="1" noChangeArrowheads="1"/>
            </p:cNvSpPr>
            <p:nvPr userDrawn="1"/>
          </p:nvSpPr>
          <p:spPr bwMode="auto">
            <a:xfrm>
              <a:off x="2753545"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6" name="Oval 1075"/>
            <p:cNvSpPr>
              <a:spLocks noChangeAspect="1" noChangeArrowheads="1"/>
            </p:cNvSpPr>
            <p:nvPr userDrawn="1"/>
          </p:nvSpPr>
          <p:spPr bwMode="auto">
            <a:xfrm>
              <a:off x="2866630"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7" name="Oval 1076"/>
            <p:cNvSpPr>
              <a:spLocks noChangeAspect="1" noChangeArrowheads="1"/>
            </p:cNvSpPr>
            <p:nvPr userDrawn="1"/>
          </p:nvSpPr>
          <p:spPr bwMode="auto">
            <a:xfrm>
              <a:off x="297820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8" name="Oval 1077"/>
            <p:cNvSpPr>
              <a:spLocks noChangeAspect="1" noChangeArrowheads="1"/>
            </p:cNvSpPr>
            <p:nvPr userDrawn="1"/>
          </p:nvSpPr>
          <p:spPr bwMode="auto">
            <a:xfrm>
              <a:off x="309128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9" name="Oval 1078"/>
            <p:cNvSpPr>
              <a:spLocks noChangeAspect="1" noChangeArrowheads="1"/>
            </p:cNvSpPr>
            <p:nvPr userDrawn="1"/>
          </p:nvSpPr>
          <p:spPr bwMode="auto">
            <a:xfrm>
              <a:off x="3204373"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0" name="Oval 1079"/>
            <p:cNvSpPr>
              <a:spLocks noChangeAspect="1" noChangeArrowheads="1"/>
            </p:cNvSpPr>
            <p:nvPr userDrawn="1"/>
          </p:nvSpPr>
          <p:spPr bwMode="auto">
            <a:xfrm>
              <a:off x="3315949"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1" name="Oval 1080"/>
            <p:cNvSpPr>
              <a:spLocks noChangeAspect="1" noChangeArrowheads="1"/>
            </p:cNvSpPr>
            <p:nvPr userDrawn="1"/>
          </p:nvSpPr>
          <p:spPr bwMode="auto">
            <a:xfrm>
              <a:off x="3429033"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2" name="Oval 1081"/>
            <p:cNvSpPr>
              <a:spLocks noChangeAspect="1" noChangeArrowheads="1"/>
            </p:cNvSpPr>
            <p:nvPr userDrawn="1"/>
          </p:nvSpPr>
          <p:spPr bwMode="auto">
            <a:xfrm>
              <a:off x="466390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3" name="Oval 1082"/>
            <p:cNvSpPr>
              <a:spLocks noChangeAspect="1" noChangeArrowheads="1"/>
            </p:cNvSpPr>
            <p:nvPr userDrawn="1"/>
          </p:nvSpPr>
          <p:spPr bwMode="auto">
            <a:xfrm>
              <a:off x="4776992"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4" name="Oval 1083"/>
            <p:cNvSpPr>
              <a:spLocks noChangeAspect="1" noChangeArrowheads="1"/>
            </p:cNvSpPr>
            <p:nvPr userDrawn="1"/>
          </p:nvSpPr>
          <p:spPr bwMode="auto">
            <a:xfrm>
              <a:off x="4888568"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5" name="Oval 1084"/>
            <p:cNvSpPr>
              <a:spLocks noChangeAspect="1" noChangeArrowheads="1"/>
            </p:cNvSpPr>
            <p:nvPr userDrawn="1"/>
          </p:nvSpPr>
          <p:spPr bwMode="auto">
            <a:xfrm>
              <a:off x="5001652"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6" name="Oval 1085"/>
            <p:cNvSpPr>
              <a:spLocks noChangeAspect="1" noChangeArrowheads="1"/>
            </p:cNvSpPr>
            <p:nvPr userDrawn="1"/>
          </p:nvSpPr>
          <p:spPr bwMode="auto">
            <a:xfrm>
              <a:off x="511322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7" name="Oval 1086"/>
            <p:cNvSpPr>
              <a:spLocks noChangeAspect="1" noChangeArrowheads="1"/>
            </p:cNvSpPr>
            <p:nvPr userDrawn="1"/>
          </p:nvSpPr>
          <p:spPr bwMode="auto">
            <a:xfrm>
              <a:off x="5226311"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8" name="Oval 1087"/>
            <p:cNvSpPr>
              <a:spLocks noChangeAspect="1" noChangeArrowheads="1"/>
            </p:cNvSpPr>
            <p:nvPr userDrawn="1"/>
          </p:nvSpPr>
          <p:spPr bwMode="auto">
            <a:xfrm>
              <a:off x="7472910"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9" name="Oval 1088"/>
            <p:cNvSpPr>
              <a:spLocks noChangeAspect="1" noChangeArrowheads="1"/>
            </p:cNvSpPr>
            <p:nvPr userDrawn="1"/>
          </p:nvSpPr>
          <p:spPr bwMode="auto">
            <a:xfrm>
              <a:off x="264196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0" name="Oval 1089"/>
            <p:cNvSpPr>
              <a:spLocks noChangeAspect="1" noChangeArrowheads="1"/>
            </p:cNvSpPr>
            <p:nvPr userDrawn="1"/>
          </p:nvSpPr>
          <p:spPr bwMode="auto">
            <a:xfrm>
              <a:off x="2753545"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1" name="Oval 1090"/>
            <p:cNvSpPr>
              <a:spLocks noChangeAspect="1" noChangeArrowheads="1"/>
            </p:cNvSpPr>
            <p:nvPr userDrawn="1"/>
          </p:nvSpPr>
          <p:spPr bwMode="auto">
            <a:xfrm>
              <a:off x="286663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2" name="Oval 1091"/>
            <p:cNvSpPr>
              <a:spLocks noChangeAspect="1" noChangeArrowheads="1"/>
            </p:cNvSpPr>
            <p:nvPr userDrawn="1"/>
          </p:nvSpPr>
          <p:spPr bwMode="auto">
            <a:xfrm>
              <a:off x="2978206"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3" name="Oval 1092"/>
            <p:cNvSpPr>
              <a:spLocks noChangeAspect="1" noChangeArrowheads="1"/>
            </p:cNvSpPr>
            <p:nvPr userDrawn="1"/>
          </p:nvSpPr>
          <p:spPr bwMode="auto">
            <a:xfrm>
              <a:off x="309128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4" name="Oval 1093"/>
            <p:cNvSpPr>
              <a:spLocks noChangeAspect="1" noChangeArrowheads="1"/>
            </p:cNvSpPr>
            <p:nvPr userDrawn="1"/>
          </p:nvSpPr>
          <p:spPr bwMode="auto">
            <a:xfrm>
              <a:off x="3204373"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5" name="Oval 1094"/>
            <p:cNvSpPr>
              <a:spLocks noChangeAspect="1" noChangeArrowheads="1"/>
            </p:cNvSpPr>
            <p:nvPr userDrawn="1"/>
          </p:nvSpPr>
          <p:spPr bwMode="auto">
            <a:xfrm>
              <a:off x="3315949"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6" name="Oval 1095"/>
            <p:cNvSpPr>
              <a:spLocks noChangeAspect="1" noChangeArrowheads="1"/>
            </p:cNvSpPr>
            <p:nvPr userDrawn="1"/>
          </p:nvSpPr>
          <p:spPr bwMode="auto">
            <a:xfrm>
              <a:off x="466390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7" name="Oval 1096"/>
            <p:cNvSpPr>
              <a:spLocks noChangeAspect="1" noChangeArrowheads="1"/>
            </p:cNvSpPr>
            <p:nvPr userDrawn="1"/>
          </p:nvSpPr>
          <p:spPr bwMode="auto">
            <a:xfrm>
              <a:off x="4776992"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8" name="Oval 1097"/>
            <p:cNvSpPr>
              <a:spLocks noChangeAspect="1" noChangeArrowheads="1"/>
            </p:cNvSpPr>
            <p:nvPr userDrawn="1"/>
          </p:nvSpPr>
          <p:spPr bwMode="auto">
            <a:xfrm>
              <a:off x="4888568"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9" name="Oval 1098"/>
            <p:cNvSpPr>
              <a:spLocks noChangeAspect="1" noChangeArrowheads="1"/>
            </p:cNvSpPr>
            <p:nvPr userDrawn="1"/>
          </p:nvSpPr>
          <p:spPr bwMode="auto">
            <a:xfrm>
              <a:off x="500165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0" name="Oval 1099"/>
            <p:cNvSpPr>
              <a:spLocks noChangeAspect="1" noChangeArrowheads="1"/>
            </p:cNvSpPr>
            <p:nvPr userDrawn="1"/>
          </p:nvSpPr>
          <p:spPr bwMode="auto">
            <a:xfrm>
              <a:off x="511322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1" name="Oval 1100"/>
            <p:cNvSpPr>
              <a:spLocks noChangeAspect="1" noChangeArrowheads="1"/>
            </p:cNvSpPr>
            <p:nvPr userDrawn="1"/>
          </p:nvSpPr>
          <p:spPr bwMode="auto">
            <a:xfrm>
              <a:off x="5226311"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2" name="Oval 1101"/>
            <p:cNvSpPr>
              <a:spLocks noChangeAspect="1" noChangeArrowheads="1"/>
            </p:cNvSpPr>
            <p:nvPr userDrawn="1"/>
          </p:nvSpPr>
          <p:spPr bwMode="auto">
            <a:xfrm>
              <a:off x="545097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3" name="Oval 1102"/>
            <p:cNvSpPr>
              <a:spLocks noChangeAspect="1" noChangeArrowheads="1"/>
            </p:cNvSpPr>
            <p:nvPr userDrawn="1"/>
          </p:nvSpPr>
          <p:spPr bwMode="auto">
            <a:xfrm>
              <a:off x="7361334"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4" name="Oval 1103"/>
            <p:cNvSpPr>
              <a:spLocks noChangeAspect="1" noChangeArrowheads="1"/>
            </p:cNvSpPr>
            <p:nvPr userDrawn="1"/>
          </p:nvSpPr>
          <p:spPr bwMode="auto">
            <a:xfrm>
              <a:off x="7472910"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5" name="Oval 1104"/>
            <p:cNvSpPr>
              <a:spLocks noChangeAspect="1" noChangeArrowheads="1"/>
            </p:cNvSpPr>
            <p:nvPr userDrawn="1"/>
          </p:nvSpPr>
          <p:spPr bwMode="auto">
            <a:xfrm>
              <a:off x="769757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6" name="Oval 1105"/>
            <p:cNvSpPr>
              <a:spLocks noChangeAspect="1" noChangeArrowheads="1"/>
            </p:cNvSpPr>
            <p:nvPr userDrawn="1"/>
          </p:nvSpPr>
          <p:spPr bwMode="auto">
            <a:xfrm>
              <a:off x="2753545"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7" name="Oval 1106"/>
            <p:cNvSpPr>
              <a:spLocks noChangeAspect="1" noChangeArrowheads="1"/>
            </p:cNvSpPr>
            <p:nvPr userDrawn="1"/>
          </p:nvSpPr>
          <p:spPr bwMode="auto">
            <a:xfrm>
              <a:off x="286663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8" name="Oval 1107"/>
            <p:cNvSpPr>
              <a:spLocks noChangeAspect="1" noChangeArrowheads="1"/>
            </p:cNvSpPr>
            <p:nvPr userDrawn="1"/>
          </p:nvSpPr>
          <p:spPr bwMode="auto">
            <a:xfrm>
              <a:off x="2978206"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9" name="Oval 1108"/>
            <p:cNvSpPr>
              <a:spLocks noChangeAspect="1" noChangeArrowheads="1"/>
            </p:cNvSpPr>
            <p:nvPr userDrawn="1"/>
          </p:nvSpPr>
          <p:spPr bwMode="auto">
            <a:xfrm>
              <a:off x="3091289"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0" name="Oval 1109"/>
            <p:cNvSpPr>
              <a:spLocks noChangeAspect="1" noChangeArrowheads="1"/>
            </p:cNvSpPr>
            <p:nvPr userDrawn="1"/>
          </p:nvSpPr>
          <p:spPr bwMode="auto">
            <a:xfrm>
              <a:off x="3204373"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1" name="Oval 1110"/>
            <p:cNvSpPr>
              <a:spLocks noChangeAspect="1" noChangeArrowheads="1"/>
            </p:cNvSpPr>
            <p:nvPr userDrawn="1"/>
          </p:nvSpPr>
          <p:spPr bwMode="auto">
            <a:xfrm>
              <a:off x="3315949"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2" name="Oval 1111"/>
            <p:cNvSpPr>
              <a:spLocks noChangeAspect="1" noChangeArrowheads="1"/>
            </p:cNvSpPr>
            <p:nvPr userDrawn="1"/>
          </p:nvSpPr>
          <p:spPr bwMode="auto">
            <a:xfrm>
              <a:off x="466390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3" name="Oval 1112"/>
            <p:cNvSpPr>
              <a:spLocks noChangeAspect="1" noChangeArrowheads="1"/>
            </p:cNvSpPr>
            <p:nvPr userDrawn="1"/>
          </p:nvSpPr>
          <p:spPr bwMode="auto">
            <a:xfrm>
              <a:off x="4776992"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4" name="Oval 1113"/>
            <p:cNvSpPr>
              <a:spLocks noChangeAspect="1" noChangeArrowheads="1"/>
            </p:cNvSpPr>
            <p:nvPr userDrawn="1"/>
          </p:nvSpPr>
          <p:spPr bwMode="auto">
            <a:xfrm>
              <a:off x="4888568"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5" name="Oval 1114"/>
            <p:cNvSpPr>
              <a:spLocks noChangeAspect="1" noChangeArrowheads="1"/>
            </p:cNvSpPr>
            <p:nvPr userDrawn="1"/>
          </p:nvSpPr>
          <p:spPr bwMode="auto">
            <a:xfrm>
              <a:off x="500165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6" name="Oval 1115"/>
            <p:cNvSpPr>
              <a:spLocks noChangeAspect="1" noChangeArrowheads="1"/>
            </p:cNvSpPr>
            <p:nvPr userDrawn="1"/>
          </p:nvSpPr>
          <p:spPr bwMode="auto">
            <a:xfrm>
              <a:off x="511322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7" name="Oval 1116"/>
            <p:cNvSpPr>
              <a:spLocks noChangeAspect="1" noChangeArrowheads="1"/>
            </p:cNvSpPr>
            <p:nvPr userDrawn="1"/>
          </p:nvSpPr>
          <p:spPr bwMode="auto">
            <a:xfrm>
              <a:off x="5226311"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8" name="Oval 1117"/>
            <p:cNvSpPr>
              <a:spLocks noChangeAspect="1" noChangeArrowheads="1"/>
            </p:cNvSpPr>
            <p:nvPr userDrawn="1"/>
          </p:nvSpPr>
          <p:spPr bwMode="auto">
            <a:xfrm>
              <a:off x="545097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9" name="Oval 1118"/>
            <p:cNvSpPr>
              <a:spLocks noChangeAspect="1" noChangeArrowheads="1"/>
            </p:cNvSpPr>
            <p:nvPr userDrawn="1"/>
          </p:nvSpPr>
          <p:spPr bwMode="auto">
            <a:xfrm>
              <a:off x="724825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0" name="Oval 1119"/>
            <p:cNvSpPr>
              <a:spLocks noChangeAspect="1" noChangeArrowheads="1"/>
            </p:cNvSpPr>
            <p:nvPr userDrawn="1"/>
          </p:nvSpPr>
          <p:spPr bwMode="auto">
            <a:xfrm>
              <a:off x="7361334"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1" name="Oval 1120"/>
            <p:cNvSpPr>
              <a:spLocks noChangeAspect="1" noChangeArrowheads="1"/>
            </p:cNvSpPr>
            <p:nvPr userDrawn="1"/>
          </p:nvSpPr>
          <p:spPr bwMode="auto">
            <a:xfrm>
              <a:off x="7472910"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2" name="Oval 1121"/>
            <p:cNvSpPr>
              <a:spLocks noChangeAspect="1" noChangeArrowheads="1"/>
            </p:cNvSpPr>
            <p:nvPr userDrawn="1"/>
          </p:nvSpPr>
          <p:spPr bwMode="auto">
            <a:xfrm>
              <a:off x="7585994"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3" name="Oval 1122"/>
            <p:cNvSpPr>
              <a:spLocks noChangeAspect="1" noChangeArrowheads="1"/>
            </p:cNvSpPr>
            <p:nvPr userDrawn="1"/>
          </p:nvSpPr>
          <p:spPr bwMode="auto">
            <a:xfrm>
              <a:off x="769757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4" name="Oval 1123"/>
            <p:cNvSpPr>
              <a:spLocks noChangeAspect="1" noChangeArrowheads="1"/>
            </p:cNvSpPr>
            <p:nvPr userDrawn="1"/>
          </p:nvSpPr>
          <p:spPr bwMode="auto">
            <a:xfrm>
              <a:off x="2753545"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5" name="Oval 1124"/>
            <p:cNvSpPr>
              <a:spLocks noChangeAspect="1" noChangeArrowheads="1"/>
            </p:cNvSpPr>
            <p:nvPr userDrawn="1"/>
          </p:nvSpPr>
          <p:spPr bwMode="auto">
            <a:xfrm>
              <a:off x="286663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6" name="Oval 1125"/>
            <p:cNvSpPr>
              <a:spLocks noChangeAspect="1" noChangeArrowheads="1"/>
            </p:cNvSpPr>
            <p:nvPr userDrawn="1"/>
          </p:nvSpPr>
          <p:spPr bwMode="auto">
            <a:xfrm>
              <a:off x="2978206"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7" name="Oval 1126"/>
            <p:cNvSpPr>
              <a:spLocks noChangeAspect="1" noChangeArrowheads="1"/>
            </p:cNvSpPr>
            <p:nvPr userDrawn="1"/>
          </p:nvSpPr>
          <p:spPr bwMode="auto">
            <a:xfrm>
              <a:off x="3091289"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8" name="Oval 1127"/>
            <p:cNvSpPr>
              <a:spLocks noChangeAspect="1" noChangeArrowheads="1"/>
            </p:cNvSpPr>
            <p:nvPr userDrawn="1"/>
          </p:nvSpPr>
          <p:spPr bwMode="auto">
            <a:xfrm>
              <a:off x="3204373"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9" name="Oval 1128"/>
            <p:cNvSpPr>
              <a:spLocks noChangeAspect="1" noChangeArrowheads="1"/>
            </p:cNvSpPr>
            <p:nvPr userDrawn="1"/>
          </p:nvSpPr>
          <p:spPr bwMode="auto">
            <a:xfrm>
              <a:off x="3315949"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0" name="Oval 1129"/>
            <p:cNvSpPr>
              <a:spLocks noChangeAspect="1" noChangeArrowheads="1"/>
            </p:cNvSpPr>
            <p:nvPr userDrawn="1"/>
          </p:nvSpPr>
          <p:spPr bwMode="auto">
            <a:xfrm>
              <a:off x="466390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1" name="Oval 1130"/>
            <p:cNvSpPr>
              <a:spLocks noChangeAspect="1" noChangeArrowheads="1"/>
            </p:cNvSpPr>
            <p:nvPr userDrawn="1"/>
          </p:nvSpPr>
          <p:spPr bwMode="auto">
            <a:xfrm>
              <a:off x="4776992"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2" name="Oval 1131"/>
            <p:cNvSpPr>
              <a:spLocks noChangeAspect="1" noChangeArrowheads="1"/>
            </p:cNvSpPr>
            <p:nvPr userDrawn="1"/>
          </p:nvSpPr>
          <p:spPr bwMode="auto">
            <a:xfrm>
              <a:off x="4888568"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3" name="Oval 1132"/>
            <p:cNvSpPr>
              <a:spLocks noChangeAspect="1" noChangeArrowheads="1"/>
            </p:cNvSpPr>
            <p:nvPr userDrawn="1"/>
          </p:nvSpPr>
          <p:spPr bwMode="auto">
            <a:xfrm>
              <a:off x="500165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4" name="Oval 1133"/>
            <p:cNvSpPr>
              <a:spLocks noChangeAspect="1" noChangeArrowheads="1"/>
            </p:cNvSpPr>
            <p:nvPr userDrawn="1"/>
          </p:nvSpPr>
          <p:spPr bwMode="auto">
            <a:xfrm>
              <a:off x="511322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5" name="Oval 1134"/>
            <p:cNvSpPr>
              <a:spLocks noChangeAspect="1" noChangeArrowheads="1"/>
            </p:cNvSpPr>
            <p:nvPr userDrawn="1"/>
          </p:nvSpPr>
          <p:spPr bwMode="auto">
            <a:xfrm>
              <a:off x="545097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6" name="Oval 1135"/>
            <p:cNvSpPr>
              <a:spLocks noChangeAspect="1" noChangeArrowheads="1"/>
            </p:cNvSpPr>
            <p:nvPr userDrawn="1"/>
          </p:nvSpPr>
          <p:spPr bwMode="auto">
            <a:xfrm>
              <a:off x="713667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7" name="Oval 1136"/>
            <p:cNvSpPr>
              <a:spLocks noChangeAspect="1" noChangeArrowheads="1"/>
            </p:cNvSpPr>
            <p:nvPr userDrawn="1"/>
          </p:nvSpPr>
          <p:spPr bwMode="auto">
            <a:xfrm>
              <a:off x="724825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8" name="Oval 1137"/>
            <p:cNvSpPr>
              <a:spLocks noChangeAspect="1" noChangeArrowheads="1"/>
            </p:cNvSpPr>
            <p:nvPr userDrawn="1"/>
          </p:nvSpPr>
          <p:spPr bwMode="auto">
            <a:xfrm>
              <a:off x="7361334"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9" name="Oval 1138"/>
            <p:cNvSpPr>
              <a:spLocks noChangeAspect="1" noChangeArrowheads="1"/>
            </p:cNvSpPr>
            <p:nvPr userDrawn="1"/>
          </p:nvSpPr>
          <p:spPr bwMode="auto">
            <a:xfrm>
              <a:off x="7472910"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0" name="Oval 1139"/>
            <p:cNvSpPr>
              <a:spLocks noChangeAspect="1" noChangeArrowheads="1"/>
            </p:cNvSpPr>
            <p:nvPr userDrawn="1"/>
          </p:nvSpPr>
          <p:spPr bwMode="auto">
            <a:xfrm>
              <a:off x="758599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1" name="Oval 1140"/>
            <p:cNvSpPr>
              <a:spLocks noChangeAspect="1" noChangeArrowheads="1"/>
            </p:cNvSpPr>
            <p:nvPr userDrawn="1"/>
          </p:nvSpPr>
          <p:spPr bwMode="auto">
            <a:xfrm>
              <a:off x="769757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2" name="Oval 1141"/>
            <p:cNvSpPr>
              <a:spLocks noChangeAspect="1" noChangeArrowheads="1"/>
            </p:cNvSpPr>
            <p:nvPr userDrawn="1"/>
          </p:nvSpPr>
          <p:spPr bwMode="auto">
            <a:xfrm>
              <a:off x="7810653"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3" name="Oval 1142"/>
            <p:cNvSpPr>
              <a:spLocks noChangeAspect="1" noChangeArrowheads="1"/>
            </p:cNvSpPr>
            <p:nvPr userDrawn="1"/>
          </p:nvSpPr>
          <p:spPr bwMode="auto">
            <a:xfrm>
              <a:off x="264196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4" name="Oval 1143"/>
            <p:cNvSpPr>
              <a:spLocks noChangeAspect="1" noChangeArrowheads="1"/>
            </p:cNvSpPr>
            <p:nvPr userDrawn="1"/>
          </p:nvSpPr>
          <p:spPr bwMode="auto">
            <a:xfrm>
              <a:off x="2753545"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5" name="Oval 1144"/>
            <p:cNvSpPr>
              <a:spLocks noChangeAspect="1" noChangeArrowheads="1"/>
            </p:cNvSpPr>
            <p:nvPr userDrawn="1"/>
          </p:nvSpPr>
          <p:spPr bwMode="auto">
            <a:xfrm>
              <a:off x="286663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6" name="Oval 1145"/>
            <p:cNvSpPr>
              <a:spLocks noChangeAspect="1" noChangeArrowheads="1"/>
            </p:cNvSpPr>
            <p:nvPr userDrawn="1"/>
          </p:nvSpPr>
          <p:spPr bwMode="auto">
            <a:xfrm>
              <a:off x="2978206"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7" name="Oval 1146"/>
            <p:cNvSpPr>
              <a:spLocks noChangeAspect="1" noChangeArrowheads="1"/>
            </p:cNvSpPr>
            <p:nvPr userDrawn="1"/>
          </p:nvSpPr>
          <p:spPr bwMode="auto">
            <a:xfrm>
              <a:off x="309128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8" name="Oval 1147"/>
            <p:cNvSpPr>
              <a:spLocks noChangeAspect="1" noChangeArrowheads="1"/>
            </p:cNvSpPr>
            <p:nvPr userDrawn="1"/>
          </p:nvSpPr>
          <p:spPr bwMode="auto">
            <a:xfrm>
              <a:off x="3204373"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9" name="Oval 1148"/>
            <p:cNvSpPr>
              <a:spLocks noChangeAspect="1" noChangeArrowheads="1"/>
            </p:cNvSpPr>
            <p:nvPr userDrawn="1"/>
          </p:nvSpPr>
          <p:spPr bwMode="auto">
            <a:xfrm>
              <a:off x="466390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0" name="Oval 1149"/>
            <p:cNvSpPr>
              <a:spLocks noChangeAspect="1" noChangeArrowheads="1"/>
            </p:cNvSpPr>
            <p:nvPr userDrawn="1"/>
          </p:nvSpPr>
          <p:spPr bwMode="auto">
            <a:xfrm>
              <a:off x="4776992"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1" name="Oval 1150"/>
            <p:cNvSpPr>
              <a:spLocks noChangeAspect="1" noChangeArrowheads="1"/>
            </p:cNvSpPr>
            <p:nvPr userDrawn="1"/>
          </p:nvSpPr>
          <p:spPr bwMode="auto">
            <a:xfrm>
              <a:off x="4888568"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2" name="Oval 1151"/>
            <p:cNvSpPr>
              <a:spLocks noChangeAspect="1" noChangeArrowheads="1"/>
            </p:cNvSpPr>
            <p:nvPr userDrawn="1"/>
          </p:nvSpPr>
          <p:spPr bwMode="auto">
            <a:xfrm>
              <a:off x="500165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3" name="Oval 1152"/>
            <p:cNvSpPr>
              <a:spLocks noChangeAspect="1" noChangeArrowheads="1"/>
            </p:cNvSpPr>
            <p:nvPr userDrawn="1"/>
          </p:nvSpPr>
          <p:spPr bwMode="auto">
            <a:xfrm>
              <a:off x="511322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4" name="Oval 1153"/>
            <p:cNvSpPr>
              <a:spLocks noChangeAspect="1" noChangeArrowheads="1"/>
            </p:cNvSpPr>
            <p:nvPr userDrawn="1"/>
          </p:nvSpPr>
          <p:spPr bwMode="auto">
            <a:xfrm>
              <a:off x="545097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5" name="Oval 1154"/>
            <p:cNvSpPr>
              <a:spLocks noChangeAspect="1" noChangeArrowheads="1"/>
            </p:cNvSpPr>
            <p:nvPr userDrawn="1"/>
          </p:nvSpPr>
          <p:spPr bwMode="auto">
            <a:xfrm>
              <a:off x="702359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6" name="Oval 1155"/>
            <p:cNvSpPr>
              <a:spLocks noChangeAspect="1" noChangeArrowheads="1"/>
            </p:cNvSpPr>
            <p:nvPr userDrawn="1"/>
          </p:nvSpPr>
          <p:spPr bwMode="auto">
            <a:xfrm>
              <a:off x="713667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7" name="Oval 1156"/>
            <p:cNvSpPr>
              <a:spLocks noChangeAspect="1" noChangeArrowheads="1"/>
            </p:cNvSpPr>
            <p:nvPr userDrawn="1"/>
          </p:nvSpPr>
          <p:spPr bwMode="auto">
            <a:xfrm>
              <a:off x="724825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8" name="Oval 1157"/>
            <p:cNvSpPr>
              <a:spLocks noChangeAspect="1" noChangeArrowheads="1"/>
            </p:cNvSpPr>
            <p:nvPr userDrawn="1"/>
          </p:nvSpPr>
          <p:spPr bwMode="auto">
            <a:xfrm>
              <a:off x="7361334"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9" name="Oval 1158"/>
            <p:cNvSpPr>
              <a:spLocks noChangeAspect="1" noChangeArrowheads="1"/>
            </p:cNvSpPr>
            <p:nvPr userDrawn="1"/>
          </p:nvSpPr>
          <p:spPr bwMode="auto">
            <a:xfrm>
              <a:off x="747291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0" name="Oval 1159"/>
            <p:cNvSpPr>
              <a:spLocks noChangeAspect="1" noChangeArrowheads="1"/>
            </p:cNvSpPr>
            <p:nvPr userDrawn="1"/>
          </p:nvSpPr>
          <p:spPr bwMode="auto">
            <a:xfrm>
              <a:off x="758599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1" name="Oval 1160"/>
            <p:cNvSpPr>
              <a:spLocks noChangeAspect="1" noChangeArrowheads="1"/>
            </p:cNvSpPr>
            <p:nvPr userDrawn="1"/>
          </p:nvSpPr>
          <p:spPr bwMode="auto">
            <a:xfrm>
              <a:off x="769757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2" name="Oval 1161"/>
            <p:cNvSpPr>
              <a:spLocks noChangeAspect="1" noChangeArrowheads="1"/>
            </p:cNvSpPr>
            <p:nvPr userDrawn="1"/>
          </p:nvSpPr>
          <p:spPr bwMode="auto">
            <a:xfrm>
              <a:off x="7810653"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3" name="Oval 1162"/>
            <p:cNvSpPr>
              <a:spLocks noChangeAspect="1" noChangeArrowheads="1"/>
            </p:cNvSpPr>
            <p:nvPr userDrawn="1"/>
          </p:nvSpPr>
          <p:spPr bwMode="auto">
            <a:xfrm>
              <a:off x="792222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4" name="Oval 1163"/>
            <p:cNvSpPr>
              <a:spLocks noChangeAspect="1" noChangeArrowheads="1"/>
            </p:cNvSpPr>
            <p:nvPr userDrawn="1"/>
          </p:nvSpPr>
          <p:spPr bwMode="auto">
            <a:xfrm>
              <a:off x="264196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5" name="Oval 1164"/>
            <p:cNvSpPr>
              <a:spLocks noChangeAspect="1" noChangeArrowheads="1"/>
            </p:cNvSpPr>
            <p:nvPr userDrawn="1"/>
          </p:nvSpPr>
          <p:spPr bwMode="auto">
            <a:xfrm>
              <a:off x="2753545"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6" name="Oval 1165"/>
            <p:cNvSpPr>
              <a:spLocks noChangeAspect="1" noChangeArrowheads="1"/>
            </p:cNvSpPr>
            <p:nvPr userDrawn="1"/>
          </p:nvSpPr>
          <p:spPr bwMode="auto">
            <a:xfrm>
              <a:off x="286663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7" name="Oval 1166"/>
            <p:cNvSpPr>
              <a:spLocks noChangeAspect="1" noChangeArrowheads="1"/>
            </p:cNvSpPr>
            <p:nvPr userDrawn="1"/>
          </p:nvSpPr>
          <p:spPr bwMode="auto">
            <a:xfrm>
              <a:off x="2978206"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8" name="Oval 1167"/>
            <p:cNvSpPr>
              <a:spLocks noChangeAspect="1" noChangeArrowheads="1"/>
            </p:cNvSpPr>
            <p:nvPr userDrawn="1"/>
          </p:nvSpPr>
          <p:spPr bwMode="auto">
            <a:xfrm>
              <a:off x="309128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9" name="Oval 1168"/>
            <p:cNvSpPr>
              <a:spLocks noChangeAspect="1" noChangeArrowheads="1"/>
            </p:cNvSpPr>
            <p:nvPr userDrawn="1"/>
          </p:nvSpPr>
          <p:spPr bwMode="auto">
            <a:xfrm>
              <a:off x="4663908"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0" name="Oval 1169"/>
            <p:cNvSpPr>
              <a:spLocks noChangeAspect="1" noChangeArrowheads="1"/>
            </p:cNvSpPr>
            <p:nvPr userDrawn="1"/>
          </p:nvSpPr>
          <p:spPr bwMode="auto">
            <a:xfrm>
              <a:off x="4776992"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1" name="Oval 1170"/>
            <p:cNvSpPr>
              <a:spLocks noChangeAspect="1" noChangeArrowheads="1"/>
            </p:cNvSpPr>
            <p:nvPr userDrawn="1"/>
          </p:nvSpPr>
          <p:spPr bwMode="auto">
            <a:xfrm>
              <a:off x="4888568"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2" name="Oval 1171"/>
            <p:cNvSpPr>
              <a:spLocks noChangeAspect="1" noChangeArrowheads="1"/>
            </p:cNvSpPr>
            <p:nvPr userDrawn="1"/>
          </p:nvSpPr>
          <p:spPr bwMode="auto">
            <a:xfrm>
              <a:off x="5001652"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3" name="Oval 1172"/>
            <p:cNvSpPr>
              <a:spLocks noChangeAspect="1" noChangeArrowheads="1"/>
            </p:cNvSpPr>
            <p:nvPr userDrawn="1"/>
          </p:nvSpPr>
          <p:spPr bwMode="auto">
            <a:xfrm>
              <a:off x="702359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4" name="Oval 1173"/>
            <p:cNvSpPr>
              <a:spLocks noChangeAspect="1" noChangeArrowheads="1"/>
            </p:cNvSpPr>
            <p:nvPr userDrawn="1"/>
          </p:nvSpPr>
          <p:spPr bwMode="auto">
            <a:xfrm>
              <a:off x="713667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5" name="Oval 1174"/>
            <p:cNvSpPr>
              <a:spLocks noChangeAspect="1" noChangeArrowheads="1"/>
            </p:cNvSpPr>
            <p:nvPr userDrawn="1"/>
          </p:nvSpPr>
          <p:spPr bwMode="auto">
            <a:xfrm>
              <a:off x="724825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6" name="Oval 1175"/>
            <p:cNvSpPr>
              <a:spLocks noChangeAspect="1" noChangeArrowheads="1"/>
            </p:cNvSpPr>
            <p:nvPr userDrawn="1"/>
          </p:nvSpPr>
          <p:spPr bwMode="auto">
            <a:xfrm>
              <a:off x="7361334"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7" name="Oval 1176"/>
            <p:cNvSpPr>
              <a:spLocks noChangeAspect="1" noChangeArrowheads="1"/>
            </p:cNvSpPr>
            <p:nvPr userDrawn="1"/>
          </p:nvSpPr>
          <p:spPr bwMode="auto">
            <a:xfrm>
              <a:off x="747291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8" name="Oval 1177"/>
            <p:cNvSpPr>
              <a:spLocks noChangeAspect="1" noChangeArrowheads="1"/>
            </p:cNvSpPr>
            <p:nvPr userDrawn="1"/>
          </p:nvSpPr>
          <p:spPr bwMode="auto">
            <a:xfrm>
              <a:off x="758599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9" name="Oval 1178"/>
            <p:cNvSpPr>
              <a:spLocks noChangeAspect="1" noChangeArrowheads="1"/>
            </p:cNvSpPr>
            <p:nvPr userDrawn="1"/>
          </p:nvSpPr>
          <p:spPr bwMode="auto">
            <a:xfrm>
              <a:off x="769757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0" name="Oval 1179"/>
            <p:cNvSpPr>
              <a:spLocks noChangeAspect="1" noChangeArrowheads="1"/>
            </p:cNvSpPr>
            <p:nvPr userDrawn="1"/>
          </p:nvSpPr>
          <p:spPr bwMode="auto">
            <a:xfrm>
              <a:off x="7810653"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1" name="Oval 1180"/>
            <p:cNvSpPr>
              <a:spLocks noChangeAspect="1" noChangeArrowheads="1"/>
            </p:cNvSpPr>
            <p:nvPr userDrawn="1"/>
          </p:nvSpPr>
          <p:spPr bwMode="auto">
            <a:xfrm>
              <a:off x="7922229" y="4875977"/>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182" name="Oval 1181"/>
            <p:cNvSpPr>
              <a:spLocks noChangeAspect="1" noChangeArrowheads="1"/>
            </p:cNvSpPr>
            <p:nvPr userDrawn="1"/>
          </p:nvSpPr>
          <p:spPr bwMode="auto">
            <a:xfrm>
              <a:off x="264196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3" name="Oval 1182"/>
            <p:cNvSpPr>
              <a:spLocks noChangeAspect="1" noChangeArrowheads="1"/>
            </p:cNvSpPr>
            <p:nvPr userDrawn="1"/>
          </p:nvSpPr>
          <p:spPr bwMode="auto">
            <a:xfrm>
              <a:off x="2753545"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4" name="Oval 1183"/>
            <p:cNvSpPr>
              <a:spLocks noChangeAspect="1" noChangeArrowheads="1"/>
            </p:cNvSpPr>
            <p:nvPr userDrawn="1"/>
          </p:nvSpPr>
          <p:spPr bwMode="auto">
            <a:xfrm>
              <a:off x="286663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5" name="Oval 1184"/>
            <p:cNvSpPr>
              <a:spLocks noChangeAspect="1" noChangeArrowheads="1"/>
            </p:cNvSpPr>
            <p:nvPr userDrawn="1"/>
          </p:nvSpPr>
          <p:spPr bwMode="auto">
            <a:xfrm>
              <a:off x="2978206"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6" name="Oval 1185"/>
            <p:cNvSpPr>
              <a:spLocks noChangeAspect="1" noChangeArrowheads="1"/>
            </p:cNvSpPr>
            <p:nvPr userDrawn="1"/>
          </p:nvSpPr>
          <p:spPr bwMode="auto">
            <a:xfrm>
              <a:off x="309128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7" name="Oval 1186"/>
            <p:cNvSpPr>
              <a:spLocks noChangeAspect="1" noChangeArrowheads="1"/>
            </p:cNvSpPr>
            <p:nvPr userDrawn="1"/>
          </p:nvSpPr>
          <p:spPr bwMode="auto">
            <a:xfrm>
              <a:off x="4776992"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8" name="Oval 1187"/>
            <p:cNvSpPr>
              <a:spLocks noChangeAspect="1" noChangeArrowheads="1"/>
            </p:cNvSpPr>
            <p:nvPr userDrawn="1"/>
          </p:nvSpPr>
          <p:spPr bwMode="auto">
            <a:xfrm>
              <a:off x="4888568"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9" name="Oval 1188"/>
            <p:cNvSpPr>
              <a:spLocks noChangeAspect="1" noChangeArrowheads="1"/>
            </p:cNvSpPr>
            <p:nvPr userDrawn="1"/>
          </p:nvSpPr>
          <p:spPr bwMode="auto">
            <a:xfrm>
              <a:off x="5001652"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0" name="Oval 1189"/>
            <p:cNvSpPr>
              <a:spLocks noChangeAspect="1" noChangeArrowheads="1"/>
            </p:cNvSpPr>
            <p:nvPr userDrawn="1"/>
          </p:nvSpPr>
          <p:spPr bwMode="auto">
            <a:xfrm>
              <a:off x="702359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1" name="Oval 1190"/>
            <p:cNvSpPr>
              <a:spLocks noChangeAspect="1" noChangeArrowheads="1"/>
            </p:cNvSpPr>
            <p:nvPr userDrawn="1"/>
          </p:nvSpPr>
          <p:spPr bwMode="auto">
            <a:xfrm>
              <a:off x="713667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2" name="Oval 1191"/>
            <p:cNvSpPr>
              <a:spLocks noChangeAspect="1" noChangeArrowheads="1"/>
            </p:cNvSpPr>
            <p:nvPr userDrawn="1"/>
          </p:nvSpPr>
          <p:spPr bwMode="auto">
            <a:xfrm>
              <a:off x="747291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3" name="Oval 1192"/>
            <p:cNvSpPr>
              <a:spLocks noChangeAspect="1" noChangeArrowheads="1"/>
            </p:cNvSpPr>
            <p:nvPr userDrawn="1"/>
          </p:nvSpPr>
          <p:spPr bwMode="auto">
            <a:xfrm>
              <a:off x="758599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4" name="Oval 1193"/>
            <p:cNvSpPr>
              <a:spLocks noChangeAspect="1" noChangeArrowheads="1"/>
            </p:cNvSpPr>
            <p:nvPr userDrawn="1"/>
          </p:nvSpPr>
          <p:spPr bwMode="auto">
            <a:xfrm>
              <a:off x="769757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5" name="Oval 1194"/>
            <p:cNvSpPr>
              <a:spLocks noChangeAspect="1" noChangeArrowheads="1"/>
            </p:cNvSpPr>
            <p:nvPr userDrawn="1"/>
          </p:nvSpPr>
          <p:spPr bwMode="auto">
            <a:xfrm>
              <a:off x="7810653"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6" name="Oval 1195"/>
            <p:cNvSpPr>
              <a:spLocks noChangeAspect="1" noChangeArrowheads="1"/>
            </p:cNvSpPr>
            <p:nvPr userDrawn="1"/>
          </p:nvSpPr>
          <p:spPr bwMode="auto">
            <a:xfrm>
              <a:off x="2641969"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7" name="Oval 1196"/>
            <p:cNvSpPr>
              <a:spLocks noChangeAspect="1" noChangeArrowheads="1"/>
            </p:cNvSpPr>
            <p:nvPr userDrawn="1"/>
          </p:nvSpPr>
          <p:spPr bwMode="auto">
            <a:xfrm>
              <a:off x="2753545"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8" name="Oval 1197"/>
            <p:cNvSpPr>
              <a:spLocks noChangeAspect="1" noChangeArrowheads="1"/>
            </p:cNvSpPr>
            <p:nvPr userDrawn="1"/>
          </p:nvSpPr>
          <p:spPr bwMode="auto">
            <a:xfrm>
              <a:off x="286663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9" name="Oval 1198"/>
            <p:cNvSpPr>
              <a:spLocks noChangeAspect="1" noChangeArrowheads="1"/>
            </p:cNvSpPr>
            <p:nvPr userDrawn="1"/>
          </p:nvSpPr>
          <p:spPr bwMode="auto">
            <a:xfrm>
              <a:off x="2978206"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0" name="Oval 1199"/>
            <p:cNvSpPr>
              <a:spLocks noChangeAspect="1" noChangeArrowheads="1"/>
            </p:cNvSpPr>
            <p:nvPr userDrawn="1"/>
          </p:nvSpPr>
          <p:spPr bwMode="auto">
            <a:xfrm>
              <a:off x="4776992"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1" name="Oval 1200"/>
            <p:cNvSpPr>
              <a:spLocks noChangeAspect="1" noChangeArrowheads="1"/>
            </p:cNvSpPr>
            <p:nvPr userDrawn="1"/>
          </p:nvSpPr>
          <p:spPr bwMode="auto">
            <a:xfrm>
              <a:off x="7585994"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2" name="Oval 1201"/>
            <p:cNvSpPr>
              <a:spLocks noChangeAspect="1" noChangeArrowheads="1"/>
            </p:cNvSpPr>
            <p:nvPr userDrawn="1"/>
          </p:nvSpPr>
          <p:spPr bwMode="auto">
            <a:xfrm>
              <a:off x="769757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3" name="Oval 1202"/>
            <p:cNvSpPr>
              <a:spLocks noChangeAspect="1" noChangeArrowheads="1"/>
            </p:cNvSpPr>
            <p:nvPr userDrawn="1"/>
          </p:nvSpPr>
          <p:spPr bwMode="auto">
            <a:xfrm>
              <a:off x="7810653"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4" name="Oval 1203"/>
            <p:cNvSpPr>
              <a:spLocks noChangeAspect="1" noChangeArrowheads="1"/>
            </p:cNvSpPr>
            <p:nvPr userDrawn="1"/>
          </p:nvSpPr>
          <p:spPr bwMode="auto">
            <a:xfrm>
              <a:off x="8484633"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5" name="Oval 1204"/>
            <p:cNvSpPr>
              <a:spLocks noChangeAspect="1" noChangeArrowheads="1"/>
            </p:cNvSpPr>
            <p:nvPr userDrawn="1"/>
          </p:nvSpPr>
          <p:spPr bwMode="auto">
            <a:xfrm>
              <a:off x="2641969"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6" name="Oval 1205"/>
            <p:cNvSpPr>
              <a:spLocks noChangeAspect="1" noChangeArrowheads="1"/>
            </p:cNvSpPr>
            <p:nvPr userDrawn="1"/>
          </p:nvSpPr>
          <p:spPr bwMode="auto">
            <a:xfrm>
              <a:off x="2753545"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7" name="Oval 1206"/>
            <p:cNvSpPr>
              <a:spLocks noChangeAspect="1" noChangeArrowheads="1"/>
            </p:cNvSpPr>
            <p:nvPr userDrawn="1"/>
          </p:nvSpPr>
          <p:spPr bwMode="auto">
            <a:xfrm>
              <a:off x="286663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8" name="Oval 1207"/>
            <p:cNvSpPr>
              <a:spLocks noChangeAspect="1" noChangeArrowheads="1"/>
            </p:cNvSpPr>
            <p:nvPr userDrawn="1"/>
          </p:nvSpPr>
          <p:spPr bwMode="auto">
            <a:xfrm>
              <a:off x="769757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9" name="Oval 1208"/>
            <p:cNvSpPr>
              <a:spLocks noChangeAspect="1" noChangeArrowheads="1"/>
            </p:cNvSpPr>
            <p:nvPr userDrawn="1"/>
          </p:nvSpPr>
          <p:spPr bwMode="auto">
            <a:xfrm>
              <a:off x="7810653"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0" name="Oval 1209"/>
            <p:cNvSpPr>
              <a:spLocks noChangeAspect="1" noChangeArrowheads="1"/>
            </p:cNvSpPr>
            <p:nvPr userDrawn="1"/>
          </p:nvSpPr>
          <p:spPr bwMode="auto">
            <a:xfrm>
              <a:off x="8484633"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1" name="Oval 1210"/>
            <p:cNvSpPr>
              <a:spLocks noChangeAspect="1" noChangeArrowheads="1"/>
            </p:cNvSpPr>
            <p:nvPr userDrawn="1"/>
          </p:nvSpPr>
          <p:spPr bwMode="auto">
            <a:xfrm>
              <a:off x="264196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2" name="Oval 1211"/>
            <p:cNvSpPr>
              <a:spLocks noChangeAspect="1" noChangeArrowheads="1"/>
            </p:cNvSpPr>
            <p:nvPr userDrawn="1"/>
          </p:nvSpPr>
          <p:spPr bwMode="auto">
            <a:xfrm>
              <a:off x="2753545"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3" name="Oval 1212"/>
            <p:cNvSpPr>
              <a:spLocks noChangeAspect="1" noChangeArrowheads="1"/>
            </p:cNvSpPr>
            <p:nvPr userDrawn="1"/>
          </p:nvSpPr>
          <p:spPr bwMode="auto">
            <a:xfrm>
              <a:off x="7810653"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4" name="Oval 1213"/>
            <p:cNvSpPr>
              <a:spLocks noChangeAspect="1" noChangeArrowheads="1"/>
            </p:cNvSpPr>
            <p:nvPr userDrawn="1"/>
          </p:nvSpPr>
          <p:spPr bwMode="auto">
            <a:xfrm>
              <a:off x="837154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5" name="Oval 1214"/>
            <p:cNvSpPr>
              <a:spLocks noChangeAspect="1" noChangeArrowheads="1"/>
            </p:cNvSpPr>
            <p:nvPr userDrawn="1"/>
          </p:nvSpPr>
          <p:spPr bwMode="auto">
            <a:xfrm>
              <a:off x="2641969"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6" name="Oval 1215"/>
            <p:cNvSpPr>
              <a:spLocks noChangeAspect="1" noChangeArrowheads="1"/>
            </p:cNvSpPr>
            <p:nvPr userDrawn="1"/>
          </p:nvSpPr>
          <p:spPr bwMode="auto">
            <a:xfrm>
              <a:off x="2753545"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7" name="Oval 1216"/>
            <p:cNvSpPr>
              <a:spLocks noChangeAspect="1" noChangeArrowheads="1"/>
            </p:cNvSpPr>
            <p:nvPr userDrawn="1"/>
          </p:nvSpPr>
          <p:spPr bwMode="auto">
            <a:xfrm>
              <a:off x="8259973"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8" name="Oval 1217"/>
            <p:cNvSpPr>
              <a:spLocks noChangeAspect="1" noChangeArrowheads="1"/>
            </p:cNvSpPr>
            <p:nvPr userDrawn="1"/>
          </p:nvSpPr>
          <p:spPr bwMode="auto">
            <a:xfrm>
              <a:off x="2641969"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9" name="Oval 1218"/>
            <p:cNvSpPr>
              <a:spLocks noChangeAspect="1" noChangeArrowheads="1"/>
            </p:cNvSpPr>
            <p:nvPr userDrawn="1"/>
          </p:nvSpPr>
          <p:spPr bwMode="auto">
            <a:xfrm>
              <a:off x="2753545"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0" name="Oval 1219"/>
            <p:cNvSpPr>
              <a:spLocks noChangeAspect="1" noChangeArrowheads="1"/>
            </p:cNvSpPr>
            <p:nvPr userDrawn="1"/>
          </p:nvSpPr>
          <p:spPr bwMode="auto">
            <a:xfrm>
              <a:off x="2641969" y="560122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1" name="Oval 1220"/>
            <p:cNvSpPr>
              <a:spLocks noChangeAspect="1" noChangeArrowheads="1"/>
            </p:cNvSpPr>
            <p:nvPr userDrawn="1"/>
          </p:nvSpPr>
          <p:spPr bwMode="auto">
            <a:xfrm>
              <a:off x="2641969"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2" name="Oval 1221"/>
            <p:cNvSpPr>
              <a:spLocks noChangeAspect="1" noChangeArrowheads="1"/>
            </p:cNvSpPr>
            <p:nvPr userDrawn="1"/>
          </p:nvSpPr>
          <p:spPr bwMode="auto">
            <a:xfrm>
              <a:off x="2753545"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3" name="Oval 1222"/>
            <p:cNvSpPr>
              <a:spLocks noChangeAspect="1" noChangeArrowheads="1"/>
            </p:cNvSpPr>
            <p:nvPr userDrawn="1"/>
          </p:nvSpPr>
          <p:spPr bwMode="auto">
            <a:xfrm>
              <a:off x="4103013"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4" name="Oval 1223"/>
            <p:cNvSpPr>
              <a:spLocks noChangeAspect="1" noChangeArrowheads="1"/>
            </p:cNvSpPr>
            <p:nvPr userDrawn="1"/>
          </p:nvSpPr>
          <p:spPr bwMode="auto">
            <a:xfrm>
              <a:off x="4214589"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grpSp>
      <p:grpSp>
        <p:nvGrpSpPr>
          <p:cNvPr id="3" name="CDN Dots"/>
          <p:cNvGrpSpPr/>
          <p:nvPr/>
        </p:nvGrpSpPr>
        <p:grpSpPr>
          <a:xfrm>
            <a:off x="2287996" y="2223677"/>
            <a:ext cx="7802253" cy="3600206"/>
            <a:chOff x="1065212" y="2264980"/>
            <a:chExt cx="6508365" cy="3003165"/>
          </a:xfrm>
        </p:grpSpPr>
        <p:sp>
          <p:nvSpPr>
            <p:cNvPr id="1225" name="Oval 1224"/>
            <p:cNvSpPr/>
            <p:nvPr/>
          </p:nvSpPr>
          <p:spPr bwMode="auto">
            <a:xfrm>
              <a:off x="2181942" y="29429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6" name="Oval 1225"/>
            <p:cNvSpPr/>
            <p:nvPr/>
          </p:nvSpPr>
          <p:spPr bwMode="auto">
            <a:xfrm>
              <a:off x="1154552" y="3050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7" name="Oval 1226"/>
            <p:cNvSpPr/>
            <p:nvPr/>
          </p:nvSpPr>
          <p:spPr bwMode="auto">
            <a:xfrm>
              <a:off x="2045302" y="32555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8" name="Oval 1227"/>
            <p:cNvSpPr/>
            <p:nvPr/>
          </p:nvSpPr>
          <p:spPr bwMode="auto">
            <a:xfrm>
              <a:off x="2360612" y="28194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9" name="Oval 1228"/>
            <p:cNvSpPr/>
            <p:nvPr/>
          </p:nvSpPr>
          <p:spPr bwMode="auto">
            <a:xfrm>
              <a:off x="1065212" y="2590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0" name="Oval 1229"/>
            <p:cNvSpPr/>
            <p:nvPr/>
          </p:nvSpPr>
          <p:spPr bwMode="auto">
            <a:xfrm>
              <a:off x="4722812" y="2362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1" name="Oval 1230"/>
            <p:cNvSpPr/>
            <p:nvPr/>
          </p:nvSpPr>
          <p:spPr bwMode="auto">
            <a:xfrm>
              <a:off x="3863592" y="265386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2" name="Oval 1231"/>
            <p:cNvSpPr/>
            <p:nvPr/>
          </p:nvSpPr>
          <p:spPr bwMode="auto">
            <a:xfrm>
              <a:off x="4199922" y="2264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3" name="Oval 1232"/>
            <p:cNvSpPr/>
            <p:nvPr/>
          </p:nvSpPr>
          <p:spPr bwMode="auto">
            <a:xfrm>
              <a:off x="4320792" y="2645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4" name="Oval 1233"/>
            <p:cNvSpPr/>
            <p:nvPr/>
          </p:nvSpPr>
          <p:spPr bwMode="auto">
            <a:xfrm>
              <a:off x="4192042" y="2743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5" name="Oval 1234"/>
            <p:cNvSpPr/>
            <p:nvPr/>
          </p:nvSpPr>
          <p:spPr bwMode="auto">
            <a:xfrm>
              <a:off x="2921159" y="4472618"/>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6" name="Oval 1235"/>
            <p:cNvSpPr/>
            <p:nvPr/>
          </p:nvSpPr>
          <p:spPr bwMode="auto">
            <a:xfrm>
              <a:off x="6485922" y="33317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7" name="Oval 1236"/>
            <p:cNvSpPr/>
            <p:nvPr/>
          </p:nvSpPr>
          <p:spPr bwMode="auto">
            <a:xfrm>
              <a:off x="6780212" y="2971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8" name="Oval 1237"/>
            <p:cNvSpPr/>
            <p:nvPr/>
          </p:nvSpPr>
          <p:spPr bwMode="auto">
            <a:xfrm>
              <a:off x="6246812" y="4114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9" name="Oval 1238"/>
            <p:cNvSpPr/>
            <p:nvPr/>
          </p:nvSpPr>
          <p:spPr bwMode="auto">
            <a:xfrm>
              <a:off x="7261062" y="4955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0" name="Oval 1239"/>
            <p:cNvSpPr/>
            <p:nvPr/>
          </p:nvSpPr>
          <p:spPr bwMode="auto">
            <a:xfrm>
              <a:off x="7008812" y="28509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1" name="Oval 1240"/>
            <p:cNvSpPr/>
            <p:nvPr/>
          </p:nvSpPr>
          <p:spPr bwMode="auto">
            <a:xfrm>
              <a:off x="7063992" y="3026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2" name="Oval 1241"/>
            <p:cNvSpPr/>
            <p:nvPr/>
          </p:nvSpPr>
          <p:spPr bwMode="auto">
            <a:xfrm>
              <a:off x="5059142" y="33081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43" name="Data Center Dots"/>
          <p:cNvGrpSpPr/>
          <p:nvPr/>
        </p:nvGrpSpPr>
        <p:grpSpPr>
          <a:xfrm>
            <a:off x="2355988" y="2410998"/>
            <a:ext cx="6947306" cy="2286676"/>
            <a:chOff x="1067332" y="2443650"/>
            <a:chExt cx="5795198" cy="1907465"/>
          </a:xfrm>
        </p:grpSpPr>
        <p:sp>
          <p:nvSpPr>
            <p:cNvPr id="1244" name="Oval 1243"/>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5" name="Oval 124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6" name="Oval 1245"/>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7" name="Oval 1246"/>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8" name="Oval 1247"/>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9" name="Oval 124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50" name="Oval 124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sp>
          <p:nvSpPr>
            <p:cNvPr id="1251" name="Oval 125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grpSp>
    </p:spTree>
    <p:extLst>
      <p:ext uri="{BB962C8B-B14F-4D97-AF65-F5344CB8AC3E}">
        <p14:creationId xmlns:p14="http://schemas.microsoft.com/office/powerpoint/2010/main" val="23264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On Prem Stack"/>
          <p:cNvGrpSpPr/>
          <p:nvPr/>
        </p:nvGrpSpPr>
        <p:grpSpPr>
          <a:xfrm>
            <a:off x="10747042" y="-3910"/>
            <a:ext cx="1444958" cy="6862862"/>
            <a:chOff x="10747042" y="-3910"/>
            <a:chExt cx="1444958" cy="6862862"/>
          </a:xfrm>
        </p:grpSpPr>
        <p:sp>
          <p:nvSpPr>
            <p:cNvPr id="66"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47" name="Rectangle 46"/>
            <p:cNvSpPr/>
            <p:nvPr/>
          </p:nvSpPr>
          <p:spPr>
            <a:xfrm>
              <a:off x="10753859" y="5431903"/>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48" name="Rectangle 47"/>
            <p:cNvSpPr/>
            <p:nvPr/>
          </p:nvSpPr>
          <p:spPr>
            <a:xfrm>
              <a:off x="10753859" y="4655358"/>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49" name="Rectangle 48"/>
            <p:cNvSpPr/>
            <p:nvPr/>
          </p:nvSpPr>
          <p:spPr>
            <a:xfrm>
              <a:off x="10753859" y="620844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50" name="Rectangle 49"/>
            <p:cNvSpPr/>
            <p:nvPr/>
          </p:nvSpPr>
          <p:spPr>
            <a:xfrm>
              <a:off x="10753859" y="310226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1" name="Rectangle 50"/>
            <p:cNvSpPr/>
            <p:nvPr/>
          </p:nvSpPr>
          <p:spPr>
            <a:xfrm>
              <a:off x="10753859" y="232572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2" name="Rectangle 51"/>
            <p:cNvSpPr/>
            <p:nvPr/>
          </p:nvSpPr>
          <p:spPr>
            <a:xfrm>
              <a:off x="10753859" y="3878813"/>
              <a:ext cx="1438141" cy="650508"/>
            </a:xfrm>
            <a:prstGeom prst="rect">
              <a:avLst/>
            </a:prstGeom>
            <a:solidFill>
              <a:srgbClr val="71B1D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3" name="Rectangle 52"/>
            <p:cNvSpPr/>
            <p:nvPr/>
          </p:nvSpPr>
          <p:spPr>
            <a:xfrm>
              <a:off x="10753859" y="772635"/>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4" name="Rectangle 53"/>
            <p:cNvSpPr/>
            <p:nvPr/>
          </p:nvSpPr>
          <p:spPr>
            <a:xfrm>
              <a:off x="10753859" y="-3910"/>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10753859" y="154917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cxnSp>
          <p:nvCxnSpPr>
            <p:cNvPr id="45" name="Straight Connector 44"/>
            <p:cNvCxnSpPr/>
            <p:nvPr/>
          </p:nvCxnSpPr>
          <p:spPr>
            <a:xfrm flipH="1">
              <a:off x="10922000" y="6171981"/>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0922000" y="5371113"/>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922000" y="4613769"/>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922000" y="3823902"/>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922000" y="3067114"/>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922000" y="225285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922000" y="145602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922000" y="727026"/>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grpSp>
      <p:grpSp>
        <p:nvGrpSpPr>
          <p:cNvPr id="4" name="Azure Services"/>
          <p:cNvGrpSpPr/>
          <p:nvPr/>
        </p:nvGrpSpPr>
        <p:grpSpPr>
          <a:xfrm>
            <a:off x="0" y="1"/>
            <a:ext cx="1478894" cy="6858272"/>
            <a:chOff x="0" y="1"/>
            <a:chExt cx="1478894" cy="6858272"/>
          </a:xfrm>
        </p:grpSpPr>
        <p:pic>
          <p:nvPicPr>
            <p:cNvPr id="5" name="Bottom"/>
            <p:cNvPicPr>
              <a:picLocks noChangeAspect="1"/>
            </p:cNvPicPr>
            <p:nvPr/>
          </p:nvPicPr>
          <p:blipFill>
            <a:blip r:embed="rId2"/>
            <a:stretch>
              <a:fillRect/>
            </a:stretch>
          </p:blipFill>
          <p:spPr>
            <a:xfrm>
              <a:off x="0" y="3769676"/>
              <a:ext cx="1444958" cy="3088597"/>
            </a:xfrm>
            <a:prstGeom prst="rect">
              <a:avLst/>
            </a:prstGeom>
          </p:spPr>
        </p:pic>
        <p:pic>
          <p:nvPicPr>
            <p:cNvPr id="6" name="Top"/>
            <p:cNvPicPr>
              <a:picLocks noChangeAspect="1"/>
            </p:cNvPicPr>
            <p:nvPr/>
          </p:nvPicPr>
          <p:blipFill>
            <a:blip r:embed="rId3"/>
            <a:stretch>
              <a:fillRect/>
            </a:stretch>
          </p:blipFill>
          <p:spPr>
            <a:xfrm>
              <a:off x="0" y="1"/>
              <a:ext cx="1444666" cy="3769675"/>
            </a:xfrm>
            <a:prstGeom prst="rect">
              <a:avLst/>
            </a:prstGeom>
          </p:spPr>
        </p:pic>
        <p:sp>
          <p:nvSpPr>
            <p:cNvPr id="7" name="Azure Menu Blue Background"/>
            <p:cNvSpPr/>
            <p:nvPr/>
          </p:nvSpPr>
          <p:spPr>
            <a:xfrm>
              <a:off x="0"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8" name="Settings Name"/>
            <p:cNvSpPr txBox="1"/>
            <p:nvPr/>
          </p:nvSpPr>
          <p:spPr>
            <a:xfrm>
              <a:off x="391493" y="6310710"/>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SETTINGS</a:t>
              </a:r>
              <a:endParaRPr lang="en-US" sz="650" dirty="0">
                <a:solidFill>
                  <a:srgbClr val="FFFFFF"/>
                </a:solidFill>
                <a:latin typeface="Segoe UI" panose="020B0502040204020203" pitchFamily="34" charset="0"/>
                <a:cs typeface="Segoe UI" panose="020B0502040204020203" pitchFamily="34" charset="0"/>
              </a:endParaRPr>
            </a:p>
          </p:txBody>
        </p:sp>
        <p:sp>
          <p:nvSpPr>
            <p:cNvPr id="9" name="Settings Icon"/>
            <p:cNvSpPr>
              <a:spLocks noChangeAspect="1"/>
            </p:cNvSpPr>
            <p:nvPr/>
          </p:nvSpPr>
          <p:spPr>
            <a:xfrm>
              <a:off x="109137"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0" name="Add-Ons Name"/>
            <p:cNvSpPr txBox="1"/>
            <p:nvPr/>
          </p:nvSpPr>
          <p:spPr>
            <a:xfrm>
              <a:off x="391493" y="595180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ADD-ONS2</a:t>
              </a:r>
              <a:endParaRPr lang="en-US" sz="650" dirty="0">
                <a:solidFill>
                  <a:srgbClr val="FFFFFF"/>
                </a:solidFill>
                <a:latin typeface="Segoe UI" panose="020B0502040204020203" pitchFamily="34" charset="0"/>
                <a:cs typeface="Segoe UI" panose="020B0502040204020203" pitchFamily="34" charset="0"/>
              </a:endParaRPr>
            </a:p>
          </p:txBody>
        </p:sp>
        <p:sp>
          <p:nvSpPr>
            <p:cNvPr id="11" name="Add-Ons Icon"/>
            <p:cNvSpPr>
              <a:spLocks noChangeAspect="1"/>
            </p:cNvSpPr>
            <p:nvPr/>
          </p:nvSpPr>
          <p:spPr>
            <a:xfrm>
              <a:off x="94368"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2" name="Active Directory Name"/>
            <p:cNvSpPr txBox="1"/>
            <p:nvPr/>
          </p:nvSpPr>
          <p:spPr>
            <a:xfrm>
              <a:off x="391493" y="559097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ACTIVE DIRECTORY</a:t>
              </a:r>
              <a:endParaRPr lang="en-US" sz="650" dirty="0">
                <a:solidFill>
                  <a:srgbClr val="FFFFFF"/>
                </a:solidFill>
                <a:latin typeface="Segoe UI" panose="020B0502040204020203" pitchFamily="34" charset="0"/>
                <a:cs typeface="Segoe UI" panose="020B0502040204020203" pitchFamily="34" charset="0"/>
              </a:endParaRPr>
            </a:p>
          </p:txBody>
        </p:sp>
        <p:sp>
          <p:nvSpPr>
            <p:cNvPr id="13" name="Active Directory Icon"/>
            <p:cNvSpPr>
              <a:spLocks noChangeAspect="1"/>
            </p:cNvSpPr>
            <p:nvPr/>
          </p:nvSpPr>
          <p:spPr>
            <a:xfrm>
              <a:off x="95915"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4" name="Management Services Name"/>
            <p:cNvSpPr txBox="1"/>
            <p:nvPr/>
          </p:nvSpPr>
          <p:spPr>
            <a:xfrm>
              <a:off x="391493" y="5229569"/>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MANAGEMENT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15" name="Management Services Icon"/>
            <p:cNvSpPr>
              <a:spLocks noChangeAspect="1"/>
            </p:cNvSpPr>
            <p:nvPr/>
          </p:nvSpPr>
          <p:spPr>
            <a:xfrm>
              <a:off x="86064"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 name="Traffic Manager Name"/>
            <p:cNvSpPr txBox="1"/>
            <p:nvPr/>
          </p:nvSpPr>
          <p:spPr>
            <a:xfrm>
              <a:off x="391485" y="4866549"/>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TRAFFIC MANAGER</a:t>
              </a:r>
              <a:endParaRPr lang="en-US" sz="650" dirty="0">
                <a:solidFill>
                  <a:srgbClr val="FFFFFF"/>
                </a:solidFill>
                <a:latin typeface="Segoe UI" panose="020B0502040204020203" pitchFamily="34" charset="0"/>
                <a:cs typeface="Segoe UI" panose="020B0502040204020203" pitchFamily="34" charset="0"/>
              </a:endParaRPr>
            </a:p>
          </p:txBody>
        </p:sp>
        <p:sp>
          <p:nvSpPr>
            <p:cNvPr id="17" name="Traffic Manager Icon"/>
            <p:cNvSpPr>
              <a:spLocks noChangeAspect="1"/>
            </p:cNvSpPr>
            <p:nvPr/>
          </p:nvSpPr>
          <p:spPr>
            <a:xfrm>
              <a:off x="92932"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8" name="Networks Name"/>
            <p:cNvSpPr txBox="1"/>
            <p:nvPr/>
          </p:nvSpPr>
          <p:spPr>
            <a:xfrm>
              <a:off x="391485" y="450587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NETWORKS</a:t>
              </a:r>
              <a:endParaRPr lang="en-US" sz="650" dirty="0">
                <a:solidFill>
                  <a:srgbClr val="FFFFFF"/>
                </a:solidFill>
                <a:latin typeface="Segoe UI" panose="020B0502040204020203" pitchFamily="34" charset="0"/>
                <a:cs typeface="Segoe UI" panose="020B0502040204020203" pitchFamily="34" charset="0"/>
              </a:endParaRPr>
            </a:p>
          </p:txBody>
        </p:sp>
        <p:sp>
          <p:nvSpPr>
            <p:cNvPr id="19" name="Networks Icon"/>
            <p:cNvSpPr>
              <a:spLocks noChangeAspect="1"/>
            </p:cNvSpPr>
            <p:nvPr/>
          </p:nvSpPr>
          <p:spPr>
            <a:xfrm>
              <a:off x="77983"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0" name="SQL Reporting Name"/>
            <p:cNvSpPr txBox="1"/>
            <p:nvPr/>
          </p:nvSpPr>
          <p:spPr>
            <a:xfrm>
              <a:off x="391485" y="414764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REPORTING</a:t>
              </a:r>
              <a:endParaRPr lang="en-US" sz="650" dirty="0">
                <a:solidFill>
                  <a:srgbClr val="FFFFFF"/>
                </a:solidFill>
                <a:latin typeface="Segoe UI" panose="020B0502040204020203" pitchFamily="34" charset="0"/>
                <a:cs typeface="Segoe UI" panose="020B0502040204020203" pitchFamily="34" charset="0"/>
              </a:endParaRPr>
            </a:p>
          </p:txBody>
        </p:sp>
        <p:sp>
          <p:nvSpPr>
            <p:cNvPr id="21" name="SQL Reporting Icon"/>
            <p:cNvSpPr>
              <a:spLocks noChangeAspect="1"/>
            </p:cNvSpPr>
            <p:nvPr/>
          </p:nvSpPr>
          <p:spPr>
            <a:xfrm>
              <a:off x="118307"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2" name="BizTalk Services Name"/>
            <p:cNvSpPr txBox="1"/>
            <p:nvPr/>
          </p:nvSpPr>
          <p:spPr>
            <a:xfrm>
              <a:off x="391497" y="3784572"/>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BIZTALK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3" name="Biztalk Services Icon"/>
            <p:cNvSpPr>
              <a:spLocks noChangeAspect="1"/>
            </p:cNvSpPr>
            <p:nvPr/>
          </p:nvSpPr>
          <p:spPr bwMode="auto">
            <a:xfrm>
              <a:off x="78339"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Service Bus Name"/>
            <p:cNvSpPr txBox="1"/>
            <p:nvPr/>
          </p:nvSpPr>
          <p:spPr>
            <a:xfrm>
              <a:off x="391485" y="342509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SERVICE BUS</a:t>
              </a:r>
              <a:endParaRPr lang="en-US" sz="650" dirty="0">
                <a:solidFill>
                  <a:srgbClr val="FFFFFF"/>
                </a:solidFill>
                <a:latin typeface="Segoe UI" panose="020B0502040204020203" pitchFamily="34" charset="0"/>
                <a:cs typeface="Segoe UI" panose="020B0502040204020203" pitchFamily="34" charset="0"/>
              </a:endParaRPr>
            </a:p>
          </p:txBody>
        </p:sp>
        <p:sp>
          <p:nvSpPr>
            <p:cNvPr id="25" name="Service Bus Icon"/>
            <p:cNvSpPr>
              <a:spLocks noChangeAspect="1"/>
            </p:cNvSpPr>
            <p:nvPr/>
          </p:nvSpPr>
          <p:spPr>
            <a:xfrm>
              <a:off x="97855"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6" name="Media Services Name"/>
            <p:cNvSpPr txBox="1"/>
            <p:nvPr/>
          </p:nvSpPr>
          <p:spPr>
            <a:xfrm>
              <a:off x="391485" y="3067114"/>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MEDIA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7" name="Media Services Icon"/>
            <p:cNvSpPr>
              <a:spLocks noChangeAspect="1"/>
            </p:cNvSpPr>
            <p:nvPr/>
          </p:nvSpPr>
          <p:spPr>
            <a:xfrm>
              <a:off x="102957"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8" name="HDInsight Name"/>
            <p:cNvSpPr txBox="1"/>
            <p:nvPr/>
          </p:nvSpPr>
          <p:spPr>
            <a:xfrm>
              <a:off x="391485" y="2704448"/>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HDINSIGHT</a:t>
              </a:r>
              <a:endParaRPr lang="en-US" sz="650" dirty="0">
                <a:solidFill>
                  <a:srgbClr val="FFFFFF"/>
                </a:solidFill>
                <a:latin typeface="Segoe UI" panose="020B0502040204020203" pitchFamily="34" charset="0"/>
                <a:cs typeface="Segoe UI" panose="020B0502040204020203" pitchFamily="34" charset="0"/>
              </a:endParaRPr>
            </a:p>
          </p:txBody>
        </p:sp>
        <p:sp>
          <p:nvSpPr>
            <p:cNvPr id="29" name="HDInsight Icon"/>
            <p:cNvSpPr>
              <a:spLocks noChangeAspect="1"/>
            </p:cNvSpPr>
            <p:nvPr/>
          </p:nvSpPr>
          <p:spPr>
            <a:xfrm>
              <a:off x="97066"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0" name="Storage Name"/>
            <p:cNvSpPr txBox="1"/>
            <p:nvPr/>
          </p:nvSpPr>
          <p:spPr>
            <a:xfrm>
              <a:off x="391496" y="2344331"/>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STORAGE</a:t>
              </a:r>
              <a:endParaRPr lang="en-US" sz="650" dirty="0">
                <a:solidFill>
                  <a:srgbClr val="FFFFFF"/>
                </a:solidFill>
                <a:latin typeface="Segoe UI" panose="020B0502040204020203" pitchFamily="34" charset="0"/>
                <a:cs typeface="Segoe UI" panose="020B0502040204020203" pitchFamily="34" charset="0"/>
              </a:endParaRPr>
            </a:p>
          </p:txBody>
        </p:sp>
        <p:sp>
          <p:nvSpPr>
            <p:cNvPr id="31" name="Storage Icon"/>
            <p:cNvSpPr>
              <a:spLocks noChangeAspect="1"/>
            </p:cNvSpPr>
            <p:nvPr/>
          </p:nvSpPr>
          <p:spPr>
            <a:xfrm>
              <a:off x="93787"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2" name="SQL Databases Name"/>
            <p:cNvSpPr txBox="1"/>
            <p:nvPr/>
          </p:nvSpPr>
          <p:spPr>
            <a:xfrm>
              <a:off x="391496" y="1984227"/>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DATABASES</a:t>
              </a:r>
              <a:endParaRPr lang="en-US" sz="650" dirty="0">
                <a:solidFill>
                  <a:srgbClr val="FFFFFF"/>
                </a:solidFill>
                <a:latin typeface="Segoe UI" panose="020B0502040204020203" pitchFamily="34" charset="0"/>
                <a:cs typeface="Segoe UI" panose="020B0502040204020203" pitchFamily="34" charset="0"/>
              </a:endParaRPr>
            </a:p>
          </p:txBody>
        </p:sp>
        <p:sp>
          <p:nvSpPr>
            <p:cNvPr id="33" name="SQL Database Icon"/>
            <p:cNvSpPr>
              <a:spLocks noChangeAspect="1"/>
            </p:cNvSpPr>
            <p:nvPr/>
          </p:nvSpPr>
          <p:spPr>
            <a:xfrm>
              <a:off x="124659"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34" name="Cloud Services Name"/>
            <p:cNvSpPr txBox="1"/>
            <p:nvPr/>
          </p:nvSpPr>
          <p:spPr>
            <a:xfrm>
              <a:off x="391494" y="1619383"/>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CLOUD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5" name="Cloud Services Icon"/>
            <p:cNvSpPr>
              <a:spLocks noChangeAspect="1"/>
            </p:cNvSpPr>
            <p:nvPr/>
          </p:nvSpPr>
          <p:spPr>
            <a:xfrm>
              <a:off x="77348"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6" name="Mobile Services Name"/>
            <p:cNvSpPr txBox="1"/>
            <p:nvPr/>
          </p:nvSpPr>
          <p:spPr>
            <a:xfrm>
              <a:off x="391496" y="1258710"/>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MOBILE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7" name="Mobile Services Icon"/>
            <p:cNvSpPr>
              <a:spLocks noChangeAspect="1"/>
            </p:cNvSpPr>
            <p:nvPr/>
          </p:nvSpPr>
          <p:spPr>
            <a:xfrm>
              <a:off x="124659"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8" name="Virtual Machines Name"/>
            <p:cNvSpPr txBox="1"/>
            <p:nvPr/>
          </p:nvSpPr>
          <p:spPr>
            <a:xfrm>
              <a:off x="391488" y="89998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VIRTUAL MACHINES</a:t>
              </a:r>
              <a:endParaRPr lang="en-US" sz="650" dirty="0">
                <a:solidFill>
                  <a:srgbClr val="FFFFFF"/>
                </a:solidFill>
                <a:latin typeface="Segoe UI" panose="020B0502040204020203" pitchFamily="34" charset="0"/>
                <a:cs typeface="Segoe UI" panose="020B0502040204020203" pitchFamily="34" charset="0"/>
              </a:endParaRPr>
            </a:p>
          </p:txBody>
        </p:sp>
        <p:sp>
          <p:nvSpPr>
            <p:cNvPr id="39" name="Virtual Machine Icon"/>
            <p:cNvSpPr>
              <a:spLocks noChangeAspect="1"/>
            </p:cNvSpPr>
            <p:nvPr/>
          </p:nvSpPr>
          <p:spPr>
            <a:xfrm>
              <a:off x="101206"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Web Sites Name"/>
            <p:cNvSpPr txBox="1"/>
            <p:nvPr/>
          </p:nvSpPr>
          <p:spPr>
            <a:xfrm>
              <a:off x="391496" y="539138"/>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WEB SITES</a:t>
              </a:r>
              <a:endParaRPr lang="en-US" sz="650" dirty="0">
                <a:solidFill>
                  <a:srgbClr val="FFFFFF"/>
                </a:solidFill>
                <a:latin typeface="Segoe UI" panose="020B0502040204020203" pitchFamily="34" charset="0"/>
                <a:cs typeface="Segoe UI" panose="020B0502040204020203" pitchFamily="34" charset="0"/>
              </a:endParaRPr>
            </a:p>
          </p:txBody>
        </p:sp>
        <p:sp>
          <p:nvSpPr>
            <p:cNvPr id="41" name="Web Sites Icon"/>
            <p:cNvSpPr>
              <a:spLocks noChangeAspect="1"/>
            </p:cNvSpPr>
            <p:nvPr/>
          </p:nvSpPr>
          <p:spPr>
            <a:xfrm>
              <a:off x="95431"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All Items Icon"/>
            <p:cNvSpPr>
              <a:spLocks noChangeAspect="1"/>
            </p:cNvSpPr>
            <p:nvPr/>
          </p:nvSpPr>
          <p:spPr>
            <a:xfrm>
              <a:off x="123226"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4" name="All Items Text"/>
            <p:cNvSpPr txBox="1"/>
            <p:nvPr/>
          </p:nvSpPr>
          <p:spPr>
            <a:xfrm>
              <a:off x="391493" y="174660"/>
              <a:ext cx="1045629" cy="192360"/>
            </a:xfrm>
            <a:prstGeom prst="rect">
              <a:avLst/>
            </a:prstGeom>
            <a:noFill/>
          </p:spPr>
          <p:txBody>
            <a:bodyPr wrap="square" lIns="45720" rIns="45720" rtlCol="0">
              <a:spAutoFit/>
            </a:bodyPr>
            <a:lstStyle/>
            <a:p>
              <a:r>
                <a:rPr lang="en-US" sz="650" dirty="0" smtClean="0">
                  <a:solidFill>
                    <a:schemeClr val="bg1"/>
                  </a:solidFill>
                  <a:latin typeface="Segoe UI" panose="020B0502040204020203" pitchFamily="34" charset="0"/>
                  <a:cs typeface="Segoe UI" panose="020B0502040204020203" pitchFamily="34" charset="0"/>
                </a:rPr>
                <a:t>ALL ITEMS</a:t>
              </a:r>
              <a:endParaRPr lang="en-US" sz="650" dirty="0">
                <a:solidFill>
                  <a:schemeClr val="bg1"/>
                </a:solidFill>
                <a:latin typeface="Segoe UI" panose="020B0502040204020203" pitchFamily="34" charset="0"/>
                <a:cs typeface="Segoe UI" panose="020B0502040204020203" pitchFamily="34" charset="0"/>
              </a:endParaRPr>
            </a:p>
          </p:txBody>
        </p:sp>
      </p:grpSp>
      <p:sp>
        <p:nvSpPr>
          <p:cNvPr id="61" name="SaaS Rectangle"/>
          <p:cNvSpPr/>
          <p:nvPr/>
        </p:nvSpPr>
        <p:spPr>
          <a:xfrm>
            <a:off x="1444666" y="1"/>
            <a:ext cx="92860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50000"/>
                  </a:schemeClr>
                </a:solidFill>
              </a:rPr>
              <a:t>Software as a Services (SaaS)</a:t>
            </a:r>
            <a:endParaRPr lang="en-US" sz="2800" dirty="0">
              <a:solidFill>
                <a:schemeClr val="accent5">
                  <a:lumMod val="50000"/>
                </a:schemeClr>
              </a:solidFill>
            </a:endParaRPr>
          </a:p>
        </p:txBody>
      </p:sp>
      <p:sp>
        <p:nvSpPr>
          <p:cNvPr id="60" name="PaaS Rectangle"/>
          <p:cNvSpPr/>
          <p:nvPr/>
        </p:nvSpPr>
        <p:spPr>
          <a:xfrm>
            <a:off x="1778912" y="1534422"/>
            <a:ext cx="8951795" cy="5323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Platform as a Services (</a:t>
            </a:r>
            <a:r>
              <a:rPr lang="en-US" sz="2800" dirty="0" err="1" smtClean="0">
                <a:solidFill>
                  <a:schemeClr val="accent5">
                    <a:lumMod val="20000"/>
                    <a:lumOff val="80000"/>
                  </a:schemeClr>
                </a:solidFill>
              </a:rPr>
              <a:t>PaaS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sp>
        <p:nvSpPr>
          <p:cNvPr id="59" name="IaaS Rectangle"/>
          <p:cNvSpPr/>
          <p:nvPr/>
        </p:nvSpPr>
        <p:spPr>
          <a:xfrm>
            <a:off x="2120900" y="3878813"/>
            <a:ext cx="8609808" cy="298577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Infrastructure as a Services (</a:t>
            </a:r>
            <a:r>
              <a:rPr lang="en-US" sz="2800" dirty="0" err="1" smtClean="0">
                <a:solidFill>
                  <a:schemeClr val="accent5">
                    <a:lumMod val="20000"/>
                    <a:lumOff val="80000"/>
                  </a:schemeClr>
                </a:solidFill>
              </a:rPr>
              <a:t>IaaS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grpSp>
        <p:nvGrpSpPr>
          <p:cNvPr id="62" name="SaaS Offerings"/>
          <p:cNvGrpSpPr/>
          <p:nvPr/>
        </p:nvGrpSpPr>
        <p:grpSpPr>
          <a:xfrm>
            <a:off x="4816917" y="591364"/>
            <a:ext cx="2562301" cy="813448"/>
            <a:chOff x="4816917" y="591364"/>
            <a:chExt cx="2562301" cy="813448"/>
          </a:xfrm>
        </p:grpSpPr>
        <p:sp>
          <p:nvSpPr>
            <p:cNvPr id="83" name="SQL Reporting Icon"/>
            <p:cNvSpPr>
              <a:spLocks noChangeAspect="1"/>
            </p:cNvSpPr>
            <p:nvPr/>
          </p:nvSpPr>
          <p:spPr>
            <a:xfrm>
              <a:off x="6742459" y="591364"/>
              <a:ext cx="636759" cy="800244"/>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1" name="Add-Ons Icon"/>
            <p:cNvSpPr>
              <a:spLocks noChangeAspect="1"/>
            </p:cNvSpPr>
            <p:nvPr/>
          </p:nvSpPr>
          <p:spPr>
            <a:xfrm>
              <a:off x="4816917" y="612099"/>
              <a:ext cx="792713" cy="792713"/>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7" name="IaaS Offerings"/>
          <p:cNvGrpSpPr/>
          <p:nvPr/>
        </p:nvGrpSpPr>
        <p:grpSpPr>
          <a:xfrm>
            <a:off x="3874352" y="5281742"/>
            <a:ext cx="4521009" cy="695098"/>
            <a:chOff x="3874352" y="5281742"/>
            <a:chExt cx="4521009" cy="695098"/>
          </a:xfrm>
        </p:grpSpPr>
        <p:sp>
          <p:nvSpPr>
            <p:cNvPr id="82" name="Networks Icon"/>
            <p:cNvSpPr>
              <a:spLocks noChangeAspect="1"/>
            </p:cNvSpPr>
            <p:nvPr/>
          </p:nvSpPr>
          <p:spPr>
            <a:xfrm>
              <a:off x="7495906" y="5371332"/>
              <a:ext cx="899455" cy="499939"/>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7" name="Virtual Machine Icon"/>
            <p:cNvSpPr>
              <a:spLocks noChangeAspect="1"/>
            </p:cNvSpPr>
            <p:nvPr/>
          </p:nvSpPr>
          <p:spPr>
            <a:xfrm>
              <a:off x="3874352" y="5281742"/>
              <a:ext cx="748166" cy="69509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4" name="Storage Icon"/>
            <p:cNvSpPr>
              <a:spLocks noChangeAspect="1"/>
            </p:cNvSpPr>
            <p:nvPr/>
          </p:nvSpPr>
          <p:spPr>
            <a:xfrm>
              <a:off x="5699818" y="5290804"/>
              <a:ext cx="796501" cy="66099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8" name="PaaS Offerings"/>
          <p:cNvGrpSpPr/>
          <p:nvPr/>
        </p:nvGrpSpPr>
        <p:grpSpPr>
          <a:xfrm>
            <a:off x="3796639" y="2555190"/>
            <a:ext cx="4446683" cy="787045"/>
            <a:chOff x="3796639" y="2555190"/>
            <a:chExt cx="4446683" cy="787045"/>
          </a:xfrm>
        </p:grpSpPr>
        <p:sp>
          <p:nvSpPr>
            <p:cNvPr id="85" name="SQL Database Icon"/>
            <p:cNvSpPr>
              <a:spLocks noChangeAspect="1"/>
            </p:cNvSpPr>
            <p:nvPr/>
          </p:nvSpPr>
          <p:spPr>
            <a:xfrm>
              <a:off x="7647944" y="2555190"/>
              <a:ext cx="595378" cy="787045"/>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86" name="Cloud Services Icon"/>
            <p:cNvSpPr>
              <a:spLocks noChangeAspect="1"/>
            </p:cNvSpPr>
            <p:nvPr/>
          </p:nvSpPr>
          <p:spPr>
            <a:xfrm>
              <a:off x="3796639" y="2566906"/>
              <a:ext cx="903592" cy="763612"/>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8" name="Web Sites Icon"/>
            <p:cNvSpPr>
              <a:spLocks noChangeAspect="1"/>
            </p:cNvSpPr>
            <p:nvPr/>
          </p:nvSpPr>
          <p:spPr>
            <a:xfrm>
              <a:off x="5705174" y="2556447"/>
              <a:ext cx="785788" cy="78578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
        <p:nvSpPr>
          <p:cNvPr id="63" name="On Prem Divider"/>
          <p:cNvSpPr/>
          <p:nvPr/>
        </p:nvSpPr>
        <p:spPr>
          <a:xfrm>
            <a:off x="10730707"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zure Divider"/>
          <p:cNvSpPr/>
          <p:nvPr/>
        </p:nvSpPr>
        <p:spPr>
          <a:xfrm>
            <a:off x="1414256"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5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from a Web Services Perspective….</a:t>
            </a:r>
            <a:endParaRPr lang="en-US" dirty="0"/>
          </a:p>
        </p:txBody>
      </p:sp>
      <p:sp>
        <p:nvSpPr>
          <p:cNvPr id="5" name="Rectangle 4"/>
          <p:cNvSpPr/>
          <p:nvPr/>
        </p:nvSpPr>
        <p:spPr>
          <a:xfrm>
            <a:off x="60140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Virtual Machines</a:t>
            </a:r>
            <a:endParaRPr lang="en-US" sz="1600" dirty="0"/>
          </a:p>
        </p:txBody>
      </p:sp>
      <p:sp>
        <p:nvSpPr>
          <p:cNvPr id="26" name="Virtual Machine Icon"/>
          <p:cNvSpPr>
            <a:spLocks noChangeAspect="1"/>
          </p:cNvSpPr>
          <p:nvPr/>
        </p:nvSpPr>
        <p:spPr>
          <a:xfrm>
            <a:off x="1049260" y="1546086"/>
            <a:ext cx="813816" cy="756091"/>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 name="Rectangle 7"/>
          <p:cNvSpPr/>
          <p:nvPr/>
        </p:nvSpPr>
        <p:spPr>
          <a:xfrm>
            <a:off x="2457338"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Cloud Services</a:t>
            </a:r>
            <a:endParaRPr lang="en-US" sz="1600" dirty="0"/>
          </a:p>
        </p:txBody>
      </p:sp>
      <p:sp>
        <p:nvSpPr>
          <p:cNvPr id="24" name="Cloud Services Icon"/>
          <p:cNvSpPr>
            <a:spLocks noChangeAspect="1"/>
          </p:cNvSpPr>
          <p:nvPr/>
        </p:nvSpPr>
        <p:spPr>
          <a:xfrm>
            <a:off x="2905193" y="1580259"/>
            <a:ext cx="813816" cy="687744"/>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1" name="Rectangle 10"/>
          <p:cNvSpPr/>
          <p:nvPr/>
        </p:nvSpPr>
        <p:spPr>
          <a:xfrm>
            <a:off x="4313271"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Web Sites</a:t>
            </a:r>
            <a:endParaRPr lang="en-US" sz="1600" dirty="0"/>
          </a:p>
        </p:txBody>
      </p:sp>
      <p:sp>
        <p:nvSpPr>
          <p:cNvPr id="12" name="Web Sites Icon"/>
          <p:cNvSpPr>
            <a:spLocks noChangeAspect="1"/>
          </p:cNvSpPr>
          <p:nvPr/>
        </p:nvSpPr>
        <p:spPr>
          <a:xfrm>
            <a:off x="4761485" y="1517581"/>
            <a:ext cx="813101" cy="813101"/>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sp>
        <p:nvSpPr>
          <p:cNvPr id="14" name="Rectangle 13"/>
          <p:cNvSpPr/>
          <p:nvPr/>
        </p:nvSpPr>
        <p:spPr>
          <a:xfrm>
            <a:off x="6169203"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Storage Services</a:t>
            </a:r>
            <a:endParaRPr lang="en-US" sz="1600" dirty="0"/>
          </a:p>
        </p:txBody>
      </p:sp>
      <p:sp>
        <p:nvSpPr>
          <p:cNvPr id="27" name="Storage Icon"/>
          <p:cNvSpPr>
            <a:spLocks noChangeAspect="1"/>
          </p:cNvSpPr>
          <p:nvPr/>
        </p:nvSpPr>
        <p:spPr>
          <a:xfrm>
            <a:off x="6617058" y="1586448"/>
            <a:ext cx="813816" cy="67536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7" name="Rectangle 16"/>
          <p:cNvSpPr/>
          <p:nvPr/>
        </p:nvSpPr>
        <p:spPr>
          <a:xfrm>
            <a:off x="8025136"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SQL Database</a:t>
            </a:r>
            <a:endParaRPr lang="en-US" sz="1600" dirty="0"/>
          </a:p>
        </p:txBody>
      </p:sp>
      <p:sp>
        <p:nvSpPr>
          <p:cNvPr id="23" name="SQL Database Icon"/>
          <p:cNvSpPr>
            <a:spLocks noChangeAspect="1"/>
          </p:cNvSpPr>
          <p:nvPr/>
        </p:nvSpPr>
        <p:spPr>
          <a:xfrm>
            <a:off x="8572084"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20" name="Rectangle 19"/>
          <p:cNvSpPr/>
          <p:nvPr/>
        </p:nvSpPr>
        <p:spPr>
          <a:xfrm>
            <a:off x="9881069"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Service Bus</a:t>
            </a:r>
            <a:endParaRPr lang="en-US" sz="1600" dirty="0"/>
          </a:p>
        </p:txBody>
      </p:sp>
      <p:sp>
        <p:nvSpPr>
          <p:cNvPr id="25" name="Service Bus Icon"/>
          <p:cNvSpPr>
            <a:spLocks noChangeAspect="1"/>
          </p:cNvSpPr>
          <p:nvPr/>
        </p:nvSpPr>
        <p:spPr>
          <a:xfrm>
            <a:off x="10378350" y="1517223"/>
            <a:ext cx="714963" cy="813816"/>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0" name="Rectangle 39"/>
          <p:cNvSpPr/>
          <p:nvPr/>
        </p:nvSpPr>
        <p:spPr>
          <a:xfrm rot="16200000">
            <a:off x="-307381"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Persistent </a:t>
            </a:r>
            <a:r>
              <a:rPr lang="en-US" sz="2800" dirty="0" smtClean="0">
                <a:solidFill>
                  <a:schemeClr val="tx2">
                    <a:lumMod val="50000"/>
                  </a:schemeClr>
                </a:solidFill>
              </a:rPr>
              <a:t/>
            </a:r>
            <a:br>
              <a:rPr lang="en-US" sz="2800" dirty="0" smtClean="0">
                <a:solidFill>
                  <a:schemeClr val="tx2">
                    <a:lumMod val="50000"/>
                  </a:schemeClr>
                </a:solidFill>
              </a:rPr>
            </a:br>
            <a:r>
              <a:rPr lang="en-US" sz="2800" dirty="0" smtClean="0">
                <a:solidFill>
                  <a:schemeClr val="tx2">
                    <a:lumMod val="50000"/>
                  </a:schemeClr>
                </a:solidFill>
              </a:rPr>
              <a:t>Windows </a:t>
            </a:r>
            <a:r>
              <a:rPr lang="en-US" sz="2800" dirty="0">
                <a:solidFill>
                  <a:schemeClr val="tx2">
                    <a:lumMod val="50000"/>
                  </a:schemeClr>
                </a:solidFill>
              </a:rPr>
              <a:t>or Linux</a:t>
            </a:r>
            <a:br>
              <a:rPr lang="en-US" sz="2800" dirty="0">
                <a:solidFill>
                  <a:schemeClr val="tx2">
                    <a:lumMod val="50000"/>
                  </a:schemeClr>
                </a:solidFill>
              </a:rPr>
            </a:br>
            <a:r>
              <a:rPr lang="en-US" sz="2800" dirty="0">
                <a:solidFill>
                  <a:schemeClr val="tx2">
                    <a:lumMod val="50000"/>
                  </a:schemeClr>
                </a:solidFill>
              </a:rPr>
              <a:t>Virtual Machines</a:t>
            </a:r>
          </a:p>
        </p:txBody>
      </p:sp>
      <p:sp>
        <p:nvSpPr>
          <p:cNvPr id="41" name="Rectangle 40"/>
          <p:cNvSpPr/>
          <p:nvPr/>
        </p:nvSpPr>
        <p:spPr>
          <a:xfrm rot="16200000">
            <a:off x="1557140"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Scalable, Configurable</a:t>
            </a:r>
            <a:r>
              <a:rPr lang="en-US" sz="2800" dirty="0">
                <a:solidFill>
                  <a:schemeClr val="tx2">
                    <a:lumMod val="50000"/>
                  </a:schemeClr>
                </a:solidFill>
              </a:rPr>
              <a:t/>
            </a:r>
            <a:br>
              <a:rPr lang="en-US" sz="2800" dirty="0">
                <a:solidFill>
                  <a:schemeClr val="tx2">
                    <a:lumMod val="50000"/>
                  </a:schemeClr>
                </a:solidFill>
              </a:rPr>
            </a:br>
            <a:r>
              <a:rPr lang="en-US" sz="2800" dirty="0">
                <a:solidFill>
                  <a:schemeClr val="tx2">
                    <a:lumMod val="50000"/>
                  </a:schemeClr>
                </a:solidFill>
              </a:rPr>
              <a:t>Windows Server Instances </a:t>
            </a:r>
          </a:p>
        </p:txBody>
      </p:sp>
      <p:sp>
        <p:nvSpPr>
          <p:cNvPr id="42" name="Rectangle 41"/>
          <p:cNvSpPr/>
          <p:nvPr/>
        </p:nvSpPr>
        <p:spPr>
          <a:xfrm rot="16200000">
            <a:off x="3413073"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Scalable Web </a:t>
            </a:r>
            <a:r>
              <a:rPr lang="en-US" sz="2800" dirty="0" smtClean="0">
                <a:solidFill>
                  <a:schemeClr val="tx2">
                    <a:lumMod val="50000"/>
                  </a:schemeClr>
                </a:solidFill>
              </a:rPr>
              <a:t>Sites. No OS </a:t>
            </a:r>
            <a:r>
              <a:rPr lang="en-US" sz="2800" dirty="0" err="1" smtClean="0">
                <a:solidFill>
                  <a:schemeClr val="tx2">
                    <a:lumMod val="50000"/>
                  </a:schemeClr>
                </a:solidFill>
              </a:rPr>
              <a:t>config</a:t>
            </a:r>
            <a:r>
              <a:rPr lang="en-US" sz="2800" dirty="0" smtClean="0">
                <a:solidFill>
                  <a:schemeClr val="tx2">
                    <a:lumMod val="50000"/>
                  </a:schemeClr>
                </a:solidFill>
              </a:rPr>
              <a:t> needed </a:t>
            </a:r>
            <a:endParaRPr lang="en-US" sz="2800" dirty="0">
              <a:solidFill>
                <a:schemeClr val="tx2">
                  <a:lumMod val="50000"/>
                </a:schemeClr>
              </a:solidFill>
            </a:endParaRPr>
          </a:p>
        </p:txBody>
      </p:sp>
      <p:sp>
        <p:nvSpPr>
          <p:cNvPr id="43" name="Rectangle 42"/>
          <p:cNvSpPr/>
          <p:nvPr/>
        </p:nvSpPr>
        <p:spPr>
          <a:xfrm rot="16200000">
            <a:off x="5269005"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File (blob) storage, </a:t>
            </a:r>
            <a:br>
              <a:rPr lang="en-US" sz="2800" dirty="0" smtClean="0">
                <a:solidFill>
                  <a:schemeClr val="tx2">
                    <a:lumMod val="50000"/>
                  </a:schemeClr>
                </a:solidFill>
              </a:rPr>
            </a:br>
            <a:r>
              <a:rPr lang="en-US" sz="2800" dirty="0" smtClean="0">
                <a:solidFill>
                  <a:schemeClr val="tx2">
                    <a:lumMod val="50000"/>
                  </a:schemeClr>
                </a:solidFill>
              </a:rPr>
              <a:t>No-SQL </a:t>
            </a:r>
            <a:r>
              <a:rPr lang="en-US" sz="2800" dirty="0">
                <a:solidFill>
                  <a:schemeClr val="tx2">
                    <a:lumMod val="50000"/>
                  </a:schemeClr>
                </a:solidFill>
              </a:rPr>
              <a:t>Tables and </a:t>
            </a:r>
            <a:r>
              <a:rPr lang="en-US" sz="2800" dirty="0" smtClean="0">
                <a:solidFill>
                  <a:schemeClr val="tx2">
                    <a:lumMod val="50000"/>
                  </a:schemeClr>
                </a:solidFill>
              </a:rPr>
              <a:t>Queues </a:t>
            </a:r>
            <a:endParaRPr lang="en-US" sz="2800" dirty="0">
              <a:solidFill>
                <a:schemeClr val="tx2">
                  <a:lumMod val="50000"/>
                </a:schemeClr>
              </a:solidFill>
            </a:endParaRPr>
          </a:p>
        </p:txBody>
      </p:sp>
      <p:sp>
        <p:nvSpPr>
          <p:cNvPr id="44" name="Rectangle 43"/>
          <p:cNvSpPr/>
          <p:nvPr/>
        </p:nvSpPr>
        <p:spPr>
          <a:xfrm rot="16200000">
            <a:off x="7124937"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Convenient, scalable</a:t>
            </a:r>
            <a:br>
              <a:rPr lang="en-US" sz="2800" dirty="0">
                <a:solidFill>
                  <a:schemeClr val="tx2">
                    <a:lumMod val="50000"/>
                  </a:schemeClr>
                </a:solidFill>
              </a:rPr>
            </a:br>
            <a:r>
              <a:rPr lang="en-US" sz="2800" dirty="0">
                <a:solidFill>
                  <a:schemeClr val="tx2">
                    <a:lumMod val="50000"/>
                  </a:schemeClr>
                </a:solidFill>
              </a:rPr>
              <a:t>SQL Databases</a:t>
            </a:r>
          </a:p>
        </p:txBody>
      </p:sp>
      <p:sp>
        <p:nvSpPr>
          <p:cNvPr id="45" name="Rectangle 44"/>
          <p:cNvSpPr/>
          <p:nvPr/>
        </p:nvSpPr>
        <p:spPr>
          <a:xfrm rot="16200000">
            <a:off x="8980869"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Expand your services</a:t>
            </a:r>
            <a:br>
              <a:rPr lang="en-US" sz="2800" dirty="0">
                <a:solidFill>
                  <a:schemeClr val="tx2">
                    <a:lumMod val="50000"/>
                  </a:schemeClr>
                </a:solidFill>
              </a:rPr>
            </a:br>
            <a:r>
              <a:rPr lang="en-US" sz="2800" dirty="0">
                <a:solidFill>
                  <a:schemeClr val="tx2">
                    <a:lumMod val="50000"/>
                  </a:schemeClr>
                </a:solidFill>
              </a:rPr>
              <a:t>reach beyond the firewall</a:t>
            </a:r>
          </a:p>
        </p:txBody>
      </p:sp>
    </p:spTree>
    <p:extLst>
      <p:ext uri="{BB962C8B-B14F-4D97-AF65-F5344CB8AC3E}">
        <p14:creationId xmlns:p14="http://schemas.microsoft.com/office/powerpoint/2010/main" val="4220776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Services in Azure Web Sites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134783" y="1457140"/>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defTabSz="1218439" fontAlgn="base">
              <a:spcBef>
                <a:spcPct val="0"/>
              </a:spcBef>
              <a:spcAft>
                <a:spcPct val="0"/>
              </a:spcAft>
              <a:buClr>
                <a:srgbClr val="FFFF99"/>
              </a:buClr>
              <a:buSzPct val="120000"/>
              <a:defRPr/>
            </a:pPr>
            <a:r>
              <a:rPr lang="en-US" sz="5465"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5"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783" y="2400920"/>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3599"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599"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7132" y="4318826"/>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rgbClr val="292929"/>
                      </a:gs>
                      <a:gs pos="100000">
                        <a:srgbClr val="292929"/>
                      </a:gs>
                    </a:gsLst>
                    <a:lin ang="5400000" scaled="0"/>
                  </a:gradFill>
                </a:rPr>
                <a:t>start simple</a:t>
              </a:r>
              <a:endParaRPr lang="en-US" altLang="zh-CN" sz="3599"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7167"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code smart</a:t>
              </a:r>
              <a:endParaRPr lang="en-US" altLang="zh-CN" sz="3599"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201"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go live</a:t>
              </a:r>
              <a:endParaRPr lang="en-US" altLang="zh-CN" sz="3599"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
        <p:nvSpPr>
          <p:cNvPr id="21" name="Web Sites Icon"/>
          <p:cNvSpPr>
            <a:spLocks noChangeAspect="1"/>
          </p:cNvSpPr>
          <p:nvPr/>
        </p:nvSpPr>
        <p:spPr>
          <a:xfrm>
            <a:off x="359044" y="970752"/>
            <a:ext cx="2510885" cy="251088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Tree>
    <p:extLst>
      <p:ext uri="{BB962C8B-B14F-4D97-AF65-F5344CB8AC3E}">
        <p14:creationId xmlns:p14="http://schemas.microsoft.com/office/powerpoint/2010/main" val="3851970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299</TotalTime>
  <Words>570</Words>
  <Application>Microsoft Office PowerPoint</Application>
  <PresentationFormat>Widescreen</PresentationFormat>
  <Paragraphs>123</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Segoe</vt:lpstr>
      <vt:lpstr>Segoe Light</vt:lpstr>
      <vt:lpstr>Segoe UI</vt:lpstr>
      <vt:lpstr>Segoe UI Light</vt:lpstr>
      <vt:lpstr>1_Office Theme</vt:lpstr>
      <vt:lpstr>PowerPoint Presentation</vt:lpstr>
      <vt:lpstr>Module Overview</vt:lpstr>
      <vt:lpstr>PowerPoint Presentation</vt:lpstr>
      <vt:lpstr>Windows Azure Overview</vt:lpstr>
      <vt:lpstr>Windows Azure Overview</vt:lpstr>
      <vt:lpstr>PowerPoint Presentation</vt:lpstr>
      <vt:lpstr>Azure from a Web Services Perspective….</vt:lpstr>
      <vt:lpstr>PowerPoint Presentation</vt:lpstr>
      <vt:lpstr>PowerPoint Presentation</vt:lpstr>
      <vt:lpstr>Supported Publishing Methods</vt:lpstr>
      <vt:lpstr>Deploying a Web Service to a Windows Azure Web Site</vt:lpstr>
      <vt:lpstr>PowerPoint Presentation</vt:lpstr>
      <vt:lpstr>Cloud Services</vt:lpstr>
      <vt:lpstr>Web Roles</vt:lpstr>
      <vt:lpstr>Running and Deploying a WCF Service to a Web Role</vt:lpstr>
      <vt:lpstr>Worker Roles</vt:lpstr>
      <vt:lpstr>Running and Deploying a WCF Service to a Worker Role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70</cp:revision>
  <dcterms:created xsi:type="dcterms:W3CDTF">2013-10-14T21:08:33Z</dcterms:created>
  <dcterms:modified xsi:type="dcterms:W3CDTF">2013-11-07T22:31:36Z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