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7" r:id="rId5"/>
    <p:sldId id="278" r:id="rId6"/>
    <p:sldId id="279" r:id="rId7"/>
    <p:sldId id="280" r:id="rId8"/>
    <p:sldId id="281"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1F497D"/>
    <a:srgbClr val="4F81BD"/>
    <a:srgbClr val="8BACD3"/>
    <a:srgbClr val="4498C2"/>
    <a:srgbClr val="71B1D1"/>
    <a:srgbClr val="F3F7FB"/>
    <a:srgbClr val="92D050"/>
    <a:srgbClr val="7FBA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07 </a:t>
            </a:r>
            <a:r>
              <a:rPr lang="en-US" dirty="0" smtClean="0"/>
              <a:t>| </a:t>
            </a:r>
            <a:r>
              <a:rPr lang="en-US" dirty="0" smtClean="0"/>
              <a:t>Advanced Topics</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Creating Services &amp; </a:t>
            </a:r>
            <a:r>
              <a:rPr lang="en-GB" dirty="0" smtClean="0"/>
              <a:t>Clients in Code</a:t>
            </a:r>
          </a:p>
          <a:p>
            <a:r>
              <a:rPr lang="en-GB" dirty="0" smtClean="0"/>
              <a:t>Securing Web Services</a:t>
            </a:r>
            <a:endParaRPr lang="en-GB" dirty="0"/>
          </a:p>
          <a:p>
            <a:r>
              <a:rPr lang="en-GB" dirty="0" smtClean="0"/>
              <a:t>Windows Azure Service Bus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Services &amp; Clients in Code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1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Securing Services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207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Windows </a:t>
            </a:r>
            <a:r>
              <a:rPr lang="en-US" smtClean="0"/>
              <a:t>Azure Service Bus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044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www.w3.org/XML/1998/namespace"/>
    <ds:schemaRef ds:uri="230e9df3-be65-4c73-a93b-d1236ebd677e"/>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9144449b-ba5a-4612-98a9-381e907e54b6"/>
    <ds:schemaRef ds:uri="http://purl.org/dc/elements/1.1/"/>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439</TotalTime>
  <Words>43</Words>
  <Application>Microsoft Office PowerPoint</Application>
  <PresentationFormat>Widescreen</PresentationFormat>
  <Paragraphs>12</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vt:lpstr>
      <vt:lpstr>Segoe UI</vt:lpstr>
      <vt:lpstr>Segoe UI Light</vt:lpstr>
      <vt:lpstr>1_Office Theme</vt:lpstr>
      <vt:lpstr>PowerPoint Presentation</vt:lpstr>
      <vt:lpstr>Module Overview</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127</cp:revision>
  <dcterms:created xsi:type="dcterms:W3CDTF">2013-10-14T21:08:33Z</dcterms:created>
  <dcterms:modified xsi:type="dcterms:W3CDTF">2013-11-12T20:22:13Z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