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85" r:id="rId7"/>
    <p:sldId id="279" r:id="rId8"/>
    <p:sldId id="281" r:id="rId9"/>
    <p:sldId id="283" r:id="rId10"/>
    <p:sldId id="284" r:id="rId11"/>
    <p:sldId id="286" r:id="rId12"/>
    <p:sldId id="288" r:id="rId13"/>
    <p:sldId id="289" r:id="rId14"/>
    <p:sldId id="290" r:id="rId15"/>
    <p:sldId id="291" r:id="rId16"/>
    <p:sldId id="298" r:id="rId17"/>
    <p:sldId id="299" r:id="rId18"/>
    <p:sldId id="300" r:id="rId19"/>
    <p:sldId id="297" r:id="rId20"/>
    <p:sldId id="295" r:id="rId21"/>
    <p:sldId id="301" r:id="rId22"/>
    <p:sldId id="292" r:id="rId23"/>
    <p:sldId id="296" r:id="rId24"/>
    <p:sldId id="302" r:id="rId25"/>
    <p:sldId id="293"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8BACD3"/>
    <a:srgbClr val="4498C2"/>
    <a:srgbClr val="71B1D1"/>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54"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75893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solidFill>
                  <a:prstClr val="black"/>
                </a:solidFill>
              </a:rPr>
              <a:pPr/>
              <a:t>11/7/2013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26058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25316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a:t>
            </a:r>
            <a:r>
              <a:rPr lang="en-US" dirty="0" smtClean="0"/>
              <a:t>Hosting Services in </a:t>
            </a:r>
            <a:r>
              <a:rPr lang="en-US" smtClean="0"/>
              <a:t>Windows Azure</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0701" y="229435"/>
            <a:ext cx="11149013" cy="770950"/>
          </a:xfrm>
        </p:spPr>
        <p:txBody>
          <a:bodyPr/>
          <a:lstStyle/>
          <a:p>
            <a:r>
              <a:rPr lang="en-US" dirty="0" smtClean="0"/>
              <a:t>Supported Publishing Methods</a:t>
            </a:r>
            <a:endParaRPr lang="en-US" dirty="0"/>
          </a:p>
        </p:txBody>
      </p:sp>
      <p:grpSp>
        <p:nvGrpSpPr>
          <p:cNvPr id="6" name="Group 5"/>
          <p:cNvGrpSpPr/>
          <p:nvPr/>
        </p:nvGrpSpPr>
        <p:grpSpPr>
          <a:xfrm>
            <a:off x="1903074" y="1434556"/>
            <a:ext cx="8030399" cy="2004042"/>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grpSp>
        <p:nvGrpSpPr>
          <p:cNvPr id="5" name="Group 4"/>
          <p:cNvGrpSpPr/>
          <p:nvPr/>
        </p:nvGrpSpPr>
        <p:grpSpPr>
          <a:xfrm>
            <a:off x="3283665" y="3757149"/>
            <a:ext cx="5269218" cy="203421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93" fontAlgn="base">
                  <a:spcBef>
                    <a:spcPct val="0"/>
                  </a:spcBef>
                  <a:spcAft>
                    <a:spcPct val="0"/>
                  </a:spcAft>
                </a:pPr>
                <a:endParaRPr lang="en-US" sz="2399"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err="1">
                    <a:gradFill>
                      <a:gsLst>
                        <a:gs pos="0">
                          <a:srgbClr val="FFFFFF"/>
                        </a:gs>
                        <a:gs pos="100000">
                          <a:srgbClr val="FFFFFF"/>
                        </a:gs>
                      </a:gsLst>
                      <a:lin ang="5400000" scaled="0"/>
                    </a:gradFill>
                  </a:rPr>
                  <a:t>DropBox</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06098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Deploying a Web Service to a Windows Azure Web Site</a:t>
            </a:r>
            <a:endParaRPr lang="en-US" dirty="0"/>
          </a:p>
        </p:txBody>
      </p:sp>
    </p:spTree>
    <p:extLst>
      <p:ext uri="{BB962C8B-B14F-4D97-AF65-F5344CB8AC3E}">
        <p14:creationId xmlns:p14="http://schemas.microsoft.com/office/powerpoint/2010/main" val="3943148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Windows Azure Cloud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3717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0844"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1"/>
            </p:custDataLst>
          </p:nvPr>
        </p:nvSpPr>
        <p:spPr/>
        <p:txBody>
          <a:bodyPr/>
          <a:lstStyle/>
          <a:p>
            <a:r>
              <a:rPr lang="en-US" dirty="0" smtClean="0"/>
              <a:t>What is a Cloud Service?</a:t>
            </a:r>
            <a:endParaRPr lang="en-US" dirty="0"/>
          </a:p>
        </p:txBody>
      </p:sp>
      <p:sp>
        <p:nvSpPr>
          <p:cNvPr id="6" name="Rectangle 5"/>
          <p:cNvSpPr/>
          <p:nvPr/>
        </p:nvSpPr>
        <p:spPr bwMode="auto">
          <a:xfrm>
            <a:off x="2505197" y="2983042"/>
            <a:ext cx="3455934" cy="25988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Rectangle 9"/>
          <p:cNvSpPr/>
          <p:nvPr/>
        </p:nvSpPr>
        <p:spPr bwMode="auto">
          <a:xfrm>
            <a:off x="6130271" y="2983042"/>
            <a:ext cx="3474720" cy="259884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Content Placeholder 2"/>
          <p:cNvSpPr txBox="1">
            <a:spLocks/>
          </p:cNvSpPr>
          <p:nvPr>
            <p:custDataLst>
              <p:tags r:id="rId2"/>
            </p:custDataLst>
          </p:nvPr>
        </p:nvSpPr>
        <p:spPr>
          <a:xfrm>
            <a:off x="552431" y="1843787"/>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A collection of related service roles</a:t>
            </a:r>
            <a:endParaRPr lang="en-US" dirty="0">
              <a:solidFill>
                <a:schemeClr val="tx2">
                  <a:alpha val="99000"/>
                </a:schemeClr>
              </a:solidFill>
              <a:latin typeface="Segoe UI Light" pitchFamily="34" charset="0"/>
            </a:endParaRPr>
          </a:p>
        </p:txBody>
      </p:sp>
      <p:sp>
        <p:nvSpPr>
          <p:cNvPr id="13" name="TextBox 12"/>
          <p:cNvSpPr txBox="1"/>
          <p:nvPr/>
        </p:nvSpPr>
        <p:spPr>
          <a:xfrm>
            <a:off x="2486411"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Web Role</a:t>
            </a:r>
          </a:p>
        </p:txBody>
      </p:sp>
      <p:sp>
        <p:nvSpPr>
          <p:cNvPr id="14" name="TextBox 13"/>
          <p:cNvSpPr txBox="1"/>
          <p:nvPr/>
        </p:nvSpPr>
        <p:spPr>
          <a:xfrm>
            <a:off x="6130271"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Worker Role</a:t>
            </a:r>
          </a:p>
        </p:txBody>
      </p:sp>
      <p:grpSp>
        <p:nvGrpSpPr>
          <p:cNvPr id="15" name="Web Roles"/>
          <p:cNvGrpSpPr/>
          <p:nvPr/>
        </p:nvGrpSpPr>
        <p:grpSpPr>
          <a:xfrm>
            <a:off x="3347481" y="3823862"/>
            <a:ext cx="1771366" cy="1635106"/>
            <a:chOff x="3673066" y="2374847"/>
            <a:chExt cx="513800" cy="474277"/>
          </a:xfrm>
          <a:solidFill>
            <a:schemeClr val="bg1"/>
          </a:solidFill>
        </p:grpSpPr>
        <p:sp>
          <p:nvSpPr>
            <p:cNvPr id="16" name="Freeform 15"/>
            <p:cNvSpPr>
              <a:spLocks noChangeAspect="1"/>
            </p:cNvSpPr>
            <p:nvPr/>
          </p:nvSpPr>
          <p:spPr>
            <a:xfrm>
              <a:off x="3673066" y="2374847"/>
              <a:ext cx="513800" cy="474277"/>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22" name="Azure Web Sites EMF Icon 02"/>
            <p:cNvSpPr>
              <a:spLocks noChangeAspect="1" noEditPoints="1"/>
            </p:cNvSpPr>
            <p:nvPr/>
          </p:nvSpPr>
          <p:spPr bwMode="auto">
            <a:xfrm>
              <a:off x="3829040" y="2469943"/>
              <a:ext cx="201852" cy="200550"/>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 name="Worker Role"/>
          <p:cNvGrpSpPr/>
          <p:nvPr/>
        </p:nvGrpSpPr>
        <p:grpSpPr>
          <a:xfrm>
            <a:off x="6984034" y="3827713"/>
            <a:ext cx="1767194" cy="1631256"/>
            <a:chOff x="379413" y="1388226"/>
            <a:chExt cx="2467696" cy="2277873"/>
          </a:xfrm>
          <a:solidFill>
            <a:schemeClr val="bg1"/>
          </a:solidFill>
        </p:grpSpPr>
        <p:sp>
          <p:nvSpPr>
            <p:cNvPr id="24" name="Freeform 23"/>
            <p:cNvSpPr>
              <a:spLocks noChangeAspect="1"/>
            </p:cNvSpPr>
            <p:nvPr/>
          </p:nvSpPr>
          <p:spPr>
            <a:xfrm>
              <a:off x="379413" y="1388226"/>
              <a:ext cx="2467696" cy="2277873"/>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25" name="Rectangle 10"/>
            <p:cNvSpPr/>
            <p:nvPr/>
          </p:nvSpPr>
          <p:spPr>
            <a:xfrm>
              <a:off x="1128530" y="1844956"/>
              <a:ext cx="969465" cy="963208"/>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5646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 Web / Worker Role VMs</a:t>
            </a:r>
            <a:endParaRPr lang="en-US" dirty="0"/>
          </a:p>
        </p:txBody>
      </p:sp>
      <p:sp>
        <p:nvSpPr>
          <p:cNvPr id="3" name="Content Placeholder 2"/>
          <p:cNvSpPr>
            <a:spLocks noGrp="1"/>
          </p:cNvSpPr>
          <p:nvPr>
            <p:ph sz="quarter" idx="10"/>
          </p:nvPr>
        </p:nvSpPr>
        <p:spPr>
          <a:xfrm>
            <a:off x="4097814" y="1738988"/>
            <a:ext cx="7383356" cy="4247317"/>
          </a:xfrm>
        </p:spPr>
        <p:txBody>
          <a:bodyPr/>
          <a:lstStyle/>
          <a:p>
            <a:pPr marL="0" indent="0">
              <a:buNone/>
            </a:pPr>
            <a:r>
              <a:rPr lang="en-US" sz="2800" dirty="0"/>
              <a:t>A “Platform as a Service” (</a:t>
            </a:r>
            <a:r>
              <a:rPr lang="en-US" sz="2800" dirty="0" err="1"/>
              <a:t>PaaS</a:t>
            </a:r>
            <a:r>
              <a:rPr lang="en-US" sz="2800" dirty="0"/>
              <a:t>) solution</a:t>
            </a:r>
          </a:p>
          <a:p>
            <a:pPr marL="460375" lvl="1" indent="0">
              <a:buNone/>
            </a:pPr>
            <a:r>
              <a:rPr lang="en-US" sz="2400" dirty="0"/>
              <a:t>Preconfigured Virtual Machines (VMs)</a:t>
            </a:r>
          </a:p>
          <a:p>
            <a:pPr marL="460375" lvl="1" indent="0">
              <a:buNone/>
            </a:pPr>
            <a:r>
              <a:rPr lang="en-US" sz="2400" dirty="0"/>
              <a:t>Running Windows Server </a:t>
            </a:r>
            <a:r>
              <a:rPr lang="en-US" sz="2400" dirty="0" smtClean="0"/>
              <a:t>2012 R2, 2012, or 2008</a:t>
            </a:r>
            <a:endParaRPr lang="en-US" sz="2400" dirty="0"/>
          </a:p>
          <a:p>
            <a:pPr marL="460375" lvl="1" indent="0">
              <a:buNone/>
            </a:pPr>
            <a:r>
              <a:rPr lang="en-US" sz="2400" dirty="0"/>
              <a:t>You DO NOT need to install the OS</a:t>
            </a:r>
          </a:p>
          <a:p>
            <a:pPr marL="460375" lvl="1" indent="0">
              <a:buNone/>
            </a:pPr>
            <a:r>
              <a:rPr lang="en-US" sz="2400" dirty="0"/>
              <a:t>You DO NOT need to maintain the OS</a:t>
            </a:r>
          </a:p>
          <a:p>
            <a:pPr marL="0" indent="0">
              <a:buNone/>
            </a:pPr>
            <a:r>
              <a:rPr lang="en-US" sz="2800" dirty="0"/>
              <a:t>They are STATELESS</a:t>
            </a:r>
          </a:p>
          <a:p>
            <a:pPr marL="460375" lvl="1" indent="0">
              <a:buNone/>
            </a:pPr>
            <a:r>
              <a:rPr lang="en-US" sz="2400" dirty="0"/>
              <a:t>When a VM is recycled, no data is preserved</a:t>
            </a:r>
          </a:p>
          <a:p>
            <a:pPr marL="460375" lvl="1" indent="0">
              <a:buNone/>
            </a:pPr>
            <a:r>
              <a:rPr lang="en-US" sz="2400" dirty="0"/>
              <a:t>Data in local storage (local to the VM) will be lost</a:t>
            </a:r>
          </a:p>
          <a:p>
            <a:pPr marL="460375" lvl="1" indent="0">
              <a:buNone/>
            </a:pPr>
            <a:r>
              <a:rPr lang="en-US" sz="2400" dirty="0"/>
              <a:t>Persist data in Table or Blob Storage or SQL Azure</a:t>
            </a:r>
          </a:p>
          <a:p>
            <a:pPr marL="0" indent="0">
              <a:buNone/>
            </a:pPr>
            <a:endParaRPr lang="en-US" sz="2800" dirty="0"/>
          </a:p>
        </p:txBody>
      </p:sp>
      <p:grpSp>
        <p:nvGrpSpPr>
          <p:cNvPr id="4" name="Group 3"/>
          <p:cNvGrpSpPr/>
          <p:nvPr/>
        </p:nvGrpSpPr>
        <p:grpSpPr>
          <a:xfrm>
            <a:off x="386182" y="2003835"/>
            <a:ext cx="2990344" cy="2986613"/>
            <a:chOff x="442650" y="1524445"/>
            <a:chExt cx="1413750" cy="1411986"/>
          </a:xfrm>
          <a:solidFill>
            <a:schemeClr val="bg1"/>
          </a:solidFill>
        </p:grpSpPr>
        <p:sp>
          <p:nvSpPr>
            <p:cNvPr id="5" name="Rectangle 4"/>
            <p:cNvSpPr/>
            <p:nvPr/>
          </p:nvSpPr>
          <p:spPr>
            <a:xfrm>
              <a:off x="442650" y="1524445"/>
              <a:ext cx="1413750" cy="1411986"/>
            </a:xfrm>
            <a:prstGeom prst="rect">
              <a:avLst/>
            </a:prstGeom>
            <a:solidFill>
              <a:schemeClr val="accent3"/>
            </a:solidFill>
            <a:ln w="9525" cap="flat" cmpd="sng" algn="ctr">
              <a:noFill/>
              <a:prstDash val="solid"/>
            </a:ln>
            <a:effectLst/>
          </p:spPr>
          <p:txBody>
            <a:bodyPr rtlCol="0" anchor="b" anchorCtr="0"/>
            <a:lstStyle/>
            <a:p>
              <a:pPr defTabSz="1218936"/>
              <a:r>
                <a:rPr lang="en-US" dirty="0">
                  <a:solidFill>
                    <a:srgbClr val="FFFFFF">
                      <a:alpha val="99000"/>
                    </a:srgbClr>
                  </a:solidFill>
                  <a:ea typeface="Segoe UI" pitchFamily="34" charset="0"/>
                  <a:cs typeface="Segoe UI" pitchFamily="34" charset="0"/>
                </a:rPr>
                <a:t>Role Virtual Machines</a:t>
              </a:r>
            </a:p>
          </p:txBody>
        </p:sp>
        <p:grpSp>
          <p:nvGrpSpPr>
            <p:cNvPr id="6" name="Group 5"/>
            <p:cNvGrpSpPr/>
            <p:nvPr/>
          </p:nvGrpSpPr>
          <p:grpSpPr>
            <a:xfrm>
              <a:off x="739745" y="1752600"/>
              <a:ext cx="819560" cy="871538"/>
              <a:chOff x="739745" y="1752600"/>
              <a:chExt cx="819560" cy="871538"/>
            </a:xfrm>
            <a:grpFill/>
          </p:grpSpPr>
          <p:sp>
            <p:nvSpPr>
              <p:cNvPr id="7" name="Rounded Rectangle 1"/>
              <p:cNvSpPr/>
              <p:nvPr/>
            </p:nvSpPr>
            <p:spPr bwMode="auto">
              <a:xfrm>
                <a:off x="739745" y="1752600"/>
                <a:ext cx="819560" cy="652463"/>
              </a:xfrm>
              <a:custGeom>
                <a:avLst/>
                <a:gdLst/>
                <a:ahLst/>
                <a:cxnLst/>
                <a:rect l="l" t="t" r="r" b="b"/>
                <a:pathLst>
                  <a:path w="819560" h="652463">
                    <a:moveTo>
                      <a:pt x="115718" y="61913"/>
                    </a:moveTo>
                    <a:cubicBezTo>
                      <a:pt x="93045" y="61913"/>
                      <a:pt x="74664" y="80294"/>
                      <a:pt x="74664" y="102967"/>
                    </a:cubicBezTo>
                    <a:lnTo>
                      <a:pt x="74664" y="549497"/>
                    </a:lnTo>
                    <a:cubicBezTo>
                      <a:pt x="74664" y="572170"/>
                      <a:pt x="93045" y="590551"/>
                      <a:pt x="115718" y="590551"/>
                    </a:cubicBezTo>
                    <a:lnTo>
                      <a:pt x="703844" y="590551"/>
                    </a:lnTo>
                    <a:cubicBezTo>
                      <a:pt x="726517" y="590551"/>
                      <a:pt x="744898" y="572170"/>
                      <a:pt x="744898" y="549497"/>
                    </a:cubicBezTo>
                    <a:lnTo>
                      <a:pt x="744898" y="102967"/>
                    </a:lnTo>
                    <a:cubicBezTo>
                      <a:pt x="744898" y="80294"/>
                      <a:pt x="726517" y="61913"/>
                      <a:pt x="703844" y="61913"/>
                    </a:cubicBezTo>
                    <a:close/>
                    <a:moveTo>
                      <a:pt x="37308" y="0"/>
                    </a:moveTo>
                    <a:lnTo>
                      <a:pt x="782252" y="0"/>
                    </a:lnTo>
                    <a:cubicBezTo>
                      <a:pt x="802857" y="0"/>
                      <a:pt x="819560" y="16703"/>
                      <a:pt x="819560" y="37308"/>
                    </a:cubicBezTo>
                    <a:lnTo>
                      <a:pt x="819560" y="615155"/>
                    </a:lnTo>
                    <a:cubicBezTo>
                      <a:pt x="819560" y="635760"/>
                      <a:pt x="802857" y="652463"/>
                      <a:pt x="782252" y="652463"/>
                    </a:cubicBezTo>
                    <a:lnTo>
                      <a:pt x="37308" y="652463"/>
                    </a:lnTo>
                    <a:cubicBezTo>
                      <a:pt x="16703" y="652463"/>
                      <a:pt x="0" y="635760"/>
                      <a:pt x="0" y="615155"/>
                    </a:cubicBezTo>
                    <a:lnTo>
                      <a:pt x="0" y="37308"/>
                    </a:lnTo>
                    <a:cubicBezTo>
                      <a:pt x="0" y="16703"/>
                      <a:pt x="16703" y="0"/>
                      <a:pt x="373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Oval 2"/>
              <p:cNvSpPr/>
              <p:nvPr/>
            </p:nvSpPr>
            <p:spPr bwMode="auto">
              <a:xfrm>
                <a:off x="885786" y="1898846"/>
                <a:ext cx="527479" cy="359970"/>
              </a:xfrm>
              <a:custGeom>
                <a:avLst/>
                <a:gdLst/>
                <a:ahLst/>
                <a:cxnLst/>
                <a:rect l="l" t="t" r="r" b="b"/>
                <a:pathLst>
                  <a:path w="806079" h="550097">
                    <a:moveTo>
                      <a:pt x="513182" y="0"/>
                    </a:moveTo>
                    <a:cubicBezTo>
                      <a:pt x="617747" y="0"/>
                      <a:pt x="702514" y="84767"/>
                      <a:pt x="702514" y="189332"/>
                    </a:cubicBezTo>
                    <a:cubicBezTo>
                      <a:pt x="702514" y="206482"/>
                      <a:pt x="700234" y="223099"/>
                      <a:pt x="695191" y="238690"/>
                    </a:cubicBezTo>
                    <a:cubicBezTo>
                      <a:pt x="759875" y="257891"/>
                      <a:pt x="806079" y="318231"/>
                      <a:pt x="806079" y="389361"/>
                    </a:cubicBezTo>
                    <a:cubicBezTo>
                      <a:pt x="806079" y="478132"/>
                      <a:pt x="734115" y="550096"/>
                      <a:pt x="645344" y="550096"/>
                    </a:cubicBezTo>
                    <a:lnTo>
                      <a:pt x="645339" y="550095"/>
                    </a:lnTo>
                    <a:lnTo>
                      <a:pt x="160745" y="550095"/>
                    </a:lnTo>
                    <a:cubicBezTo>
                      <a:pt x="160742" y="550097"/>
                      <a:pt x="160738" y="550097"/>
                      <a:pt x="160735" y="550097"/>
                    </a:cubicBezTo>
                    <a:cubicBezTo>
                      <a:pt x="71964" y="550097"/>
                      <a:pt x="0" y="478133"/>
                      <a:pt x="0" y="389362"/>
                    </a:cubicBezTo>
                    <a:cubicBezTo>
                      <a:pt x="0" y="318387"/>
                      <a:pt x="46004" y="258155"/>
                      <a:pt x="110460" y="238777"/>
                    </a:cubicBezTo>
                    <a:cubicBezTo>
                      <a:pt x="104615" y="226580"/>
                      <a:pt x="102400" y="212977"/>
                      <a:pt x="102400" y="198856"/>
                    </a:cubicBezTo>
                    <a:cubicBezTo>
                      <a:pt x="102400" y="125869"/>
                      <a:pt x="161567" y="66702"/>
                      <a:pt x="234554" y="66702"/>
                    </a:cubicBezTo>
                    <a:cubicBezTo>
                      <a:pt x="277173" y="66702"/>
                      <a:pt x="315080" y="86876"/>
                      <a:pt x="337520" y="119528"/>
                    </a:cubicBezTo>
                    <a:cubicBezTo>
                      <a:pt x="365006" y="49446"/>
                      <a:pt x="433320" y="0"/>
                      <a:pt x="51318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Rectangle 8"/>
              <p:cNvSpPr/>
              <p:nvPr/>
            </p:nvSpPr>
            <p:spPr bwMode="auto">
              <a:xfrm>
                <a:off x="904875" y="2426494"/>
                <a:ext cx="423863" cy="197644"/>
              </a:xfrm>
              <a:custGeom>
                <a:avLst/>
                <a:gdLst/>
                <a:ahLst/>
                <a:cxnLst/>
                <a:rect l="l" t="t" r="r" b="b"/>
                <a:pathLst>
                  <a:path w="423863" h="197644">
                    <a:moveTo>
                      <a:pt x="367741" y="126444"/>
                    </a:moveTo>
                    <a:lnTo>
                      <a:pt x="367741" y="152916"/>
                    </a:lnTo>
                    <a:lnTo>
                      <a:pt x="392653" y="152916"/>
                    </a:lnTo>
                    <a:lnTo>
                      <a:pt x="392653" y="126444"/>
                    </a:lnTo>
                    <a:close/>
                    <a:moveTo>
                      <a:pt x="337639" y="126444"/>
                    </a:moveTo>
                    <a:lnTo>
                      <a:pt x="337639" y="152916"/>
                    </a:lnTo>
                    <a:lnTo>
                      <a:pt x="362551" y="152916"/>
                    </a:lnTo>
                    <a:lnTo>
                      <a:pt x="362551" y="126444"/>
                    </a:lnTo>
                    <a:close/>
                    <a:moveTo>
                      <a:pt x="306240" y="126444"/>
                    </a:moveTo>
                    <a:lnTo>
                      <a:pt x="306240" y="152916"/>
                    </a:lnTo>
                    <a:lnTo>
                      <a:pt x="331152" y="152916"/>
                    </a:lnTo>
                    <a:lnTo>
                      <a:pt x="331152" y="126444"/>
                    </a:lnTo>
                    <a:close/>
                    <a:moveTo>
                      <a:pt x="122811" y="126444"/>
                    </a:moveTo>
                    <a:lnTo>
                      <a:pt x="122811" y="152916"/>
                    </a:lnTo>
                    <a:lnTo>
                      <a:pt x="301050" y="152916"/>
                    </a:lnTo>
                    <a:lnTo>
                      <a:pt x="301050" y="126444"/>
                    </a:lnTo>
                    <a:close/>
                    <a:moveTo>
                      <a:pt x="92710" y="126444"/>
                    </a:moveTo>
                    <a:lnTo>
                      <a:pt x="92710" y="152916"/>
                    </a:lnTo>
                    <a:lnTo>
                      <a:pt x="117622" y="152916"/>
                    </a:lnTo>
                    <a:lnTo>
                      <a:pt x="117622" y="126444"/>
                    </a:lnTo>
                    <a:close/>
                    <a:moveTo>
                      <a:pt x="61311" y="126444"/>
                    </a:moveTo>
                    <a:lnTo>
                      <a:pt x="61311" y="152916"/>
                    </a:lnTo>
                    <a:lnTo>
                      <a:pt x="86223" y="152916"/>
                    </a:lnTo>
                    <a:lnTo>
                      <a:pt x="86223" y="126444"/>
                    </a:lnTo>
                    <a:close/>
                    <a:moveTo>
                      <a:pt x="31209" y="126444"/>
                    </a:moveTo>
                    <a:lnTo>
                      <a:pt x="31209" y="152916"/>
                    </a:lnTo>
                    <a:lnTo>
                      <a:pt x="56121" y="152916"/>
                    </a:lnTo>
                    <a:lnTo>
                      <a:pt x="56121" y="126444"/>
                    </a:lnTo>
                    <a:close/>
                    <a:moveTo>
                      <a:pt x="367741" y="94459"/>
                    </a:moveTo>
                    <a:lnTo>
                      <a:pt x="367741" y="120931"/>
                    </a:lnTo>
                    <a:lnTo>
                      <a:pt x="392653" y="120931"/>
                    </a:lnTo>
                    <a:lnTo>
                      <a:pt x="392653" y="94459"/>
                    </a:lnTo>
                    <a:close/>
                    <a:moveTo>
                      <a:pt x="337639" y="94459"/>
                    </a:moveTo>
                    <a:lnTo>
                      <a:pt x="337639" y="120931"/>
                    </a:lnTo>
                    <a:lnTo>
                      <a:pt x="362551" y="120931"/>
                    </a:lnTo>
                    <a:lnTo>
                      <a:pt x="362551" y="94459"/>
                    </a:lnTo>
                    <a:close/>
                    <a:moveTo>
                      <a:pt x="306240" y="94459"/>
                    </a:moveTo>
                    <a:lnTo>
                      <a:pt x="306240" y="120931"/>
                    </a:lnTo>
                    <a:lnTo>
                      <a:pt x="331152" y="120931"/>
                    </a:lnTo>
                    <a:lnTo>
                      <a:pt x="331152" y="94459"/>
                    </a:lnTo>
                    <a:close/>
                    <a:moveTo>
                      <a:pt x="276139" y="94459"/>
                    </a:moveTo>
                    <a:lnTo>
                      <a:pt x="276139" y="120931"/>
                    </a:lnTo>
                    <a:lnTo>
                      <a:pt x="301051" y="120931"/>
                    </a:lnTo>
                    <a:lnTo>
                      <a:pt x="301051" y="94459"/>
                    </a:lnTo>
                    <a:close/>
                    <a:moveTo>
                      <a:pt x="122811" y="94459"/>
                    </a:moveTo>
                    <a:lnTo>
                      <a:pt x="122811" y="120931"/>
                    </a:lnTo>
                    <a:lnTo>
                      <a:pt x="147723" y="120931"/>
                    </a:lnTo>
                    <a:lnTo>
                      <a:pt x="147723" y="94459"/>
                    </a:lnTo>
                    <a:close/>
                    <a:moveTo>
                      <a:pt x="92710" y="94459"/>
                    </a:moveTo>
                    <a:lnTo>
                      <a:pt x="92710" y="120931"/>
                    </a:lnTo>
                    <a:lnTo>
                      <a:pt x="117622" y="120931"/>
                    </a:lnTo>
                    <a:lnTo>
                      <a:pt x="117622" y="94459"/>
                    </a:lnTo>
                    <a:close/>
                    <a:moveTo>
                      <a:pt x="61311" y="94459"/>
                    </a:moveTo>
                    <a:lnTo>
                      <a:pt x="61311" y="120931"/>
                    </a:lnTo>
                    <a:lnTo>
                      <a:pt x="86223" y="120931"/>
                    </a:lnTo>
                    <a:lnTo>
                      <a:pt x="86223" y="94459"/>
                    </a:lnTo>
                    <a:close/>
                    <a:moveTo>
                      <a:pt x="31209" y="94459"/>
                    </a:moveTo>
                    <a:lnTo>
                      <a:pt x="31209" y="120931"/>
                    </a:lnTo>
                    <a:lnTo>
                      <a:pt x="56121" y="120931"/>
                    </a:lnTo>
                    <a:lnTo>
                      <a:pt x="56121" y="94459"/>
                    </a:lnTo>
                    <a:close/>
                    <a:moveTo>
                      <a:pt x="245804" y="94458"/>
                    </a:moveTo>
                    <a:lnTo>
                      <a:pt x="245804" y="120930"/>
                    </a:lnTo>
                    <a:lnTo>
                      <a:pt x="270716" y="120930"/>
                    </a:lnTo>
                    <a:lnTo>
                      <a:pt x="270716" y="94458"/>
                    </a:lnTo>
                    <a:close/>
                    <a:moveTo>
                      <a:pt x="215702" y="94458"/>
                    </a:moveTo>
                    <a:lnTo>
                      <a:pt x="215702" y="120930"/>
                    </a:lnTo>
                    <a:lnTo>
                      <a:pt x="240614" y="120930"/>
                    </a:lnTo>
                    <a:lnTo>
                      <a:pt x="240614" y="94458"/>
                    </a:lnTo>
                    <a:close/>
                    <a:moveTo>
                      <a:pt x="184303" y="94458"/>
                    </a:moveTo>
                    <a:lnTo>
                      <a:pt x="184303" y="120930"/>
                    </a:lnTo>
                    <a:lnTo>
                      <a:pt x="209215" y="120930"/>
                    </a:lnTo>
                    <a:lnTo>
                      <a:pt x="209215" y="94458"/>
                    </a:lnTo>
                    <a:close/>
                    <a:moveTo>
                      <a:pt x="154202" y="94458"/>
                    </a:moveTo>
                    <a:lnTo>
                      <a:pt x="154202" y="120930"/>
                    </a:lnTo>
                    <a:lnTo>
                      <a:pt x="179114" y="120930"/>
                    </a:lnTo>
                    <a:lnTo>
                      <a:pt x="179114" y="94458"/>
                    </a:lnTo>
                    <a:close/>
                    <a:moveTo>
                      <a:pt x="367741" y="62473"/>
                    </a:moveTo>
                    <a:lnTo>
                      <a:pt x="367741" y="88945"/>
                    </a:lnTo>
                    <a:lnTo>
                      <a:pt x="392653" y="88945"/>
                    </a:lnTo>
                    <a:lnTo>
                      <a:pt x="392653" y="62473"/>
                    </a:lnTo>
                    <a:close/>
                    <a:moveTo>
                      <a:pt x="337639" y="62473"/>
                    </a:moveTo>
                    <a:lnTo>
                      <a:pt x="337639" y="88945"/>
                    </a:lnTo>
                    <a:lnTo>
                      <a:pt x="362551" y="88945"/>
                    </a:lnTo>
                    <a:lnTo>
                      <a:pt x="362551" y="62473"/>
                    </a:lnTo>
                    <a:close/>
                    <a:moveTo>
                      <a:pt x="306240" y="62473"/>
                    </a:moveTo>
                    <a:lnTo>
                      <a:pt x="306240" y="88945"/>
                    </a:lnTo>
                    <a:lnTo>
                      <a:pt x="331152" y="88945"/>
                    </a:lnTo>
                    <a:lnTo>
                      <a:pt x="331152" y="62473"/>
                    </a:lnTo>
                    <a:close/>
                    <a:moveTo>
                      <a:pt x="276139" y="62473"/>
                    </a:moveTo>
                    <a:lnTo>
                      <a:pt x="276139" y="88945"/>
                    </a:lnTo>
                    <a:lnTo>
                      <a:pt x="301051" y="88945"/>
                    </a:lnTo>
                    <a:lnTo>
                      <a:pt x="301051" y="62473"/>
                    </a:lnTo>
                    <a:close/>
                    <a:moveTo>
                      <a:pt x="245804" y="62473"/>
                    </a:moveTo>
                    <a:lnTo>
                      <a:pt x="245804" y="88945"/>
                    </a:lnTo>
                    <a:lnTo>
                      <a:pt x="270716" y="88945"/>
                    </a:lnTo>
                    <a:lnTo>
                      <a:pt x="270716" y="62473"/>
                    </a:lnTo>
                    <a:close/>
                    <a:moveTo>
                      <a:pt x="215702" y="62473"/>
                    </a:moveTo>
                    <a:lnTo>
                      <a:pt x="215702" y="88945"/>
                    </a:lnTo>
                    <a:lnTo>
                      <a:pt x="240614" y="88945"/>
                    </a:lnTo>
                    <a:lnTo>
                      <a:pt x="240614" y="62473"/>
                    </a:lnTo>
                    <a:close/>
                    <a:moveTo>
                      <a:pt x="184303" y="62473"/>
                    </a:moveTo>
                    <a:lnTo>
                      <a:pt x="184303" y="88945"/>
                    </a:lnTo>
                    <a:lnTo>
                      <a:pt x="209215" y="88945"/>
                    </a:lnTo>
                    <a:lnTo>
                      <a:pt x="209215" y="62473"/>
                    </a:lnTo>
                    <a:close/>
                    <a:moveTo>
                      <a:pt x="154202" y="62473"/>
                    </a:moveTo>
                    <a:lnTo>
                      <a:pt x="154202" y="88945"/>
                    </a:lnTo>
                    <a:lnTo>
                      <a:pt x="179114" y="88945"/>
                    </a:lnTo>
                    <a:lnTo>
                      <a:pt x="179114" y="62473"/>
                    </a:lnTo>
                    <a:close/>
                    <a:moveTo>
                      <a:pt x="122811" y="62473"/>
                    </a:moveTo>
                    <a:lnTo>
                      <a:pt x="122811" y="88945"/>
                    </a:lnTo>
                    <a:lnTo>
                      <a:pt x="147723" y="88945"/>
                    </a:lnTo>
                    <a:lnTo>
                      <a:pt x="147723" y="62473"/>
                    </a:lnTo>
                    <a:close/>
                    <a:moveTo>
                      <a:pt x="92710" y="62473"/>
                    </a:moveTo>
                    <a:lnTo>
                      <a:pt x="92710" y="88945"/>
                    </a:lnTo>
                    <a:lnTo>
                      <a:pt x="117622" y="88945"/>
                    </a:lnTo>
                    <a:lnTo>
                      <a:pt x="117622" y="62473"/>
                    </a:lnTo>
                    <a:close/>
                    <a:moveTo>
                      <a:pt x="61311" y="62473"/>
                    </a:moveTo>
                    <a:lnTo>
                      <a:pt x="61311" y="88945"/>
                    </a:lnTo>
                    <a:lnTo>
                      <a:pt x="86223" y="88945"/>
                    </a:lnTo>
                    <a:lnTo>
                      <a:pt x="86223" y="62473"/>
                    </a:lnTo>
                    <a:close/>
                    <a:moveTo>
                      <a:pt x="31209" y="62473"/>
                    </a:moveTo>
                    <a:lnTo>
                      <a:pt x="31209" y="88945"/>
                    </a:lnTo>
                    <a:lnTo>
                      <a:pt x="56121" y="88945"/>
                    </a:lnTo>
                    <a:lnTo>
                      <a:pt x="56121" y="62473"/>
                    </a:lnTo>
                    <a:close/>
                    <a:moveTo>
                      <a:pt x="367741" y="30488"/>
                    </a:moveTo>
                    <a:lnTo>
                      <a:pt x="367741" y="56960"/>
                    </a:lnTo>
                    <a:lnTo>
                      <a:pt x="392653" y="56960"/>
                    </a:lnTo>
                    <a:lnTo>
                      <a:pt x="392653" y="30488"/>
                    </a:lnTo>
                    <a:close/>
                    <a:moveTo>
                      <a:pt x="337639" y="30488"/>
                    </a:moveTo>
                    <a:lnTo>
                      <a:pt x="337639" y="56960"/>
                    </a:lnTo>
                    <a:lnTo>
                      <a:pt x="362551" y="56960"/>
                    </a:lnTo>
                    <a:lnTo>
                      <a:pt x="362551" y="30488"/>
                    </a:lnTo>
                    <a:close/>
                    <a:moveTo>
                      <a:pt x="306240" y="30488"/>
                    </a:moveTo>
                    <a:lnTo>
                      <a:pt x="306240" y="56960"/>
                    </a:lnTo>
                    <a:lnTo>
                      <a:pt x="331152" y="56960"/>
                    </a:lnTo>
                    <a:lnTo>
                      <a:pt x="331152" y="30488"/>
                    </a:lnTo>
                    <a:close/>
                    <a:moveTo>
                      <a:pt x="276139" y="30488"/>
                    </a:moveTo>
                    <a:lnTo>
                      <a:pt x="276139" y="56960"/>
                    </a:lnTo>
                    <a:lnTo>
                      <a:pt x="301051" y="56960"/>
                    </a:lnTo>
                    <a:lnTo>
                      <a:pt x="301051" y="30488"/>
                    </a:lnTo>
                    <a:close/>
                    <a:moveTo>
                      <a:pt x="122811" y="30488"/>
                    </a:moveTo>
                    <a:lnTo>
                      <a:pt x="122811" y="56960"/>
                    </a:lnTo>
                    <a:lnTo>
                      <a:pt x="147723" y="56960"/>
                    </a:lnTo>
                    <a:lnTo>
                      <a:pt x="147723" y="30488"/>
                    </a:lnTo>
                    <a:close/>
                    <a:moveTo>
                      <a:pt x="92710" y="30488"/>
                    </a:moveTo>
                    <a:lnTo>
                      <a:pt x="92710" y="56960"/>
                    </a:lnTo>
                    <a:lnTo>
                      <a:pt x="117622" y="56960"/>
                    </a:lnTo>
                    <a:lnTo>
                      <a:pt x="117622" y="30488"/>
                    </a:lnTo>
                    <a:close/>
                    <a:moveTo>
                      <a:pt x="61311" y="30488"/>
                    </a:moveTo>
                    <a:lnTo>
                      <a:pt x="61311" y="56960"/>
                    </a:lnTo>
                    <a:lnTo>
                      <a:pt x="86223" y="56960"/>
                    </a:lnTo>
                    <a:lnTo>
                      <a:pt x="86223" y="30488"/>
                    </a:lnTo>
                    <a:close/>
                    <a:moveTo>
                      <a:pt x="31209" y="30488"/>
                    </a:moveTo>
                    <a:lnTo>
                      <a:pt x="31209" y="56960"/>
                    </a:lnTo>
                    <a:lnTo>
                      <a:pt x="56121" y="56960"/>
                    </a:lnTo>
                    <a:lnTo>
                      <a:pt x="56121" y="30488"/>
                    </a:lnTo>
                    <a:close/>
                    <a:moveTo>
                      <a:pt x="245804" y="30487"/>
                    </a:moveTo>
                    <a:lnTo>
                      <a:pt x="245804" y="56959"/>
                    </a:lnTo>
                    <a:lnTo>
                      <a:pt x="270716" y="56959"/>
                    </a:lnTo>
                    <a:lnTo>
                      <a:pt x="270716" y="30487"/>
                    </a:lnTo>
                    <a:close/>
                    <a:moveTo>
                      <a:pt x="215702" y="30487"/>
                    </a:moveTo>
                    <a:lnTo>
                      <a:pt x="215702" y="56959"/>
                    </a:lnTo>
                    <a:lnTo>
                      <a:pt x="240614" y="56959"/>
                    </a:lnTo>
                    <a:lnTo>
                      <a:pt x="240614" y="30487"/>
                    </a:lnTo>
                    <a:close/>
                    <a:moveTo>
                      <a:pt x="184303" y="30487"/>
                    </a:moveTo>
                    <a:lnTo>
                      <a:pt x="184303" y="56959"/>
                    </a:lnTo>
                    <a:lnTo>
                      <a:pt x="209215" y="56959"/>
                    </a:lnTo>
                    <a:lnTo>
                      <a:pt x="209215" y="30487"/>
                    </a:lnTo>
                    <a:close/>
                    <a:moveTo>
                      <a:pt x="154202" y="30487"/>
                    </a:moveTo>
                    <a:lnTo>
                      <a:pt x="154202" y="56959"/>
                    </a:lnTo>
                    <a:lnTo>
                      <a:pt x="179114" y="56959"/>
                    </a:lnTo>
                    <a:lnTo>
                      <a:pt x="179114" y="30487"/>
                    </a:lnTo>
                    <a:close/>
                    <a:moveTo>
                      <a:pt x="0" y="0"/>
                    </a:moveTo>
                    <a:lnTo>
                      <a:pt x="423863" y="0"/>
                    </a:lnTo>
                    <a:lnTo>
                      <a:pt x="423863" y="197644"/>
                    </a:lnTo>
                    <a:lnTo>
                      <a:pt x="0" y="19764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Rounded Rectangle 9"/>
              <p:cNvSpPr/>
              <p:nvPr/>
            </p:nvSpPr>
            <p:spPr bwMode="auto">
              <a:xfrm>
                <a:off x="1362009" y="2461991"/>
                <a:ext cx="85791" cy="139633"/>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29087660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9" name="Straight Connector 798"/>
          <p:cNvCxnSpPr/>
          <p:nvPr/>
        </p:nvCxnSpPr>
        <p:spPr>
          <a:xfrm>
            <a:off x="1652588" y="5530835"/>
            <a:ext cx="8864600" cy="0"/>
          </a:xfrm>
          <a:prstGeom prst="line">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normAutofit fontScale="90000"/>
          </a:bodyPr>
          <a:lstStyle/>
          <a:p>
            <a:r>
              <a:rPr lang="en-US" dirty="0" smtClean="0"/>
              <a:t>Azure Fabric Controller &amp; VM Recovery</a:t>
            </a:r>
            <a:endParaRPr lang="en-US" dirty="0"/>
          </a:p>
        </p:txBody>
      </p:sp>
      <p:sp>
        <p:nvSpPr>
          <p:cNvPr id="504" name="Fabric Controller"/>
          <p:cNvSpPr/>
          <p:nvPr/>
        </p:nvSpPr>
        <p:spPr bwMode="auto">
          <a:xfrm>
            <a:off x="4590399" y="1123950"/>
            <a:ext cx="2898761" cy="666750"/>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latin typeface="Segoe UI Light" pitchFamily="34" charset="0"/>
              </a:rPr>
              <a:t>Fabric Controller</a:t>
            </a:r>
          </a:p>
        </p:txBody>
      </p:sp>
      <p:sp>
        <p:nvSpPr>
          <p:cNvPr id="505" name="Storage Services"/>
          <p:cNvSpPr/>
          <p:nvPr/>
        </p:nvSpPr>
        <p:spPr bwMode="auto">
          <a:xfrm>
            <a:off x="1927200" y="5594337"/>
            <a:ext cx="8240360" cy="6667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latin typeface="Segoe UI Light" pitchFamily="34" charset="0"/>
              </a:rPr>
              <a:t>Tables / Queues/ Blobs / Azure SQL Database</a:t>
            </a:r>
          </a:p>
        </p:txBody>
      </p:sp>
      <p:grpSp>
        <p:nvGrpSpPr>
          <p:cNvPr id="519" name="Fabric Controller Connectors"/>
          <p:cNvGrpSpPr/>
          <p:nvPr/>
        </p:nvGrpSpPr>
        <p:grpSpPr>
          <a:xfrm>
            <a:off x="2839979" y="1457325"/>
            <a:ext cx="6383647" cy="485841"/>
            <a:chOff x="2838390" y="1457324"/>
            <a:chExt cx="6383647" cy="485841"/>
          </a:xfrm>
        </p:grpSpPr>
        <p:cxnSp>
          <p:nvCxnSpPr>
            <p:cNvPr id="508" name="Elbow Connector 507"/>
            <p:cNvCxnSpPr>
              <a:stCxn id="504" idx="1"/>
              <a:endCxn id="5" idx="0"/>
            </p:cNvCxnSpPr>
            <p:nvPr/>
          </p:nvCxnSpPr>
          <p:spPr>
            <a:xfrm rot="10800000" flipV="1">
              <a:off x="2838390" y="1457324"/>
              <a:ext cx="1750420" cy="4858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10" name="Elbow Connector 509"/>
            <p:cNvCxnSpPr>
              <a:stCxn id="504" idx="2"/>
              <a:endCxn id="592" idx="0"/>
            </p:cNvCxnSpPr>
            <p:nvPr/>
          </p:nvCxnSpPr>
          <p:spPr>
            <a:xfrm rot="5400000">
              <a:off x="5426000" y="1330973"/>
              <a:ext cx="152464" cy="10719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2" name="Elbow Connector 511"/>
            <p:cNvCxnSpPr>
              <a:stCxn id="504" idx="2"/>
              <a:endCxn id="620" idx="0"/>
            </p:cNvCxnSpPr>
            <p:nvPr/>
          </p:nvCxnSpPr>
          <p:spPr>
            <a:xfrm rot="16200000" flipH="1">
              <a:off x="6489940" y="1338950"/>
              <a:ext cx="152464" cy="10559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4" name="Elbow Connector 513"/>
            <p:cNvCxnSpPr>
              <a:stCxn id="504" idx="3"/>
              <a:endCxn id="648" idx="0"/>
            </p:cNvCxnSpPr>
            <p:nvPr/>
          </p:nvCxnSpPr>
          <p:spPr>
            <a:xfrm>
              <a:off x="7487571" y="1457325"/>
              <a:ext cx="1734466" cy="485839"/>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679" name="Server Racks"/>
          <p:cNvGrpSpPr/>
          <p:nvPr/>
        </p:nvGrpSpPr>
        <p:grpSpPr>
          <a:xfrm>
            <a:off x="1932165" y="1943164"/>
            <a:ext cx="8199272" cy="3514112"/>
            <a:chOff x="1930577" y="1943164"/>
            <a:chExt cx="8199272" cy="3514112"/>
          </a:xfrm>
        </p:grpSpPr>
        <p:grpSp>
          <p:nvGrpSpPr>
            <p:cNvPr id="647" name="Group 646"/>
            <p:cNvGrpSpPr/>
            <p:nvPr/>
          </p:nvGrpSpPr>
          <p:grpSpPr>
            <a:xfrm>
              <a:off x="8314224" y="1943164"/>
              <a:ext cx="1815625" cy="3514112"/>
              <a:chOff x="1930577" y="1951558"/>
              <a:chExt cx="1815625" cy="3514112"/>
            </a:xfrm>
          </p:grpSpPr>
          <p:sp>
            <p:nvSpPr>
              <p:cNvPr id="648" name="Rounded Rectangle 647"/>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649" name="Rectangle 648"/>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650" name="Group 649"/>
              <p:cNvGrpSpPr/>
              <p:nvPr/>
            </p:nvGrpSpPr>
            <p:grpSpPr>
              <a:xfrm>
                <a:off x="1986503" y="2960493"/>
                <a:ext cx="1703773" cy="425852"/>
                <a:chOff x="1986503" y="2960493"/>
                <a:chExt cx="1703773" cy="425852"/>
              </a:xfrm>
            </p:grpSpPr>
            <p:sp>
              <p:nvSpPr>
                <p:cNvPr id="671" name="Rectangle 67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72" name="Rectangle 67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73" name="Rectangle 672"/>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1" name="Group 650"/>
              <p:cNvGrpSpPr/>
              <p:nvPr/>
            </p:nvGrpSpPr>
            <p:grpSpPr>
              <a:xfrm>
                <a:off x="1986502" y="3425247"/>
                <a:ext cx="1703773" cy="425852"/>
                <a:chOff x="1986503" y="2960493"/>
                <a:chExt cx="1703773" cy="425852"/>
              </a:xfrm>
            </p:grpSpPr>
            <p:sp>
              <p:nvSpPr>
                <p:cNvPr id="667" name="Rectangle 666"/>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68" name="Rectangle 667"/>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69" name="Rectangle 668"/>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70" name="Rectangle 669"/>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2" name="Group 651"/>
              <p:cNvGrpSpPr/>
              <p:nvPr/>
            </p:nvGrpSpPr>
            <p:grpSpPr>
              <a:xfrm>
                <a:off x="1986501" y="3890001"/>
                <a:ext cx="1703773" cy="425852"/>
                <a:chOff x="1986503" y="2960493"/>
                <a:chExt cx="1703773" cy="425852"/>
              </a:xfrm>
            </p:grpSpPr>
            <p:sp>
              <p:nvSpPr>
                <p:cNvPr id="663" name="Rectangle 66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64" name="Rectangle 66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3" name="Group 652"/>
              <p:cNvGrpSpPr/>
              <p:nvPr/>
            </p:nvGrpSpPr>
            <p:grpSpPr>
              <a:xfrm>
                <a:off x="1986500" y="4354755"/>
                <a:ext cx="1703773" cy="425852"/>
                <a:chOff x="1986503" y="2960493"/>
                <a:chExt cx="1703773" cy="425852"/>
              </a:xfrm>
            </p:grpSpPr>
            <p:sp>
              <p:nvSpPr>
                <p:cNvPr id="659" name="Rectangle 658"/>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61" name="Rectangle 660"/>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62" name="Rectangle 661"/>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4" name="Group 653"/>
              <p:cNvGrpSpPr/>
              <p:nvPr/>
            </p:nvGrpSpPr>
            <p:grpSpPr>
              <a:xfrm>
                <a:off x="1986499" y="4819509"/>
                <a:ext cx="1703773" cy="425852"/>
                <a:chOff x="1986503" y="2960493"/>
                <a:chExt cx="1703773" cy="425852"/>
              </a:xfrm>
            </p:grpSpPr>
            <p:sp>
              <p:nvSpPr>
                <p:cNvPr id="655" name="Rectangle 654"/>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56" name="Rectangle 655"/>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57" name="Rectangle 656"/>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nvGrpSpPr>
            <p:cNvPr id="591" name="Group 590"/>
            <p:cNvGrpSpPr/>
            <p:nvPr/>
          </p:nvGrpSpPr>
          <p:grpSpPr>
            <a:xfrm>
              <a:off x="4058459" y="1943164"/>
              <a:ext cx="1815625" cy="3514112"/>
              <a:chOff x="1930577" y="1951558"/>
              <a:chExt cx="1815625" cy="3514112"/>
            </a:xfrm>
          </p:grpSpPr>
          <p:sp>
            <p:nvSpPr>
              <p:cNvPr id="592" name="Rounded Rectangle 591"/>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593" name="Rectangle 592"/>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594" name="Group 593"/>
              <p:cNvGrpSpPr/>
              <p:nvPr/>
            </p:nvGrpSpPr>
            <p:grpSpPr>
              <a:xfrm>
                <a:off x="1986503" y="2960493"/>
                <a:ext cx="1703773" cy="425852"/>
                <a:chOff x="1986503" y="2960493"/>
                <a:chExt cx="1703773" cy="425852"/>
              </a:xfrm>
            </p:grpSpPr>
            <p:sp>
              <p:nvSpPr>
                <p:cNvPr id="615" name="Rectangle 614"/>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17" name="Rectangle 616"/>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18" name="Rectangle 617"/>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5" name="Group 594"/>
              <p:cNvGrpSpPr/>
              <p:nvPr/>
            </p:nvGrpSpPr>
            <p:grpSpPr>
              <a:xfrm>
                <a:off x="1986502" y="3425247"/>
                <a:ext cx="1703773" cy="425852"/>
                <a:chOff x="1986503" y="2960493"/>
                <a:chExt cx="1703773" cy="425852"/>
              </a:xfrm>
            </p:grpSpPr>
            <p:sp>
              <p:nvSpPr>
                <p:cNvPr id="611" name="Rectangle 61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12" name="Rectangle 61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13" name="Rectangle 612"/>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6" name="Group 595"/>
              <p:cNvGrpSpPr/>
              <p:nvPr/>
            </p:nvGrpSpPr>
            <p:grpSpPr>
              <a:xfrm>
                <a:off x="1986501" y="3890001"/>
                <a:ext cx="1703773" cy="425852"/>
                <a:chOff x="1986503" y="2960493"/>
                <a:chExt cx="1703773" cy="425852"/>
              </a:xfrm>
            </p:grpSpPr>
            <p:sp>
              <p:nvSpPr>
                <p:cNvPr id="607" name="Rectangle 606"/>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08" name="Rectangle 607"/>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09" name="Rectangle 608"/>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10" name="Rectangle 609"/>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7" name="Group 596"/>
              <p:cNvGrpSpPr/>
              <p:nvPr/>
            </p:nvGrpSpPr>
            <p:grpSpPr>
              <a:xfrm>
                <a:off x="1986500" y="4354755"/>
                <a:ext cx="1703773" cy="425852"/>
                <a:chOff x="1986503" y="2960493"/>
                <a:chExt cx="1703773" cy="425852"/>
              </a:xfrm>
            </p:grpSpPr>
            <p:sp>
              <p:nvSpPr>
                <p:cNvPr id="603" name="Rectangle 60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04" name="Rectangle 60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8" name="Group 597"/>
              <p:cNvGrpSpPr/>
              <p:nvPr/>
            </p:nvGrpSpPr>
            <p:grpSpPr>
              <a:xfrm>
                <a:off x="1986499" y="4819509"/>
                <a:ext cx="1703773" cy="425852"/>
                <a:chOff x="1986503" y="2960493"/>
                <a:chExt cx="1703773" cy="425852"/>
              </a:xfrm>
            </p:grpSpPr>
            <p:sp>
              <p:nvSpPr>
                <p:cNvPr id="599" name="Rectangle 598"/>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00" name="Rectangle 599"/>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01" name="Rectangle 600"/>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02" name="Rectangle 601"/>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nvGrpSpPr>
            <p:cNvPr id="562" name="Group 561"/>
            <p:cNvGrpSpPr/>
            <p:nvPr/>
          </p:nvGrpSpPr>
          <p:grpSpPr>
            <a:xfrm>
              <a:off x="1930577" y="1943164"/>
              <a:ext cx="1815625" cy="3514112"/>
              <a:chOff x="1930577" y="1951558"/>
              <a:chExt cx="1815625" cy="3514112"/>
            </a:xfrm>
          </p:grpSpPr>
          <p:sp>
            <p:nvSpPr>
              <p:cNvPr id="5" name="Rounded Rectangle 4"/>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6" name="Rectangle 5"/>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521" name="Group 520"/>
              <p:cNvGrpSpPr/>
              <p:nvPr/>
            </p:nvGrpSpPr>
            <p:grpSpPr>
              <a:xfrm>
                <a:off x="1986503" y="2960493"/>
                <a:ext cx="1703773" cy="425852"/>
                <a:chOff x="1986503" y="2960493"/>
                <a:chExt cx="1703773" cy="425852"/>
              </a:xfrm>
            </p:grpSpPr>
            <p:sp>
              <p:nvSpPr>
                <p:cNvPr id="21" name="Rectangle 2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22" name="Rectangle 2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24" name="Rectangle 23"/>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42" name="Group 541"/>
              <p:cNvGrpSpPr/>
              <p:nvPr/>
            </p:nvGrpSpPr>
            <p:grpSpPr>
              <a:xfrm>
                <a:off x="1986502" y="3425247"/>
                <a:ext cx="1703773" cy="425852"/>
                <a:chOff x="1986503" y="2960493"/>
                <a:chExt cx="1703773" cy="425852"/>
              </a:xfrm>
            </p:grpSpPr>
            <p:sp>
              <p:nvSpPr>
                <p:cNvPr id="543" name="Rectangle 54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44" name="Rectangle 54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545" name="Rectangle 544"/>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546" name="Rectangle 545"/>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47" name="Group 546"/>
              <p:cNvGrpSpPr/>
              <p:nvPr/>
            </p:nvGrpSpPr>
            <p:grpSpPr>
              <a:xfrm>
                <a:off x="1986501" y="3890001"/>
                <a:ext cx="1703773" cy="425852"/>
                <a:chOff x="1986503" y="2960493"/>
                <a:chExt cx="1703773" cy="425852"/>
              </a:xfrm>
            </p:grpSpPr>
            <p:sp>
              <p:nvSpPr>
                <p:cNvPr id="548" name="Rectangle 547"/>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49" name="Rectangle 548"/>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52" name="Group 551"/>
              <p:cNvGrpSpPr/>
              <p:nvPr/>
            </p:nvGrpSpPr>
            <p:grpSpPr>
              <a:xfrm>
                <a:off x="1986500" y="4354755"/>
                <a:ext cx="1703773" cy="425852"/>
                <a:chOff x="1986503" y="2960493"/>
                <a:chExt cx="1703773" cy="425852"/>
              </a:xfrm>
            </p:grpSpPr>
            <p:sp>
              <p:nvSpPr>
                <p:cNvPr id="553" name="Rectangle 55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55" name="Rectangle 554"/>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556" name="Rectangle 555"/>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57" name="Group 556"/>
              <p:cNvGrpSpPr/>
              <p:nvPr/>
            </p:nvGrpSpPr>
            <p:grpSpPr>
              <a:xfrm>
                <a:off x="1986499" y="4819509"/>
                <a:ext cx="1703773" cy="425852"/>
                <a:chOff x="1986503" y="2960493"/>
                <a:chExt cx="1703773" cy="425852"/>
              </a:xfrm>
            </p:grpSpPr>
            <p:sp>
              <p:nvSpPr>
                <p:cNvPr id="558" name="Rectangle 557"/>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59" name="Rectangle 558"/>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nvGrpSpPr>
            <p:cNvPr id="619" name="Group 618"/>
            <p:cNvGrpSpPr/>
            <p:nvPr/>
          </p:nvGrpSpPr>
          <p:grpSpPr>
            <a:xfrm>
              <a:off x="6186341" y="1943164"/>
              <a:ext cx="1815625" cy="3514112"/>
              <a:chOff x="1930577" y="1951558"/>
              <a:chExt cx="1815625" cy="3514112"/>
            </a:xfrm>
          </p:grpSpPr>
          <p:sp>
            <p:nvSpPr>
              <p:cNvPr id="620" name="Rounded Rectangle 619"/>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621" name="Rectangle 620"/>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622" name="Group 621"/>
              <p:cNvGrpSpPr/>
              <p:nvPr/>
            </p:nvGrpSpPr>
            <p:grpSpPr>
              <a:xfrm>
                <a:off x="1986503" y="2960493"/>
                <a:ext cx="1703773" cy="425852"/>
                <a:chOff x="1986503" y="2960493"/>
                <a:chExt cx="1703773" cy="425852"/>
              </a:xfrm>
            </p:grpSpPr>
            <p:sp>
              <p:nvSpPr>
                <p:cNvPr id="643" name="Rectangle 64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44" name="Rectangle 64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3" name="Group 622"/>
              <p:cNvGrpSpPr/>
              <p:nvPr/>
            </p:nvGrpSpPr>
            <p:grpSpPr>
              <a:xfrm>
                <a:off x="1986502" y="3425247"/>
                <a:ext cx="1703773" cy="425852"/>
                <a:chOff x="1986503" y="2960493"/>
                <a:chExt cx="1703773" cy="425852"/>
              </a:xfrm>
            </p:grpSpPr>
            <p:sp>
              <p:nvSpPr>
                <p:cNvPr id="639" name="Rectangle 638"/>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40" name="Rectangle 639"/>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4" name="Group 623"/>
              <p:cNvGrpSpPr/>
              <p:nvPr/>
            </p:nvGrpSpPr>
            <p:grpSpPr>
              <a:xfrm>
                <a:off x="1986501" y="3890001"/>
                <a:ext cx="1703773" cy="425852"/>
                <a:chOff x="1986503" y="2960493"/>
                <a:chExt cx="1703773" cy="425852"/>
              </a:xfrm>
            </p:grpSpPr>
            <p:sp>
              <p:nvSpPr>
                <p:cNvPr id="635" name="Rectangle 634"/>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36" name="Rectangle 635"/>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37" name="Rectangle 636"/>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5" name="Group 624"/>
              <p:cNvGrpSpPr/>
              <p:nvPr/>
            </p:nvGrpSpPr>
            <p:grpSpPr>
              <a:xfrm>
                <a:off x="1986500" y="4354755"/>
                <a:ext cx="1703773" cy="425852"/>
                <a:chOff x="1986503" y="2960493"/>
                <a:chExt cx="1703773" cy="425852"/>
              </a:xfrm>
            </p:grpSpPr>
            <p:sp>
              <p:nvSpPr>
                <p:cNvPr id="631" name="Rectangle 63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32" name="Rectangle 63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33" name="Rectangle 632"/>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6" name="Group 625"/>
              <p:cNvGrpSpPr/>
              <p:nvPr/>
            </p:nvGrpSpPr>
            <p:grpSpPr>
              <a:xfrm>
                <a:off x="1986499" y="4819509"/>
                <a:ext cx="1703773" cy="425852"/>
                <a:chOff x="1986503" y="2960493"/>
                <a:chExt cx="1703773" cy="425852"/>
              </a:xfrm>
            </p:grpSpPr>
            <p:sp>
              <p:nvSpPr>
                <p:cNvPr id="627" name="Rectangle 626"/>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28" name="Rectangle 627"/>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29" name="Rectangle 628"/>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30" name="Rectangle 629"/>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sp>
        <p:nvSpPr>
          <p:cNvPr id="776" name="Original Good VM"/>
          <p:cNvSpPr/>
          <p:nvPr/>
        </p:nvSpPr>
        <p:spPr bwMode="auto">
          <a:xfrm>
            <a:off x="2587163" y="3944032"/>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778" name="Original Good VM Storage Connector"/>
          <p:cNvCxnSpPr/>
          <p:nvPr/>
        </p:nvCxnSpPr>
        <p:spPr>
          <a:xfrm rot="16200000" flipH="1">
            <a:off x="2739591" y="4447725"/>
            <a:ext cx="1499807" cy="793420"/>
          </a:xfrm>
          <a:prstGeom prst="bentConnector3">
            <a:avLst>
              <a:gd name="adj1" fmla="val 675"/>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90" name="Bad VM"/>
          <p:cNvSpPr/>
          <p:nvPr/>
        </p:nvSpPr>
        <p:spPr bwMode="auto">
          <a:xfrm>
            <a:off x="2587168" y="3944032"/>
            <a:ext cx="505620" cy="30341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sp>
        <p:nvSpPr>
          <p:cNvPr id="791" name="Recycled Good VM"/>
          <p:cNvSpPr/>
          <p:nvPr/>
        </p:nvSpPr>
        <p:spPr bwMode="auto">
          <a:xfrm>
            <a:off x="4163599" y="3013316"/>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793" name="Recycled Good VM Storage Connector"/>
          <p:cNvCxnSpPr>
            <a:stCxn id="791" idx="1"/>
          </p:cNvCxnSpPr>
          <p:nvPr/>
        </p:nvCxnSpPr>
        <p:spPr>
          <a:xfrm rot="10800000" flipV="1">
            <a:off x="3886209" y="3165025"/>
            <a:ext cx="277390" cy="2429311"/>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95" name="Third Good VM"/>
          <p:cNvSpPr/>
          <p:nvPr/>
        </p:nvSpPr>
        <p:spPr bwMode="auto">
          <a:xfrm>
            <a:off x="6842927" y="3478070"/>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796" name="Third Good VM Storage Connector"/>
          <p:cNvCxnSpPr>
            <a:stCxn id="795" idx="3"/>
          </p:cNvCxnSpPr>
          <p:nvPr/>
        </p:nvCxnSpPr>
        <p:spPr>
          <a:xfrm>
            <a:off x="7348548" y="3629779"/>
            <a:ext cx="791837" cy="1992456"/>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00" name="Third Good VM"/>
          <p:cNvSpPr/>
          <p:nvPr/>
        </p:nvSpPr>
        <p:spPr bwMode="auto">
          <a:xfrm>
            <a:off x="8419364" y="4407578"/>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sp>
        <p:nvSpPr>
          <p:cNvPr id="801" name="Third Good VM"/>
          <p:cNvSpPr/>
          <p:nvPr/>
        </p:nvSpPr>
        <p:spPr bwMode="auto">
          <a:xfrm>
            <a:off x="2587168" y="4872332"/>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802" name="Third Good VM Storage Connector"/>
          <p:cNvCxnSpPr>
            <a:stCxn id="800" idx="1"/>
          </p:cNvCxnSpPr>
          <p:nvPr/>
        </p:nvCxnSpPr>
        <p:spPr>
          <a:xfrm rot="10800000" flipV="1">
            <a:off x="8144835" y="4559287"/>
            <a:ext cx="274531" cy="1062948"/>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04" name="Third Good VM Storage Connector"/>
          <p:cNvCxnSpPr>
            <a:stCxn id="801" idx="3"/>
          </p:cNvCxnSpPr>
          <p:nvPr/>
        </p:nvCxnSpPr>
        <p:spPr>
          <a:xfrm>
            <a:off x="3092789" y="5024041"/>
            <a:ext cx="793417" cy="570298"/>
          </a:xfrm>
          <a:prstGeom prst="bentConnector3">
            <a:avLst>
              <a:gd name="adj1" fmla="val 9982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14" name="Data in Storage"/>
          <p:cNvSpPr/>
          <p:nvPr/>
        </p:nvSpPr>
        <p:spPr bwMode="auto">
          <a:xfrm>
            <a:off x="2035721" y="5708203"/>
            <a:ext cx="908554" cy="439019"/>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latin typeface="Segoe UI Light" pitchFamily="34" charset="0"/>
              </a:rPr>
              <a:t>Data</a:t>
            </a:r>
            <a:endParaRPr lang="en-US" sz="1600" dirty="0">
              <a:gradFill>
                <a:gsLst>
                  <a:gs pos="0">
                    <a:srgbClr val="FFFFFF"/>
                  </a:gs>
                  <a:gs pos="100000">
                    <a:srgbClr val="FFFFFF"/>
                  </a:gs>
                </a:gsLst>
                <a:lin ang="5400000" scaled="0"/>
              </a:gradFill>
              <a:latin typeface="Consolas" pitchFamily="49" charset="0"/>
              <a:cs typeface="Consolas" pitchFamily="49" charset="0"/>
            </a:endParaRPr>
          </a:p>
        </p:txBody>
      </p:sp>
      <p:sp>
        <p:nvSpPr>
          <p:cNvPr id="117" name="Data in Storage"/>
          <p:cNvSpPr/>
          <p:nvPr/>
        </p:nvSpPr>
        <p:spPr bwMode="auto">
          <a:xfrm>
            <a:off x="9119324" y="5708202"/>
            <a:ext cx="908554" cy="439019"/>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latin typeface="Segoe UI Light" pitchFamily="34" charset="0"/>
              </a:rPr>
              <a:t>Data</a:t>
            </a:r>
            <a:endParaRPr lang="en-US" sz="1600" dirty="0">
              <a:gradFill>
                <a:gsLst>
                  <a:gs pos="0">
                    <a:srgbClr val="FFFFFF"/>
                  </a:gs>
                  <a:gs pos="100000">
                    <a:srgbClr val="FFFFFF"/>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76652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9"/>
                                        </p:tgtEl>
                                        <p:attrNameLst>
                                          <p:attrName>style.visibility</p:attrName>
                                        </p:attrNameLst>
                                      </p:cBhvr>
                                      <p:to>
                                        <p:strVal val="visible"/>
                                      </p:to>
                                    </p:set>
                                    <p:animEffect transition="in" filter="fade">
                                      <p:cBhvr>
                                        <p:cTn id="7" dur="500"/>
                                        <p:tgtEl>
                                          <p:spTgt spid="6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4"/>
                                        </p:tgtEl>
                                        <p:attrNameLst>
                                          <p:attrName>style.visibility</p:attrName>
                                        </p:attrNameLst>
                                      </p:cBhvr>
                                      <p:to>
                                        <p:strVal val="visible"/>
                                      </p:to>
                                    </p:set>
                                    <p:animEffect transition="in" filter="fade">
                                      <p:cBhvr>
                                        <p:cTn id="12" dur="500"/>
                                        <p:tgtEl>
                                          <p:spTgt spid="504"/>
                                        </p:tgtEl>
                                      </p:cBhvr>
                                    </p:animEffect>
                                  </p:childTnLst>
                                </p:cTn>
                              </p:par>
                              <p:par>
                                <p:cTn id="13" presetID="10" presetClass="entr" presetSubtype="0" fill="hold" nodeType="withEffect">
                                  <p:stCondLst>
                                    <p:cond delay="0"/>
                                  </p:stCondLst>
                                  <p:childTnLst>
                                    <p:set>
                                      <p:cBhvr>
                                        <p:cTn id="14" dur="1" fill="hold">
                                          <p:stCondLst>
                                            <p:cond delay="0"/>
                                          </p:stCondLst>
                                        </p:cTn>
                                        <p:tgtEl>
                                          <p:spTgt spid="519"/>
                                        </p:tgtEl>
                                        <p:attrNameLst>
                                          <p:attrName>style.visibility</p:attrName>
                                        </p:attrNameLst>
                                      </p:cBhvr>
                                      <p:to>
                                        <p:strVal val="visible"/>
                                      </p:to>
                                    </p:set>
                                    <p:animEffect transition="in" filter="fade">
                                      <p:cBhvr>
                                        <p:cTn id="15" dur="500"/>
                                        <p:tgtEl>
                                          <p:spTgt spid="5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99"/>
                                        </p:tgtEl>
                                        <p:attrNameLst>
                                          <p:attrName>style.visibility</p:attrName>
                                        </p:attrNameLst>
                                      </p:cBhvr>
                                      <p:to>
                                        <p:strVal val="visible"/>
                                      </p:to>
                                    </p:set>
                                    <p:animEffect transition="in" filter="fade">
                                      <p:cBhvr>
                                        <p:cTn id="20" dur="500"/>
                                        <p:tgtEl>
                                          <p:spTgt spid="79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05"/>
                                        </p:tgtEl>
                                        <p:attrNameLst>
                                          <p:attrName>style.visibility</p:attrName>
                                        </p:attrNameLst>
                                      </p:cBhvr>
                                      <p:to>
                                        <p:strVal val="visible"/>
                                      </p:to>
                                    </p:set>
                                    <p:animEffect transition="in" filter="fade">
                                      <p:cBhvr>
                                        <p:cTn id="23" dur="500"/>
                                        <p:tgtEl>
                                          <p:spTgt spid="50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76"/>
                                        </p:tgtEl>
                                        <p:attrNameLst>
                                          <p:attrName>style.visibility</p:attrName>
                                        </p:attrNameLst>
                                      </p:cBhvr>
                                      <p:to>
                                        <p:strVal val="visible"/>
                                      </p:to>
                                    </p:set>
                                    <p:animEffect transition="in" filter="fade">
                                      <p:cBhvr>
                                        <p:cTn id="28" dur="500"/>
                                        <p:tgtEl>
                                          <p:spTgt spid="77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90"/>
                                        </p:tgtEl>
                                        <p:attrNameLst>
                                          <p:attrName>style.visibility</p:attrName>
                                        </p:attrNameLst>
                                      </p:cBhvr>
                                      <p:to>
                                        <p:strVal val="visible"/>
                                      </p:to>
                                    </p:set>
                                    <p:animEffect transition="in" filter="fade">
                                      <p:cBhvr>
                                        <p:cTn id="33" dur="500"/>
                                        <p:tgtEl>
                                          <p:spTgt spid="790"/>
                                        </p:tgtEl>
                                      </p:cBhvr>
                                    </p:animEffect>
                                  </p:childTnLst>
                                </p:cTn>
                              </p:par>
                            </p:childTnLst>
                          </p:cTn>
                        </p:par>
                        <p:par>
                          <p:cTn id="34" fill="hold">
                            <p:stCondLst>
                              <p:cond delay="500"/>
                            </p:stCondLst>
                            <p:childTnLst>
                              <p:par>
                                <p:cTn id="35" presetID="10" presetClass="exit" presetSubtype="0" fill="hold" grpId="2" nodeType="afterEffect">
                                  <p:stCondLst>
                                    <p:cond delay="0"/>
                                  </p:stCondLst>
                                  <p:childTnLst>
                                    <p:animEffect transition="out" filter="fade">
                                      <p:cBhvr>
                                        <p:cTn id="36" dur="500"/>
                                        <p:tgtEl>
                                          <p:spTgt spid="776"/>
                                        </p:tgtEl>
                                      </p:cBhvr>
                                    </p:animEffect>
                                    <p:set>
                                      <p:cBhvr>
                                        <p:cTn id="37" dur="1" fill="hold">
                                          <p:stCondLst>
                                            <p:cond delay="499"/>
                                          </p:stCondLst>
                                        </p:cTn>
                                        <p:tgtEl>
                                          <p:spTgt spid="77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2" nodeType="clickEffect">
                                  <p:stCondLst>
                                    <p:cond delay="0"/>
                                  </p:stCondLst>
                                  <p:childTnLst>
                                    <p:animEffect transition="out" filter="fade">
                                      <p:cBhvr>
                                        <p:cTn id="41" dur="500"/>
                                        <p:tgtEl>
                                          <p:spTgt spid="790"/>
                                        </p:tgtEl>
                                      </p:cBhvr>
                                    </p:animEffect>
                                    <p:set>
                                      <p:cBhvr>
                                        <p:cTn id="42" dur="1" fill="hold">
                                          <p:stCondLst>
                                            <p:cond delay="499"/>
                                          </p:stCondLst>
                                        </p:cTn>
                                        <p:tgtEl>
                                          <p:spTgt spid="79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3" nodeType="clickEffect">
                                  <p:stCondLst>
                                    <p:cond delay="0"/>
                                  </p:stCondLst>
                                  <p:childTnLst>
                                    <p:set>
                                      <p:cBhvr>
                                        <p:cTn id="46" dur="1" fill="hold">
                                          <p:stCondLst>
                                            <p:cond delay="0"/>
                                          </p:stCondLst>
                                        </p:cTn>
                                        <p:tgtEl>
                                          <p:spTgt spid="776"/>
                                        </p:tgtEl>
                                        <p:attrNameLst>
                                          <p:attrName>style.visibility</p:attrName>
                                        </p:attrNameLst>
                                      </p:cBhvr>
                                      <p:to>
                                        <p:strVal val="visible"/>
                                      </p:to>
                                    </p:set>
                                    <p:animEffect transition="in" filter="fade">
                                      <p:cBhvr>
                                        <p:cTn id="47" dur="500"/>
                                        <p:tgtEl>
                                          <p:spTgt spid="77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78"/>
                                        </p:tgtEl>
                                        <p:attrNameLst>
                                          <p:attrName>style.visibility</p:attrName>
                                        </p:attrNameLst>
                                      </p:cBhvr>
                                      <p:to>
                                        <p:strVal val="visible"/>
                                      </p:to>
                                    </p:set>
                                    <p:animEffect transition="in" filter="fade">
                                      <p:cBhvr>
                                        <p:cTn id="52" dur="500"/>
                                        <p:tgtEl>
                                          <p:spTgt spid="77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fade">
                                      <p:cBhvr>
                                        <p:cTn id="55" dur="500"/>
                                        <p:tgtEl>
                                          <p:spTgt spid="11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fade">
                                      <p:cBhvr>
                                        <p:cTn id="58" dur="500"/>
                                        <p:tgtEl>
                                          <p:spTgt spid="1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3" nodeType="clickEffect">
                                  <p:stCondLst>
                                    <p:cond delay="0"/>
                                  </p:stCondLst>
                                  <p:childTnLst>
                                    <p:set>
                                      <p:cBhvr>
                                        <p:cTn id="62" dur="1" fill="hold">
                                          <p:stCondLst>
                                            <p:cond delay="0"/>
                                          </p:stCondLst>
                                        </p:cTn>
                                        <p:tgtEl>
                                          <p:spTgt spid="790"/>
                                        </p:tgtEl>
                                        <p:attrNameLst>
                                          <p:attrName>style.visibility</p:attrName>
                                        </p:attrNameLst>
                                      </p:cBhvr>
                                      <p:to>
                                        <p:strVal val="visible"/>
                                      </p:to>
                                    </p:set>
                                    <p:animEffect transition="in" filter="fade">
                                      <p:cBhvr>
                                        <p:cTn id="63" dur="500"/>
                                        <p:tgtEl>
                                          <p:spTgt spid="790"/>
                                        </p:tgtEl>
                                      </p:cBhvr>
                                    </p:animEffect>
                                  </p:childTnLst>
                                </p:cTn>
                              </p:par>
                            </p:childTnLst>
                          </p:cTn>
                        </p:par>
                        <p:par>
                          <p:cTn id="64" fill="hold">
                            <p:stCondLst>
                              <p:cond delay="500"/>
                            </p:stCondLst>
                            <p:childTnLst>
                              <p:par>
                                <p:cTn id="65" presetID="10" presetClass="exit" presetSubtype="0" fill="hold" grpId="1" nodeType="afterEffect">
                                  <p:stCondLst>
                                    <p:cond delay="0"/>
                                  </p:stCondLst>
                                  <p:childTnLst>
                                    <p:animEffect transition="out" filter="fade">
                                      <p:cBhvr>
                                        <p:cTn id="66" dur="500"/>
                                        <p:tgtEl>
                                          <p:spTgt spid="776"/>
                                        </p:tgtEl>
                                      </p:cBhvr>
                                    </p:animEffect>
                                    <p:set>
                                      <p:cBhvr>
                                        <p:cTn id="67" dur="1" fill="hold">
                                          <p:stCondLst>
                                            <p:cond delay="499"/>
                                          </p:stCondLst>
                                        </p:cTn>
                                        <p:tgtEl>
                                          <p:spTgt spid="77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778"/>
                                        </p:tgtEl>
                                      </p:cBhvr>
                                    </p:animEffect>
                                    <p:set>
                                      <p:cBhvr>
                                        <p:cTn id="72" dur="1" fill="hold">
                                          <p:stCondLst>
                                            <p:cond delay="499"/>
                                          </p:stCondLst>
                                        </p:cTn>
                                        <p:tgtEl>
                                          <p:spTgt spid="778"/>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790"/>
                                        </p:tgtEl>
                                      </p:cBhvr>
                                    </p:animEffect>
                                    <p:set>
                                      <p:cBhvr>
                                        <p:cTn id="75" dur="1" fill="hold">
                                          <p:stCondLst>
                                            <p:cond delay="499"/>
                                          </p:stCondLst>
                                        </p:cTn>
                                        <p:tgtEl>
                                          <p:spTgt spid="790"/>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91"/>
                                        </p:tgtEl>
                                        <p:attrNameLst>
                                          <p:attrName>style.visibility</p:attrName>
                                        </p:attrNameLst>
                                      </p:cBhvr>
                                      <p:to>
                                        <p:strVal val="visible"/>
                                      </p:to>
                                    </p:set>
                                    <p:animEffect transition="in" filter="fade">
                                      <p:cBhvr>
                                        <p:cTn id="80" dur="500"/>
                                        <p:tgtEl>
                                          <p:spTgt spid="79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793"/>
                                        </p:tgtEl>
                                        <p:attrNameLst>
                                          <p:attrName>style.visibility</p:attrName>
                                        </p:attrNameLst>
                                      </p:cBhvr>
                                      <p:to>
                                        <p:strVal val="visible"/>
                                      </p:to>
                                    </p:set>
                                    <p:animEffect transition="in" filter="fade">
                                      <p:cBhvr>
                                        <p:cTn id="85" dur="500"/>
                                        <p:tgtEl>
                                          <p:spTgt spid="79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795"/>
                                        </p:tgtEl>
                                        <p:attrNameLst>
                                          <p:attrName>style.visibility</p:attrName>
                                        </p:attrNameLst>
                                      </p:cBhvr>
                                      <p:to>
                                        <p:strVal val="visible"/>
                                      </p:to>
                                    </p:set>
                                    <p:animEffect transition="in" filter="fade">
                                      <p:cBhvr>
                                        <p:cTn id="90" dur="500"/>
                                        <p:tgtEl>
                                          <p:spTgt spid="795"/>
                                        </p:tgtEl>
                                      </p:cBhvr>
                                    </p:animEffect>
                                  </p:childTnLst>
                                </p:cTn>
                              </p:par>
                              <p:par>
                                <p:cTn id="91" presetID="10" presetClass="entr" presetSubtype="0" fill="hold" nodeType="withEffect">
                                  <p:stCondLst>
                                    <p:cond delay="0"/>
                                  </p:stCondLst>
                                  <p:childTnLst>
                                    <p:set>
                                      <p:cBhvr>
                                        <p:cTn id="92" dur="1" fill="hold">
                                          <p:stCondLst>
                                            <p:cond delay="0"/>
                                          </p:stCondLst>
                                        </p:cTn>
                                        <p:tgtEl>
                                          <p:spTgt spid="796"/>
                                        </p:tgtEl>
                                        <p:attrNameLst>
                                          <p:attrName>style.visibility</p:attrName>
                                        </p:attrNameLst>
                                      </p:cBhvr>
                                      <p:to>
                                        <p:strVal val="visible"/>
                                      </p:to>
                                    </p:set>
                                    <p:animEffect transition="in" filter="fade">
                                      <p:cBhvr>
                                        <p:cTn id="93" dur="500"/>
                                        <p:tgtEl>
                                          <p:spTgt spid="79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00"/>
                                        </p:tgtEl>
                                        <p:attrNameLst>
                                          <p:attrName>style.visibility</p:attrName>
                                        </p:attrNameLst>
                                      </p:cBhvr>
                                      <p:to>
                                        <p:strVal val="visible"/>
                                      </p:to>
                                    </p:set>
                                    <p:animEffect transition="in" filter="fade">
                                      <p:cBhvr>
                                        <p:cTn id="96" dur="500"/>
                                        <p:tgtEl>
                                          <p:spTgt spid="80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01"/>
                                        </p:tgtEl>
                                        <p:attrNameLst>
                                          <p:attrName>style.visibility</p:attrName>
                                        </p:attrNameLst>
                                      </p:cBhvr>
                                      <p:to>
                                        <p:strVal val="visible"/>
                                      </p:to>
                                    </p:set>
                                    <p:animEffect transition="in" filter="fade">
                                      <p:cBhvr>
                                        <p:cTn id="99" dur="500"/>
                                        <p:tgtEl>
                                          <p:spTgt spid="801"/>
                                        </p:tgtEl>
                                      </p:cBhvr>
                                    </p:animEffect>
                                  </p:childTnLst>
                                </p:cTn>
                              </p:par>
                              <p:par>
                                <p:cTn id="100" presetID="10" presetClass="entr" presetSubtype="0" fill="hold" nodeType="withEffect">
                                  <p:stCondLst>
                                    <p:cond delay="0"/>
                                  </p:stCondLst>
                                  <p:childTnLst>
                                    <p:set>
                                      <p:cBhvr>
                                        <p:cTn id="101" dur="1" fill="hold">
                                          <p:stCondLst>
                                            <p:cond delay="0"/>
                                          </p:stCondLst>
                                        </p:cTn>
                                        <p:tgtEl>
                                          <p:spTgt spid="802"/>
                                        </p:tgtEl>
                                        <p:attrNameLst>
                                          <p:attrName>style.visibility</p:attrName>
                                        </p:attrNameLst>
                                      </p:cBhvr>
                                      <p:to>
                                        <p:strVal val="visible"/>
                                      </p:to>
                                    </p:set>
                                    <p:animEffect transition="in" filter="fade">
                                      <p:cBhvr>
                                        <p:cTn id="102" dur="500"/>
                                        <p:tgtEl>
                                          <p:spTgt spid="802"/>
                                        </p:tgtEl>
                                      </p:cBhvr>
                                    </p:animEffect>
                                  </p:childTnLst>
                                </p:cTn>
                              </p:par>
                              <p:par>
                                <p:cTn id="103" presetID="10" presetClass="entr" presetSubtype="0" fill="hold" nodeType="withEffect">
                                  <p:stCondLst>
                                    <p:cond delay="0"/>
                                  </p:stCondLst>
                                  <p:childTnLst>
                                    <p:set>
                                      <p:cBhvr>
                                        <p:cTn id="104" dur="1" fill="hold">
                                          <p:stCondLst>
                                            <p:cond delay="0"/>
                                          </p:stCondLst>
                                        </p:cTn>
                                        <p:tgtEl>
                                          <p:spTgt spid="804"/>
                                        </p:tgtEl>
                                        <p:attrNameLst>
                                          <p:attrName>style.visibility</p:attrName>
                                        </p:attrNameLst>
                                      </p:cBhvr>
                                      <p:to>
                                        <p:strVal val="visible"/>
                                      </p:to>
                                    </p:set>
                                    <p:animEffect transition="in" filter="fade">
                                      <p:cBhvr>
                                        <p:cTn id="105" dur="500"/>
                                        <p:tgtEl>
                                          <p:spTgt spid="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 grpId="0" animBg="1"/>
      <p:bldP spid="505" grpId="0" animBg="1"/>
      <p:bldP spid="776" grpId="0" animBg="1"/>
      <p:bldP spid="776" grpId="1" animBg="1"/>
      <p:bldP spid="776" grpId="2" animBg="1"/>
      <p:bldP spid="776" grpId="3" animBg="1"/>
      <p:bldP spid="790" grpId="0" animBg="1"/>
      <p:bldP spid="790" grpId="1" animBg="1"/>
      <p:bldP spid="790" grpId="2" animBg="1"/>
      <p:bldP spid="790" grpId="3" animBg="1"/>
      <p:bldP spid="791" grpId="0" animBg="1"/>
      <p:bldP spid="795" grpId="0" animBg="1"/>
      <p:bldP spid="800" grpId="0" animBg="1"/>
      <p:bldP spid="801" grpId="0" animBg="1"/>
      <p:bldP spid="114" grpId="0" animBg="1"/>
      <p:bldP spid="1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514" y="189835"/>
            <a:ext cx="11524432" cy="1063487"/>
          </a:xfrm>
        </p:spPr>
        <p:txBody>
          <a:bodyPr/>
          <a:lstStyle/>
          <a:p>
            <a:r>
              <a:rPr lang="en-US" dirty="0" smtClean="0"/>
              <a:t>Cloud Services</a:t>
            </a:r>
            <a:endParaRPr lang="en-US" dirty="0"/>
          </a:p>
        </p:txBody>
      </p:sp>
      <p:sp>
        <p:nvSpPr>
          <p:cNvPr id="6" name="Azure Data Center"/>
          <p:cNvSpPr/>
          <p:nvPr/>
        </p:nvSpPr>
        <p:spPr>
          <a:xfrm>
            <a:off x="815787" y="1253322"/>
            <a:ext cx="11090852" cy="5416419"/>
          </a:xfrm>
          <a:prstGeom prst="rect">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Windows Azure Data Center</a:t>
            </a:r>
            <a:endParaRPr lang="en-US" dirty="0">
              <a:solidFill>
                <a:schemeClr val="tx2">
                  <a:lumMod val="50000"/>
                </a:schemeClr>
              </a:solidFill>
            </a:endParaRPr>
          </a:p>
        </p:txBody>
      </p:sp>
      <p:sp>
        <p:nvSpPr>
          <p:cNvPr id="7" name="Cloud Service Boundary"/>
          <p:cNvSpPr/>
          <p:nvPr/>
        </p:nvSpPr>
        <p:spPr>
          <a:xfrm>
            <a:off x="1576106" y="1623376"/>
            <a:ext cx="5159374" cy="49156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Cloud Service (</a:t>
            </a:r>
            <a:r>
              <a:rPr lang="en-US" b="1" i="1" dirty="0" smtClean="0">
                <a:solidFill>
                  <a:schemeClr val="tx2">
                    <a:lumMod val="50000"/>
                  </a:schemeClr>
                </a:solidFill>
              </a:rPr>
              <a:t>cloudservicename</a:t>
            </a:r>
            <a:r>
              <a:rPr lang="en-US" dirty="0" smtClean="0">
                <a:solidFill>
                  <a:schemeClr val="tx2">
                    <a:lumMod val="50000"/>
                  </a:schemeClr>
                </a:solidFill>
              </a:rPr>
              <a:t>.cloudapp.net)</a:t>
            </a:r>
            <a:endParaRPr lang="en-US" dirty="0">
              <a:solidFill>
                <a:schemeClr val="tx2">
                  <a:lumMod val="50000"/>
                </a:schemeClr>
              </a:solidFill>
            </a:endParaRPr>
          </a:p>
        </p:txBody>
      </p:sp>
      <p:sp>
        <p:nvSpPr>
          <p:cNvPr id="9" name="Firewall"/>
          <p:cNvSpPr/>
          <p:nvPr/>
        </p:nvSpPr>
        <p:spPr>
          <a:xfrm rot="16200000">
            <a:off x="-1184176" y="3774061"/>
            <a:ext cx="4910964"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Firewall</a:t>
            </a:r>
            <a:endParaRPr lang="en-US" dirty="0"/>
          </a:p>
        </p:txBody>
      </p:sp>
      <p:sp>
        <p:nvSpPr>
          <p:cNvPr id="13" name="Load Balancer"/>
          <p:cNvSpPr/>
          <p:nvPr/>
        </p:nvSpPr>
        <p:spPr>
          <a:xfrm rot="16200000">
            <a:off x="88521" y="2806165"/>
            <a:ext cx="2670376" cy="3047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Load Bal.</a:t>
            </a:r>
            <a:endParaRPr lang="en-US" dirty="0"/>
          </a:p>
        </p:txBody>
      </p:sp>
      <p:grpSp>
        <p:nvGrpSpPr>
          <p:cNvPr id="16" name="VM Instance"/>
          <p:cNvGrpSpPr/>
          <p:nvPr/>
        </p:nvGrpSpPr>
        <p:grpSpPr>
          <a:xfrm>
            <a:off x="3317276" y="5158838"/>
            <a:ext cx="1081944" cy="1081942"/>
            <a:chOff x="4562475" y="4448175"/>
            <a:chExt cx="1000125" cy="1000125"/>
          </a:xfrm>
        </p:grpSpPr>
        <p:sp>
          <p:nvSpPr>
            <p:cNvPr id="14" name="Rectangle 13"/>
            <p:cNvSpPr/>
            <p:nvPr/>
          </p:nvSpPr>
          <p:spPr>
            <a:xfrm>
              <a:off x="4562475" y="4448175"/>
              <a:ext cx="100012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Virtual Machine</a:t>
              </a:r>
              <a:endParaRPr lang="en-US" sz="1400" dirty="0"/>
            </a:p>
          </p:txBody>
        </p:sp>
        <p:sp>
          <p:nvSpPr>
            <p:cNvPr id="15" name="Virtual Machine Icon"/>
            <p:cNvSpPr>
              <a:spLocks noChangeAspect="1"/>
            </p:cNvSpPr>
            <p:nvPr/>
          </p:nvSpPr>
          <p:spPr>
            <a:xfrm>
              <a:off x="4825063" y="4547470"/>
              <a:ext cx="474946" cy="441258"/>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94" name="Worker Role Instance"/>
          <p:cNvGrpSpPr/>
          <p:nvPr/>
        </p:nvGrpSpPr>
        <p:grpSpPr>
          <a:xfrm>
            <a:off x="3469676" y="3865534"/>
            <a:ext cx="1081944" cy="1081942"/>
            <a:chOff x="3388996" y="3568455"/>
            <a:chExt cx="1081944" cy="1081942"/>
          </a:xfrm>
        </p:grpSpPr>
        <p:sp>
          <p:nvSpPr>
            <p:cNvPr id="95" name="Rectangle 94"/>
            <p:cNvSpPr/>
            <p:nvPr/>
          </p:nvSpPr>
          <p:spPr>
            <a:xfrm>
              <a:off x="3388996" y="3568455"/>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Worker Role</a:t>
              </a:r>
              <a:endParaRPr lang="en-US" sz="1400" dirty="0"/>
            </a:p>
          </p:txBody>
        </p:sp>
        <p:grpSp>
          <p:nvGrpSpPr>
            <p:cNvPr id="96" name="Worker Role Icon"/>
            <p:cNvGrpSpPr/>
            <p:nvPr/>
          </p:nvGrpSpPr>
          <p:grpSpPr>
            <a:xfrm>
              <a:off x="3673066" y="3674797"/>
              <a:ext cx="513800" cy="474277"/>
              <a:chOff x="6907653" y="4061520"/>
              <a:chExt cx="548393" cy="509495"/>
            </a:xfrm>
            <a:solidFill>
              <a:schemeClr val="bg1"/>
            </a:solidFill>
          </p:grpSpPr>
          <p:sp>
            <p:nvSpPr>
              <p:cNvPr id="97" name="Freeform 96"/>
              <p:cNvSpPr>
                <a:spLocks noChangeAspect="1"/>
              </p:cNvSpPr>
              <p:nvPr/>
            </p:nvSpPr>
            <p:spPr>
              <a:xfrm>
                <a:off x="6907653"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98" name="Rectangle 10"/>
              <p:cNvSpPr/>
              <p:nvPr/>
            </p:nvSpPr>
            <p:spPr>
              <a:xfrm>
                <a:off x="7072121" y="4159664"/>
                <a:ext cx="219456" cy="219456"/>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3" name="Worker Role Instance"/>
          <p:cNvGrpSpPr/>
          <p:nvPr/>
        </p:nvGrpSpPr>
        <p:grpSpPr>
          <a:xfrm>
            <a:off x="3317276" y="3713134"/>
            <a:ext cx="1081944" cy="1081942"/>
            <a:chOff x="3388996" y="3568455"/>
            <a:chExt cx="1081944" cy="1081942"/>
          </a:xfrm>
        </p:grpSpPr>
        <p:sp>
          <p:nvSpPr>
            <p:cNvPr id="76" name="Rectangle 75"/>
            <p:cNvSpPr/>
            <p:nvPr/>
          </p:nvSpPr>
          <p:spPr>
            <a:xfrm>
              <a:off x="3388996" y="3568455"/>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Worker Role</a:t>
              </a:r>
              <a:endParaRPr lang="en-US" sz="1400" dirty="0"/>
            </a:p>
          </p:txBody>
        </p:sp>
        <p:grpSp>
          <p:nvGrpSpPr>
            <p:cNvPr id="71" name="Worker Role Icon"/>
            <p:cNvGrpSpPr/>
            <p:nvPr/>
          </p:nvGrpSpPr>
          <p:grpSpPr>
            <a:xfrm>
              <a:off x="3673066" y="3674797"/>
              <a:ext cx="513800" cy="474277"/>
              <a:chOff x="6907653" y="4061520"/>
              <a:chExt cx="548393" cy="509495"/>
            </a:xfrm>
            <a:solidFill>
              <a:schemeClr val="bg1"/>
            </a:solidFill>
          </p:grpSpPr>
          <p:sp>
            <p:nvSpPr>
              <p:cNvPr id="69" name="Freeform 68"/>
              <p:cNvSpPr>
                <a:spLocks noChangeAspect="1"/>
              </p:cNvSpPr>
              <p:nvPr/>
            </p:nvSpPr>
            <p:spPr>
              <a:xfrm>
                <a:off x="6907653"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68" name="Rectangle 10"/>
              <p:cNvSpPr/>
              <p:nvPr/>
            </p:nvSpPr>
            <p:spPr>
              <a:xfrm>
                <a:off x="7072121" y="4159664"/>
                <a:ext cx="219456" cy="219456"/>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Web Role Instance"/>
          <p:cNvGrpSpPr/>
          <p:nvPr/>
        </p:nvGrpSpPr>
        <p:grpSpPr>
          <a:xfrm>
            <a:off x="3469676" y="2419829"/>
            <a:ext cx="1081944" cy="1081942"/>
            <a:chOff x="3388996" y="2389349"/>
            <a:chExt cx="1081944" cy="1081942"/>
          </a:xfrm>
        </p:grpSpPr>
        <p:sp>
          <p:nvSpPr>
            <p:cNvPr id="85" name="Rectangle 84"/>
            <p:cNvSpPr/>
            <p:nvPr/>
          </p:nvSpPr>
          <p:spPr>
            <a:xfrm>
              <a:off x="3388996" y="2389349"/>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Web Role</a:t>
              </a:r>
              <a:endParaRPr lang="en-US" sz="1400" dirty="0"/>
            </a:p>
          </p:txBody>
        </p:sp>
        <p:grpSp>
          <p:nvGrpSpPr>
            <p:cNvPr id="86" name="Web Role Icon"/>
            <p:cNvGrpSpPr/>
            <p:nvPr/>
          </p:nvGrpSpPr>
          <p:grpSpPr>
            <a:xfrm>
              <a:off x="3673066" y="2496767"/>
              <a:ext cx="513800" cy="474277"/>
              <a:chOff x="6309959" y="4061520"/>
              <a:chExt cx="548393" cy="509495"/>
            </a:xfrm>
            <a:solidFill>
              <a:schemeClr val="bg1"/>
            </a:solidFill>
          </p:grpSpPr>
          <p:sp>
            <p:nvSpPr>
              <p:cNvPr id="87" name="Freeform 86"/>
              <p:cNvSpPr>
                <a:spLocks noChangeAspect="1"/>
              </p:cNvSpPr>
              <p:nvPr/>
            </p:nvSpPr>
            <p:spPr>
              <a:xfrm>
                <a:off x="6309959"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88" name="Azure Web Sites EMF Icon 02"/>
              <p:cNvSpPr>
                <a:spLocks noChangeAspect="1" noEditPoints="1"/>
              </p:cNvSpPr>
              <p:nvPr/>
            </p:nvSpPr>
            <p:spPr bwMode="auto">
              <a:xfrm>
                <a:off x="6476434" y="4163678"/>
                <a:ext cx="215442" cy="215442"/>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2" name="Web Role Instance"/>
          <p:cNvGrpSpPr/>
          <p:nvPr/>
        </p:nvGrpSpPr>
        <p:grpSpPr>
          <a:xfrm>
            <a:off x="3317276" y="2267429"/>
            <a:ext cx="1081944" cy="1081942"/>
            <a:chOff x="3388996" y="2389349"/>
            <a:chExt cx="1081944" cy="1081942"/>
          </a:xfrm>
        </p:grpSpPr>
        <p:sp>
          <p:nvSpPr>
            <p:cNvPr id="79" name="Rectangle 78"/>
            <p:cNvSpPr/>
            <p:nvPr/>
          </p:nvSpPr>
          <p:spPr>
            <a:xfrm>
              <a:off x="3388996" y="2389349"/>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Web Role</a:t>
              </a:r>
              <a:endParaRPr lang="en-US" sz="1400" dirty="0"/>
            </a:p>
          </p:txBody>
        </p:sp>
        <p:grpSp>
          <p:nvGrpSpPr>
            <p:cNvPr id="70" name="Web Role Icon"/>
            <p:cNvGrpSpPr/>
            <p:nvPr/>
          </p:nvGrpSpPr>
          <p:grpSpPr>
            <a:xfrm>
              <a:off x="3673066" y="2496767"/>
              <a:ext cx="513800" cy="474277"/>
              <a:chOff x="6309959" y="4061520"/>
              <a:chExt cx="548393" cy="509495"/>
            </a:xfrm>
            <a:solidFill>
              <a:schemeClr val="bg1"/>
            </a:solidFill>
          </p:grpSpPr>
          <p:sp>
            <p:nvSpPr>
              <p:cNvPr id="66" name="Freeform 65"/>
              <p:cNvSpPr>
                <a:spLocks noChangeAspect="1"/>
              </p:cNvSpPr>
              <p:nvPr/>
            </p:nvSpPr>
            <p:spPr>
              <a:xfrm>
                <a:off x="6309959"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67" name="Azure Web Sites EMF Icon 02"/>
              <p:cNvSpPr>
                <a:spLocks noChangeAspect="1" noEditPoints="1"/>
              </p:cNvSpPr>
              <p:nvPr/>
            </p:nvSpPr>
            <p:spPr bwMode="auto">
              <a:xfrm>
                <a:off x="6476434" y="4163678"/>
                <a:ext cx="215442" cy="215442"/>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64" name="Web Endpoint"/>
          <p:cNvGrpSpPr/>
          <p:nvPr/>
        </p:nvGrpSpPr>
        <p:grpSpPr>
          <a:xfrm>
            <a:off x="307794" y="2764385"/>
            <a:ext cx="3005908" cy="350290"/>
            <a:chOff x="379514" y="2764385"/>
            <a:chExt cx="3005908" cy="350290"/>
          </a:xfrm>
        </p:grpSpPr>
        <p:sp>
          <p:nvSpPr>
            <p:cNvPr id="102" name="Oval 101"/>
            <p:cNvSpPr/>
            <p:nvPr/>
          </p:nvSpPr>
          <p:spPr>
            <a:xfrm>
              <a:off x="379514" y="2764385"/>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80</a:t>
              </a:r>
              <a:endParaRPr lang="en-US" sz="1000" dirty="0"/>
            </a:p>
          </p:txBody>
        </p:sp>
        <p:sp>
          <p:nvSpPr>
            <p:cNvPr id="103" name="Rectangle 102"/>
            <p:cNvSpPr/>
            <p:nvPr/>
          </p:nvSpPr>
          <p:spPr>
            <a:xfrm>
              <a:off x="691704" y="2893810"/>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p:cNvSpPr/>
            <p:nvPr/>
          </p:nvSpPr>
          <p:spPr>
            <a:xfrm rot="5400000">
              <a:off x="3037950" y="2764386"/>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dirty="0"/>
            </a:p>
          </p:txBody>
        </p:sp>
      </p:grpSp>
      <p:grpSp>
        <p:nvGrpSpPr>
          <p:cNvPr id="165" name="Load Balanced Web Endpoint"/>
          <p:cNvGrpSpPr/>
          <p:nvPr/>
        </p:nvGrpSpPr>
        <p:grpSpPr>
          <a:xfrm>
            <a:off x="2141990" y="2899051"/>
            <a:ext cx="1314592" cy="715418"/>
            <a:chOff x="2213710" y="2899051"/>
            <a:chExt cx="1314592" cy="715418"/>
          </a:xfrm>
        </p:grpSpPr>
        <p:sp>
          <p:nvSpPr>
            <p:cNvPr id="105" name="Rectangle 104"/>
            <p:cNvSpPr/>
            <p:nvPr/>
          </p:nvSpPr>
          <p:spPr>
            <a:xfrm>
              <a:off x="2213710" y="3396421"/>
              <a:ext cx="1165766"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rot="16200000">
              <a:off x="1965025" y="3147736"/>
              <a:ext cx="588810"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105"/>
            <p:cNvSpPr/>
            <p:nvPr/>
          </p:nvSpPr>
          <p:spPr>
            <a:xfrm rot="5400000">
              <a:off x="3180830" y="3266997"/>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3" name="Worker Endpoint"/>
          <p:cNvGrpSpPr/>
          <p:nvPr/>
        </p:nvGrpSpPr>
        <p:grpSpPr>
          <a:xfrm>
            <a:off x="307794" y="3930013"/>
            <a:ext cx="3005908" cy="350290"/>
            <a:chOff x="379514" y="3930013"/>
            <a:chExt cx="3005908" cy="350290"/>
          </a:xfrm>
        </p:grpSpPr>
        <p:sp>
          <p:nvSpPr>
            <p:cNvPr id="108" name="Oval 107"/>
            <p:cNvSpPr/>
            <p:nvPr/>
          </p:nvSpPr>
          <p:spPr>
            <a:xfrm>
              <a:off x="379514" y="3930013"/>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8081</a:t>
              </a:r>
              <a:endParaRPr lang="en-US" sz="1000" dirty="0"/>
            </a:p>
          </p:txBody>
        </p:sp>
        <p:sp>
          <p:nvSpPr>
            <p:cNvPr id="109" name="Rectangle 108"/>
            <p:cNvSpPr/>
            <p:nvPr/>
          </p:nvSpPr>
          <p:spPr>
            <a:xfrm>
              <a:off x="691704" y="4059438"/>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p:cNvSpPr/>
            <p:nvPr/>
          </p:nvSpPr>
          <p:spPr>
            <a:xfrm rot="5400000">
              <a:off x="3037950" y="3930014"/>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2" name="Load Balanced Worker Endpoint"/>
          <p:cNvGrpSpPr/>
          <p:nvPr/>
        </p:nvGrpSpPr>
        <p:grpSpPr>
          <a:xfrm>
            <a:off x="2141990" y="4064679"/>
            <a:ext cx="1314592" cy="1001168"/>
            <a:chOff x="2213710" y="4064679"/>
            <a:chExt cx="1314592" cy="1001168"/>
          </a:xfrm>
        </p:grpSpPr>
        <p:sp>
          <p:nvSpPr>
            <p:cNvPr id="111" name="Rectangle 110"/>
            <p:cNvSpPr/>
            <p:nvPr/>
          </p:nvSpPr>
          <p:spPr>
            <a:xfrm>
              <a:off x="2213710" y="4847799"/>
              <a:ext cx="1165766"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rot="16200000">
              <a:off x="1822150" y="4456239"/>
              <a:ext cx="874560"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Isosceles Triangle 111"/>
            <p:cNvSpPr/>
            <p:nvPr/>
          </p:nvSpPr>
          <p:spPr>
            <a:xfrm rot="5400000">
              <a:off x="3180830" y="4718375"/>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1" name="VM Instance Endpoint"/>
          <p:cNvGrpSpPr/>
          <p:nvPr/>
        </p:nvGrpSpPr>
        <p:grpSpPr>
          <a:xfrm>
            <a:off x="307794" y="5543146"/>
            <a:ext cx="3005908" cy="350290"/>
            <a:chOff x="379514" y="5543146"/>
            <a:chExt cx="3005908" cy="350290"/>
          </a:xfrm>
        </p:grpSpPr>
        <p:sp>
          <p:nvSpPr>
            <p:cNvPr id="114" name="Oval 113"/>
            <p:cNvSpPr/>
            <p:nvPr/>
          </p:nvSpPr>
          <p:spPr>
            <a:xfrm>
              <a:off x="379514" y="5543146"/>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1433</a:t>
              </a:r>
              <a:endParaRPr lang="en-US" sz="1000" dirty="0"/>
            </a:p>
          </p:txBody>
        </p:sp>
        <p:sp>
          <p:nvSpPr>
            <p:cNvPr id="115" name="Rectangle 114"/>
            <p:cNvSpPr/>
            <p:nvPr/>
          </p:nvSpPr>
          <p:spPr>
            <a:xfrm>
              <a:off x="691704" y="5672571"/>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p:cNvSpPr/>
            <p:nvPr/>
          </p:nvSpPr>
          <p:spPr>
            <a:xfrm rot="5400000">
              <a:off x="3037950" y="5543147"/>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sp>
        <p:nvSpPr>
          <p:cNvPr id="119" name="VM Firewall"/>
          <p:cNvSpPr/>
          <p:nvPr/>
        </p:nvSpPr>
        <p:spPr>
          <a:xfrm>
            <a:off x="3332041" y="5170668"/>
            <a:ext cx="62444" cy="105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6" name="Storage Services"/>
          <p:cNvGrpSpPr/>
          <p:nvPr/>
        </p:nvGrpSpPr>
        <p:grpSpPr>
          <a:xfrm>
            <a:off x="6898799" y="1623376"/>
            <a:ext cx="4889885" cy="1527048"/>
            <a:chOff x="6970519" y="1656873"/>
            <a:chExt cx="4889885" cy="1527048"/>
          </a:xfrm>
        </p:grpSpPr>
        <p:sp>
          <p:nvSpPr>
            <p:cNvPr id="120" name="Rectangle 119"/>
            <p:cNvSpPr/>
            <p:nvPr/>
          </p:nvSpPr>
          <p:spPr>
            <a:xfrm>
              <a:off x="6970519" y="1656873"/>
              <a:ext cx="4889885" cy="1527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Storage (</a:t>
              </a:r>
              <a:r>
                <a:rPr lang="en-US" b="1" i="1" dirty="0" err="1" smtClean="0">
                  <a:solidFill>
                    <a:schemeClr val="tx2">
                      <a:lumMod val="50000"/>
                    </a:schemeClr>
                  </a:solidFill>
                </a:rPr>
                <a:t>accountname</a:t>
              </a:r>
              <a:r>
                <a:rPr lang="en-US" dirty="0" smtClean="0">
                  <a:solidFill>
                    <a:schemeClr val="tx2">
                      <a:lumMod val="50000"/>
                    </a:schemeClr>
                  </a:solidFill>
                </a:rPr>
                <a:t>.*.core.windows.net)</a:t>
              </a:r>
              <a:endParaRPr lang="en-US" dirty="0">
                <a:solidFill>
                  <a:schemeClr val="tx2">
                    <a:lumMod val="50000"/>
                  </a:schemeClr>
                </a:solidFill>
              </a:endParaRPr>
            </a:p>
          </p:txBody>
        </p:sp>
        <p:sp>
          <p:nvSpPr>
            <p:cNvPr id="124" name="Blobs Icon (Bret's)"/>
            <p:cNvSpPr>
              <a:spLocks noChangeAspect="1"/>
            </p:cNvSpPr>
            <p:nvPr/>
          </p:nvSpPr>
          <p:spPr bwMode="auto">
            <a:xfrm>
              <a:off x="7516235" y="2279830"/>
              <a:ext cx="535430" cy="447222"/>
            </a:xfrm>
            <a:custGeom>
              <a:avLst/>
              <a:gdLst>
                <a:gd name="connsiteX0" fmla="*/ 2879361 w 7694150"/>
                <a:gd name="connsiteY0" fmla="*/ 599225 h 6426586"/>
                <a:gd name="connsiteX1" fmla="*/ 2879361 w 7694150"/>
                <a:gd name="connsiteY1" fmla="*/ 2178977 h 6426586"/>
                <a:gd name="connsiteX2" fmla="*/ 4515242 w 7694150"/>
                <a:gd name="connsiteY2" fmla="*/ 2178977 h 6426586"/>
                <a:gd name="connsiteX3" fmla="*/ 3447182 w 7694150"/>
                <a:gd name="connsiteY3" fmla="*/ 0 h 6426586"/>
                <a:gd name="connsiteX4" fmla="*/ 4145170 w 7694150"/>
                <a:gd name="connsiteY4" fmla="*/ 0 h 6426586"/>
                <a:gd name="connsiteX5" fmla="*/ 4145170 w 7694150"/>
                <a:gd name="connsiteY5" fmla="*/ 785 h 6426586"/>
                <a:gd name="connsiteX6" fmla="*/ 4154056 w 7694150"/>
                <a:gd name="connsiteY6" fmla="*/ 1 h 6426586"/>
                <a:gd name="connsiteX7" fmla="*/ 4488501 w 7694150"/>
                <a:gd name="connsiteY7" fmla="*/ 102159 h 6426586"/>
                <a:gd name="connsiteX8" fmla="*/ 4556957 w 7694150"/>
                <a:gd name="connsiteY8" fmla="*/ 158641 h 6426586"/>
                <a:gd name="connsiteX9" fmla="*/ 4558423 w 7694150"/>
                <a:gd name="connsiteY9" fmla="*/ 157121 h 6426586"/>
                <a:gd name="connsiteX10" fmla="*/ 6229181 w 7694150"/>
                <a:gd name="connsiteY10" fmla="*/ 1770553 h 6426586"/>
                <a:gd name="connsiteX11" fmla="*/ 6228771 w 7694150"/>
                <a:gd name="connsiteY11" fmla="*/ 1770977 h 6426586"/>
                <a:gd name="connsiteX12" fmla="*/ 6298757 w 7694150"/>
                <a:gd name="connsiteY12" fmla="*/ 1855801 h 6426586"/>
                <a:gd name="connsiteX13" fmla="*/ 6394023 w 7694150"/>
                <a:gd name="connsiteY13" fmla="*/ 2099148 h 6426586"/>
                <a:gd name="connsiteX14" fmla="*/ 6400081 w 7694150"/>
                <a:gd name="connsiteY14" fmla="*/ 2179235 h 6426586"/>
                <a:gd name="connsiteX15" fmla="*/ 6400915 w 7694150"/>
                <a:gd name="connsiteY15" fmla="*/ 2179235 h 6426586"/>
                <a:gd name="connsiteX16" fmla="*/ 6400915 w 7694150"/>
                <a:gd name="connsiteY16" fmla="*/ 2190243 h 6426586"/>
                <a:gd name="connsiteX17" fmla="*/ 6400915 w 7694150"/>
                <a:gd name="connsiteY17" fmla="*/ 5844302 h 6426586"/>
                <a:gd name="connsiteX18" fmla="*/ 5812969 w 7694150"/>
                <a:gd name="connsiteY18" fmla="*/ 6426586 h 6426586"/>
                <a:gd name="connsiteX19" fmla="*/ 5684245 w 7694150"/>
                <a:gd name="connsiteY19" fmla="*/ 6426586 h 6426586"/>
                <a:gd name="connsiteX20" fmla="*/ 5733681 w 7694150"/>
                <a:gd name="connsiteY20" fmla="*/ 6336385 h 6426586"/>
                <a:gd name="connsiteX21" fmla="*/ 5779885 w 7694150"/>
                <a:gd name="connsiteY21" fmla="*/ 6109734 h 6426586"/>
                <a:gd name="connsiteX22" fmla="*/ 5779885 w 7694150"/>
                <a:gd name="connsiteY22" fmla="*/ 2455675 h 6426586"/>
                <a:gd name="connsiteX23" fmla="*/ 5757821 w 7694150"/>
                <a:gd name="connsiteY23" fmla="*/ 2178977 h 6426586"/>
                <a:gd name="connsiteX24" fmla="*/ 4121940 w 7694150"/>
                <a:gd name="connsiteY24" fmla="*/ 599225 h 6426586"/>
                <a:gd name="connsiteX25" fmla="*/ 4121940 w 7694150"/>
                <a:gd name="connsiteY25" fmla="*/ 600768 h 6426586"/>
                <a:gd name="connsiteX26" fmla="*/ 3937393 w 7694150"/>
                <a:gd name="connsiteY26" fmla="*/ 422553 h 6426586"/>
                <a:gd name="connsiteX27" fmla="*/ 3935926 w 7694150"/>
                <a:gd name="connsiteY27" fmla="*/ 424073 h 6426586"/>
                <a:gd name="connsiteX28" fmla="*/ 3867470 w 7694150"/>
                <a:gd name="connsiteY28" fmla="*/ 367591 h 6426586"/>
                <a:gd name="connsiteX29" fmla="*/ 3533026 w 7694150"/>
                <a:gd name="connsiteY29" fmla="*/ 265433 h 6426586"/>
                <a:gd name="connsiteX30" fmla="*/ 3524140 w 7694150"/>
                <a:gd name="connsiteY30" fmla="*/ 266217 h 6426586"/>
                <a:gd name="connsiteX31" fmla="*/ 3524140 w 7694150"/>
                <a:gd name="connsiteY31" fmla="*/ 265432 h 6426586"/>
                <a:gd name="connsiteX32" fmla="*/ 3447182 w 7694150"/>
                <a:gd name="connsiteY32" fmla="*/ 265432 h 6426586"/>
                <a:gd name="connsiteX33" fmla="*/ 587945 w 7694150"/>
                <a:gd name="connsiteY33" fmla="*/ 0 h 6426586"/>
                <a:gd name="connsiteX34" fmla="*/ 2902591 w 7694150"/>
                <a:gd name="connsiteY34" fmla="*/ 0 h 6426586"/>
                <a:gd name="connsiteX35" fmla="*/ 2902591 w 7694150"/>
                <a:gd name="connsiteY35" fmla="*/ 785 h 6426586"/>
                <a:gd name="connsiteX36" fmla="*/ 2911477 w 7694150"/>
                <a:gd name="connsiteY36" fmla="*/ 1 h 6426586"/>
                <a:gd name="connsiteX37" fmla="*/ 3245921 w 7694150"/>
                <a:gd name="connsiteY37" fmla="*/ 102159 h 6426586"/>
                <a:gd name="connsiteX38" fmla="*/ 3314377 w 7694150"/>
                <a:gd name="connsiteY38" fmla="*/ 158641 h 6426586"/>
                <a:gd name="connsiteX39" fmla="*/ 3315844 w 7694150"/>
                <a:gd name="connsiteY39" fmla="*/ 157121 h 6426586"/>
                <a:gd name="connsiteX40" fmla="*/ 4986602 w 7694150"/>
                <a:gd name="connsiteY40" fmla="*/ 1770553 h 6426586"/>
                <a:gd name="connsiteX41" fmla="*/ 4986192 w 7694150"/>
                <a:gd name="connsiteY41" fmla="*/ 1770977 h 6426586"/>
                <a:gd name="connsiteX42" fmla="*/ 5056178 w 7694150"/>
                <a:gd name="connsiteY42" fmla="*/ 1855801 h 6426586"/>
                <a:gd name="connsiteX43" fmla="*/ 5151444 w 7694150"/>
                <a:gd name="connsiteY43" fmla="*/ 2099148 h 6426586"/>
                <a:gd name="connsiteX44" fmla="*/ 5157503 w 7694150"/>
                <a:gd name="connsiteY44" fmla="*/ 2179235 h 6426586"/>
                <a:gd name="connsiteX45" fmla="*/ 5158336 w 7694150"/>
                <a:gd name="connsiteY45" fmla="*/ 2179235 h 6426586"/>
                <a:gd name="connsiteX46" fmla="*/ 5158336 w 7694150"/>
                <a:gd name="connsiteY46" fmla="*/ 2190243 h 6426586"/>
                <a:gd name="connsiteX47" fmla="*/ 5158336 w 7694150"/>
                <a:gd name="connsiteY47" fmla="*/ 5844302 h 6426586"/>
                <a:gd name="connsiteX48" fmla="*/ 4570391 w 7694150"/>
                <a:gd name="connsiteY48" fmla="*/ 6426586 h 6426586"/>
                <a:gd name="connsiteX49" fmla="*/ 587945 w 7694150"/>
                <a:gd name="connsiteY49" fmla="*/ 6426586 h 6426586"/>
                <a:gd name="connsiteX50" fmla="*/ 0 w 7694150"/>
                <a:gd name="connsiteY50" fmla="*/ 5844302 h 6426586"/>
                <a:gd name="connsiteX51" fmla="*/ 0 w 7694150"/>
                <a:gd name="connsiteY51" fmla="*/ 582285 h 6426586"/>
                <a:gd name="connsiteX52" fmla="*/ 587945 w 7694150"/>
                <a:gd name="connsiteY52" fmla="*/ 0 h 6426586"/>
                <a:gd name="connsiteX53" fmla="*/ 4740417 w 7694150"/>
                <a:gd name="connsiteY53" fmla="*/ 0 h 6426586"/>
                <a:gd name="connsiteX54" fmla="*/ 5438405 w 7694150"/>
                <a:gd name="connsiteY54" fmla="*/ 0 h 6426586"/>
                <a:gd name="connsiteX55" fmla="*/ 5438405 w 7694150"/>
                <a:gd name="connsiteY55" fmla="*/ 785 h 6426586"/>
                <a:gd name="connsiteX56" fmla="*/ 5447291 w 7694150"/>
                <a:gd name="connsiteY56" fmla="*/ 1 h 6426586"/>
                <a:gd name="connsiteX57" fmla="*/ 5781736 w 7694150"/>
                <a:gd name="connsiteY57" fmla="*/ 102159 h 6426586"/>
                <a:gd name="connsiteX58" fmla="*/ 5850192 w 7694150"/>
                <a:gd name="connsiteY58" fmla="*/ 158641 h 6426586"/>
                <a:gd name="connsiteX59" fmla="*/ 5851658 w 7694150"/>
                <a:gd name="connsiteY59" fmla="*/ 157121 h 6426586"/>
                <a:gd name="connsiteX60" fmla="*/ 7522416 w 7694150"/>
                <a:gd name="connsiteY60" fmla="*/ 1770553 h 6426586"/>
                <a:gd name="connsiteX61" fmla="*/ 7522006 w 7694150"/>
                <a:gd name="connsiteY61" fmla="*/ 1770977 h 6426586"/>
                <a:gd name="connsiteX62" fmla="*/ 7591992 w 7694150"/>
                <a:gd name="connsiteY62" fmla="*/ 1855801 h 6426586"/>
                <a:gd name="connsiteX63" fmla="*/ 7687258 w 7694150"/>
                <a:gd name="connsiteY63" fmla="*/ 2099148 h 6426586"/>
                <a:gd name="connsiteX64" fmla="*/ 7693316 w 7694150"/>
                <a:gd name="connsiteY64" fmla="*/ 2179235 h 6426586"/>
                <a:gd name="connsiteX65" fmla="*/ 7694150 w 7694150"/>
                <a:gd name="connsiteY65" fmla="*/ 2179235 h 6426586"/>
                <a:gd name="connsiteX66" fmla="*/ 7694150 w 7694150"/>
                <a:gd name="connsiteY66" fmla="*/ 2190243 h 6426586"/>
                <a:gd name="connsiteX67" fmla="*/ 7694150 w 7694150"/>
                <a:gd name="connsiteY67" fmla="*/ 5844302 h 6426586"/>
                <a:gd name="connsiteX68" fmla="*/ 7106204 w 7694150"/>
                <a:gd name="connsiteY68" fmla="*/ 6426586 h 6426586"/>
                <a:gd name="connsiteX69" fmla="*/ 6977480 w 7694150"/>
                <a:gd name="connsiteY69" fmla="*/ 6426586 h 6426586"/>
                <a:gd name="connsiteX70" fmla="*/ 7026916 w 7694150"/>
                <a:gd name="connsiteY70" fmla="*/ 6336385 h 6426586"/>
                <a:gd name="connsiteX71" fmla="*/ 7073120 w 7694150"/>
                <a:gd name="connsiteY71" fmla="*/ 6109734 h 6426586"/>
                <a:gd name="connsiteX72" fmla="*/ 7073120 w 7694150"/>
                <a:gd name="connsiteY72" fmla="*/ 2455675 h 6426586"/>
                <a:gd name="connsiteX73" fmla="*/ 7051056 w 7694150"/>
                <a:gd name="connsiteY73" fmla="*/ 2178977 h 6426586"/>
                <a:gd name="connsiteX74" fmla="*/ 5415175 w 7694150"/>
                <a:gd name="connsiteY74" fmla="*/ 599225 h 6426586"/>
                <a:gd name="connsiteX75" fmla="*/ 5415175 w 7694150"/>
                <a:gd name="connsiteY75" fmla="*/ 600768 h 6426586"/>
                <a:gd name="connsiteX76" fmla="*/ 5230628 w 7694150"/>
                <a:gd name="connsiteY76" fmla="*/ 422553 h 6426586"/>
                <a:gd name="connsiteX77" fmla="*/ 5229161 w 7694150"/>
                <a:gd name="connsiteY77" fmla="*/ 424073 h 6426586"/>
                <a:gd name="connsiteX78" fmla="*/ 5160705 w 7694150"/>
                <a:gd name="connsiteY78" fmla="*/ 367591 h 6426586"/>
                <a:gd name="connsiteX79" fmla="*/ 4826261 w 7694150"/>
                <a:gd name="connsiteY79" fmla="*/ 265433 h 6426586"/>
                <a:gd name="connsiteX80" fmla="*/ 4817375 w 7694150"/>
                <a:gd name="connsiteY80" fmla="*/ 266217 h 6426586"/>
                <a:gd name="connsiteX81" fmla="*/ 4817375 w 7694150"/>
                <a:gd name="connsiteY81" fmla="*/ 265432 h 6426586"/>
                <a:gd name="connsiteX82" fmla="*/ 4740417 w 7694150"/>
                <a:gd name="connsiteY82" fmla="*/ 265432 h 642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694150" h="6426586">
                  <a:moveTo>
                    <a:pt x="2879361" y="599225"/>
                  </a:moveTo>
                  <a:lnTo>
                    <a:pt x="2879361" y="2178977"/>
                  </a:lnTo>
                  <a:lnTo>
                    <a:pt x="4515242" y="2178977"/>
                  </a:lnTo>
                  <a:close/>
                  <a:moveTo>
                    <a:pt x="3447182" y="0"/>
                  </a:moveTo>
                  <a:lnTo>
                    <a:pt x="4145170" y="0"/>
                  </a:lnTo>
                  <a:lnTo>
                    <a:pt x="4145170" y="785"/>
                  </a:lnTo>
                  <a:lnTo>
                    <a:pt x="4154056" y="1"/>
                  </a:lnTo>
                  <a:cubicBezTo>
                    <a:pt x="4277942" y="1"/>
                    <a:pt x="4393031" y="37662"/>
                    <a:pt x="4488501" y="102159"/>
                  </a:cubicBezTo>
                  <a:lnTo>
                    <a:pt x="4556957" y="158641"/>
                  </a:lnTo>
                  <a:lnTo>
                    <a:pt x="4558423" y="157121"/>
                  </a:lnTo>
                  <a:lnTo>
                    <a:pt x="6229181" y="1770553"/>
                  </a:lnTo>
                  <a:lnTo>
                    <a:pt x="6228771" y="1770977"/>
                  </a:lnTo>
                  <a:lnTo>
                    <a:pt x="6298757" y="1855801"/>
                  </a:lnTo>
                  <a:cubicBezTo>
                    <a:pt x="6347129" y="1927402"/>
                    <a:pt x="6380407" y="2010040"/>
                    <a:pt x="6394023" y="2099148"/>
                  </a:cubicBezTo>
                  <a:lnTo>
                    <a:pt x="6400081" y="2179235"/>
                  </a:lnTo>
                  <a:lnTo>
                    <a:pt x="6400915" y="2179235"/>
                  </a:lnTo>
                  <a:lnTo>
                    <a:pt x="6400915" y="2190243"/>
                  </a:lnTo>
                  <a:lnTo>
                    <a:pt x="6400915" y="5844302"/>
                  </a:lnTo>
                  <a:cubicBezTo>
                    <a:pt x="6400915" y="6165888"/>
                    <a:pt x="6137683" y="6426586"/>
                    <a:pt x="5812969" y="6426586"/>
                  </a:cubicBezTo>
                  <a:lnTo>
                    <a:pt x="5684245" y="6426586"/>
                  </a:lnTo>
                  <a:lnTo>
                    <a:pt x="5733681" y="6336385"/>
                  </a:lnTo>
                  <a:cubicBezTo>
                    <a:pt x="5763433" y="6266722"/>
                    <a:pt x="5779885" y="6190131"/>
                    <a:pt x="5779885" y="6109734"/>
                  </a:cubicBezTo>
                  <a:lnTo>
                    <a:pt x="5779885" y="2455675"/>
                  </a:lnTo>
                  <a:cubicBezTo>
                    <a:pt x="5780150" y="2317722"/>
                    <a:pt x="5780416" y="2212790"/>
                    <a:pt x="5757821" y="2178977"/>
                  </a:cubicBezTo>
                  <a:lnTo>
                    <a:pt x="4121940" y="599225"/>
                  </a:lnTo>
                  <a:lnTo>
                    <a:pt x="4121940" y="600768"/>
                  </a:lnTo>
                  <a:lnTo>
                    <a:pt x="3937393" y="422553"/>
                  </a:lnTo>
                  <a:lnTo>
                    <a:pt x="3935926" y="424073"/>
                  </a:lnTo>
                  <a:lnTo>
                    <a:pt x="3867470" y="367591"/>
                  </a:lnTo>
                  <a:cubicBezTo>
                    <a:pt x="3772001" y="303094"/>
                    <a:pt x="3656912" y="265433"/>
                    <a:pt x="3533026" y="265433"/>
                  </a:cubicBezTo>
                  <a:lnTo>
                    <a:pt x="3524140" y="266217"/>
                  </a:lnTo>
                  <a:lnTo>
                    <a:pt x="3524140" y="265432"/>
                  </a:lnTo>
                  <a:lnTo>
                    <a:pt x="3447182" y="265432"/>
                  </a:lnTo>
                  <a:close/>
                  <a:moveTo>
                    <a:pt x="587945" y="0"/>
                  </a:moveTo>
                  <a:lnTo>
                    <a:pt x="2902591" y="0"/>
                  </a:lnTo>
                  <a:lnTo>
                    <a:pt x="2902591" y="785"/>
                  </a:lnTo>
                  <a:lnTo>
                    <a:pt x="2911477" y="1"/>
                  </a:lnTo>
                  <a:cubicBezTo>
                    <a:pt x="3035363" y="1"/>
                    <a:pt x="3150452" y="37662"/>
                    <a:pt x="3245921" y="102159"/>
                  </a:cubicBezTo>
                  <a:lnTo>
                    <a:pt x="3314377" y="158641"/>
                  </a:lnTo>
                  <a:lnTo>
                    <a:pt x="3315844" y="157121"/>
                  </a:lnTo>
                  <a:lnTo>
                    <a:pt x="4986602" y="1770553"/>
                  </a:lnTo>
                  <a:lnTo>
                    <a:pt x="4986192" y="1770977"/>
                  </a:lnTo>
                  <a:lnTo>
                    <a:pt x="5056178" y="1855801"/>
                  </a:lnTo>
                  <a:cubicBezTo>
                    <a:pt x="5104551" y="1927402"/>
                    <a:pt x="5137828" y="2010040"/>
                    <a:pt x="5151444" y="2099148"/>
                  </a:cubicBezTo>
                  <a:lnTo>
                    <a:pt x="5157503" y="2179235"/>
                  </a:lnTo>
                  <a:lnTo>
                    <a:pt x="5158336" y="2179235"/>
                  </a:lnTo>
                  <a:lnTo>
                    <a:pt x="5158336" y="2190243"/>
                  </a:lnTo>
                  <a:lnTo>
                    <a:pt x="5158336" y="5844302"/>
                  </a:lnTo>
                  <a:cubicBezTo>
                    <a:pt x="5158336" y="6165888"/>
                    <a:pt x="4895104" y="6426586"/>
                    <a:pt x="4570391" y="6426586"/>
                  </a:cubicBezTo>
                  <a:lnTo>
                    <a:pt x="587945" y="6426586"/>
                  </a:lnTo>
                  <a:cubicBezTo>
                    <a:pt x="263233" y="6426586"/>
                    <a:pt x="0" y="6165888"/>
                    <a:pt x="0" y="5844302"/>
                  </a:cubicBezTo>
                  <a:lnTo>
                    <a:pt x="0" y="582285"/>
                  </a:lnTo>
                  <a:cubicBezTo>
                    <a:pt x="0" y="260698"/>
                    <a:pt x="263233" y="0"/>
                    <a:pt x="587945" y="0"/>
                  </a:cubicBezTo>
                  <a:close/>
                  <a:moveTo>
                    <a:pt x="4740417" y="0"/>
                  </a:moveTo>
                  <a:lnTo>
                    <a:pt x="5438405" y="0"/>
                  </a:lnTo>
                  <a:lnTo>
                    <a:pt x="5438405" y="785"/>
                  </a:lnTo>
                  <a:lnTo>
                    <a:pt x="5447291" y="1"/>
                  </a:lnTo>
                  <a:cubicBezTo>
                    <a:pt x="5571177" y="1"/>
                    <a:pt x="5686266" y="37662"/>
                    <a:pt x="5781736" y="102159"/>
                  </a:cubicBezTo>
                  <a:lnTo>
                    <a:pt x="5850192" y="158641"/>
                  </a:lnTo>
                  <a:lnTo>
                    <a:pt x="5851658" y="157121"/>
                  </a:lnTo>
                  <a:lnTo>
                    <a:pt x="7522416" y="1770553"/>
                  </a:lnTo>
                  <a:lnTo>
                    <a:pt x="7522006" y="1770977"/>
                  </a:lnTo>
                  <a:lnTo>
                    <a:pt x="7591992" y="1855801"/>
                  </a:lnTo>
                  <a:cubicBezTo>
                    <a:pt x="7640364" y="1927402"/>
                    <a:pt x="7673642" y="2010040"/>
                    <a:pt x="7687258" y="2099148"/>
                  </a:cubicBezTo>
                  <a:lnTo>
                    <a:pt x="7693316" y="2179235"/>
                  </a:lnTo>
                  <a:lnTo>
                    <a:pt x="7694150" y="2179235"/>
                  </a:lnTo>
                  <a:lnTo>
                    <a:pt x="7694150" y="2190243"/>
                  </a:lnTo>
                  <a:lnTo>
                    <a:pt x="7694150" y="5844302"/>
                  </a:lnTo>
                  <a:cubicBezTo>
                    <a:pt x="7694150" y="6165888"/>
                    <a:pt x="7430918" y="6426586"/>
                    <a:pt x="7106204" y="6426586"/>
                  </a:cubicBezTo>
                  <a:lnTo>
                    <a:pt x="6977480" y="6426586"/>
                  </a:lnTo>
                  <a:lnTo>
                    <a:pt x="7026916" y="6336385"/>
                  </a:lnTo>
                  <a:cubicBezTo>
                    <a:pt x="7056668" y="6266722"/>
                    <a:pt x="7073120" y="6190131"/>
                    <a:pt x="7073120" y="6109734"/>
                  </a:cubicBezTo>
                  <a:lnTo>
                    <a:pt x="7073120" y="2455675"/>
                  </a:lnTo>
                  <a:cubicBezTo>
                    <a:pt x="7073385" y="2317722"/>
                    <a:pt x="7073651" y="2212790"/>
                    <a:pt x="7051056" y="2178977"/>
                  </a:cubicBezTo>
                  <a:lnTo>
                    <a:pt x="5415175" y="599225"/>
                  </a:lnTo>
                  <a:lnTo>
                    <a:pt x="5415175" y="600768"/>
                  </a:lnTo>
                  <a:lnTo>
                    <a:pt x="5230628" y="422553"/>
                  </a:lnTo>
                  <a:lnTo>
                    <a:pt x="5229161" y="424073"/>
                  </a:lnTo>
                  <a:lnTo>
                    <a:pt x="5160705" y="367591"/>
                  </a:lnTo>
                  <a:cubicBezTo>
                    <a:pt x="5065236" y="303094"/>
                    <a:pt x="4950147" y="265433"/>
                    <a:pt x="4826261" y="265433"/>
                  </a:cubicBezTo>
                  <a:lnTo>
                    <a:pt x="4817375" y="266217"/>
                  </a:lnTo>
                  <a:lnTo>
                    <a:pt x="4817375" y="265432"/>
                  </a:lnTo>
                  <a:lnTo>
                    <a:pt x="4740417" y="265432"/>
                  </a:lnTo>
                  <a:close/>
                </a:path>
              </a:pathLst>
            </a:custGeom>
            <a:solidFill>
              <a:srgbClr val="4F8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2" name="Table Icon (Bret's)"/>
            <p:cNvSpPr>
              <a:spLocks noChangeAspect="1"/>
            </p:cNvSpPr>
            <p:nvPr/>
          </p:nvSpPr>
          <p:spPr>
            <a:xfrm>
              <a:off x="9146836" y="2235725"/>
              <a:ext cx="535430" cy="535430"/>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Queue Icon (Bret's)"/>
            <p:cNvSpPr>
              <a:spLocks noChangeAspect="1"/>
            </p:cNvSpPr>
            <p:nvPr/>
          </p:nvSpPr>
          <p:spPr>
            <a:xfrm>
              <a:off x="10777516" y="2236278"/>
              <a:ext cx="535430" cy="534324"/>
            </a:xfrm>
            <a:custGeom>
              <a:avLst/>
              <a:gdLst>
                <a:gd name="connsiteX0" fmla="*/ 894756 w 1499110"/>
                <a:gd name="connsiteY0" fmla="*/ 0 h 358542"/>
                <a:gd name="connsiteX1" fmla="*/ 1253299 w 1499110"/>
                <a:gd name="connsiteY1" fmla="*/ 0 h 358542"/>
                <a:gd name="connsiteX2" fmla="*/ 1253299 w 1499110"/>
                <a:gd name="connsiteY2" fmla="*/ 36703 h 358542"/>
                <a:gd name="connsiteX3" fmla="*/ 1499110 w 1499110"/>
                <a:gd name="connsiteY3" fmla="*/ 179273 h 358542"/>
                <a:gd name="connsiteX4" fmla="*/ 1253299 w 1499110"/>
                <a:gd name="connsiteY4" fmla="*/ 321843 h 358542"/>
                <a:gd name="connsiteX5" fmla="*/ 1253299 w 1499110"/>
                <a:gd name="connsiteY5" fmla="*/ 358542 h 358542"/>
                <a:gd name="connsiteX6" fmla="*/ 894756 w 1499110"/>
                <a:gd name="connsiteY6" fmla="*/ 358542 h 358542"/>
                <a:gd name="connsiteX7" fmla="*/ 894756 w 1499110"/>
                <a:gd name="connsiteY7" fmla="*/ 321843 h 358542"/>
                <a:gd name="connsiteX8" fmla="*/ 1140567 w 1499110"/>
                <a:gd name="connsiteY8" fmla="*/ 179273 h 358542"/>
                <a:gd name="connsiteX9" fmla="*/ 894756 w 1499110"/>
                <a:gd name="connsiteY9" fmla="*/ 36703 h 358542"/>
                <a:gd name="connsiteX10" fmla="*/ 447378 w 1499110"/>
                <a:gd name="connsiteY10" fmla="*/ 0 h 358542"/>
                <a:gd name="connsiteX11" fmla="*/ 805920 w 1499110"/>
                <a:gd name="connsiteY11" fmla="*/ 0 h 358542"/>
                <a:gd name="connsiteX12" fmla="*/ 805920 w 1499110"/>
                <a:gd name="connsiteY12" fmla="*/ 36703 h 358542"/>
                <a:gd name="connsiteX13" fmla="*/ 1051732 w 1499110"/>
                <a:gd name="connsiteY13" fmla="*/ 179273 h 358542"/>
                <a:gd name="connsiteX14" fmla="*/ 805920 w 1499110"/>
                <a:gd name="connsiteY14" fmla="*/ 321843 h 358542"/>
                <a:gd name="connsiteX15" fmla="*/ 805920 w 1499110"/>
                <a:gd name="connsiteY15" fmla="*/ 358542 h 358542"/>
                <a:gd name="connsiteX16" fmla="*/ 447378 w 1499110"/>
                <a:gd name="connsiteY16" fmla="*/ 358542 h 358542"/>
                <a:gd name="connsiteX17" fmla="*/ 447378 w 1499110"/>
                <a:gd name="connsiteY17" fmla="*/ 321843 h 358542"/>
                <a:gd name="connsiteX18" fmla="*/ 693189 w 1499110"/>
                <a:gd name="connsiteY18" fmla="*/ 179273 h 358542"/>
                <a:gd name="connsiteX19" fmla="*/ 447378 w 1499110"/>
                <a:gd name="connsiteY19" fmla="*/ 36703 h 358542"/>
                <a:gd name="connsiteX20" fmla="*/ 0 w 1499110"/>
                <a:gd name="connsiteY20" fmla="*/ 0 h 358542"/>
                <a:gd name="connsiteX21" fmla="*/ 358542 w 1499110"/>
                <a:gd name="connsiteY21" fmla="*/ 0 h 358542"/>
                <a:gd name="connsiteX22" fmla="*/ 358542 w 1499110"/>
                <a:gd name="connsiteY22" fmla="*/ 36703 h 358542"/>
                <a:gd name="connsiteX23" fmla="*/ 604354 w 1499110"/>
                <a:gd name="connsiteY23" fmla="*/ 179273 h 358542"/>
                <a:gd name="connsiteX24" fmla="*/ 358542 w 1499110"/>
                <a:gd name="connsiteY24" fmla="*/ 321843 h 358542"/>
                <a:gd name="connsiteX25" fmla="*/ 358542 w 1499110"/>
                <a:gd name="connsiteY25" fmla="*/ 358542 h 358542"/>
                <a:gd name="connsiteX26" fmla="*/ 0 w 1499110"/>
                <a:gd name="connsiteY26" fmla="*/ 358542 h 358542"/>
                <a:gd name="connsiteX27" fmla="*/ 0 w 1499110"/>
                <a:gd name="connsiteY27" fmla="*/ 321843 h 358542"/>
                <a:gd name="connsiteX28" fmla="*/ 245811 w 1499110"/>
                <a:gd name="connsiteY28" fmla="*/ 179273 h 358542"/>
                <a:gd name="connsiteX29" fmla="*/ 0 w 1499110"/>
                <a:gd name="connsiteY29" fmla="*/ 36703 h 35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99110" h="358542">
                  <a:moveTo>
                    <a:pt x="894756" y="0"/>
                  </a:moveTo>
                  <a:lnTo>
                    <a:pt x="1253299" y="0"/>
                  </a:lnTo>
                  <a:lnTo>
                    <a:pt x="1253299" y="36703"/>
                  </a:lnTo>
                  <a:lnTo>
                    <a:pt x="1499110" y="179273"/>
                  </a:lnTo>
                  <a:lnTo>
                    <a:pt x="1253299" y="321843"/>
                  </a:lnTo>
                  <a:lnTo>
                    <a:pt x="1253299" y="358542"/>
                  </a:lnTo>
                  <a:lnTo>
                    <a:pt x="894756" y="358542"/>
                  </a:lnTo>
                  <a:lnTo>
                    <a:pt x="894756" y="321843"/>
                  </a:lnTo>
                  <a:lnTo>
                    <a:pt x="1140567" y="179273"/>
                  </a:lnTo>
                  <a:lnTo>
                    <a:pt x="894756" y="36703"/>
                  </a:lnTo>
                  <a:close/>
                  <a:moveTo>
                    <a:pt x="447378" y="0"/>
                  </a:moveTo>
                  <a:lnTo>
                    <a:pt x="805920" y="0"/>
                  </a:lnTo>
                  <a:lnTo>
                    <a:pt x="805920" y="36703"/>
                  </a:lnTo>
                  <a:lnTo>
                    <a:pt x="1051732" y="179273"/>
                  </a:lnTo>
                  <a:lnTo>
                    <a:pt x="805920" y="321843"/>
                  </a:lnTo>
                  <a:lnTo>
                    <a:pt x="805920" y="358542"/>
                  </a:lnTo>
                  <a:lnTo>
                    <a:pt x="447378" y="358542"/>
                  </a:lnTo>
                  <a:lnTo>
                    <a:pt x="447378" y="321843"/>
                  </a:lnTo>
                  <a:lnTo>
                    <a:pt x="693189" y="179273"/>
                  </a:lnTo>
                  <a:lnTo>
                    <a:pt x="447378" y="36703"/>
                  </a:lnTo>
                  <a:close/>
                  <a:moveTo>
                    <a:pt x="0" y="0"/>
                  </a:moveTo>
                  <a:lnTo>
                    <a:pt x="358542" y="0"/>
                  </a:lnTo>
                  <a:lnTo>
                    <a:pt x="358542" y="36703"/>
                  </a:lnTo>
                  <a:lnTo>
                    <a:pt x="604354" y="179273"/>
                  </a:lnTo>
                  <a:lnTo>
                    <a:pt x="358542" y="321843"/>
                  </a:lnTo>
                  <a:lnTo>
                    <a:pt x="358542" y="358542"/>
                  </a:lnTo>
                  <a:lnTo>
                    <a:pt x="0" y="358542"/>
                  </a:lnTo>
                  <a:lnTo>
                    <a:pt x="0" y="321843"/>
                  </a:lnTo>
                  <a:lnTo>
                    <a:pt x="245811" y="179273"/>
                  </a:lnTo>
                  <a:lnTo>
                    <a:pt x="0" y="36703"/>
                  </a:lnTo>
                  <a:close/>
                </a:path>
              </a:pathLst>
            </a:cu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SQL Database"/>
          <p:cNvGrpSpPr/>
          <p:nvPr/>
        </p:nvGrpSpPr>
        <p:grpSpPr>
          <a:xfrm>
            <a:off x="6898799" y="3315335"/>
            <a:ext cx="4889885" cy="1527048"/>
            <a:chOff x="6970519" y="3913255"/>
            <a:chExt cx="4889885" cy="1527048"/>
          </a:xfrm>
        </p:grpSpPr>
        <p:sp>
          <p:nvSpPr>
            <p:cNvPr id="150" name="Rectangle 149"/>
            <p:cNvSpPr/>
            <p:nvPr/>
          </p:nvSpPr>
          <p:spPr>
            <a:xfrm>
              <a:off x="6970519" y="3913255"/>
              <a:ext cx="4889885" cy="1527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SQL Database (</a:t>
              </a:r>
              <a:r>
                <a:rPr lang="en-US" b="1" i="1" dirty="0" smtClean="0">
                  <a:solidFill>
                    <a:schemeClr val="tx2">
                      <a:lumMod val="50000"/>
                    </a:schemeClr>
                  </a:solidFill>
                </a:rPr>
                <a:t>server</a:t>
              </a:r>
              <a:r>
                <a:rPr lang="en-US" i="1" dirty="0" smtClean="0">
                  <a:solidFill>
                    <a:schemeClr val="tx2">
                      <a:lumMod val="50000"/>
                    </a:schemeClr>
                  </a:solidFill>
                </a:rPr>
                <a:t>.database.windows.net</a:t>
              </a:r>
              <a:r>
                <a:rPr lang="en-US" dirty="0" smtClean="0">
                  <a:solidFill>
                    <a:schemeClr val="tx2">
                      <a:lumMod val="50000"/>
                    </a:schemeClr>
                  </a:solidFill>
                </a:rPr>
                <a:t>)</a:t>
              </a:r>
              <a:endParaRPr lang="en-US" dirty="0">
                <a:solidFill>
                  <a:schemeClr val="tx2">
                    <a:lumMod val="50000"/>
                  </a:schemeClr>
                </a:solidFill>
              </a:endParaRPr>
            </a:p>
          </p:txBody>
        </p:sp>
        <p:sp>
          <p:nvSpPr>
            <p:cNvPr id="151" name="SQL Database Icon"/>
            <p:cNvSpPr>
              <a:spLocks noChangeAspect="1"/>
            </p:cNvSpPr>
            <p:nvPr/>
          </p:nvSpPr>
          <p:spPr>
            <a:xfrm>
              <a:off x="9196350" y="4487416"/>
              <a:ext cx="436402" cy="576891"/>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grpSp>
        <p:nvGrpSpPr>
          <p:cNvPr id="168" name="Other Services"/>
          <p:cNvGrpSpPr/>
          <p:nvPr/>
        </p:nvGrpSpPr>
        <p:grpSpPr>
          <a:xfrm>
            <a:off x="6898799" y="5007295"/>
            <a:ext cx="4889885" cy="1527048"/>
            <a:chOff x="6970519" y="5411380"/>
            <a:chExt cx="4889885" cy="1527048"/>
          </a:xfrm>
        </p:grpSpPr>
        <p:sp>
          <p:nvSpPr>
            <p:cNvPr id="152" name="Rectangle 151"/>
            <p:cNvSpPr/>
            <p:nvPr/>
          </p:nvSpPr>
          <p:spPr>
            <a:xfrm>
              <a:off x="6970519" y="5411380"/>
              <a:ext cx="4889885" cy="1527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Lot’s of other cool stuff they can use….</a:t>
              </a:r>
              <a:endParaRPr lang="en-US" dirty="0">
                <a:solidFill>
                  <a:schemeClr val="tx2">
                    <a:lumMod val="50000"/>
                  </a:schemeClr>
                </a:solidFill>
              </a:endParaRPr>
            </a:p>
          </p:txBody>
        </p:sp>
        <p:sp>
          <p:nvSpPr>
            <p:cNvPr id="154" name="Add-Ons Icon"/>
            <p:cNvSpPr>
              <a:spLocks noChangeAspect="1"/>
            </p:cNvSpPr>
            <p:nvPr/>
          </p:nvSpPr>
          <p:spPr>
            <a:xfrm>
              <a:off x="9864674" y="6104068"/>
              <a:ext cx="449700" cy="449700"/>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5" name="Biztalk Services Icon"/>
            <p:cNvSpPr>
              <a:spLocks noChangeAspect="1"/>
            </p:cNvSpPr>
            <p:nvPr/>
          </p:nvSpPr>
          <p:spPr bwMode="auto">
            <a:xfrm>
              <a:off x="10522809" y="6082065"/>
              <a:ext cx="508936" cy="493706"/>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6" name="Active Directory Icon"/>
            <p:cNvSpPr>
              <a:spLocks noChangeAspect="1"/>
            </p:cNvSpPr>
            <p:nvPr/>
          </p:nvSpPr>
          <p:spPr>
            <a:xfrm>
              <a:off x="9221741" y="6097651"/>
              <a:ext cx="443984" cy="462534"/>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7" name="Service Bus Icon"/>
            <p:cNvSpPr>
              <a:spLocks noChangeAspect="1"/>
            </p:cNvSpPr>
            <p:nvPr/>
          </p:nvSpPr>
          <p:spPr>
            <a:xfrm>
              <a:off x="7203793" y="6080313"/>
              <a:ext cx="436814" cy="497208"/>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8" name="Traffic Manager Icon"/>
            <p:cNvSpPr>
              <a:spLocks noChangeAspect="1"/>
            </p:cNvSpPr>
            <p:nvPr/>
          </p:nvSpPr>
          <p:spPr>
            <a:xfrm>
              <a:off x="8567008" y="6101414"/>
              <a:ext cx="455008" cy="455008"/>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9" name="HDInsight Icon"/>
            <p:cNvSpPr>
              <a:spLocks noChangeAspect="1"/>
            </p:cNvSpPr>
            <p:nvPr/>
          </p:nvSpPr>
          <p:spPr>
            <a:xfrm>
              <a:off x="11238724" y="6104636"/>
              <a:ext cx="439728" cy="448564"/>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60" name="Networks Icon"/>
            <p:cNvSpPr>
              <a:spLocks noChangeAspect="1"/>
            </p:cNvSpPr>
            <p:nvPr/>
          </p:nvSpPr>
          <p:spPr>
            <a:xfrm>
              <a:off x="7847352" y="6187112"/>
              <a:ext cx="510254" cy="28361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Tree>
    <p:extLst>
      <p:ext uri="{BB962C8B-B14F-4D97-AF65-F5344CB8AC3E}">
        <p14:creationId xmlns:p14="http://schemas.microsoft.com/office/powerpoint/2010/main" val="343024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P spid="1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Pre-configured Windows Server</a:t>
            </a:r>
          </a:p>
          <a:p>
            <a:r>
              <a:rPr lang="en-US" dirty="0" smtClean="0"/>
              <a:t>IIS Pre-Installed </a:t>
            </a:r>
          </a:p>
          <a:p>
            <a:r>
              <a:rPr lang="en-US" dirty="0" smtClean="0"/>
              <a:t>Firewall open for port 80</a:t>
            </a:r>
          </a:p>
          <a:p>
            <a:r>
              <a:rPr lang="en-US" dirty="0" smtClean="0"/>
              <a:t>Default Endpoint for port 80</a:t>
            </a:r>
          </a:p>
          <a:p>
            <a:r>
              <a:rPr lang="en-US" dirty="0" smtClean="0"/>
              <a:t>You can run pretty much any IIS workload on it</a:t>
            </a:r>
          </a:p>
          <a:p>
            <a:r>
              <a:rPr lang="en-US" dirty="0" smtClean="0"/>
              <a:t>Customizable with startup scripts</a:t>
            </a:r>
          </a:p>
          <a:p>
            <a:r>
              <a:rPr lang="en-US" dirty="0" smtClean="0"/>
              <a:t>Run hybrid workloads with </a:t>
            </a:r>
            <a:r>
              <a:rPr lang="en-US" dirty="0" err="1" smtClean="0">
                <a:latin typeface="Consolas" panose="020B0609020204030204" pitchFamily="49" charset="0"/>
                <a:cs typeface="Consolas" panose="020B0609020204030204" pitchFamily="49" charset="0"/>
              </a:rPr>
              <a:t>WebRole.cs</a:t>
            </a:r>
            <a:endParaRPr lang="en-US" dirty="0" smtClean="0">
              <a:latin typeface="Consolas" panose="020B0609020204030204" pitchFamily="49" charset="0"/>
              <a:cs typeface="Consolas" panose="020B0609020204030204" pitchFamily="49" charset="0"/>
            </a:endParaRPr>
          </a:p>
        </p:txBody>
      </p:sp>
      <p:grpSp>
        <p:nvGrpSpPr>
          <p:cNvPr id="11" name="Web Roles"/>
          <p:cNvGrpSpPr/>
          <p:nvPr/>
        </p:nvGrpSpPr>
        <p:grpSpPr>
          <a:xfrm>
            <a:off x="379413" y="1388226"/>
            <a:ext cx="2467696" cy="2277873"/>
            <a:chOff x="3673066" y="2374847"/>
            <a:chExt cx="513800" cy="474277"/>
          </a:xfrm>
          <a:solidFill>
            <a:schemeClr val="tx2"/>
          </a:solidFill>
        </p:grpSpPr>
        <p:sp>
          <p:nvSpPr>
            <p:cNvPr id="12" name="Freeform 11"/>
            <p:cNvSpPr>
              <a:spLocks noChangeAspect="1"/>
            </p:cNvSpPr>
            <p:nvPr/>
          </p:nvSpPr>
          <p:spPr>
            <a:xfrm>
              <a:off x="3673066" y="2374847"/>
              <a:ext cx="513800" cy="474277"/>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3" name="Azure Web Sites EMF Icon 02"/>
            <p:cNvSpPr>
              <a:spLocks noChangeAspect="1" noEditPoints="1"/>
            </p:cNvSpPr>
            <p:nvPr/>
          </p:nvSpPr>
          <p:spPr bwMode="auto">
            <a:xfrm>
              <a:off x="3829040" y="2469943"/>
              <a:ext cx="201852" cy="200550"/>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2033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WCF Web Services in Web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Pretty Easy!</a:t>
            </a:r>
          </a:p>
          <a:p>
            <a:r>
              <a:rPr lang="en-US" dirty="0" smtClean="0"/>
              <a:t>You write the web service the same</a:t>
            </a:r>
          </a:p>
          <a:p>
            <a:r>
              <a:rPr lang="en-US" dirty="0" smtClean="0"/>
              <a:t>IIS deals with hosting it</a:t>
            </a:r>
          </a:p>
          <a:p>
            <a:r>
              <a:rPr lang="en-US" dirty="0" smtClean="0"/>
              <a:t>Unless you ports other than 80, they are setup</a:t>
            </a:r>
          </a:p>
          <a:p>
            <a:r>
              <a:rPr lang="en-US" dirty="0" smtClean="0"/>
              <a:t>WCF Service / code has access to Azure runtime</a:t>
            </a:r>
          </a:p>
        </p:txBody>
      </p:sp>
      <p:grpSp>
        <p:nvGrpSpPr>
          <p:cNvPr id="11" name="Web Roles"/>
          <p:cNvGrpSpPr/>
          <p:nvPr/>
        </p:nvGrpSpPr>
        <p:grpSpPr>
          <a:xfrm>
            <a:off x="379413" y="1388226"/>
            <a:ext cx="2467696" cy="2277873"/>
            <a:chOff x="3673066" y="2374847"/>
            <a:chExt cx="513800" cy="474277"/>
          </a:xfrm>
          <a:solidFill>
            <a:schemeClr val="tx2"/>
          </a:solidFill>
        </p:grpSpPr>
        <p:sp>
          <p:nvSpPr>
            <p:cNvPr id="12" name="Freeform 11"/>
            <p:cNvSpPr>
              <a:spLocks noChangeAspect="1"/>
            </p:cNvSpPr>
            <p:nvPr/>
          </p:nvSpPr>
          <p:spPr>
            <a:xfrm>
              <a:off x="3673066" y="2374847"/>
              <a:ext cx="513800" cy="474277"/>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3" name="Azure Web Sites EMF Icon 02"/>
            <p:cNvSpPr>
              <a:spLocks noChangeAspect="1" noEditPoints="1"/>
            </p:cNvSpPr>
            <p:nvPr/>
          </p:nvSpPr>
          <p:spPr bwMode="auto">
            <a:xfrm>
              <a:off x="3829040" y="2469943"/>
              <a:ext cx="201852" cy="200550"/>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83385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and Deploying a WCF Service to a </a:t>
            </a:r>
            <a:r>
              <a:rPr lang="en-US" b="1" dirty="0" smtClean="0"/>
              <a:t>Web Role</a:t>
            </a:r>
            <a:endParaRPr lang="en-US" b="1" dirty="0"/>
          </a:p>
        </p:txBody>
      </p:sp>
    </p:spTree>
    <p:extLst>
      <p:ext uri="{BB962C8B-B14F-4D97-AF65-F5344CB8AC3E}">
        <p14:creationId xmlns:p14="http://schemas.microsoft.com/office/powerpoint/2010/main" val="2129869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Windows Azure Overview</a:t>
            </a:r>
          </a:p>
          <a:p>
            <a:r>
              <a:rPr lang="en-GB" dirty="0" smtClean="0"/>
              <a:t>Windows Azure Web Sites</a:t>
            </a:r>
          </a:p>
          <a:p>
            <a:r>
              <a:rPr lang="en-GB" dirty="0" smtClean="0"/>
              <a:t>Windows Azure Cloud Service Web Roles</a:t>
            </a:r>
          </a:p>
          <a:p>
            <a:r>
              <a:rPr lang="en-GB" dirty="0" smtClean="0"/>
              <a:t>Windows Azure Cloud Service Worker Roles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Pre-configured Windows Server</a:t>
            </a:r>
          </a:p>
          <a:p>
            <a:r>
              <a:rPr lang="en-US" dirty="0" smtClean="0"/>
              <a:t>Nothing else installed</a:t>
            </a:r>
          </a:p>
          <a:p>
            <a:r>
              <a:rPr lang="en-US" dirty="0" smtClean="0"/>
              <a:t>No default Azure endpoints</a:t>
            </a:r>
          </a:p>
          <a:p>
            <a:r>
              <a:rPr lang="en-US" dirty="0" smtClean="0"/>
              <a:t>Run custom workloads that don’t require IIS</a:t>
            </a:r>
          </a:p>
          <a:p>
            <a:r>
              <a:rPr lang="en-US" dirty="0" smtClean="0"/>
              <a:t>Install additional software, etc. using scripts</a:t>
            </a:r>
          </a:p>
          <a:p>
            <a:r>
              <a:rPr lang="en-US" dirty="0" smtClean="0"/>
              <a:t>Implement Logic in the </a:t>
            </a:r>
            <a:r>
              <a:rPr lang="en-US" dirty="0" err="1" smtClean="0">
                <a:latin typeface="Consolas" panose="020B0609020204030204" pitchFamily="49" charset="0"/>
                <a:cs typeface="Consolas" panose="020B0609020204030204" pitchFamily="49" charset="0"/>
              </a:rPr>
              <a:t>WorkerRole.cs</a:t>
            </a:r>
            <a:r>
              <a:rPr lang="en-US" dirty="0" smtClean="0"/>
              <a:t> class</a:t>
            </a:r>
          </a:p>
        </p:txBody>
      </p:sp>
      <p:grpSp>
        <p:nvGrpSpPr>
          <p:cNvPr id="9" name="Worker Role"/>
          <p:cNvGrpSpPr/>
          <p:nvPr/>
        </p:nvGrpSpPr>
        <p:grpSpPr>
          <a:xfrm>
            <a:off x="379413" y="1388226"/>
            <a:ext cx="2467696" cy="2277873"/>
            <a:chOff x="379413" y="1388226"/>
            <a:chExt cx="2467696" cy="2277873"/>
          </a:xfrm>
        </p:grpSpPr>
        <p:sp>
          <p:nvSpPr>
            <p:cNvPr id="10" name="Freeform 9"/>
            <p:cNvSpPr>
              <a:spLocks noChangeAspect="1"/>
            </p:cNvSpPr>
            <p:nvPr/>
          </p:nvSpPr>
          <p:spPr>
            <a:xfrm>
              <a:off x="379413" y="1388226"/>
              <a:ext cx="2467696" cy="2277873"/>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1" name="Rectangle 10"/>
            <p:cNvSpPr/>
            <p:nvPr/>
          </p:nvSpPr>
          <p:spPr>
            <a:xfrm>
              <a:off x="1128530" y="1844956"/>
              <a:ext cx="969465" cy="963208"/>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4134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WCF Web Services in Worker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Not “Hard”, but not as easy as Web Roles</a:t>
            </a:r>
          </a:p>
          <a:p>
            <a:r>
              <a:rPr lang="en-US" dirty="0" smtClean="0"/>
              <a:t>You need to write code for the Service Host</a:t>
            </a:r>
          </a:p>
          <a:p>
            <a:r>
              <a:rPr lang="en-US" dirty="0" smtClean="0"/>
              <a:t>You need to create Azure Endpoints</a:t>
            </a:r>
          </a:p>
          <a:p>
            <a:r>
              <a:rPr lang="en-US" dirty="0" smtClean="0"/>
              <a:t>You can create the WCF endpoints in code</a:t>
            </a:r>
          </a:p>
          <a:p>
            <a:r>
              <a:rPr lang="en-US" dirty="0" smtClean="0"/>
              <a:t>Can also create WCF endpoints in </a:t>
            </a:r>
            <a:r>
              <a:rPr lang="en-US" dirty="0" err="1" smtClean="0"/>
              <a:t>config</a:t>
            </a:r>
            <a:endParaRPr lang="en-US" dirty="0" smtClean="0"/>
          </a:p>
          <a:p>
            <a:r>
              <a:rPr lang="en-US" dirty="0" smtClean="0"/>
              <a:t>Again, </a:t>
            </a:r>
            <a:r>
              <a:rPr lang="en-US" dirty="0" err="1" smtClean="0">
                <a:latin typeface="Consolas" panose="020B0609020204030204" pitchFamily="49" charset="0"/>
                <a:cs typeface="Consolas" panose="020B0609020204030204" pitchFamily="49" charset="0"/>
              </a:rPr>
              <a:t>WorkerRole.cs</a:t>
            </a:r>
            <a:r>
              <a:rPr lang="en-US" dirty="0" smtClean="0"/>
              <a:t> is where you code</a:t>
            </a:r>
          </a:p>
        </p:txBody>
      </p:sp>
      <p:grpSp>
        <p:nvGrpSpPr>
          <p:cNvPr id="11" name="Web Roles"/>
          <p:cNvGrpSpPr/>
          <p:nvPr/>
        </p:nvGrpSpPr>
        <p:grpSpPr>
          <a:xfrm>
            <a:off x="379413" y="1388226"/>
            <a:ext cx="2467696" cy="2277873"/>
            <a:chOff x="3673066" y="2374847"/>
            <a:chExt cx="513800" cy="474277"/>
          </a:xfrm>
          <a:solidFill>
            <a:schemeClr val="tx2"/>
          </a:solidFill>
        </p:grpSpPr>
        <p:sp>
          <p:nvSpPr>
            <p:cNvPr id="12" name="Freeform 11"/>
            <p:cNvSpPr>
              <a:spLocks noChangeAspect="1"/>
            </p:cNvSpPr>
            <p:nvPr/>
          </p:nvSpPr>
          <p:spPr>
            <a:xfrm>
              <a:off x="3673066" y="2374847"/>
              <a:ext cx="513800" cy="474277"/>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3" name="Azure Web Sites EMF Icon 02"/>
            <p:cNvSpPr>
              <a:spLocks noChangeAspect="1" noEditPoints="1"/>
            </p:cNvSpPr>
            <p:nvPr/>
          </p:nvSpPr>
          <p:spPr bwMode="auto">
            <a:xfrm>
              <a:off x="3829040" y="2469943"/>
              <a:ext cx="201852" cy="200550"/>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66398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and Deploying a WCF Service to a </a:t>
            </a:r>
            <a:r>
              <a:rPr lang="en-US" b="1" dirty="0" smtClean="0"/>
              <a:t>Worker Role</a:t>
            </a:r>
            <a:endParaRPr lang="en-US" b="1" dirty="0"/>
          </a:p>
        </p:txBody>
      </p:sp>
    </p:spTree>
    <p:extLst>
      <p:ext uri="{BB962C8B-B14F-4D97-AF65-F5344CB8AC3E}">
        <p14:creationId xmlns:p14="http://schemas.microsoft.com/office/powerpoint/2010/main" val="3869194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295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Overview</a:t>
            </a:r>
            <a:endParaRPr lang="en-US" dirty="0"/>
          </a:p>
        </p:txBody>
      </p:sp>
      <p:grpSp>
        <p:nvGrpSpPr>
          <p:cNvPr id="82" name="Group 81"/>
          <p:cNvGrpSpPr/>
          <p:nvPr/>
        </p:nvGrpSpPr>
        <p:grpSpPr>
          <a:xfrm>
            <a:off x="1349476" y="1283319"/>
            <a:ext cx="9493048" cy="4058540"/>
            <a:chOff x="2140086" y="1283319"/>
            <a:chExt cx="9493048" cy="4058540"/>
          </a:xfrm>
        </p:grpSpPr>
        <p:sp>
          <p:nvSpPr>
            <p:cNvPr id="80" name="Cloud Icon 02"/>
            <p:cNvSpPr>
              <a:spLocks noChangeAspect="1"/>
            </p:cNvSpPr>
            <p:nvPr/>
          </p:nvSpPr>
          <p:spPr bwMode="auto">
            <a:xfrm>
              <a:off x="4300997" y="1283319"/>
              <a:ext cx="2397779" cy="1636329"/>
            </a:xfrm>
            <a:custGeom>
              <a:avLst/>
              <a:gdLst/>
              <a:ahLst/>
              <a:cxnLst/>
              <a:rect l="l" t="t" r="r" b="b"/>
              <a:pathLst>
                <a:path w="806079" h="550097">
                  <a:moveTo>
                    <a:pt x="513182" y="0"/>
                  </a:moveTo>
                  <a:cubicBezTo>
                    <a:pt x="617747" y="0"/>
                    <a:pt x="702514" y="84767"/>
                    <a:pt x="702514" y="189332"/>
                  </a:cubicBezTo>
                  <a:cubicBezTo>
                    <a:pt x="702514" y="206482"/>
                    <a:pt x="700234" y="223099"/>
                    <a:pt x="695191" y="238690"/>
                  </a:cubicBezTo>
                  <a:cubicBezTo>
                    <a:pt x="759875" y="257891"/>
                    <a:pt x="806079" y="318231"/>
                    <a:pt x="806079" y="389361"/>
                  </a:cubicBezTo>
                  <a:cubicBezTo>
                    <a:pt x="806079" y="478132"/>
                    <a:pt x="734115" y="550096"/>
                    <a:pt x="645344" y="550096"/>
                  </a:cubicBezTo>
                  <a:lnTo>
                    <a:pt x="645339" y="550095"/>
                  </a:lnTo>
                  <a:lnTo>
                    <a:pt x="160745" y="550095"/>
                  </a:lnTo>
                  <a:cubicBezTo>
                    <a:pt x="160742" y="550097"/>
                    <a:pt x="160738" y="550097"/>
                    <a:pt x="160735" y="550097"/>
                  </a:cubicBezTo>
                  <a:cubicBezTo>
                    <a:pt x="71964" y="550097"/>
                    <a:pt x="0" y="478133"/>
                    <a:pt x="0" y="389362"/>
                  </a:cubicBezTo>
                  <a:cubicBezTo>
                    <a:pt x="0" y="318387"/>
                    <a:pt x="46004" y="258155"/>
                    <a:pt x="110460" y="238777"/>
                  </a:cubicBezTo>
                  <a:cubicBezTo>
                    <a:pt x="104615" y="226580"/>
                    <a:pt x="102400" y="212977"/>
                    <a:pt x="102400" y="198856"/>
                  </a:cubicBezTo>
                  <a:cubicBezTo>
                    <a:pt x="102400" y="125869"/>
                    <a:pt x="161567" y="66702"/>
                    <a:pt x="234554" y="66702"/>
                  </a:cubicBezTo>
                  <a:cubicBezTo>
                    <a:pt x="277173" y="66702"/>
                    <a:pt x="315080" y="86876"/>
                    <a:pt x="337520" y="119528"/>
                  </a:cubicBezTo>
                  <a:cubicBezTo>
                    <a:pt x="365006" y="49446"/>
                    <a:pt x="433320" y="0"/>
                    <a:pt x="513182" y="0"/>
                  </a:cubicBez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TextBox 78"/>
            <p:cNvSpPr txBox="1"/>
            <p:nvPr/>
          </p:nvSpPr>
          <p:spPr>
            <a:xfrm>
              <a:off x="2140086" y="2171760"/>
              <a:ext cx="9493048" cy="3170099"/>
            </a:xfrm>
            <a:prstGeom prst="rect">
              <a:avLst/>
            </a:prstGeom>
            <a:noFill/>
          </p:spPr>
          <p:txBody>
            <a:bodyPr wrap="none" rtlCol="0">
              <a:spAutoFit/>
            </a:bodyPr>
            <a:lstStyle/>
            <a:p>
              <a:pPr algn="ctr"/>
              <a:r>
                <a:rPr lang="en-US" sz="4000" dirty="0" smtClean="0"/>
                <a:t>For me, “</a:t>
              </a:r>
              <a:r>
                <a:rPr lang="en-US" sz="4000" b="1" i="1" dirty="0" smtClean="0"/>
                <a:t>the cloud</a:t>
              </a:r>
              <a:r>
                <a:rPr lang="en-US" sz="4000" dirty="0" smtClean="0"/>
                <a:t>”, at it’s heart is about </a:t>
              </a:r>
            </a:p>
            <a:p>
              <a:pPr algn="ctr"/>
              <a:r>
                <a:rPr lang="en-US" sz="4000" dirty="0" smtClean="0"/>
                <a:t>running your code, </a:t>
              </a:r>
            </a:p>
            <a:p>
              <a:pPr algn="ctr"/>
              <a:r>
                <a:rPr lang="en-US" sz="4000" dirty="0" smtClean="0"/>
                <a:t>and storing your data </a:t>
              </a:r>
            </a:p>
            <a:p>
              <a:pPr algn="ctr"/>
              <a:r>
                <a:rPr lang="en-US" sz="4000" dirty="0" smtClean="0"/>
                <a:t>in somebody else's data center </a:t>
              </a:r>
            </a:p>
            <a:p>
              <a:pPr algn="ctr"/>
              <a:r>
                <a:rPr lang="en-US" sz="4000" dirty="0" smtClean="0"/>
                <a:t>and leveraging their platform and services </a:t>
              </a:r>
            </a:p>
          </p:txBody>
        </p:sp>
      </p:grpSp>
    </p:spTree>
    <p:extLst>
      <p:ext uri="{BB962C8B-B14F-4D97-AF65-F5344CB8AC3E}">
        <p14:creationId xmlns:p14="http://schemas.microsoft.com/office/powerpoint/2010/main" val="409095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Overview</a:t>
            </a:r>
            <a:endParaRPr lang="en-US" dirty="0"/>
          </a:p>
        </p:txBody>
      </p:sp>
      <p:grpSp>
        <p:nvGrpSpPr>
          <p:cNvPr id="6" name="World Map Dots"/>
          <p:cNvGrpSpPr/>
          <p:nvPr/>
        </p:nvGrpSpPr>
        <p:grpSpPr>
          <a:xfrm>
            <a:off x="1267146" y="1156908"/>
            <a:ext cx="9657709" cy="5348058"/>
            <a:chOff x="395371" y="1139688"/>
            <a:chExt cx="8399866" cy="4651514"/>
          </a:xfrm>
          <a:noFill/>
        </p:grpSpPr>
        <p:sp>
          <p:nvSpPr>
            <p:cNvPr id="7" name="Oval 9"/>
            <p:cNvSpPr>
              <a:spLocks noChangeAspect="1" noChangeArrowheads="1"/>
            </p:cNvSpPr>
            <p:nvPr userDrawn="1"/>
          </p:nvSpPr>
          <p:spPr bwMode="auto">
            <a:xfrm>
              <a:off x="2417310"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 name="Oval 81"/>
            <p:cNvSpPr>
              <a:spLocks noChangeAspect="1" noChangeArrowheads="1"/>
            </p:cNvSpPr>
            <p:nvPr userDrawn="1"/>
          </p:nvSpPr>
          <p:spPr bwMode="auto">
            <a:xfrm>
              <a:off x="3429033"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 name="Oval 82"/>
            <p:cNvSpPr>
              <a:spLocks noChangeAspect="1" noChangeArrowheads="1"/>
            </p:cNvSpPr>
            <p:nvPr userDrawn="1"/>
          </p:nvSpPr>
          <p:spPr bwMode="auto">
            <a:xfrm>
              <a:off x="3540609"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 name="Oval 83"/>
            <p:cNvSpPr>
              <a:spLocks noChangeAspect="1" noChangeArrowheads="1"/>
            </p:cNvSpPr>
            <p:nvPr userDrawn="1"/>
          </p:nvSpPr>
          <p:spPr bwMode="auto">
            <a:xfrm>
              <a:off x="3653693"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 name="Oval 84"/>
            <p:cNvSpPr>
              <a:spLocks noChangeAspect="1" noChangeArrowheads="1"/>
            </p:cNvSpPr>
            <p:nvPr userDrawn="1"/>
          </p:nvSpPr>
          <p:spPr bwMode="auto">
            <a:xfrm>
              <a:off x="3765269"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 name="Oval 85"/>
            <p:cNvSpPr>
              <a:spLocks noChangeAspect="1" noChangeArrowheads="1"/>
            </p:cNvSpPr>
            <p:nvPr userDrawn="1"/>
          </p:nvSpPr>
          <p:spPr bwMode="auto">
            <a:xfrm>
              <a:off x="5787207"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 name="Oval 86"/>
            <p:cNvSpPr>
              <a:spLocks noChangeAspect="1" noChangeArrowheads="1"/>
            </p:cNvSpPr>
            <p:nvPr userDrawn="1"/>
          </p:nvSpPr>
          <p:spPr bwMode="auto">
            <a:xfrm>
              <a:off x="590029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 name="Oval 87"/>
            <p:cNvSpPr>
              <a:spLocks noChangeAspect="1" noChangeArrowheads="1"/>
            </p:cNvSpPr>
            <p:nvPr userDrawn="1"/>
          </p:nvSpPr>
          <p:spPr bwMode="auto">
            <a:xfrm>
              <a:off x="657427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 name="Oval 88"/>
            <p:cNvSpPr>
              <a:spLocks noChangeAspect="1" noChangeArrowheads="1"/>
            </p:cNvSpPr>
            <p:nvPr userDrawn="1"/>
          </p:nvSpPr>
          <p:spPr bwMode="auto">
            <a:xfrm>
              <a:off x="6687355"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 name="Oval 89"/>
            <p:cNvSpPr>
              <a:spLocks noChangeAspect="1" noChangeArrowheads="1"/>
            </p:cNvSpPr>
            <p:nvPr userDrawn="1"/>
          </p:nvSpPr>
          <p:spPr bwMode="auto">
            <a:xfrm>
              <a:off x="679893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 name="Oval 90"/>
            <p:cNvSpPr>
              <a:spLocks noChangeAspect="1" noChangeArrowheads="1"/>
            </p:cNvSpPr>
            <p:nvPr userDrawn="1"/>
          </p:nvSpPr>
          <p:spPr bwMode="auto">
            <a:xfrm>
              <a:off x="6912014"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 name="Oval 91"/>
            <p:cNvSpPr>
              <a:spLocks noChangeAspect="1" noChangeArrowheads="1"/>
            </p:cNvSpPr>
            <p:nvPr userDrawn="1"/>
          </p:nvSpPr>
          <p:spPr bwMode="auto">
            <a:xfrm>
              <a:off x="7585994"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 name="Oval 92"/>
            <p:cNvSpPr>
              <a:spLocks noChangeAspect="1" noChangeArrowheads="1"/>
            </p:cNvSpPr>
            <p:nvPr userDrawn="1"/>
          </p:nvSpPr>
          <p:spPr bwMode="auto">
            <a:xfrm>
              <a:off x="769757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 name="Oval 93"/>
            <p:cNvSpPr>
              <a:spLocks noChangeAspect="1" noChangeArrowheads="1"/>
            </p:cNvSpPr>
            <p:nvPr userDrawn="1"/>
          </p:nvSpPr>
          <p:spPr bwMode="auto">
            <a:xfrm>
              <a:off x="7810653"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 name="Oval 94"/>
            <p:cNvSpPr>
              <a:spLocks noChangeAspect="1" noChangeArrowheads="1"/>
            </p:cNvSpPr>
            <p:nvPr userDrawn="1"/>
          </p:nvSpPr>
          <p:spPr bwMode="auto">
            <a:xfrm>
              <a:off x="140558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 name="Oval 95"/>
            <p:cNvSpPr>
              <a:spLocks noChangeAspect="1" noChangeArrowheads="1"/>
            </p:cNvSpPr>
            <p:nvPr userDrawn="1"/>
          </p:nvSpPr>
          <p:spPr bwMode="auto">
            <a:xfrm>
              <a:off x="151867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 name="Oval 96"/>
            <p:cNvSpPr>
              <a:spLocks noChangeAspect="1" noChangeArrowheads="1"/>
            </p:cNvSpPr>
            <p:nvPr userDrawn="1"/>
          </p:nvSpPr>
          <p:spPr bwMode="auto">
            <a:xfrm>
              <a:off x="1630247"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 name="Oval 97"/>
            <p:cNvSpPr>
              <a:spLocks noChangeAspect="1" noChangeArrowheads="1"/>
            </p:cNvSpPr>
            <p:nvPr userDrawn="1"/>
          </p:nvSpPr>
          <p:spPr bwMode="auto">
            <a:xfrm>
              <a:off x="174333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 name="Oval 98"/>
            <p:cNvSpPr>
              <a:spLocks noChangeAspect="1" noChangeArrowheads="1"/>
            </p:cNvSpPr>
            <p:nvPr userDrawn="1"/>
          </p:nvSpPr>
          <p:spPr bwMode="auto">
            <a:xfrm>
              <a:off x="185490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 name="Oval 99"/>
            <p:cNvSpPr>
              <a:spLocks noChangeAspect="1" noChangeArrowheads="1"/>
            </p:cNvSpPr>
            <p:nvPr userDrawn="1"/>
          </p:nvSpPr>
          <p:spPr bwMode="auto">
            <a:xfrm>
              <a:off x="196799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 name="Oval 100"/>
            <p:cNvSpPr>
              <a:spLocks noChangeAspect="1" noChangeArrowheads="1"/>
            </p:cNvSpPr>
            <p:nvPr userDrawn="1"/>
          </p:nvSpPr>
          <p:spPr bwMode="auto">
            <a:xfrm>
              <a:off x="2079566"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 name="Oval 101"/>
            <p:cNvSpPr>
              <a:spLocks noChangeAspect="1" noChangeArrowheads="1"/>
            </p:cNvSpPr>
            <p:nvPr userDrawn="1"/>
          </p:nvSpPr>
          <p:spPr bwMode="auto">
            <a:xfrm>
              <a:off x="219265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 name="Oval 102"/>
            <p:cNvSpPr>
              <a:spLocks noChangeAspect="1" noChangeArrowheads="1"/>
            </p:cNvSpPr>
            <p:nvPr userDrawn="1"/>
          </p:nvSpPr>
          <p:spPr bwMode="auto">
            <a:xfrm>
              <a:off x="230422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 name="Oval 103"/>
            <p:cNvSpPr>
              <a:spLocks noChangeAspect="1" noChangeArrowheads="1"/>
            </p:cNvSpPr>
            <p:nvPr userDrawn="1"/>
          </p:nvSpPr>
          <p:spPr bwMode="auto">
            <a:xfrm>
              <a:off x="241731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 name="Oval 104"/>
            <p:cNvSpPr>
              <a:spLocks noChangeAspect="1" noChangeArrowheads="1"/>
            </p:cNvSpPr>
            <p:nvPr userDrawn="1"/>
          </p:nvSpPr>
          <p:spPr bwMode="auto">
            <a:xfrm>
              <a:off x="3091289"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 name="Oval 105"/>
            <p:cNvSpPr>
              <a:spLocks noChangeAspect="1" noChangeArrowheads="1"/>
            </p:cNvSpPr>
            <p:nvPr userDrawn="1"/>
          </p:nvSpPr>
          <p:spPr bwMode="auto">
            <a:xfrm>
              <a:off x="3204373"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 name="Oval 106"/>
            <p:cNvSpPr>
              <a:spLocks noChangeAspect="1" noChangeArrowheads="1"/>
            </p:cNvSpPr>
            <p:nvPr userDrawn="1"/>
          </p:nvSpPr>
          <p:spPr bwMode="auto">
            <a:xfrm>
              <a:off x="3315949"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 name="Oval 107"/>
            <p:cNvSpPr>
              <a:spLocks noChangeAspect="1" noChangeArrowheads="1"/>
            </p:cNvSpPr>
            <p:nvPr userDrawn="1"/>
          </p:nvSpPr>
          <p:spPr bwMode="auto">
            <a:xfrm>
              <a:off x="3429033"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 name="Oval 108"/>
            <p:cNvSpPr>
              <a:spLocks noChangeAspect="1" noChangeArrowheads="1"/>
            </p:cNvSpPr>
            <p:nvPr userDrawn="1"/>
          </p:nvSpPr>
          <p:spPr bwMode="auto">
            <a:xfrm>
              <a:off x="3540609"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 name="Oval 109"/>
            <p:cNvSpPr>
              <a:spLocks noChangeAspect="1" noChangeArrowheads="1"/>
            </p:cNvSpPr>
            <p:nvPr userDrawn="1"/>
          </p:nvSpPr>
          <p:spPr bwMode="auto">
            <a:xfrm>
              <a:off x="3653693"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 name="Oval 110"/>
            <p:cNvSpPr>
              <a:spLocks noChangeAspect="1" noChangeArrowheads="1"/>
            </p:cNvSpPr>
            <p:nvPr userDrawn="1"/>
          </p:nvSpPr>
          <p:spPr bwMode="auto">
            <a:xfrm>
              <a:off x="3765269"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 name="Oval 111"/>
            <p:cNvSpPr>
              <a:spLocks noChangeAspect="1" noChangeArrowheads="1"/>
            </p:cNvSpPr>
            <p:nvPr userDrawn="1"/>
          </p:nvSpPr>
          <p:spPr bwMode="auto">
            <a:xfrm>
              <a:off x="5675631"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 name="Oval 112"/>
            <p:cNvSpPr>
              <a:spLocks noChangeAspect="1" noChangeArrowheads="1"/>
            </p:cNvSpPr>
            <p:nvPr userDrawn="1"/>
          </p:nvSpPr>
          <p:spPr bwMode="auto">
            <a:xfrm>
              <a:off x="6238035"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 name="Oval 113"/>
            <p:cNvSpPr>
              <a:spLocks noChangeAspect="1" noChangeArrowheads="1"/>
            </p:cNvSpPr>
            <p:nvPr userDrawn="1"/>
          </p:nvSpPr>
          <p:spPr bwMode="auto">
            <a:xfrm>
              <a:off x="634961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 name="Oval 114"/>
            <p:cNvSpPr>
              <a:spLocks noChangeAspect="1" noChangeArrowheads="1"/>
            </p:cNvSpPr>
            <p:nvPr userDrawn="1"/>
          </p:nvSpPr>
          <p:spPr bwMode="auto">
            <a:xfrm>
              <a:off x="6462694"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 name="Oval 115"/>
            <p:cNvSpPr>
              <a:spLocks noChangeAspect="1" noChangeArrowheads="1"/>
            </p:cNvSpPr>
            <p:nvPr userDrawn="1"/>
          </p:nvSpPr>
          <p:spPr bwMode="auto">
            <a:xfrm>
              <a:off x="657427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 name="Oval 116"/>
            <p:cNvSpPr>
              <a:spLocks noChangeAspect="1" noChangeArrowheads="1"/>
            </p:cNvSpPr>
            <p:nvPr userDrawn="1"/>
          </p:nvSpPr>
          <p:spPr bwMode="auto">
            <a:xfrm>
              <a:off x="6687355"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 name="Oval 117"/>
            <p:cNvSpPr>
              <a:spLocks noChangeAspect="1" noChangeArrowheads="1"/>
            </p:cNvSpPr>
            <p:nvPr userDrawn="1"/>
          </p:nvSpPr>
          <p:spPr bwMode="auto">
            <a:xfrm>
              <a:off x="679893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 name="Oval 118"/>
            <p:cNvSpPr>
              <a:spLocks noChangeAspect="1" noChangeArrowheads="1"/>
            </p:cNvSpPr>
            <p:nvPr userDrawn="1"/>
          </p:nvSpPr>
          <p:spPr bwMode="auto">
            <a:xfrm>
              <a:off x="6912014"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 name="Oval 119"/>
            <p:cNvSpPr>
              <a:spLocks noChangeAspect="1" noChangeArrowheads="1"/>
            </p:cNvSpPr>
            <p:nvPr userDrawn="1"/>
          </p:nvSpPr>
          <p:spPr bwMode="auto">
            <a:xfrm>
              <a:off x="702359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 name="Oval 120"/>
            <p:cNvSpPr>
              <a:spLocks noChangeAspect="1" noChangeArrowheads="1"/>
            </p:cNvSpPr>
            <p:nvPr userDrawn="1"/>
          </p:nvSpPr>
          <p:spPr bwMode="auto">
            <a:xfrm>
              <a:off x="7136674"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 name="Oval 121"/>
            <p:cNvSpPr>
              <a:spLocks noChangeAspect="1" noChangeArrowheads="1"/>
            </p:cNvSpPr>
            <p:nvPr userDrawn="1"/>
          </p:nvSpPr>
          <p:spPr bwMode="auto">
            <a:xfrm>
              <a:off x="724825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3" name="Oval 122"/>
            <p:cNvSpPr>
              <a:spLocks noChangeAspect="1" noChangeArrowheads="1"/>
            </p:cNvSpPr>
            <p:nvPr userDrawn="1"/>
          </p:nvSpPr>
          <p:spPr bwMode="auto">
            <a:xfrm>
              <a:off x="7585994"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4" name="Oval 123"/>
            <p:cNvSpPr>
              <a:spLocks noChangeAspect="1" noChangeArrowheads="1"/>
            </p:cNvSpPr>
            <p:nvPr userDrawn="1"/>
          </p:nvSpPr>
          <p:spPr bwMode="auto">
            <a:xfrm>
              <a:off x="140558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5" name="Oval 124"/>
            <p:cNvSpPr>
              <a:spLocks noChangeAspect="1" noChangeArrowheads="1"/>
            </p:cNvSpPr>
            <p:nvPr userDrawn="1"/>
          </p:nvSpPr>
          <p:spPr bwMode="auto">
            <a:xfrm>
              <a:off x="151867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6" name="Oval 125"/>
            <p:cNvSpPr>
              <a:spLocks noChangeAspect="1" noChangeArrowheads="1"/>
            </p:cNvSpPr>
            <p:nvPr userDrawn="1"/>
          </p:nvSpPr>
          <p:spPr bwMode="auto">
            <a:xfrm>
              <a:off x="1630247"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7" name="Oval 126"/>
            <p:cNvSpPr>
              <a:spLocks noChangeAspect="1" noChangeArrowheads="1"/>
            </p:cNvSpPr>
            <p:nvPr userDrawn="1"/>
          </p:nvSpPr>
          <p:spPr bwMode="auto">
            <a:xfrm>
              <a:off x="174333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8" name="Oval 127"/>
            <p:cNvSpPr>
              <a:spLocks noChangeAspect="1" noChangeArrowheads="1"/>
            </p:cNvSpPr>
            <p:nvPr userDrawn="1"/>
          </p:nvSpPr>
          <p:spPr bwMode="auto">
            <a:xfrm>
              <a:off x="185490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9" name="Oval 128"/>
            <p:cNvSpPr>
              <a:spLocks noChangeAspect="1" noChangeArrowheads="1"/>
            </p:cNvSpPr>
            <p:nvPr userDrawn="1"/>
          </p:nvSpPr>
          <p:spPr bwMode="auto">
            <a:xfrm>
              <a:off x="196799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0" name="Oval 129"/>
            <p:cNvSpPr>
              <a:spLocks noChangeAspect="1" noChangeArrowheads="1"/>
            </p:cNvSpPr>
            <p:nvPr userDrawn="1"/>
          </p:nvSpPr>
          <p:spPr bwMode="auto">
            <a:xfrm>
              <a:off x="2079566"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1" name="Oval 130"/>
            <p:cNvSpPr>
              <a:spLocks noChangeAspect="1" noChangeArrowheads="1"/>
            </p:cNvSpPr>
            <p:nvPr userDrawn="1"/>
          </p:nvSpPr>
          <p:spPr bwMode="auto">
            <a:xfrm>
              <a:off x="219265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2" name="Oval 131"/>
            <p:cNvSpPr>
              <a:spLocks noChangeAspect="1" noChangeArrowheads="1"/>
            </p:cNvSpPr>
            <p:nvPr userDrawn="1"/>
          </p:nvSpPr>
          <p:spPr bwMode="auto">
            <a:xfrm>
              <a:off x="230422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3" name="Oval 132"/>
            <p:cNvSpPr>
              <a:spLocks noChangeAspect="1" noChangeArrowheads="1"/>
            </p:cNvSpPr>
            <p:nvPr userDrawn="1"/>
          </p:nvSpPr>
          <p:spPr bwMode="auto">
            <a:xfrm>
              <a:off x="241731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4" name="Oval 133"/>
            <p:cNvSpPr>
              <a:spLocks noChangeAspect="1" noChangeArrowheads="1"/>
            </p:cNvSpPr>
            <p:nvPr userDrawn="1"/>
          </p:nvSpPr>
          <p:spPr bwMode="auto">
            <a:xfrm>
              <a:off x="2528886"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5" name="Oval 134"/>
            <p:cNvSpPr>
              <a:spLocks noChangeAspect="1" noChangeArrowheads="1"/>
            </p:cNvSpPr>
            <p:nvPr userDrawn="1"/>
          </p:nvSpPr>
          <p:spPr bwMode="auto">
            <a:xfrm>
              <a:off x="3091289"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6" name="Oval 135"/>
            <p:cNvSpPr>
              <a:spLocks noChangeAspect="1" noChangeArrowheads="1"/>
            </p:cNvSpPr>
            <p:nvPr userDrawn="1"/>
          </p:nvSpPr>
          <p:spPr bwMode="auto">
            <a:xfrm>
              <a:off x="3204373"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7" name="Oval 136"/>
            <p:cNvSpPr>
              <a:spLocks noChangeAspect="1" noChangeArrowheads="1"/>
            </p:cNvSpPr>
            <p:nvPr userDrawn="1"/>
          </p:nvSpPr>
          <p:spPr bwMode="auto">
            <a:xfrm>
              <a:off x="3315949"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8" name="Oval 137"/>
            <p:cNvSpPr>
              <a:spLocks noChangeAspect="1" noChangeArrowheads="1"/>
            </p:cNvSpPr>
            <p:nvPr userDrawn="1"/>
          </p:nvSpPr>
          <p:spPr bwMode="auto">
            <a:xfrm>
              <a:off x="3429033"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9" name="Oval 138"/>
            <p:cNvSpPr>
              <a:spLocks noChangeAspect="1" noChangeArrowheads="1"/>
            </p:cNvSpPr>
            <p:nvPr userDrawn="1"/>
          </p:nvSpPr>
          <p:spPr bwMode="auto">
            <a:xfrm>
              <a:off x="3540609"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0" name="Oval 139"/>
            <p:cNvSpPr>
              <a:spLocks noChangeAspect="1" noChangeArrowheads="1"/>
            </p:cNvSpPr>
            <p:nvPr userDrawn="1"/>
          </p:nvSpPr>
          <p:spPr bwMode="auto">
            <a:xfrm>
              <a:off x="3653693"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1" name="Oval 140"/>
            <p:cNvSpPr>
              <a:spLocks noChangeAspect="1" noChangeArrowheads="1"/>
            </p:cNvSpPr>
            <p:nvPr userDrawn="1"/>
          </p:nvSpPr>
          <p:spPr bwMode="auto">
            <a:xfrm>
              <a:off x="3765269"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2" name="Oval 141"/>
            <p:cNvSpPr>
              <a:spLocks noChangeAspect="1" noChangeArrowheads="1"/>
            </p:cNvSpPr>
            <p:nvPr userDrawn="1"/>
          </p:nvSpPr>
          <p:spPr bwMode="auto">
            <a:xfrm>
              <a:off x="4776992"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3" name="Oval 142"/>
            <p:cNvSpPr>
              <a:spLocks noChangeAspect="1" noChangeArrowheads="1"/>
            </p:cNvSpPr>
            <p:nvPr userDrawn="1"/>
          </p:nvSpPr>
          <p:spPr bwMode="auto">
            <a:xfrm>
              <a:off x="4888568"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4" name="Oval 143"/>
            <p:cNvSpPr>
              <a:spLocks noChangeAspect="1" noChangeArrowheads="1"/>
            </p:cNvSpPr>
            <p:nvPr userDrawn="1"/>
          </p:nvSpPr>
          <p:spPr bwMode="auto">
            <a:xfrm>
              <a:off x="5001652"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5" name="Oval 144"/>
            <p:cNvSpPr>
              <a:spLocks noChangeAspect="1" noChangeArrowheads="1"/>
            </p:cNvSpPr>
            <p:nvPr userDrawn="1"/>
          </p:nvSpPr>
          <p:spPr bwMode="auto">
            <a:xfrm>
              <a:off x="5562548"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6" name="Oval 145"/>
            <p:cNvSpPr>
              <a:spLocks noChangeAspect="1" noChangeArrowheads="1"/>
            </p:cNvSpPr>
            <p:nvPr userDrawn="1"/>
          </p:nvSpPr>
          <p:spPr bwMode="auto">
            <a:xfrm>
              <a:off x="6013375"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7" name="Oval 146"/>
            <p:cNvSpPr>
              <a:spLocks noChangeAspect="1" noChangeArrowheads="1"/>
            </p:cNvSpPr>
            <p:nvPr userDrawn="1"/>
          </p:nvSpPr>
          <p:spPr bwMode="auto">
            <a:xfrm>
              <a:off x="6124951"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8" name="Oval 147"/>
            <p:cNvSpPr>
              <a:spLocks noChangeAspect="1" noChangeArrowheads="1"/>
            </p:cNvSpPr>
            <p:nvPr userDrawn="1"/>
          </p:nvSpPr>
          <p:spPr bwMode="auto">
            <a:xfrm>
              <a:off x="6238035"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9" name="Oval 148"/>
            <p:cNvSpPr>
              <a:spLocks noChangeAspect="1" noChangeArrowheads="1"/>
            </p:cNvSpPr>
            <p:nvPr userDrawn="1"/>
          </p:nvSpPr>
          <p:spPr bwMode="auto">
            <a:xfrm>
              <a:off x="634961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0" name="Oval 149"/>
            <p:cNvSpPr>
              <a:spLocks noChangeAspect="1" noChangeArrowheads="1"/>
            </p:cNvSpPr>
            <p:nvPr userDrawn="1"/>
          </p:nvSpPr>
          <p:spPr bwMode="auto">
            <a:xfrm>
              <a:off x="646269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1" name="Oval 150"/>
            <p:cNvSpPr>
              <a:spLocks noChangeAspect="1" noChangeArrowheads="1"/>
            </p:cNvSpPr>
            <p:nvPr userDrawn="1"/>
          </p:nvSpPr>
          <p:spPr bwMode="auto">
            <a:xfrm>
              <a:off x="657427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2" name="Oval 151"/>
            <p:cNvSpPr>
              <a:spLocks noChangeAspect="1" noChangeArrowheads="1"/>
            </p:cNvSpPr>
            <p:nvPr userDrawn="1"/>
          </p:nvSpPr>
          <p:spPr bwMode="auto">
            <a:xfrm>
              <a:off x="6687355"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3" name="Oval 152"/>
            <p:cNvSpPr>
              <a:spLocks noChangeAspect="1" noChangeArrowheads="1"/>
            </p:cNvSpPr>
            <p:nvPr userDrawn="1"/>
          </p:nvSpPr>
          <p:spPr bwMode="auto">
            <a:xfrm>
              <a:off x="679893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4" name="Oval 153"/>
            <p:cNvSpPr>
              <a:spLocks noChangeAspect="1" noChangeArrowheads="1"/>
            </p:cNvSpPr>
            <p:nvPr userDrawn="1"/>
          </p:nvSpPr>
          <p:spPr bwMode="auto">
            <a:xfrm>
              <a:off x="691201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5" name="Oval 154"/>
            <p:cNvSpPr>
              <a:spLocks noChangeAspect="1" noChangeArrowheads="1"/>
            </p:cNvSpPr>
            <p:nvPr userDrawn="1"/>
          </p:nvSpPr>
          <p:spPr bwMode="auto">
            <a:xfrm>
              <a:off x="702359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6" name="Oval 155"/>
            <p:cNvSpPr>
              <a:spLocks noChangeAspect="1" noChangeArrowheads="1"/>
            </p:cNvSpPr>
            <p:nvPr userDrawn="1"/>
          </p:nvSpPr>
          <p:spPr bwMode="auto">
            <a:xfrm>
              <a:off x="7136674"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7" name="Oval 156"/>
            <p:cNvSpPr>
              <a:spLocks noChangeAspect="1" noChangeArrowheads="1"/>
            </p:cNvSpPr>
            <p:nvPr userDrawn="1"/>
          </p:nvSpPr>
          <p:spPr bwMode="auto">
            <a:xfrm>
              <a:off x="724825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8" name="Oval 157"/>
            <p:cNvSpPr>
              <a:spLocks noChangeAspect="1" noChangeArrowheads="1"/>
            </p:cNvSpPr>
            <p:nvPr userDrawn="1"/>
          </p:nvSpPr>
          <p:spPr bwMode="auto">
            <a:xfrm>
              <a:off x="736133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9" name="Oval 158"/>
            <p:cNvSpPr>
              <a:spLocks noChangeAspect="1" noChangeArrowheads="1"/>
            </p:cNvSpPr>
            <p:nvPr userDrawn="1"/>
          </p:nvSpPr>
          <p:spPr bwMode="auto">
            <a:xfrm>
              <a:off x="747291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0" name="Oval 159"/>
            <p:cNvSpPr>
              <a:spLocks noChangeAspect="1" noChangeArrowheads="1"/>
            </p:cNvSpPr>
            <p:nvPr userDrawn="1"/>
          </p:nvSpPr>
          <p:spPr bwMode="auto">
            <a:xfrm>
              <a:off x="7585994"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1" name="Oval 160"/>
            <p:cNvSpPr>
              <a:spLocks noChangeAspect="1" noChangeArrowheads="1"/>
            </p:cNvSpPr>
            <p:nvPr userDrawn="1"/>
          </p:nvSpPr>
          <p:spPr bwMode="auto">
            <a:xfrm>
              <a:off x="769757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2" name="Oval 161"/>
            <p:cNvSpPr>
              <a:spLocks noChangeAspect="1" noChangeArrowheads="1"/>
            </p:cNvSpPr>
            <p:nvPr userDrawn="1"/>
          </p:nvSpPr>
          <p:spPr bwMode="auto">
            <a:xfrm>
              <a:off x="7810653"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3" name="Oval 162"/>
            <p:cNvSpPr>
              <a:spLocks noChangeAspect="1" noChangeArrowheads="1"/>
            </p:cNvSpPr>
            <p:nvPr userDrawn="1"/>
          </p:nvSpPr>
          <p:spPr bwMode="auto">
            <a:xfrm>
              <a:off x="84469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4" name="Oval 163"/>
            <p:cNvSpPr>
              <a:spLocks noChangeAspect="1" noChangeArrowheads="1"/>
            </p:cNvSpPr>
            <p:nvPr userDrawn="1"/>
          </p:nvSpPr>
          <p:spPr bwMode="auto">
            <a:xfrm>
              <a:off x="95626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5" name="Oval 164"/>
            <p:cNvSpPr>
              <a:spLocks noChangeAspect="1" noChangeArrowheads="1"/>
            </p:cNvSpPr>
            <p:nvPr userDrawn="1"/>
          </p:nvSpPr>
          <p:spPr bwMode="auto">
            <a:xfrm>
              <a:off x="106935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6" name="Oval 165"/>
            <p:cNvSpPr>
              <a:spLocks noChangeAspect="1" noChangeArrowheads="1"/>
            </p:cNvSpPr>
            <p:nvPr userDrawn="1"/>
          </p:nvSpPr>
          <p:spPr bwMode="auto">
            <a:xfrm>
              <a:off x="118092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7" name="Oval 166"/>
            <p:cNvSpPr>
              <a:spLocks noChangeAspect="1" noChangeArrowheads="1"/>
            </p:cNvSpPr>
            <p:nvPr userDrawn="1"/>
          </p:nvSpPr>
          <p:spPr bwMode="auto">
            <a:xfrm>
              <a:off x="129401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8" name="Oval 167"/>
            <p:cNvSpPr>
              <a:spLocks noChangeAspect="1" noChangeArrowheads="1"/>
            </p:cNvSpPr>
            <p:nvPr userDrawn="1"/>
          </p:nvSpPr>
          <p:spPr bwMode="auto">
            <a:xfrm>
              <a:off x="140558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9" name="Oval 168"/>
            <p:cNvSpPr>
              <a:spLocks noChangeAspect="1" noChangeArrowheads="1"/>
            </p:cNvSpPr>
            <p:nvPr userDrawn="1"/>
          </p:nvSpPr>
          <p:spPr bwMode="auto">
            <a:xfrm>
              <a:off x="151867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0" name="Oval 169"/>
            <p:cNvSpPr>
              <a:spLocks noChangeAspect="1" noChangeArrowheads="1"/>
            </p:cNvSpPr>
            <p:nvPr userDrawn="1"/>
          </p:nvSpPr>
          <p:spPr bwMode="auto">
            <a:xfrm>
              <a:off x="163024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1" name="Oval 170"/>
            <p:cNvSpPr>
              <a:spLocks noChangeAspect="1" noChangeArrowheads="1"/>
            </p:cNvSpPr>
            <p:nvPr userDrawn="1"/>
          </p:nvSpPr>
          <p:spPr bwMode="auto">
            <a:xfrm>
              <a:off x="174333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2" name="Oval 171"/>
            <p:cNvSpPr>
              <a:spLocks noChangeAspect="1" noChangeArrowheads="1"/>
            </p:cNvSpPr>
            <p:nvPr userDrawn="1"/>
          </p:nvSpPr>
          <p:spPr bwMode="auto">
            <a:xfrm>
              <a:off x="185490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3" name="Oval 172"/>
            <p:cNvSpPr>
              <a:spLocks noChangeAspect="1" noChangeArrowheads="1"/>
            </p:cNvSpPr>
            <p:nvPr userDrawn="1"/>
          </p:nvSpPr>
          <p:spPr bwMode="auto">
            <a:xfrm>
              <a:off x="196799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4" name="Oval 173"/>
            <p:cNvSpPr>
              <a:spLocks noChangeAspect="1" noChangeArrowheads="1"/>
            </p:cNvSpPr>
            <p:nvPr userDrawn="1"/>
          </p:nvSpPr>
          <p:spPr bwMode="auto">
            <a:xfrm>
              <a:off x="2079566"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5" name="Oval 174"/>
            <p:cNvSpPr>
              <a:spLocks noChangeAspect="1" noChangeArrowheads="1"/>
            </p:cNvSpPr>
            <p:nvPr userDrawn="1"/>
          </p:nvSpPr>
          <p:spPr bwMode="auto">
            <a:xfrm>
              <a:off x="219265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6" name="Oval 175"/>
            <p:cNvSpPr>
              <a:spLocks noChangeAspect="1" noChangeArrowheads="1"/>
            </p:cNvSpPr>
            <p:nvPr userDrawn="1"/>
          </p:nvSpPr>
          <p:spPr bwMode="auto">
            <a:xfrm>
              <a:off x="230422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7" name="Oval 176"/>
            <p:cNvSpPr>
              <a:spLocks noChangeAspect="1" noChangeArrowheads="1"/>
            </p:cNvSpPr>
            <p:nvPr userDrawn="1"/>
          </p:nvSpPr>
          <p:spPr bwMode="auto">
            <a:xfrm>
              <a:off x="241731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8" name="Oval 177"/>
            <p:cNvSpPr>
              <a:spLocks noChangeAspect="1" noChangeArrowheads="1"/>
            </p:cNvSpPr>
            <p:nvPr userDrawn="1"/>
          </p:nvSpPr>
          <p:spPr bwMode="auto">
            <a:xfrm>
              <a:off x="2528886"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9" name="Oval 178"/>
            <p:cNvSpPr>
              <a:spLocks noChangeAspect="1" noChangeArrowheads="1"/>
            </p:cNvSpPr>
            <p:nvPr userDrawn="1"/>
          </p:nvSpPr>
          <p:spPr bwMode="auto">
            <a:xfrm>
              <a:off x="264196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0" name="Oval 179"/>
            <p:cNvSpPr>
              <a:spLocks noChangeAspect="1" noChangeArrowheads="1"/>
            </p:cNvSpPr>
            <p:nvPr userDrawn="1"/>
          </p:nvSpPr>
          <p:spPr bwMode="auto">
            <a:xfrm>
              <a:off x="2753545"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1" name="Oval 180"/>
            <p:cNvSpPr>
              <a:spLocks noChangeAspect="1" noChangeArrowheads="1"/>
            </p:cNvSpPr>
            <p:nvPr userDrawn="1"/>
          </p:nvSpPr>
          <p:spPr bwMode="auto">
            <a:xfrm>
              <a:off x="320437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2" name="Oval 181"/>
            <p:cNvSpPr>
              <a:spLocks noChangeAspect="1" noChangeArrowheads="1"/>
            </p:cNvSpPr>
            <p:nvPr userDrawn="1"/>
          </p:nvSpPr>
          <p:spPr bwMode="auto">
            <a:xfrm>
              <a:off x="3315949"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3" name="Oval 182"/>
            <p:cNvSpPr>
              <a:spLocks noChangeAspect="1" noChangeArrowheads="1"/>
            </p:cNvSpPr>
            <p:nvPr userDrawn="1"/>
          </p:nvSpPr>
          <p:spPr bwMode="auto">
            <a:xfrm>
              <a:off x="342903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4" name="Oval 183"/>
            <p:cNvSpPr>
              <a:spLocks noChangeAspect="1" noChangeArrowheads="1"/>
            </p:cNvSpPr>
            <p:nvPr userDrawn="1"/>
          </p:nvSpPr>
          <p:spPr bwMode="auto">
            <a:xfrm>
              <a:off x="354060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5" name="Oval 184"/>
            <p:cNvSpPr>
              <a:spLocks noChangeAspect="1" noChangeArrowheads="1"/>
            </p:cNvSpPr>
            <p:nvPr userDrawn="1"/>
          </p:nvSpPr>
          <p:spPr bwMode="auto">
            <a:xfrm>
              <a:off x="365369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6" name="Oval 185"/>
            <p:cNvSpPr>
              <a:spLocks noChangeAspect="1" noChangeArrowheads="1"/>
            </p:cNvSpPr>
            <p:nvPr userDrawn="1"/>
          </p:nvSpPr>
          <p:spPr bwMode="auto">
            <a:xfrm>
              <a:off x="466390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7" name="Oval 186"/>
            <p:cNvSpPr>
              <a:spLocks noChangeAspect="1" noChangeArrowheads="1"/>
            </p:cNvSpPr>
            <p:nvPr userDrawn="1"/>
          </p:nvSpPr>
          <p:spPr bwMode="auto">
            <a:xfrm>
              <a:off x="4776992"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8" name="Oval 187"/>
            <p:cNvSpPr>
              <a:spLocks noChangeAspect="1" noChangeArrowheads="1"/>
            </p:cNvSpPr>
            <p:nvPr userDrawn="1"/>
          </p:nvSpPr>
          <p:spPr bwMode="auto">
            <a:xfrm>
              <a:off x="4888568"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9" name="Oval 188"/>
            <p:cNvSpPr>
              <a:spLocks noChangeAspect="1" noChangeArrowheads="1"/>
            </p:cNvSpPr>
            <p:nvPr userDrawn="1"/>
          </p:nvSpPr>
          <p:spPr bwMode="auto">
            <a:xfrm>
              <a:off x="5001652"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0" name="Oval 189"/>
            <p:cNvSpPr>
              <a:spLocks noChangeAspect="1" noChangeArrowheads="1"/>
            </p:cNvSpPr>
            <p:nvPr userDrawn="1"/>
          </p:nvSpPr>
          <p:spPr bwMode="auto">
            <a:xfrm>
              <a:off x="511322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1" name="Oval 190"/>
            <p:cNvSpPr>
              <a:spLocks noChangeAspect="1" noChangeArrowheads="1"/>
            </p:cNvSpPr>
            <p:nvPr userDrawn="1"/>
          </p:nvSpPr>
          <p:spPr bwMode="auto">
            <a:xfrm>
              <a:off x="556254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2" name="Oval 191"/>
            <p:cNvSpPr>
              <a:spLocks noChangeAspect="1" noChangeArrowheads="1"/>
            </p:cNvSpPr>
            <p:nvPr userDrawn="1"/>
          </p:nvSpPr>
          <p:spPr bwMode="auto">
            <a:xfrm>
              <a:off x="567563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3" name="Oval 192"/>
            <p:cNvSpPr>
              <a:spLocks noChangeAspect="1" noChangeArrowheads="1"/>
            </p:cNvSpPr>
            <p:nvPr userDrawn="1"/>
          </p:nvSpPr>
          <p:spPr bwMode="auto">
            <a:xfrm>
              <a:off x="578720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4" name="Oval 193"/>
            <p:cNvSpPr>
              <a:spLocks noChangeAspect="1" noChangeArrowheads="1"/>
            </p:cNvSpPr>
            <p:nvPr userDrawn="1"/>
          </p:nvSpPr>
          <p:spPr bwMode="auto">
            <a:xfrm>
              <a:off x="590029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5" name="Oval 194"/>
            <p:cNvSpPr>
              <a:spLocks noChangeAspect="1" noChangeArrowheads="1"/>
            </p:cNvSpPr>
            <p:nvPr userDrawn="1"/>
          </p:nvSpPr>
          <p:spPr bwMode="auto">
            <a:xfrm>
              <a:off x="6013375"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6" name="Oval 195"/>
            <p:cNvSpPr>
              <a:spLocks noChangeAspect="1" noChangeArrowheads="1"/>
            </p:cNvSpPr>
            <p:nvPr userDrawn="1"/>
          </p:nvSpPr>
          <p:spPr bwMode="auto">
            <a:xfrm>
              <a:off x="612495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7" name="Oval 196"/>
            <p:cNvSpPr>
              <a:spLocks noChangeAspect="1" noChangeArrowheads="1"/>
            </p:cNvSpPr>
            <p:nvPr userDrawn="1"/>
          </p:nvSpPr>
          <p:spPr bwMode="auto">
            <a:xfrm>
              <a:off x="6238035"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8" name="Oval 197"/>
            <p:cNvSpPr>
              <a:spLocks noChangeAspect="1" noChangeArrowheads="1"/>
            </p:cNvSpPr>
            <p:nvPr userDrawn="1"/>
          </p:nvSpPr>
          <p:spPr bwMode="auto">
            <a:xfrm>
              <a:off x="634961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9" name="Oval 198"/>
            <p:cNvSpPr>
              <a:spLocks noChangeAspect="1" noChangeArrowheads="1"/>
            </p:cNvSpPr>
            <p:nvPr userDrawn="1"/>
          </p:nvSpPr>
          <p:spPr bwMode="auto">
            <a:xfrm>
              <a:off x="646269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0" name="Oval 199"/>
            <p:cNvSpPr>
              <a:spLocks noChangeAspect="1" noChangeArrowheads="1"/>
            </p:cNvSpPr>
            <p:nvPr userDrawn="1"/>
          </p:nvSpPr>
          <p:spPr bwMode="auto">
            <a:xfrm>
              <a:off x="657427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1" name="Oval 200"/>
            <p:cNvSpPr>
              <a:spLocks noChangeAspect="1" noChangeArrowheads="1"/>
            </p:cNvSpPr>
            <p:nvPr userDrawn="1"/>
          </p:nvSpPr>
          <p:spPr bwMode="auto">
            <a:xfrm>
              <a:off x="6687355"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2" name="Oval 201"/>
            <p:cNvSpPr>
              <a:spLocks noChangeAspect="1" noChangeArrowheads="1"/>
            </p:cNvSpPr>
            <p:nvPr userDrawn="1"/>
          </p:nvSpPr>
          <p:spPr bwMode="auto">
            <a:xfrm>
              <a:off x="679893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3" name="Oval 202"/>
            <p:cNvSpPr>
              <a:spLocks noChangeAspect="1" noChangeArrowheads="1"/>
            </p:cNvSpPr>
            <p:nvPr userDrawn="1"/>
          </p:nvSpPr>
          <p:spPr bwMode="auto">
            <a:xfrm>
              <a:off x="691201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4" name="Oval 203"/>
            <p:cNvSpPr>
              <a:spLocks noChangeAspect="1" noChangeArrowheads="1"/>
            </p:cNvSpPr>
            <p:nvPr userDrawn="1"/>
          </p:nvSpPr>
          <p:spPr bwMode="auto">
            <a:xfrm>
              <a:off x="702359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5" name="Oval 204"/>
            <p:cNvSpPr>
              <a:spLocks noChangeAspect="1" noChangeArrowheads="1"/>
            </p:cNvSpPr>
            <p:nvPr userDrawn="1"/>
          </p:nvSpPr>
          <p:spPr bwMode="auto">
            <a:xfrm>
              <a:off x="713667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6" name="Oval 205"/>
            <p:cNvSpPr>
              <a:spLocks noChangeAspect="1" noChangeArrowheads="1"/>
            </p:cNvSpPr>
            <p:nvPr userDrawn="1"/>
          </p:nvSpPr>
          <p:spPr bwMode="auto">
            <a:xfrm>
              <a:off x="724825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7" name="Oval 206"/>
            <p:cNvSpPr>
              <a:spLocks noChangeAspect="1" noChangeArrowheads="1"/>
            </p:cNvSpPr>
            <p:nvPr userDrawn="1"/>
          </p:nvSpPr>
          <p:spPr bwMode="auto">
            <a:xfrm>
              <a:off x="736133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8" name="Oval 207"/>
            <p:cNvSpPr>
              <a:spLocks noChangeAspect="1" noChangeArrowheads="1"/>
            </p:cNvSpPr>
            <p:nvPr userDrawn="1"/>
          </p:nvSpPr>
          <p:spPr bwMode="auto">
            <a:xfrm>
              <a:off x="747291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9" name="Oval 208"/>
            <p:cNvSpPr>
              <a:spLocks noChangeAspect="1" noChangeArrowheads="1"/>
            </p:cNvSpPr>
            <p:nvPr userDrawn="1"/>
          </p:nvSpPr>
          <p:spPr bwMode="auto">
            <a:xfrm>
              <a:off x="758599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0" name="Oval 209"/>
            <p:cNvSpPr>
              <a:spLocks noChangeAspect="1" noChangeArrowheads="1"/>
            </p:cNvSpPr>
            <p:nvPr userDrawn="1"/>
          </p:nvSpPr>
          <p:spPr bwMode="auto">
            <a:xfrm>
              <a:off x="769757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1" name="Oval 210"/>
            <p:cNvSpPr>
              <a:spLocks noChangeAspect="1" noChangeArrowheads="1"/>
            </p:cNvSpPr>
            <p:nvPr userDrawn="1"/>
          </p:nvSpPr>
          <p:spPr bwMode="auto">
            <a:xfrm>
              <a:off x="781065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2" name="Oval 211"/>
            <p:cNvSpPr>
              <a:spLocks noChangeAspect="1" noChangeArrowheads="1"/>
            </p:cNvSpPr>
            <p:nvPr userDrawn="1"/>
          </p:nvSpPr>
          <p:spPr bwMode="auto">
            <a:xfrm>
              <a:off x="792222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3" name="Oval 212"/>
            <p:cNvSpPr>
              <a:spLocks noChangeAspect="1" noChangeArrowheads="1"/>
            </p:cNvSpPr>
            <p:nvPr userDrawn="1"/>
          </p:nvSpPr>
          <p:spPr bwMode="auto">
            <a:xfrm>
              <a:off x="803531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4" name="Oval 213"/>
            <p:cNvSpPr>
              <a:spLocks noChangeAspect="1" noChangeArrowheads="1"/>
            </p:cNvSpPr>
            <p:nvPr userDrawn="1"/>
          </p:nvSpPr>
          <p:spPr bwMode="auto">
            <a:xfrm>
              <a:off x="814689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5" name="Oval 214"/>
            <p:cNvSpPr>
              <a:spLocks noChangeAspect="1" noChangeArrowheads="1"/>
            </p:cNvSpPr>
            <p:nvPr userDrawn="1"/>
          </p:nvSpPr>
          <p:spPr bwMode="auto">
            <a:xfrm>
              <a:off x="825997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6" name="Oval 215"/>
            <p:cNvSpPr>
              <a:spLocks noChangeAspect="1" noChangeArrowheads="1"/>
            </p:cNvSpPr>
            <p:nvPr userDrawn="1"/>
          </p:nvSpPr>
          <p:spPr bwMode="auto">
            <a:xfrm>
              <a:off x="837154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7" name="Oval 216"/>
            <p:cNvSpPr>
              <a:spLocks noChangeAspect="1" noChangeArrowheads="1"/>
            </p:cNvSpPr>
            <p:nvPr userDrawn="1"/>
          </p:nvSpPr>
          <p:spPr bwMode="auto">
            <a:xfrm>
              <a:off x="848463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8" name="Oval 217"/>
            <p:cNvSpPr>
              <a:spLocks noChangeAspect="1" noChangeArrowheads="1"/>
            </p:cNvSpPr>
            <p:nvPr userDrawn="1"/>
          </p:nvSpPr>
          <p:spPr bwMode="auto">
            <a:xfrm>
              <a:off x="8596209"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9" name="Oval 218"/>
            <p:cNvSpPr>
              <a:spLocks noChangeAspect="1" noChangeArrowheads="1"/>
            </p:cNvSpPr>
            <p:nvPr userDrawn="1"/>
          </p:nvSpPr>
          <p:spPr bwMode="auto">
            <a:xfrm>
              <a:off x="50694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0" name="Oval 219"/>
            <p:cNvSpPr>
              <a:spLocks noChangeAspect="1" noChangeArrowheads="1"/>
            </p:cNvSpPr>
            <p:nvPr userDrawn="1"/>
          </p:nvSpPr>
          <p:spPr bwMode="auto">
            <a:xfrm>
              <a:off x="62003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1" name="Oval 220"/>
            <p:cNvSpPr>
              <a:spLocks noChangeAspect="1" noChangeArrowheads="1"/>
            </p:cNvSpPr>
            <p:nvPr userDrawn="1"/>
          </p:nvSpPr>
          <p:spPr bwMode="auto">
            <a:xfrm>
              <a:off x="73160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2" name="Oval 221"/>
            <p:cNvSpPr>
              <a:spLocks noChangeAspect="1" noChangeArrowheads="1"/>
            </p:cNvSpPr>
            <p:nvPr userDrawn="1"/>
          </p:nvSpPr>
          <p:spPr bwMode="auto">
            <a:xfrm>
              <a:off x="84469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3" name="Oval 222"/>
            <p:cNvSpPr>
              <a:spLocks noChangeAspect="1" noChangeArrowheads="1"/>
            </p:cNvSpPr>
            <p:nvPr userDrawn="1"/>
          </p:nvSpPr>
          <p:spPr bwMode="auto">
            <a:xfrm>
              <a:off x="95626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4" name="Oval 223"/>
            <p:cNvSpPr>
              <a:spLocks noChangeAspect="1" noChangeArrowheads="1"/>
            </p:cNvSpPr>
            <p:nvPr userDrawn="1"/>
          </p:nvSpPr>
          <p:spPr bwMode="auto">
            <a:xfrm>
              <a:off x="106935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5" name="Oval 224"/>
            <p:cNvSpPr>
              <a:spLocks noChangeAspect="1" noChangeArrowheads="1"/>
            </p:cNvSpPr>
            <p:nvPr userDrawn="1"/>
          </p:nvSpPr>
          <p:spPr bwMode="auto">
            <a:xfrm>
              <a:off x="118092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6" name="Oval 225"/>
            <p:cNvSpPr>
              <a:spLocks noChangeAspect="1" noChangeArrowheads="1"/>
            </p:cNvSpPr>
            <p:nvPr userDrawn="1"/>
          </p:nvSpPr>
          <p:spPr bwMode="auto">
            <a:xfrm>
              <a:off x="129401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7" name="Oval 226"/>
            <p:cNvSpPr>
              <a:spLocks noChangeAspect="1" noChangeArrowheads="1"/>
            </p:cNvSpPr>
            <p:nvPr userDrawn="1"/>
          </p:nvSpPr>
          <p:spPr bwMode="auto">
            <a:xfrm>
              <a:off x="140558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8" name="Oval 227"/>
            <p:cNvSpPr>
              <a:spLocks noChangeAspect="1" noChangeArrowheads="1"/>
            </p:cNvSpPr>
            <p:nvPr userDrawn="1"/>
          </p:nvSpPr>
          <p:spPr bwMode="auto">
            <a:xfrm>
              <a:off x="151867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9" name="Oval 228"/>
            <p:cNvSpPr>
              <a:spLocks noChangeAspect="1" noChangeArrowheads="1"/>
            </p:cNvSpPr>
            <p:nvPr userDrawn="1"/>
          </p:nvSpPr>
          <p:spPr bwMode="auto">
            <a:xfrm>
              <a:off x="163024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0" name="Oval 229"/>
            <p:cNvSpPr>
              <a:spLocks noChangeAspect="1" noChangeArrowheads="1"/>
            </p:cNvSpPr>
            <p:nvPr userDrawn="1"/>
          </p:nvSpPr>
          <p:spPr bwMode="auto">
            <a:xfrm>
              <a:off x="174333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1" name="Oval 230"/>
            <p:cNvSpPr>
              <a:spLocks noChangeAspect="1" noChangeArrowheads="1"/>
            </p:cNvSpPr>
            <p:nvPr userDrawn="1"/>
          </p:nvSpPr>
          <p:spPr bwMode="auto">
            <a:xfrm>
              <a:off x="185490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2" name="Oval 231"/>
            <p:cNvSpPr>
              <a:spLocks noChangeAspect="1" noChangeArrowheads="1"/>
            </p:cNvSpPr>
            <p:nvPr userDrawn="1"/>
          </p:nvSpPr>
          <p:spPr bwMode="auto">
            <a:xfrm>
              <a:off x="196799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3" name="Oval 232"/>
            <p:cNvSpPr>
              <a:spLocks noChangeAspect="1" noChangeArrowheads="1"/>
            </p:cNvSpPr>
            <p:nvPr userDrawn="1"/>
          </p:nvSpPr>
          <p:spPr bwMode="auto">
            <a:xfrm>
              <a:off x="2079566"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4" name="Oval 233"/>
            <p:cNvSpPr>
              <a:spLocks noChangeAspect="1" noChangeArrowheads="1"/>
            </p:cNvSpPr>
            <p:nvPr userDrawn="1"/>
          </p:nvSpPr>
          <p:spPr bwMode="auto">
            <a:xfrm>
              <a:off x="219265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5" name="Oval 234"/>
            <p:cNvSpPr>
              <a:spLocks noChangeAspect="1" noChangeArrowheads="1"/>
            </p:cNvSpPr>
            <p:nvPr userDrawn="1"/>
          </p:nvSpPr>
          <p:spPr bwMode="auto">
            <a:xfrm>
              <a:off x="230422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6" name="Oval 235"/>
            <p:cNvSpPr>
              <a:spLocks noChangeAspect="1" noChangeArrowheads="1"/>
            </p:cNvSpPr>
            <p:nvPr userDrawn="1"/>
          </p:nvSpPr>
          <p:spPr bwMode="auto">
            <a:xfrm>
              <a:off x="2528886"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7" name="Oval 236"/>
            <p:cNvSpPr>
              <a:spLocks noChangeAspect="1" noChangeArrowheads="1"/>
            </p:cNvSpPr>
            <p:nvPr userDrawn="1"/>
          </p:nvSpPr>
          <p:spPr bwMode="auto">
            <a:xfrm>
              <a:off x="264196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8" name="Oval 237"/>
            <p:cNvSpPr>
              <a:spLocks noChangeAspect="1" noChangeArrowheads="1"/>
            </p:cNvSpPr>
            <p:nvPr userDrawn="1"/>
          </p:nvSpPr>
          <p:spPr bwMode="auto">
            <a:xfrm>
              <a:off x="2753545"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9" name="Oval 238"/>
            <p:cNvSpPr>
              <a:spLocks noChangeAspect="1" noChangeArrowheads="1"/>
            </p:cNvSpPr>
            <p:nvPr userDrawn="1"/>
          </p:nvSpPr>
          <p:spPr bwMode="auto">
            <a:xfrm>
              <a:off x="3204373"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0" name="Oval 239"/>
            <p:cNvSpPr>
              <a:spLocks noChangeAspect="1" noChangeArrowheads="1"/>
            </p:cNvSpPr>
            <p:nvPr userDrawn="1"/>
          </p:nvSpPr>
          <p:spPr bwMode="auto">
            <a:xfrm>
              <a:off x="3315949"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1" name="Oval 240"/>
            <p:cNvSpPr>
              <a:spLocks noChangeAspect="1" noChangeArrowheads="1"/>
            </p:cNvSpPr>
            <p:nvPr userDrawn="1"/>
          </p:nvSpPr>
          <p:spPr bwMode="auto">
            <a:xfrm>
              <a:off x="342903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2" name="Oval 241"/>
            <p:cNvSpPr>
              <a:spLocks noChangeAspect="1" noChangeArrowheads="1"/>
            </p:cNvSpPr>
            <p:nvPr userDrawn="1"/>
          </p:nvSpPr>
          <p:spPr bwMode="auto">
            <a:xfrm>
              <a:off x="3878352"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3" name="Oval 242"/>
            <p:cNvSpPr>
              <a:spLocks noChangeAspect="1" noChangeArrowheads="1"/>
            </p:cNvSpPr>
            <p:nvPr userDrawn="1"/>
          </p:nvSpPr>
          <p:spPr bwMode="auto">
            <a:xfrm>
              <a:off x="466390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4" name="Oval 243"/>
            <p:cNvSpPr>
              <a:spLocks noChangeAspect="1" noChangeArrowheads="1"/>
            </p:cNvSpPr>
            <p:nvPr userDrawn="1"/>
          </p:nvSpPr>
          <p:spPr bwMode="auto">
            <a:xfrm>
              <a:off x="4776992"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5" name="Oval 244"/>
            <p:cNvSpPr>
              <a:spLocks noChangeAspect="1" noChangeArrowheads="1"/>
            </p:cNvSpPr>
            <p:nvPr userDrawn="1"/>
          </p:nvSpPr>
          <p:spPr bwMode="auto">
            <a:xfrm>
              <a:off x="4888568"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6" name="Oval 245"/>
            <p:cNvSpPr>
              <a:spLocks noChangeAspect="1" noChangeArrowheads="1"/>
            </p:cNvSpPr>
            <p:nvPr userDrawn="1"/>
          </p:nvSpPr>
          <p:spPr bwMode="auto">
            <a:xfrm>
              <a:off x="5001652"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7" name="Oval 246"/>
            <p:cNvSpPr>
              <a:spLocks noChangeAspect="1" noChangeArrowheads="1"/>
            </p:cNvSpPr>
            <p:nvPr userDrawn="1"/>
          </p:nvSpPr>
          <p:spPr bwMode="auto">
            <a:xfrm>
              <a:off x="511322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8" name="Oval 247"/>
            <p:cNvSpPr>
              <a:spLocks noChangeAspect="1" noChangeArrowheads="1"/>
            </p:cNvSpPr>
            <p:nvPr userDrawn="1"/>
          </p:nvSpPr>
          <p:spPr bwMode="auto">
            <a:xfrm>
              <a:off x="522631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9" name="Oval 248"/>
            <p:cNvSpPr>
              <a:spLocks noChangeAspect="1" noChangeArrowheads="1"/>
            </p:cNvSpPr>
            <p:nvPr userDrawn="1"/>
          </p:nvSpPr>
          <p:spPr bwMode="auto">
            <a:xfrm>
              <a:off x="533788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0" name="Oval 249"/>
            <p:cNvSpPr>
              <a:spLocks noChangeAspect="1" noChangeArrowheads="1"/>
            </p:cNvSpPr>
            <p:nvPr userDrawn="1"/>
          </p:nvSpPr>
          <p:spPr bwMode="auto">
            <a:xfrm>
              <a:off x="5450972"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1" name="Oval 250"/>
            <p:cNvSpPr>
              <a:spLocks noChangeAspect="1" noChangeArrowheads="1"/>
            </p:cNvSpPr>
            <p:nvPr userDrawn="1"/>
          </p:nvSpPr>
          <p:spPr bwMode="auto">
            <a:xfrm>
              <a:off x="556254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2" name="Oval 251"/>
            <p:cNvSpPr>
              <a:spLocks noChangeAspect="1" noChangeArrowheads="1"/>
            </p:cNvSpPr>
            <p:nvPr userDrawn="1"/>
          </p:nvSpPr>
          <p:spPr bwMode="auto">
            <a:xfrm>
              <a:off x="567563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3" name="Oval 252"/>
            <p:cNvSpPr>
              <a:spLocks noChangeAspect="1" noChangeArrowheads="1"/>
            </p:cNvSpPr>
            <p:nvPr userDrawn="1"/>
          </p:nvSpPr>
          <p:spPr bwMode="auto">
            <a:xfrm>
              <a:off x="578720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4" name="Oval 253"/>
            <p:cNvSpPr>
              <a:spLocks noChangeAspect="1" noChangeArrowheads="1"/>
            </p:cNvSpPr>
            <p:nvPr userDrawn="1"/>
          </p:nvSpPr>
          <p:spPr bwMode="auto">
            <a:xfrm>
              <a:off x="590029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5" name="Oval 254"/>
            <p:cNvSpPr>
              <a:spLocks noChangeAspect="1" noChangeArrowheads="1"/>
            </p:cNvSpPr>
            <p:nvPr userDrawn="1"/>
          </p:nvSpPr>
          <p:spPr bwMode="auto">
            <a:xfrm>
              <a:off x="6013375"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6" name="Oval 255"/>
            <p:cNvSpPr>
              <a:spLocks noChangeAspect="1" noChangeArrowheads="1"/>
            </p:cNvSpPr>
            <p:nvPr userDrawn="1"/>
          </p:nvSpPr>
          <p:spPr bwMode="auto">
            <a:xfrm>
              <a:off x="612495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7" name="Oval 256"/>
            <p:cNvSpPr>
              <a:spLocks noChangeAspect="1" noChangeArrowheads="1"/>
            </p:cNvSpPr>
            <p:nvPr userDrawn="1"/>
          </p:nvSpPr>
          <p:spPr bwMode="auto">
            <a:xfrm>
              <a:off x="6238035"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8" name="Oval 257"/>
            <p:cNvSpPr>
              <a:spLocks noChangeAspect="1" noChangeArrowheads="1"/>
            </p:cNvSpPr>
            <p:nvPr userDrawn="1"/>
          </p:nvSpPr>
          <p:spPr bwMode="auto">
            <a:xfrm>
              <a:off x="634961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9" name="Oval 258"/>
            <p:cNvSpPr>
              <a:spLocks noChangeAspect="1" noChangeArrowheads="1"/>
            </p:cNvSpPr>
            <p:nvPr userDrawn="1"/>
          </p:nvSpPr>
          <p:spPr bwMode="auto">
            <a:xfrm>
              <a:off x="646269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0" name="Oval 259"/>
            <p:cNvSpPr>
              <a:spLocks noChangeAspect="1" noChangeArrowheads="1"/>
            </p:cNvSpPr>
            <p:nvPr userDrawn="1"/>
          </p:nvSpPr>
          <p:spPr bwMode="auto">
            <a:xfrm>
              <a:off x="657427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1" name="Oval 260"/>
            <p:cNvSpPr>
              <a:spLocks noChangeAspect="1" noChangeArrowheads="1"/>
            </p:cNvSpPr>
            <p:nvPr userDrawn="1"/>
          </p:nvSpPr>
          <p:spPr bwMode="auto">
            <a:xfrm>
              <a:off x="6687355"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2" name="Oval 261"/>
            <p:cNvSpPr>
              <a:spLocks noChangeAspect="1" noChangeArrowheads="1"/>
            </p:cNvSpPr>
            <p:nvPr userDrawn="1"/>
          </p:nvSpPr>
          <p:spPr bwMode="auto">
            <a:xfrm>
              <a:off x="679893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3" name="Oval 262"/>
            <p:cNvSpPr>
              <a:spLocks noChangeAspect="1" noChangeArrowheads="1"/>
            </p:cNvSpPr>
            <p:nvPr userDrawn="1"/>
          </p:nvSpPr>
          <p:spPr bwMode="auto">
            <a:xfrm>
              <a:off x="691201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4" name="Oval 263"/>
            <p:cNvSpPr>
              <a:spLocks noChangeAspect="1" noChangeArrowheads="1"/>
            </p:cNvSpPr>
            <p:nvPr userDrawn="1"/>
          </p:nvSpPr>
          <p:spPr bwMode="auto">
            <a:xfrm>
              <a:off x="702359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5" name="Oval 264"/>
            <p:cNvSpPr>
              <a:spLocks noChangeAspect="1" noChangeArrowheads="1"/>
            </p:cNvSpPr>
            <p:nvPr userDrawn="1"/>
          </p:nvSpPr>
          <p:spPr bwMode="auto">
            <a:xfrm>
              <a:off x="713667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6" name="Oval 265"/>
            <p:cNvSpPr>
              <a:spLocks noChangeAspect="1" noChangeArrowheads="1"/>
            </p:cNvSpPr>
            <p:nvPr userDrawn="1"/>
          </p:nvSpPr>
          <p:spPr bwMode="auto">
            <a:xfrm>
              <a:off x="724825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7" name="Oval 266"/>
            <p:cNvSpPr>
              <a:spLocks noChangeAspect="1" noChangeArrowheads="1"/>
            </p:cNvSpPr>
            <p:nvPr userDrawn="1"/>
          </p:nvSpPr>
          <p:spPr bwMode="auto">
            <a:xfrm>
              <a:off x="736133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8" name="Oval 267"/>
            <p:cNvSpPr>
              <a:spLocks noChangeAspect="1" noChangeArrowheads="1"/>
            </p:cNvSpPr>
            <p:nvPr userDrawn="1"/>
          </p:nvSpPr>
          <p:spPr bwMode="auto">
            <a:xfrm>
              <a:off x="747291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9" name="Oval 268"/>
            <p:cNvSpPr>
              <a:spLocks noChangeAspect="1" noChangeArrowheads="1"/>
            </p:cNvSpPr>
            <p:nvPr userDrawn="1"/>
          </p:nvSpPr>
          <p:spPr bwMode="auto">
            <a:xfrm>
              <a:off x="758599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0" name="Oval 269"/>
            <p:cNvSpPr>
              <a:spLocks noChangeAspect="1" noChangeArrowheads="1"/>
            </p:cNvSpPr>
            <p:nvPr userDrawn="1"/>
          </p:nvSpPr>
          <p:spPr bwMode="auto">
            <a:xfrm>
              <a:off x="769757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1" name="Oval 270"/>
            <p:cNvSpPr>
              <a:spLocks noChangeAspect="1" noChangeArrowheads="1"/>
            </p:cNvSpPr>
            <p:nvPr userDrawn="1"/>
          </p:nvSpPr>
          <p:spPr bwMode="auto">
            <a:xfrm>
              <a:off x="781065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2" name="Oval 271"/>
            <p:cNvSpPr>
              <a:spLocks noChangeAspect="1" noChangeArrowheads="1"/>
            </p:cNvSpPr>
            <p:nvPr userDrawn="1"/>
          </p:nvSpPr>
          <p:spPr bwMode="auto">
            <a:xfrm>
              <a:off x="792222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3" name="Oval 272"/>
            <p:cNvSpPr>
              <a:spLocks noChangeAspect="1" noChangeArrowheads="1"/>
            </p:cNvSpPr>
            <p:nvPr userDrawn="1"/>
          </p:nvSpPr>
          <p:spPr bwMode="auto">
            <a:xfrm>
              <a:off x="803531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4" name="Oval 273"/>
            <p:cNvSpPr>
              <a:spLocks noChangeAspect="1" noChangeArrowheads="1"/>
            </p:cNvSpPr>
            <p:nvPr userDrawn="1"/>
          </p:nvSpPr>
          <p:spPr bwMode="auto">
            <a:xfrm>
              <a:off x="814689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5" name="Oval 274"/>
            <p:cNvSpPr>
              <a:spLocks noChangeAspect="1" noChangeArrowheads="1"/>
            </p:cNvSpPr>
            <p:nvPr userDrawn="1"/>
          </p:nvSpPr>
          <p:spPr bwMode="auto">
            <a:xfrm>
              <a:off x="825997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6" name="Oval 275"/>
            <p:cNvSpPr>
              <a:spLocks noChangeAspect="1" noChangeArrowheads="1"/>
            </p:cNvSpPr>
            <p:nvPr userDrawn="1"/>
          </p:nvSpPr>
          <p:spPr bwMode="auto">
            <a:xfrm>
              <a:off x="837154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7" name="Oval 276"/>
            <p:cNvSpPr>
              <a:spLocks noChangeAspect="1" noChangeArrowheads="1"/>
            </p:cNvSpPr>
            <p:nvPr userDrawn="1"/>
          </p:nvSpPr>
          <p:spPr bwMode="auto">
            <a:xfrm>
              <a:off x="8484633"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8" name="Oval 277"/>
            <p:cNvSpPr>
              <a:spLocks noChangeAspect="1" noChangeArrowheads="1"/>
            </p:cNvSpPr>
            <p:nvPr userDrawn="1"/>
          </p:nvSpPr>
          <p:spPr bwMode="auto">
            <a:xfrm>
              <a:off x="8596209"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9" name="Oval 278"/>
            <p:cNvSpPr>
              <a:spLocks noChangeAspect="1" noChangeArrowheads="1"/>
            </p:cNvSpPr>
            <p:nvPr userDrawn="1"/>
          </p:nvSpPr>
          <p:spPr bwMode="auto">
            <a:xfrm>
              <a:off x="870929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0" name="Oval 279"/>
            <p:cNvSpPr>
              <a:spLocks noChangeAspect="1" noChangeArrowheads="1"/>
            </p:cNvSpPr>
            <p:nvPr userDrawn="1"/>
          </p:nvSpPr>
          <p:spPr bwMode="auto">
            <a:xfrm>
              <a:off x="50694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1" name="Oval 280"/>
            <p:cNvSpPr>
              <a:spLocks noChangeAspect="1" noChangeArrowheads="1"/>
            </p:cNvSpPr>
            <p:nvPr userDrawn="1"/>
          </p:nvSpPr>
          <p:spPr bwMode="auto">
            <a:xfrm>
              <a:off x="62003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2" name="Oval 281"/>
            <p:cNvSpPr>
              <a:spLocks noChangeAspect="1" noChangeArrowheads="1"/>
            </p:cNvSpPr>
            <p:nvPr userDrawn="1"/>
          </p:nvSpPr>
          <p:spPr bwMode="auto">
            <a:xfrm>
              <a:off x="73160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3" name="Oval 282"/>
            <p:cNvSpPr>
              <a:spLocks noChangeAspect="1" noChangeArrowheads="1"/>
            </p:cNvSpPr>
            <p:nvPr userDrawn="1"/>
          </p:nvSpPr>
          <p:spPr bwMode="auto">
            <a:xfrm>
              <a:off x="84469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4" name="Oval 283"/>
            <p:cNvSpPr>
              <a:spLocks noChangeAspect="1" noChangeArrowheads="1"/>
            </p:cNvSpPr>
            <p:nvPr userDrawn="1"/>
          </p:nvSpPr>
          <p:spPr bwMode="auto">
            <a:xfrm>
              <a:off x="95626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5" name="Oval 284"/>
            <p:cNvSpPr>
              <a:spLocks noChangeAspect="1" noChangeArrowheads="1"/>
            </p:cNvSpPr>
            <p:nvPr userDrawn="1"/>
          </p:nvSpPr>
          <p:spPr bwMode="auto">
            <a:xfrm>
              <a:off x="106935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6" name="Oval 285"/>
            <p:cNvSpPr>
              <a:spLocks noChangeAspect="1" noChangeArrowheads="1"/>
            </p:cNvSpPr>
            <p:nvPr userDrawn="1"/>
          </p:nvSpPr>
          <p:spPr bwMode="auto">
            <a:xfrm>
              <a:off x="118092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7" name="Oval 286"/>
            <p:cNvSpPr>
              <a:spLocks noChangeAspect="1" noChangeArrowheads="1"/>
            </p:cNvSpPr>
            <p:nvPr userDrawn="1"/>
          </p:nvSpPr>
          <p:spPr bwMode="auto">
            <a:xfrm>
              <a:off x="129401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8" name="Oval 287"/>
            <p:cNvSpPr>
              <a:spLocks noChangeAspect="1" noChangeArrowheads="1"/>
            </p:cNvSpPr>
            <p:nvPr userDrawn="1"/>
          </p:nvSpPr>
          <p:spPr bwMode="auto">
            <a:xfrm>
              <a:off x="140558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9" name="Oval 288"/>
            <p:cNvSpPr>
              <a:spLocks noChangeAspect="1" noChangeArrowheads="1"/>
            </p:cNvSpPr>
            <p:nvPr userDrawn="1"/>
          </p:nvSpPr>
          <p:spPr bwMode="auto">
            <a:xfrm>
              <a:off x="151867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0" name="Oval 289"/>
            <p:cNvSpPr>
              <a:spLocks noChangeAspect="1" noChangeArrowheads="1"/>
            </p:cNvSpPr>
            <p:nvPr userDrawn="1"/>
          </p:nvSpPr>
          <p:spPr bwMode="auto">
            <a:xfrm>
              <a:off x="163024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1" name="Oval 290"/>
            <p:cNvSpPr>
              <a:spLocks noChangeAspect="1" noChangeArrowheads="1"/>
            </p:cNvSpPr>
            <p:nvPr userDrawn="1"/>
          </p:nvSpPr>
          <p:spPr bwMode="auto">
            <a:xfrm>
              <a:off x="174333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2" name="Oval 291"/>
            <p:cNvSpPr>
              <a:spLocks noChangeAspect="1" noChangeArrowheads="1"/>
            </p:cNvSpPr>
            <p:nvPr userDrawn="1"/>
          </p:nvSpPr>
          <p:spPr bwMode="auto">
            <a:xfrm>
              <a:off x="185490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3" name="Oval 292"/>
            <p:cNvSpPr>
              <a:spLocks noChangeAspect="1" noChangeArrowheads="1"/>
            </p:cNvSpPr>
            <p:nvPr userDrawn="1"/>
          </p:nvSpPr>
          <p:spPr bwMode="auto">
            <a:xfrm>
              <a:off x="196799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4" name="Oval 293"/>
            <p:cNvSpPr>
              <a:spLocks noChangeAspect="1" noChangeArrowheads="1"/>
            </p:cNvSpPr>
            <p:nvPr userDrawn="1"/>
          </p:nvSpPr>
          <p:spPr bwMode="auto">
            <a:xfrm>
              <a:off x="2079566"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5" name="Oval 294"/>
            <p:cNvSpPr>
              <a:spLocks noChangeAspect="1" noChangeArrowheads="1"/>
            </p:cNvSpPr>
            <p:nvPr userDrawn="1"/>
          </p:nvSpPr>
          <p:spPr bwMode="auto">
            <a:xfrm>
              <a:off x="219265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6" name="Oval 295"/>
            <p:cNvSpPr>
              <a:spLocks noChangeAspect="1" noChangeArrowheads="1"/>
            </p:cNvSpPr>
            <p:nvPr userDrawn="1"/>
          </p:nvSpPr>
          <p:spPr bwMode="auto">
            <a:xfrm>
              <a:off x="230422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7" name="Oval 296"/>
            <p:cNvSpPr>
              <a:spLocks noChangeAspect="1" noChangeArrowheads="1"/>
            </p:cNvSpPr>
            <p:nvPr userDrawn="1"/>
          </p:nvSpPr>
          <p:spPr bwMode="auto">
            <a:xfrm>
              <a:off x="264196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8" name="Oval 297"/>
            <p:cNvSpPr>
              <a:spLocks noChangeAspect="1" noChangeArrowheads="1"/>
            </p:cNvSpPr>
            <p:nvPr userDrawn="1"/>
          </p:nvSpPr>
          <p:spPr bwMode="auto">
            <a:xfrm>
              <a:off x="2753545"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9" name="Oval 298"/>
            <p:cNvSpPr>
              <a:spLocks noChangeAspect="1" noChangeArrowheads="1"/>
            </p:cNvSpPr>
            <p:nvPr userDrawn="1"/>
          </p:nvSpPr>
          <p:spPr bwMode="auto">
            <a:xfrm>
              <a:off x="3204373"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0" name="Oval 299"/>
            <p:cNvSpPr>
              <a:spLocks noChangeAspect="1" noChangeArrowheads="1"/>
            </p:cNvSpPr>
            <p:nvPr userDrawn="1"/>
          </p:nvSpPr>
          <p:spPr bwMode="auto">
            <a:xfrm>
              <a:off x="3315949"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1" name="Oval 300"/>
            <p:cNvSpPr>
              <a:spLocks noChangeAspect="1" noChangeArrowheads="1"/>
            </p:cNvSpPr>
            <p:nvPr userDrawn="1"/>
          </p:nvSpPr>
          <p:spPr bwMode="auto">
            <a:xfrm>
              <a:off x="3878352"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2" name="Oval 301"/>
            <p:cNvSpPr>
              <a:spLocks noChangeAspect="1" noChangeArrowheads="1"/>
            </p:cNvSpPr>
            <p:nvPr userDrawn="1"/>
          </p:nvSpPr>
          <p:spPr bwMode="auto">
            <a:xfrm>
              <a:off x="3989928"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3" name="Oval 302"/>
            <p:cNvSpPr>
              <a:spLocks noChangeAspect="1" noChangeArrowheads="1"/>
            </p:cNvSpPr>
            <p:nvPr userDrawn="1"/>
          </p:nvSpPr>
          <p:spPr bwMode="auto">
            <a:xfrm>
              <a:off x="455233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4" name="Oval 303"/>
            <p:cNvSpPr>
              <a:spLocks noChangeAspect="1" noChangeArrowheads="1"/>
            </p:cNvSpPr>
            <p:nvPr userDrawn="1"/>
          </p:nvSpPr>
          <p:spPr bwMode="auto">
            <a:xfrm>
              <a:off x="466390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5" name="Oval 304"/>
            <p:cNvSpPr>
              <a:spLocks noChangeAspect="1" noChangeArrowheads="1"/>
            </p:cNvSpPr>
            <p:nvPr userDrawn="1"/>
          </p:nvSpPr>
          <p:spPr bwMode="auto">
            <a:xfrm>
              <a:off x="4776992"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6" name="Oval 305"/>
            <p:cNvSpPr>
              <a:spLocks noChangeAspect="1" noChangeArrowheads="1"/>
            </p:cNvSpPr>
            <p:nvPr userDrawn="1"/>
          </p:nvSpPr>
          <p:spPr bwMode="auto">
            <a:xfrm>
              <a:off x="4888568"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7" name="Oval 306"/>
            <p:cNvSpPr>
              <a:spLocks noChangeAspect="1" noChangeArrowheads="1"/>
            </p:cNvSpPr>
            <p:nvPr userDrawn="1"/>
          </p:nvSpPr>
          <p:spPr bwMode="auto">
            <a:xfrm>
              <a:off x="500165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8" name="Oval 307"/>
            <p:cNvSpPr>
              <a:spLocks noChangeAspect="1" noChangeArrowheads="1"/>
            </p:cNvSpPr>
            <p:nvPr userDrawn="1"/>
          </p:nvSpPr>
          <p:spPr bwMode="auto">
            <a:xfrm>
              <a:off x="511322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9" name="Oval 308"/>
            <p:cNvSpPr>
              <a:spLocks noChangeAspect="1" noChangeArrowheads="1"/>
            </p:cNvSpPr>
            <p:nvPr userDrawn="1"/>
          </p:nvSpPr>
          <p:spPr bwMode="auto">
            <a:xfrm>
              <a:off x="522631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0" name="Oval 309"/>
            <p:cNvSpPr>
              <a:spLocks noChangeAspect="1" noChangeArrowheads="1"/>
            </p:cNvSpPr>
            <p:nvPr userDrawn="1"/>
          </p:nvSpPr>
          <p:spPr bwMode="auto">
            <a:xfrm>
              <a:off x="533788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1" name="Oval 310"/>
            <p:cNvSpPr>
              <a:spLocks noChangeAspect="1" noChangeArrowheads="1"/>
            </p:cNvSpPr>
            <p:nvPr userDrawn="1"/>
          </p:nvSpPr>
          <p:spPr bwMode="auto">
            <a:xfrm>
              <a:off x="545097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2" name="Oval 311"/>
            <p:cNvSpPr>
              <a:spLocks noChangeAspect="1" noChangeArrowheads="1"/>
            </p:cNvSpPr>
            <p:nvPr userDrawn="1"/>
          </p:nvSpPr>
          <p:spPr bwMode="auto">
            <a:xfrm>
              <a:off x="556254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3" name="Oval 312"/>
            <p:cNvSpPr>
              <a:spLocks noChangeAspect="1" noChangeArrowheads="1"/>
            </p:cNvSpPr>
            <p:nvPr userDrawn="1"/>
          </p:nvSpPr>
          <p:spPr bwMode="auto">
            <a:xfrm>
              <a:off x="567563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4" name="Oval 313"/>
            <p:cNvSpPr>
              <a:spLocks noChangeAspect="1" noChangeArrowheads="1"/>
            </p:cNvSpPr>
            <p:nvPr userDrawn="1"/>
          </p:nvSpPr>
          <p:spPr bwMode="auto">
            <a:xfrm>
              <a:off x="578720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5" name="Oval 314"/>
            <p:cNvSpPr>
              <a:spLocks noChangeAspect="1" noChangeArrowheads="1"/>
            </p:cNvSpPr>
            <p:nvPr userDrawn="1"/>
          </p:nvSpPr>
          <p:spPr bwMode="auto">
            <a:xfrm>
              <a:off x="590029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6" name="Oval 315"/>
            <p:cNvSpPr>
              <a:spLocks noChangeAspect="1" noChangeArrowheads="1"/>
            </p:cNvSpPr>
            <p:nvPr userDrawn="1"/>
          </p:nvSpPr>
          <p:spPr bwMode="auto">
            <a:xfrm>
              <a:off x="6013375"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7" name="Oval 316"/>
            <p:cNvSpPr>
              <a:spLocks noChangeAspect="1" noChangeArrowheads="1"/>
            </p:cNvSpPr>
            <p:nvPr userDrawn="1"/>
          </p:nvSpPr>
          <p:spPr bwMode="auto">
            <a:xfrm>
              <a:off x="612495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8" name="Oval 317"/>
            <p:cNvSpPr>
              <a:spLocks noChangeAspect="1" noChangeArrowheads="1"/>
            </p:cNvSpPr>
            <p:nvPr userDrawn="1"/>
          </p:nvSpPr>
          <p:spPr bwMode="auto">
            <a:xfrm>
              <a:off x="6238035"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9" name="Oval 318"/>
            <p:cNvSpPr>
              <a:spLocks noChangeAspect="1" noChangeArrowheads="1"/>
            </p:cNvSpPr>
            <p:nvPr userDrawn="1"/>
          </p:nvSpPr>
          <p:spPr bwMode="auto">
            <a:xfrm>
              <a:off x="634961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0" name="Oval 319"/>
            <p:cNvSpPr>
              <a:spLocks noChangeAspect="1" noChangeArrowheads="1"/>
            </p:cNvSpPr>
            <p:nvPr userDrawn="1"/>
          </p:nvSpPr>
          <p:spPr bwMode="auto">
            <a:xfrm>
              <a:off x="646269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1" name="Oval 320"/>
            <p:cNvSpPr>
              <a:spLocks noChangeAspect="1" noChangeArrowheads="1"/>
            </p:cNvSpPr>
            <p:nvPr userDrawn="1"/>
          </p:nvSpPr>
          <p:spPr bwMode="auto">
            <a:xfrm>
              <a:off x="657427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2" name="Oval 321"/>
            <p:cNvSpPr>
              <a:spLocks noChangeAspect="1" noChangeArrowheads="1"/>
            </p:cNvSpPr>
            <p:nvPr userDrawn="1"/>
          </p:nvSpPr>
          <p:spPr bwMode="auto">
            <a:xfrm>
              <a:off x="6687355"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3" name="Oval 322"/>
            <p:cNvSpPr>
              <a:spLocks noChangeAspect="1" noChangeArrowheads="1"/>
            </p:cNvSpPr>
            <p:nvPr userDrawn="1"/>
          </p:nvSpPr>
          <p:spPr bwMode="auto">
            <a:xfrm>
              <a:off x="679893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4" name="Oval 323"/>
            <p:cNvSpPr>
              <a:spLocks noChangeAspect="1" noChangeArrowheads="1"/>
            </p:cNvSpPr>
            <p:nvPr userDrawn="1"/>
          </p:nvSpPr>
          <p:spPr bwMode="auto">
            <a:xfrm>
              <a:off x="691201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5" name="Oval 324"/>
            <p:cNvSpPr>
              <a:spLocks noChangeAspect="1" noChangeArrowheads="1"/>
            </p:cNvSpPr>
            <p:nvPr userDrawn="1"/>
          </p:nvSpPr>
          <p:spPr bwMode="auto">
            <a:xfrm>
              <a:off x="702359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6" name="Oval 325"/>
            <p:cNvSpPr>
              <a:spLocks noChangeAspect="1" noChangeArrowheads="1"/>
            </p:cNvSpPr>
            <p:nvPr userDrawn="1"/>
          </p:nvSpPr>
          <p:spPr bwMode="auto">
            <a:xfrm>
              <a:off x="713667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7" name="Oval 326"/>
            <p:cNvSpPr>
              <a:spLocks noChangeAspect="1" noChangeArrowheads="1"/>
            </p:cNvSpPr>
            <p:nvPr userDrawn="1"/>
          </p:nvSpPr>
          <p:spPr bwMode="auto">
            <a:xfrm>
              <a:off x="724825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8" name="Oval 327"/>
            <p:cNvSpPr>
              <a:spLocks noChangeAspect="1" noChangeArrowheads="1"/>
            </p:cNvSpPr>
            <p:nvPr userDrawn="1"/>
          </p:nvSpPr>
          <p:spPr bwMode="auto">
            <a:xfrm>
              <a:off x="736133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9" name="Oval 328"/>
            <p:cNvSpPr>
              <a:spLocks noChangeAspect="1" noChangeArrowheads="1"/>
            </p:cNvSpPr>
            <p:nvPr userDrawn="1"/>
          </p:nvSpPr>
          <p:spPr bwMode="auto">
            <a:xfrm>
              <a:off x="747291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0" name="Oval 329"/>
            <p:cNvSpPr>
              <a:spLocks noChangeAspect="1" noChangeArrowheads="1"/>
            </p:cNvSpPr>
            <p:nvPr userDrawn="1"/>
          </p:nvSpPr>
          <p:spPr bwMode="auto">
            <a:xfrm>
              <a:off x="758599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1" name="Oval 330"/>
            <p:cNvSpPr>
              <a:spLocks noChangeAspect="1" noChangeArrowheads="1"/>
            </p:cNvSpPr>
            <p:nvPr userDrawn="1"/>
          </p:nvSpPr>
          <p:spPr bwMode="auto">
            <a:xfrm>
              <a:off x="769757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2" name="Oval 331"/>
            <p:cNvSpPr>
              <a:spLocks noChangeAspect="1" noChangeArrowheads="1"/>
            </p:cNvSpPr>
            <p:nvPr userDrawn="1"/>
          </p:nvSpPr>
          <p:spPr bwMode="auto">
            <a:xfrm>
              <a:off x="7810653"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3" name="Oval 332"/>
            <p:cNvSpPr>
              <a:spLocks noChangeAspect="1" noChangeArrowheads="1"/>
            </p:cNvSpPr>
            <p:nvPr userDrawn="1"/>
          </p:nvSpPr>
          <p:spPr bwMode="auto">
            <a:xfrm>
              <a:off x="792222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4" name="Oval 333"/>
            <p:cNvSpPr>
              <a:spLocks noChangeAspect="1" noChangeArrowheads="1"/>
            </p:cNvSpPr>
            <p:nvPr userDrawn="1"/>
          </p:nvSpPr>
          <p:spPr bwMode="auto">
            <a:xfrm>
              <a:off x="803531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5" name="Oval 334"/>
            <p:cNvSpPr>
              <a:spLocks noChangeAspect="1" noChangeArrowheads="1"/>
            </p:cNvSpPr>
            <p:nvPr userDrawn="1"/>
          </p:nvSpPr>
          <p:spPr bwMode="auto">
            <a:xfrm>
              <a:off x="814689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6" name="Oval 335"/>
            <p:cNvSpPr>
              <a:spLocks noChangeAspect="1" noChangeArrowheads="1"/>
            </p:cNvSpPr>
            <p:nvPr userDrawn="1"/>
          </p:nvSpPr>
          <p:spPr bwMode="auto">
            <a:xfrm>
              <a:off x="8259973"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7" name="Oval 336"/>
            <p:cNvSpPr>
              <a:spLocks noChangeAspect="1" noChangeArrowheads="1"/>
            </p:cNvSpPr>
            <p:nvPr userDrawn="1"/>
          </p:nvSpPr>
          <p:spPr bwMode="auto">
            <a:xfrm>
              <a:off x="837154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8" name="Oval 337"/>
            <p:cNvSpPr>
              <a:spLocks noChangeAspect="1" noChangeArrowheads="1"/>
            </p:cNvSpPr>
            <p:nvPr userDrawn="1"/>
          </p:nvSpPr>
          <p:spPr bwMode="auto">
            <a:xfrm>
              <a:off x="8484633"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9" name="Oval 338"/>
            <p:cNvSpPr>
              <a:spLocks noChangeAspect="1" noChangeArrowheads="1"/>
            </p:cNvSpPr>
            <p:nvPr userDrawn="1"/>
          </p:nvSpPr>
          <p:spPr bwMode="auto">
            <a:xfrm>
              <a:off x="39537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0" name="Oval 339"/>
            <p:cNvSpPr>
              <a:spLocks noChangeAspect="1" noChangeArrowheads="1"/>
            </p:cNvSpPr>
            <p:nvPr userDrawn="1"/>
          </p:nvSpPr>
          <p:spPr bwMode="auto">
            <a:xfrm>
              <a:off x="50694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1" name="Oval 340"/>
            <p:cNvSpPr>
              <a:spLocks noChangeAspect="1" noChangeArrowheads="1"/>
            </p:cNvSpPr>
            <p:nvPr userDrawn="1"/>
          </p:nvSpPr>
          <p:spPr bwMode="auto">
            <a:xfrm>
              <a:off x="62003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2" name="Oval 341"/>
            <p:cNvSpPr>
              <a:spLocks noChangeAspect="1" noChangeArrowheads="1"/>
            </p:cNvSpPr>
            <p:nvPr userDrawn="1"/>
          </p:nvSpPr>
          <p:spPr bwMode="auto">
            <a:xfrm>
              <a:off x="73160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3" name="Oval 342"/>
            <p:cNvSpPr>
              <a:spLocks noChangeAspect="1" noChangeArrowheads="1"/>
            </p:cNvSpPr>
            <p:nvPr userDrawn="1"/>
          </p:nvSpPr>
          <p:spPr bwMode="auto">
            <a:xfrm>
              <a:off x="84469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4" name="Oval 343"/>
            <p:cNvSpPr>
              <a:spLocks noChangeAspect="1" noChangeArrowheads="1"/>
            </p:cNvSpPr>
            <p:nvPr userDrawn="1"/>
          </p:nvSpPr>
          <p:spPr bwMode="auto">
            <a:xfrm>
              <a:off x="95626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5" name="Oval 344"/>
            <p:cNvSpPr>
              <a:spLocks noChangeAspect="1" noChangeArrowheads="1"/>
            </p:cNvSpPr>
            <p:nvPr userDrawn="1"/>
          </p:nvSpPr>
          <p:spPr bwMode="auto">
            <a:xfrm>
              <a:off x="106935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6" name="Oval 345"/>
            <p:cNvSpPr>
              <a:spLocks noChangeAspect="1" noChangeArrowheads="1"/>
            </p:cNvSpPr>
            <p:nvPr userDrawn="1"/>
          </p:nvSpPr>
          <p:spPr bwMode="auto">
            <a:xfrm>
              <a:off x="118092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7" name="Oval 346"/>
            <p:cNvSpPr>
              <a:spLocks noChangeAspect="1" noChangeArrowheads="1"/>
            </p:cNvSpPr>
            <p:nvPr userDrawn="1"/>
          </p:nvSpPr>
          <p:spPr bwMode="auto">
            <a:xfrm>
              <a:off x="129401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8" name="Oval 347"/>
            <p:cNvSpPr>
              <a:spLocks noChangeAspect="1" noChangeArrowheads="1"/>
            </p:cNvSpPr>
            <p:nvPr userDrawn="1"/>
          </p:nvSpPr>
          <p:spPr bwMode="auto">
            <a:xfrm>
              <a:off x="1405586"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9" name="Oval 348"/>
            <p:cNvSpPr>
              <a:spLocks noChangeAspect="1" noChangeArrowheads="1"/>
            </p:cNvSpPr>
            <p:nvPr userDrawn="1"/>
          </p:nvSpPr>
          <p:spPr bwMode="auto">
            <a:xfrm>
              <a:off x="151867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0" name="Oval 349"/>
            <p:cNvSpPr>
              <a:spLocks noChangeAspect="1" noChangeArrowheads="1"/>
            </p:cNvSpPr>
            <p:nvPr userDrawn="1"/>
          </p:nvSpPr>
          <p:spPr bwMode="auto">
            <a:xfrm>
              <a:off x="163024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1" name="Oval 350"/>
            <p:cNvSpPr>
              <a:spLocks noChangeAspect="1" noChangeArrowheads="1"/>
            </p:cNvSpPr>
            <p:nvPr userDrawn="1"/>
          </p:nvSpPr>
          <p:spPr bwMode="auto">
            <a:xfrm>
              <a:off x="174333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2" name="Oval 351"/>
            <p:cNvSpPr>
              <a:spLocks noChangeAspect="1" noChangeArrowheads="1"/>
            </p:cNvSpPr>
            <p:nvPr userDrawn="1"/>
          </p:nvSpPr>
          <p:spPr bwMode="auto">
            <a:xfrm>
              <a:off x="1854906"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3" name="Oval 352"/>
            <p:cNvSpPr>
              <a:spLocks noChangeAspect="1" noChangeArrowheads="1"/>
            </p:cNvSpPr>
            <p:nvPr userDrawn="1"/>
          </p:nvSpPr>
          <p:spPr bwMode="auto">
            <a:xfrm>
              <a:off x="196799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4" name="Oval 353"/>
            <p:cNvSpPr>
              <a:spLocks noChangeAspect="1" noChangeArrowheads="1"/>
            </p:cNvSpPr>
            <p:nvPr userDrawn="1"/>
          </p:nvSpPr>
          <p:spPr bwMode="auto">
            <a:xfrm>
              <a:off x="2079566"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5" name="Oval 354"/>
            <p:cNvSpPr>
              <a:spLocks noChangeAspect="1" noChangeArrowheads="1"/>
            </p:cNvSpPr>
            <p:nvPr userDrawn="1"/>
          </p:nvSpPr>
          <p:spPr bwMode="auto">
            <a:xfrm>
              <a:off x="2528886"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6" name="Oval 355"/>
            <p:cNvSpPr>
              <a:spLocks noChangeAspect="1" noChangeArrowheads="1"/>
            </p:cNvSpPr>
            <p:nvPr userDrawn="1"/>
          </p:nvSpPr>
          <p:spPr bwMode="auto">
            <a:xfrm>
              <a:off x="3315949"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7" name="Oval 356"/>
            <p:cNvSpPr>
              <a:spLocks noChangeAspect="1" noChangeArrowheads="1"/>
            </p:cNvSpPr>
            <p:nvPr userDrawn="1"/>
          </p:nvSpPr>
          <p:spPr bwMode="auto">
            <a:xfrm>
              <a:off x="3765269"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8" name="Oval 357"/>
            <p:cNvSpPr>
              <a:spLocks noChangeAspect="1" noChangeArrowheads="1"/>
            </p:cNvSpPr>
            <p:nvPr userDrawn="1"/>
          </p:nvSpPr>
          <p:spPr bwMode="auto">
            <a:xfrm>
              <a:off x="4439248"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9" name="Oval 358"/>
            <p:cNvSpPr>
              <a:spLocks noChangeAspect="1" noChangeArrowheads="1"/>
            </p:cNvSpPr>
            <p:nvPr userDrawn="1"/>
          </p:nvSpPr>
          <p:spPr bwMode="auto">
            <a:xfrm>
              <a:off x="455233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0" name="Oval 359"/>
            <p:cNvSpPr>
              <a:spLocks noChangeAspect="1" noChangeArrowheads="1"/>
            </p:cNvSpPr>
            <p:nvPr userDrawn="1"/>
          </p:nvSpPr>
          <p:spPr bwMode="auto">
            <a:xfrm>
              <a:off x="4663908" y="2074514"/>
              <a:ext cx="85943" cy="85943"/>
            </a:xfrm>
            <a:prstGeom prst="ellipse">
              <a:avLst/>
            </a:prstGeom>
            <a:grpFill/>
            <a:ln>
              <a:solidFill>
                <a:schemeClr val="bg1">
                  <a:lumMod val="75000"/>
                </a:schemeClr>
              </a:solidFill>
            </a:ln>
            <a:effectLst/>
          </p:spPr>
          <p:txBody>
            <a:bodyPr wrap="none" anchor="ctr"/>
            <a:lstStyle/>
            <a:p>
              <a:pPr defTabSz="1218987"/>
              <a:endParaRPr lang="en-US" sz="2400" dirty="0">
                <a:solidFill>
                  <a:srgbClr val="292929"/>
                </a:solidFill>
              </a:endParaRPr>
            </a:p>
          </p:txBody>
        </p:sp>
        <p:sp>
          <p:nvSpPr>
            <p:cNvPr id="361" name="Oval 360"/>
            <p:cNvSpPr>
              <a:spLocks noChangeAspect="1" noChangeArrowheads="1"/>
            </p:cNvSpPr>
            <p:nvPr userDrawn="1"/>
          </p:nvSpPr>
          <p:spPr bwMode="auto">
            <a:xfrm>
              <a:off x="4888568"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2" name="Oval 361"/>
            <p:cNvSpPr>
              <a:spLocks noChangeAspect="1" noChangeArrowheads="1"/>
            </p:cNvSpPr>
            <p:nvPr userDrawn="1"/>
          </p:nvSpPr>
          <p:spPr bwMode="auto">
            <a:xfrm>
              <a:off x="500165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3" name="Oval 362"/>
            <p:cNvSpPr>
              <a:spLocks noChangeAspect="1" noChangeArrowheads="1"/>
            </p:cNvSpPr>
            <p:nvPr userDrawn="1"/>
          </p:nvSpPr>
          <p:spPr bwMode="auto">
            <a:xfrm>
              <a:off x="5113228"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4" name="Oval 363"/>
            <p:cNvSpPr>
              <a:spLocks noChangeAspect="1" noChangeArrowheads="1"/>
            </p:cNvSpPr>
            <p:nvPr userDrawn="1"/>
          </p:nvSpPr>
          <p:spPr bwMode="auto">
            <a:xfrm>
              <a:off x="5226311" y="2074514"/>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365" name="Oval 364"/>
            <p:cNvSpPr>
              <a:spLocks noChangeAspect="1" noChangeArrowheads="1"/>
            </p:cNvSpPr>
            <p:nvPr userDrawn="1"/>
          </p:nvSpPr>
          <p:spPr bwMode="auto">
            <a:xfrm>
              <a:off x="533788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6" name="Oval 365"/>
            <p:cNvSpPr>
              <a:spLocks noChangeAspect="1" noChangeArrowheads="1"/>
            </p:cNvSpPr>
            <p:nvPr userDrawn="1"/>
          </p:nvSpPr>
          <p:spPr bwMode="auto">
            <a:xfrm>
              <a:off x="545097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7" name="Oval 366"/>
            <p:cNvSpPr>
              <a:spLocks noChangeAspect="1" noChangeArrowheads="1"/>
            </p:cNvSpPr>
            <p:nvPr userDrawn="1"/>
          </p:nvSpPr>
          <p:spPr bwMode="auto">
            <a:xfrm>
              <a:off x="5562548"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8" name="Oval 367"/>
            <p:cNvSpPr>
              <a:spLocks noChangeAspect="1" noChangeArrowheads="1"/>
            </p:cNvSpPr>
            <p:nvPr userDrawn="1"/>
          </p:nvSpPr>
          <p:spPr bwMode="auto">
            <a:xfrm>
              <a:off x="567563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9" name="Oval 368"/>
            <p:cNvSpPr>
              <a:spLocks noChangeAspect="1" noChangeArrowheads="1"/>
            </p:cNvSpPr>
            <p:nvPr userDrawn="1"/>
          </p:nvSpPr>
          <p:spPr bwMode="auto">
            <a:xfrm>
              <a:off x="578720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0" name="Oval 369"/>
            <p:cNvSpPr>
              <a:spLocks noChangeAspect="1" noChangeArrowheads="1"/>
            </p:cNvSpPr>
            <p:nvPr userDrawn="1"/>
          </p:nvSpPr>
          <p:spPr bwMode="auto">
            <a:xfrm>
              <a:off x="590029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1" name="Oval 370"/>
            <p:cNvSpPr>
              <a:spLocks noChangeAspect="1" noChangeArrowheads="1"/>
            </p:cNvSpPr>
            <p:nvPr userDrawn="1"/>
          </p:nvSpPr>
          <p:spPr bwMode="auto">
            <a:xfrm>
              <a:off x="6013375"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2" name="Oval 371"/>
            <p:cNvSpPr>
              <a:spLocks noChangeAspect="1" noChangeArrowheads="1"/>
            </p:cNvSpPr>
            <p:nvPr userDrawn="1"/>
          </p:nvSpPr>
          <p:spPr bwMode="auto">
            <a:xfrm>
              <a:off x="612495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3" name="Oval 372"/>
            <p:cNvSpPr>
              <a:spLocks noChangeAspect="1" noChangeArrowheads="1"/>
            </p:cNvSpPr>
            <p:nvPr userDrawn="1"/>
          </p:nvSpPr>
          <p:spPr bwMode="auto">
            <a:xfrm>
              <a:off x="6238035"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4" name="Oval 373"/>
            <p:cNvSpPr>
              <a:spLocks noChangeAspect="1" noChangeArrowheads="1"/>
            </p:cNvSpPr>
            <p:nvPr userDrawn="1"/>
          </p:nvSpPr>
          <p:spPr bwMode="auto">
            <a:xfrm>
              <a:off x="634961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5" name="Oval 374"/>
            <p:cNvSpPr>
              <a:spLocks noChangeAspect="1" noChangeArrowheads="1"/>
            </p:cNvSpPr>
            <p:nvPr userDrawn="1"/>
          </p:nvSpPr>
          <p:spPr bwMode="auto">
            <a:xfrm>
              <a:off x="646269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6" name="Oval 375"/>
            <p:cNvSpPr>
              <a:spLocks noChangeAspect="1" noChangeArrowheads="1"/>
            </p:cNvSpPr>
            <p:nvPr userDrawn="1"/>
          </p:nvSpPr>
          <p:spPr bwMode="auto">
            <a:xfrm>
              <a:off x="657427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7" name="Oval 376"/>
            <p:cNvSpPr>
              <a:spLocks noChangeAspect="1" noChangeArrowheads="1"/>
            </p:cNvSpPr>
            <p:nvPr userDrawn="1"/>
          </p:nvSpPr>
          <p:spPr bwMode="auto">
            <a:xfrm>
              <a:off x="6687355"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8" name="Oval 377"/>
            <p:cNvSpPr>
              <a:spLocks noChangeAspect="1" noChangeArrowheads="1"/>
            </p:cNvSpPr>
            <p:nvPr userDrawn="1"/>
          </p:nvSpPr>
          <p:spPr bwMode="auto">
            <a:xfrm>
              <a:off x="679893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9" name="Oval 378"/>
            <p:cNvSpPr>
              <a:spLocks noChangeAspect="1" noChangeArrowheads="1"/>
            </p:cNvSpPr>
            <p:nvPr userDrawn="1"/>
          </p:nvSpPr>
          <p:spPr bwMode="auto">
            <a:xfrm>
              <a:off x="691201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0" name="Oval 379"/>
            <p:cNvSpPr>
              <a:spLocks noChangeAspect="1" noChangeArrowheads="1"/>
            </p:cNvSpPr>
            <p:nvPr userDrawn="1"/>
          </p:nvSpPr>
          <p:spPr bwMode="auto">
            <a:xfrm>
              <a:off x="702359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1" name="Oval 380"/>
            <p:cNvSpPr>
              <a:spLocks noChangeAspect="1" noChangeArrowheads="1"/>
            </p:cNvSpPr>
            <p:nvPr userDrawn="1"/>
          </p:nvSpPr>
          <p:spPr bwMode="auto">
            <a:xfrm>
              <a:off x="713667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2" name="Oval 381"/>
            <p:cNvSpPr>
              <a:spLocks noChangeAspect="1" noChangeArrowheads="1"/>
            </p:cNvSpPr>
            <p:nvPr userDrawn="1"/>
          </p:nvSpPr>
          <p:spPr bwMode="auto">
            <a:xfrm>
              <a:off x="724825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3" name="Oval 382"/>
            <p:cNvSpPr>
              <a:spLocks noChangeAspect="1" noChangeArrowheads="1"/>
            </p:cNvSpPr>
            <p:nvPr userDrawn="1"/>
          </p:nvSpPr>
          <p:spPr bwMode="auto">
            <a:xfrm>
              <a:off x="736133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4" name="Oval 383"/>
            <p:cNvSpPr>
              <a:spLocks noChangeAspect="1" noChangeArrowheads="1"/>
            </p:cNvSpPr>
            <p:nvPr userDrawn="1"/>
          </p:nvSpPr>
          <p:spPr bwMode="auto">
            <a:xfrm>
              <a:off x="747291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5" name="Oval 384"/>
            <p:cNvSpPr>
              <a:spLocks noChangeAspect="1" noChangeArrowheads="1"/>
            </p:cNvSpPr>
            <p:nvPr userDrawn="1"/>
          </p:nvSpPr>
          <p:spPr bwMode="auto">
            <a:xfrm>
              <a:off x="758599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6" name="Oval 385"/>
            <p:cNvSpPr>
              <a:spLocks noChangeAspect="1" noChangeArrowheads="1"/>
            </p:cNvSpPr>
            <p:nvPr userDrawn="1"/>
          </p:nvSpPr>
          <p:spPr bwMode="auto">
            <a:xfrm>
              <a:off x="769757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7" name="Oval 386"/>
            <p:cNvSpPr>
              <a:spLocks noChangeAspect="1" noChangeArrowheads="1"/>
            </p:cNvSpPr>
            <p:nvPr userDrawn="1"/>
          </p:nvSpPr>
          <p:spPr bwMode="auto">
            <a:xfrm>
              <a:off x="7810653"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8" name="Oval 387"/>
            <p:cNvSpPr>
              <a:spLocks noChangeAspect="1" noChangeArrowheads="1"/>
            </p:cNvSpPr>
            <p:nvPr userDrawn="1"/>
          </p:nvSpPr>
          <p:spPr bwMode="auto">
            <a:xfrm>
              <a:off x="7922229"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9" name="Oval 388"/>
            <p:cNvSpPr>
              <a:spLocks noChangeAspect="1" noChangeArrowheads="1"/>
            </p:cNvSpPr>
            <p:nvPr userDrawn="1"/>
          </p:nvSpPr>
          <p:spPr bwMode="auto">
            <a:xfrm>
              <a:off x="803531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0" name="Oval 389"/>
            <p:cNvSpPr>
              <a:spLocks noChangeAspect="1" noChangeArrowheads="1"/>
            </p:cNvSpPr>
            <p:nvPr userDrawn="1"/>
          </p:nvSpPr>
          <p:spPr bwMode="auto">
            <a:xfrm>
              <a:off x="814689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1" name="Oval 390"/>
            <p:cNvSpPr>
              <a:spLocks noChangeAspect="1" noChangeArrowheads="1"/>
            </p:cNvSpPr>
            <p:nvPr userDrawn="1"/>
          </p:nvSpPr>
          <p:spPr bwMode="auto">
            <a:xfrm>
              <a:off x="8259973"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2" name="Oval 391"/>
            <p:cNvSpPr>
              <a:spLocks noChangeAspect="1" noChangeArrowheads="1"/>
            </p:cNvSpPr>
            <p:nvPr userDrawn="1"/>
          </p:nvSpPr>
          <p:spPr bwMode="auto">
            <a:xfrm>
              <a:off x="8371549"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3" name="Oval 392"/>
            <p:cNvSpPr>
              <a:spLocks noChangeAspect="1" noChangeArrowheads="1"/>
            </p:cNvSpPr>
            <p:nvPr userDrawn="1"/>
          </p:nvSpPr>
          <p:spPr bwMode="auto">
            <a:xfrm>
              <a:off x="39537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4" name="Oval 393"/>
            <p:cNvSpPr>
              <a:spLocks noChangeAspect="1" noChangeArrowheads="1"/>
            </p:cNvSpPr>
            <p:nvPr userDrawn="1"/>
          </p:nvSpPr>
          <p:spPr bwMode="auto">
            <a:xfrm>
              <a:off x="50694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5" name="Oval 394"/>
            <p:cNvSpPr>
              <a:spLocks noChangeAspect="1" noChangeArrowheads="1"/>
            </p:cNvSpPr>
            <p:nvPr userDrawn="1"/>
          </p:nvSpPr>
          <p:spPr bwMode="auto">
            <a:xfrm>
              <a:off x="62003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6" name="Oval 395"/>
            <p:cNvSpPr>
              <a:spLocks noChangeAspect="1" noChangeArrowheads="1"/>
            </p:cNvSpPr>
            <p:nvPr userDrawn="1"/>
          </p:nvSpPr>
          <p:spPr bwMode="auto">
            <a:xfrm>
              <a:off x="73160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7" name="Oval 396"/>
            <p:cNvSpPr>
              <a:spLocks noChangeAspect="1" noChangeArrowheads="1"/>
            </p:cNvSpPr>
            <p:nvPr userDrawn="1"/>
          </p:nvSpPr>
          <p:spPr bwMode="auto">
            <a:xfrm>
              <a:off x="118092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8" name="Oval 397"/>
            <p:cNvSpPr>
              <a:spLocks noChangeAspect="1" noChangeArrowheads="1"/>
            </p:cNvSpPr>
            <p:nvPr userDrawn="1"/>
          </p:nvSpPr>
          <p:spPr bwMode="auto">
            <a:xfrm>
              <a:off x="129401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9" name="Oval 398"/>
            <p:cNvSpPr>
              <a:spLocks noChangeAspect="1" noChangeArrowheads="1"/>
            </p:cNvSpPr>
            <p:nvPr userDrawn="1"/>
          </p:nvSpPr>
          <p:spPr bwMode="auto">
            <a:xfrm>
              <a:off x="1405586"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0" name="Oval 399"/>
            <p:cNvSpPr>
              <a:spLocks noChangeAspect="1" noChangeArrowheads="1"/>
            </p:cNvSpPr>
            <p:nvPr userDrawn="1"/>
          </p:nvSpPr>
          <p:spPr bwMode="auto">
            <a:xfrm>
              <a:off x="151867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1" name="Oval 400"/>
            <p:cNvSpPr>
              <a:spLocks noChangeAspect="1" noChangeArrowheads="1"/>
            </p:cNvSpPr>
            <p:nvPr userDrawn="1"/>
          </p:nvSpPr>
          <p:spPr bwMode="auto">
            <a:xfrm>
              <a:off x="163024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2" name="Oval 401"/>
            <p:cNvSpPr>
              <a:spLocks noChangeAspect="1" noChangeArrowheads="1"/>
            </p:cNvSpPr>
            <p:nvPr userDrawn="1"/>
          </p:nvSpPr>
          <p:spPr bwMode="auto">
            <a:xfrm>
              <a:off x="174333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3" name="Oval 402"/>
            <p:cNvSpPr>
              <a:spLocks noChangeAspect="1" noChangeArrowheads="1"/>
            </p:cNvSpPr>
            <p:nvPr userDrawn="1"/>
          </p:nvSpPr>
          <p:spPr bwMode="auto">
            <a:xfrm>
              <a:off x="1854906"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4" name="Oval 403"/>
            <p:cNvSpPr>
              <a:spLocks noChangeAspect="1" noChangeArrowheads="1"/>
            </p:cNvSpPr>
            <p:nvPr userDrawn="1"/>
          </p:nvSpPr>
          <p:spPr bwMode="auto">
            <a:xfrm>
              <a:off x="196799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5" name="Oval 404"/>
            <p:cNvSpPr>
              <a:spLocks noChangeAspect="1" noChangeArrowheads="1"/>
            </p:cNvSpPr>
            <p:nvPr userDrawn="1"/>
          </p:nvSpPr>
          <p:spPr bwMode="auto">
            <a:xfrm>
              <a:off x="2079566"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6" name="Oval 405"/>
            <p:cNvSpPr>
              <a:spLocks noChangeAspect="1" noChangeArrowheads="1"/>
            </p:cNvSpPr>
            <p:nvPr userDrawn="1"/>
          </p:nvSpPr>
          <p:spPr bwMode="auto">
            <a:xfrm>
              <a:off x="2528886"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7" name="Oval 406"/>
            <p:cNvSpPr>
              <a:spLocks noChangeAspect="1" noChangeArrowheads="1"/>
            </p:cNvSpPr>
            <p:nvPr userDrawn="1"/>
          </p:nvSpPr>
          <p:spPr bwMode="auto">
            <a:xfrm>
              <a:off x="2641969"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8" name="Oval 407"/>
            <p:cNvSpPr>
              <a:spLocks noChangeAspect="1" noChangeArrowheads="1"/>
            </p:cNvSpPr>
            <p:nvPr userDrawn="1"/>
          </p:nvSpPr>
          <p:spPr bwMode="auto">
            <a:xfrm>
              <a:off x="2753545"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9" name="Oval 408"/>
            <p:cNvSpPr>
              <a:spLocks noChangeAspect="1" noChangeArrowheads="1"/>
            </p:cNvSpPr>
            <p:nvPr userDrawn="1"/>
          </p:nvSpPr>
          <p:spPr bwMode="auto">
            <a:xfrm>
              <a:off x="4214589" y="2178551"/>
              <a:ext cx="85943" cy="85944"/>
            </a:xfrm>
            <a:prstGeom prst="ellipse">
              <a:avLst/>
            </a:prstGeom>
            <a:grpFill/>
            <a:ln>
              <a:solidFill>
                <a:schemeClr val="bg1">
                  <a:lumMod val="75000"/>
                </a:schemeClr>
              </a:solidFill>
            </a:ln>
            <a:effectLst/>
          </p:spPr>
          <p:txBody>
            <a:bodyPr wrap="none" anchor="ctr"/>
            <a:lstStyle/>
            <a:p>
              <a:pPr defTabSz="1218987"/>
              <a:endParaRPr lang="en-US" sz="2400" dirty="0">
                <a:solidFill>
                  <a:srgbClr val="292929"/>
                </a:solidFill>
              </a:endParaRPr>
            </a:p>
          </p:txBody>
        </p:sp>
        <p:sp>
          <p:nvSpPr>
            <p:cNvPr id="410" name="Oval 409"/>
            <p:cNvSpPr>
              <a:spLocks noChangeAspect="1" noChangeArrowheads="1"/>
            </p:cNvSpPr>
            <p:nvPr userDrawn="1"/>
          </p:nvSpPr>
          <p:spPr bwMode="auto">
            <a:xfrm>
              <a:off x="4439248"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1" name="Oval 410"/>
            <p:cNvSpPr>
              <a:spLocks noChangeAspect="1" noChangeArrowheads="1"/>
            </p:cNvSpPr>
            <p:nvPr userDrawn="1"/>
          </p:nvSpPr>
          <p:spPr bwMode="auto">
            <a:xfrm>
              <a:off x="455233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2" name="Oval 411"/>
            <p:cNvSpPr>
              <a:spLocks noChangeAspect="1" noChangeArrowheads="1"/>
            </p:cNvSpPr>
            <p:nvPr userDrawn="1"/>
          </p:nvSpPr>
          <p:spPr bwMode="auto">
            <a:xfrm>
              <a:off x="466390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3" name="Oval 412"/>
            <p:cNvSpPr>
              <a:spLocks noChangeAspect="1" noChangeArrowheads="1"/>
            </p:cNvSpPr>
            <p:nvPr userDrawn="1"/>
          </p:nvSpPr>
          <p:spPr bwMode="auto">
            <a:xfrm>
              <a:off x="4888568"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4" name="Oval 413"/>
            <p:cNvSpPr>
              <a:spLocks noChangeAspect="1" noChangeArrowheads="1"/>
            </p:cNvSpPr>
            <p:nvPr userDrawn="1"/>
          </p:nvSpPr>
          <p:spPr bwMode="auto">
            <a:xfrm>
              <a:off x="500165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5" name="Oval 414"/>
            <p:cNvSpPr>
              <a:spLocks noChangeAspect="1" noChangeArrowheads="1"/>
            </p:cNvSpPr>
            <p:nvPr userDrawn="1"/>
          </p:nvSpPr>
          <p:spPr bwMode="auto">
            <a:xfrm>
              <a:off x="511322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6" name="Oval 415"/>
            <p:cNvSpPr>
              <a:spLocks noChangeAspect="1" noChangeArrowheads="1"/>
            </p:cNvSpPr>
            <p:nvPr userDrawn="1"/>
          </p:nvSpPr>
          <p:spPr bwMode="auto">
            <a:xfrm>
              <a:off x="522631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7" name="Oval 416"/>
            <p:cNvSpPr>
              <a:spLocks noChangeAspect="1" noChangeArrowheads="1"/>
            </p:cNvSpPr>
            <p:nvPr userDrawn="1"/>
          </p:nvSpPr>
          <p:spPr bwMode="auto">
            <a:xfrm>
              <a:off x="533788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8" name="Oval 417"/>
            <p:cNvSpPr>
              <a:spLocks noChangeAspect="1" noChangeArrowheads="1"/>
            </p:cNvSpPr>
            <p:nvPr userDrawn="1"/>
          </p:nvSpPr>
          <p:spPr bwMode="auto">
            <a:xfrm>
              <a:off x="545097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9" name="Oval 418"/>
            <p:cNvSpPr>
              <a:spLocks noChangeAspect="1" noChangeArrowheads="1"/>
            </p:cNvSpPr>
            <p:nvPr userDrawn="1"/>
          </p:nvSpPr>
          <p:spPr bwMode="auto">
            <a:xfrm>
              <a:off x="556254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0" name="Oval 419"/>
            <p:cNvSpPr>
              <a:spLocks noChangeAspect="1" noChangeArrowheads="1"/>
            </p:cNvSpPr>
            <p:nvPr userDrawn="1"/>
          </p:nvSpPr>
          <p:spPr bwMode="auto">
            <a:xfrm>
              <a:off x="567563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1" name="Oval 420"/>
            <p:cNvSpPr>
              <a:spLocks noChangeAspect="1" noChangeArrowheads="1"/>
            </p:cNvSpPr>
            <p:nvPr userDrawn="1"/>
          </p:nvSpPr>
          <p:spPr bwMode="auto">
            <a:xfrm>
              <a:off x="578720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2" name="Oval 421"/>
            <p:cNvSpPr>
              <a:spLocks noChangeAspect="1" noChangeArrowheads="1"/>
            </p:cNvSpPr>
            <p:nvPr userDrawn="1"/>
          </p:nvSpPr>
          <p:spPr bwMode="auto">
            <a:xfrm>
              <a:off x="590029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3" name="Oval 422"/>
            <p:cNvSpPr>
              <a:spLocks noChangeAspect="1" noChangeArrowheads="1"/>
            </p:cNvSpPr>
            <p:nvPr userDrawn="1"/>
          </p:nvSpPr>
          <p:spPr bwMode="auto">
            <a:xfrm>
              <a:off x="6013375"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4" name="Oval 423"/>
            <p:cNvSpPr>
              <a:spLocks noChangeAspect="1" noChangeArrowheads="1"/>
            </p:cNvSpPr>
            <p:nvPr userDrawn="1"/>
          </p:nvSpPr>
          <p:spPr bwMode="auto">
            <a:xfrm>
              <a:off x="612495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5" name="Oval 424"/>
            <p:cNvSpPr>
              <a:spLocks noChangeAspect="1" noChangeArrowheads="1"/>
            </p:cNvSpPr>
            <p:nvPr userDrawn="1"/>
          </p:nvSpPr>
          <p:spPr bwMode="auto">
            <a:xfrm>
              <a:off x="6238035"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6" name="Oval 425"/>
            <p:cNvSpPr>
              <a:spLocks noChangeAspect="1" noChangeArrowheads="1"/>
            </p:cNvSpPr>
            <p:nvPr userDrawn="1"/>
          </p:nvSpPr>
          <p:spPr bwMode="auto">
            <a:xfrm>
              <a:off x="634961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7" name="Oval 426"/>
            <p:cNvSpPr>
              <a:spLocks noChangeAspect="1" noChangeArrowheads="1"/>
            </p:cNvSpPr>
            <p:nvPr userDrawn="1"/>
          </p:nvSpPr>
          <p:spPr bwMode="auto">
            <a:xfrm>
              <a:off x="646269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8" name="Oval 427"/>
            <p:cNvSpPr>
              <a:spLocks noChangeAspect="1" noChangeArrowheads="1"/>
            </p:cNvSpPr>
            <p:nvPr userDrawn="1"/>
          </p:nvSpPr>
          <p:spPr bwMode="auto">
            <a:xfrm>
              <a:off x="657427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9" name="Oval 428"/>
            <p:cNvSpPr>
              <a:spLocks noChangeAspect="1" noChangeArrowheads="1"/>
            </p:cNvSpPr>
            <p:nvPr userDrawn="1"/>
          </p:nvSpPr>
          <p:spPr bwMode="auto">
            <a:xfrm>
              <a:off x="6687355"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0" name="Oval 429"/>
            <p:cNvSpPr>
              <a:spLocks noChangeAspect="1" noChangeArrowheads="1"/>
            </p:cNvSpPr>
            <p:nvPr userDrawn="1"/>
          </p:nvSpPr>
          <p:spPr bwMode="auto">
            <a:xfrm>
              <a:off x="679893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1" name="Oval 430"/>
            <p:cNvSpPr>
              <a:spLocks noChangeAspect="1" noChangeArrowheads="1"/>
            </p:cNvSpPr>
            <p:nvPr userDrawn="1"/>
          </p:nvSpPr>
          <p:spPr bwMode="auto">
            <a:xfrm>
              <a:off x="691201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2" name="Oval 431"/>
            <p:cNvSpPr>
              <a:spLocks noChangeAspect="1" noChangeArrowheads="1"/>
            </p:cNvSpPr>
            <p:nvPr userDrawn="1"/>
          </p:nvSpPr>
          <p:spPr bwMode="auto">
            <a:xfrm>
              <a:off x="702359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3" name="Oval 432"/>
            <p:cNvSpPr>
              <a:spLocks noChangeAspect="1" noChangeArrowheads="1"/>
            </p:cNvSpPr>
            <p:nvPr userDrawn="1"/>
          </p:nvSpPr>
          <p:spPr bwMode="auto">
            <a:xfrm>
              <a:off x="713667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4" name="Oval 433"/>
            <p:cNvSpPr>
              <a:spLocks noChangeAspect="1" noChangeArrowheads="1"/>
            </p:cNvSpPr>
            <p:nvPr userDrawn="1"/>
          </p:nvSpPr>
          <p:spPr bwMode="auto">
            <a:xfrm>
              <a:off x="724825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5" name="Oval 434"/>
            <p:cNvSpPr>
              <a:spLocks noChangeAspect="1" noChangeArrowheads="1"/>
            </p:cNvSpPr>
            <p:nvPr userDrawn="1"/>
          </p:nvSpPr>
          <p:spPr bwMode="auto">
            <a:xfrm>
              <a:off x="736133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6" name="Oval 435"/>
            <p:cNvSpPr>
              <a:spLocks noChangeAspect="1" noChangeArrowheads="1"/>
            </p:cNvSpPr>
            <p:nvPr userDrawn="1"/>
          </p:nvSpPr>
          <p:spPr bwMode="auto">
            <a:xfrm>
              <a:off x="747291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7" name="Oval 436"/>
            <p:cNvSpPr>
              <a:spLocks noChangeAspect="1" noChangeArrowheads="1"/>
            </p:cNvSpPr>
            <p:nvPr userDrawn="1"/>
          </p:nvSpPr>
          <p:spPr bwMode="auto">
            <a:xfrm>
              <a:off x="758599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8" name="Oval 437"/>
            <p:cNvSpPr>
              <a:spLocks noChangeAspect="1" noChangeArrowheads="1"/>
            </p:cNvSpPr>
            <p:nvPr userDrawn="1"/>
          </p:nvSpPr>
          <p:spPr bwMode="auto">
            <a:xfrm>
              <a:off x="803531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9" name="Oval 438"/>
            <p:cNvSpPr>
              <a:spLocks noChangeAspect="1" noChangeArrowheads="1"/>
            </p:cNvSpPr>
            <p:nvPr userDrawn="1"/>
          </p:nvSpPr>
          <p:spPr bwMode="auto">
            <a:xfrm>
              <a:off x="814689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0" name="Oval 439"/>
            <p:cNvSpPr>
              <a:spLocks noChangeAspect="1" noChangeArrowheads="1"/>
            </p:cNvSpPr>
            <p:nvPr userDrawn="1"/>
          </p:nvSpPr>
          <p:spPr bwMode="auto">
            <a:xfrm>
              <a:off x="50694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1" name="Oval 440"/>
            <p:cNvSpPr>
              <a:spLocks noChangeAspect="1" noChangeArrowheads="1"/>
            </p:cNvSpPr>
            <p:nvPr userDrawn="1"/>
          </p:nvSpPr>
          <p:spPr bwMode="auto">
            <a:xfrm>
              <a:off x="62003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2" name="Oval 441"/>
            <p:cNvSpPr>
              <a:spLocks noChangeAspect="1" noChangeArrowheads="1"/>
            </p:cNvSpPr>
            <p:nvPr userDrawn="1"/>
          </p:nvSpPr>
          <p:spPr bwMode="auto">
            <a:xfrm>
              <a:off x="73160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3" name="Oval 442"/>
            <p:cNvSpPr>
              <a:spLocks noChangeAspect="1" noChangeArrowheads="1"/>
            </p:cNvSpPr>
            <p:nvPr userDrawn="1"/>
          </p:nvSpPr>
          <p:spPr bwMode="auto">
            <a:xfrm>
              <a:off x="1180927"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4" name="Oval 443"/>
            <p:cNvSpPr>
              <a:spLocks noChangeAspect="1" noChangeArrowheads="1"/>
            </p:cNvSpPr>
            <p:nvPr userDrawn="1"/>
          </p:nvSpPr>
          <p:spPr bwMode="auto">
            <a:xfrm>
              <a:off x="129401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5" name="Oval 444"/>
            <p:cNvSpPr>
              <a:spLocks noChangeAspect="1" noChangeArrowheads="1"/>
            </p:cNvSpPr>
            <p:nvPr userDrawn="1"/>
          </p:nvSpPr>
          <p:spPr bwMode="auto">
            <a:xfrm>
              <a:off x="1405586"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6" name="Oval 445"/>
            <p:cNvSpPr>
              <a:spLocks noChangeAspect="1" noChangeArrowheads="1"/>
            </p:cNvSpPr>
            <p:nvPr userDrawn="1"/>
          </p:nvSpPr>
          <p:spPr bwMode="auto">
            <a:xfrm>
              <a:off x="151867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7" name="Oval 446"/>
            <p:cNvSpPr>
              <a:spLocks noChangeAspect="1" noChangeArrowheads="1"/>
            </p:cNvSpPr>
            <p:nvPr userDrawn="1"/>
          </p:nvSpPr>
          <p:spPr bwMode="auto">
            <a:xfrm>
              <a:off x="1630247"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8" name="Oval 447"/>
            <p:cNvSpPr>
              <a:spLocks noChangeAspect="1" noChangeArrowheads="1"/>
            </p:cNvSpPr>
            <p:nvPr userDrawn="1"/>
          </p:nvSpPr>
          <p:spPr bwMode="auto">
            <a:xfrm>
              <a:off x="174333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9" name="Oval 448"/>
            <p:cNvSpPr>
              <a:spLocks noChangeAspect="1" noChangeArrowheads="1"/>
            </p:cNvSpPr>
            <p:nvPr userDrawn="1"/>
          </p:nvSpPr>
          <p:spPr bwMode="auto">
            <a:xfrm>
              <a:off x="1854906"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0" name="Oval 449"/>
            <p:cNvSpPr>
              <a:spLocks noChangeAspect="1" noChangeArrowheads="1"/>
            </p:cNvSpPr>
            <p:nvPr userDrawn="1"/>
          </p:nvSpPr>
          <p:spPr bwMode="auto">
            <a:xfrm>
              <a:off x="196799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1" name="Oval 450"/>
            <p:cNvSpPr>
              <a:spLocks noChangeAspect="1" noChangeArrowheads="1"/>
            </p:cNvSpPr>
            <p:nvPr userDrawn="1"/>
          </p:nvSpPr>
          <p:spPr bwMode="auto">
            <a:xfrm>
              <a:off x="2079566"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2" name="Oval 451"/>
            <p:cNvSpPr>
              <a:spLocks noChangeAspect="1" noChangeArrowheads="1"/>
            </p:cNvSpPr>
            <p:nvPr userDrawn="1"/>
          </p:nvSpPr>
          <p:spPr bwMode="auto">
            <a:xfrm>
              <a:off x="219265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3" name="Oval 452"/>
            <p:cNvSpPr>
              <a:spLocks noChangeAspect="1" noChangeArrowheads="1"/>
            </p:cNvSpPr>
            <p:nvPr userDrawn="1"/>
          </p:nvSpPr>
          <p:spPr bwMode="auto">
            <a:xfrm>
              <a:off x="2528886"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4" name="Oval 453"/>
            <p:cNvSpPr>
              <a:spLocks noChangeAspect="1" noChangeArrowheads="1"/>
            </p:cNvSpPr>
            <p:nvPr userDrawn="1"/>
          </p:nvSpPr>
          <p:spPr bwMode="auto">
            <a:xfrm>
              <a:off x="2641969"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5" name="Oval 454"/>
            <p:cNvSpPr>
              <a:spLocks noChangeAspect="1" noChangeArrowheads="1"/>
            </p:cNvSpPr>
            <p:nvPr userDrawn="1"/>
          </p:nvSpPr>
          <p:spPr bwMode="auto">
            <a:xfrm>
              <a:off x="2753545"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6" name="Oval 455"/>
            <p:cNvSpPr>
              <a:spLocks noChangeAspect="1" noChangeArrowheads="1"/>
            </p:cNvSpPr>
            <p:nvPr userDrawn="1"/>
          </p:nvSpPr>
          <p:spPr bwMode="auto">
            <a:xfrm>
              <a:off x="286663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7" name="Oval 456"/>
            <p:cNvSpPr>
              <a:spLocks noChangeAspect="1" noChangeArrowheads="1"/>
            </p:cNvSpPr>
            <p:nvPr userDrawn="1"/>
          </p:nvSpPr>
          <p:spPr bwMode="auto">
            <a:xfrm>
              <a:off x="4214589"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8" name="Oval 457"/>
            <p:cNvSpPr>
              <a:spLocks noChangeAspect="1" noChangeArrowheads="1"/>
            </p:cNvSpPr>
            <p:nvPr userDrawn="1"/>
          </p:nvSpPr>
          <p:spPr bwMode="auto">
            <a:xfrm>
              <a:off x="455233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9" name="Oval 458"/>
            <p:cNvSpPr>
              <a:spLocks noChangeAspect="1" noChangeArrowheads="1"/>
            </p:cNvSpPr>
            <p:nvPr userDrawn="1"/>
          </p:nvSpPr>
          <p:spPr bwMode="auto">
            <a:xfrm>
              <a:off x="4888568"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0" name="Oval 459"/>
            <p:cNvSpPr>
              <a:spLocks noChangeAspect="1" noChangeArrowheads="1"/>
            </p:cNvSpPr>
            <p:nvPr userDrawn="1"/>
          </p:nvSpPr>
          <p:spPr bwMode="auto">
            <a:xfrm>
              <a:off x="500165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1" name="Oval 460"/>
            <p:cNvSpPr>
              <a:spLocks noChangeAspect="1" noChangeArrowheads="1"/>
            </p:cNvSpPr>
            <p:nvPr userDrawn="1"/>
          </p:nvSpPr>
          <p:spPr bwMode="auto">
            <a:xfrm>
              <a:off x="5113228"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2" name="Oval 461"/>
            <p:cNvSpPr>
              <a:spLocks noChangeAspect="1" noChangeArrowheads="1"/>
            </p:cNvSpPr>
            <p:nvPr userDrawn="1"/>
          </p:nvSpPr>
          <p:spPr bwMode="auto">
            <a:xfrm>
              <a:off x="522631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3" name="Oval 462"/>
            <p:cNvSpPr>
              <a:spLocks noChangeAspect="1" noChangeArrowheads="1"/>
            </p:cNvSpPr>
            <p:nvPr userDrawn="1"/>
          </p:nvSpPr>
          <p:spPr bwMode="auto">
            <a:xfrm>
              <a:off x="533788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4" name="Oval 463"/>
            <p:cNvSpPr>
              <a:spLocks noChangeAspect="1" noChangeArrowheads="1"/>
            </p:cNvSpPr>
            <p:nvPr userDrawn="1"/>
          </p:nvSpPr>
          <p:spPr bwMode="auto">
            <a:xfrm>
              <a:off x="545097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5" name="Oval 464"/>
            <p:cNvSpPr>
              <a:spLocks noChangeAspect="1" noChangeArrowheads="1"/>
            </p:cNvSpPr>
            <p:nvPr userDrawn="1"/>
          </p:nvSpPr>
          <p:spPr bwMode="auto">
            <a:xfrm>
              <a:off x="5562548"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6" name="Oval 465"/>
            <p:cNvSpPr>
              <a:spLocks noChangeAspect="1" noChangeArrowheads="1"/>
            </p:cNvSpPr>
            <p:nvPr userDrawn="1"/>
          </p:nvSpPr>
          <p:spPr bwMode="auto">
            <a:xfrm>
              <a:off x="567563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7" name="Oval 466"/>
            <p:cNvSpPr>
              <a:spLocks noChangeAspect="1" noChangeArrowheads="1"/>
            </p:cNvSpPr>
            <p:nvPr userDrawn="1"/>
          </p:nvSpPr>
          <p:spPr bwMode="auto">
            <a:xfrm>
              <a:off x="578720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8" name="Oval 467"/>
            <p:cNvSpPr>
              <a:spLocks noChangeAspect="1" noChangeArrowheads="1"/>
            </p:cNvSpPr>
            <p:nvPr userDrawn="1"/>
          </p:nvSpPr>
          <p:spPr bwMode="auto">
            <a:xfrm>
              <a:off x="590029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9" name="Oval 468"/>
            <p:cNvSpPr>
              <a:spLocks noChangeAspect="1" noChangeArrowheads="1"/>
            </p:cNvSpPr>
            <p:nvPr userDrawn="1"/>
          </p:nvSpPr>
          <p:spPr bwMode="auto">
            <a:xfrm>
              <a:off x="6013375"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0" name="Oval 469"/>
            <p:cNvSpPr>
              <a:spLocks noChangeAspect="1" noChangeArrowheads="1"/>
            </p:cNvSpPr>
            <p:nvPr userDrawn="1"/>
          </p:nvSpPr>
          <p:spPr bwMode="auto">
            <a:xfrm>
              <a:off x="612495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1" name="Oval 470"/>
            <p:cNvSpPr>
              <a:spLocks noChangeAspect="1" noChangeArrowheads="1"/>
            </p:cNvSpPr>
            <p:nvPr userDrawn="1"/>
          </p:nvSpPr>
          <p:spPr bwMode="auto">
            <a:xfrm>
              <a:off x="6238035"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2" name="Oval 471"/>
            <p:cNvSpPr>
              <a:spLocks noChangeAspect="1" noChangeArrowheads="1"/>
            </p:cNvSpPr>
            <p:nvPr userDrawn="1"/>
          </p:nvSpPr>
          <p:spPr bwMode="auto">
            <a:xfrm>
              <a:off x="634961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3" name="Oval 472"/>
            <p:cNvSpPr>
              <a:spLocks noChangeAspect="1" noChangeArrowheads="1"/>
            </p:cNvSpPr>
            <p:nvPr userDrawn="1"/>
          </p:nvSpPr>
          <p:spPr bwMode="auto">
            <a:xfrm>
              <a:off x="646269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4" name="Oval 473"/>
            <p:cNvSpPr>
              <a:spLocks noChangeAspect="1" noChangeArrowheads="1"/>
            </p:cNvSpPr>
            <p:nvPr userDrawn="1"/>
          </p:nvSpPr>
          <p:spPr bwMode="auto">
            <a:xfrm>
              <a:off x="657427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5" name="Oval 474"/>
            <p:cNvSpPr>
              <a:spLocks noChangeAspect="1" noChangeArrowheads="1"/>
            </p:cNvSpPr>
            <p:nvPr userDrawn="1"/>
          </p:nvSpPr>
          <p:spPr bwMode="auto">
            <a:xfrm>
              <a:off x="6687355"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6" name="Oval 475"/>
            <p:cNvSpPr>
              <a:spLocks noChangeAspect="1" noChangeArrowheads="1"/>
            </p:cNvSpPr>
            <p:nvPr userDrawn="1"/>
          </p:nvSpPr>
          <p:spPr bwMode="auto">
            <a:xfrm>
              <a:off x="679893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7" name="Oval 476"/>
            <p:cNvSpPr>
              <a:spLocks noChangeAspect="1" noChangeArrowheads="1"/>
            </p:cNvSpPr>
            <p:nvPr userDrawn="1"/>
          </p:nvSpPr>
          <p:spPr bwMode="auto">
            <a:xfrm>
              <a:off x="691201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8" name="Oval 477"/>
            <p:cNvSpPr>
              <a:spLocks noChangeAspect="1" noChangeArrowheads="1"/>
            </p:cNvSpPr>
            <p:nvPr userDrawn="1"/>
          </p:nvSpPr>
          <p:spPr bwMode="auto">
            <a:xfrm>
              <a:off x="702359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9" name="Oval 478"/>
            <p:cNvSpPr>
              <a:spLocks noChangeAspect="1" noChangeArrowheads="1"/>
            </p:cNvSpPr>
            <p:nvPr userDrawn="1"/>
          </p:nvSpPr>
          <p:spPr bwMode="auto">
            <a:xfrm>
              <a:off x="7136674"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0" name="Oval 479"/>
            <p:cNvSpPr>
              <a:spLocks noChangeAspect="1" noChangeArrowheads="1"/>
            </p:cNvSpPr>
            <p:nvPr userDrawn="1"/>
          </p:nvSpPr>
          <p:spPr bwMode="auto">
            <a:xfrm>
              <a:off x="724825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1" name="Oval 480"/>
            <p:cNvSpPr>
              <a:spLocks noChangeAspect="1" noChangeArrowheads="1"/>
            </p:cNvSpPr>
            <p:nvPr userDrawn="1"/>
          </p:nvSpPr>
          <p:spPr bwMode="auto">
            <a:xfrm>
              <a:off x="736133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2" name="Oval 481"/>
            <p:cNvSpPr>
              <a:spLocks noChangeAspect="1" noChangeArrowheads="1"/>
            </p:cNvSpPr>
            <p:nvPr userDrawn="1"/>
          </p:nvSpPr>
          <p:spPr bwMode="auto">
            <a:xfrm>
              <a:off x="747291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3" name="Oval 482"/>
            <p:cNvSpPr>
              <a:spLocks noChangeAspect="1" noChangeArrowheads="1"/>
            </p:cNvSpPr>
            <p:nvPr userDrawn="1"/>
          </p:nvSpPr>
          <p:spPr bwMode="auto">
            <a:xfrm>
              <a:off x="8035314"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4" name="Oval 483"/>
            <p:cNvSpPr>
              <a:spLocks noChangeAspect="1" noChangeArrowheads="1"/>
            </p:cNvSpPr>
            <p:nvPr userDrawn="1"/>
          </p:nvSpPr>
          <p:spPr bwMode="auto">
            <a:xfrm>
              <a:off x="814689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5" name="Oval 484"/>
            <p:cNvSpPr>
              <a:spLocks noChangeAspect="1" noChangeArrowheads="1"/>
            </p:cNvSpPr>
            <p:nvPr userDrawn="1"/>
          </p:nvSpPr>
          <p:spPr bwMode="auto">
            <a:xfrm>
              <a:off x="50694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6" name="Oval 485"/>
            <p:cNvSpPr>
              <a:spLocks noChangeAspect="1" noChangeArrowheads="1"/>
            </p:cNvSpPr>
            <p:nvPr userDrawn="1"/>
          </p:nvSpPr>
          <p:spPr bwMode="auto">
            <a:xfrm>
              <a:off x="1180927"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7" name="Oval 486"/>
            <p:cNvSpPr>
              <a:spLocks noChangeAspect="1" noChangeArrowheads="1"/>
            </p:cNvSpPr>
            <p:nvPr userDrawn="1"/>
          </p:nvSpPr>
          <p:spPr bwMode="auto">
            <a:xfrm>
              <a:off x="129401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8" name="Oval 487"/>
            <p:cNvSpPr>
              <a:spLocks noChangeAspect="1" noChangeArrowheads="1"/>
            </p:cNvSpPr>
            <p:nvPr userDrawn="1"/>
          </p:nvSpPr>
          <p:spPr bwMode="auto">
            <a:xfrm>
              <a:off x="140558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9" name="Oval 488"/>
            <p:cNvSpPr>
              <a:spLocks noChangeAspect="1" noChangeArrowheads="1"/>
            </p:cNvSpPr>
            <p:nvPr userDrawn="1"/>
          </p:nvSpPr>
          <p:spPr bwMode="auto">
            <a:xfrm>
              <a:off x="151867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0" name="Oval 489"/>
            <p:cNvSpPr>
              <a:spLocks noChangeAspect="1" noChangeArrowheads="1"/>
            </p:cNvSpPr>
            <p:nvPr userDrawn="1"/>
          </p:nvSpPr>
          <p:spPr bwMode="auto">
            <a:xfrm>
              <a:off x="1630247"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1" name="Oval 490"/>
            <p:cNvSpPr>
              <a:spLocks noChangeAspect="1" noChangeArrowheads="1"/>
            </p:cNvSpPr>
            <p:nvPr userDrawn="1"/>
          </p:nvSpPr>
          <p:spPr bwMode="auto">
            <a:xfrm>
              <a:off x="174333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2" name="Oval 491"/>
            <p:cNvSpPr>
              <a:spLocks noChangeAspect="1" noChangeArrowheads="1"/>
            </p:cNvSpPr>
            <p:nvPr userDrawn="1"/>
          </p:nvSpPr>
          <p:spPr bwMode="auto">
            <a:xfrm>
              <a:off x="185490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3" name="Oval 492"/>
            <p:cNvSpPr>
              <a:spLocks noChangeAspect="1" noChangeArrowheads="1"/>
            </p:cNvSpPr>
            <p:nvPr userDrawn="1"/>
          </p:nvSpPr>
          <p:spPr bwMode="auto">
            <a:xfrm>
              <a:off x="196799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4" name="Oval 493"/>
            <p:cNvSpPr>
              <a:spLocks noChangeAspect="1" noChangeArrowheads="1"/>
            </p:cNvSpPr>
            <p:nvPr userDrawn="1"/>
          </p:nvSpPr>
          <p:spPr bwMode="auto">
            <a:xfrm>
              <a:off x="207956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5" name="Oval 494"/>
            <p:cNvSpPr>
              <a:spLocks noChangeAspect="1" noChangeArrowheads="1"/>
            </p:cNvSpPr>
            <p:nvPr userDrawn="1"/>
          </p:nvSpPr>
          <p:spPr bwMode="auto">
            <a:xfrm>
              <a:off x="219265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6" name="Oval 495"/>
            <p:cNvSpPr>
              <a:spLocks noChangeAspect="1" noChangeArrowheads="1"/>
            </p:cNvSpPr>
            <p:nvPr userDrawn="1"/>
          </p:nvSpPr>
          <p:spPr bwMode="auto">
            <a:xfrm>
              <a:off x="230422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7" name="Oval 496"/>
            <p:cNvSpPr>
              <a:spLocks noChangeAspect="1" noChangeArrowheads="1"/>
            </p:cNvSpPr>
            <p:nvPr userDrawn="1"/>
          </p:nvSpPr>
          <p:spPr bwMode="auto">
            <a:xfrm>
              <a:off x="241731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8" name="Oval 497"/>
            <p:cNvSpPr>
              <a:spLocks noChangeAspect="1" noChangeArrowheads="1"/>
            </p:cNvSpPr>
            <p:nvPr userDrawn="1"/>
          </p:nvSpPr>
          <p:spPr bwMode="auto">
            <a:xfrm>
              <a:off x="252888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9" name="Oval 498"/>
            <p:cNvSpPr>
              <a:spLocks noChangeAspect="1" noChangeArrowheads="1"/>
            </p:cNvSpPr>
            <p:nvPr userDrawn="1"/>
          </p:nvSpPr>
          <p:spPr bwMode="auto">
            <a:xfrm>
              <a:off x="2641969"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0" name="Oval 499"/>
            <p:cNvSpPr>
              <a:spLocks noChangeAspect="1" noChangeArrowheads="1"/>
            </p:cNvSpPr>
            <p:nvPr userDrawn="1"/>
          </p:nvSpPr>
          <p:spPr bwMode="auto">
            <a:xfrm>
              <a:off x="2753545"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1" name="Oval 500"/>
            <p:cNvSpPr>
              <a:spLocks noChangeAspect="1" noChangeArrowheads="1"/>
            </p:cNvSpPr>
            <p:nvPr userDrawn="1"/>
          </p:nvSpPr>
          <p:spPr bwMode="auto">
            <a:xfrm>
              <a:off x="286663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2" name="Oval 501"/>
            <p:cNvSpPr>
              <a:spLocks noChangeAspect="1" noChangeArrowheads="1"/>
            </p:cNvSpPr>
            <p:nvPr userDrawn="1"/>
          </p:nvSpPr>
          <p:spPr bwMode="auto">
            <a:xfrm>
              <a:off x="297820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3" name="Oval 502"/>
            <p:cNvSpPr>
              <a:spLocks noChangeAspect="1" noChangeArrowheads="1"/>
            </p:cNvSpPr>
            <p:nvPr userDrawn="1"/>
          </p:nvSpPr>
          <p:spPr bwMode="auto">
            <a:xfrm>
              <a:off x="4103013"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4" name="Oval 503"/>
            <p:cNvSpPr>
              <a:spLocks noChangeAspect="1" noChangeArrowheads="1"/>
            </p:cNvSpPr>
            <p:nvPr userDrawn="1"/>
          </p:nvSpPr>
          <p:spPr bwMode="auto">
            <a:xfrm>
              <a:off x="4214589"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5" name="Oval 504"/>
            <p:cNvSpPr>
              <a:spLocks noChangeAspect="1" noChangeArrowheads="1"/>
            </p:cNvSpPr>
            <p:nvPr userDrawn="1"/>
          </p:nvSpPr>
          <p:spPr bwMode="auto">
            <a:xfrm>
              <a:off x="4327672"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6" name="Oval 505"/>
            <p:cNvSpPr>
              <a:spLocks noChangeAspect="1" noChangeArrowheads="1"/>
            </p:cNvSpPr>
            <p:nvPr userDrawn="1"/>
          </p:nvSpPr>
          <p:spPr bwMode="auto">
            <a:xfrm>
              <a:off x="4439248"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7" name="Oval 506"/>
            <p:cNvSpPr>
              <a:spLocks noChangeAspect="1" noChangeArrowheads="1"/>
            </p:cNvSpPr>
            <p:nvPr userDrawn="1"/>
          </p:nvSpPr>
          <p:spPr bwMode="auto">
            <a:xfrm>
              <a:off x="455233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8" name="Oval 507"/>
            <p:cNvSpPr>
              <a:spLocks noChangeAspect="1" noChangeArrowheads="1"/>
            </p:cNvSpPr>
            <p:nvPr userDrawn="1"/>
          </p:nvSpPr>
          <p:spPr bwMode="auto">
            <a:xfrm>
              <a:off x="466390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9" name="Oval 508"/>
            <p:cNvSpPr>
              <a:spLocks noChangeAspect="1" noChangeArrowheads="1"/>
            </p:cNvSpPr>
            <p:nvPr userDrawn="1"/>
          </p:nvSpPr>
          <p:spPr bwMode="auto">
            <a:xfrm>
              <a:off x="4776992"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0" name="Oval 509"/>
            <p:cNvSpPr>
              <a:spLocks noChangeAspect="1" noChangeArrowheads="1"/>
            </p:cNvSpPr>
            <p:nvPr userDrawn="1"/>
          </p:nvSpPr>
          <p:spPr bwMode="auto">
            <a:xfrm>
              <a:off x="4888568" y="2385118"/>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511" name="Oval 510"/>
            <p:cNvSpPr>
              <a:spLocks noChangeAspect="1" noChangeArrowheads="1"/>
            </p:cNvSpPr>
            <p:nvPr userDrawn="1"/>
          </p:nvSpPr>
          <p:spPr bwMode="auto">
            <a:xfrm>
              <a:off x="500165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2" name="Oval 511"/>
            <p:cNvSpPr>
              <a:spLocks noChangeAspect="1" noChangeArrowheads="1"/>
            </p:cNvSpPr>
            <p:nvPr userDrawn="1"/>
          </p:nvSpPr>
          <p:spPr bwMode="auto">
            <a:xfrm>
              <a:off x="511322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3" name="Oval 512"/>
            <p:cNvSpPr>
              <a:spLocks noChangeAspect="1" noChangeArrowheads="1"/>
            </p:cNvSpPr>
            <p:nvPr userDrawn="1"/>
          </p:nvSpPr>
          <p:spPr bwMode="auto">
            <a:xfrm>
              <a:off x="522631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4" name="Oval 513"/>
            <p:cNvSpPr>
              <a:spLocks noChangeAspect="1" noChangeArrowheads="1"/>
            </p:cNvSpPr>
            <p:nvPr userDrawn="1"/>
          </p:nvSpPr>
          <p:spPr bwMode="auto">
            <a:xfrm>
              <a:off x="5337887"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5" name="Oval 514"/>
            <p:cNvSpPr>
              <a:spLocks noChangeAspect="1" noChangeArrowheads="1"/>
            </p:cNvSpPr>
            <p:nvPr userDrawn="1"/>
          </p:nvSpPr>
          <p:spPr bwMode="auto">
            <a:xfrm>
              <a:off x="545097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6" name="Oval 515"/>
            <p:cNvSpPr>
              <a:spLocks noChangeAspect="1" noChangeArrowheads="1"/>
            </p:cNvSpPr>
            <p:nvPr userDrawn="1"/>
          </p:nvSpPr>
          <p:spPr bwMode="auto">
            <a:xfrm>
              <a:off x="556254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7" name="Oval 516"/>
            <p:cNvSpPr>
              <a:spLocks noChangeAspect="1" noChangeArrowheads="1"/>
            </p:cNvSpPr>
            <p:nvPr userDrawn="1"/>
          </p:nvSpPr>
          <p:spPr bwMode="auto">
            <a:xfrm>
              <a:off x="567563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8" name="Oval 517"/>
            <p:cNvSpPr>
              <a:spLocks noChangeAspect="1" noChangeArrowheads="1"/>
            </p:cNvSpPr>
            <p:nvPr userDrawn="1"/>
          </p:nvSpPr>
          <p:spPr bwMode="auto">
            <a:xfrm>
              <a:off x="5787207"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9" name="Oval 518"/>
            <p:cNvSpPr>
              <a:spLocks noChangeAspect="1" noChangeArrowheads="1"/>
            </p:cNvSpPr>
            <p:nvPr userDrawn="1"/>
          </p:nvSpPr>
          <p:spPr bwMode="auto">
            <a:xfrm>
              <a:off x="590029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0" name="Oval 519"/>
            <p:cNvSpPr>
              <a:spLocks noChangeAspect="1" noChangeArrowheads="1"/>
            </p:cNvSpPr>
            <p:nvPr userDrawn="1"/>
          </p:nvSpPr>
          <p:spPr bwMode="auto">
            <a:xfrm>
              <a:off x="6013375"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1" name="Oval 520"/>
            <p:cNvSpPr>
              <a:spLocks noChangeAspect="1" noChangeArrowheads="1"/>
            </p:cNvSpPr>
            <p:nvPr userDrawn="1"/>
          </p:nvSpPr>
          <p:spPr bwMode="auto">
            <a:xfrm>
              <a:off x="612495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2" name="Oval 521"/>
            <p:cNvSpPr>
              <a:spLocks noChangeAspect="1" noChangeArrowheads="1"/>
            </p:cNvSpPr>
            <p:nvPr userDrawn="1"/>
          </p:nvSpPr>
          <p:spPr bwMode="auto">
            <a:xfrm>
              <a:off x="6238035"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3" name="Oval 522"/>
            <p:cNvSpPr>
              <a:spLocks noChangeAspect="1" noChangeArrowheads="1"/>
            </p:cNvSpPr>
            <p:nvPr userDrawn="1"/>
          </p:nvSpPr>
          <p:spPr bwMode="auto">
            <a:xfrm>
              <a:off x="634961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4" name="Oval 523"/>
            <p:cNvSpPr>
              <a:spLocks noChangeAspect="1" noChangeArrowheads="1"/>
            </p:cNvSpPr>
            <p:nvPr userDrawn="1"/>
          </p:nvSpPr>
          <p:spPr bwMode="auto">
            <a:xfrm>
              <a:off x="646269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5" name="Oval 524"/>
            <p:cNvSpPr>
              <a:spLocks noChangeAspect="1" noChangeArrowheads="1"/>
            </p:cNvSpPr>
            <p:nvPr userDrawn="1"/>
          </p:nvSpPr>
          <p:spPr bwMode="auto">
            <a:xfrm>
              <a:off x="657427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6" name="Oval 525"/>
            <p:cNvSpPr>
              <a:spLocks noChangeAspect="1" noChangeArrowheads="1"/>
            </p:cNvSpPr>
            <p:nvPr userDrawn="1"/>
          </p:nvSpPr>
          <p:spPr bwMode="auto">
            <a:xfrm>
              <a:off x="6687355"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7" name="Oval 526"/>
            <p:cNvSpPr>
              <a:spLocks noChangeAspect="1" noChangeArrowheads="1"/>
            </p:cNvSpPr>
            <p:nvPr userDrawn="1"/>
          </p:nvSpPr>
          <p:spPr bwMode="auto">
            <a:xfrm>
              <a:off x="679893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8" name="Oval 527"/>
            <p:cNvSpPr>
              <a:spLocks noChangeAspect="1" noChangeArrowheads="1"/>
            </p:cNvSpPr>
            <p:nvPr userDrawn="1"/>
          </p:nvSpPr>
          <p:spPr bwMode="auto">
            <a:xfrm>
              <a:off x="691201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9" name="Oval 528"/>
            <p:cNvSpPr>
              <a:spLocks noChangeAspect="1" noChangeArrowheads="1"/>
            </p:cNvSpPr>
            <p:nvPr userDrawn="1"/>
          </p:nvSpPr>
          <p:spPr bwMode="auto">
            <a:xfrm>
              <a:off x="702359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0" name="Oval 529"/>
            <p:cNvSpPr>
              <a:spLocks noChangeAspect="1" noChangeArrowheads="1"/>
            </p:cNvSpPr>
            <p:nvPr userDrawn="1"/>
          </p:nvSpPr>
          <p:spPr bwMode="auto">
            <a:xfrm>
              <a:off x="713667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1" name="Oval 530"/>
            <p:cNvSpPr>
              <a:spLocks noChangeAspect="1" noChangeArrowheads="1"/>
            </p:cNvSpPr>
            <p:nvPr userDrawn="1"/>
          </p:nvSpPr>
          <p:spPr bwMode="auto">
            <a:xfrm>
              <a:off x="724825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2" name="Oval 531"/>
            <p:cNvSpPr>
              <a:spLocks noChangeAspect="1" noChangeArrowheads="1"/>
            </p:cNvSpPr>
            <p:nvPr userDrawn="1"/>
          </p:nvSpPr>
          <p:spPr bwMode="auto">
            <a:xfrm>
              <a:off x="736133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3" name="Oval 532"/>
            <p:cNvSpPr>
              <a:spLocks noChangeAspect="1" noChangeArrowheads="1"/>
            </p:cNvSpPr>
            <p:nvPr userDrawn="1"/>
          </p:nvSpPr>
          <p:spPr bwMode="auto">
            <a:xfrm>
              <a:off x="747291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4" name="Oval 533"/>
            <p:cNvSpPr>
              <a:spLocks noChangeAspect="1" noChangeArrowheads="1"/>
            </p:cNvSpPr>
            <p:nvPr userDrawn="1"/>
          </p:nvSpPr>
          <p:spPr bwMode="auto">
            <a:xfrm>
              <a:off x="758599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5" name="Oval 534"/>
            <p:cNvSpPr>
              <a:spLocks noChangeAspect="1" noChangeArrowheads="1"/>
            </p:cNvSpPr>
            <p:nvPr userDrawn="1"/>
          </p:nvSpPr>
          <p:spPr bwMode="auto">
            <a:xfrm>
              <a:off x="769757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6" name="Oval 535"/>
            <p:cNvSpPr>
              <a:spLocks noChangeAspect="1" noChangeArrowheads="1"/>
            </p:cNvSpPr>
            <p:nvPr userDrawn="1"/>
          </p:nvSpPr>
          <p:spPr bwMode="auto">
            <a:xfrm>
              <a:off x="803531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7" name="Oval 536"/>
            <p:cNvSpPr>
              <a:spLocks noChangeAspect="1" noChangeArrowheads="1"/>
            </p:cNvSpPr>
            <p:nvPr userDrawn="1"/>
          </p:nvSpPr>
          <p:spPr bwMode="auto">
            <a:xfrm>
              <a:off x="140558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8" name="Oval 537"/>
            <p:cNvSpPr>
              <a:spLocks noChangeAspect="1" noChangeArrowheads="1"/>
            </p:cNvSpPr>
            <p:nvPr userDrawn="1"/>
          </p:nvSpPr>
          <p:spPr bwMode="auto">
            <a:xfrm>
              <a:off x="151867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9" name="Oval 538"/>
            <p:cNvSpPr>
              <a:spLocks noChangeAspect="1" noChangeArrowheads="1"/>
            </p:cNvSpPr>
            <p:nvPr userDrawn="1"/>
          </p:nvSpPr>
          <p:spPr bwMode="auto">
            <a:xfrm>
              <a:off x="1630247"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0" name="Oval 539"/>
            <p:cNvSpPr>
              <a:spLocks noChangeAspect="1" noChangeArrowheads="1"/>
            </p:cNvSpPr>
            <p:nvPr userDrawn="1"/>
          </p:nvSpPr>
          <p:spPr bwMode="auto">
            <a:xfrm>
              <a:off x="174333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1" name="Oval 540"/>
            <p:cNvSpPr>
              <a:spLocks noChangeAspect="1" noChangeArrowheads="1"/>
            </p:cNvSpPr>
            <p:nvPr userDrawn="1"/>
          </p:nvSpPr>
          <p:spPr bwMode="auto">
            <a:xfrm>
              <a:off x="185490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2" name="Oval 541"/>
            <p:cNvSpPr>
              <a:spLocks noChangeAspect="1" noChangeArrowheads="1"/>
            </p:cNvSpPr>
            <p:nvPr userDrawn="1"/>
          </p:nvSpPr>
          <p:spPr bwMode="auto">
            <a:xfrm>
              <a:off x="196799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3" name="Oval 542"/>
            <p:cNvSpPr>
              <a:spLocks noChangeAspect="1" noChangeArrowheads="1"/>
            </p:cNvSpPr>
            <p:nvPr userDrawn="1"/>
          </p:nvSpPr>
          <p:spPr bwMode="auto">
            <a:xfrm>
              <a:off x="207956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4" name="Oval 543"/>
            <p:cNvSpPr>
              <a:spLocks noChangeAspect="1" noChangeArrowheads="1"/>
            </p:cNvSpPr>
            <p:nvPr userDrawn="1"/>
          </p:nvSpPr>
          <p:spPr bwMode="auto">
            <a:xfrm>
              <a:off x="219265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5" name="Oval 544"/>
            <p:cNvSpPr>
              <a:spLocks noChangeAspect="1" noChangeArrowheads="1"/>
            </p:cNvSpPr>
            <p:nvPr userDrawn="1"/>
          </p:nvSpPr>
          <p:spPr bwMode="auto">
            <a:xfrm>
              <a:off x="230422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6" name="Oval 545"/>
            <p:cNvSpPr>
              <a:spLocks noChangeAspect="1" noChangeArrowheads="1"/>
            </p:cNvSpPr>
            <p:nvPr userDrawn="1"/>
          </p:nvSpPr>
          <p:spPr bwMode="auto">
            <a:xfrm>
              <a:off x="241731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7" name="Oval 546"/>
            <p:cNvSpPr>
              <a:spLocks noChangeAspect="1" noChangeArrowheads="1"/>
            </p:cNvSpPr>
            <p:nvPr userDrawn="1"/>
          </p:nvSpPr>
          <p:spPr bwMode="auto">
            <a:xfrm>
              <a:off x="252888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8" name="Oval 547"/>
            <p:cNvSpPr>
              <a:spLocks noChangeAspect="1" noChangeArrowheads="1"/>
            </p:cNvSpPr>
            <p:nvPr userDrawn="1"/>
          </p:nvSpPr>
          <p:spPr bwMode="auto">
            <a:xfrm>
              <a:off x="2641969"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9" name="Oval 548"/>
            <p:cNvSpPr>
              <a:spLocks noChangeAspect="1" noChangeArrowheads="1"/>
            </p:cNvSpPr>
            <p:nvPr userDrawn="1"/>
          </p:nvSpPr>
          <p:spPr bwMode="auto">
            <a:xfrm>
              <a:off x="2753545"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0" name="Oval 549"/>
            <p:cNvSpPr>
              <a:spLocks noChangeAspect="1" noChangeArrowheads="1"/>
            </p:cNvSpPr>
            <p:nvPr userDrawn="1"/>
          </p:nvSpPr>
          <p:spPr bwMode="auto">
            <a:xfrm>
              <a:off x="286663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1" name="Oval 550"/>
            <p:cNvSpPr>
              <a:spLocks noChangeAspect="1" noChangeArrowheads="1"/>
            </p:cNvSpPr>
            <p:nvPr userDrawn="1"/>
          </p:nvSpPr>
          <p:spPr bwMode="auto">
            <a:xfrm>
              <a:off x="297820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2" name="Oval 551"/>
            <p:cNvSpPr>
              <a:spLocks noChangeAspect="1" noChangeArrowheads="1"/>
            </p:cNvSpPr>
            <p:nvPr userDrawn="1"/>
          </p:nvSpPr>
          <p:spPr bwMode="auto">
            <a:xfrm>
              <a:off x="4214589"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3" name="Oval 552"/>
            <p:cNvSpPr>
              <a:spLocks noChangeAspect="1" noChangeArrowheads="1"/>
            </p:cNvSpPr>
            <p:nvPr userDrawn="1"/>
          </p:nvSpPr>
          <p:spPr bwMode="auto">
            <a:xfrm>
              <a:off x="4327672" y="2489154"/>
              <a:ext cx="85944"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554" name="Oval 553"/>
            <p:cNvSpPr>
              <a:spLocks noChangeAspect="1" noChangeArrowheads="1"/>
            </p:cNvSpPr>
            <p:nvPr userDrawn="1"/>
          </p:nvSpPr>
          <p:spPr bwMode="auto">
            <a:xfrm>
              <a:off x="4439248"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5" name="Oval 554"/>
            <p:cNvSpPr>
              <a:spLocks noChangeAspect="1" noChangeArrowheads="1"/>
            </p:cNvSpPr>
            <p:nvPr userDrawn="1"/>
          </p:nvSpPr>
          <p:spPr bwMode="auto">
            <a:xfrm>
              <a:off x="455233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6" name="Oval 555"/>
            <p:cNvSpPr>
              <a:spLocks noChangeAspect="1" noChangeArrowheads="1"/>
            </p:cNvSpPr>
            <p:nvPr userDrawn="1"/>
          </p:nvSpPr>
          <p:spPr bwMode="auto">
            <a:xfrm>
              <a:off x="466390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7" name="Oval 556"/>
            <p:cNvSpPr>
              <a:spLocks noChangeAspect="1" noChangeArrowheads="1"/>
            </p:cNvSpPr>
            <p:nvPr userDrawn="1"/>
          </p:nvSpPr>
          <p:spPr bwMode="auto">
            <a:xfrm>
              <a:off x="4776992"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8" name="Oval 557"/>
            <p:cNvSpPr>
              <a:spLocks noChangeAspect="1" noChangeArrowheads="1"/>
            </p:cNvSpPr>
            <p:nvPr userDrawn="1"/>
          </p:nvSpPr>
          <p:spPr bwMode="auto">
            <a:xfrm>
              <a:off x="4888568"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9" name="Oval 558"/>
            <p:cNvSpPr>
              <a:spLocks noChangeAspect="1" noChangeArrowheads="1"/>
            </p:cNvSpPr>
            <p:nvPr userDrawn="1"/>
          </p:nvSpPr>
          <p:spPr bwMode="auto">
            <a:xfrm>
              <a:off x="500165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0" name="Oval 559"/>
            <p:cNvSpPr>
              <a:spLocks noChangeAspect="1" noChangeArrowheads="1"/>
            </p:cNvSpPr>
            <p:nvPr userDrawn="1"/>
          </p:nvSpPr>
          <p:spPr bwMode="auto">
            <a:xfrm>
              <a:off x="511322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1" name="Oval 560"/>
            <p:cNvSpPr>
              <a:spLocks noChangeAspect="1" noChangeArrowheads="1"/>
            </p:cNvSpPr>
            <p:nvPr userDrawn="1"/>
          </p:nvSpPr>
          <p:spPr bwMode="auto">
            <a:xfrm>
              <a:off x="522631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2" name="Oval 561"/>
            <p:cNvSpPr>
              <a:spLocks noChangeAspect="1" noChangeArrowheads="1"/>
            </p:cNvSpPr>
            <p:nvPr userDrawn="1"/>
          </p:nvSpPr>
          <p:spPr bwMode="auto">
            <a:xfrm>
              <a:off x="5337887"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3" name="Oval 562"/>
            <p:cNvSpPr>
              <a:spLocks noChangeAspect="1" noChangeArrowheads="1"/>
            </p:cNvSpPr>
            <p:nvPr userDrawn="1"/>
          </p:nvSpPr>
          <p:spPr bwMode="auto">
            <a:xfrm>
              <a:off x="545097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4" name="Oval 563"/>
            <p:cNvSpPr>
              <a:spLocks noChangeAspect="1" noChangeArrowheads="1"/>
            </p:cNvSpPr>
            <p:nvPr userDrawn="1"/>
          </p:nvSpPr>
          <p:spPr bwMode="auto">
            <a:xfrm>
              <a:off x="556254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5" name="Oval 564"/>
            <p:cNvSpPr>
              <a:spLocks noChangeAspect="1" noChangeArrowheads="1"/>
            </p:cNvSpPr>
            <p:nvPr userDrawn="1"/>
          </p:nvSpPr>
          <p:spPr bwMode="auto">
            <a:xfrm>
              <a:off x="567563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6" name="Oval 565"/>
            <p:cNvSpPr>
              <a:spLocks noChangeAspect="1" noChangeArrowheads="1"/>
            </p:cNvSpPr>
            <p:nvPr userDrawn="1"/>
          </p:nvSpPr>
          <p:spPr bwMode="auto">
            <a:xfrm>
              <a:off x="5787207"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7" name="Oval 566"/>
            <p:cNvSpPr>
              <a:spLocks noChangeAspect="1" noChangeArrowheads="1"/>
            </p:cNvSpPr>
            <p:nvPr userDrawn="1"/>
          </p:nvSpPr>
          <p:spPr bwMode="auto">
            <a:xfrm>
              <a:off x="590029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8" name="Oval 567"/>
            <p:cNvSpPr>
              <a:spLocks noChangeAspect="1" noChangeArrowheads="1"/>
            </p:cNvSpPr>
            <p:nvPr userDrawn="1"/>
          </p:nvSpPr>
          <p:spPr bwMode="auto">
            <a:xfrm>
              <a:off x="6013375"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9" name="Oval 568"/>
            <p:cNvSpPr>
              <a:spLocks noChangeAspect="1" noChangeArrowheads="1"/>
            </p:cNvSpPr>
            <p:nvPr userDrawn="1"/>
          </p:nvSpPr>
          <p:spPr bwMode="auto">
            <a:xfrm>
              <a:off x="612495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0" name="Oval 569"/>
            <p:cNvSpPr>
              <a:spLocks noChangeAspect="1" noChangeArrowheads="1"/>
            </p:cNvSpPr>
            <p:nvPr userDrawn="1"/>
          </p:nvSpPr>
          <p:spPr bwMode="auto">
            <a:xfrm>
              <a:off x="6238035"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1" name="Oval 570"/>
            <p:cNvSpPr>
              <a:spLocks noChangeAspect="1" noChangeArrowheads="1"/>
            </p:cNvSpPr>
            <p:nvPr userDrawn="1"/>
          </p:nvSpPr>
          <p:spPr bwMode="auto">
            <a:xfrm>
              <a:off x="634961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2" name="Oval 571"/>
            <p:cNvSpPr>
              <a:spLocks noChangeAspect="1" noChangeArrowheads="1"/>
            </p:cNvSpPr>
            <p:nvPr userDrawn="1"/>
          </p:nvSpPr>
          <p:spPr bwMode="auto">
            <a:xfrm>
              <a:off x="646269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3" name="Oval 572"/>
            <p:cNvSpPr>
              <a:spLocks noChangeAspect="1" noChangeArrowheads="1"/>
            </p:cNvSpPr>
            <p:nvPr userDrawn="1"/>
          </p:nvSpPr>
          <p:spPr bwMode="auto">
            <a:xfrm>
              <a:off x="657427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4" name="Oval 573"/>
            <p:cNvSpPr>
              <a:spLocks noChangeAspect="1" noChangeArrowheads="1"/>
            </p:cNvSpPr>
            <p:nvPr userDrawn="1"/>
          </p:nvSpPr>
          <p:spPr bwMode="auto">
            <a:xfrm>
              <a:off x="6687355"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5" name="Oval 574"/>
            <p:cNvSpPr>
              <a:spLocks noChangeAspect="1" noChangeArrowheads="1"/>
            </p:cNvSpPr>
            <p:nvPr userDrawn="1"/>
          </p:nvSpPr>
          <p:spPr bwMode="auto">
            <a:xfrm>
              <a:off x="679893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6" name="Oval 575"/>
            <p:cNvSpPr>
              <a:spLocks noChangeAspect="1" noChangeArrowheads="1"/>
            </p:cNvSpPr>
            <p:nvPr userDrawn="1"/>
          </p:nvSpPr>
          <p:spPr bwMode="auto">
            <a:xfrm>
              <a:off x="691201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7" name="Oval 576"/>
            <p:cNvSpPr>
              <a:spLocks noChangeAspect="1" noChangeArrowheads="1"/>
            </p:cNvSpPr>
            <p:nvPr userDrawn="1"/>
          </p:nvSpPr>
          <p:spPr bwMode="auto">
            <a:xfrm>
              <a:off x="702359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8" name="Oval 577"/>
            <p:cNvSpPr>
              <a:spLocks noChangeAspect="1" noChangeArrowheads="1"/>
            </p:cNvSpPr>
            <p:nvPr userDrawn="1"/>
          </p:nvSpPr>
          <p:spPr bwMode="auto">
            <a:xfrm>
              <a:off x="713667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9" name="Oval 578"/>
            <p:cNvSpPr>
              <a:spLocks noChangeAspect="1" noChangeArrowheads="1"/>
            </p:cNvSpPr>
            <p:nvPr userDrawn="1"/>
          </p:nvSpPr>
          <p:spPr bwMode="auto">
            <a:xfrm>
              <a:off x="724825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0" name="Oval 579"/>
            <p:cNvSpPr>
              <a:spLocks noChangeAspect="1" noChangeArrowheads="1"/>
            </p:cNvSpPr>
            <p:nvPr userDrawn="1"/>
          </p:nvSpPr>
          <p:spPr bwMode="auto">
            <a:xfrm>
              <a:off x="736133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1" name="Oval 580"/>
            <p:cNvSpPr>
              <a:spLocks noChangeAspect="1" noChangeArrowheads="1"/>
            </p:cNvSpPr>
            <p:nvPr userDrawn="1"/>
          </p:nvSpPr>
          <p:spPr bwMode="auto">
            <a:xfrm>
              <a:off x="747291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2" name="Oval 581"/>
            <p:cNvSpPr>
              <a:spLocks noChangeAspect="1" noChangeArrowheads="1"/>
            </p:cNvSpPr>
            <p:nvPr userDrawn="1"/>
          </p:nvSpPr>
          <p:spPr bwMode="auto">
            <a:xfrm>
              <a:off x="758599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3" name="Oval 582"/>
            <p:cNvSpPr>
              <a:spLocks noChangeAspect="1" noChangeArrowheads="1"/>
            </p:cNvSpPr>
            <p:nvPr userDrawn="1"/>
          </p:nvSpPr>
          <p:spPr bwMode="auto">
            <a:xfrm>
              <a:off x="769757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4" name="Oval 583"/>
            <p:cNvSpPr>
              <a:spLocks noChangeAspect="1" noChangeArrowheads="1"/>
            </p:cNvSpPr>
            <p:nvPr userDrawn="1"/>
          </p:nvSpPr>
          <p:spPr bwMode="auto">
            <a:xfrm>
              <a:off x="803531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5" name="Oval 584"/>
            <p:cNvSpPr>
              <a:spLocks noChangeAspect="1" noChangeArrowheads="1"/>
            </p:cNvSpPr>
            <p:nvPr userDrawn="1"/>
          </p:nvSpPr>
          <p:spPr bwMode="auto">
            <a:xfrm>
              <a:off x="140558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6" name="Oval 585"/>
            <p:cNvSpPr>
              <a:spLocks noChangeAspect="1" noChangeArrowheads="1"/>
            </p:cNvSpPr>
            <p:nvPr userDrawn="1"/>
          </p:nvSpPr>
          <p:spPr bwMode="auto">
            <a:xfrm>
              <a:off x="151867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7" name="Oval 586"/>
            <p:cNvSpPr>
              <a:spLocks noChangeAspect="1" noChangeArrowheads="1"/>
            </p:cNvSpPr>
            <p:nvPr userDrawn="1"/>
          </p:nvSpPr>
          <p:spPr bwMode="auto">
            <a:xfrm>
              <a:off x="1630247"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8" name="Oval 587"/>
            <p:cNvSpPr>
              <a:spLocks noChangeAspect="1" noChangeArrowheads="1"/>
            </p:cNvSpPr>
            <p:nvPr userDrawn="1"/>
          </p:nvSpPr>
          <p:spPr bwMode="auto">
            <a:xfrm>
              <a:off x="174333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9" name="Oval 588"/>
            <p:cNvSpPr>
              <a:spLocks noChangeAspect="1" noChangeArrowheads="1"/>
            </p:cNvSpPr>
            <p:nvPr userDrawn="1"/>
          </p:nvSpPr>
          <p:spPr bwMode="auto">
            <a:xfrm>
              <a:off x="185490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0" name="Oval 589"/>
            <p:cNvSpPr>
              <a:spLocks noChangeAspect="1" noChangeArrowheads="1"/>
            </p:cNvSpPr>
            <p:nvPr userDrawn="1"/>
          </p:nvSpPr>
          <p:spPr bwMode="auto">
            <a:xfrm>
              <a:off x="196799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1" name="Oval 590"/>
            <p:cNvSpPr>
              <a:spLocks noChangeAspect="1" noChangeArrowheads="1"/>
            </p:cNvSpPr>
            <p:nvPr userDrawn="1"/>
          </p:nvSpPr>
          <p:spPr bwMode="auto">
            <a:xfrm>
              <a:off x="207956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2" name="Oval 591"/>
            <p:cNvSpPr>
              <a:spLocks noChangeAspect="1" noChangeArrowheads="1"/>
            </p:cNvSpPr>
            <p:nvPr userDrawn="1"/>
          </p:nvSpPr>
          <p:spPr bwMode="auto">
            <a:xfrm>
              <a:off x="219265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3" name="Oval 592"/>
            <p:cNvSpPr>
              <a:spLocks noChangeAspect="1" noChangeArrowheads="1"/>
            </p:cNvSpPr>
            <p:nvPr userDrawn="1"/>
          </p:nvSpPr>
          <p:spPr bwMode="auto">
            <a:xfrm>
              <a:off x="230422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4" name="Oval 593"/>
            <p:cNvSpPr>
              <a:spLocks noChangeAspect="1" noChangeArrowheads="1"/>
            </p:cNvSpPr>
            <p:nvPr userDrawn="1"/>
          </p:nvSpPr>
          <p:spPr bwMode="auto">
            <a:xfrm>
              <a:off x="241731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5" name="Oval 594"/>
            <p:cNvSpPr>
              <a:spLocks noChangeAspect="1" noChangeArrowheads="1"/>
            </p:cNvSpPr>
            <p:nvPr userDrawn="1"/>
          </p:nvSpPr>
          <p:spPr bwMode="auto">
            <a:xfrm>
              <a:off x="252888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6" name="Oval 595"/>
            <p:cNvSpPr>
              <a:spLocks noChangeAspect="1" noChangeArrowheads="1"/>
            </p:cNvSpPr>
            <p:nvPr userDrawn="1"/>
          </p:nvSpPr>
          <p:spPr bwMode="auto">
            <a:xfrm>
              <a:off x="2641969"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7" name="Oval 596"/>
            <p:cNvSpPr>
              <a:spLocks noChangeAspect="1" noChangeArrowheads="1"/>
            </p:cNvSpPr>
            <p:nvPr userDrawn="1"/>
          </p:nvSpPr>
          <p:spPr bwMode="auto">
            <a:xfrm>
              <a:off x="2753545"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8" name="Oval 597"/>
            <p:cNvSpPr>
              <a:spLocks noChangeAspect="1" noChangeArrowheads="1"/>
            </p:cNvSpPr>
            <p:nvPr userDrawn="1"/>
          </p:nvSpPr>
          <p:spPr bwMode="auto">
            <a:xfrm>
              <a:off x="286663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9" name="Oval 598"/>
            <p:cNvSpPr>
              <a:spLocks noChangeAspect="1" noChangeArrowheads="1"/>
            </p:cNvSpPr>
            <p:nvPr userDrawn="1"/>
          </p:nvSpPr>
          <p:spPr bwMode="auto">
            <a:xfrm>
              <a:off x="297820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0" name="Oval 599"/>
            <p:cNvSpPr>
              <a:spLocks noChangeAspect="1" noChangeArrowheads="1"/>
            </p:cNvSpPr>
            <p:nvPr userDrawn="1"/>
          </p:nvSpPr>
          <p:spPr bwMode="auto">
            <a:xfrm>
              <a:off x="4327672"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1" name="Oval 600"/>
            <p:cNvSpPr>
              <a:spLocks noChangeAspect="1" noChangeArrowheads="1"/>
            </p:cNvSpPr>
            <p:nvPr userDrawn="1"/>
          </p:nvSpPr>
          <p:spPr bwMode="auto">
            <a:xfrm>
              <a:off x="4439248"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2" name="Oval 601"/>
            <p:cNvSpPr>
              <a:spLocks noChangeAspect="1" noChangeArrowheads="1"/>
            </p:cNvSpPr>
            <p:nvPr userDrawn="1"/>
          </p:nvSpPr>
          <p:spPr bwMode="auto">
            <a:xfrm>
              <a:off x="455233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3" name="Oval 602"/>
            <p:cNvSpPr>
              <a:spLocks noChangeAspect="1" noChangeArrowheads="1"/>
            </p:cNvSpPr>
            <p:nvPr userDrawn="1"/>
          </p:nvSpPr>
          <p:spPr bwMode="auto">
            <a:xfrm>
              <a:off x="466390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4" name="Oval 603"/>
            <p:cNvSpPr>
              <a:spLocks noChangeAspect="1" noChangeArrowheads="1"/>
            </p:cNvSpPr>
            <p:nvPr userDrawn="1"/>
          </p:nvSpPr>
          <p:spPr bwMode="auto">
            <a:xfrm>
              <a:off x="4776992" y="2593192"/>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605" name="Oval 604"/>
            <p:cNvSpPr>
              <a:spLocks noChangeAspect="1" noChangeArrowheads="1"/>
            </p:cNvSpPr>
            <p:nvPr userDrawn="1"/>
          </p:nvSpPr>
          <p:spPr bwMode="auto">
            <a:xfrm>
              <a:off x="4888568"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6" name="Oval 605"/>
            <p:cNvSpPr>
              <a:spLocks noChangeAspect="1" noChangeArrowheads="1"/>
            </p:cNvSpPr>
            <p:nvPr userDrawn="1"/>
          </p:nvSpPr>
          <p:spPr bwMode="auto">
            <a:xfrm>
              <a:off x="500165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7" name="Oval 606"/>
            <p:cNvSpPr>
              <a:spLocks noChangeAspect="1" noChangeArrowheads="1"/>
            </p:cNvSpPr>
            <p:nvPr userDrawn="1"/>
          </p:nvSpPr>
          <p:spPr bwMode="auto">
            <a:xfrm>
              <a:off x="511322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8" name="Oval 607"/>
            <p:cNvSpPr>
              <a:spLocks noChangeAspect="1" noChangeArrowheads="1"/>
            </p:cNvSpPr>
            <p:nvPr userDrawn="1"/>
          </p:nvSpPr>
          <p:spPr bwMode="auto">
            <a:xfrm>
              <a:off x="522631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9" name="Oval 608"/>
            <p:cNvSpPr>
              <a:spLocks noChangeAspect="1" noChangeArrowheads="1"/>
            </p:cNvSpPr>
            <p:nvPr userDrawn="1"/>
          </p:nvSpPr>
          <p:spPr bwMode="auto">
            <a:xfrm>
              <a:off x="5337887"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0" name="Oval 609"/>
            <p:cNvSpPr>
              <a:spLocks noChangeAspect="1" noChangeArrowheads="1"/>
            </p:cNvSpPr>
            <p:nvPr userDrawn="1"/>
          </p:nvSpPr>
          <p:spPr bwMode="auto">
            <a:xfrm>
              <a:off x="545097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1" name="Oval 610"/>
            <p:cNvSpPr>
              <a:spLocks noChangeAspect="1" noChangeArrowheads="1"/>
            </p:cNvSpPr>
            <p:nvPr userDrawn="1"/>
          </p:nvSpPr>
          <p:spPr bwMode="auto">
            <a:xfrm>
              <a:off x="556254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2" name="Oval 611"/>
            <p:cNvSpPr>
              <a:spLocks noChangeAspect="1" noChangeArrowheads="1"/>
            </p:cNvSpPr>
            <p:nvPr userDrawn="1"/>
          </p:nvSpPr>
          <p:spPr bwMode="auto">
            <a:xfrm>
              <a:off x="567563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3" name="Oval 612"/>
            <p:cNvSpPr>
              <a:spLocks noChangeAspect="1" noChangeArrowheads="1"/>
            </p:cNvSpPr>
            <p:nvPr userDrawn="1"/>
          </p:nvSpPr>
          <p:spPr bwMode="auto">
            <a:xfrm>
              <a:off x="5787207"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4" name="Oval 613"/>
            <p:cNvSpPr>
              <a:spLocks noChangeAspect="1" noChangeArrowheads="1"/>
            </p:cNvSpPr>
            <p:nvPr userDrawn="1"/>
          </p:nvSpPr>
          <p:spPr bwMode="auto">
            <a:xfrm>
              <a:off x="590029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5" name="Oval 614"/>
            <p:cNvSpPr>
              <a:spLocks noChangeAspect="1" noChangeArrowheads="1"/>
            </p:cNvSpPr>
            <p:nvPr userDrawn="1"/>
          </p:nvSpPr>
          <p:spPr bwMode="auto">
            <a:xfrm>
              <a:off x="6013375"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6" name="Oval 615"/>
            <p:cNvSpPr>
              <a:spLocks noChangeAspect="1" noChangeArrowheads="1"/>
            </p:cNvSpPr>
            <p:nvPr userDrawn="1"/>
          </p:nvSpPr>
          <p:spPr bwMode="auto">
            <a:xfrm>
              <a:off x="612495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7" name="Oval 616"/>
            <p:cNvSpPr>
              <a:spLocks noChangeAspect="1" noChangeArrowheads="1"/>
            </p:cNvSpPr>
            <p:nvPr userDrawn="1"/>
          </p:nvSpPr>
          <p:spPr bwMode="auto">
            <a:xfrm>
              <a:off x="6238035"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8" name="Oval 617"/>
            <p:cNvSpPr>
              <a:spLocks noChangeAspect="1" noChangeArrowheads="1"/>
            </p:cNvSpPr>
            <p:nvPr userDrawn="1"/>
          </p:nvSpPr>
          <p:spPr bwMode="auto">
            <a:xfrm>
              <a:off x="634961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9" name="Oval 618"/>
            <p:cNvSpPr>
              <a:spLocks noChangeAspect="1" noChangeArrowheads="1"/>
            </p:cNvSpPr>
            <p:nvPr userDrawn="1"/>
          </p:nvSpPr>
          <p:spPr bwMode="auto">
            <a:xfrm>
              <a:off x="646269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0" name="Oval 619"/>
            <p:cNvSpPr>
              <a:spLocks noChangeAspect="1" noChangeArrowheads="1"/>
            </p:cNvSpPr>
            <p:nvPr userDrawn="1"/>
          </p:nvSpPr>
          <p:spPr bwMode="auto">
            <a:xfrm>
              <a:off x="657427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1" name="Oval 620"/>
            <p:cNvSpPr>
              <a:spLocks noChangeAspect="1" noChangeArrowheads="1"/>
            </p:cNvSpPr>
            <p:nvPr userDrawn="1"/>
          </p:nvSpPr>
          <p:spPr bwMode="auto">
            <a:xfrm>
              <a:off x="6687355"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2" name="Oval 621"/>
            <p:cNvSpPr>
              <a:spLocks noChangeAspect="1" noChangeArrowheads="1"/>
            </p:cNvSpPr>
            <p:nvPr userDrawn="1"/>
          </p:nvSpPr>
          <p:spPr bwMode="auto">
            <a:xfrm>
              <a:off x="679893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3" name="Oval 622"/>
            <p:cNvSpPr>
              <a:spLocks noChangeAspect="1" noChangeArrowheads="1"/>
            </p:cNvSpPr>
            <p:nvPr userDrawn="1"/>
          </p:nvSpPr>
          <p:spPr bwMode="auto">
            <a:xfrm>
              <a:off x="691201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4" name="Oval 623"/>
            <p:cNvSpPr>
              <a:spLocks noChangeAspect="1" noChangeArrowheads="1"/>
            </p:cNvSpPr>
            <p:nvPr userDrawn="1"/>
          </p:nvSpPr>
          <p:spPr bwMode="auto">
            <a:xfrm>
              <a:off x="702359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5" name="Oval 624"/>
            <p:cNvSpPr>
              <a:spLocks noChangeAspect="1" noChangeArrowheads="1"/>
            </p:cNvSpPr>
            <p:nvPr userDrawn="1"/>
          </p:nvSpPr>
          <p:spPr bwMode="auto">
            <a:xfrm>
              <a:off x="7136674"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6" name="Oval 625"/>
            <p:cNvSpPr>
              <a:spLocks noChangeAspect="1" noChangeArrowheads="1"/>
            </p:cNvSpPr>
            <p:nvPr userDrawn="1"/>
          </p:nvSpPr>
          <p:spPr bwMode="auto">
            <a:xfrm>
              <a:off x="724825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7" name="Oval 626"/>
            <p:cNvSpPr>
              <a:spLocks noChangeAspect="1" noChangeArrowheads="1"/>
            </p:cNvSpPr>
            <p:nvPr userDrawn="1"/>
          </p:nvSpPr>
          <p:spPr bwMode="auto">
            <a:xfrm>
              <a:off x="736133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8" name="Oval 627"/>
            <p:cNvSpPr>
              <a:spLocks noChangeAspect="1" noChangeArrowheads="1"/>
            </p:cNvSpPr>
            <p:nvPr userDrawn="1"/>
          </p:nvSpPr>
          <p:spPr bwMode="auto">
            <a:xfrm>
              <a:off x="747291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9" name="Oval 628"/>
            <p:cNvSpPr>
              <a:spLocks noChangeAspect="1" noChangeArrowheads="1"/>
            </p:cNvSpPr>
            <p:nvPr userDrawn="1"/>
          </p:nvSpPr>
          <p:spPr bwMode="auto">
            <a:xfrm>
              <a:off x="7585994"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0" name="Oval 629"/>
            <p:cNvSpPr>
              <a:spLocks noChangeAspect="1" noChangeArrowheads="1"/>
            </p:cNvSpPr>
            <p:nvPr userDrawn="1"/>
          </p:nvSpPr>
          <p:spPr bwMode="auto">
            <a:xfrm>
              <a:off x="769757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1" name="Oval 630"/>
            <p:cNvSpPr>
              <a:spLocks noChangeAspect="1" noChangeArrowheads="1"/>
            </p:cNvSpPr>
            <p:nvPr userDrawn="1"/>
          </p:nvSpPr>
          <p:spPr bwMode="auto">
            <a:xfrm>
              <a:off x="7810653" y="2593192"/>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632" name="Oval 631"/>
            <p:cNvSpPr>
              <a:spLocks noChangeAspect="1" noChangeArrowheads="1"/>
            </p:cNvSpPr>
            <p:nvPr userDrawn="1"/>
          </p:nvSpPr>
          <p:spPr bwMode="auto">
            <a:xfrm>
              <a:off x="140558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3" name="Oval 632"/>
            <p:cNvSpPr>
              <a:spLocks noChangeAspect="1" noChangeArrowheads="1"/>
            </p:cNvSpPr>
            <p:nvPr userDrawn="1"/>
          </p:nvSpPr>
          <p:spPr bwMode="auto">
            <a:xfrm>
              <a:off x="151867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4" name="Oval 633"/>
            <p:cNvSpPr>
              <a:spLocks noChangeAspect="1" noChangeArrowheads="1"/>
            </p:cNvSpPr>
            <p:nvPr userDrawn="1"/>
          </p:nvSpPr>
          <p:spPr bwMode="auto">
            <a:xfrm>
              <a:off x="1630247"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5" name="Oval 634"/>
            <p:cNvSpPr>
              <a:spLocks noChangeAspect="1" noChangeArrowheads="1"/>
            </p:cNvSpPr>
            <p:nvPr userDrawn="1"/>
          </p:nvSpPr>
          <p:spPr bwMode="auto">
            <a:xfrm>
              <a:off x="174333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6" name="Oval 635"/>
            <p:cNvSpPr>
              <a:spLocks noChangeAspect="1" noChangeArrowheads="1"/>
            </p:cNvSpPr>
            <p:nvPr userDrawn="1"/>
          </p:nvSpPr>
          <p:spPr bwMode="auto">
            <a:xfrm>
              <a:off x="185490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7" name="Oval 636"/>
            <p:cNvSpPr>
              <a:spLocks noChangeAspect="1" noChangeArrowheads="1"/>
            </p:cNvSpPr>
            <p:nvPr userDrawn="1"/>
          </p:nvSpPr>
          <p:spPr bwMode="auto">
            <a:xfrm>
              <a:off x="196799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8" name="Oval 637"/>
            <p:cNvSpPr>
              <a:spLocks noChangeAspect="1" noChangeArrowheads="1"/>
            </p:cNvSpPr>
            <p:nvPr userDrawn="1"/>
          </p:nvSpPr>
          <p:spPr bwMode="auto">
            <a:xfrm>
              <a:off x="2079566"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9" name="Oval 638"/>
            <p:cNvSpPr>
              <a:spLocks noChangeAspect="1" noChangeArrowheads="1"/>
            </p:cNvSpPr>
            <p:nvPr userDrawn="1"/>
          </p:nvSpPr>
          <p:spPr bwMode="auto">
            <a:xfrm>
              <a:off x="219265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0" name="Oval 639"/>
            <p:cNvSpPr>
              <a:spLocks noChangeAspect="1" noChangeArrowheads="1"/>
            </p:cNvSpPr>
            <p:nvPr userDrawn="1"/>
          </p:nvSpPr>
          <p:spPr bwMode="auto">
            <a:xfrm>
              <a:off x="230422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1" name="Oval 640"/>
            <p:cNvSpPr>
              <a:spLocks noChangeAspect="1" noChangeArrowheads="1"/>
            </p:cNvSpPr>
            <p:nvPr userDrawn="1"/>
          </p:nvSpPr>
          <p:spPr bwMode="auto">
            <a:xfrm>
              <a:off x="241731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2" name="Oval 641"/>
            <p:cNvSpPr>
              <a:spLocks noChangeAspect="1" noChangeArrowheads="1"/>
            </p:cNvSpPr>
            <p:nvPr userDrawn="1"/>
          </p:nvSpPr>
          <p:spPr bwMode="auto">
            <a:xfrm>
              <a:off x="2528886"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3" name="Oval 642"/>
            <p:cNvSpPr>
              <a:spLocks noChangeAspect="1" noChangeArrowheads="1"/>
            </p:cNvSpPr>
            <p:nvPr userDrawn="1"/>
          </p:nvSpPr>
          <p:spPr bwMode="auto">
            <a:xfrm>
              <a:off x="2641969"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4" name="Oval 643"/>
            <p:cNvSpPr>
              <a:spLocks noChangeAspect="1" noChangeArrowheads="1"/>
            </p:cNvSpPr>
            <p:nvPr userDrawn="1"/>
          </p:nvSpPr>
          <p:spPr bwMode="auto">
            <a:xfrm>
              <a:off x="2753545"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5" name="Oval 644"/>
            <p:cNvSpPr>
              <a:spLocks noChangeAspect="1" noChangeArrowheads="1"/>
            </p:cNvSpPr>
            <p:nvPr userDrawn="1"/>
          </p:nvSpPr>
          <p:spPr bwMode="auto">
            <a:xfrm>
              <a:off x="4327672"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6" name="Oval 645"/>
            <p:cNvSpPr>
              <a:spLocks noChangeAspect="1" noChangeArrowheads="1"/>
            </p:cNvSpPr>
            <p:nvPr userDrawn="1"/>
          </p:nvSpPr>
          <p:spPr bwMode="auto">
            <a:xfrm>
              <a:off x="4439248"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7" name="Oval 646"/>
            <p:cNvSpPr>
              <a:spLocks noChangeAspect="1" noChangeArrowheads="1"/>
            </p:cNvSpPr>
            <p:nvPr userDrawn="1"/>
          </p:nvSpPr>
          <p:spPr bwMode="auto">
            <a:xfrm>
              <a:off x="455233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8" name="Oval 647"/>
            <p:cNvSpPr>
              <a:spLocks noChangeAspect="1" noChangeArrowheads="1"/>
            </p:cNvSpPr>
            <p:nvPr userDrawn="1"/>
          </p:nvSpPr>
          <p:spPr bwMode="auto">
            <a:xfrm>
              <a:off x="4663908"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9" name="Oval 648"/>
            <p:cNvSpPr>
              <a:spLocks noChangeAspect="1" noChangeArrowheads="1"/>
            </p:cNvSpPr>
            <p:nvPr userDrawn="1"/>
          </p:nvSpPr>
          <p:spPr bwMode="auto">
            <a:xfrm>
              <a:off x="4776992"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0" name="Oval 649"/>
            <p:cNvSpPr>
              <a:spLocks noChangeAspect="1" noChangeArrowheads="1"/>
            </p:cNvSpPr>
            <p:nvPr userDrawn="1"/>
          </p:nvSpPr>
          <p:spPr bwMode="auto">
            <a:xfrm>
              <a:off x="4888568"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1" name="Oval 650"/>
            <p:cNvSpPr>
              <a:spLocks noChangeAspect="1" noChangeArrowheads="1"/>
            </p:cNvSpPr>
            <p:nvPr userDrawn="1"/>
          </p:nvSpPr>
          <p:spPr bwMode="auto">
            <a:xfrm>
              <a:off x="500165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2" name="Oval 651"/>
            <p:cNvSpPr>
              <a:spLocks noChangeAspect="1" noChangeArrowheads="1"/>
            </p:cNvSpPr>
            <p:nvPr userDrawn="1"/>
          </p:nvSpPr>
          <p:spPr bwMode="auto">
            <a:xfrm>
              <a:off x="522631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3" name="Oval 652"/>
            <p:cNvSpPr>
              <a:spLocks noChangeAspect="1" noChangeArrowheads="1"/>
            </p:cNvSpPr>
            <p:nvPr userDrawn="1"/>
          </p:nvSpPr>
          <p:spPr bwMode="auto">
            <a:xfrm>
              <a:off x="5337887"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4" name="Oval 653"/>
            <p:cNvSpPr>
              <a:spLocks noChangeAspect="1" noChangeArrowheads="1"/>
            </p:cNvSpPr>
            <p:nvPr userDrawn="1"/>
          </p:nvSpPr>
          <p:spPr bwMode="auto">
            <a:xfrm>
              <a:off x="545097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5" name="Oval 654"/>
            <p:cNvSpPr>
              <a:spLocks noChangeAspect="1" noChangeArrowheads="1"/>
            </p:cNvSpPr>
            <p:nvPr userDrawn="1"/>
          </p:nvSpPr>
          <p:spPr bwMode="auto">
            <a:xfrm>
              <a:off x="5562548"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6" name="Oval 655"/>
            <p:cNvSpPr>
              <a:spLocks noChangeAspect="1" noChangeArrowheads="1"/>
            </p:cNvSpPr>
            <p:nvPr userDrawn="1"/>
          </p:nvSpPr>
          <p:spPr bwMode="auto">
            <a:xfrm>
              <a:off x="567563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7" name="Oval 656"/>
            <p:cNvSpPr>
              <a:spLocks noChangeAspect="1" noChangeArrowheads="1"/>
            </p:cNvSpPr>
            <p:nvPr userDrawn="1"/>
          </p:nvSpPr>
          <p:spPr bwMode="auto">
            <a:xfrm>
              <a:off x="590029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8" name="Oval 657"/>
            <p:cNvSpPr>
              <a:spLocks noChangeAspect="1" noChangeArrowheads="1"/>
            </p:cNvSpPr>
            <p:nvPr userDrawn="1"/>
          </p:nvSpPr>
          <p:spPr bwMode="auto">
            <a:xfrm>
              <a:off x="6013375"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9" name="Oval 658"/>
            <p:cNvSpPr>
              <a:spLocks noChangeAspect="1" noChangeArrowheads="1"/>
            </p:cNvSpPr>
            <p:nvPr userDrawn="1"/>
          </p:nvSpPr>
          <p:spPr bwMode="auto">
            <a:xfrm>
              <a:off x="612495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0" name="Oval 659"/>
            <p:cNvSpPr>
              <a:spLocks noChangeAspect="1" noChangeArrowheads="1"/>
            </p:cNvSpPr>
            <p:nvPr userDrawn="1"/>
          </p:nvSpPr>
          <p:spPr bwMode="auto">
            <a:xfrm>
              <a:off x="6238035"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1" name="Oval 660"/>
            <p:cNvSpPr>
              <a:spLocks noChangeAspect="1" noChangeArrowheads="1"/>
            </p:cNvSpPr>
            <p:nvPr userDrawn="1"/>
          </p:nvSpPr>
          <p:spPr bwMode="auto">
            <a:xfrm>
              <a:off x="634961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2" name="Oval 661"/>
            <p:cNvSpPr>
              <a:spLocks noChangeAspect="1" noChangeArrowheads="1"/>
            </p:cNvSpPr>
            <p:nvPr userDrawn="1"/>
          </p:nvSpPr>
          <p:spPr bwMode="auto">
            <a:xfrm>
              <a:off x="646269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3" name="Oval 662"/>
            <p:cNvSpPr>
              <a:spLocks noChangeAspect="1" noChangeArrowheads="1"/>
            </p:cNvSpPr>
            <p:nvPr userDrawn="1"/>
          </p:nvSpPr>
          <p:spPr bwMode="auto">
            <a:xfrm>
              <a:off x="657427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4" name="Oval 663"/>
            <p:cNvSpPr>
              <a:spLocks noChangeAspect="1" noChangeArrowheads="1"/>
            </p:cNvSpPr>
            <p:nvPr userDrawn="1"/>
          </p:nvSpPr>
          <p:spPr bwMode="auto">
            <a:xfrm>
              <a:off x="6687355"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5" name="Oval 664"/>
            <p:cNvSpPr>
              <a:spLocks noChangeAspect="1" noChangeArrowheads="1"/>
            </p:cNvSpPr>
            <p:nvPr userDrawn="1"/>
          </p:nvSpPr>
          <p:spPr bwMode="auto">
            <a:xfrm>
              <a:off x="679893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6" name="Oval 665"/>
            <p:cNvSpPr>
              <a:spLocks noChangeAspect="1" noChangeArrowheads="1"/>
            </p:cNvSpPr>
            <p:nvPr userDrawn="1"/>
          </p:nvSpPr>
          <p:spPr bwMode="auto">
            <a:xfrm>
              <a:off x="691201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7" name="Oval 666"/>
            <p:cNvSpPr>
              <a:spLocks noChangeAspect="1" noChangeArrowheads="1"/>
            </p:cNvSpPr>
            <p:nvPr userDrawn="1"/>
          </p:nvSpPr>
          <p:spPr bwMode="auto">
            <a:xfrm>
              <a:off x="702359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8" name="Oval 667"/>
            <p:cNvSpPr>
              <a:spLocks noChangeAspect="1" noChangeArrowheads="1"/>
            </p:cNvSpPr>
            <p:nvPr userDrawn="1"/>
          </p:nvSpPr>
          <p:spPr bwMode="auto">
            <a:xfrm>
              <a:off x="7136674"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9" name="Oval 668"/>
            <p:cNvSpPr>
              <a:spLocks noChangeAspect="1" noChangeArrowheads="1"/>
            </p:cNvSpPr>
            <p:nvPr userDrawn="1"/>
          </p:nvSpPr>
          <p:spPr bwMode="auto">
            <a:xfrm>
              <a:off x="724825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0" name="Oval 669"/>
            <p:cNvSpPr>
              <a:spLocks noChangeAspect="1" noChangeArrowheads="1"/>
            </p:cNvSpPr>
            <p:nvPr userDrawn="1"/>
          </p:nvSpPr>
          <p:spPr bwMode="auto">
            <a:xfrm>
              <a:off x="736133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1" name="Oval 670"/>
            <p:cNvSpPr>
              <a:spLocks noChangeAspect="1" noChangeArrowheads="1"/>
            </p:cNvSpPr>
            <p:nvPr userDrawn="1"/>
          </p:nvSpPr>
          <p:spPr bwMode="auto">
            <a:xfrm>
              <a:off x="747291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2" name="Oval 671"/>
            <p:cNvSpPr>
              <a:spLocks noChangeAspect="1" noChangeArrowheads="1"/>
            </p:cNvSpPr>
            <p:nvPr userDrawn="1"/>
          </p:nvSpPr>
          <p:spPr bwMode="auto">
            <a:xfrm>
              <a:off x="140558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3" name="Oval 672"/>
            <p:cNvSpPr>
              <a:spLocks noChangeAspect="1" noChangeArrowheads="1"/>
            </p:cNvSpPr>
            <p:nvPr userDrawn="1"/>
          </p:nvSpPr>
          <p:spPr bwMode="auto">
            <a:xfrm>
              <a:off x="151867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4" name="Oval 673"/>
            <p:cNvSpPr>
              <a:spLocks noChangeAspect="1" noChangeArrowheads="1"/>
            </p:cNvSpPr>
            <p:nvPr userDrawn="1"/>
          </p:nvSpPr>
          <p:spPr bwMode="auto">
            <a:xfrm>
              <a:off x="1630247"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5" name="Oval 674"/>
            <p:cNvSpPr>
              <a:spLocks noChangeAspect="1" noChangeArrowheads="1"/>
            </p:cNvSpPr>
            <p:nvPr userDrawn="1"/>
          </p:nvSpPr>
          <p:spPr bwMode="auto">
            <a:xfrm>
              <a:off x="174333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6" name="Oval 675"/>
            <p:cNvSpPr>
              <a:spLocks noChangeAspect="1" noChangeArrowheads="1"/>
            </p:cNvSpPr>
            <p:nvPr userDrawn="1"/>
          </p:nvSpPr>
          <p:spPr bwMode="auto">
            <a:xfrm>
              <a:off x="185490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7" name="Oval 676"/>
            <p:cNvSpPr>
              <a:spLocks noChangeAspect="1" noChangeArrowheads="1"/>
            </p:cNvSpPr>
            <p:nvPr userDrawn="1"/>
          </p:nvSpPr>
          <p:spPr bwMode="auto">
            <a:xfrm>
              <a:off x="196799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8" name="Oval 677"/>
            <p:cNvSpPr>
              <a:spLocks noChangeAspect="1" noChangeArrowheads="1"/>
            </p:cNvSpPr>
            <p:nvPr userDrawn="1"/>
          </p:nvSpPr>
          <p:spPr bwMode="auto">
            <a:xfrm>
              <a:off x="2079566"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9" name="Oval 678"/>
            <p:cNvSpPr>
              <a:spLocks noChangeAspect="1" noChangeArrowheads="1"/>
            </p:cNvSpPr>
            <p:nvPr userDrawn="1"/>
          </p:nvSpPr>
          <p:spPr bwMode="auto">
            <a:xfrm>
              <a:off x="219265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0" name="Oval 679"/>
            <p:cNvSpPr>
              <a:spLocks noChangeAspect="1" noChangeArrowheads="1"/>
            </p:cNvSpPr>
            <p:nvPr userDrawn="1"/>
          </p:nvSpPr>
          <p:spPr bwMode="auto">
            <a:xfrm>
              <a:off x="230422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1" name="Oval 680"/>
            <p:cNvSpPr>
              <a:spLocks noChangeAspect="1" noChangeArrowheads="1"/>
            </p:cNvSpPr>
            <p:nvPr userDrawn="1"/>
          </p:nvSpPr>
          <p:spPr bwMode="auto">
            <a:xfrm>
              <a:off x="241731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2" name="Oval 681"/>
            <p:cNvSpPr>
              <a:spLocks noChangeAspect="1" noChangeArrowheads="1"/>
            </p:cNvSpPr>
            <p:nvPr userDrawn="1"/>
          </p:nvSpPr>
          <p:spPr bwMode="auto">
            <a:xfrm>
              <a:off x="2528886"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3" name="Oval 682"/>
            <p:cNvSpPr>
              <a:spLocks noChangeAspect="1" noChangeArrowheads="1"/>
            </p:cNvSpPr>
            <p:nvPr userDrawn="1"/>
          </p:nvSpPr>
          <p:spPr bwMode="auto">
            <a:xfrm>
              <a:off x="2641969"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4" name="Oval 683"/>
            <p:cNvSpPr>
              <a:spLocks noChangeAspect="1" noChangeArrowheads="1"/>
            </p:cNvSpPr>
            <p:nvPr userDrawn="1"/>
          </p:nvSpPr>
          <p:spPr bwMode="auto">
            <a:xfrm>
              <a:off x="4103013"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5" name="Oval 684"/>
            <p:cNvSpPr>
              <a:spLocks noChangeAspect="1" noChangeArrowheads="1"/>
            </p:cNvSpPr>
            <p:nvPr userDrawn="1"/>
          </p:nvSpPr>
          <p:spPr bwMode="auto">
            <a:xfrm>
              <a:off x="4214589"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6" name="Oval 685"/>
            <p:cNvSpPr>
              <a:spLocks noChangeAspect="1" noChangeArrowheads="1"/>
            </p:cNvSpPr>
            <p:nvPr userDrawn="1"/>
          </p:nvSpPr>
          <p:spPr bwMode="auto">
            <a:xfrm>
              <a:off x="4327672"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7" name="Oval 686"/>
            <p:cNvSpPr>
              <a:spLocks noChangeAspect="1" noChangeArrowheads="1"/>
            </p:cNvSpPr>
            <p:nvPr userDrawn="1"/>
          </p:nvSpPr>
          <p:spPr bwMode="auto">
            <a:xfrm>
              <a:off x="4663908"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8" name="Oval 687"/>
            <p:cNvSpPr>
              <a:spLocks noChangeAspect="1" noChangeArrowheads="1"/>
            </p:cNvSpPr>
            <p:nvPr userDrawn="1"/>
          </p:nvSpPr>
          <p:spPr bwMode="auto">
            <a:xfrm>
              <a:off x="4776992"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9" name="Oval 688"/>
            <p:cNvSpPr>
              <a:spLocks noChangeAspect="1" noChangeArrowheads="1"/>
            </p:cNvSpPr>
            <p:nvPr userDrawn="1"/>
          </p:nvSpPr>
          <p:spPr bwMode="auto">
            <a:xfrm>
              <a:off x="4888568"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0" name="Oval 689"/>
            <p:cNvSpPr>
              <a:spLocks noChangeAspect="1" noChangeArrowheads="1"/>
            </p:cNvSpPr>
            <p:nvPr userDrawn="1"/>
          </p:nvSpPr>
          <p:spPr bwMode="auto">
            <a:xfrm>
              <a:off x="5001652"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1" name="Oval 690"/>
            <p:cNvSpPr>
              <a:spLocks noChangeAspect="1" noChangeArrowheads="1"/>
            </p:cNvSpPr>
            <p:nvPr userDrawn="1"/>
          </p:nvSpPr>
          <p:spPr bwMode="auto">
            <a:xfrm>
              <a:off x="5113228"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2" name="Oval 691"/>
            <p:cNvSpPr>
              <a:spLocks noChangeAspect="1" noChangeArrowheads="1"/>
            </p:cNvSpPr>
            <p:nvPr userDrawn="1"/>
          </p:nvSpPr>
          <p:spPr bwMode="auto">
            <a:xfrm>
              <a:off x="522631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3" name="Oval 692"/>
            <p:cNvSpPr>
              <a:spLocks noChangeAspect="1" noChangeArrowheads="1"/>
            </p:cNvSpPr>
            <p:nvPr userDrawn="1"/>
          </p:nvSpPr>
          <p:spPr bwMode="auto">
            <a:xfrm>
              <a:off x="5337887"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4" name="Oval 693"/>
            <p:cNvSpPr>
              <a:spLocks noChangeAspect="1" noChangeArrowheads="1"/>
            </p:cNvSpPr>
            <p:nvPr userDrawn="1"/>
          </p:nvSpPr>
          <p:spPr bwMode="auto">
            <a:xfrm>
              <a:off x="5450972"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5" name="Oval 694"/>
            <p:cNvSpPr>
              <a:spLocks noChangeAspect="1" noChangeArrowheads="1"/>
            </p:cNvSpPr>
            <p:nvPr userDrawn="1"/>
          </p:nvSpPr>
          <p:spPr bwMode="auto">
            <a:xfrm>
              <a:off x="567563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6" name="Oval 695"/>
            <p:cNvSpPr>
              <a:spLocks noChangeAspect="1" noChangeArrowheads="1"/>
            </p:cNvSpPr>
            <p:nvPr userDrawn="1"/>
          </p:nvSpPr>
          <p:spPr bwMode="auto">
            <a:xfrm>
              <a:off x="5787207"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7" name="Oval 696"/>
            <p:cNvSpPr>
              <a:spLocks noChangeAspect="1" noChangeArrowheads="1"/>
            </p:cNvSpPr>
            <p:nvPr userDrawn="1"/>
          </p:nvSpPr>
          <p:spPr bwMode="auto">
            <a:xfrm>
              <a:off x="590029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8" name="Oval 697"/>
            <p:cNvSpPr>
              <a:spLocks noChangeAspect="1" noChangeArrowheads="1"/>
            </p:cNvSpPr>
            <p:nvPr userDrawn="1"/>
          </p:nvSpPr>
          <p:spPr bwMode="auto">
            <a:xfrm>
              <a:off x="6013375"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9" name="Oval 698"/>
            <p:cNvSpPr>
              <a:spLocks noChangeAspect="1" noChangeArrowheads="1"/>
            </p:cNvSpPr>
            <p:nvPr userDrawn="1"/>
          </p:nvSpPr>
          <p:spPr bwMode="auto">
            <a:xfrm>
              <a:off x="612495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0" name="Oval 699"/>
            <p:cNvSpPr>
              <a:spLocks noChangeAspect="1" noChangeArrowheads="1"/>
            </p:cNvSpPr>
            <p:nvPr userDrawn="1"/>
          </p:nvSpPr>
          <p:spPr bwMode="auto">
            <a:xfrm>
              <a:off x="6238035"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1" name="Oval 700"/>
            <p:cNvSpPr>
              <a:spLocks noChangeAspect="1" noChangeArrowheads="1"/>
            </p:cNvSpPr>
            <p:nvPr userDrawn="1"/>
          </p:nvSpPr>
          <p:spPr bwMode="auto">
            <a:xfrm>
              <a:off x="634961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2" name="Oval 701"/>
            <p:cNvSpPr>
              <a:spLocks noChangeAspect="1" noChangeArrowheads="1"/>
            </p:cNvSpPr>
            <p:nvPr userDrawn="1"/>
          </p:nvSpPr>
          <p:spPr bwMode="auto">
            <a:xfrm>
              <a:off x="646269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3" name="Oval 702"/>
            <p:cNvSpPr>
              <a:spLocks noChangeAspect="1" noChangeArrowheads="1"/>
            </p:cNvSpPr>
            <p:nvPr userDrawn="1"/>
          </p:nvSpPr>
          <p:spPr bwMode="auto">
            <a:xfrm>
              <a:off x="657427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4" name="Oval 703"/>
            <p:cNvSpPr>
              <a:spLocks noChangeAspect="1" noChangeArrowheads="1"/>
            </p:cNvSpPr>
            <p:nvPr userDrawn="1"/>
          </p:nvSpPr>
          <p:spPr bwMode="auto">
            <a:xfrm>
              <a:off x="6687355"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5" name="Oval 704"/>
            <p:cNvSpPr>
              <a:spLocks noChangeAspect="1" noChangeArrowheads="1"/>
            </p:cNvSpPr>
            <p:nvPr userDrawn="1"/>
          </p:nvSpPr>
          <p:spPr bwMode="auto">
            <a:xfrm>
              <a:off x="679893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6" name="Oval 705"/>
            <p:cNvSpPr>
              <a:spLocks noChangeAspect="1" noChangeArrowheads="1"/>
            </p:cNvSpPr>
            <p:nvPr userDrawn="1"/>
          </p:nvSpPr>
          <p:spPr bwMode="auto">
            <a:xfrm>
              <a:off x="691201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7" name="Oval 706"/>
            <p:cNvSpPr>
              <a:spLocks noChangeAspect="1" noChangeArrowheads="1"/>
            </p:cNvSpPr>
            <p:nvPr userDrawn="1"/>
          </p:nvSpPr>
          <p:spPr bwMode="auto">
            <a:xfrm>
              <a:off x="702359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8" name="Oval 707"/>
            <p:cNvSpPr>
              <a:spLocks noChangeAspect="1" noChangeArrowheads="1"/>
            </p:cNvSpPr>
            <p:nvPr userDrawn="1"/>
          </p:nvSpPr>
          <p:spPr bwMode="auto">
            <a:xfrm>
              <a:off x="7136674"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9" name="Oval 708"/>
            <p:cNvSpPr>
              <a:spLocks noChangeAspect="1" noChangeArrowheads="1"/>
            </p:cNvSpPr>
            <p:nvPr userDrawn="1"/>
          </p:nvSpPr>
          <p:spPr bwMode="auto">
            <a:xfrm>
              <a:off x="724825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0" name="Oval 709"/>
            <p:cNvSpPr>
              <a:spLocks noChangeAspect="1" noChangeArrowheads="1"/>
            </p:cNvSpPr>
            <p:nvPr userDrawn="1"/>
          </p:nvSpPr>
          <p:spPr bwMode="auto">
            <a:xfrm>
              <a:off x="736133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1" name="Oval 710"/>
            <p:cNvSpPr>
              <a:spLocks noChangeAspect="1" noChangeArrowheads="1"/>
            </p:cNvSpPr>
            <p:nvPr userDrawn="1"/>
          </p:nvSpPr>
          <p:spPr bwMode="auto">
            <a:xfrm>
              <a:off x="7585994"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2" name="Oval 711"/>
            <p:cNvSpPr>
              <a:spLocks noChangeAspect="1" noChangeArrowheads="1"/>
            </p:cNvSpPr>
            <p:nvPr userDrawn="1"/>
          </p:nvSpPr>
          <p:spPr bwMode="auto">
            <a:xfrm>
              <a:off x="140558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3" name="Oval 712"/>
            <p:cNvSpPr>
              <a:spLocks noChangeAspect="1" noChangeArrowheads="1"/>
            </p:cNvSpPr>
            <p:nvPr userDrawn="1"/>
          </p:nvSpPr>
          <p:spPr bwMode="auto">
            <a:xfrm>
              <a:off x="151867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4" name="Oval 713"/>
            <p:cNvSpPr>
              <a:spLocks noChangeAspect="1" noChangeArrowheads="1"/>
            </p:cNvSpPr>
            <p:nvPr userDrawn="1"/>
          </p:nvSpPr>
          <p:spPr bwMode="auto">
            <a:xfrm>
              <a:off x="1630247"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5" name="Oval 714"/>
            <p:cNvSpPr>
              <a:spLocks noChangeAspect="1" noChangeArrowheads="1"/>
            </p:cNvSpPr>
            <p:nvPr userDrawn="1"/>
          </p:nvSpPr>
          <p:spPr bwMode="auto">
            <a:xfrm>
              <a:off x="174333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6" name="Oval 715"/>
            <p:cNvSpPr>
              <a:spLocks noChangeAspect="1" noChangeArrowheads="1"/>
            </p:cNvSpPr>
            <p:nvPr userDrawn="1"/>
          </p:nvSpPr>
          <p:spPr bwMode="auto">
            <a:xfrm>
              <a:off x="185490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7" name="Oval 716"/>
            <p:cNvSpPr>
              <a:spLocks noChangeAspect="1" noChangeArrowheads="1"/>
            </p:cNvSpPr>
            <p:nvPr userDrawn="1"/>
          </p:nvSpPr>
          <p:spPr bwMode="auto">
            <a:xfrm>
              <a:off x="1967990"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8" name="Oval 717"/>
            <p:cNvSpPr>
              <a:spLocks noChangeAspect="1" noChangeArrowheads="1"/>
            </p:cNvSpPr>
            <p:nvPr userDrawn="1"/>
          </p:nvSpPr>
          <p:spPr bwMode="auto">
            <a:xfrm>
              <a:off x="2079566"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9" name="Oval 718"/>
            <p:cNvSpPr>
              <a:spLocks noChangeAspect="1" noChangeArrowheads="1"/>
            </p:cNvSpPr>
            <p:nvPr userDrawn="1"/>
          </p:nvSpPr>
          <p:spPr bwMode="auto">
            <a:xfrm>
              <a:off x="219265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0" name="Oval 719"/>
            <p:cNvSpPr>
              <a:spLocks noChangeAspect="1" noChangeArrowheads="1"/>
            </p:cNvSpPr>
            <p:nvPr userDrawn="1"/>
          </p:nvSpPr>
          <p:spPr bwMode="auto">
            <a:xfrm>
              <a:off x="230422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1" name="Oval 720"/>
            <p:cNvSpPr>
              <a:spLocks noChangeAspect="1" noChangeArrowheads="1"/>
            </p:cNvSpPr>
            <p:nvPr userDrawn="1"/>
          </p:nvSpPr>
          <p:spPr bwMode="auto">
            <a:xfrm>
              <a:off x="2417310"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2" name="Oval 721"/>
            <p:cNvSpPr>
              <a:spLocks noChangeAspect="1" noChangeArrowheads="1"/>
            </p:cNvSpPr>
            <p:nvPr userDrawn="1"/>
          </p:nvSpPr>
          <p:spPr bwMode="auto">
            <a:xfrm>
              <a:off x="2528886"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3" name="Oval 722"/>
            <p:cNvSpPr>
              <a:spLocks noChangeAspect="1" noChangeArrowheads="1"/>
            </p:cNvSpPr>
            <p:nvPr userDrawn="1"/>
          </p:nvSpPr>
          <p:spPr bwMode="auto">
            <a:xfrm>
              <a:off x="4103013"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4" name="Oval 723"/>
            <p:cNvSpPr>
              <a:spLocks noChangeAspect="1" noChangeArrowheads="1"/>
            </p:cNvSpPr>
            <p:nvPr userDrawn="1"/>
          </p:nvSpPr>
          <p:spPr bwMode="auto">
            <a:xfrm>
              <a:off x="4214589"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5" name="Oval 724"/>
            <p:cNvSpPr>
              <a:spLocks noChangeAspect="1" noChangeArrowheads="1"/>
            </p:cNvSpPr>
            <p:nvPr userDrawn="1"/>
          </p:nvSpPr>
          <p:spPr bwMode="auto">
            <a:xfrm>
              <a:off x="4663908"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6" name="Oval 725"/>
            <p:cNvSpPr>
              <a:spLocks noChangeAspect="1" noChangeArrowheads="1"/>
            </p:cNvSpPr>
            <p:nvPr userDrawn="1"/>
          </p:nvSpPr>
          <p:spPr bwMode="auto">
            <a:xfrm>
              <a:off x="4888568"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7" name="Oval 726"/>
            <p:cNvSpPr>
              <a:spLocks noChangeAspect="1" noChangeArrowheads="1"/>
            </p:cNvSpPr>
            <p:nvPr userDrawn="1"/>
          </p:nvSpPr>
          <p:spPr bwMode="auto">
            <a:xfrm>
              <a:off x="5001652"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8" name="Oval 727"/>
            <p:cNvSpPr>
              <a:spLocks noChangeAspect="1" noChangeArrowheads="1"/>
            </p:cNvSpPr>
            <p:nvPr userDrawn="1"/>
          </p:nvSpPr>
          <p:spPr bwMode="auto">
            <a:xfrm>
              <a:off x="5113228" y="2903796"/>
              <a:ext cx="85943"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729" name="Oval 728"/>
            <p:cNvSpPr>
              <a:spLocks noChangeAspect="1" noChangeArrowheads="1"/>
            </p:cNvSpPr>
            <p:nvPr userDrawn="1"/>
          </p:nvSpPr>
          <p:spPr bwMode="auto">
            <a:xfrm>
              <a:off x="522631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0" name="Oval 729"/>
            <p:cNvSpPr>
              <a:spLocks noChangeAspect="1" noChangeArrowheads="1"/>
            </p:cNvSpPr>
            <p:nvPr userDrawn="1"/>
          </p:nvSpPr>
          <p:spPr bwMode="auto">
            <a:xfrm>
              <a:off x="5337887"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1" name="Oval 730"/>
            <p:cNvSpPr>
              <a:spLocks noChangeAspect="1" noChangeArrowheads="1"/>
            </p:cNvSpPr>
            <p:nvPr userDrawn="1"/>
          </p:nvSpPr>
          <p:spPr bwMode="auto">
            <a:xfrm>
              <a:off x="5450972"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2" name="Oval 731"/>
            <p:cNvSpPr>
              <a:spLocks noChangeAspect="1" noChangeArrowheads="1"/>
            </p:cNvSpPr>
            <p:nvPr userDrawn="1"/>
          </p:nvSpPr>
          <p:spPr bwMode="auto">
            <a:xfrm>
              <a:off x="567563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3" name="Oval 732"/>
            <p:cNvSpPr>
              <a:spLocks noChangeAspect="1" noChangeArrowheads="1"/>
            </p:cNvSpPr>
            <p:nvPr userDrawn="1"/>
          </p:nvSpPr>
          <p:spPr bwMode="auto">
            <a:xfrm>
              <a:off x="5787207"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4" name="Oval 733"/>
            <p:cNvSpPr>
              <a:spLocks noChangeAspect="1" noChangeArrowheads="1"/>
            </p:cNvSpPr>
            <p:nvPr userDrawn="1"/>
          </p:nvSpPr>
          <p:spPr bwMode="auto">
            <a:xfrm>
              <a:off x="590029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5" name="Oval 734"/>
            <p:cNvSpPr>
              <a:spLocks noChangeAspect="1" noChangeArrowheads="1"/>
            </p:cNvSpPr>
            <p:nvPr userDrawn="1"/>
          </p:nvSpPr>
          <p:spPr bwMode="auto">
            <a:xfrm>
              <a:off x="6013375"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6" name="Oval 735"/>
            <p:cNvSpPr>
              <a:spLocks noChangeAspect="1" noChangeArrowheads="1"/>
            </p:cNvSpPr>
            <p:nvPr userDrawn="1"/>
          </p:nvSpPr>
          <p:spPr bwMode="auto">
            <a:xfrm>
              <a:off x="612495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7" name="Oval 736"/>
            <p:cNvSpPr>
              <a:spLocks noChangeAspect="1" noChangeArrowheads="1"/>
            </p:cNvSpPr>
            <p:nvPr userDrawn="1"/>
          </p:nvSpPr>
          <p:spPr bwMode="auto">
            <a:xfrm>
              <a:off x="6238035"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8" name="Oval 737"/>
            <p:cNvSpPr>
              <a:spLocks noChangeAspect="1" noChangeArrowheads="1"/>
            </p:cNvSpPr>
            <p:nvPr userDrawn="1"/>
          </p:nvSpPr>
          <p:spPr bwMode="auto">
            <a:xfrm>
              <a:off x="634961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9" name="Oval 738"/>
            <p:cNvSpPr>
              <a:spLocks noChangeAspect="1" noChangeArrowheads="1"/>
            </p:cNvSpPr>
            <p:nvPr userDrawn="1"/>
          </p:nvSpPr>
          <p:spPr bwMode="auto">
            <a:xfrm>
              <a:off x="646269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0" name="Oval 739"/>
            <p:cNvSpPr>
              <a:spLocks noChangeAspect="1" noChangeArrowheads="1"/>
            </p:cNvSpPr>
            <p:nvPr userDrawn="1"/>
          </p:nvSpPr>
          <p:spPr bwMode="auto">
            <a:xfrm>
              <a:off x="657427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1" name="Oval 740"/>
            <p:cNvSpPr>
              <a:spLocks noChangeAspect="1" noChangeArrowheads="1"/>
            </p:cNvSpPr>
            <p:nvPr userDrawn="1"/>
          </p:nvSpPr>
          <p:spPr bwMode="auto">
            <a:xfrm>
              <a:off x="6687355"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2" name="Oval 741"/>
            <p:cNvSpPr>
              <a:spLocks noChangeAspect="1" noChangeArrowheads="1"/>
            </p:cNvSpPr>
            <p:nvPr userDrawn="1"/>
          </p:nvSpPr>
          <p:spPr bwMode="auto">
            <a:xfrm>
              <a:off x="679893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3" name="Oval 742"/>
            <p:cNvSpPr>
              <a:spLocks noChangeAspect="1" noChangeArrowheads="1"/>
            </p:cNvSpPr>
            <p:nvPr userDrawn="1"/>
          </p:nvSpPr>
          <p:spPr bwMode="auto">
            <a:xfrm>
              <a:off x="691201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4" name="Oval 743"/>
            <p:cNvSpPr>
              <a:spLocks noChangeAspect="1" noChangeArrowheads="1"/>
            </p:cNvSpPr>
            <p:nvPr userDrawn="1"/>
          </p:nvSpPr>
          <p:spPr bwMode="auto">
            <a:xfrm>
              <a:off x="702359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5" name="Oval 744"/>
            <p:cNvSpPr>
              <a:spLocks noChangeAspect="1" noChangeArrowheads="1"/>
            </p:cNvSpPr>
            <p:nvPr userDrawn="1"/>
          </p:nvSpPr>
          <p:spPr bwMode="auto">
            <a:xfrm>
              <a:off x="7136674"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6" name="Oval 745"/>
            <p:cNvSpPr>
              <a:spLocks noChangeAspect="1" noChangeArrowheads="1"/>
            </p:cNvSpPr>
            <p:nvPr userDrawn="1"/>
          </p:nvSpPr>
          <p:spPr bwMode="auto">
            <a:xfrm>
              <a:off x="736133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7" name="Oval 746"/>
            <p:cNvSpPr>
              <a:spLocks noChangeAspect="1" noChangeArrowheads="1"/>
            </p:cNvSpPr>
            <p:nvPr userDrawn="1"/>
          </p:nvSpPr>
          <p:spPr bwMode="auto">
            <a:xfrm>
              <a:off x="7585994" y="2903796"/>
              <a:ext cx="85943"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748" name="Oval 747"/>
            <p:cNvSpPr>
              <a:spLocks noChangeAspect="1" noChangeArrowheads="1"/>
            </p:cNvSpPr>
            <p:nvPr userDrawn="1"/>
          </p:nvSpPr>
          <p:spPr bwMode="auto">
            <a:xfrm>
              <a:off x="151867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9" name="Oval 748"/>
            <p:cNvSpPr>
              <a:spLocks noChangeAspect="1" noChangeArrowheads="1"/>
            </p:cNvSpPr>
            <p:nvPr userDrawn="1"/>
          </p:nvSpPr>
          <p:spPr bwMode="auto">
            <a:xfrm>
              <a:off x="1630247"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0" name="Oval 749"/>
            <p:cNvSpPr>
              <a:spLocks noChangeAspect="1" noChangeArrowheads="1"/>
            </p:cNvSpPr>
            <p:nvPr userDrawn="1"/>
          </p:nvSpPr>
          <p:spPr bwMode="auto">
            <a:xfrm>
              <a:off x="174333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1" name="Oval 750"/>
            <p:cNvSpPr>
              <a:spLocks noChangeAspect="1" noChangeArrowheads="1"/>
            </p:cNvSpPr>
            <p:nvPr userDrawn="1"/>
          </p:nvSpPr>
          <p:spPr bwMode="auto">
            <a:xfrm>
              <a:off x="1854906"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2" name="Oval 751"/>
            <p:cNvSpPr>
              <a:spLocks noChangeAspect="1" noChangeArrowheads="1"/>
            </p:cNvSpPr>
            <p:nvPr userDrawn="1"/>
          </p:nvSpPr>
          <p:spPr bwMode="auto">
            <a:xfrm>
              <a:off x="1967990"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3" name="Oval 752"/>
            <p:cNvSpPr>
              <a:spLocks noChangeAspect="1" noChangeArrowheads="1"/>
            </p:cNvSpPr>
            <p:nvPr userDrawn="1"/>
          </p:nvSpPr>
          <p:spPr bwMode="auto">
            <a:xfrm>
              <a:off x="2079566"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4" name="Oval 753"/>
            <p:cNvSpPr>
              <a:spLocks noChangeAspect="1" noChangeArrowheads="1"/>
            </p:cNvSpPr>
            <p:nvPr userDrawn="1"/>
          </p:nvSpPr>
          <p:spPr bwMode="auto">
            <a:xfrm>
              <a:off x="219265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5" name="Oval 754"/>
            <p:cNvSpPr>
              <a:spLocks noChangeAspect="1" noChangeArrowheads="1"/>
            </p:cNvSpPr>
            <p:nvPr userDrawn="1"/>
          </p:nvSpPr>
          <p:spPr bwMode="auto">
            <a:xfrm>
              <a:off x="2304226"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6" name="Oval 755"/>
            <p:cNvSpPr>
              <a:spLocks noChangeAspect="1" noChangeArrowheads="1"/>
            </p:cNvSpPr>
            <p:nvPr userDrawn="1"/>
          </p:nvSpPr>
          <p:spPr bwMode="auto">
            <a:xfrm>
              <a:off x="2417310"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7" name="Oval 756"/>
            <p:cNvSpPr>
              <a:spLocks noChangeAspect="1" noChangeArrowheads="1"/>
            </p:cNvSpPr>
            <p:nvPr userDrawn="1"/>
          </p:nvSpPr>
          <p:spPr bwMode="auto">
            <a:xfrm>
              <a:off x="4214589"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8" name="Oval 757"/>
            <p:cNvSpPr>
              <a:spLocks noChangeAspect="1" noChangeArrowheads="1"/>
            </p:cNvSpPr>
            <p:nvPr userDrawn="1"/>
          </p:nvSpPr>
          <p:spPr bwMode="auto">
            <a:xfrm>
              <a:off x="4327672"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9" name="Oval 758"/>
            <p:cNvSpPr>
              <a:spLocks noChangeAspect="1" noChangeArrowheads="1"/>
            </p:cNvSpPr>
            <p:nvPr userDrawn="1"/>
          </p:nvSpPr>
          <p:spPr bwMode="auto">
            <a:xfrm>
              <a:off x="4439248"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0" name="Oval 759"/>
            <p:cNvSpPr>
              <a:spLocks noChangeAspect="1" noChangeArrowheads="1"/>
            </p:cNvSpPr>
            <p:nvPr userDrawn="1"/>
          </p:nvSpPr>
          <p:spPr bwMode="auto">
            <a:xfrm>
              <a:off x="4552332"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1" name="Oval 760"/>
            <p:cNvSpPr>
              <a:spLocks noChangeAspect="1" noChangeArrowheads="1"/>
            </p:cNvSpPr>
            <p:nvPr userDrawn="1"/>
          </p:nvSpPr>
          <p:spPr bwMode="auto">
            <a:xfrm>
              <a:off x="522631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2" name="Oval 761"/>
            <p:cNvSpPr>
              <a:spLocks noChangeAspect="1" noChangeArrowheads="1"/>
            </p:cNvSpPr>
            <p:nvPr userDrawn="1"/>
          </p:nvSpPr>
          <p:spPr bwMode="auto">
            <a:xfrm>
              <a:off x="5337887"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3" name="Oval 762"/>
            <p:cNvSpPr>
              <a:spLocks noChangeAspect="1" noChangeArrowheads="1"/>
            </p:cNvSpPr>
            <p:nvPr userDrawn="1"/>
          </p:nvSpPr>
          <p:spPr bwMode="auto">
            <a:xfrm>
              <a:off x="5450972"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4" name="Oval 763"/>
            <p:cNvSpPr>
              <a:spLocks noChangeAspect="1" noChangeArrowheads="1"/>
            </p:cNvSpPr>
            <p:nvPr userDrawn="1"/>
          </p:nvSpPr>
          <p:spPr bwMode="auto">
            <a:xfrm>
              <a:off x="5562548"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5" name="Oval 764"/>
            <p:cNvSpPr>
              <a:spLocks noChangeAspect="1" noChangeArrowheads="1"/>
            </p:cNvSpPr>
            <p:nvPr userDrawn="1"/>
          </p:nvSpPr>
          <p:spPr bwMode="auto">
            <a:xfrm>
              <a:off x="567563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6" name="Oval 765"/>
            <p:cNvSpPr>
              <a:spLocks noChangeAspect="1" noChangeArrowheads="1"/>
            </p:cNvSpPr>
            <p:nvPr userDrawn="1"/>
          </p:nvSpPr>
          <p:spPr bwMode="auto">
            <a:xfrm>
              <a:off x="5787207"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7" name="Oval 766"/>
            <p:cNvSpPr>
              <a:spLocks noChangeAspect="1" noChangeArrowheads="1"/>
            </p:cNvSpPr>
            <p:nvPr userDrawn="1"/>
          </p:nvSpPr>
          <p:spPr bwMode="auto">
            <a:xfrm>
              <a:off x="590029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8" name="Oval 767"/>
            <p:cNvSpPr>
              <a:spLocks noChangeAspect="1" noChangeArrowheads="1"/>
            </p:cNvSpPr>
            <p:nvPr userDrawn="1"/>
          </p:nvSpPr>
          <p:spPr bwMode="auto">
            <a:xfrm>
              <a:off x="6013375"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9" name="Oval 768"/>
            <p:cNvSpPr>
              <a:spLocks noChangeAspect="1" noChangeArrowheads="1"/>
            </p:cNvSpPr>
            <p:nvPr userDrawn="1"/>
          </p:nvSpPr>
          <p:spPr bwMode="auto">
            <a:xfrm>
              <a:off x="612495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0" name="Oval 769"/>
            <p:cNvSpPr>
              <a:spLocks noChangeAspect="1" noChangeArrowheads="1"/>
            </p:cNvSpPr>
            <p:nvPr userDrawn="1"/>
          </p:nvSpPr>
          <p:spPr bwMode="auto">
            <a:xfrm>
              <a:off x="6238035"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1" name="Oval 770"/>
            <p:cNvSpPr>
              <a:spLocks noChangeAspect="1" noChangeArrowheads="1"/>
            </p:cNvSpPr>
            <p:nvPr userDrawn="1"/>
          </p:nvSpPr>
          <p:spPr bwMode="auto">
            <a:xfrm>
              <a:off x="634961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2" name="Oval 771"/>
            <p:cNvSpPr>
              <a:spLocks noChangeAspect="1" noChangeArrowheads="1"/>
            </p:cNvSpPr>
            <p:nvPr userDrawn="1"/>
          </p:nvSpPr>
          <p:spPr bwMode="auto">
            <a:xfrm>
              <a:off x="6462694"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3" name="Oval 772"/>
            <p:cNvSpPr>
              <a:spLocks noChangeAspect="1" noChangeArrowheads="1"/>
            </p:cNvSpPr>
            <p:nvPr userDrawn="1"/>
          </p:nvSpPr>
          <p:spPr bwMode="auto">
            <a:xfrm>
              <a:off x="657427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4" name="Oval 773"/>
            <p:cNvSpPr>
              <a:spLocks noChangeAspect="1" noChangeArrowheads="1"/>
            </p:cNvSpPr>
            <p:nvPr userDrawn="1"/>
          </p:nvSpPr>
          <p:spPr bwMode="auto">
            <a:xfrm>
              <a:off x="6687355"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5" name="Oval 774"/>
            <p:cNvSpPr>
              <a:spLocks noChangeAspect="1" noChangeArrowheads="1"/>
            </p:cNvSpPr>
            <p:nvPr userDrawn="1"/>
          </p:nvSpPr>
          <p:spPr bwMode="auto">
            <a:xfrm>
              <a:off x="679893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6" name="Oval 775"/>
            <p:cNvSpPr>
              <a:spLocks noChangeAspect="1" noChangeArrowheads="1"/>
            </p:cNvSpPr>
            <p:nvPr userDrawn="1"/>
          </p:nvSpPr>
          <p:spPr bwMode="auto">
            <a:xfrm>
              <a:off x="6912014"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7" name="Oval 776"/>
            <p:cNvSpPr>
              <a:spLocks noChangeAspect="1" noChangeArrowheads="1"/>
            </p:cNvSpPr>
            <p:nvPr userDrawn="1"/>
          </p:nvSpPr>
          <p:spPr bwMode="auto">
            <a:xfrm>
              <a:off x="702359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8" name="Oval 777"/>
            <p:cNvSpPr>
              <a:spLocks noChangeAspect="1" noChangeArrowheads="1"/>
            </p:cNvSpPr>
            <p:nvPr userDrawn="1"/>
          </p:nvSpPr>
          <p:spPr bwMode="auto">
            <a:xfrm>
              <a:off x="7136674"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9" name="Oval 778"/>
            <p:cNvSpPr>
              <a:spLocks noChangeAspect="1" noChangeArrowheads="1"/>
            </p:cNvSpPr>
            <p:nvPr userDrawn="1"/>
          </p:nvSpPr>
          <p:spPr bwMode="auto">
            <a:xfrm>
              <a:off x="747291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0" name="Oval 779"/>
            <p:cNvSpPr>
              <a:spLocks noChangeAspect="1" noChangeArrowheads="1"/>
            </p:cNvSpPr>
            <p:nvPr userDrawn="1"/>
          </p:nvSpPr>
          <p:spPr bwMode="auto">
            <a:xfrm>
              <a:off x="7585994"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1" name="Oval 780"/>
            <p:cNvSpPr>
              <a:spLocks noChangeAspect="1" noChangeArrowheads="1"/>
            </p:cNvSpPr>
            <p:nvPr userDrawn="1"/>
          </p:nvSpPr>
          <p:spPr bwMode="auto">
            <a:xfrm>
              <a:off x="1630247"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2" name="Oval 781"/>
            <p:cNvSpPr>
              <a:spLocks noChangeAspect="1" noChangeArrowheads="1"/>
            </p:cNvSpPr>
            <p:nvPr userDrawn="1"/>
          </p:nvSpPr>
          <p:spPr bwMode="auto">
            <a:xfrm>
              <a:off x="174333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3" name="Oval 782"/>
            <p:cNvSpPr>
              <a:spLocks noChangeAspect="1" noChangeArrowheads="1"/>
            </p:cNvSpPr>
            <p:nvPr userDrawn="1"/>
          </p:nvSpPr>
          <p:spPr bwMode="auto">
            <a:xfrm>
              <a:off x="1854906"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4" name="Oval 783"/>
            <p:cNvSpPr>
              <a:spLocks noChangeAspect="1" noChangeArrowheads="1"/>
            </p:cNvSpPr>
            <p:nvPr userDrawn="1"/>
          </p:nvSpPr>
          <p:spPr bwMode="auto">
            <a:xfrm>
              <a:off x="1967990"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5" name="Oval 784"/>
            <p:cNvSpPr>
              <a:spLocks noChangeAspect="1" noChangeArrowheads="1"/>
            </p:cNvSpPr>
            <p:nvPr userDrawn="1"/>
          </p:nvSpPr>
          <p:spPr bwMode="auto">
            <a:xfrm>
              <a:off x="2079566"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6" name="Oval 785"/>
            <p:cNvSpPr>
              <a:spLocks noChangeAspect="1" noChangeArrowheads="1"/>
            </p:cNvSpPr>
            <p:nvPr userDrawn="1"/>
          </p:nvSpPr>
          <p:spPr bwMode="auto">
            <a:xfrm>
              <a:off x="219265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7" name="Oval 786"/>
            <p:cNvSpPr>
              <a:spLocks noChangeAspect="1" noChangeArrowheads="1"/>
            </p:cNvSpPr>
            <p:nvPr userDrawn="1"/>
          </p:nvSpPr>
          <p:spPr bwMode="auto">
            <a:xfrm>
              <a:off x="2304226"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8" name="Oval 787"/>
            <p:cNvSpPr>
              <a:spLocks noChangeAspect="1" noChangeArrowheads="1"/>
            </p:cNvSpPr>
            <p:nvPr userDrawn="1"/>
          </p:nvSpPr>
          <p:spPr bwMode="auto">
            <a:xfrm>
              <a:off x="2417310"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9" name="Oval 788"/>
            <p:cNvSpPr>
              <a:spLocks noChangeAspect="1" noChangeArrowheads="1"/>
            </p:cNvSpPr>
            <p:nvPr userDrawn="1"/>
          </p:nvSpPr>
          <p:spPr bwMode="auto">
            <a:xfrm>
              <a:off x="4103013"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0" name="Oval 789"/>
            <p:cNvSpPr>
              <a:spLocks noChangeAspect="1" noChangeArrowheads="1"/>
            </p:cNvSpPr>
            <p:nvPr userDrawn="1"/>
          </p:nvSpPr>
          <p:spPr bwMode="auto">
            <a:xfrm>
              <a:off x="4214589"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1" name="Oval 790"/>
            <p:cNvSpPr>
              <a:spLocks noChangeAspect="1" noChangeArrowheads="1"/>
            </p:cNvSpPr>
            <p:nvPr userDrawn="1"/>
          </p:nvSpPr>
          <p:spPr bwMode="auto">
            <a:xfrm>
              <a:off x="4327672"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2" name="Oval 791"/>
            <p:cNvSpPr>
              <a:spLocks noChangeAspect="1" noChangeArrowheads="1"/>
            </p:cNvSpPr>
            <p:nvPr userDrawn="1"/>
          </p:nvSpPr>
          <p:spPr bwMode="auto">
            <a:xfrm>
              <a:off x="4439248"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3" name="Oval 792"/>
            <p:cNvSpPr>
              <a:spLocks noChangeAspect="1" noChangeArrowheads="1"/>
            </p:cNvSpPr>
            <p:nvPr userDrawn="1"/>
          </p:nvSpPr>
          <p:spPr bwMode="auto">
            <a:xfrm>
              <a:off x="455233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4" name="Oval 793"/>
            <p:cNvSpPr>
              <a:spLocks noChangeAspect="1" noChangeArrowheads="1"/>
            </p:cNvSpPr>
            <p:nvPr userDrawn="1"/>
          </p:nvSpPr>
          <p:spPr bwMode="auto">
            <a:xfrm>
              <a:off x="4663908"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5" name="Oval 794"/>
            <p:cNvSpPr>
              <a:spLocks noChangeAspect="1" noChangeArrowheads="1"/>
            </p:cNvSpPr>
            <p:nvPr userDrawn="1"/>
          </p:nvSpPr>
          <p:spPr bwMode="auto">
            <a:xfrm>
              <a:off x="4776992"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6" name="Oval 795"/>
            <p:cNvSpPr>
              <a:spLocks noChangeAspect="1" noChangeArrowheads="1"/>
            </p:cNvSpPr>
            <p:nvPr userDrawn="1"/>
          </p:nvSpPr>
          <p:spPr bwMode="auto">
            <a:xfrm>
              <a:off x="4888568"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7" name="Oval 796"/>
            <p:cNvSpPr>
              <a:spLocks noChangeAspect="1" noChangeArrowheads="1"/>
            </p:cNvSpPr>
            <p:nvPr userDrawn="1"/>
          </p:nvSpPr>
          <p:spPr bwMode="auto">
            <a:xfrm>
              <a:off x="500165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8" name="Oval 797"/>
            <p:cNvSpPr>
              <a:spLocks noChangeAspect="1" noChangeArrowheads="1"/>
            </p:cNvSpPr>
            <p:nvPr userDrawn="1"/>
          </p:nvSpPr>
          <p:spPr bwMode="auto">
            <a:xfrm>
              <a:off x="522631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9" name="Oval 798"/>
            <p:cNvSpPr>
              <a:spLocks noChangeAspect="1" noChangeArrowheads="1"/>
            </p:cNvSpPr>
            <p:nvPr userDrawn="1"/>
          </p:nvSpPr>
          <p:spPr bwMode="auto">
            <a:xfrm>
              <a:off x="5337887"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0" name="Oval 799"/>
            <p:cNvSpPr>
              <a:spLocks noChangeAspect="1" noChangeArrowheads="1"/>
            </p:cNvSpPr>
            <p:nvPr userDrawn="1"/>
          </p:nvSpPr>
          <p:spPr bwMode="auto">
            <a:xfrm>
              <a:off x="545097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1" name="Oval 800"/>
            <p:cNvSpPr>
              <a:spLocks noChangeAspect="1" noChangeArrowheads="1"/>
            </p:cNvSpPr>
            <p:nvPr userDrawn="1"/>
          </p:nvSpPr>
          <p:spPr bwMode="auto">
            <a:xfrm>
              <a:off x="5562548"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2" name="Oval 801"/>
            <p:cNvSpPr>
              <a:spLocks noChangeAspect="1" noChangeArrowheads="1"/>
            </p:cNvSpPr>
            <p:nvPr userDrawn="1"/>
          </p:nvSpPr>
          <p:spPr bwMode="auto">
            <a:xfrm>
              <a:off x="567563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3" name="Oval 802"/>
            <p:cNvSpPr>
              <a:spLocks noChangeAspect="1" noChangeArrowheads="1"/>
            </p:cNvSpPr>
            <p:nvPr userDrawn="1"/>
          </p:nvSpPr>
          <p:spPr bwMode="auto">
            <a:xfrm>
              <a:off x="5787207"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4" name="Oval 803"/>
            <p:cNvSpPr>
              <a:spLocks noChangeAspect="1" noChangeArrowheads="1"/>
            </p:cNvSpPr>
            <p:nvPr userDrawn="1"/>
          </p:nvSpPr>
          <p:spPr bwMode="auto">
            <a:xfrm>
              <a:off x="590029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5" name="Oval 804"/>
            <p:cNvSpPr>
              <a:spLocks noChangeAspect="1" noChangeArrowheads="1"/>
            </p:cNvSpPr>
            <p:nvPr userDrawn="1"/>
          </p:nvSpPr>
          <p:spPr bwMode="auto">
            <a:xfrm>
              <a:off x="6013375"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6" name="Oval 805"/>
            <p:cNvSpPr>
              <a:spLocks noChangeAspect="1" noChangeArrowheads="1"/>
            </p:cNvSpPr>
            <p:nvPr userDrawn="1"/>
          </p:nvSpPr>
          <p:spPr bwMode="auto">
            <a:xfrm>
              <a:off x="612495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7" name="Oval 806"/>
            <p:cNvSpPr>
              <a:spLocks noChangeAspect="1" noChangeArrowheads="1"/>
            </p:cNvSpPr>
            <p:nvPr userDrawn="1"/>
          </p:nvSpPr>
          <p:spPr bwMode="auto">
            <a:xfrm>
              <a:off x="6238035"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8" name="Oval 807"/>
            <p:cNvSpPr>
              <a:spLocks noChangeAspect="1" noChangeArrowheads="1"/>
            </p:cNvSpPr>
            <p:nvPr userDrawn="1"/>
          </p:nvSpPr>
          <p:spPr bwMode="auto">
            <a:xfrm>
              <a:off x="634961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9" name="Oval 808"/>
            <p:cNvSpPr>
              <a:spLocks noChangeAspect="1" noChangeArrowheads="1"/>
            </p:cNvSpPr>
            <p:nvPr userDrawn="1"/>
          </p:nvSpPr>
          <p:spPr bwMode="auto">
            <a:xfrm>
              <a:off x="6462694"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0" name="Oval 809"/>
            <p:cNvSpPr>
              <a:spLocks noChangeAspect="1" noChangeArrowheads="1"/>
            </p:cNvSpPr>
            <p:nvPr userDrawn="1"/>
          </p:nvSpPr>
          <p:spPr bwMode="auto">
            <a:xfrm>
              <a:off x="657427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1" name="Oval 810"/>
            <p:cNvSpPr>
              <a:spLocks noChangeAspect="1" noChangeArrowheads="1"/>
            </p:cNvSpPr>
            <p:nvPr userDrawn="1"/>
          </p:nvSpPr>
          <p:spPr bwMode="auto">
            <a:xfrm>
              <a:off x="6687355"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2" name="Oval 811"/>
            <p:cNvSpPr>
              <a:spLocks noChangeAspect="1" noChangeArrowheads="1"/>
            </p:cNvSpPr>
            <p:nvPr userDrawn="1"/>
          </p:nvSpPr>
          <p:spPr bwMode="auto">
            <a:xfrm>
              <a:off x="679893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3" name="Oval 812"/>
            <p:cNvSpPr>
              <a:spLocks noChangeAspect="1" noChangeArrowheads="1"/>
            </p:cNvSpPr>
            <p:nvPr userDrawn="1"/>
          </p:nvSpPr>
          <p:spPr bwMode="auto">
            <a:xfrm>
              <a:off x="6912014"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4" name="Oval 813"/>
            <p:cNvSpPr>
              <a:spLocks noChangeAspect="1" noChangeArrowheads="1"/>
            </p:cNvSpPr>
            <p:nvPr userDrawn="1"/>
          </p:nvSpPr>
          <p:spPr bwMode="auto">
            <a:xfrm>
              <a:off x="702359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5" name="Oval 814"/>
            <p:cNvSpPr>
              <a:spLocks noChangeAspect="1" noChangeArrowheads="1"/>
            </p:cNvSpPr>
            <p:nvPr userDrawn="1"/>
          </p:nvSpPr>
          <p:spPr bwMode="auto">
            <a:xfrm>
              <a:off x="7136674"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6" name="Oval 815"/>
            <p:cNvSpPr>
              <a:spLocks noChangeAspect="1" noChangeArrowheads="1"/>
            </p:cNvSpPr>
            <p:nvPr userDrawn="1"/>
          </p:nvSpPr>
          <p:spPr bwMode="auto">
            <a:xfrm>
              <a:off x="1630247"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7" name="Oval 816"/>
            <p:cNvSpPr>
              <a:spLocks noChangeAspect="1" noChangeArrowheads="1"/>
            </p:cNvSpPr>
            <p:nvPr userDrawn="1"/>
          </p:nvSpPr>
          <p:spPr bwMode="auto">
            <a:xfrm>
              <a:off x="174333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8" name="Oval 817"/>
            <p:cNvSpPr>
              <a:spLocks noChangeAspect="1" noChangeArrowheads="1"/>
            </p:cNvSpPr>
            <p:nvPr userDrawn="1"/>
          </p:nvSpPr>
          <p:spPr bwMode="auto">
            <a:xfrm>
              <a:off x="1854906"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9" name="Oval 818"/>
            <p:cNvSpPr>
              <a:spLocks noChangeAspect="1" noChangeArrowheads="1"/>
            </p:cNvSpPr>
            <p:nvPr userDrawn="1"/>
          </p:nvSpPr>
          <p:spPr bwMode="auto">
            <a:xfrm>
              <a:off x="1967990"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0" name="Oval 819"/>
            <p:cNvSpPr>
              <a:spLocks noChangeAspect="1" noChangeArrowheads="1"/>
            </p:cNvSpPr>
            <p:nvPr userDrawn="1"/>
          </p:nvSpPr>
          <p:spPr bwMode="auto">
            <a:xfrm>
              <a:off x="2417310"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1" name="Oval 820"/>
            <p:cNvSpPr>
              <a:spLocks noChangeAspect="1" noChangeArrowheads="1"/>
            </p:cNvSpPr>
            <p:nvPr userDrawn="1"/>
          </p:nvSpPr>
          <p:spPr bwMode="auto">
            <a:xfrm>
              <a:off x="4103013"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2" name="Oval 821"/>
            <p:cNvSpPr>
              <a:spLocks noChangeAspect="1" noChangeArrowheads="1"/>
            </p:cNvSpPr>
            <p:nvPr userDrawn="1"/>
          </p:nvSpPr>
          <p:spPr bwMode="auto">
            <a:xfrm>
              <a:off x="4214589"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3" name="Oval 822"/>
            <p:cNvSpPr>
              <a:spLocks noChangeAspect="1" noChangeArrowheads="1"/>
            </p:cNvSpPr>
            <p:nvPr userDrawn="1"/>
          </p:nvSpPr>
          <p:spPr bwMode="auto">
            <a:xfrm>
              <a:off x="4327672"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4" name="Oval 823"/>
            <p:cNvSpPr>
              <a:spLocks noChangeAspect="1" noChangeArrowheads="1"/>
            </p:cNvSpPr>
            <p:nvPr userDrawn="1"/>
          </p:nvSpPr>
          <p:spPr bwMode="auto">
            <a:xfrm>
              <a:off x="4439248"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5" name="Oval 824"/>
            <p:cNvSpPr>
              <a:spLocks noChangeAspect="1" noChangeArrowheads="1"/>
            </p:cNvSpPr>
            <p:nvPr userDrawn="1"/>
          </p:nvSpPr>
          <p:spPr bwMode="auto">
            <a:xfrm>
              <a:off x="455233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6" name="Oval 825"/>
            <p:cNvSpPr>
              <a:spLocks noChangeAspect="1" noChangeArrowheads="1"/>
            </p:cNvSpPr>
            <p:nvPr userDrawn="1"/>
          </p:nvSpPr>
          <p:spPr bwMode="auto">
            <a:xfrm>
              <a:off x="466390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7" name="Oval 826"/>
            <p:cNvSpPr>
              <a:spLocks noChangeAspect="1" noChangeArrowheads="1"/>
            </p:cNvSpPr>
            <p:nvPr userDrawn="1"/>
          </p:nvSpPr>
          <p:spPr bwMode="auto">
            <a:xfrm>
              <a:off x="4776992"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8" name="Oval 827"/>
            <p:cNvSpPr>
              <a:spLocks noChangeAspect="1" noChangeArrowheads="1"/>
            </p:cNvSpPr>
            <p:nvPr userDrawn="1"/>
          </p:nvSpPr>
          <p:spPr bwMode="auto">
            <a:xfrm>
              <a:off x="4888568"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9" name="Oval 828"/>
            <p:cNvSpPr>
              <a:spLocks noChangeAspect="1" noChangeArrowheads="1"/>
            </p:cNvSpPr>
            <p:nvPr userDrawn="1"/>
          </p:nvSpPr>
          <p:spPr bwMode="auto">
            <a:xfrm>
              <a:off x="500165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0" name="Oval 829"/>
            <p:cNvSpPr>
              <a:spLocks noChangeAspect="1" noChangeArrowheads="1"/>
            </p:cNvSpPr>
            <p:nvPr userDrawn="1"/>
          </p:nvSpPr>
          <p:spPr bwMode="auto">
            <a:xfrm>
              <a:off x="511322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1" name="Oval 830"/>
            <p:cNvSpPr>
              <a:spLocks noChangeAspect="1" noChangeArrowheads="1"/>
            </p:cNvSpPr>
            <p:nvPr userDrawn="1"/>
          </p:nvSpPr>
          <p:spPr bwMode="auto">
            <a:xfrm>
              <a:off x="522631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2" name="Oval 831"/>
            <p:cNvSpPr>
              <a:spLocks noChangeAspect="1" noChangeArrowheads="1"/>
            </p:cNvSpPr>
            <p:nvPr userDrawn="1"/>
          </p:nvSpPr>
          <p:spPr bwMode="auto">
            <a:xfrm>
              <a:off x="5337887"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3" name="Oval 832"/>
            <p:cNvSpPr>
              <a:spLocks noChangeAspect="1" noChangeArrowheads="1"/>
            </p:cNvSpPr>
            <p:nvPr userDrawn="1"/>
          </p:nvSpPr>
          <p:spPr bwMode="auto">
            <a:xfrm>
              <a:off x="545097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4" name="Oval 833"/>
            <p:cNvSpPr>
              <a:spLocks noChangeAspect="1" noChangeArrowheads="1"/>
            </p:cNvSpPr>
            <p:nvPr userDrawn="1"/>
          </p:nvSpPr>
          <p:spPr bwMode="auto">
            <a:xfrm>
              <a:off x="556254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5" name="Oval 834"/>
            <p:cNvSpPr>
              <a:spLocks noChangeAspect="1" noChangeArrowheads="1"/>
            </p:cNvSpPr>
            <p:nvPr userDrawn="1"/>
          </p:nvSpPr>
          <p:spPr bwMode="auto">
            <a:xfrm>
              <a:off x="567563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6" name="Oval 835"/>
            <p:cNvSpPr>
              <a:spLocks noChangeAspect="1" noChangeArrowheads="1"/>
            </p:cNvSpPr>
            <p:nvPr userDrawn="1"/>
          </p:nvSpPr>
          <p:spPr bwMode="auto">
            <a:xfrm>
              <a:off x="5787207"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7" name="Oval 836"/>
            <p:cNvSpPr>
              <a:spLocks noChangeAspect="1" noChangeArrowheads="1"/>
            </p:cNvSpPr>
            <p:nvPr userDrawn="1"/>
          </p:nvSpPr>
          <p:spPr bwMode="auto">
            <a:xfrm>
              <a:off x="590029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8" name="Oval 837"/>
            <p:cNvSpPr>
              <a:spLocks noChangeAspect="1" noChangeArrowheads="1"/>
            </p:cNvSpPr>
            <p:nvPr userDrawn="1"/>
          </p:nvSpPr>
          <p:spPr bwMode="auto">
            <a:xfrm>
              <a:off x="6013375"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9" name="Oval 838"/>
            <p:cNvSpPr>
              <a:spLocks noChangeAspect="1" noChangeArrowheads="1"/>
            </p:cNvSpPr>
            <p:nvPr userDrawn="1"/>
          </p:nvSpPr>
          <p:spPr bwMode="auto">
            <a:xfrm>
              <a:off x="612495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0" name="Oval 839"/>
            <p:cNvSpPr>
              <a:spLocks noChangeAspect="1" noChangeArrowheads="1"/>
            </p:cNvSpPr>
            <p:nvPr userDrawn="1"/>
          </p:nvSpPr>
          <p:spPr bwMode="auto">
            <a:xfrm>
              <a:off x="6238035"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1" name="Oval 840"/>
            <p:cNvSpPr>
              <a:spLocks noChangeAspect="1" noChangeArrowheads="1"/>
            </p:cNvSpPr>
            <p:nvPr userDrawn="1"/>
          </p:nvSpPr>
          <p:spPr bwMode="auto">
            <a:xfrm>
              <a:off x="634961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2" name="Oval 841"/>
            <p:cNvSpPr>
              <a:spLocks noChangeAspect="1" noChangeArrowheads="1"/>
            </p:cNvSpPr>
            <p:nvPr userDrawn="1"/>
          </p:nvSpPr>
          <p:spPr bwMode="auto">
            <a:xfrm>
              <a:off x="6462694"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3" name="Oval 842"/>
            <p:cNvSpPr>
              <a:spLocks noChangeAspect="1" noChangeArrowheads="1"/>
            </p:cNvSpPr>
            <p:nvPr userDrawn="1"/>
          </p:nvSpPr>
          <p:spPr bwMode="auto">
            <a:xfrm>
              <a:off x="657427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4" name="Oval 843"/>
            <p:cNvSpPr>
              <a:spLocks noChangeAspect="1" noChangeArrowheads="1"/>
            </p:cNvSpPr>
            <p:nvPr userDrawn="1"/>
          </p:nvSpPr>
          <p:spPr bwMode="auto">
            <a:xfrm>
              <a:off x="6687355"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5" name="Oval 844"/>
            <p:cNvSpPr>
              <a:spLocks noChangeAspect="1" noChangeArrowheads="1"/>
            </p:cNvSpPr>
            <p:nvPr userDrawn="1"/>
          </p:nvSpPr>
          <p:spPr bwMode="auto">
            <a:xfrm>
              <a:off x="679893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6" name="Oval 845"/>
            <p:cNvSpPr>
              <a:spLocks noChangeAspect="1" noChangeArrowheads="1"/>
            </p:cNvSpPr>
            <p:nvPr userDrawn="1"/>
          </p:nvSpPr>
          <p:spPr bwMode="auto">
            <a:xfrm>
              <a:off x="6912014"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7" name="Oval 846"/>
            <p:cNvSpPr>
              <a:spLocks noChangeAspect="1" noChangeArrowheads="1"/>
            </p:cNvSpPr>
            <p:nvPr userDrawn="1"/>
          </p:nvSpPr>
          <p:spPr bwMode="auto">
            <a:xfrm>
              <a:off x="702359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8" name="Oval 847"/>
            <p:cNvSpPr>
              <a:spLocks noChangeAspect="1" noChangeArrowheads="1"/>
            </p:cNvSpPr>
            <p:nvPr userDrawn="1"/>
          </p:nvSpPr>
          <p:spPr bwMode="auto">
            <a:xfrm>
              <a:off x="7136674"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9" name="Oval 848"/>
            <p:cNvSpPr>
              <a:spLocks noChangeAspect="1" noChangeArrowheads="1"/>
            </p:cNvSpPr>
            <p:nvPr userDrawn="1"/>
          </p:nvSpPr>
          <p:spPr bwMode="auto">
            <a:xfrm>
              <a:off x="174333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0" name="Oval 849"/>
            <p:cNvSpPr>
              <a:spLocks noChangeAspect="1" noChangeArrowheads="1"/>
            </p:cNvSpPr>
            <p:nvPr userDrawn="1"/>
          </p:nvSpPr>
          <p:spPr bwMode="auto">
            <a:xfrm>
              <a:off x="1854906"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1" name="Oval 850"/>
            <p:cNvSpPr>
              <a:spLocks noChangeAspect="1" noChangeArrowheads="1"/>
            </p:cNvSpPr>
            <p:nvPr userDrawn="1"/>
          </p:nvSpPr>
          <p:spPr bwMode="auto">
            <a:xfrm>
              <a:off x="1967990"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2" name="Oval 851"/>
            <p:cNvSpPr>
              <a:spLocks noChangeAspect="1" noChangeArrowheads="1"/>
            </p:cNvSpPr>
            <p:nvPr userDrawn="1"/>
          </p:nvSpPr>
          <p:spPr bwMode="auto">
            <a:xfrm>
              <a:off x="398992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3" name="Oval 852"/>
            <p:cNvSpPr>
              <a:spLocks noChangeAspect="1" noChangeArrowheads="1"/>
            </p:cNvSpPr>
            <p:nvPr userDrawn="1"/>
          </p:nvSpPr>
          <p:spPr bwMode="auto">
            <a:xfrm>
              <a:off x="4103013"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4" name="Oval 853"/>
            <p:cNvSpPr>
              <a:spLocks noChangeAspect="1" noChangeArrowheads="1"/>
            </p:cNvSpPr>
            <p:nvPr userDrawn="1"/>
          </p:nvSpPr>
          <p:spPr bwMode="auto">
            <a:xfrm>
              <a:off x="4214589"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5" name="Oval 854"/>
            <p:cNvSpPr>
              <a:spLocks noChangeAspect="1" noChangeArrowheads="1"/>
            </p:cNvSpPr>
            <p:nvPr userDrawn="1"/>
          </p:nvSpPr>
          <p:spPr bwMode="auto">
            <a:xfrm>
              <a:off x="4327672"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6" name="Oval 855"/>
            <p:cNvSpPr>
              <a:spLocks noChangeAspect="1" noChangeArrowheads="1"/>
            </p:cNvSpPr>
            <p:nvPr userDrawn="1"/>
          </p:nvSpPr>
          <p:spPr bwMode="auto">
            <a:xfrm>
              <a:off x="443924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7" name="Oval 856"/>
            <p:cNvSpPr>
              <a:spLocks noChangeAspect="1" noChangeArrowheads="1"/>
            </p:cNvSpPr>
            <p:nvPr userDrawn="1"/>
          </p:nvSpPr>
          <p:spPr bwMode="auto">
            <a:xfrm>
              <a:off x="455233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8" name="Oval 857"/>
            <p:cNvSpPr>
              <a:spLocks noChangeAspect="1" noChangeArrowheads="1"/>
            </p:cNvSpPr>
            <p:nvPr userDrawn="1"/>
          </p:nvSpPr>
          <p:spPr bwMode="auto">
            <a:xfrm>
              <a:off x="466390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9" name="Oval 858"/>
            <p:cNvSpPr>
              <a:spLocks noChangeAspect="1" noChangeArrowheads="1"/>
            </p:cNvSpPr>
            <p:nvPr userDrawn="1"/>
          </p:nvSpPr>
          <p:spPr bwMode="auto">
            <a:xfrm>
              <a:off x="4776992"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0" name="Oval 859"/>
            <p:cNvSpPr>
              <a:spLocks noChangeAspect="1" noChangeArrowheads="1"/>
            </p:cNvSpPr>
            <p:nvPr userDrawn="1"/>
          </p:nvSpPr>
          <p:spPr bwMode="auto">
            <a:xfrm>
              <a:off x="488856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1" name="Oval 860"/>
            <p:cNvSpPr>
              <a:spLocks noChangeAspect="1" noChangeArrowheads="1"/>
            </p:cNvSpPr>
            <p:nvPr userDrawn="1"/>
          </p:nvSpPr>
          <p:spPr bwMode="auto">
            <a:xfrm>
              <a:off x="500165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2" name="Oval 861"/>
            <p:cNvSpPr>
              <a:spLocks noChangeAspect="1" noChangeArrowheads="1"/>
            </p:cNvSpPr>
            <p:nvPr userDrawn="1"/>
          </p:nvSpPr>
          <p:spPr bwMode="auto">
            <a:xfrm>
              <a:off x="511322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3" name="Oval 862"/>
            <p:cNvSpPr>
              <a:spLocks noChangeAspect="1" noChangeArrowheads="1"/>
            </p:cNvSpPr>
            <p:nvPr userDrawn="1"/>
          </p:nvSpPr>
          <p:spPr bwMode="auto">
            <a:xfrm>
              <a:off x="522631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4" name="Oval 863"/>
            <p:cNvSpPr>
              <a:spLocks noChangeAspect="1" noChangeArrowheads="1"/>
            </p:cNvSpPr>
            <p:nvPr userDrawn="1"/>
          </p:nvSpPr>
          <p:spPr bwMode="auto">
            <a:xfrm>
              <a:off x="5337887"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5" name="Oval 864"/>
            <p:cNvSpPr>
              <a:spLocks noChangeAspect="1" noChangeArrowheads="1"/>
            </p:cNvSpPr>
            <p:nvPr userDrawn="1"/>
          </p:nvSpPr>
          <p:spPr bwMode="auto">
            <a:xfrm>
              <a:off x="545097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6" name="Oval 865"/>
            <p:cNvSpPr>
              <a:spLocks noChangeAspect="1" noChangeArrowheads="1"/>
            </p:cNvSpPr>
            <p:nvPr userDrawn="1"/>
          </p:nvSpPr>
          <p:spPr bwMode="auto">
            <a:xfrm>
              <a:off x="556254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7" name="Oval 866"/>
            <p:cNvSpPr>
              <a:spLocks noChangeAspect="1" noChangeArrowheads="1"/>
            </p:cNvSpPr>
            <p:nvPr userDrawn="1"/>
          </p:nvSpPr>
          <p:spPr bwMode="auto">
            <a:xfrm>
              <a:off x="567563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8" name="Oval 867"/>
            <p:cNvSpPr>
              <a:spLocks noChangeAspect="1" noChangeArrowheads="1"/>
            </p:cNvSpPr>
            <p:nvPr userDrawn="1"/>
          </p:nvSpPr>
          <p:spPr bwMode="auto">
            <a:xfrm>
              <a:off x="5787207"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9" name="Oval 868"/>
            <p:cNvSpPr>
              <a:spLocks noChangeAspect="1" noChangeArrowheads="1"/>
            </p:cNvSpPr>
            <p:nvPr userDrawn="1"/>
          </p:nvSpPr>
          <p:spPr bwMode="auto">
            <a:xfrm>
              <a:off x="590029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0" name="Oval 869"/>
            <p:cNvSpPr>
              <a:spLocks noChangeAspect="1" noChangeArrowheads="1"/>
            </p:cNvSpPr>
            <p:nvPr userDrawn="1"/>
          </p:nvSpPr>
          <p:spPr bwMode="auto">
            <a:xfrm>
              <a:off x="6013375"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1" name="Oval 870"/>
            <p:cNvSpPr>
              <a:spLocks noChangeAspect="1" noChangeArrowheads="1"/>
            </p:cNvSpPr>
            <p:nvPr userDrawn="1"/>
          </p:nvSpPr>
          <p:spPr bwMode="auto">
            <a:xfrm>
              <a:off x="612495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2" name="Oval 871"/>
            <p:cNvSpPr>
              <a:spLocks noChangeAspect="1" noChangeArrowheads="1"/>
            </p:cNvSpPr>
            <p:nvPr userDrawn="1"/>
          </p:nvSpPr>
          <p:spPr bwMode="auto">
            <a:xfrm>
              <a:off x="6238035"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3" name="Oval 872"/>
            <p:cNvSpPr>
              <a:spLocks noChangeAspect="1" noChangeArrowheads="1"/>
            </p:cNvSpPr>
            <p:nvPr userDrawn="1"/>
          </p:nvSpPr>
          <p:spPr bwMode="auto">
            <a:xfrm>
              <a:off x="634961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4" name="Oval 873"/>
            <p:cNvSpPr>
              <a:spLocks noChangeAspect="1" noChangeArrowheads="1"/>
            </p:cNvSpPr>
            <p:nvPr userDrawn="1"/>
          </p:nvSpPr>
          <p:spPr bwMode="auto">
            <a:xfrm>
              <a:off x="6462694"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5" name="Oval 874"/>
            <p:cNvSpPr>
              <a:spLocks noChangeAspect="1" noChangeArrowheads="1"/>
            </p:cNvSpPr>
            <p:nvPr userDrawn="1"/>
          </p:nvSpPr>
          <p:spPr bwMode="auto">
            <a:xfrm>
              <a:off x="657427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6" name="Oval 875"/>
            <p:cNvSpPr>
              <a:spLocks noChangeAspect="1" noChangeArrowheads="1"/>
            </p:cNvSpPr>
            <p:nvPr userDrawn="1"/>
          </p:nvSpPr>
          <p:spPr bwMode="auto">
            <a:xfrm>
              <a:off x="6687355"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7" name="Oval 876"/>
            <p:cNvSpPr>
              <a:spLocks noChangeAspect="1" noChangeArrowheads="1"/>
            </p:cNvSpPr>
            <p:nvPr userDrawn="1"/>
          </p:nvSpPr>
          <p:spPr bwMode="auto">
            <a:xfrm>
              <a:off x="679893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8" name="Oval 877"/>
            <p:cNvSpPr>
              <a:spLocks noChangeAspect="1" noChangeArrowheads="1"/>
            </p:cNvSpPr>
            <p:nvPr userDrawn="1"/>
          </p:nvSpPr>
          <p:spPr bwMode="auto">
            <a:xfrm>
              <a:off x="6912014"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9" name="Oval 878"/>
            <p:cNvSpPr>
              <a:spLocks noChangeAspect="1" noChangeArrowheads="1"/>
            </p:cNvSpPr>
            <p:nvPr userDrawn="1"/>
          </p:nvSpPr>
          <p:spPr bwMode="auto">
            <a:xfrm>
              <a:off x="702359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0" name="Oval 879"/>
            <p:cNvSpPr>
              <a:spLocks noChangeAspect="1" noChangeArrowheads="1"/>
            </p:cNvSpPr>
            <p:nvPr userDrawn="1"/>
          </p:nvSpPr>
          <p:spPr bwMode="auto">
            <a:xfrm>
              <a:off x="7136674"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1" name="Oval 880"/>
            <p:cNvSpPr>
              <a:spLocks noChangeAspect="1" noChangeArrowheads="1"/>
            </p:cNvSpPr>
            <p:nvPr userDrawn="1"/>
          </p:nvSpPr>
          <p:spPr bwMode="auto">
            <a:xfrm>
              <a:off x="1854906"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2" name="Oval 881"/>
            <p:cNvSpPr>
              <a:spLocks noChangeAspect="1" noChangeArrowheads="1"/>
            </p:cNvSpPr>
            <p:nvPr userDrawn="1"/>
          </p:nvSpPr>
          <p:spPr bwMode="auto">
            <a:xfrm>
              <a:off x="1967990"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3" name="Oval 882"/>
            <p:cNvSpPr>
              <a:spLocks noChangeAspect="1" noChangeArrowheads="1"/>
            </p:cNvSpPr>
            <p:nvPr userDrawn="1"/>
          </p:nvSpPr>
          <p:spPr bwMode="auto">
            <a:xfrm>
              <a:off x="2192650"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4" name="Oval 883"/>
            <p:cNvSpPr>
              <a:spLocks noChangeAspect="1" noChangeArrowheads="1"/>
            </p:cNvSpPr>
            <p:nvPr userDrawn="1"/>
          </p:nvSpPr>
          <p:spPr bwMode="auto">
            <a:xfrm>
              <a:off x="2417310"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5" name="Oval 884"/>
            <p:cNvSpPr>
              <a:spLocks noChangeAspect="1" noChangeArrowheads="1"/>
            </p:cNvSpPr>
            <p:nvPr userDrawn="1"/>
          </p:nvSpPr>
          <p:spPr bwMode="auto">
            <a:xfrm>
              <a:off x="398992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6" name="Oval 885"/>
            <p:cNvSpPr>
              <a:spLocks noChangeAspect="1" noChangeArrowheads="1"/>
            </p:cNvSpPr>
            <p:nvPr userDrawn="1"/>
          </p:nvSpPr>
          <p:spPr bwMode="auto">
            <a:xfrm>
              <a:off x="4103013"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7" name="Oval 886"/>
            <p:cNvSpPr>
              <a:spLocks noChangeAspect="1" noChangeArrowheads="1"/>
            </p:cNvSpPr>
            <p:nvPr userDrawn="1"/>
          </p:nvSpPr>
          <p:spPr bwMode="auto">
            <a:xfrm>
              <a:off x="4214589"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8" name="Oval 887"/>
            <p:cNvSpPr>
              <a:spLocks noChangeAspect="1" noChangeArrowheads="1"/>
            </p:cNvSpPr>
            <p:nvPr userDrawn="1"/>
          </p:nvSpPr>
          <p:spPr bwMode="auto">
            <a:xfrm>
              <a:off x="4327672"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9" name="Oval 888"/>
            <p:cNvSpPr>
              <a:spLocks noChangeAspect="1" noChangeArrowheads="1"/>
            </p:cNvSpPr>
            <p:nvPr userDrawn="1"/>
          </p:nvSpPr>
          <p:spPr bwMode="auto">
            <a:xfrm>
              <a:off x="443924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0" name="Oval 889"/>
            <p:cNvSpPr>
              <a:spLocks noChangeAspect="1" noChangeArrowheads="1"/>
            </p:cNvSpPr>
            <p:nvPr userDrawn="1"/>
          </p:nvSpPr>
          <p:spPr bwMode="auto">
            <a:xfrm>
              <a:off x="455233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1" name="Oval 890"/>
            <p:cNvSpPr>
              <a:spLocks noChangeAspect="1" noChangeArrowheads="1"/>
            </p:cNvSpPr>
            <p:nvPr userDrawn="1"/>
          </p:nvSpPr>
          <p:spPr bwMode="auto">
            <a:xfrm>
              <a:off x="466390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2" name="Oval 891"/>
            <p:cNvSpPr>
              <a:spLocks noChangeAspect="1" noChangeArrowheads="1"/>
            </p:cNvSpPr>
            <p:nvPr userDrawn="1"/>
          </p:nvSpPr>
          <p:spPr bwMode="auto">
            <a:xfrm>
              <a:off x="4776992"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3" name="Oval 892"/>
            <p:cNvSpPr>
              <a:spLocks noChangeAspect="1" noChangeArrowheads="1"/>
            </p:cNvSpPr>
            <p:nvPr userDrawn="1"/>
          </p:nvSpPr>
          <p:spPr bwMode="auto">
            <a:xfrm>
              <a:off x="488856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4" name="Oval 893"/>
            <p:cNvSpPr>
              <a:spLocks noChangeAspect="1" noChangeArrowheads="1"/>
            </p:cNvSpPr>
            <p:nvPr userDrawn="1"/>
          </p:nvSpPr>
          <p:spPr bwMode="auto">
            <a:xfrm>
              <a:off x="500165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5" name="Oval 894"/>
            <p:cNvSpPr>
              <a:spLocks noChangeAspect="1" noChangeArrowheads="1"/>
            </p:cNvSpPr>
            <p:nvPr userDrawn="1"/>
          </p:nvSpPr>
          <p:spPr bwMode="auto">
            <a:xfrm>
              <a:off x="511322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6" name="Oval 895"/>
            <p:cNvSpPr>
              <a:spLocks noChangeAspect="1" noChangeArrowheads="1"/>
            </p:cNvSpPr>
            <p:nvPr userDrawn="1"/>
          </p:nvSpPr>
          <p:spPr bwMode="auto">
            <a:xfrm>
              <a:off x="5337887"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7" name="Oval 896"/>
            <p:cNvSpPr>
              <a:spLocks noChangeAspect="1" noChangeArrowheads="1"/>
            </p:cNvSpPr>
            <p:nvPr userDrawn="1"/>
          </p:nvSpPr>
          <p:spPr bwMode="auto">
            <a:xfrm>
              <a:off x="545097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8" name="Oval 897"/>
            <p:cNvSpPr>
              <a:spLocks noChangeAspect="1" noChangeArrowheads="1"/>
            </p:cNvSpPr>
            <p:nvPr userDrawn="1"/>
          </p:nvSpPr>
          <p:spPr bwMode="auto">
            <a:xfrm>
              <a:off x="556254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9" name="Oval 898"/>
            <p:cNvSpPr>
              <a:spLocks noChangeAspect="1" noChangeArrowheads="1"/>
            </p:cNvSpPr>
            <p:nvPr userDrawn="1"/>
          </p:nvSpPr>
          <p:spPr bwMode="auto">
            <a:xfrm>
              <a:off x="5675631"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0" name="Oval 899"/>
            <p:cNvSpPr>
              <a:spLocks noChangeAspect="1" noChangeArrowheads="1"/>
            </p:cNvSpPr>
            <p:nvPr userDrawn="1"/>
          </p:nvSpPr>
          <p:spPr bwMode="auto">
            <a:xfrm>
              <a:off x="6013375"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1" name="Oval 900"/>
            <p:cNvSpPr>
              <a:spLocks noChangeAspect="1" noChangeArrowheads="1"/>
            </p:cNvSpPr>
            <p:nvPr userDrawn="1"/>
          </p:nvSpPr>
          <p:spPr bwMode="auto">
            <a:xfrm>
              <a:off x="6124951"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2" name="Oval 901"/>
            <p:cNvSpPr>
              <a:spLocks noChangeAspect="1" noChangeArrowheads="1"/>
            </p:cNvSpPr>
            <p:nvPr userDrawn="1"/>
          </p:nvSpPr>
          <p:spPr bwMode="auto">
            <a:xfrm>
              <a:off x="6238035"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3" name="Oval 902"/>
            <p:cNvSpPr>
              <a:spLocks noChangeAspect="1" noChangeArrowheads="1"/>
            </p:cNvSpPr>
            <p:nvPr userDrawn="1"/>
          </p:nvSpPr>
          <p:spPr bwMode="auto">
            <a:xfrm>
              <a:off x="6349611"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4" name="Oval 903"/>
            <p:cNvSpPr>
              <a:spLocks noChangeAspect="1" noChangeArrowheads="1"/>
            </p:cNvSpPr>
            <p:nvPr userDrawn="1"/>
          </p:nvSpPr>
          <p:spPr bwMode="auto">
            <a:xfrm>
              <a:off x="6574270"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5" name="Oval 904"/>
            <p:cNvSpPr>
              <a:spLocks noChangeAspect="1" noChangeArrowheads="1"/>
            </p:cNvSpPr>
            <p:nvPr userDrawn="1"/>
          </p:nvSpPr>
          <p:spPr bwMode="auto">
            <a:xfrm>
              <a:off x="6687355"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6" name="Oval 905"/>
            <p:cNvSpPr>
              <a:spLocks noChangeAspect="1" noChangeArrowheads="1"/>
            </p:cNvSpPr>
            <p:nvPr userDrawn="1"/>
          </p:nvSpPr>
          <p:spPr bwMode="auto">
            <a:xfrm>
              <a:off x="6798931"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7" name="Oval 906"/>
            <p:cNvSpPr>
              <a:spLocks noChangeAspect="1" noChangeArrowheads="1"/>
            </p:cNvSpPr>
            <p:nvPr userDrawn="1"/>
          </p:nvSpPr>
          <p:spPr bwMode="auto">
            <a:xfrm>
              <a:off x="1854906"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8" name="Oval 907"/>
            <p:cNvSpPr>
              <a:spLocks noChangeAspect="1" noChangeArrowheads="1"/>
            </p:cNvSpPr>
            <p:nvPr userDrawn="1"/>
          </p:nvSpPr>
          <p:spPr bwMode="auto">
            <a:xfrm>
              <a:off x="1967990"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9" name="Oval 908"/>
            <p:cNvSpPr>
              <a:spLocks noChangeAspect="1" noChangeArrowheads="1"/>
            </p:cNvSpPr>
            <p:nvPr userDrawn="1"/>
          </p:nvSpPr>
          <p:spPr bwMode="auto">
            <a:xfrm>
              <a:off x="2079566"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0" name="Oval 909"/>
            <p:cNvSpPr>
              <a:spLocks noChangeAspect="1" noChangeArrowheads="1"/>
            </p:cNvSpPr>
            <p:nvPr userDrawn="1"/>
          </p:nvSpPr>
          <p:spPr bwMode="auto">
            <a:xfrm>
              <a:off x="2192650"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1" name="Oval 910"/>
            <p:cNvSpPr>
              <a:spLocks noChangeAspect="1" noChangeArrowheads="1"/>
            </p:cNvSpPr>
            <p:nvPr userDrawn="1"/>
          </p:nvSpPr>
          <p:spPr bwMode="auto">
            <a:xfrm>
              <a:off x="2641969"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2" name="Oval 911"/>
            <p:cNvSpPr>
              <a:spLocks noChangeAspect="1" noChangeArrowheads="1"/>
            </p:cNvSpPr>
            <p:nvPr userDrawn="1"/>
          </p:nvSpPr>
          <p:spPr bwMode="auto">
            <a:xfrm>
              <a:off x="398992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3" name="Oval 912"/>
            <p:cNvSpPr>
              <a:spLocks noChangeAspect="1" noChangeArrowheads="1"/>
            </p:cNvSpPr>
            <p:nvPr userDrawn="1"/>
          </p:nvSpPr>
          <p:spPr bwMode="auto">
            <a:xfrm>
              <a:off x="4103013"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4" name="Oval 913"/>
            <p:cNvSpPr>
              <a:spLocks noChangeAspect="1" noChangeArrowheads="1"/>
            </p:cNvSpPr>
            <p:nvPr userDrawn="1"/>
          </p:nvSpPr>
          <p:spPr bwMode="auto">
            <a:xfrm>
              <a:off x="4214589"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5" name="Oval 914"/>
            <p:cNvSpPr>
              <a:spLocks noChangeAspect="1" noChangeArrowheads="1"/>
            </p:cNvSpPr>
            <p:nvPr userDrawn="1"/>
          </p:nvSpPr>
          <p:spPr bwMode="auto">
            <a:xfrm>
              <a:off x="4327672"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6" name="Oval 915"/>
            <p:cNvSpPr>
              <a:spLocks noChangeAspect="1" noChangeArrowheads="1"/>
            </p:cNvSpPr>
            <p:nvPr userDrawn="1"/>
          </p:nvSpPr>
          <p:spPr bwMode="auto">
            <a:xfrm>
              <a:off x="443924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7" name="Oval 916"/>
            <p:cNvSpPr>
              <a:spLocks noChangeAspect="1" noChangeArrowheads="1"/>
            </p:cNvSpPr>
            <p:nvPr userDrawn="1"/>
          </p:nvSpPr>
          <p:spPr bwMode="auto">
            <a:xfrm>
              <a:off x="455233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8" name="Oval 917"/>
            <p:cNvSpPr>
              <a:spLocks noChangeAspect="1" noChangeArrowheads="1"/>
            </p:cNvSpPr>
            <p:nvPr userDrawn="1"/>
          </p:nvSpPr>
          <p:spPr bwMode="auto">
            <a:xfrm>
              <a:off x="466390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9" name="Oval 918"/>
            <p:cNvSpPr>
              <a:spLocks noChangeAspect="1" noChangeArrowheads="1"/>
            </p:cNvSpPr>
            <p:nvPr userDrawn="1"/>
          </p:nvSpPr>
          <p:spPr bwMode="auto">
            <a:xfrm>
              <a:off x="4776992"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0" name="Oval 919"/>
            <p:cNvSpPr>
              <a:spLocks noChangeAspect="1" noChangeArrowheads="1"/>
            </p:cNvSpPr>
            <p:nvPr userDrawn="1"/>
          </p:nvSpPr>
          <p:spPr bwMode="auto">
            <a:xfrm>
              <a:off x="488856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1" name="Oval 920"/>
            <p:cNvSpPr>
              <a:spLocks noChangeAspect="1" noChangeArrowheads="1"/>
            </p:cNvSpPr>
            <p:nvPr userDrawn="1"/>
          </p:nvSpPr>
          <p:spPr bwMode="auto">
            <a:xfrm>
              <a:off x="500165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2" name="Oval 921"/>
            <p:cNvSpPr>
              <a:spLocks noChangeAspect="1" noChangeArrowheads="1"/>
            </p:cNvSpPr>
            <p:nvPr userDrawn="1"/>
          </p:nvSpPr>
          <p:spPr bwMode="auto">
            <a:xfrm>
              <a:off x="511322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3" name="Oval 922"/>
            <p:cNvSpPr>
              <a:spLocks noChangeAspect="1" noChangeArrowheads="1"/>
            </p:cNvSpPr>
            <p:nvPr userDrawn="1"/>
          </p:nvSpPr>
          <p:spPr bwMode="auto">
            <a:xfrm>
              <a:off x="5337887"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4" name="Oval 923"/>
            <p:cNvSpPr>
              <a:spLocks noChangeAspect="1" noChangeArrowheads="1"/>
            </p:cNvSpPr>
            <p:nvPr userDrawn="1"/>
          </p:nvSpPr>
          <p:spPr bwMode="auto">
            <a:xfrm>
              <a:off x="545097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5" name="Oval 924"/>
            <p:cNvSpPr>
              <a:spLocks noChangeAspect="1" noChangeArrowheads="1"/>
            </p:cNvSpPr>
            <p:nvPr userDrawn="1"/>
          </p:nvSpPr>
          <p:spPr bwMode="auto">
            <a:xfrm>
              <a:off x="556254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6" name="Oval 925"/>
            <p:cNvSpPr>
              <a:spLocks noChangeAspect="1" noChangeArrowheads="1"/>
            </p:cNvSpPr>
            <p:nvPr userDrawn="1"/>
          </p:nvSpPr>
          <p:spPr bwMode="auto">
            <a:xfrm>
              <a:off x="6124951"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7" name="Oval 926"/>
            <p:cNvSpPr>
              <a:spLocks noChangeAspect="1" noChangeArrowheads="1"/>
            </p:cNvSpPr>
            <p:nvPr userDrawn="1"/>
          </p:nvSpPr>
          <p:spPr bwMode="auto">
            <a:xfrm>
              <a:off x="6238035"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8" name="Oval 927"/>
            <p:cNvSpPr>
              <a:spLocks noChangeAspect="1" noChangeArrowheads="1"/>
            </p:cNvSpPr>
            <p:nvPr userDrawn="1"/>
          </p:nvSpPr>
          <p:spPr bwMode="auto">
            <a:xfrm>
              <a:off x="6574270"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9" name="Oval 928"/>
            <p:cNvSpPr>
              <a:spLocks noChangeAspect="1" noChangeArrowheads="1"/>
            </p:cNvSpPr>
            <p:nvPr userDrawn="1"/>
          </p:nvSpPr>
          <p:spPr bwMode="auto">
            <a:xfrm>
              <a:off x="6687355"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0" name="Oval 929"/>
            <p:cNvSpPr>
              <a:spLocks noChangeAspect="1" noChangeArrowheads="1"/>
            </p:cNvSpPr>
            <p:nvPr userDrawn="1"/>
          </p:nvSpPr>
          <p:spPr bwMode="auto">
            <a:xfrm>
              <a:off x="6798931"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1" name="Oval 930"/>
            <p:cNvSpPr>
              <a:spLocks noChangeAspect="1" noChangeArrowheads="1"/>
            </p:cNvSpPr>
            <p:nvPr userDrawn="1"/>
          </p:nvSpPr>
          <p:spPr bwMode="auto">
            <a:xfrm>
              <a:off x="6912014"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2" name="Oval 931"/>
            <p:cNvSpPr>
              <a:spLocks noChangeAspect="1" noChangeArrowheads="1"/>
            </p:cNvSpPr>
            <p:nvPr userDrawn="1"/>
          </p:nvSpPr>
          <p:spPr bwMode="auto">
            <a:xfrm>
              <a:off x="7136674"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3" name="Oval 932"/>
            <p:cNvSpPr>
              <a:spLocks noChangeAspect="1" noChangeArrowheads="1"/>
            </p:cNvSpPr>
            <p:nvPr userDrawn="1"/>
          </p:nvSpPr>
          <p:spPr bwMode="auto">
            <a:xfrm>
              <a:off x="7248250" y="3526510"/>
              <a:ext cx="85943"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934" name="Oval 933"/>
            <p:cNvSpPr>
              <a:spLocks noChangeAspect="1" noChangeArrowheads="1"/>
            </p:cNvSpPr>
            <p:nvPr userDrawn="1"/>
          </p:nvSpPr>
          <p:spPr bwMode="auto">
            <a:xfrm>
              <a:off x="2192650"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5" name="Oval 934"/>
            <p:cNvSpPr>
              <a:spLocks noChangeAspect="1" noChangeArrowheads="1"/>
            </p:cNvSpPr>
            <p:nvPr userDrawn="1"/>
          </p:nvSpPr>
          <p:spPr bwMode="auto">
            <a:xfrm>
              <a:off x="2304226"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6" name="Oval 935"/>
            <p:cNvSpPr>
              <a:spLocks noChangeAspect="1" noChangeArrowheads="1"/>
            </p:cNvSpPr>
            <p:nvPr userDrawn="1"/>
          </p:nvSpPr>
          <p:spPr bwMode="auto">
            <a:xfrm>
              <a:off x="398992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7" name="Oval 936"/>
            <p:cNvSpPr>
              <a:spLocks noChangeAspect="1" noChangeArrowheads="1"/>
            </p:cNvSpPr>
            <p:nvPr userDrawn="1"/>
          </p:nvSpPr>
          <p:spPr bwMode="auto">
            <a:xfrm>
              <a:off x="4103013"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8" name="Oval 937"/>
            <p:cNvSpPr>
              <a:spLocks noChangeAspect="1" noChangeArrowheads="1"/>
            </p:cNvSpPr>
            <p:nvPr userDrawn="1"/>
          </p:nvSpPr>
          <p:spPr bwMode="auto">
            <a:xfrm>
              <a:off x="4214589"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9" name="Oval 938"/>
            <p:cNvSpPr>
              <a:spLocks noChangeAspect="1" noChangeArrowheads="1"/>
            </p:cNvSpPr>
            <p:nvPr userDrawn="1"/>
          </p:nvSpPr>
          <p:spPr bwMode="auto">
            <a:xfrm>
              <a:off x="4327672"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0" name="Oval 939"/>
            <p:cNvSpPr>
              <a:spLocks noChangeAspect="1" noChangeArrowheads="1"/>
            </p:cNvSpPr>
            <p:nvPr userDrawn="1"/>
          </p:nvSpPr>
          <p:spPr bwMode="auto">
            <a:xfrm>
              <a:off x="443924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1" name="Oval 940"/>
            <p:cNvSpPr>
              <a:spLocks noChangeAspect="1" noChangeArrowheads="1"/>
            </p:cNvSpPr>
            <p:nvPr userDrawn="1"/>
          </p:nvSpPr>
          <p:spPr bwMode="auto">
            <a:xfrm>
              <a:off x="4552332"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2" name="Oval 941"/>
            <p:cNvSpPr>
              <a:spLocks noChangeAspect="1" noChangeArrowheads="1"/>
            </p:cNvSpPr>
            <p:nvPr userDrawn="1"/>
          </p:nvSpPr>
          <p:spPr bwMode="auto">
            <a:xfrm>
              <a:off x="4663908"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3" name="Oval 942"/>
            <p:cNvSpPr>
              <a:spLocks noChangeAspect="1" noChangeArrowheads="1"/>
            </p:cNvSpPr>
            <p:nvPr userDrawn="1"/>
          </p:nvSpPr>
          <p:spPr bwMode="auto">
            <a:xfrm>
              <a:off x="4776992"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4" name="Oval 943"/>
            <p:cNvSpPr>
              <a:spLocks noChangeAspect="1" noChangeArrowheads="1"/>
            </p:cNvSpPr>
            <p:nvPr userDrawn="1"/>
          </p:nvSpPr>
          <p:spPr bwMode="auto">
            <a:xfrm>
              <a:off x="488856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5" name="Oval 944"/>
            <p:cNvSpPr>
              <a:spLocks noChangeAspect="1" noChangeArrowheads="1"/>
            </p:cNvSpPr>
            <p:nvPr userDrawn="1"/>
          </p:nvSpPr>
          <p:spPr bwMode="auto">
            <a:xfrm>
              <a:off x="5001652"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6" name="Oval 945"/>
            <p:cNvSpPr>
              <a:spLocks noChangeAspect="1" noChangeArrowheads="1"/>
            </p:cNvSpPr>
            <p:nvPr userDrawn="1"/>
          </p:nvSpPr>
          <p:spPr bwMode="auto">
            <a:xfrm>
              <a:off x="5113228"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7" name="Oval 946"/>
            <p:cNvSpPr>
              <a:spLocks noChangeAspect="1" noChangeArrowheads="1"/>
            </p:cNvSpPr>
            <p:nvPr userDrawn="1"/>
          </p:nvSpPr>
          <p:spPr bwMode="auto">
            <a:xfrm>
              <a:off x="5226311"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8" name="Oval 947"/>
            <p:cNvSpPr>
              <a:spLocks noChangeAspect="1" noChangeArrowheads="1"/>
            </p:cNvSpPr>
            <p:nvPr userDrawn="1"/>
          </p:nvSpPr>
          <p:spPr bwMode="auto">
            <a:xfrm>
              <a:off x="6124951"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9" name="Oval 948"/>
            <p:cNvSpPr>
              <a:spLocks noChangeAspect="1" noChangeArrowheads="1"/>
            </p:cNvSpPr>
            <p:nvPr userDrawn="1"/>
          </p:nvSpPr>
          <p:spPr bwMode="auto">
            <a:xfrm>
              <a:off x="6238035"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0" name="Oval 949"/>
            <p:cNvSpPr>
              <a:spLocks noChangeAspect="1" noChangeArrowheads="1"/>
            </p:cNvSpPr>
            <p:nvPr userDrawn="1"/>
          </p:nvSpPr>
          <p:spPr bwMode="auto">
            <a:xfrm>
              <a:off x="6687355"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1" name="Oval 950"/>
            <p:cNvSpPr>
              <a:spLocks noChangeAspect="1" noChangeArrowheads="1"/>
            </p:cNvSpPr>
            <p:nvPr userDrawn="1"/>
          </p:nvSpPr>
          <p:spPr bwMode="auto">
            <a:xfrm>
              <a:off x="6798931"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2" name="Oval 951"/>
            <p:cNvSpPr>
              <a:spLocks noChangeAspect="1" noChangeArrowheads="1"/>
            </p:cNvSpPr>
            <p:nvPr userDrawn="1"/>
          </p:nvSpPr>
          <p:spPr bwMode="auto">
            <a:xfrm>
              <a:off x="7248250"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3" name="Oval 952"/>
            <p:cNvSpPr>
              <a:spLocks noChangeAspect="1" noChangeArrowheads="1"/>
            </p:cNvSpPr>
            <p:nvPr userDrawn="1"/>
          </p:nvSpPr>
          <p:spPr bwMode="auto">
            <a:xfrm>
              <a:off x="2304226"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4" name="Oval 953"/>
            <p:cNvSpPr>
              <a:spLocks noChangeAspect="1" noChangeArrowheads="1"/>
            </p:cNvSpPr>
            <p:nvPr userDrawn="1"/>
          </p:nvSpPr>
          <p:spPr bwMode="auto">
            <a:xfrm>
              <a:off x="2417310"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5" name="Oval 954"/>
            <p:cNvSpPr>
              <a:spLocks noChangeAspect="1" noChangeArrowheads="1"/>
            </p:cNvSpPr>
            <p:nvPr userDrawn="1"/>
          </p:nvSpPr>
          <p:spPr bwMode="auto">
            <a:xfrm>
              <a:off x="2528886"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6" name="Oval 955"/>
            <p:cNvSpPr>
              <a:spLocks noChangeAspect="1" noChangeArrowheads="1"/>
            </p:cNvSpPr>
            <p:nvPr userDrawn="1"/>
          </p:nvSpPr>
          <p:spPr bwMode="auto">
            <a:xfrm>
              <a:off x="2641969"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7" name="Oval 956"/>
            <p:cNvSpPr>
              <a:spLocks noChangeAspect="1" noChangeArrowheads="1"/>
            </p:cNvSpPr>
            <p:nvPr userDrawn="1"/>
          </p:nvSpPr>
          <p:spPr bwMode="auto">
            <a:xfrm>
              <a:off x="2753545"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8" name="Oval 957"/>
            <p:cNvSpPr>
              <a:spLocks noChangeAspect="1" noChangeArrowheads="1"/>
            </p:cNvSpPr>
            <p:nvPr userDrawn="1"/>
          </p:nvSpPr>
          <p:spPr bwMode="auto">
            <a:xfrm>
              <a:off x="398992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9" name="Oval 958"/>
            <p:cNvSpPr>
              <a:spLocks noChangeAspect="1" noChangeArrowheads="1"/>
            </p:cNvSpPr>
            <p:nvPr userDrawn="1"/>
          </p:nvSpPr>
          <p:spPr bwMode="auto">
            <a:xfrm>
              <a:off x="4103013"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0" name="Oval 959"/>
            <p:cNvSpPr>
              <a:spLocks noChangeAspect="1" noChangeArrowheads="1"/>
            </p:cNvSpPr>
            <p:nvPr userDrawn="1"/>
          </p:nvSpPr>
          <p:spPr bwMode="auto">
            <a:xfrm>
              <a:off x="4214589"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1" name="Oval 960"/>
            <p:cNvSpPr>
              <a:spLocks noChangeAspect="1" noChangeArrowheads="1"/>
            </p:cNvSpPr>
            <p:nvPr userDrawn="1"/>
          </p:nvSpPr>
          <p:spPr bwMode="auto">
            <a:xfrm>
              <a:off x="4327672"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2" name="Oval 961"/>
            <p:cNvSpPr>
              <a:spLocks noChangeAspect="1" noChangeArrowheads="1"/>
            </p:cNvSpPr>
            <p:nvPr userDrawn="1"/>
          </p:nvSpPr>
          <p:spPr bwMode="auto">
            <a:xfrm>
              <a:off x="443924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3" name="Oval 962"/>
            <p:cNvSpPr>
              <a:spLocks noChangeAspect="1" noChangeArrowheads="1"/>
            </p:cNvSpPr>
            <p:nvPr userDrawn="1"/>
          </p:nvSpPr>
          <p:spPr bwMode="auto">
            <a:xfrm>
              <a:off x="455233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4" name="Oval 963"/>
            <p:cNvSpPr>
              <a:spLocks noChangeAspect="1" noChangeArrowheads="1"/>
            </p:cNvSpPr>
            <p:nvPr userDrawn="1"/>
          </p:nvSpPr>
          <p:spPr bwMode="auto">
            <a:xfrm>
              <a:off x="466390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5" name="Oval 964"/>
            <p:cNvSpPr>
              <a:spLocks noChangeAspect="1" noChangeArrowheads="1"/>
            </p:cNvSpPr>
            <p:nvPr userDrawn="1"/>
          </p:nvSpPr>
          <p:spPr bwMode="auto">
            <a:xfrm>
              <a:off x="4776992"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6" name="Oval 965"/>
            <p:cNvSpPr>
              <a:spLocks noChangeAspect="1" noChangeArrowheads="1"/>
            </p:cNvSpPr>
            <p:nvPr userDrawn="1"/>
          </p:nvSpPr>
          <p:spPr bwMode="auto">
            <a:xfrm>
              <a:off x="488856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7" name="Oval 966"/>
            <p:cNvSpPr>
              <a:spLocks noChangeAspect="1" noChangeArrowheads="1"/>
            </p:cNvSpPr>
            <p:nvPr userDrawn="1"/>
          </p:nvSpPr>
          <p:spPr bwMode="auto">
            <a:xfrm>
              <a:off x="500165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8" name="Oval 967"/>
            <p:cNvSpPr>
              <a:spLocks noChangeAspect="1" noChangeArrowheads="1"/>
            </p:cNvSpPr>
            <p:nvPr userDrawn="1"/>
          </p:nvSpPr>
          <p:spPr bwMode="auto">
            <a:xfrm>
              <a:off x="511322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9" name="Oval 968"/>
            <p:cNvSpPr>
              <a:spLocks noChangeAspect="1" noChangeArrowheads="1"/>
            </p:cNvSpPr>
            <p:nvPr userDrawn="1"/>
          </p:nvSpPr>
          <p:spPr bwMode="auto">
            <a:xfrm>
              <a:off x="5226311"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0" name="Oval 969"/>
            <p:cNvSpPr>
              <a:spLocks noChangeAspect="1" noChangeArrowheads="1"/>
            </p:cNvSpPr>
            <p:nvPr userDrawn="1"/>
          </p:nvSpPr>
          <p:spPr bwMode="auto">
            <a:xfrm>
              <a:off x="5337887"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1" name="Oval 970"/>
            <p:cNvSpPr>
              <a:spLocks noChangeAspect="1" noChangeArrowheads="1"/>
            </p:cNvSpPr>
            <p:nvPr userDrawn="1"/>
          </p:nvSpPr>
          <p:spPr bwMode="auto">
            <a:xfrm>
              <a:off x="545097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2" name="Oval 971"/>
            <p:cNvSpPr>
              <a:spLocks noChangeAspect="1" noChangeArrowheads="1"/>
            </p:cNvSpPr>
            <p:nvPr userDrawn="1"/>
          </p:nvSpPr>
          <p:spPr bwMode="auto">
            <a:xfrm>
              <a:off x="556254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3" name="Oval 972"/>
            <p:cNvSpPr>
              <a:spLocks noChangeAspect="1" noChangeArrowheads="1"/>
            </p:cNvSpPr>
            <p:nvPr userDrawn="1"/>
          </p:nvSpPr>
          <p:spPr bwMode="auto">
            <a:xfrm>
              <a:off x="6124951"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4" name="Oval 973"/>
            <p:cNvSpPr>
              <a:spLocks noChangeAspect="1" noChangeArrowheads="1"/>
            </p:cNvSpPr>
            <p:nvPr userDrawn="1"/>
          </p:nvSpPr>
          <p:spPr bwMode="auto">
            <a:xfrm>
              <a:off x="6687355"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5" name="Oval 974"/>
            <p:cNvSpPr>
              <a:spLocks noChangeAspect="1" noChangeArrowheads="1"/>
            </p:cNvSpPr>
            <p:nvPr userDrawn="1"/>
          </p:nvSpPr>
          <p:spPr bwMode="auto">
            <a:xfrm>
              <a:off x="6798931"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6" name="Oval 975"/>
            <p:cNvSpPr>
              <a:spLocks noChangeAspect="1" noChangeArrowheads="1"/>
            </p:cNvSpPr>
            <p:nvPr userDrawn="1"/>
          </p:nvSpPr>
          <p:spPr bwMode="auto">
            <a:xfrm>
              <a:off x="7248250"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7" name="Oval 976"/>
            <p:cNvSpPr>
              <a:spLocks noChangeAspect="1" noChangeArrowheads="1"/>
            </p:cNvSpPr>
            <p:nvPr userDrawn="1"/>
          </p:nvSpPr>
          <p:spPr bwMode="auto">
            <a:xfrm>
              <a:off x="2528886"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8" name="Oval 977"/>
            <p:cNvSpPr>
              <a:spLocks noChangeAspect="1" noChangeArrowheads="1"/>
            </p:cNvSpPr>
            <p:nvPr userDrawn="1"/>
          </p:nvSpPr>
          <p:spPr bwMode="auto">
            <a:xfrm>
              <a:off x="2641969"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9" name="Oval 978"/>
            <p:cNvSpPr>
              <a:spLocks noChangeAspect="1" noChangeArrowheads="1"/>
            </p:cNvSpPr>
            <p:nvPr userDrawn="1"/>
          </p:nvSpPr>
          <p:spPr bwMode="auto">
            <a:xfrm>
              <a:off x="2753545"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0" name="Oval 979"/>
            <p:cNvSpPr>
              <a:spLocks noChangeAspect="1" noChangeArrowheads="1"/>
            </p:cNvSpPr>
            <p:nvPr userDrawn="1"/>
          </p:nvSpPr>
          <p:spPr bwMode="auto">
            <a:xfrm>
              <a:off x="2866630"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1" name="Oval 980"/>
            <p:cNvSpPr>
              <a:spLocks noChangeAspect="1" noChangeArrowheads="1"/>
            </p:cNvSpPr>
            <p:nvPr userDrawn="1"/>
          </p:nvSpPr>
          <p:spPr bwMode="auto">
            <a:xfrm>
              <a:off x="4103013"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2" name="Oval 981"/>
            <p:cNvSpPr>
              <a:spLocks noChangeAspect="1" noChangeArrowheads="1"/>
            </p:cNvSpPr>
            <p:nvPr userDrawn="1"/>
          </p:nvSpPr>
          <p:spPr bwMode="auto">
            <a:xfrm>
              <a:off x="4214589"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3" name="Oval 982"/>
            <p:cNvSpPr>
              <a:spLocks noChangeAspect="1" noChangeArrowheads="1"/>
            </p:cNvSpPr>
            <p:nvPr userDrawn="1"/>
          </p:nvSpPr>
          <p:spPr bwMode="auto">
            <a:xfrm>
              <a:off x="4327672"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4" name="Oval 983"/>
            <p:cNvSpPr>
              <a:spLocks noChangeAspect="1" noChangeArrowheads="1"/>
            </p:cNvSpPr>
            <p:nvPr userDrawn="1"/>
          </p:nvSpPr>
          <p:spPr bwMode="auto">
            <a:xfrm>
              <a:off x="4439248"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5" name="Oval 984"/>
            <p:cNvSpPr>
              <a:spLocks noChangeAspect="1" noChangeArrowheads="1"/>
            </p:cNvSpPr>
            <p:nvPr userDrawn="1"/>
          </p:nvSpPr>
          <p:spPr bwMode="auto">
            <a:xfrm>
              <a:off x="455233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6" name="Oval 985"/>
            <p:cNvSpPr>
              <a:spLocks noChangeAspect="1" noChangeArrowheads="1"/>
            </p:cNvSpPr>
            <p:nvPr userDrawn="1"/>
          </p:nvSpPr>
          <p:spPr bwMode="auto">
            <a:xfrm>
              <a:off x="4663908"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7" name="Oval 986"/>
            <p:cNvSpPr>
              <a:spLocks noChangeAspect="1" noChangeArrowheads="1"/>
            </p:cNvSpPr>
            <p:nvPr userDrawn="1"/>
          </p:nvSpPr>
          <p:spPr bwMode="auto">
            <a:xfrm>
              <a:off x="4776992"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8" name="Oval 987"/>
            <p:cNvSpPr>
              <a:spLocks noChangeAspect="1" noChangeArrowheads="1"/>
            </p:cNvSpPr>
            <p:nvPr userDrawn="1"/>
          </p:nvSpPr>
          <p:spPr bwMode="auto">
            <a:xfrm>
              <a:off x="4888568"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9" name="Oval 988"/>
            <p:cNvSpPr>
              <a:spLocks noChangeAspect="1" noChangeArrowheads="1"/>
            </p:cNvSpPr>
            <p:nvPr userDrawn="1"/>
          </p:nvSpPr>
          <p:spPr bwMode="auto">
            <a:xfrm>
              <a:off x="500165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0" name="Oval 989"/>
            <p:cNvSpPr>
              <a:spLocks noChangeAspect="1" noChangeArrowheads="1"/>
            </p:cNvSpPr>
            <p:nvPr userDrawn="1"/>
          </p:nvSpPr>
          <p:spPr bwMode="auto">
            <a:xfrm>
              <a:off x="5113228"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1" name="Oval 990"/>
            <p:cNvSpPr>
              <a:spLocks noChangeAspect="1" noChangeArrowheads="1"/>
            </p:cNvSpPr>
            <p:nvPr userDrawn="1"/>
          </p:nvSpPr>
          <p:spPr bwMode="auto">
            <a:xfrm>
              <a:off x="5226311"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2" name="Oval 991"/>
            <p:cNvSpPr>
              <a:spLocks noChangeAspect="1" noChangeArrowheads="1"/>
            </p:cNvSpPr>
            <p:nvPr userDrawn="1"/>
          </p:nvSpPr>
          <p:spPr bwMode="auto">
            <a:xfrm>
              <a:off x="5337887"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3" name="Oval 992"/>
            <p:cNvSpPr>
              <a:spLocks noChangeAspect="1" noChangeArrowheads="1"/>
            </p:cNvSpPr>
            <p:nvPr userDrawn="1"/>
          </p:nvSpPr>
          <p:spPr bwMode="auto">
            <a:xfrm>
              <a:off x="545097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4" name="Oval 993"/>
            <p:cNvSpPr>
              <a:spLocks noChangeAspect="1" noChangeArrowheads="1"/>
            </p:cNvSpPr>
            <p:nvPr userDrawn="1"/>
          </p:nvSpPr>
          <p:spPr bwMode="auto">
            <a:xfrm>
              <a:off x="6238035"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5" name="Oval 994"/>
            <p:cNvSpPr>
              <a:spLocks noChangeAspect="1" noChangeArrowheads="1"/>
            </p:cNvSpPr>
            <p:nvPr userDrawn="1"/>
          </p:nvSpPr>
          <p:spPr bwMode="auto">
            <a:xfrm>
              <a:off x="6687355"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6" name="Oval 995"/>
            <p:cNvSpPr>
              <a:spLocks noChangeAspect="1" noChangeArrowheads="1"/>
            </p:cNvSpPr>
            <p:nvPr userDrawn="1"/>
          </p:nvSpPr>
          <p:spPr bwMode="auto">
            <a:xfrm>
              <a:off x="7248250"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7" name="Oval 996"/>
            <p:cNvSpPr>
              <a:spLocks noChangeAspect="1" noChangeArrowheads="1"/>
            </p:cNvSpPr>
            <p:nvPr userDrawn="1"/>
          </p:nvSpPr>
          <p:spPr bwMode="auto">
            <a:xfrm>
              <a:off x="2528886"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8" name="Oval 997"/>
            <p:cNvSpPr>
              <a:spLocks noChangeAspect="1" noChangeArrowheads="1"/>
            </p:cNvSpPr>
            <p:nvPr userDrawn="1"/>
          </p:nvSpPr>
          <p:spPr bwMode="auto">
            <a:xfrm>
              <a:off x="2641969"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9" name="Oval 998"/>
            <p:cNvSpPr>
              <a:spLocks noChangeAspect="1" noChangeArrowheads="1"/>
            </p:cNvSpPr>
            <p:nvPr userDrawn="1"/>
          </p:nvSpPr>
          <p:spPr bwMode="auto">
            <a:xfrm>
              <a:off x="2753545"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0" name="Oval 999"/>
            <p:cNvSpPr>
              <a:spLocks noChangeAspect="1" noChangeArrowheads="1"/>
            </p:cNvSpPr>
            <p:nvPr userDrawn="1"/>
          </p:nvSpPr>
          <p:spPr bwMode="auto">
            <a:xfrm>
              <a:off x="2866630"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1" name="Oval 1000"/>
            <p:cNvSpPr>
              <a:spLocks noChangeAspect="1" noChangeArrowheads="1"/>
            </p:cNvSpPr>
            <p:nvPr userDrawn="1"/>
          </p:nvSpPr>
          <p:spPr bwMode="auto">
            <a:xfrm>
              <a:off x="2978206"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2" name="Oval 1001"/>
            <p:cNvSpPr>
              <a:spLocks noChangeAspect="1" noChangeArrowheads="1"/>
            </p:cNvSpPr>
            <p:nvPr userDrawn="1"/>
          </p:nvSpPr>
          <p:spPr bwMode="auto">
            <a:xfrm>
              <a:off x="3091289"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3" name="Oval 1002"/>
            <p:cNvSpPr>
              <a:spLocks noChangeAspect="1" noChangeArrowheads="1"/>
            </p:cNvSpPr>
            <p:nvPr userDrawn="1"/>
          </p:nvSpPr>
          <p:spPr bwMode="auto">
            <a:xfrm>
              <a:off x="455233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4" name="Oval 1003"/>
            <p:cNvSpPr>
              <a:spLocks noChangeAspect="1" noChangeArrowheads="1"/>
            </p:cNvSpPr>
            <p:nvPr userDrawn="1"/>
          </p:nvSpPr>
          <p:spPr bwMode="auto">
            <a:xfrm>
              <a:off x="4663908"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5" name="Oval 1004"/>
            <p:cNvSpPr>
              <a:spLocks noChangeAspect="1" noChangeArrowheads="1"/>
            </p:cNvSpPr>
            <p:nvPr userDrawn="1"/>
          </p:nvSpPr>
          <p:spPr bwMode="auto">
            <a:xfrm>
              <a:off x="4776992"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6" name="Oval 1005"/>
            <p:cNvSpPr>
              <a:spLocks noChangeAspect="1" noChangeArrowheads="1"/>
            </p:cNvSpPr>
            <p:nvPr userDrawn="1"/>
          </p:nvSpPr>
          <p:spPr bwMode="auto">
            <a:xfrm>
              <a:off x="4888568"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7" name="Oval 1006"/>
            <p:cNvSpPr>
              <a:spLocks noChangeAspect="1" noChangeArrowheads="1"/>
            </p:cNvSpPr>
            <p:nvPr userDrawn="1"/>
          </p:nvSpPr>
          <p:spPr bwMode="auto">
            <a:xfrm>
              <a:off x="500165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8" name="Oval 1007"/>
            <p:cNvSpPr>
              <a:spLocks noChangeAspect="1" noChangeArrowheads="1"/>
            </p:cNvSpPr>
            <p:nvPr userDrawn="1"/>
          </p:nvSpPr>
          <p:spPr bwMode="auto">
            <a:xfrm>
              <a:off x="5113228"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9" name="Oval 1008"/>
            <p:cNvSpPr>
              <a:spLocks noChangeAspect="1" noChangeArrowheads="1"/>
            </p:cNvSpPr>
            <p:nvPr userDrawn="1"/>
          </p:nvSpPr>
          <p:spPr bwMode="auto">
            <a:xfrm>
              <a:off x="5226311"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0" name="Oval 1009"/>
            <p:cNvSpPr>
              <a:spLocks noChangeAspect="1" noChangeArrowheads="1"/>
            </p:cNvSpPr>
            <p:nvPr userDrawn="1"/>
          </p:nvSpPr>
          <p:spPr bwMode="auto">
            <a:xfrm>
              <a:off x="5337887"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1" name="Oval 1010"/>
            <p:cNvSpPr>
              <a:spLocks noChangeAspect="1" noChangeArrowheads="1"/>
            </p:cNvSpPr>
            <p:nvPr userDrawn="1"/>
          </p:nvSpPr>
          <p:spPr bwMode="auto">
            <a:xfrm>
              <a:off x="545097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2" name="Oval 1011"/>
            <p:cNvSpPr>
              <a:spLocks noChangeAspect="1" noChangeArrowheads="1"/>
            </p:cNvSpPr>
            <p:nvPr userDrawn="1"/>
          </p:nvSpPr>
          <p:spPr bwMode="auto">
            <a:xfrm>
              <a:off x="6687355"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3" name="Oval 1012"/>
            <p:cNvSpPr>
              <a:spLocks noChangeAspect="1" noChangeArrowheads="1"/>
            </p:cNvSpPr>
            <p:nvPr userDrawn="1"/>
          </p:nvSpPr>
          <p:spPr bwMode="auto">
            <a:xfrm>
              <a:off x="7023590" y="3941151"/>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014" name="Oval 1013"/>
            <p:cNvSpPr>
              <a:spLocks noChangeAspect="1" noChangeArrowheads="1"/>
            </p:cNvSpPr>
            <p:nvPr userDrawn="1"/>
          </p:nvSpPr>
          <p:spPr bwMode="auto">
            <a:xfrm>
              <a:off x="2417310"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5" name="Oval 1014"/>
            <p:cNvSpPr>
              <a:spLocks noChangeAspect="1" noChangeArrowheads="1"/>
            </p:cNvSpPr>
            <p:nvPr userDrawn="1"/>
          </p:nvSpPr>
          <p:spPr bwMode="auto">
            <a:xfrm>
              <a:off x="2528886"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6" name="Oval 1015"/>
            <p:cNvSpPr>
              <a:spLocks noChangeAspect="1" noChangeArrowheads="1"/>
            </p:cNvSpPr>
            <p:nvPr userDrawn="1"/>
          </p:nvSpPr>
          <p:spPr bwMode="auto">
            <a:xfrm>
              <a:off x="2641969"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7" name="Oval 1016"/>
            <p:cNvSpPr>
              <a:spLocks noChangeAspect="1" noChangeArrowheads="1"/>
            </p:cNvSpPr>
            <p:nvPr userDrawn="1"/>
          </p:nvSpPr>
          <p:spPr bwMode="auto">
            <a:xfrm>
              <a:off x="2753545"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8" name="Oval 1017"/>
            <p:cNvSpPr>
              <a:spLocks noChangeAspect="1" noChangeArrowheads="1"/>
            </p:cNvSpPr>
            <p:nvPr userDrawn="1"/>
          </p:nvSpPr>
          <p:spPr bwMode="auto">
            <a:xfrm>
              <a:off x="2866630"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9" name="Oval 1018"/>
            <p:cNvSpPr>
              <a:spLocks noChangeAspect="1" noChangeArrowheads="1"/>
            </p:cNvSpPr>
            <p:nvPr userDrawn="1"/>
          </p:nvSpPr>
          <p:spPr bwMode="auto">
            <a:xfrm>
              <a:off x="2978206"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0" name="Oval 1019"/>
            <p:cNvSpPr>
              <a:spLocks noChangeAspect="1" noChangeArrowheads="1"/>
            </p:cNvSpPr>
            <p:nvPr userDrawn="1"/>
          </p:nvSpPr>
          <p:spPr bwMode="auto">
            <a:xfrm>
              <a:off x="3091289"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1" name="Oval 1020"/>
            <p:cNvSpPr>
              <a:spLocks noChangeAspect="1" noChangeArrowheads="1"/>
            </p:cNvSpPr>
            <p:nvPr userDrawn="1"/>
          </p:nvSpPr>
          <p:spPr bwMode="auto">
            <a:xfrm>
              <a:off x="3204373"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2" name="Oval 1021"/>
            <p:cNvSpPr>
              <a:spLocks noChangeAspect="1" noChangeArrowheads="1"/>
            </p:cNvSpPr>
            <p:nvPr userDrawn="1"/>
          </p:nvSpPr>
          <p:spPr bwMode="auto">
            <a:xfrm>
              <a:off x="4552332"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3" name="Oval 1022"/>
            <p:cNvSpPr>
              <a:spLocks noChangeAspect="1" noChangeArrowheads="1"/>
            </p:cNvSpPr>
            <p:nvPr userDrawn="1"/>
          </p:nvSpPr>
          <p:spPr bwMode="auto">
            <a:xfrm>
              <a:off x="4663908"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4" name="Oval 1023"/>
            <p:cNvSpPr>
              <a:spLocks noChangeAspect="1" noChangeArrowheads="1"/>
            </p:cNvSpPr>
            <p:nvPr userDrawn="1"/>
          </p:nvSpPr>
          <p:spPr bwMode="auto">
            <a:xfrm>
              <a:off x="4776992"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5" name="Oval 1024"/>
            <p:cNvSpPr>
              <a:spLocks noChangeAspect="1" noChangeArrowheads="1"/>
            </p:cNvSpPr>
            <p:nvPr userDrawn="1"/>
          </p:nvSpPr>
          <p:spPr bwMode="auto">
            <a:xfrm>
              <a:off x="4888568"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6" name="Oval 1025"/>
            <p:cNvSpPr>
              <a:spLocks noChangeAspect="1" noChangeArrowheads="1"/>
            </p:cNvSpPr>
            <p:nvPr userDrawn="1"/>
          </p:nvSpPr>
          <p:spPr bwMode="auto">
            <a:xfrm>
              <a:off x="5001652"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7" name="Oval 1026"/>
            <p:cNvSpPr>
              <a:spLocks noChangeAspect="1" noChangeArrowheads="1"/>
            </p:cNvSpPr>
            <p:nvPr userDrawn="1"/>
          </p:nvSpPr>
          <p:spPr bwMode="auto">
            <a:xfrm>
              <a:off x="5113228"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8" name="Oval 1027"/>
            <p:cNvSpPr>
              <a:spLocks noChangeAspect="1" noChangeArrowheads="1"/>
            </p:cNvSpPr>
            <p:nvPr userDrawn="1"/>
          </p:nvSpPr>
          <p:spPr bwMode="auto">
            <a:xfrm>
              <a:off x="5226311"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9" name="Oval 1028"/>
            <p:cNvSpPr>
              <a:spLocks noChangeAspect="1" noChangeArrowheads="1"/>
            </p:cNvSpPr>
            <p:nvPr userDrawn="1"/>
          </p:nvSpPr>
          <p:spPr bwMode="auto">
            <a:xfrm>
              <a:off x="5337887"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0" name="Oval 1029"/>
            <p:cNvSpPr>
              <a:spLocks noChangeAspect="1" noChangeArrowheads="1"/>
            </p:cNvSpPr>
            <p:nvPr userDrawn="1"/>
          </p:nvSpPr>
          <p:spPr bwMode="auto">
            <a:xfrm>
              <a:off x="6687355"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1" name="Oval 1030"/>
            <p:cNvSpPr>
              <a:spLocks noChangeAspect="1" noChangeArrowheads="1"/>
            </p:cNvSpPr>
            <p:nvPr userDrawn="1"/>
          </p:nvSpPr>
          <p:spPr bwMode="auto">
            <a:xfrm>
              <a:off x="6912014"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2" name="Oval 1031"/>
            <p:cNvSpPr>
              <a:spLocks noChangeAspect="1" noChangeArrowheads="1"/>
            </p:cNvSpPr>
            <p:nvPr userDrawn="1"/>
          </p:nvSpPr>
          <p:spPr bwMode="auto">
            <a:xfrm>
              <a:off x="7023590"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3" name="Oval 1032"/>
            <p:cNvSpPr>
              <a:spLocks noChangeAspect="1" noChangeArrowheads="1"/>
            </p:cNvSpPr>
            <p:nvPr userDrawn="1"/>
          </p:nvSpPr>
          <p:spPr bwMode="auto">
            <a:xfrm>
              <a:off x="7136674"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4" name="Oval 1033"/>
            <p:cNvSpPr>
              <a:spLocks noChangeAspect="1" noChangeArrowheads="1"/>
            </p:cNvSpPr>
            <p:nvPr userDrawn="1"/>
          </p:nvSpPr>
          <p:spPr bwMode="auto">
            <a:xfrm>
              <a:off x="241731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5" name="Oval 1034"/>
            <p:cNvSpPr>
              <a:spLocks noChangeAspect="1" noChangeArrowheads="1"/>
            </p:cNvSpPr>
            <p:nvPr userDrawn="1"/>
          </p:nvSpPr>
          <p:spPr bwMode="auto">
            <a:xfrm>
              <a:off x="2528886"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6" name="Oval 1035"/>
            <p:cNvSpPr>
              <a:spLocks noChangeAspect="1" noChangeArrowheads="1"/>
            </p:cNvSpPr>
            <p:nvPr userDrawn="1"/>
          </p:nvSpPr>
          <p:spPr bwMode="auto">
            <a:xfrm>
              <a:off x="2641969"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7" name="Oval 1036"/>
            <p:cNvSpPr>
              <a:spLocks noChangeAspect="1" noChangeArrowheads="1"/>
            </p:cNvSpPr>
            <p:nvPr userDrawn="1"/>
          </p:nvSpPr>
          <p:spPr bwMode="auto">
            <a:xfrm>
              <a:off x="2753545"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8" name="Oval 1037"/>
            <p:cNvSpPr>
              <a:spLocks noChangeAspect="1" noChangeArrowheads="1"/>
            </p:cNvSpPr>
            <p:nvPr userDrawn="1"/>
          </p:nvSpPr>
          <p:spPr bwMode="auto">
            <a:xfrm>
              <a:off x="286663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9" name="Oval 1038"/>
            <p:cNvSpPr>
              <a:spLocks noChangeAspect="1" noChangeArrowheads="1"/>
            </p:cNvSpPr>
            <p:nvPr userDrawn="1"/>
          </p:nvSpPr>
          <p:spPr bwMode="auto">
            <a:xfrm>
              <a:off x="2978206"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0" name="Oval 1039"/>
            <p:cNvSpPr>
              <a:spLocks noChangeAspect="1" noChangeArrowheads="1"/>
            </p:cNvSpPr>
            <p:nvPr userDrawn="1"/>
          </p:nvSpPr>
          <p:spPr bwMode="auto">
            <a:xfrm>
              <a:off x="3091289"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1" name="Oval 1040"/>
            <p:cNvSpPr>
              <a:spLocks noChangeAspect="1" noChangeArrowheads="1"/>
            </p:cNvSpPr>
            <p:nvPr userDrawn="1"/>
          </p:nvSpPr>
          <p:spPr bwMode="auto">
            <a:xfrm>
              <a:off x="3204373"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2" name="Oval 1041"/>
            <p:cNvSpPr>
              <a:spLocks noChangeAspect="1" noChangeArrowheads="1"/>
            </p:cNvSpPr>
            <p:nvPr userDrawn="1"/>
          </p:nvSpPr>
          <p:spPr bwMode="auto">
            <a:xfrm>
              <a:off x="3315949"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3" name="Oval 1042"/>
            <p:cNvSpPr>
              <a:spLocks noChangeAspect="1" noChangeArrowheads="1"/>
            </p:cNvSpPr>
            <p:nvPr userDrawn="1"/>
          </p:nvSpPr>
          <p:spPr bwMode="auto">
            <a:xfrm>
              <a:off x="3429033"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4" name="Oval 1043"/>
            <p:cNvSpPr>
              <a:spLocks noChangeAspect="1" noChangeArrowheads="1"/>
            </p:cNvSpPr>
            <p:nvPr userDrawn="1"/>
          </p:nvSpPr>
          <p:spPr bwMode="auto">
            <a:xfrm>
              <a:off x="4663908"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5" name="Oval 1044"/>
            <p:cNvSpPr>
              <a:spLocks noChangeAspect="1" noChangeArrowheads="1"/>
            </p:cNvSpPr>
            <p:nvPr userDrawn="1"/>
          </p:nvSpPr>
          <p:spPr bwMode="auto">
            <a:xfrm>
              <a:off x="4776992"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6" name="Oval 1045"/>
            <p:cNvSpPr>
              <a:spLocks noChangeAspect="1" noChangeArrowheads="1"/>
            </p:cNvSpPr>
            <p:nvPr userDrawn="1"/>
          </p:nvSpPr>
          <p:spPr bwMode="auto">
            <a:xfrm>
              <a:off x="4888568"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7" name="Oval 1046"/>
            <p:cNvSpPr>
              <a:spLocks noChangeAspect="1" noChangeArrowheads="1"/>
            </p:cNvSpPr>
            <p:nvPr userDrawn="1"/>
          </p:nvSpPr>
          <p:spPr bwMode="auto">
            <a:xfrm>
              <a:off x="5001652"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8" name="Oval 1047"/>
            <p:cNvSpPr>
              <a:spLocks noChangeAspect="1" noChangeArrowheads="1"/>
            </p:cNvSpPr>
            <p:nvPr userDrawn="1"/>
          </p:nvSpPr>
          <p:spPr bwMode="auto">
            <a:xfrm>
              <a:off x="5113228"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9" name="Oval 1048"/>
            <p:cNvSpPr>
              <a:spLocks noChangeAspect="1" noChangeArrowheads="1"/>
            </p:cNvSpPr>
            <p:nvPr userDrawn="1"/>
          </p:nvSpPr>
          <p:spPr bwMode="auto">
            <a:xfrm>
              <a:off x="5226311"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0" name="Oval 1049"/>
            <p:cNvSpPr>
              <a:spLocks noChangeAspect="1" noChangeArrowheads="1"/>
            </p:cNvSpPr>
            <p:nvPr userDrawn="1"/>
          </p:nvSpPr>
          <p:spPr bwMode="auto">
            <a:xfrm>
              <a:off x="6798931"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1" name="Oval 1050"/>
            <p:cNvSpPr>
              <a:spLocks noChangeAspect="1" noChangeArrowheads="1"/>
            </p:cNvSpPr>
            <p:nvPr userDrawn="1"/>
          </p:nvSpPr>
          <p:spPr bwMode="auto">
            <a:xfrm>
              <a:off x="7136674"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2" name="Oval 1051"/>
            <p:cNvSpPr>
              <a:spLocks noChangeAspect="1" noChangeArrowheads="1"/>
            </p:cNvSpPr>
            <p:nvPr userDrawn="1"/>
          </p:nvSpPr>
          <p:spPr bwMode="auto">
            <a:xfrm>
              <a:off x="7472910"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3" name="Oval 1052"/>
            <p:cNvSpPr>
              <a:spLocks noChangeAspect="1" noChangeArrowheads="1"/>
            </p:cNvSpPr>
            <p:nvPr userDrawn="1"/>
          </p:nvSpPr>
          <p:spPr bwMode="auto">
            <a:xfrm>
              <a:off x="7585994"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4" name="Oval 1053"/>
            <p:cNvSpPr>
              <a:spLocks noChangeAspect="1" noChangeArrowheads="1"/>
            </p:cNvSpPr>
            <p:nvPr userDrawn="1"/>
          </p:nvSpPr>
          <p:spPr bwMode="auto">
            <a:xfrm>
              <a:off x="769757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5" name="Oval 1054"/>
            <p:cNvSpPr>
              <a:spLocks noChangeAspect="1" noChangeArrowheads="1"/>
            </p:cNvSpPr>
            <p:nvPr userDrawn="1"/>
          </p:nvSpPr>
          <p:spPr bwMode="auto">
            <a:xfrm>
              <a:off x="2528886"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6" name="Oval 1055"/>
            <p:cNvSpPr>
              <a:spLocks noChangeAspect="1" noChangeArrowheads="1"/>
            </p:cNvSpPr>
            <p:nvPr userDrawn="1"/>
          </p:nvSpPr>
          <p:spPr bwMode="auto">
            <a:xfrm>
              <a:off x="2641969"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7" name="Oval 1056"/>
            <p:cNvSpPr>
              <a:spLocks noChangeAspect="1" noChangeArrowheads="1"/>
            </p:cNvSpPr>
            <p:nvPr userDrawn="1"/>
          </p:nvSpPr>
          <p:spPr bwMode="auto">
            <a:xfrm>
              <a:off x="2753545"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8" name="Oval 1057"/>
            <p:cNvSpPr>
              <a:spLocks noChangeAspect="1" noChangeArrowheads="1"/>
            </p:cNvSpPr>
            <p:nvPr userDrawn="1"/>
          </p:nvSpPr>
          <p:spPr bwMode="auto">
            <a:xfrm>
              <a:off x="2866630"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9" name="Oval 1058"/>
            <p:cNvSpPr>
              <a:spLocks noChangeAspect="1" noChangeArrowheads="1"/>
            </p:cNvSpPr>
            <p:nvPr userDrawn="1"/>
          </p:nvSpPr>
          <p:spPr bwMode="auto">
            <a:xfrm>
              <a:off x="2978206"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0" name="Oval 1059"/>
            <p:cNvSpPr>
              <a:spLocks noChangeAspect="1" noChangeArrowheads="1"/>
            </p:cNvSpPr>
            <p:nvPr userDrawn="1"/>
          </p:nvSpPr>
          <p:spPr bwMode="auto">
            <a:xfrm>
              <a:off x="3091289"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1" name="Oval 1060"/>
            <p:cNvSpPr>
              <a:spLocks noChangeAspect="1" noChangeArrowheads="1"/>
            </p:cNvSpPr>
            <p:nvPr userDrawn="1"/>
          </p:nvSpPr>
          <p:spPr bwMode="auto">
            <a:xfrm>
              <a:off x="3204373"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2" name="Oval 1061"/>
            <p:cNvSpPr>
              <a:spLocks noChangeAspect="1" noChangeArrowheads="1"/>
            </p:cNvSpPr>
            <p:nvPr userDrawn="1"/>
          </p:nvSpPr>
          <p:spPr bwMode="auto">
            <a:xfrm>
              <a:off x="3315949"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3" name="Oval 1062"/>
            <p:cNvSpPr>
              <a:spLocks noChangeAspect="1" noChangeArrowheads="1"/>
            </p:cNvSpPr>
            <p:nvPr userDrawn="1"/>
          </p:nvSpPr>
          <p:spPr bwMode="auto">
            <a:xfrm>
              <a:off x="3429033"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4" name="Oval 1063"/>
            <p:cNvSpPr>
              <a:spLocks noChangeAspect="1" noChangeArrowheads="1"/>
            </p:cNvSpPr>
            <p:nvPr userDrawn="1"/>
          </p:nvSpPr>
          <p:spPr bwMode="auto">
            <a:xfrm>
              <a:off x="4663908"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5" name="Oval 1064"/>
            <p:cNvSpPr>
              <a:spLocks noChangeAspect="1" noChangeArrowheads="1"/>
            </p:cNvSpPr>
            <p:nvPr userDrawn="1"/>
          </p:nvSpPr>
          <p:spPr bwMode="auto">
            <a:xfrm>
              <a:off x="4776992"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6" name="Oval 1065"/>
            <p:cNvSpPr>
              <a:spLocks noChangeAspect="1" noChangeArrowheads="1"/>
            </p:cNvSpPr>
            <p:nvPr userDrawn="1"/>
          </p:nvSpPr>
          <p:spPr bwMode="auto">
            <a:xfrm>
              <a:off x="4888568"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7" name="Oval 1066"/>
            <p:cNvSpPr>
              <a:spLocks noChangeAspect="1" noChangeArrowheads="1"/>
            </p:cNvSpPr>
            <p:nvPr userDrawn="1"/>
          </p:nvSpPr>
          <p:spPr bwMode="auto">
            <a:xfrm>
              <a:off x="5001652"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8" name="Oval 1067"/>
            <p:cNvSpPr>
              <a:spLocks noChangeAspect="1" noChangeArrowheads="1"/>
            </p:cNvSpPr>
            <p:nvPr userDrawn="1"/>
          </p:nvSpPr>
          <p:spPr bwMode="auto">
            <a:xfrm>
              <a:off x="5113228"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9" name="Oval 1068"/>
            <p:cNvSpPr>
              <a:spLocks noChangeAspect="1" noChangeArrowheads="1"/>
            </p:cNvSpPr>
            <p:nvPr userDrawn="1"/>
          </p:nvSpPr>
          <p:spPr bwMode="auto">
            <a:xfrm>
              <a:off x="5226311"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0" name="Oval 1069"/>
            <p:cNvSpPr>
              <a:spLocks noChangeAspect="1" noChangeArrowheads="1"/>
            </p:cNvSpPr>
            <p:nvPr userDrawn="1"/>
          </p:nvSpPr>
          <p:spPr bwMode="auto">
            <a:xfrm>
              <a:off x="6912014"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1" name="Oval 1070"/>
            <p:cNvSpPr>
              <a:spLocks noChangeAspect="1" noChangeArrowheads="1"/>
            </p:cNvSpPr>
            <p:nvPr userDrawn="1"/>
          </p:nvSpPr>
          <p:spPr bwMode="auto">
            <a:xfrm>
              <a:off x="7023590"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2" name="Oval 1071"/>
            <p:cNvSpPr>
              <a:spLocks noChangeAspect="1" noChangeArrowheads="1"/>
            </p:cNvSpPr>
            <p:nvPr userDrawn="1"/>
          </p:nvSpPr>
          <p:spPr bwMode="auto">
            <a:xfrm>
              <a:off x="7697570" y="4253262"/>
              <a:ext cx="85943"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073" name="Oval 1072"/>
            <p:cNvSpPr>
              <a:spLocks noChangeAspect="1" noChangeArrowheads="1"/>
            </p:cNvSpPr>
            <p:nvPr userDrawn="1"/>
          </p:nvSpPr>
          <p:spPr bwMode="auto">
            <a:xfrm>
              <a:off x="2528886"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4" name="Oval 1073"/>
            <p:cNvSpPr>
              <a:spLocks noChangeAspect="1" noChangeArrowheads="1"/>
            </p:cNvSpPr>
            <p:nvPr userDrawn="1"/>
          </p:nvSpPr>
          <p:spPr bwMode="auto">
            <a:xfrm>
              <a:off x="2641969"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5" name="Oval 1074"/>
            <p:cNvSpPr>
              <a:spLocks noChangeAspect="1" noChangeArrowheads="1"/>
            </p:cNvSpPr>
            <p:nvPr userDrawn="1"/>
          </p:nvSpPr>
          <p:spPr bwMode="auto">
            <a:xfrm>
              <a:off x="2753545"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6" name="Oval 1075"/>
            <p:cNvSpPr>
              <a:spLocks noChangeAspect="1" noChangeArrowheads="1"/>
            </p:cNvSpPr>
            <p:nvPr userDrawn="1"/>
          </p:nvSpPr>
          <p:spPr bwMode="auto">
            <a:xfrm>
              <a:off x="2866630"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7" name="Oval 1076"/>
            <p:cNvSpPr>
              <a:spLocks noChangeAspect="1" noChangeArrowheads="1"/>
            </p:cNvSpPr>
            <p:nvPr userDrawn="1"/>
          </p:nvSpPr>
          <p:spPr bwMode="auto">
            <a:xfrm>
              <a:off x="2978206"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8" name="Oval 1077"/>
            <p:cNvSpPr>
              <a:spLocks noChangeAspect="1" noChangeArrowheads="1"/>
            </p:cNvSpPr>
            <p:nvPr userDrawn="1"/>
          </p:nvSpPr>
          <p:spPr bwMode="auto">
            <a:xfrm>
              <a:off x="3091289"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9" name="Oval 1078"/>
            <p:cNvSpPr>
              <a:spLocks noChangeAspect="1" noChangeArrowheads="1"/>
            </p:cNvSpPr>
            <p:nvPr userDrawn="1"/>
          </p:nvSpPr>
          <p:spPr bwMode="auto">
            <a:xfrm>
              <a:off x="3204373"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0" name="Oval 1079"/>
            <p:cNvSpPr>
              <a:spLocks noChangeAspect="1" noChangeArrowheads="1"/>
            </p:cNvSpPr>
            <p:nvPr userDrawn="1"/>
          </p:nvSpPr>
          <p:spPr bwMode="auto">
            <a:xfrm>
              <a:off x="3315949"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1" name="Oval 1080"/>
            <p:cNvSpPr>
              <a:spLocks noChangeAspect="1" noChangeArrowheads="1"/>
            </p:cNvSpPr>
            <p:nvPr userDrawn="1"/>
          </p:nvSpPr>
          <p:spPr bwMode="auto">
            <a:xfrm>
              <a:off x="3429033"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2" name="Oval 1081"/>
            <p:cNvSpPr>
              <a:spLocks noChangeAspect="1" noChangeArrowheads="1"/>
            </p:cNvSpPr>
            <p:nvPr userDrawn="1"/>
          </p:nvSpPr>
          <p:spPr bwMode="auto">
            <a:xfrm>
              <a:off x="4663908"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3" name="Oval 1082"/>
            <p:cNvSpPr>
              <a:spLocks noChangeAspect="1" noChangeArrowheads="1"/>
            </p:cNvSpPr>
            <p:nvPr userDrawn="1"/>
          </p:nvSpPr>
          <p:spPr bwMode="auto">
            <a:xfrm>
              <a:off x="4776992"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4" name="Oval 1083"/>
            <p:cNvSpPr>
              <a:spLocks noChangeAspect="1" noChangeArrowheads="1"/>
            </p:cNvSpPr>
            <p:nvPr userDrawn="1"/>
          </p:nvSpPr>
          <p:spPr bwMode="auto">
            <a:xfrm>
              <a:off x="4888568"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5" name="Oval 1084"/>
            <p:cNvSpPr>
              <a:spLocks noChangeAspect="1" noChangeArrowheads="1"/>
            </p:cNvSpPr>
            <p:nvPr userDrawn="1"/>
          </p:nvSpPr>
          <p:spPr bwMode="auto">
            <a:xfrm>
              <a:off x="5001652"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6" name="Oval 1085"/>
            <p:cNvSpPr>
              <a:spLocks noChangeAspect="1" noChangeArrowheads="1"/>
            </p:cNvSpPr>
            <p:nvPr userDrawn="1"/>
          </p:nvSpPr>
          <p:spPr bwMode="auto">
            <a:xfrm>
              <a:off x="5113228"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7" name="Oval 1086"/>
            <p:cNvSpPr>
              <a:spLocks noChangeAspect="1" noChangeArrowheads="1"/>
            </p:cNvSpPr>
            <p:nvPr userDrawn="1"/>
          </p:nvSpPr>
          <p:spPr bwMode="auto">
            <a:xfrm>
              <a:off x="5226311"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8" name="Oval 1087"/>
            <p:cNvSpPr>
              <a:spLocks noChangeAspect="1" noChangeArrowheads="1"/>
            </p:cNvSpPr>
            <p:nvPr userDrawn="1"/>
          </p:nvSpPr>
          <p:spPr bwMode="auto">
            <a:xfrm>
              <a:off x="7472910"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9" name="Oval 1088"/>
            <p:cNvSpPr>
              <a:spLocks noChangeAspect="1" noChangeArrowheads="1"/>
            </p:cNvSpPr>
            <p:nvPr userDrawn="1"/>
          </p:nvSpPr>
          <p:spPr bwMode="auto">
            <a:xfrm>
              <a:off x="2641969"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0" name="Oval 1089"/>
            <p:cNvSpPr>
              <a:spLocks noChangeAspect="1" noChangeArrowheads="1"/>
            </p:cNvSpPr>
            <p:nvPr userDrawn="1"/>
          </p:nvSpPr>
          <p:spPr bwMode="auto">
            <a:xfrm>
              <a:off x="2753545"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1" name="Oval 1090"/>
            <p:cNvSpPr>
              <a:spLocks noChangeAspect="1" noChangeArrowheads="1"/>
            </p:cNvSpPr>
            <p:nvPr userDrawn="1"/>
          </p:nvSpPr>
          <p:spPr bwMode="auto">
            <a:xfrm>
              <a:off x="2866630"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2" name="Oval 1091"/>
            <p:cNvSpPr>
              <a:spLocks noChangeAspect="1" noChangeArrowheads="1"/>
            </p:cNvSpPr>
            <p:nvPr userDrawn="1"/>
          </p:nvSpPr>
          <p:spPr bwMode="auto">
            <a:xfrm>
              <a:off x="2978206"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3" name="Oval 1092"/>
            <p:cNvSpPr>
              <a:spLocks noChangeAspect="1" noChangeArrowheads="1"/>
            </p:cNvSpPr>
            <p:nvPr userDrawn="1"/>
          </p:nvSpPr>
          <p:spPr bwMode="auto">
            <a:xfrm>
              <a:off x="3091289"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4" name="Oval 1093"/>
            <p:cNvSpPr>
              <a:spLocks noChangeAspect="1" noChangeArrowheads="1"/>
            </p:cNvSpPr>
            <p:nvPr userDrawn="1"/>
          </p:nvSpPr>
          <p:spPr bwMode="auto">
            <a:xfrm>
              <a:off x="3204373"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5" name="Oval 1094"/>
            <p:cNvSpPr>
              <a:spLocks noChangeAspect="1" noChangeArrowheads="1"/>
            </p:cNvSpPr>
            <p:nvPr userDrawn="1"/>
          </p:nvSpPr>
          <p:spPr bwMode="auto">
            <a:xfrm>
              <a:off x="3315949"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6" name="Oval 1095"/>
            <p:cNvSpPr>
              <a:spLocks noChangeAspect="1" noChangeArrowheads="1"/>
            </p:cNvSpPr>
            <p:nvPr userDrawn="1"/>
          </p:nvSpPr>
          <p:spPr bwMode="auto">
            <a:xfrm>
              <a:off x="4663908"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7" name="Oval 1096"/>
            <p:cNvSpPr>
              <a:spLocks noChangeAspect="1" noChangeArrowheads="1"/>
            </p:cNvSpPr>
            <p:nvPr userDrawn="1"/>
          </p:nvSpPr>
          <p:spPr bwMode="auto">
            <a:xfrm>
              <a:off x="4776992"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8" name="Oval 1097"/>
            <p:cNvSpPr>
              <a:spLocks noChangeAspect="1" noChangeArrowheads="1"/>
            </p:cNvSpPr>
            <p:nvPr userDrawn="1"/>
          </p:nvSpPr>
          <p:spPr bwMode="auto">
            <a:xfrm>
              <a:off x="4888568"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9" name="Oval 1098"/>
            <p:cNvSpPr>
              <a:spLocks noChangeAspect="1" noChangeArrowheads="1"/>
            </p:cNvSpPr>
            <p:nvPr userDrawn="1"/>
          </p:nvSpPr>
          <p:spPr bwMode="auto">
            <a:xfrm>
              <a:off x="5001652"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0" name="Oval 1099"/>
            <p:cNvSpPr>
              <a:spLocks noChangeAspect="1" noChangeArrowheads="1"/>
            </p:cNvSpPr>
            <p:nvPr userDrawn="1"/>
          </p:nvSpPr>
          <p:spPr bwMode="auto">
            <a:xfrm>
              <a:off x="5113228"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1" name="Oval 1100"/>
            <p:cNvSpPr>
              <a:spLocks noChangeAspect="1" noChangeArrowheads="1"/>
            </p:cNvSpPr>
            <p:nvPr userDrawn="1"/>
          </p:nvSpPr>
          <p:spPr bwMode="auto">
            <a:xfrm>
              <a:off x="5226311"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2" name="Oval 1101"/>
            <p:cNvSpPr>
              <a:spLocks noChangeAspect="1" noChangeArrowheads="1"/>
            </p:cNvSpPr>
            <p:nvPr userDrawn="1"/>
          </p:nvSpPr>
          <p:spPr bwMode="auto">
            <a:xfrm>
              <a:off x="5450972"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3" name="Oval 1102"/>
            <p:cNvSpPr>
              <a:spLocks noChangeAspect="1" noChangeArrowheads="1"/>
            </p:cNvSpPr>
            <p:nvPr userDrawn="1"/>
          </p:nvSpPr>
          <p:spPr bwMode="auto">
            <a:xfrm>
              <a:off x="7361334"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4" name="Oval 1103"/>
            <p:cNvSpPr>
              <a:spLocks noChangeAspect="1" noChangeArrowheads="1"/>
            </p:cNvSpPr>
            <p:nvPr userDrawn="1"/>
          </p:nvSpPr>
          <p:spPr bwMode="auto">
            <a:xfrm>
              <a:off x="7472910"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5" name="Oval 1104"/>
            <p:cNvSpPr>
              <a:spLocks noChangeAspect="1" noChangeArrowheads="1"/>
            </p:cNvSpPr>
            <p:nvPr userDrawn="1"/>
          </p:nvSpPr>
          <p:spPr bwMode="auto">
            <a:xfrm>
              <a:off x="7697570"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6" name="Oval 1105"/>
            <p:cNvSpPr>
              <a:spLocks noChangeAspect="1" noChangeArrowheads="1"/>
            </p:cNvSpPr>
            <p:nvPr userDrawn="1"/>
          </p:nvSpPr>
          <p:spPr bwMode="auto">
            <a:xfrm>
              <a:off x="2753545"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7" name="Oval 1106"/>
            <p:cNvSpPr>
              <a:spLocks noChangeAspect="1" noChangeArrowheads="1"/>
            </p:cNvSpPr>
            <p:nvPr userDrawn="1"/>
          </p:nvSpPr>
          <p:spPr bwMode="auto">
            <a:xfrm>
              <a:off x="286663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8" name="Oval 1107"/>
            <p:cNvSpPr>
              <a:spLocks noChangeAspect="1" noChangeArrowheads="1"/>
            </p:cNvSpPr>
            <p:nvPr userDrawn="1"/>
          </p:nvSpPr>
          <p:spPr bwMode="auto">
            <a:xfrm>
              <a:off x="2978206"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9" name="Oval 1108"/>
            <p:cNvSpPr>
              <a:spLocks noChangeAspect="1" noChangeArrowheads="1"/>
            </p:cNvSpPr>
            <p:nvPr userDrawn="1"/>
          </p:nvSpPr>
          <p:spPr bwMode="auto">
            <a:xfrm>
              <a:off x="3091289"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0" name="Oval 1109"/>
            <p:cNvSpPr>
              <a:spLocks noChangeAspect="1" noChangeArrowheads="1"/>
            </p:cNvSpPr>
            <p:nvPr userDrawn="1"/>
          </p:nvSpPr>
          <p:spPr bwMode="auto">
            <a:xfrm>
              <a:off x="3204373"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1" name="Oval 1110"/>
            <p:cNvSpPr>
              <a:spLocks noChangeAspect="1" noChangeArrowheads="1"/>
            </p:cNvSpPr>
            <p:nvPr userDrawn="1"/>
          </p:nvSpPr>
          <p:spPr bwMode="auto">
            <a:xfrm>
              <a:off x="3315949"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2" name="Oval 1111"/>
            <p:cNvSpPr>
              <a:spLocks noChangeAspect="1" noChangeArrowheads="1"/>
            </p:cNvSpPr>
            <p:nvPr userDrawn="1"/>
          </p:nvSpPr>
          <p:spPr bwMode="auto">
            <a:xfrm>
              <a:off x="4663908"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3" name="Oval 1112"/>
            <p:cNvSpPr>
              <a:spLocks noChangeAspect="1" noChangeArrowheads="1"/>
            </p:cNvSpPr>
            <p:nvPr userDrawn="1"/>
          </p:nvSpPr>
          <p:spPr bwMode="auto">
            <a:xfrm>
              <a:off x="4776992"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4" name="Oval 1113"/>
            <p:cNvSpPr>
              <a:spLocks noChangeAspect="1" noChangeArrowheads="1"/>
            </p:cNvSpPr>
            <p:nvPr userDrawn="1"/>
          </p:nvSpPr>
          <p:spPr bwMode="auto">
            <a:xfrm>
              <a:off x="4888568"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5" name="Oval 1114"/>
            <p:cNvSpPr>
              <a:spLocks noChangeAspect="1" noChangeArrowheads="1"/>
            </p:cNvSpPr>
            <p:nvPr userDrawn="1"/>
          </p:nvSpPr>
          <p:spPr bwMode="auto">
            <a:xfrm>
              <a:off x="5001652"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6" name="Oval 1115"/>
            <p:cNvSpPr>
              <a:spLocks noChangeAspect="1" noChangeArrowheads="1"/>
            </p:cNvSpPr>
            <p:nvPr userDrawn="1"/>
          </p:nvSpPr>
          <p:spPr bwMode="auto">
            <a:xfrm>
              <a:off x="5113228"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7" name="Oval 1116"/>
            <p:cNvSpPr>
              <a:spLocks noChangeAspect="1" noChangeArrowheads="1"/>
            </p:cNvSpPr>
            <p:nvPr userDrawn="1"/>
          </p:nvSpPr>
          <p:spPr bwMode="auto">
            <a:xfrm>
              <a:off x="5226311"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8" name="Oval 1117"/>
            <p:cNvSpPr>
              <a:spLocks noChangeAspect="1" noChangeArrowheads="1"/>
            </p:cNvSpPr>
            <p:nvPr userDrawn="1"/>
          </p:nvSpPr>
          <p:spPr bwMode="auto">
            <a:xfrm>
              <a:off x="5450972"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9" name="Oval 1118"/>
            <p:cNvSpPr>
              <a:spLocks noChangeAspect="1" noChangeArrowheads="1"/>
            </p:cNvSpPr>
            <p:nvPr userDrawn="1"/>
          </p:nvSpPr>
          <p:spPr bwMode="auto">
            <a:xfrm>
              <a:off x="724825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0" name="Oval 1119"/>
            <p:cNvSpPr>
              <a:spLocks noChangeAspect="1" noChangeArrowheads="1"/>
            </p:cNvSpPr>
            <p:nvPr userDrawn="1"/>
          </p:nvSpPr>
          <p:spPr bwMode="auto">
            <a:xfrm>
              <a:off x="7361334"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1" name="Oval 1120"/>
            <p:cNvSpPr>
              <a:spLocks noChangeAspect="1" noChangeArrowheads="1"/>
            </p:cNvSpPr>
            <p:nvPr userDrawn="1"/>
          </p:nvSpPr>
          <p:spPr bwMode="auto">
            <a:xfrm>
              <a:off x="7472910"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2" name="Oval 1121"/>
            <p:cNvSpPr>
              <a:spLocks noChangeAspect="1" noChangeArrowheads="1"/>
            </p:cNvSpPr>
            <p:nvPr userDrawn="1"/>
          </p:nvSpPr>
          <p:spPr bwMode="auto">
            <a:xfrm>
              <a:off x="7585994"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3" name="Oval 1122"/>
            <p:cNvSpPr>
              <a:spLocks noChangeAspect="1" noChangeArrowheads="1"/>
            </p:cNvSpPr>
            <p:nvPr userDrawn="1"/>
          </p:nvSpPr>
          <p:spPr bwMode="auto">
            <a:xfrm>
              <a:off x="769757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4" name="Oval 1123"/>
            <p:cNvSpPr>
              <a:spLocks noChangeAspect="1" noChangeArrowheads="1"/>
            </p:cNvSpPr>
            <p:nvPr userDrawn="1"/>
          </p:nvSpPr>
          <p:spPr bwMode="auto">
            <a:xfrm>
              <a:off x="2753545"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5" name="Oval 1124"/>
            <p:cNvSpPr>
              <a:spLocks noChangeAspect="1" noChangeArrowheads="1"/>
            </p:cNvSpPr>
            <p:nvPr userDrawn="1"/>
          </p:nvSpPr>
          <p:spPr bwMode="auto">
            <a:xfrm>
              <a:off x="286663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6" name="Oval 1125"/>
            <p:cNvSpPr>
              <a:spLocks noChangeAspect="1" noChangeArrowheads="1"/>
            </p:cNvSpPr>
            <p:nvPr userDrawn="1"/>
          </p:nvSpPr>
          <p:spPr bwMode="auto">
            <a:xfrm>
              <a:off x="2978206"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7" name="Oval 1126"/>
            <p:cNvSpPr>
              <a:spLocks noChangeAspect="1" noChangeArrowheads="1"/>
            </p:cNvSpPr>
            <p:nvPr userDrawn="1"/>
          </p:nvSpPr>
          <p:spPr bwMode="auto">
            <a:xfrm>
              <a:off x="3091289"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8" name="Oval 1127"/>
            <p:cNvSpPr>
              <a:spLocks noChangeAspect="1" noChangeArrowheads="1"/>
            </p:cNvSpPr>
            <p:nvPr userDrawn="1"/>
          </p:nvSpPr>
          <p:spPr bwMode="auto">
            <a:xfrm>
              <a:off x="3204373"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9" name="Oval 1128"/>
            <p:cNvSpPr>
              <a:spLocks noChangeAspect="1" noChangeArrowheads="1"/>
            </p:cNvSpPr>
            <p:nvPr userDrawn="1"/>
          </p:nvSpPr>
          <p:spPr bwMode="auto">
            <a:xfrm>
              <a:off x="3315949"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0" name="Oval 1129"/>
            <p:cNvSpPr>
              <a:spLocks noChangeAspect="1" noChangeArrowheads="1"/>
            </p:cNvSpPr>
            <p:nvPr userDrawn="1"/>
          </p:nvSpPr>
          <p:spPr bwMode="auto">
            <a:xfrm>
              <a:off x="4663908"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1" name="Oval 1130"/>
            <p:cNvSpPr>
              <a:spLocks noChangeAspect="1" noChangeArrowheads="1"/>
            </p:cNvSpPr>
            <p:nvPr userDrawn="1"/>
          </p:nvSpPr>
          <p:spPr bwMode="auto">
            <a:xfrm>
              <a:off x="4776992"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2" name="Oval 1131"/>
            <p:cNvSpPr>
              <a:spLocks noChangeAspect="1" noChangeArrowheads="1"/>
            </p:cNvSpPr>
            <p:nvPr userDrawn="1"/>
          </p:nvSpPr>
          <p:spPr bwMode="auto">
            <a:xfrm>
              <a:off x="4888568"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3" name="Oval 1132"/>
            <p:cNvSpPr>
              <a:spLocks noChangeAspect="1" noChangeArrowheads="1"/>
            </p:cNvSpPr>
            <p:nvPr userDrawn="1"/>
          </p:nvSpPr>
          <p:spPr bwMode="auto">
            <a:xfrm>
              <a:off x="5001652"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4" name="Oval 1133"/>
            <p:cNvSpPr>
              <a:spLocks noChangeAspect="1" noChangeArrowheads="1"/>
            </p:cNvSpPr>
            <p:nvPr userDrawn="1"/>
          </p:nvSpPr>
          <p:spPr bwMode="auto">
            <a:xfrm>
              <a:off x="5113228"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5" name="Oval 1134"/>
            <p:cNvSpPr>
              <a:spLocks noChangeAspect="1" noChangeArrowheads="1"/>
            </p:cNvSpPr>
            <p:nvPr userDrawn="1"/>
          </p:nvSpPr>
          <p:spPr bwMode="auto">
            <a:xfrm>
              <a:off x="5450972"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6" name="Oval 1135"/>
            <p:cNvSpPr>
              <a:spLocks noChangeAspect="1" noChangeArrowheads="1"/>
            </p:cNvSpPr>
            <p:nvPr userDrawn="1"/>
          </p:nvSpPr>
          <p:spPr bwMode="auto">
            <a:xfrm>
              <a:off x="7136674"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7" name="Oval 1136"/>
            <p:cNvSpPr>
              <a:spLocks noChangeAspect="1" noChangeArrowheads="1"/>
            </p:cNvSpPr>
            <p:nvPr userDrawn="1"/>
          </p:nvSpPr>
          <p:spPr bwMode="auto">
            <a:xfrm>
              <a:off x="724825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8" name="Oval 1137"/>
            <p:cNvSpPr>
              <a:spLocks noChangeAspect="1" noChangeArrowheads="1"/>
            </p:cNvSpPr>
            <p:nvPr userDrawn="1"/>
          </p:nvSpPr>
          <p:spPr bwMode="auto">
            <a:xfrm>
              <a:off x="7361334"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9" name="Oval 1138"/>
            <p:cNvSpPr>
              <a:spLocks noChangeAspect="1" noChangeArrowheads="1"/>
            </p:cNvSpPr>
            <p:nvPr userDrawn="1"/>
          </p:nvSpPr>
          <p:spPr bwMode="auto">
            <a:xfrm>
              <a:off x="7472910"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0" name="Oval 1139"/>
            <p:cNvSpPr>
              <a:spLocks noChangeAspect="1" noChangeArrowheads="1"/>
            </p:cNvSpPr>
            <p:nvPr userDrawn="1"/>
          </p:nvSpPr>
          <p:spPr bwMode="auto">
            <a:xfrm>
              <a:off x="7585994"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1" name="Oval 1140"/>
            <p:cNvSpPr>
              <a:spLocks noChangeAspect="1" noChangeArrowheads="1"/>
            </p:cNvSpPr>
            <p:nvPr userDrawn="1"/>
          </p:nvSpPr>
          <p:spPr bwMode="auto">
            <a:xfrm>
              <a:off x="769757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2" name="Oval 1141"/>
            <p:cNvSpPr>
              <a:spLocks noChangeAspect="1" noChangeArrowheads="1"/>
            </p:cNvSpPr>
            <p:nvPr userDrawn="1"/>
          </p:nvSpPr>
          <p:spPr bwMode="auto">
            <a:xfrm>
              <a:off x="7810653"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3" name="Oval 1142"/>
            <p:cNvSpPr>
              <a:spLocks noChangeAspect="1" noChangeArrowheads="1"/>
            </p:cNvSpPr>
            <p:nvPr userDrawn="1"/>
          </p:nvSpPr>
          <p:spPr bwMode="auto">
            <a:xfrm>
              <a:off x="264196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4" name="Oval 1143"/>
            <p:cNvSpPr>
              <a:spLocks noChangeAspect="1" noChangeArrowheads="1"/>
            </p:cNvSpPr>
            <p:nvPr userDrawn="1"/>
          </p:nvSpPr>
          <p:spPr bwMode="auto">
            <a:xfrm>
              <a:off x="2753545"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5" name="Oval 1144"/>
            <p:cNvSpPr>
              <a:spLocks noChangeAspect="1" noChangeArrowheads="1"/>
            </p:cNvSpPr>
            <p:nvPr userDrawn="1"/>
          </p:nvSpPr>
          <p:spPr bwMode="auto">
            <a:xfrm>
              <a:off x="286663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6" name="Oval 1145"/>
            <p:cNvSpPr>
              <a:spLocks noChangeAspect="1" noChangeArrowheads="1"/>
            </p:cNvSpPr>
            <p:nvPr userDrawn="1"/>
          </p:nvSpPr>
          <p:spPr bwMode="auto">
            <a:xfrm>
              <a:off x="2978206"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7" name="Oval 1146"/>
            <p:cNvSpPr>
              <a:spLocks noChangeAspect="1" noChangeArrowheads="1"/>
            </p:cNvSpPr>
            <p:nvPr userDrawn="1"/>
          </p:nvSpPr>
          <p:spPr bwMode="auto">
            <a:xfrm>
              <a:off x="309128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8" name="Oval 1147"/>
            <p:cNvSpPr>
              <a:spLocks noChangeAspect="1" noChangeArrowheads="1"/>
            </p:cNvSpPr>
            <p:nvPr userDrawn="1"/>
          </p:nvSpPr>
          <p:spPr bwMode="auto">
            <a:xfrm>
              <a:off x="3204373"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9" name="Oval 1148"/>
            <p:cNvSpPr>
              <a:spLocks noChangeAspect="1" noChangeArrowheads="1"/>
            </p:cNvSpPr>
            <p:nvPr userDrawn="1"/>
          </p:nvSpPr>
          <p:spPr bwMode="auto">
            <a:xfrm>
              <a:off x="4663908"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0" name="Oval 1149"/>
            <p:cNvSpPr>
              <a:spLocks noChangeAspect="1" noChangeArrowheads="1"/>
            </p:cNvSpPr>
            <p:nvPr userDrawn="1"/>
          </p:nvSpPr>
          <p:spPr bwMode="auto">
            <a:xfrm>
              <a:off x="4776992"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1" name="Oval 1150"/>
            <p:cNvSpPr>
              <a:spLocks noChangeAspect="1" noChangeArrowheads="1"/>
            </p:cNvSpPr>
            <p:nvPr userDrawn="1"/>
          </p:nvSpPr>
          <p:spPr bwMode="auto">
            <a:xfrm>
              <a:off x="4888568"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2" name="Oval 1151"/>
            <p:cNvSpPr>
              <a:spLocks noChangeAspect="1" noChangeArrowheads="1"/>
            </p:cNvSpPr>
            <p:nvPr userDrawn="1"/>
          </p:nvSpPr>
          <p:spPr bwMode="auto">
            <a:xfrm>
              <a:off x="5001652"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3" name="Oval 1152"/>
            <p:cNvSpPr>
              <a:spLocks noChangeAspect="1" noChangeArrowheads="1"/>
            </p:cNvSpPr>
            <p:nvPr userDrawn="1"/>
          </p:nvSpPr>
          <p:spPr bwMode="auto">
            <a:xfrm>
              <a:off x="5113228"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4" name="Oval 1153"/>
            <p:cNvSpPr>
              <a:spLocks noChangeAspect="1" noChangeArrowheads="1"/>
            </p:cNvSpPr>
            <p:nvPr userDrawn="1"/>
          </p:nvSpPr>
          <p:spPr bwMode="auto">
            <a:xfrm>
              <a:off x="5450972"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5" name="Oval 1154"/>
            <p:cNvSpPr>
              <a:spLocks noChangeAspect="1" noChangeArrowheads="1"/>
            </p:cNvSpPr>
            <p:nvPr userDrawn="1"/>
          </p:nvSpPr>
          <p:spPr bwMode="auto">
            <a:xfrm>
              <a:off x="7023590"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6" name="Oval 1155"/>
            <p:cNvSpPr>
              <a:spLocks noChangeAspect="1" noChangeArrowheads="1"/>
            </p:cNvSpPr>
            <p:nvPr userDrawn="1"/>
          </p:nvSpPr>
          <p:spPr bwMode="auto">
            <a:xfrm>
              <a:off x="7136674"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7" name="Oval 1156"/>
            <p:cNvSpPr>
              <a:spLocks noChangeAspect="1" noChangeArrowheads="1"/>
            </p:cNvSpPr>
            <p:nvPr userDrawn="1"/>
          </p:nvSpPr>
          <p:spPr bwMode="auto">
            <a:xfrm>
              <a:off x="724825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8" name="Oval 1157"/>
            <p:cNvSpPr>
              <a:spLocks noChangeAspect="1" noChangeArrowheads="1"/>
            </p:cNvSpPr>
            <p:nvPr userDrawn="1"/>
          </p:nvSpPr>
          <p:spPr bwMode="auto">
            <a:xfrm>
              <a:off x="7361334"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9" name="Oval 1158"/>
            <p:cNvSpPr>
              <a:spLocks noChangeAspect="1" noChangeArrowheads="1"/>
            </p:cNvSpPr>
            <p:nvPr userDrawn="1"/>
          </p:nvSpPr>
          <p:spPr bwMode="auto">
            <a:xfrm>
              <a:off x="7472910"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0" name="Oval 1159"/>
            <p:cNvSpPr>
              <a:spLocks noChangeAspect="1" noChangeArrowheads="1"/>
            </p:cNvSpPr>
            <p:nvPr userDrawn="1"/>
          </p:nvSpPr>
          <p:spPr bwMode="auto">
            <a:xfrm>
              <a:off x="7585994"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1" name="Oval 1160"/>
            <p:cNvSpPr>
              <a:spLocks noChangeAspect="1" noChangeArrowheads="1"/>
            </p:cNvSpPr>
            <p:nvPr userDrawn="1"/>
          </p:nvSpPr>
          <p:spPr bwMode="auto">
            <a:xfrm>
              <a:off x="769757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2" name="Oval 1161"/>
            <p:cNvSpPr>
              <a:spLocks noChangeAspect="1" noChangeArrowheads="1"/>
            </p:cNvSpPr>
            <p:nvPr userDrawn="1"/>
          </p:nvSpPr>
          <p:spPr bwMode="auto">
            <a:xfrm>
              <a:off x="7810653"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3" name="Oval 1162"/>
            <p:cNvSpPr>
              <a:spLocks noChangeAspect="1" noChangeArrowheads="1"/>
            </p:cNvSpPr>
            <p:nvPr userDrawn="1"/>
          </p:nvSpPr>
          <p:spPr bwMode="auto">
            <a:xfrm>
              <a:off x="792222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4" name="Oval 1163"/>
            <p:cNvSpPr>
              <a:spLocks noChangeAspect="1" noChangeArrowheads="1"/>
            </p:cNvSpPr>
            <p:nvPr userDrawn="1"/>
          </p:nvSpPr>
          <p:spPr bwMode="auto">
            <a:xfrm>
              <a:off x="2641969"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5" name="Oval 1164"/>
            <p:cNvSpPr>
              <a:spLocks noChangeAspect="1" noChangeArrowheads="1"/>
            </p:cNvSpPr>
            <p:nvPr userDrawn="1"/>
          </p:nvSpPr>
          <p:spPr bwMode="auto">
            <a:xfrm>
              <a:off x="2753545"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6" name="Oval 1165"/>
            <p:cNvSpPr>
              <a:spLocks noChangeAspect="1" noChangeArrowheads="1"/>
            </p:cNvSpPr>
            <p:nvPr userDrawn="1"/>
          </p:nvSpPr>
          <p:spPr bwMode="auto">
            <a:xfrm>
              <a:off x="286663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7" name="Oval 1166"/>
            <p:cNvSpPr>
              <a:spLocks noChangeAspect="1" noChangeArrowheads="1"/>
            </p:cNvSpPr>
            <p:nvPr userDrawn="1"/>
          </p:nvSpPr>
          <p:spPr bwMode="auto">
            <a:xfrm>
              <a:off x="2978206"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8" name="Oval 1167"/>
            <p:cNvSpPr>
              <a:spLocks noChangeAspect="1" noChangeArrowheads="1"/>
            </p:cNvSpPr>
            <p:nvPr userDrawn="1"/>
          </p:nvSpPr>
          <p:spPr bwMode="auto">
            <a:xfrm>
              <a:off x="3091289"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9" name="Oval 1168"/>
            <p:cNvSpPr>
              <a:spLocks noChangeAspect="1" noChangeArrowheads="1"/>
            </p:cNvSpPr>
            <p:nvPr userDrawn="1"/>
          </p:nvSpPr>
          <p:spPr bwMode="auto">
            <a:xfrm>
              <a:off x="4663908"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0" name="Oval 1169"/>
            <p:cNvSpPr>
              <a:spLocks noChangeAspect="1" noChangeArrowheads="1"/>
            </p:cNvSpPr>
            <p:nvPr userDrawn="1"/>
          </p:nvSpPr>
          <p:spPr bwMode="auto">
            <a:xfrm>
              <a:off x="4776992"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1" name="Oval 1170"/>
            <p:cNvSpPr>
              <a:spLocks noChangeAspect="1" noChangeArrowheads="1"/>
            </p:cNvSpPr>
            <p:nvPr userDrawn="1"/>
          </p:nvSpPr>
          <p:spPr bwMode="auto">
            <a:xfrm>
              <a:off x="4888568"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2" name="Oval 1171"/>
            <p:cNvSpPr>
              <a:spLocks noChangeAspect="1" noChangeArrowheads="1"/>
            </p:cNvSpPr>
            <p:nvPr userDrawn="1"/>
          </p:nvSpPr>
          <p:spPr bwMode="auto">
            <a:xfrm>
              <a:off x="5001652"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3" name="Oval 1172"/>
            <p:cNvSpPr>
              <a:spLocks noChangeAspect="1" noChangeArrowheads="1"/>
            </p:cNvSpPr>
            <p:nvPr userDrawn="1"/>
          </p:nvSpPr>
          <p:spPr bwMode="auto">
            <a:xfrm>
              <a:off x="7023590"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4" name="Oval 1173"/>
            <p:cNvSpPr>
              <a:spLocks noChangeAspect="1" noChangeArrowheads="1"/>
            </p:cNvSpPr>
            <p:nvPr userDrawn="1"/>
          </p:nvSpPr>
          <p:spPr bwMode="auto">
            <a:xfrm>
              <a:off x="7136674"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5" name="Oval 1174"/>
            <p:cNvSpPr>
              <a:spLocks noChangeAspect="1" noChangeArrowheads="1"/>
            </p:cNvSpPr>
            <p:nvPr userDrawn="1"/>
          </p:nvSpPr>
          <p:spPr bwMode="auto">
            <a:xfrm>
              <a:off x="724825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6" name="Oval 1175"/>
            <p:cNvSpPr>
              <a:spLocks noChangeAspect="1" noChangeArrowheads="1"/>
            </p:cNvSpPr>
            <p:nvPr userDrawn="1"/>
          </p:nvSpPr>
          <p:spPr bwMode="auto">
            <a:xfrm>
              <a:off x="7361334"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7" name="Oval 1176"/>
            <p:cNvSpPr>
              <a:spLocks noChangeAspect="1" noChangeArrowheads="1"/>
            </p:cNvSpPr>
            <p:nvPr userDrawn="1"/>
          </p:nvSpPr>
          <p:spPr bwMode="auto">
            <a:xfrm>
              <a:off x="7472910"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8" name="Oval 1177"/>
            <p:cNvSpPr>
              <a:spLocks noChangeAspect="1" noChangeArrowheads="1"/>
            </p:cNvSpPr>
            <p:nvPr userDrawn="1"/>
          </p:nvSpPr>
          <p:spPr bwMode="auto">
            <a:xfrm>
              <a:off x="7585994"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9" name="Oval 1178"/>
            <p:cNvSpPr>
              <a:spLocks noChangeAspect="1" noChangeArrowheads="1"/>
            </p:cNvSpPr>
            <p:nvPr userDrawn="1"/>
          </p:nvSpPr>
          <p:spPr bwMode="auto">
            <a:xfrm>
              <a:off x="769757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0" name="Oval 1179"/>
            <p:cNvSpPr>
              <a:spLocks noChangeAspect="1" noChangeArrowheads="1"/>
            </p:cNvSpPr>
            <p:nvPr userDrawn="1"/>
          </p:nvSpPr>
          <p:spPr bwMode="auto">
            <a:xfrm>
              <a:off x="7810653"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1" name="Oval 1180"/>
            <p:cNvSpPr>
              <a:spLocks noChangeAspect="1" noChangeArrowheads="1"/>
            </p:cNvSpPr>
            <p:nvPr userDrawn="1"/>
          </p:nvSpPr>
          <p:spPr bwMode="auto">
            <a:xfrm>
              <a:off x="7922229" y="4875977"/>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182" name="Oval 1181"/>
            <p:cNvSpPr>
              <a:spLocks noChangeAspect="1" noChangeArrowheads="1"/>
            </p:cNvSpPr>
            <p:nvPr userDrawn="1"/>
          </p:nvSpPr>
          <p:spPr bwMode="auto">
            <a:xfrm>
              <a:off x="2641969"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3" name="Oval 1182"/>
            <p:cNvSpPr>
              <a:spLocks noChangeAspect="1" noChangeArrowheads="1"/>
            </p:cNvSpPr>
            <p:nvPr userDrawn="1"/>
          </p:nvSpPr>
          <p:spPr bwMode="auto">
            <a:xfrm>
              <a:off x="2753545"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4" name="Oval 1183"/>
            <p:cNvSpPr>
              <a:spLocks noChangeAspect="1" noChangeArrowheads="1"/>
            </p:cNvSpPr>
            <p:nvPr userDrawn="1"/>
          </p:nvSpPr>
          <p:spPr bwMode="auto">
            <a:xfrm>
              <a:off x="2866630"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5" name="Oval 1184"/>
            <p:cNvSpPr>
              <a:spLocks noChangeAspect="1" noChangeArrowheads="1"/>
            </p:cNvSpPr>
            <p:nvPr userDrawn="1"/>
          </p:nvSpPr>
          <p:spPr bwMode="auto">
            <a:xfrm>
              <a:off x="2978206"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6" name="Oval 1185"/>
            <p:cNvSpPr>
              <a:spLocks noChangeAspect="1" noChangeArrowheads="1"/>
            </p:cNvSpPr>
            <p:nvPr userDrawn="1"/>
          </p:nvSpPr>
          <p:spPr bwMode="auto">
            <a:xfrm>
              <a:off x="3091289"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7" name="Oval 1186"/>
            <p:cNvSpPr>
              <a:spLocks noChangeAspect="1" noChangeArrowheads="1"/>
            </p:cNvSpPr>
            <p:nvPr userDrawn="1"/>
          </p:nvSpPr>
          <p:spPr bwMode="auto">
            <a:xfrm>
              <a:off x="4776992"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8" name="Oval 1187"/>
            <p:cNvSpPr>
              <a:spLocks noChangeAspect="1" noChangeArrowheads="1"/>
            </p:cNvSpPr>
            <p:nvPr userDrawn="1"/>
          </p:nvSpPr>
          <p:spPr bwMode="auto">
            <a:xfrm>
              <a:off x="4888568"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9" name="Oval 1188"/>
            <p:cNvSpPr>
              <a:spLocks noChangeAspect="1" noChangeArrowheads="1"/>
            </p:cNvSpPr>
            <p:nvPr userDrawn="1"/>
          </p:nvSpPr>
          <p:spPr bwMode="auto">
            <a:xfrm>
              <a:off x="5001652"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0" name="Oval 1189"/>
            <p:cNvSpPr>
              <a:spLocks noChangeAspect="1" noChangeArrowheads="1"/>
            </p:cNvSpPr>
            <p:nvPr userDrawn="1"/>
          </p:nvSpPr>
          <p:spPr bwMode="auto">
            <a:xfrm>
              <a:off x="7023590"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1" name="Oval 1190"/>
            <p:cNvSpPr>
              <a:spLocks noChangeAspect="1" noChangeArrowheads="1"/>
            </p:cNvSpPr>
            <p:nvPr userDrawn="1"/>
          </p:nvSpPr>
          <p:spPr bwMode="auto">
            <a:xfrm>
              <a:off x="7136674"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2" name="Oval 1191"/>
            <p:cNvSpPr>
              <a:spLocks noChangeAspect="1" noChangeArrowheads="1"/>
            </p:cNvSpPr>
            <p:nvPr userDrawn="1"/>
          </p:nvSpPr>
          <p:spPr bwMode="auto">
            <a:xfrm>
              <a:off x="7472910"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3" name="Oval 1192"/>
            <p:cNvSpPr>
              <a:spLocks noChangeAspect="1" noChangeArrowheads="1"/>
            </p:cNvSpPr>
            <p:nvPr userDrawn="1"/>
          </p:nvSpPr>
          <p:spPr bwMode="auto">
            <a:xfrm>
              <a:off x="7585994"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4" name="Oval 1193"/>
            <p:cNvSpPr>
              <a:spLocks noChangeAspect="1" noChangeArrowheads="1"/>
            </p:cNvSpPr>
            <p:nvPr userDrawn="1"/>
          </p:nvSpPr>
          <p:spPr bwMode="auto">
            <a:xfrm>
              <a:off x="7697570"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5" name="Oval 1194"/>
            <p:cNvSpPr>
              <a:spLocks noChangeAspect="1" noChangeArrowheads="1"/>
            </p:cNvSpPr>
            <p:nvPr userDrawn="1"/>
          </p:nvSpPr>
          <p:spPr bwMode="auto">
            <a:xfrm>
              <a:off x="7810653"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6" name="Oval 1195"/>
            <p:cNvSpPr>
              <a:spLocks noChangeAspect="1" noChangeArrowheads="1"/>
            </p:cNvSpPr>
            <p:nvPr userDrawn="1"/>
          </p:nvSpPr>
          <p:spPr bwMode="auto">
            <a:xfrm>
              <a:off x="2641969"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7" name="Oval 1196"/>
            <p:cNvSpPr>
              <a:spLocks noChangeAspect="1" noChangeArrowheads="1"/>
            </p:cNvSpPr>
            <p:nvPr userDrawn="1"/>
          </p:nvSpPr>
          <p:spPr bwMode="auto">
            <a:xfrm>
              <a:off x="2753545"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8" name="Oval 1197"/>
            <p:cNvSpPr>
              <a:spLocks noChangeAspect="1" noChangeArrowheads="1"/>
            </p:cNvSpPr>
            <p:nvPr userDrawn="1"/>
          </p:nvSpPr>
          <p:spPr bwMode="auto">
            <a:xfrm>
              <a:off x="2866630"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9" name="Oval 1198"/>
            <p:cNvSpPr>
              <a:spLocks noChangeAspect="1" noChangeArrowheads="1"/>
            </p:cNvSpPr>
            <p:nvPr userDrawn="1"/>
          </p:nvSpPr>
          <p:spPr bwMode="auto">
            <a:xfrm>
              <a:off x="2978206"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0" name="Oval 1199"/>
            <p:cNvSpPr>
              <a:spLocks noChangeAspect="1" noChangeArrowheads="1"/>
            </p:cNvSpPr>
            <p:nvPr userDrawn="1"/>
          </p:nvSpPr>
          <p:spPr bwMode="auto">
            <a:xfrm>
              <a:off x="4776992"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1" name="Oval 1200"/>
            <p:cNvSpPr>
              <a:spLocks noChangeAspect="1" noChangeArrowheads="1"/>
            </p:cNvSpPr>
            <p:nvPr userDrawn="1"/>
          </p:nvSpPr>
          <p:spPr bwMode="auto">
            <a:xfrm>
              <a:off x="7585994"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2" name="Oval 1201"/>
            <p:cNvSpPr>
              <a:spLocks noChangeAspect="1" noChangeArrowheads="1"/>
            </p:cNvSpPr>
            <p:nvPr userDrawn="1"/>
          </p:nvSpPr>
          <p:spPr bwMode="auto">
            <a:xfrm>
              <a:off x="7697570"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3" name="Oval 1202"/>
            <p:cNvSpPr>
              <a:spLocks noChangeAspect="1" noChangeArrowheads="1"/>
            </p:cNvSpPr>
            <p:nvPr userDrawn="1"/>
          </p:nvSpPr>
          <p:spPr bwMode="auto">
            <a:xfrm>
              <a:off x="7810653"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4" name="Oval 1203"/>
            <p:cNvSpPr>
              <a:spLocks noChangeAspect="1" noChangeArrowheads="1"/>
            </p:cNvSpPr>
            <p:nvPr userDrawn="1"/>
          </p:nvSpPr>
          <p:spPr bwMode="auto">
            <a:xfrm>
              <a:off x="8484633"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5" name="Oval 1204"/>
            <p:cNvSpPr>
              <a:spLocks noChangeAspect="1" noChangeArrowheads="1"/>
            </p:cNvSpPr>
            <p:nvPr userDrawn="1"/>
          </p:nvSpPr>
          <p:spPr bwMode="auto">
            <a:xfrm>
              <a:off x="2641969"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6" name="Oval 1205"/>
            <p:cNvSpPr>
              <a:spLocks noChangeAspect="1" noChangeArrowheads="1"/>
            </p:cNvSpPr>
            <p:nvPr userDrawn="1"/>
          </p:nvSpPr>
          <p:spPr bwMode="auto">
            <a:xfrm>
              <a:off x="2753545"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7" name="Oval 1206"/>
            <p:cNvSpPr>
              <a:spLocks noChangeAspect="1" noChangeArrowheads="1"/>
            </p:cNvSpPr>
            <p:nvPr userDrawn="1"/>
          </p:nvSpPr>
          <p:spPr bwMode="auto">
            <a:xfrm>
              <a:off x="2866630"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8" name="Oval 1207"/>
            <p:cNvSpPr>
              <a:spLocks noChangeAspect="1" noChangeArrowheads="1"/>
            </p:cNvSpPr>
            <p:nvPr userDrawn="1"/>
          </p:nvSpPr>
          <p:spPr bwMode="auto">
            <a:xfrm>
              <a:off x="7697570"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9" name="Oval 1208"/>
            <p:cNvSpPr>
              <a:spLocks noChangeAspect="1" noChangeArrowheads="1"/>
            </p:cNvSpPr>
            <p:nvPr userDrawn="1"/>
          </p:nvSpPr>
          <p:spPr bwMode="auto">
            <a:xfrm>
              <a:off x="7810653"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0" name="Oval 1209"/>
            <p:cNvSpPr>
              <a:spLocks noChangeAspect="1" noChangeArrowheads="1"/>
            </p:cNvSpPr>
            <p:nvPr userDrawn="1"/>
          </p:nvSpPr>
          <p:spPr bwMode="auto">
            <a:xfrm>
              <a:off x="8484633"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1" name="Oval 1210"/>
            <p:cNvSpPr>
              <a:spLocks noChangeAspect="1" noChangeArrowheads="1"/>
            </p:cNvSpPr>
            <p:nvPr userDrawn="1"/>
          </p:nvSpPr>
          <p:spPr bwMode="auto">
            <a:xfrm>
              <a:off x="2641969"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2" name="Oval 1211"/>
            <p:cNvSpPr>
              <a:spLocks noChangeAspect="1" noChangeArrowheads="1"/>
            </p:cNvSpPr>
            <p:nvPr userDrawn="1"/>
          </p:nvSpPr>
          <p:spPr bwMode="auto">
            <a:xfrm>
              <a:off x="2753545"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3" name="Oval 1212"/>
            <p:cNvSpPr>
              <a:spLocks noChangeAspect="1" noChangeArrowheads="1"/>
            </p:cNvSpPr>
            <p:nvPr userDrawn="1"/>
          </p:nvSpPr>
          <p:spPr bwMode="auto">
            <a:xfrm>
              <a:off x="7810653"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4" name="Oval 1213"/>
            <p:cNvSpPr>
              <a:spLocks noChangeAspect="1" noChangeArrowheads="1"/>
            </p:cNvSpPr>
            <p:nvPr userDrawn="1"/>
          </p:nvSpPr>
          <p:spPr bwMode="auto">
            <a:xfrm>
              <a:off x="8371549"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5" name="Oval 1214"/>
            <p:cNvSpPr>
              <a:spLocks noChangeAspect="1" noChangeArrowheads="1"/>
            </p:cNvSpPr>
            <p:nvPr userDrawn="1"/>
          </p:nvSpPr>
          <p:spPr bwMode="auto">
            <a:xfrm>
              <a:off x="2641969"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6" name="Oval 1215"/>
            <p:cNvSpPr>
              <a:spLocks noChangeAspect="1" noChangeArrowheads="1"/>
            </p:cNvSpPr>
            <p:nvPr userDrawn="1"/>
          </p:nvSpPr>
          <p:spPr bwMode="auto">
            <a:xfrm>
              <a:off x="2753545"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7" name="Oval 1216"/>
            <p:cNvSpPr>
              <a:spLocks noChangeAspect="1" noChangeArrowheads="1"/>
            </p:cNvSpPr>
            <p:nvPr userDrawn="1"/>
          </p:nvSpPr>
          <p:spPr bwMode="auto">
            <a:xfrm>
              <a:off x="8259973"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8" name="Oval 1217"/>
            <p:cNvSpPr>
              <a:spLocks noChangeAspect="1" noChangeArrowheads="1"/>
            </p:cNvSpPr>
            <p:nvPr userDrawn="1"/>
          </p:nvSpPr>
          <p:spPr bwMode="auto">
            <a:xfrm>
              <a:off x="2641969" y="549718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9" name="Oval 1218"/>
            <p:cNvSpPr>
              <a:spLocks noChangeAspect="1" noChangeArrowheads="1"/>
            </p:cNvSpPr>
            <p:nvPr userDrawn="1"/>
          </p:nvSpPr>
          <p:spPr bwMode="auto">
            <a:xfrm>
              <a:off x="2753545" y="549718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0" name="Oval 1219"/>
            <p:cNvSpPr>
              <a:spLocks noChangeAspect="1" noChangeArrowheads="1"/>
            </p:cNvSpPr>
            <p:nvPr userDrawn="1"/>
          </p:nvSpPr>
          <p:spPr bwMode="auto">
            <a:xfrm>
              <a:off x="2641969" y="560122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1" name="Oval 1220"/>
            <p:cNvSpPr>
              <a:spLocks noChangeAspect="1" noChangeArrowheads="1"/>
            </p:cNvSpPr>
            <p:nvPr userDrawn="1"/>
          </p:nvSpPr>
          <p:spPr bwMode="auto">
            <a:xfrm>
              <a:off x="2641969" y="570525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2" name="Oval 1221"/>
            <p:cNvSpPr>
              <a:spLocks noChangeAspect="1" noChangeArrowheads="1"/>
            </p:cNvSpPr>
            <p:nvPr userDrawn="1"/>
          </p:nvSpPr>
          <p:spPr bwMode="auto">
            <a:xfrm>
              <a:off x="2753545" y="570525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3" name="Oval 1222"/>
            <p:cNvSpPr>
              <a:spLocks noChangeAspect="1" noChangeArrowheads="1"/>
            </p:cNvSpPr>
            <p:nvPr userDrawn="1"/>
          </p:nvSpPr>
          <p:spPr bwMode="auto">
            <a:xfrm>
              <a:off x="4103013"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4" name="Oval 1223"/>
            <p:cNvSpPr>
              <a:spLocks noChangeAspect="1" noChangeArrowheads="1"/>
            </p:cNvSpPr>
            <p:nvPr userDrawn="1"/>
          </p:nvSpPr>
          <p:spPr bwMode="auto">
            <a:xfrm>
              <a:off x="4214589"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grpSp>
      <p:grpSp>
        <p:nvGrpSpPr>
          <p:cNvPr id="3" name="CDN Dots"/>
          <p:cNvGrpSpPr/>
          <p:nvPr/>
        </p:nvGrpSpPr>
        <p:grpSpPr>
          <a:xfrm>
            <a:off x="2287996" y="2223677"/>
            <a:ext cx="7802253" cy="3600206"/>
            <a:chOff x="1065212" y="2264980"/>
            <a:chExt cx="6508365" cy="3003165"/>
          </a:xfrm>
        </p:grpSpPr>
        <p:sp>
          <p:nvSpPr>
            <p:cNvPr id="1225" name="Oval 1224"/>
            <p:cNvSpPr/>
            <p:nvPr/>
          </p:nvSpPr>
          <p:spPr bwMode="auto">
            <a:xfrm>
              <a:off x="2181942" y="29429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6" name="Oval 1225"/>
            <p:cNvSpPr/>
            <p:nvPr/>
          </p:nvSpPr>
          <p:spPr bwMode="auto">
            <a:xfrm>
              <a:off x="1154552" y="30506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7" name="Oval 1226"/>
            <p:cNvSpPr/>
            <p:nvPr/>
          </p:nvSpPr>
          <p:spPr bwMode="auto">
            <a:xfrm>
              <a:off x="2045302" y="32555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8" name="Oval 1227"/>
            <p:cNvSpPr/>
            <p:nvPr/>
          </p:nvSpPr>
          <p:spPr bwMode="auto">
            <a:xfrm>
              <a:off x="2360612" y="28194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9" name="Oval 1228"/>
            <p:cNvSpPr/>
            <p:nvPr/>
          </p:nvSpPr>
          <p:spPr bwMode="auto">
            <a:xfrm>
              <a:off x="1065212" y="2590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0" name="Oval 1229"/>
            <p:cNvSpPr/>
            <p:nvPr/>
          </p:nvSpPr>
          <p:spPr bwMode="auto">
            <a:xfrm>
              <a:off x="4722812" y="23622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1" name="Oval 1230"/>
            <p:cNvSpPr/>
            <p:nvPr/>
          </p:nvSpPr>
          <p:spPr bwMode="auto">
            <a:xfrm>
              <a:off x="3863592" y="265386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2" name="Oval 1231"/>
            <p:cNvSpPr/>
            <p:nvPr/>
          </p:nvSpPr>
          <p:spPr bwMode="auto">
            <a:xfrm>
              <a:off x="4199922" y="2264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3" name="Oval 1232"/>
            <p:cNvSpPr/>
            <p:nvPr/>
          </p:nvSpPr>
          <p:spPr bwMode="auto">
            <a:xfrm>
              <a:off x="4320792" y="2645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4" name="Oval 1233"/>
            <p:cNvSpPr/>
            <p:nvPr/>
          </p:nvSpPr>
          <p:spPr bwMode="auto">
            <a:xfrm>
              <a:off x="4192042" y="27432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5" name="Oval 1234"/>
            <p:cNvSpPr/>
            <p:nvPr/>
          </p:nvSpPr>
          <p:spPr bwMode="auto">
            <a:xfrm>
              <a:off x="2921159" y="4472618"/>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6" name="Oval 1235"/>
            <p:cNvSpPr/>
            <p:nvPr/>
          </p:nvSpPr>
          <p:spPr bwMode="auto">
            <a:xfrm>
              <a:off x="6485922" y="33317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7" name="Oval 1236"/>
            <p:cNvSpPr/>
            <p:nvPr/>
          </p:nvSpPr>
          <p:spPr bwMode="auto">
            <a:xfrm>
              <a:off x="6780212" y="2971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8" name="Oval 1237"/>
            <p:cNvSpPr/>
            <p:nvPr/>
          </p:nvSpPr>
          <p:spPr bwMode="auto">
            <a:xfrm>
              <a:off x="6246812" y="4114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9" name="Oval 1238"/>
            <p:cNvSpPr/>
            <p:nvPr/>
          </p:nvSpPr>
          <p:spPr bwMode="auto">
            <a:xfrm>
              <a:off x="7261062" y="49556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0" name="Oval 1239"/>
            <p:cNvSpPr/>
            <p:nvPr/>
          </p:nvSpPr>
          <p:spPr bwMode="auto">
            <a:xfrm>
              <a:off x="7008812" y="28509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1" name="Oval 1240"/>
            <p:cNvSpPr/>
            <p:nvPr/>
          </p:nvSpPr>
          <p:spPr bwMode="auto">
            <a:xfrm>
              <a:off x="7063992" y="3026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2" name="Oval 1241"/>
            <p:cNvSpPr/>
            <p:nvPr/>
          </p:nvSpPr>
          <p:spPr bwMode="auto">
            <a:xfrm>
              <a:off x="5059142" y="33081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243" name="Data Center Dots"/>
          <p:cNvGrpSpPr/>
          <p:nvPr/>
        </p:nvGrpSpPr>
        <p:grpSpPr>
          <a:xfrm>
            <a:off x="2355988" y="2410998"/>
            <a:ext cx="6947306" cy="2286676"/>
            <a:chOff x="1067332" y="2443650"/>
            <a:chExt cx="5795198" cy="1907465"/>
          </a:xfrm>
        </p:grpSpPr>
        <p:sp>
          <p:nvSpPr>
            <p:cNvPr id="1244" name="Oval 1243"/>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5" name="Oval 124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6" name="Oval 1245"/>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7" name="Oval 1246"/>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8" name="Oval 1247"/>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9" name="Oval 124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50" name="Oval 124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rgbClr val="FFFFFF"/>
                </a:solidFill>
              </a:endParaRPr>
            </a:p>
          </p:txBody>
        </p:sp>
        <p:sp>
          <p:nvSpPr>
            <p:cNvPr id="1251" name="Oval 125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rgbClr val="FFFFFF"/>
                </a:solidFill>
              </a:endParaRPr>
            </a:p>
          </p:txBody>
        </p:sp>
      </p:grpSp>
    </p:spTree>
    <p:extLst>
      <p:ext uri="{BB962C8B-B14F-4D97-AF65-F5344CB8AC3E}">
        <p14:creationId xmlns:p14="http://schemas.microsoft.com/office/powerpoint/2010/main" val="23264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On Prem Stack"/>
          <p:cNvGrpSpPr/>
          <p:nvPr/>
        </p:nvGrpSpPr>
        <p:grpSpPr>
          <a:xfrm>
            <a:off x="10747042" y="-3910"/>
            <a:ext cx="1444958" cy="6862862"/>
            <a:chOff x="10747042" y="-3910"/>
            <a:chExt cx="1444958" cy="6862862"/>
          </a:xfrm>
        </p:grpSpPr>
        <p:sp>
          <p:nvSpPr>
            <p:cNvPr id="66" name="Azure Menu Blue Background"/>
            <p:cNvSpPr/>
            <p:nvPr/>
          </p:nvSpPr>
          <p:spPr>
            <a:xfrm>
              <a:off x="10747042"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C454F"/>
                </a:solidFill>
              </a:endParaRPr>
            </a:p>
          </p:txBody>
        </p:sp>
        <p:sp>
          <p:nvSpPr>
            <p:cNvPr id="47" name="Rectangle 46"/>
            <p:cNvSpPr/>
            <p:nvPr/>
          </p:nvSpPr>
          <p:spPr>
            <a:xfrm>
              <a:off x="10753859" y="5431903"/>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48" name="Rectangle 47"/>
            <p:cNvSpPr/>
            <p:nvPr/>
          </p:nvSpPr>
          <p:spPr>
            <a:xfrm>
              <a:off x="10753859" y="4655358"/>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49" name="Rectangle 48"/>
            <p:cNvSpPr/>
            <p:nvPr/>
          </p:nvSpPr>
          <p:spPr>
            <a:xfrm>
              <a:off x="10753859" y="6208444"/>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50" name="Rectangle 49"/>
            <p:cNvSpPr/>
            <p:nvPr/>
          </p:nvSpPr>
          <p:spPr>
            <a:xfrm>
              <a:off x="10753859" y="3102269"/>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51" name="Rectangle 50"/>
            <p:cNvSpPr/>
            <p:nvPr/>
          </p:nvSpPr>
          <p:spPr>
            <a:xfrm>
              <a:off x="10753859" y="2325724"/>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52" name="Rectangle 51"/>
            <p:cNvSpPr/>
            <p:nvPr/>
          </p:nvSpPr>
          <p:spPr>
            <a:xfrm>
              <a:off x="10753859" y="3878813"/>
              <a:ext cx="1438141" cy="650508"/>
            </a:xfrm>
            <a:prstGeom prst="rect">
              <a:avLst/>
            </a:prstGeom>
            <a:solidFill>
              <a:srgbClr val="71B1D1"/>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53" name="Rectangle 52"/>
            <p:cNvSpPr/>
            <p:nvPr/>
          </p:nvSpPr>
          <p:spPr>
            <a:xfrm>
              <a:off x="10753859" y="772635"/>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54" name="Rectangle 53"/>
            <p:cNvSpPr/>
            <p:nvPr/>
          </p:nvSpPr>
          <p:spPr>
            <a:xfrm>
              <a:off x="10753859" y="-3910"/>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55" name="Rectangle 54"/>
            <p:cNvSpPr/>
            <p:nvPr/>
          </p:nvSpPr>
          <p:spPr>
            <a:xfrm>
              <a:off x="10753859" y="1549179"/>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cxnSp>
          <p:nvCxnSpPr>
            <p:cNvPr id="45" name="Straight Connector 44"/>
            <p:cNvCxnSpPr/>
            <p:nvPr/>
          </p:nvCxnSpPr>
          <p:spPr>
            <a:xfrm flipH="1">
              <a:off x="10922000" y="6171981"/>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0922000" y="5371113"/>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0922000" y="4613769"/>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0922000" y="3823902"/>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10922000" y="3067114"/>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922000" y="2252858"/>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10922000" y="1456028"/>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10922000" y="727026"/>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grpSp>
      <p:grpSp>
        <p:nvGrpSpPr>
          <p:cNvPr id="4" name="Azure Services"/>
          <p:cNvGrpSpPr/>
          <p:nvPr/>
        </p:nvGrpSpPr>
        <p:grpSpPr>
          <a:xfrm>
            <a:off x="0" y="1"/>
            <a:ext cx="1478894" cy="6858272"/>
            <a:chOff x="0" y="1"/>
            <a:chExt cx="1478894" cy="6858272"/>
          </a:xfrm>
        </p:grpSpPr>
        <p:pic>
          <p:nvPicPr>
            <p:cNvPr id="5" name="Bottom"/>
            <p:cNvPicPr>
              <a:picLocks noChangeAspect="1"/>
            </p:cNvPicPr>
            <p:nvPr/>
          </p:nvPicPr>
          <p:blipFill>
            <a:blip r:embed="rId2"/>
            <a:stretch>
              <a:fillRect/>
            </a:stretch>
          </p:blipFill>
          <p:spPr>
            <a:xfrm>
              <a:off x="0" y="3769676"/>
              <a:ext cx="1444958" cy="3088597"/>
            </a:xfrm>
            <a:prstGeom prst="rect">
              <a:avLst/>
            </a:prstGeom>
          </p:spPr>
        </p:pic>
        <p:pic>
          <p:nvPicPr>
            <p:cNvPr id="6" name="Top"/>
            <p:cNvPicPr>
              <a:picLocks noChangeAspect="1"/>
            </p:cNvPicPr>
            <p:nvPr/>
          </p:nvPicPr>
          <p:blipFill>
            <a:blip r:embed="rId3"/>
            <a:stretch>
              <a:fillRect/>
            </a:stretch>
          </p:blipFill>
          <p:spPr>
            <a:xfrm>
              <a:off x="0" y="1"/>
              <a:ext cx="1444666" cy="3769675"/>
            </a:xfrm>
            <a:prstGeom prst="rect">
              <a:avLst/>
            </a:prstGeom>
          </p:spPr>
        </p:pic>
        <p:sp>
          <p:nvSpPr>
            <p:cNvPr id="7" name="Azure Menu Blue Background"/>
            <p:cNvSpPr/>
            <p:nvPr/>
          </p:nvSpPr>
          <p:spPr>
            <a:xfrm>
              <a:off x="0"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C454F"/>
                </a:solidFill>
              </a:endParaRPr>
            </a:p>
          </p:txBody>
        </p:sp>
        <p:sp>
          <p:nvSpPr>
            <p:cNvPr id="8" name="Settings Name"/>
            <p:cNvSpPr txBox="1"/>
            <p:nvPr/>
          </p:nvSpPr>
          <p:spPr>
            <a:xfrm>
              <a:off x="391493" y="6310710"/>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SETTINGS</a:t>
              </a:r>
              <a:endParaRPr lang="en-US" sz="650" dirty="0">
                <a:solidFill>
                  <a:srgbClr val="FFFFFF"/>
                </a:solidFill>
                <a:latin typeface="Segoe UI" panose="020B0502040204020203" pitchFamily="34" charset="0"/>
                <a:cs typeface="Segoe UI" panose="020B0502040204020203" pitchFamily="34" charset="0"/>
              </a:endParaRPr>
            </a:p>
          </p:txBody>
        </p:sp>
        <p:sp>
          <p:nvSpPr>
            <p:cNvPr id="9" name="Settings Icon"/>
            <p:cNvSpPr>
              <a:spLocks noChangeAspect="1"/>
            </p:cNvSpPr>
            <p:nvPr/>
          </p:nvSpPr>
          <p:spPr>
            <a:xfrm>
              <a:off x="109137" y="6348478"/>
              <a:ext cx="213827" cy="213841"/>
            </a:xfrm>
            <a:custGeom>
              <a:avLst/>
              <a:gdLst>
                <a:gd name="connsiteX0" fmla="*/ 1340099 w 2680224"/>
                <a:gd name="connsiteY0" fmla="*/ 739851 h 2680403"/>
                <a:gd name="connsiteX1" fmla="*/ 739750 w 2680224"/>
                <a:gd name="connsiteY1" fmla="*/ 1340200 h 2680403"/>
                <a:gd name="connsiteX2" fmla="*/ 1340099 w 2680224"/>
                <a:gd name="connsiteY2" fmla="*/ 1940549 h 2680403"/>
                <a:gd name="connsiteX3" fmla="*/ 1940448 w 2680224"/>
                <a:gd name="connsiteY3" fmla="*/ 1340200 h 2680403"/>
                <a:gd name="connsiteX4" fmla="*/ 1340099 w 2680224"/>
                <a:gd name="connsiteY4" fmla="*/ 739851 h 2680403"/>
                <a:gd name="connsiteX5" fmla="*/ 1444875 w 2680224"/>
                <a:gd name="connsiteY5" fmla="*/ 0 h 2680403"/>
                <a:gd name="connsiteX6" fmla="*/ 1477668 w 2680224"/>
                <a:gd name="connsiteY6" fmla="*/ 1656 h 2680403"/>
                <a:gd name="connsiteX7" fmla="*/ 1863825 w 2680224"/>
                <a:gd name="connsiteY7" fmla="*/ 100445 h 2680403"/>
                <a:gd name="connsiteX8" fmla="*/ 1915681 w 2680224"/>
                <a:gd name="connsiteY8" fmla="*/ 125425 h 2680403"/>
                <a:gd name="connsiteX9" fmla="*/ 1902800 w 2680224"/>
                <a:gd name="connsiteY9" fmla="*/ 183983 h 2680403"/>
                <a:gd name="connsiteX10" fmla="*/ 2015862 w 2680224"/>
                <a:gd name="connsiteY10" fmla="*/ 485877 h 2680403"/>
                <a:gd name="connsiteX11" fmla="*/ 2337947 w 2680224"/>
                <a:gd name="connsiteY11" fmla="*/ 499453 h 2680403"/>
                <a:gd name="connsiteX12" fmla="*/ 2373193 w 2680224"/>
                <a:gd name="connsiteY12" fmla="*/ 478673 h 2680403"/>
                <a:gd name="connsiteX13" fmla="*/ 2378346 w 2680224"/>
                <a:gd name="connsiteY13" fmla="*/ 484343 h 2680403"/>
                <a:gd name="connsiteX14" fmla="*/ 2579856 w 2680224"/>
                <a:gd name="connsiteY14" fmla="*/ 816475 h 2680403"/>
                <a:gd name="connsiteX15" fmla="*/ 2601000 w 2680224"/>
                <a:gd name="connsiteY15" fmla="*/ 874246 h 2680403"/>
                <a:gd name="connsiteX16" fmla="*/ 2550843 w 2680224"/>
                <a:gd name="connsiteY16" fmla="*/ 907104 h 2680403"/>
                <a:gd name="connsiteX17" fmla="*/ 2420571 w 2680224"/>
                <a:gd name="connsiteY17" fmla="*/ 1201980 h 2680403"/>
                <a:gd name="connsiteX18" fmla="*/ 2641332 w 2680224"/>
                <a:gd name="connsiteY18" fmla="*/ 1436902 h 2680403"/>
                <a:gd name="connsiteX19" fmla="*/ 2680224 w 2680224"/>
                <a:gd name="connsiteY19" fmla="*/ 1446486 h 2680403"/>
                <a:gd name="connsiteX20" fmla="*/ 2678644 w 2680224"/>
                <a:gd name="connsiteY20" fmla="*/ 1477770 h 2680403"/>
                <a:gd name="connsiteX21" fmla="*/ 2579856 w 2680224"/>
                <a:gd name="connsiteY21" fmla="*/ 1863927 h 2680403"/>
                <a:gd name="connsiteX22" fmla="*/ 2541908 w 2680224"/>
                <a:gd name="connsiteY22" fmla="*/ 1942702 h 2680403"/>
                <a:gd name="connsiteX23" fmla="*/ 2483512 w 2680224"/>
                <a:gd name="connsiteY23" fmla="*/ 1928488 h 2680403"/>
                <a:gd name="connsiteX24" fmla="*/ 2411979 w 2680224"/>
                <a:gd name="connsiteY24" fmla="*/ 1923852 h 2680403"/>
                <a:gd name="connsiteX25" fmla="*/ 2179176 w 2680224"/>
                <a:gd name="connsiteY25" fmla="*/ 2034804 h 2680403"/>
                <a:gd name="connsiteX26" fmla="*/ 2158437 w 2680224"/>
                <a:gd name="connsiteY26" fmla="*/ 2356508 h 2680403"/>
                <a:gd name="connsiteX27" fmla="*/ 2178171 w 2680224"/>
                <a:gd name="connsiteY27" fmla="*/ 2391748 h 2680403"/>
                <a:gd name="connsiteX28" fmla="*/ 2092377 w 2680224"/>
                <a:gd name="connsiteY28" fmla="*/ 2455904 h 2680403"/>
                <a:gd name="connsiteX29" fmla="*/ 1863825 w 2680224"/>
                <a:gd name="connsiteY29" fmla="*/ 2579958 h 2680403"/>
                <a:gd name="connsiteX30" fmla="*/ 1807263 w 2680224"/>
                <a:gd name="connsiteY30" fmla="*/ 2600660 h 2680403"/>
                <a:gd name="connsiteX31" fmla="*/ 1790981 w 2680224"/>
                <a:gd name="connsiteY31" fmla="*/ 2572775 h 2680403"/>
                <a:gd name="connsiteX32" fmla="*/ 1545288 w 2680224"/>
                <a:gd name="connsiteY32" fmla="*/ 2417535 h 2680403"/>
                <a:gd name="connsiteX33" fmla="*/ 1479528 w 2680224"/>
                <a:gd name="connsiteY33" fmla="*/ 2420517 h 2680403"/>
                <a:gd name="connsiteX34" fmla="*/ 1244855 w 2680224"/>
                <a:gd name="connsiteY34" fmla="*/ 2641540 h 2680403"/>
                <a:gd name="connsiteX35" fmla="*/ 1235324 w 2680224"/>
                <a:gd name="connsiteY35" fmla="*/ 2680403 h 2680403"/>
                <a:gd name="connsiteX36" fmla="*/ 1202530 w 2680224"/>
                <a:gd name="connsiteY36" fmla="*/ 2678747 h 2680403"/>
                <a:gd name="connsiteX37" fmla="*/ 816373 w 2680224"/>
                <a:gd name="connsiteY37" fmla="*/ 2579958 h 2680403"/>
                <a:gd name="connsiteX38" fmla="*/ 764518 w 2680224"/>
                <a:gd name="connsiteY38" fmla="*/ 2554978 h 2680403"/>
                <a:gd name="connsiteX39" fmla="*/ 777399 w 2680224"/>
                <a:gd name="connsiteY39" fmla="*/ 2496418 h 2680403"/>
                <a:gd name="connsiteX40" fmla="*/ 664337 w 2680224"/>
                <a:gd name="connsiteY40" fmla="*/ 2194524 h 2680403"/>
                <a:gd name="connsiteX41" fmla="*/ 477152 w 2680224"/>
                <a:gd name="connsiteY41" fmla="*/ 2144011 h 2680403"/>
                <a:gd name="connsiteX42" fmla="*/ 309565 w 2680224"/>
                <a:gd name="connsiteY42" fmla="*/ 2198379 h 2680403"/>
                <a:gd name="connsiteX43" fmla="*/ 306216 w 2680224"/>
                <a:gd name="connsiteY43" fmla="*/ 2200860 h 2680403"/>
                <a:gd name="connsiteX44" fmla="*/ 301852 w 2680224"/>
                <a:gd name="connsiteY44" fmla="*/ 2196059 h 2680403"/>
                <a:gd name="connsiteX45" fmla="*/ 100343 w 2680224"/>
                <a:gd name="connsiteY45" fmla="*/ 1863927 h 2680403"/>
                <a:gd name="connsiteX46" fmla="*/ 79198 w 2680224"/>
                <a:gd name="connsiteY46" fmla="*/ 1806155 h 2680403"/>
                <a:gd name="connsiteX47" fmla="*/ 129356 w 2680224"/>
                <a:gd name="connsiteY47" fmla="*/ 1773297 h 2680403"/>
                <a:gd name="connsiteX48" fmla="*/ 259628 w 2680224"/>
                <a:gd name="connsiteY48" fmla="*/ 1478420 h 2680403"/>
                <a:gd name="connsiteX49" fmla="*/ 21297 w 2680224"/>
                <a:gd name="connsiteY49" fmla="*/ 1237949 h 2680403"/>
                <a:gd name="connsiteX50" fmla="*/ 0 w 2680224"/>
                <a:gd name="connsiteY50" fmla="*/ 1233409 h 2680403"/>
                <a:gd name="connsiteX51" fmla="*/ 1554 w 2680224"/>
                <a:gd name="connsiteY51" fmla="*/ 1202632 h 2680403"/>
                <a:gd name="connsiteX52" fmla="*/ 100343 w 2680224"/>
                <a:gd name="connsiteY52" fmla="*/ 816475 h 2680403"/>
                <a:gd name="connsiteX53" fmla="*/ 138291 w 2680224"/>
                <a:gd name="connsiteY53" fmla="*/ 737699 h 2680403"/>
                <a:gd name="connsiteX54" fmla="*/ 196689 w 2680224"/>
                <a:gd name="connsiteY54" fmla="*/ 751913 h 2680403"/>
                <a:gd name="connsiteX55" fmla="*/ 501024 w 2680224"/>
                <a:gd name="connsiteY55" fmla="*/ 645597 h 2680403"/>
                <a:gd name="connsiteX56" fmla="*/ 521763 w 2680224"/>
                <a:gd name="connsiteY56" fmla="*/ 323894 h 2680403"/>
                <a:gd name="connsiteX57" fmla="*/ 502029 w 2680224"/>
                <a:gd name="connsiteY57" fmla="*/ 288653 h 2680403"/>
                <a:gd name="connsiteX58" fmla="*/ 587822 w 2680224"/>
                <a:gd name="connsiteY58" fmla="*/ 224498 h 2680403"/>
                <a:gd name="connsiteX59" fmla="*/ 816373 w 2680224"/>
                <a:gd name="connsiteY59" fmla="*/ 100445 h 2680403"/>
                <a:gd name="connsiteX60" fmla="*/ 872732 w 2680224"/>
                <a:gd name="connsiteY60" fmla="*/ 79817 h 2680403"/>
                <a:gd name="connsiteX61" fmla="*/ 905649 w 2680224"/>
                <a:gd name="connsiteY61" fmla="*/ 129943 h 2680403"/>
                <a:gd name="connsiteX62" fmla="*/ 1200670 w 2680224"/>
                <a:gd name="connsiteY62" fmla="*/ 259885 h 2680403"/>
                <a:gd name="connsiteX63" fmla="*/ 1435345 w 2680224"/>
                <a:gd name="connsiteY63" fmla="*/ 38861 h 2680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80224" h="2680403">
                  <a:moveTo>
                    <a:pt x="1340099" y="739851"/>
                  </a:moveTo>
                  <a:cubicBezTo>
                    <a:pt x="1008535" y="739851"/>
                    <a:pt x="739750" y="1008636"/>
                    <a:pt x="739750" y="1340200"/>
                  </a:cubicBezTo>
                  <a:cubicBezTo>
                    <a:pt x="739750" y="1671764"/>
                    <a:pt x="1008535" y="1940549"/>
                    <a:pt x="1340099" y="1940549"/>
                  </a:cubicBezTo>
                  <a:cubicBezTo>
                    <a:pt x="1671663" y="1940549"/>
                    <a:pt x="1940448" y="1671764"/>
                    <a:pt x="1940448" y="1340200"/>
                  </a:cubicBezTo>
                  <a:cubicBezTo>
                    <a:pt x="1940448" y="1008636"/>
                    <a:pt x="1671663" y="739851"/>
                    <a:pt x="1340099" y="739851"/>
                  </a:cubicBezTo>
                  <a:close/>
                  <a:moveTo>
                    <a:pt x="1444875" y="0"/>
                  </a:moveTo>
                  <a:lnTo>
                    <a:pt x="1477668" y="1656"/>
                  </a:lnTo>
                  <a:cubicBezTo>
                    <a:pt x="1613362" y="15436"/>
                    <a:pt x="1743096" y="49380"/>
                    <a:pt x="1863825" y="100445"/>
                  </a:cubicBezTo>
                  <a:lnTo>
                    <a:pt x="1915681" y="125425"/>
                  </a:lnTo>
                  <a:lnTo>
                    <a:pt x="1902800" y="183983"/>
                  </a:lnTo>
                  <a:cubicBezTo>
                    <a:pt x="1886898" y="305142"/>
                    <a:pt x="1925293" y="420217"/>
                    <a:pt x="2015862" y="485877"/>
                  </a:cubicBezTo>
                  <a:cubicBezTo>
                    <a:pt x="2106431" y="551537"/>
                    <a:pt x="2227740" y="552244"/>
                    <a:pt x="2337947" y="499453"/>
                  </a:cubicBezTo>
                  <a:lnTo>
                    <a:pt x="2373193" y="478673"/>
                  </a:lnTo>
                  <a:lnTo>
                    <a:pt x="2378346" y="484343"/>
                  </a:lnTo>
                  <a:cubicBezTo>
                    <a:pt x="2460607" y="584020"/>
                    <a:pt x="2528791" y="695746"/>
                    <a:pt x="2579856" y="816475"/>
                  </a:cubicBezTo>
                  <a:lnTo>
                    <a:pt x="2601000" y="874246"/>
                  </a:lnTo>
                  <a:lnTo>
                    <a:pt x="2550843" y="907104"/>
                  </a:lnTo>
                  <a:cubicBezTo>
                    <a:pt x="2454755" y="982599"/>
                    <a:pt x="2401737" y="1091711"/>
                    <a:pt x="2420571" y="1201980"/>
                  </a:cubicBezTo>
                  <a:cubicBezTo>
                    <a:pt x="2439405" y="1312250"/>
                    <a:pt x="2525633" y="1397580"/>
                    <a:pt x="2641332" y="1436902"/>
                  </a:cubicBezTo>
                  <a:lnTo>
                    <a:pt x="2680224" y="1446486"/>
                  </a:lnTo>
                  <a:lnTo>
                    <a:pt x="2678644" y="1477770"/>
                  </a:lnTo>
                  <a:cubicBezTo>
                    <a:pt x="2664864" y="1613464"/>
                    <a:pt x="2630920" y="1743198"/>
                    <a:pt x="2579856" y="1863927"/>
                  </a:cubicBezTo>
                  <a:lnTo>
                    <a:pt x="2541908" y="1942702"/>
                  </a:lnTo>
                  <a:lnTo>
                    <a:pt x="2483512" y="1928488"/>
                  </a:lnTo>
                  <a:cubicBezTo>
                    <a:pt x="2459357" y="1924769"/>
                    <a:pt x="2435397" y="1923226"/>
                    <a:pt x="2411979" y="1923852"/>
                  </a:cubicBezTo>
                  <a:cubicBezTo>
                    <a:pt x="2318306" y="1926354"/>
                    <a:pt x="2233305" y="1963536"/>
                    <a:pt x="2179176" y="2034804"/>
                  </a:cubicBezTo>
                  <a:cubicBezTo>
                    <a:pt x="2111517" y="2123890"/>
                    <a:pt x="2108111" y="2245153"/>
                    <a:pt x="2158437" y="2356508"/>
                  </a:cubicBezTo>
                  <a:lnTo>
                    <a:pt x="2178171" y="2391748"/>
                  </a:lnTo>
                  <a:lnTo>
                    <a:pt x="2092377" y="2455904"/>
                  </a:lnTo>
                  <a:cubicBezTo>
                    <a:pt x="2020796" y="2504263"/>
                    <a:pt x="1944312" y="2545915"/>
                    <a:pt x="1863825" y="2579958"/>
                  </a:cubicBezTo>
                  <a:lnTo>
                    <a:pt x="1807263" y="2600660"/>
                  </a:lnTo>
                  <a:lnTo>
                    <a:pt x="1790981" y="2572775"/>
                  </a:lnTo>
                  <a:cubicBezTo>
                    <a:pt x="1729394" y="2483255"/>
                    <a:pt x="1640241" y="2425089"/>
                    <a:pt x="1545288" y="2417535"/>
                  </a:cubicBezTo>
                  <a:cubicBezTo>
                    <a:pt x="1523583" y="2415808"/>
                    <a:pt x="1501578" y="2416725"/>
                    <a:pt x="1479528" y="2420517"/>
                  </a:cubicBezTo>
                  <a:cubicBezTo>
                    <a:pt x="1369280" y="2439474"/>
                    <a:pt x="1284047" y="2525797"/>
                    <a:pt x="1244855" y="2641540"/>
                  </a:cubicBezTo>
                  <a:lnTo>
                    <a:pt x="1235324" y="2680403"/>
                  </a:lnTo>
                  <a:lnTo>
                    <a:pt x="1202530" y="2678747"/>
                  </a:lnTo>
                  <a:cubicBezTo>
                    <a:pt x="1066836" y="2664966"/>
                    <a:pt x="937102" y="2631022"/>
                    <a:pt x="816373" y="2579958"/>
                  </a:cubicBezTo>
                  <a:lnTo>
                    <a:pt x="764518" y="2554978"/>
                  </a:lnTo>
                  <a:lnTo>
                    <a:pt x="777399" y="2496418"/>
                  </a:lnTo>
                  <a:cubicBezTo>
                    <a:pt x="793301" y="2375259"/>
                    <a:pt x="754906" y="2260185"/>
                    <a:pt x="664337" y="2194524"/>
                  </a:cubicBezTo>
                  <a:cubicBezTo>
                    <a:pt x="609996" y="2155128"/>
                    <a:pt x="544588" y="2139115"/>
                    <a:pt x="477152" y="2144011"/>
                  </a:cubicBezTo>
                  <a:cubicBezTo>
                    <a:pt x="420955" y="2148091"/>
                    <a:pt x="363349" y="2166691"/>
                    <a:pt x="309565" y="2198379"/>
                  </a:cubicBezTo>
                  <a:lnTo>
                    <a:pt x="306216" y="2200860"/>
                  </a:lnTo>
                  <a:lnTo>
                    <a:pt x="301852" y="2196059"/>
                  </a:lnTo>
                  <a:cubicBezTo>
                    <a:pt x="219591" y="2096382"/>
                    <a:pt x="151407" y="1984657"/>
                    <a:pt x="100343" y="1863927"/>
                  </a:cubicBezTo>
                  <a:lnTo>
                    <a:pt x="79198" y="1806155"/>
                  </a:lnTo>
                  <a:lnTo>
                    <a:pt x="129356" y="1773297"/>
                  </a:lnTo>
                  <a:cubicBezTo>
                    <a:pt x="225445" y="1697801"/>
                    <a:pt x="278462" y="1588690"/>
                    <a:pt x="259628" y="1478420"/>
                  </a:cubicBezTo>
                  <a:cubicBezTo>
                    <a:pt x="239853" y="1362637"/>
                    <a:pt x="145776" y="1274351"/>
                    <a:pt x="21297" y="1237949"/>
                  </a:cubicBezTo>
                  <a:lnTo>
                    <a:pt x="0" y="1233409"/>
                  </a:lnTo>
                  <a:lnTo>
                    <a:pt x="1554" y="1202632"/>
                  </a:lnTo>
                  <a:cubicBezTo>
                    <a:pt x="15334" y="1066938"/>
                    <a:pt x="49279" y="937204"/>
                    <a:pt x="100343" y="816475"/>
                  </a:cubicBezTo>
                  <a:lnTo>
                    <a:pt x="138291" y="737699"/>
                  </a:lnTo>
                  <a:lnTo>
                    <a:pt x="196689" y="751913"/>
                  </a:lnTo>
                  <a:cubicBezTo>
                    <a:pt x="317465" y="770507"/>
                    <a:pt x="433365" y="734683"/>
                    <a:pt x="501024" y="645597"/>
                  </a:cubicBezTo>
                  <a:cubicBezTo>
                    <a:pt x="568683" y="556511"/>
                    <a:pt x="572089" y="435249"/>
                    <a:pt x="521763" y="323894"/>
                  </a:cubicBezTo>
                  <a:lnTo>
                    <a:pt x="502029" y="288653"/>
                  </a:lnTo>
                  <a:lnTo>
                    <a:pt x="587822" y="224498"/>
                  </a:lnTo>
                  <a:cubicBezTo>
                    <a:pt x="659402" y="176139"/>
                    <a:pt x="735887" y="134487"/>
                    <a:pt x="816373" y="100445"/>
                  </a:cubicBezTo>
                  <a:lnTo>
                    <a:pt x="872732" y="79817"/>
                  </a:lnTo>
                  <a:lnTo>
                    <a:pt x="905649" y="129943"/>
                  </a:lnTo>
                  <a:cubicBezTo>
                    <a:pt x="981252" y="225947"/>
                    <a:pt x="1090423" y="278842"/>
                    <a:pt x="1200670" y="259885"/>
                  </a:cubicBezTo>
                  <a:cubicBezTo>
                    <a:pt x="1310919" y="240927"/>
                    <a:pt x="1396152" y="154604"/>
                    <a:pt x="1435345" y="3886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0" name="Add-Ons Name"/>
            <p:cNvSpPr txBox="1"/>
            <p:nvPr/>
          </p:nvSpPr>
          <p:spPr>
            <a:xfrm>
              <a:off x="391493" y="5951801"/>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ADD-ONS2</a:t>
              </a:r>
              <a:endParaRPr lang="en-US" sz="650" dirty="0">
                <a:solidFill>
                  <a:srgbClr val="FFFFFF"/>
                </a:solidFill>
                <a:latin typeface="Segoe UI" panose="020B0502040204020203" pitchFamily="34" charset="0"/>
                <a:cs typeface="Segoe UI" panose="020B0502040204020203" pitchFamily="34" charset="0"/>
              </a:endParaRPr>
            </a:p>
          </p:txBody>
        </p:sp>
        <p:sp>
          <p:nvSpPr>
            <p:cNvPr id="11" name="Add-Ons Icon"/>
            <p:cNvSpPr>
              <a:spLocks noChangeAspect="1"/>
            </p:cNvSpPr>
            <p:nvPr/>
          </p:nvSpPr>
          <p:spPr>
            <a:xfrm>
              <a:off x="94368" y="5974099"/>
              <a:ext cx="243364" cy="243364"/>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2" name="Active Directory Name"/>
            <p:cNvSpPr txBox="1"/>
            <p:nvPr/>
          </p:nvSpPr>
          <p:spPr>
            <a:xfrm>
              <a:off x="391493" y="5590971"/>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ACTIVE DIRECTORY</a:t>
              </a:r>
              <a:endParaRPr lang="en-US" sz="650" dirty="0">
                <a:solidFill>
                  <a:srgbClr val="FFFFFF"/>
                </a:solidFill>
                <a:latin typeface="Segoe UI" panose="020B0502040204020203" pitchFamily="34" charset="0"/>
                <a:cs typeface="Segoe UI" panose="020B0502040204020203" pitchFamily="34" charset="0"/>
              </a:endParaRPr>
            </a:p>
          </p:txBody>
        </p:sp>
        <p:sp>
          <p:nvSpPr>
            <p:cNvPr id="13" name="Active Directory Icon"/>
            <p:cNvSpPr>
              <a:spLocks noChangeAspect="1"/>
            </p:cNvSpPr>
            <p:nvPr/>
          </p:nvSpPr>
          <p:spPr>
            <a:xfrm>
              <a:off x="95915" y="5612799"/>
              <a:ext cx="240271" cy="250310"/>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4" name="Management Services Name"/>
            <p:cNvSpPr txBox="1"/>
            <p:nvPr/>
          </p:nvSpPr>
          <p:spPr>
            <a:xfrm>
              <a:off x="391493" y="5229569"/>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MANAGEMENT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15" name="Management Services Icon"/>
            <p:cNvSpPr>
              <a:spLocks noChangeAspect="1"/>
            </p:cNvSpPr>
            <p:nvPr/>
          </p:nvSpPr>
          <p:spPr>
            <a:xfrm>
              <a:off x="86064" y="5280812"/>
              <a:ext cx="259973" cy="198608"/>
            </a:xfrm>
            <a:custGeom>
              <a:avLst/>
              <a:gdLst>
                <a:gd name="connsiteX0" fmla="*/ 150263 w 448056"/>
                <a:gd name="connsiteY0" fmla="*/ 146018 h 342296"/>
                <a:gd name="connsiteX1" fmla="*/ 392835 w 448056"/>
                <a:gd name="connsiteY1" fmla="*/ 146018 h 342296"/>
                <a:gd name="connsiteX2" fmla="*/ 392835 w 448056"/>
                <a:gd name="connsiteY2" fmla="*/ 291034 h 342296"/>
                <a:gd name="connsiteX3" fmla="*/ 375392 w 448056"/>
                <a:gd name="connsiteY3" fmla="*/ 291034 h 342296"/>
                <a:gd name="connsiteX4" fmla="*/ 375392 w 448056"/>
                <a:gd name="connsiteY4" fmla="*/ 181587 h 342296"/>
                <a:gd name="connsiteX5" fmla="*/ 359580 w 448056"/>
                <a:gd name="connsiteY5" fmla="*/ 181587 h 342296"/>
                <a:gd name="connsiteX6" fmla="*/ 359580 w 448056"/>
                <a:gd name="connsiteY6" fmla="*/ 291034 h 342296"/>
                <a:gd name="connsiteX7" fmla="*/ 337190 w 448056"/>
                <a:gd name="connsiteY7" fmla="*/ 291034 h 342296"/>
                <a:gd name="connsiteX8" fmla="*/ 337190 w 448056"/>
                <a:gd name="connsiteY8" fmla="*/ 217552 h 342296"/>
                <a:gd name="connsiteX9" fmla="*/ 321377 w 448056"/>
                <a:gd name="connsiteY9" fmla="*/ 217552 h 342296"/>
                <a:gd name="connsiteX10" fmla="*/ 321377 w 448056"/>
                <a:gd name="connsiteY10" fmla="*/ 291034 h 342296"/>
                <a:gd name="connsiteX11" fmla="*/ 301127 w 448056"/>
                <a:gd name="connsiteY11" fmla="*/ 291034 h 342296"/>
                <a:gd name="connsiteX12" fmla="*/ 301127 w 448056"/>
                <a:gd name="connsiteY12" fmla="*/ 205318 h 342296"/>
                <a:gd name="connsiteX13" fmla="*/ 285314 w 448056"/>
                <a:gd name="connsiteY13" fmla="*/ 205318 h 342296"/>
                <a:gd name="connsiteX14" fmla="*/ 285314 w 448056"/>
                <a:gd name="connsiteY14" fmla="*/ 291034 h 342296"/>
                <a:gd name="connsiteX15" fmla="*/ 262597 w 448056"/>
                <a:gd name="connsiteY15" fmla="*/ 291034 h 342296"/>
                <a:gd name="connsiteX16" fmla="*/ 262597 w 448056"/>
                <a:gd name="connsiteY16" fmla="*/ 251876 h 342296"/>
                <a:gd name="connsiteX17" fmla="*/ 246784 w 448056"/>
                <a:gd name="connsiteY17" fmla="*/ 251876 h 342296"/>
                <a:gd name="connsiteX18" fmla="*/ 246784 w 448056"/>
                <a:gd name="connsiteY18" fmla="*/ 291034 h 342296"/>
                <a:gd name="connsiteX19" fmla="*/ 225824 w 448056"/>
                <a:gd name="connsiteY19" fmla="*/ 291034 h 342296"/>
                <a:gd name="connsiteX20" fmla="*/ 225824 w 448056"/>
                <a:gd name="connsiteY20" fmla="*/ 169495 h 342296"/>
                <a:gd name="connsiteX21" fmla="*/ 210012 w 448056"/>
                <a:gd name="connsiteY21" fmla="*/ 169495 h 342296"/>
                <a:gd name="connsiteX22" fmla="*/ 210012 w 448056"/>
                <a:gd name="connsiteY22" fmla="*/ 291034 h 342296"/>
                <a:gd name="connsiteX23" fmla="*/ 188618 w 448056"/>
                <a:gd name="connsiteY23" fmla="*/ 291034 h 342296"/>
                <a:gd name="connsiteX24" fmla="*/ 188618 w 448056"/>
                <a:gd name="connsiteY24" fmla="*/ 205318 h 342296"/>
                <a:gd name="connsiteX25" fmla="*/ 172805 w 448056"/>
                <a:gd name="connsiteY25" fmla="*/ 205318 h 342296"/>
                <a:gd name="connsiteX26" fmla="*/ 172805 w 448056"/>
                <a:gd name="connsiteY26" fmla="*/ 291034 h 342296"/>
                <a:gd name="connsiteX27" fmla="*/ 150263 w 448056"/>
                <a:gd name="connsiteY27" fmla="*/ 291034 h 342296"/>
                <a:gd name="connsiteX28" fmla="*/ 362452 w 448056"/>
                <a:gd name="connsiteY28" fmla="*/ 71404 h 342296"/>
                <a:gd name="connsiteX29" fmla="*/ 347879 w 448056"/>
                <a:gd name="connsiteY29" fmla="*/ 85976 h 342296"/>
                <a:gd name="connsiteX30" fmla="*/ 362452 w 448056"/>
                <a:gd name="connsiteY30" fmla="*/ 100549 h 342296"/>
                <a:gd name="connsiteX31" fmla="*/ 377024 w 448056"/>
                <a:gd name="connsiteY31" fmla="*/ 85976 h 342296"/>
                <a:gd name="connsiteX32" fmla="*/ 362452 w 448056"/>
                <a:gd name="connsiteY32" fmla="*/ 71404 h 342296"/>
                <a:gd name="connsiteX33" fmla="*/ 302256 w 448056"/>
                <a:gd name="connsiteY33" fmla="*/ 71404 h 342296"/>
                <a:gd name="connsiteX34" fmla="*/ 287684 w 448056"/>
                <a:gd name="connsiteY34" fmla="*/ 85976 h 342296"/>
                <a:gd name="connsiteX35" fmla="*/ 302256 w 448056"/>
                <a:gd name="connsiteY35" fmla="*/ 100549 h 342296"/>
                <a:gd name="connsiteX36" fmla="*/ 316828 w 448056"/>
                <a:gd name="connsiteY36" fmla="*/ 85976 h 342296"/>
                <a:gd name="connsiteX37" fmla="*/ 302256 w 448056"/>
                <a:gd name="connsiteY37" fmla="*/ 71404 h 342296"/>
                <a:gd name="connsiteX38" fmla="*/ 242060 w 448056"/>
                <a:gd name="connsiteY38" fmla="*/ 71404 h 342296"/>
                <a:gd name="connsiteX39" fmla="*/ 227488 w 448056"/>
                <a:gd name="connsiteY39" fmla="*/ 85976 h 342296"/>
                <a:gd name="connsiteX40" fmla="*/ 242060 w 448056"/>
                <a:gd name="connsiteY40" fmla="*/ 100549 h 342296"/>
                <a:gd name="connsiteX41" fmla="*/ 256632 w 448056"/>
                <a:gd name="connsiteY41" fmla="*/ 85976 h 342296"/>
                <a:gd name="connsiteX42" fmla="*/ 242060 w 448056"/>
                <a:gd name="connsiteY42" fmla="*/ 71404 h 342296"/>
                <a:gd name="connsiteX43" fmla="*/ 181864 w 448056"/>
                <a:gd name="connsiteY43" fmla="*/ 71404 h 342296"/>
                <a:gd name="connsiteX44" fmla="*/ 167292 w 448056"/>
                <a:gd name="connsiteY44" fmla="*/ 85976 h 342296"/>
                <a:gd name="connsiteX45" fmla="*/ 181864 w 448056"/>
                <a:gd name="connsiteY45" fmla="*/ 100549 h 342296"/>
                <a:gd name="connsiteX46" fmla="*/ 196436 w 448056"/>
                <a:gd name="connsiteY46" fmla="*/ 85976 h 342296"/>
                <a:gd name="connsiteX47" fmla="*/ 181864 w 448056"/>
                <a:gd name="connsiteY47" fmla="*/ 71404 h 342296"/>
                <a:gd name="connsiteX48" fmla="*/ 50831 w 448056"/>
                <a:gd name="connsiteY48" fmla="*/ 56884 h 342296"/>
                <a:gd name="connsiteX49" fmla="*/ 124251 w 448056"/>
                <a:gd name="connsiteY49" fmla="*/ 56884 h 342296"/>
                <a:gd name="connsiteX50" fmla="*/ 124251 w 448056"/>
                <a:gd name="connsiteY50" fmla="*/ 291034 h 342296"/>
                <a:gd name="connsiteX51" fmla="*/ 50831 w 448056"/>
                <a:gd name="connsiteY51" fmla="*/ 291034 h 342296"/>
                <a:gd name="connsiteX52" fmla="*/ 150263 w 448056"/>
                <a:gd name="connsiteY52" fmla="*/ 56884 h 342296"/>
                <a:gd name="connsiteX53" fmla="*/ 392835 w 448056"/>
                <a:gd name="connsiteY53" fmla="*/ 56884 h 342296"/>
                <a:gd name="connsiteX54" fmla="*/ 392835 w 448056"/>
                <a:gd name="connsiteY54" fmla="*/ 115069 h 342296"/>
                <a:gd name="connsiteX55" fmla="*/ 150263 w 448056"/>
                <a:gd name="connsiteY55" fmla="*/ 115069 h 342296"/>
                <a:gd name="connsiteX56" fmla="*/ 44709 w 448056"/>
                <a:gd name="connsiteY56" fmla="*/ 28111 h 342296"/>
                <a:gd name="connsiteX57" fmla="*/ 25164 w 448056"/>
                <a:gd name="connsiteY57" fmla="*/ 47656 h 342296"/>
                <a:gd name="connsiteX58" fmla="*/ 25164 w 448056"/>
                <a:gd name="connsiteY58" fmla="*/ 294640 h 342296"/>
                <a:gd name="connsiteX59" fmla="*/ 44709 w 448056"/>
                <a:gd name="connsiteY59" fmla="*/ 314185 h 342296"/>
                <a:gd name="connsiteX60" fmla="*/ 403348 w 448056"/>
                <a:gd name="connsiteY60" fmla="*/ 314185 h 342296"/>
                <a:gd name="connsiteX61" fmla="*/ 422892 w 448056"/>
                <a:gd name="connsiteY61" fmla="*/ 294640 h 342296"/>
                <a:gd name="connsiteX62" fmla="*/ 422892 w 448056"/>
                <a:gd name="connsiteY62" fmla="*/ 47656 h 342296"/>
                <a:gd name="connsiteX63" fmla="*/ 403348 w 448056"/>
                <a:gd name="connsiteY63" fmla="*/ 28111 h 342296"/>
                <a:gd name="connsiteX64" fmla="*/ 47128 w 448056"/>
                <a:gd name="connsiteY64" fmla="*/ 0 h 342296"/>
                <a:gd name="connsiteX65" fmla="*/ 400929 w 448056"/>
                <a:gd name="connsiteY65" fmla="*/ 0 h 342296"/>
                <a:gd name="connsiteX66" fmla="*/ 448056 w 448056"/>
                <a:gd name="connsiteY66" fmla="*/ 47128 h 342296"/>
                <a:gd name="connsiteX67" fmla="*/ 448056 w 448056"/>
                <a:gd name="connsiteY67" fmla="*/ 295169 h 342296"/>
                <a:gd name="connsiteX68" fmla="*/ 400929 w 448056"/>
                <a:gd name="connsiteY68" fmla="*/ 342296 h 342296"/>
                <a:gd name="connsiteX69" fmla="*/ 47128 w 448056"/>
                <a:gd name="connsiteY69" fmla="*/ 342296 h 342296"/>
                <a:gd name="connsiteX70" fmla="*/ 0 w 448056"/>
                <a:gd name="connsiteY70" fmla="*/ 295169 h 342296"/>
                <a:gd name="connsiteX71" fmla="*/ 0 w 448056"/>
                <a:gd name="connsiteY71" fmla="*/ 47128 h 342296"/>
                <a:gd name="connsiteX72" fmla="*/ 47128 w 448056"/>
                <a:gd name="connsiteY72" fmla="*/ 0 h 34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48056" h="342296">
                  <a:moveTo>
                    <a:pt x="150263" y="146018"/>
                  </a:moveTo>
                  <a:lnTo>
                    <a:pt x="392835" y="146018"/>
                  </a:lnTo>
                  <a:lnTo>
                    <a:pt x="392835" y="291034"/>
                  </a:lnTo>
                  <a:lnTo>
                    <a:pt x="375392" y="291034"/>
                  </a:lnTo>
                  <a:lnTo>
                    <a:pt x="375392" y="181587"/>
                  </a:lnTo>
                  <a:lnTo>
                    <a:pt x="359580" y="181587"/>
                  </a:lnTo>
                  <a:lnTo>
                    <a:pt x="359580" y="291034"/>
                  </a:lnTo>
                  <a:lnTo>
                    <a:pt x="337190" y="291034"/>
                  </a:lnTo>
                  <a:lnTo>
                    <a:pt x="337190" y="217552"/>
                  </a:lnTo>
                  <a:lnTo>
                    <a:pt x="321377" y="217552"/>
                  </a:lnTo>
                  <a:lnTo>
                    <a:pt x="321377" y="291034"/>
                  </a:lnTo>
                  <a:lnTo>
                    <a:pt x="301127" y="291034"/>
                  </a:lnTo>
                  <a:lnTo>
                    <a:pt x="301127" y="205318"/>
                  </a:lnTo>
                  <a:lnTo>
                    <a:pt x="285314" y="205318"/>
                  </a:lnTo>
                  <a:lnTo>
                    <a:pt x="285314" y="291034"/>
                  </a:lnTo>
                  <a:lnTo>
                    <a:pt x="262597" y="291034"/>
                  </a:lnTo>
                  <a:lnTo>
                    <a:pt x="262597" y="251876"/>
                  </a:lnTo>
                  <a:lnTo>
                    <a:pt x="246784" y="251876"/>
                  </a:lnTo>
                  <a:lnTo>
                    <a:pt x="246784" y="291034"/>
                  </a:lnTo>
                  <a:lnTo>
                    <a:pt x="225824" y="291034"/>
                  </a:lnTo>
                  <a:lnTo>
                    <a:pt x="225824" y="169495"/>
                  </a:lnTo>
                  <a:lnTo>
                    <a:pt x="210012" y="169495"/>
                  </a:lnTo>
                  <a:lnTo>
                    <a:pt x="210012" y="291034"/>
                  </a:lnTo>
                  <a:lnTo>
                    <a:pt x="188618" y="291034"/>
                  </a:lnTo>
                  <a:lnTo>
                    <a:pt x="188618" y="205318"/>
                  </a:lnTo>
                  <a:lnTo>
                    <a:pt x="172805" y="205318"/>
                  </a:lnTo>
                  <a:lnTo>
                    <a:pt x="172805" y="291034"/>
                  </a:lnTo>
                  <a:lnTo>
                    <a:pt x="150263" y="291034"/>
                  </a:lnTo>
                  <a:close/>
                  <a:moveTo>
                    <a:pt x="362452" y="71404"/>
                  </a:moveTo>
                  <a:cubicBezTo>
                    <a:pt x="354404" y="71404"/>
                    <a:pt x="347879" y="77928"/>
                    <a:pt x="347879" y="85976"/>
                  </a:cubicBezTo>
                  <a:cubicBezTo>
                    <a:pt x="347879" y="94024"/>
                    <a:pt x="354404" y="100549"/>
                    <a:pt x="362452" y="100549"/>
                  </a:cubicBezTo>
                  <a:cubicBezTo>
                    <a:pt x="370500" y="100549"/>
                    <a:pt x="377024" y="94024"/>
                    <a:pt x="377024" y="85976"/>
                  </a:cubicBezTo>
                  <a:cubicBezTo>
                    <a:pt x="377024" y="77928"/>
                    <a:pt x="370500" y="71404"/>
                    <a:pt x="362452" y="71404"/>
                  </a:cubicBezTo>
                  <a:close/>
                  <a:moveTo>
                    <a:pt x="302256" y="71404"/>
                  </a:moveTo>
                  <a:cubicBezTo>
                    <a:pt x="294208" y="71404"/>
                    <a:pt x="287684" y="77928"/>
                    <a:pt x="287684" y="85976"/>
                  </a:cubicBezTo>
                  <a:cubicBezTo>
                    <a:pt x="287684" y="94024"/>
                    <a:pt x="294208" y="100549"/>
                    <a:pt x="302256" y="100549"/>
                  </a:cubicBezTo>
                  <a:cubicBezTo>
                    <a:pt x="310304" y="100549"/>
                    <a:pt x="316828" y="94024"/>
                    <a:pt x="316828" y="85976"/>
                  </a:cubicBezTo>
                  <a:cubicBezTo>
                    <a:pt x="316828" y="77928"/>
                    <a:pt x="310304" y="71404"/>
                    <a:pt x="302256" y="71404"/>
                  </a:cubicBezTo>
                  <a:close/>
                  <a:moveTo>
                    <a:pt x="242060" y="71404"/>
                  </a:moveTo>
                  <a:cubicBezTo>
                    <a:pt x="234012" y="71404"/>
                    <a:pt x="227488" y="77928"/>
                    <a:pt x="227488" y="85976"/>
                  </a:cubicBezTo>
                  <a:cubicBezTo>
                    <a:pt x="227488" y="94024"/>
                    <a:pt x="234012" y="100549"/>
                    <a:pt x="242060" y="100549"/>
                  </a:cubicBezTo>
                  <a:cubicBezTo>
                    <a:pt x="250108" y="100549"/>
                    <a:pt x="256632" y="94024"/>
                    <a:pt x="256632" y="85976"/>
                  </a:cubicBezTo>
                  <a:cubicBezTo>
                    <a:pt x="256632" y="77928"/>
                    <a:pt x="250108" y="71404"/>
                    <a:pt x="242060" y="71404"/>
                  </a:cubicBezTo>
                  <a:close/>
                  <a:moveTo>
                    <a:pt x="181864" y="71404"/>
                  </a:moveTo>
                  <a:cubicBezTo>
                    <a:pt x="173816" y="71404"/>
                    <a:pt x="167292" y="77928"/>
                    <a:pt x="167292" y="85976"/>
                  </a:cubicBezTo>
                  <a:cubicBezTo>
                    <a:pt x="167292" y="94024"/>
                    <a:pt x="173816" y="100549"/>
                    <a:pt x="181864" y="100549"/>
                  </a:cubicBezTo>
                  <a:cubicBezTo>
                    <a:pt x="189912" y="100549"/>
                    <a:pt x="196436" y="94024"/>
                    <a:pt x="196436" y="85976"/>
                  </a:cubicBezTo>
                  <a:cubicBezTo>
                    <a:pt x="196436" y="77928"/>
                    <a:pt x="189912" y="71404"/>
                    <a:pt x="181864" y="71404"/>
                  </a:cubicBezTo>
                  <a:close/>
                  <a:moveTo>
                    <a:pt x="50831" y="56884"/>
                  </a:moveTo>
                  <a:lnTo>
                    <a:pt x="124251" y="56884"/>
                  </a:lnTo>
                  <a:lnTo>
                    <a:pt x="124251" y="291034"/>
                  </a:lnTo>
                  <a:lnTo>
                    <a:pt x="50831" y="291034"/>
                  </a:lnTo>
                  <a:close/>
                  <a:moveTo>
                    <a:pt x="150263" y="56884"/>
                  </a:moveTo>
                  <a:lnTo>
                    <a:pt x="392835" y="56884"/>
                  </a:lnTo>
                  <a:lnTo>
                    <a:pt x="392835" y="115069"/>
                  </a:lnTo>
                  <a:lnTo>
                    <a:pt x="150263" y="115069"/>
                  </a:lnTo>
                  <a:close/>
                  <a:moveTo>
                    <a:pt x="44709" y="28111"/>
                  </a:moveTo>
                  <a:cubicBezTo>
                    <a:pt x="33915" y="28111"/>
                    <a:pt x="25164" y="36862"/>
                    <a:pt x="25164" y="47656"/>
                  </a:cubicBezTo>
                  <a:lnTo>
                    <a:pt x="25164" y="294640"/>
                  </a:lnTo>
                  <a:cubicBezTo>
                    <a:pt x="25164" y="305434"/>
                    <a:pt x="33915" y="314185"/>
                    <a:pt x="44709" y="314185"/>
                  </a:cubicBezTo>
                  <a:lnTo>
                    <a:pt x="403348" y="314185"/>
                  </a:lnTo>
                  <a:cubicBezTo>
                    <a:pt x="414142" y="314185"/>
                    <a:pt x="422892" y="305434"/>
                    <a:pt x="422892" y="294640"/>
                  </a:cubicBezTo>
                  <a:lnTo>
                    <a:pt x="422892" y="47656"/>
                  </a:lnTo>
                  <a:cubicBezTo>
                    <a:pt x="422892" y="36862"/>
                    <a:pt x="414142" y="28111"/>
                    <a:pt x="403348" y="28111"/>
                  </a:cubicBezTo>
                  <a:close/>
                  <a:moveTo>
                    <a:pt x="47128" y="0"/>
                  </a:moveTo>
                  <a:lnTo>
                    <a:pt x="400929" y="0"/>
                  </a:lnTo>
                  <a:cubicBezTo>
                    <a:pt x="426956" y="0"/>
                    <a:pt x="448056" y="21100"/>
                    <a:pt x="448056" y="47128"/>
                  </a:cubicBezTo>
                  <a:lnTo>
                    <a:pt x="448056" y="295169"/>
                  </a:lnTo>
                  <a:cubicBezTo>
                    <a:pt x="448056" y="321196"/>
                    <a:pt x="426956" y="342296"/>
                    <a:pt x="400929" y="342296"/>
                  </a:cubicBezTo>
                  <a:lnTo>
                    <a:pt x="47128" y="342296"/>
                  </a:lnTo>
                  <a:cubicBezTo>
                    <a:pt x="21100" y="342296"/>
                    <a:pt x="0" y="321196"/>
                    <a:pt x="0" y="295169"/>
                  </a:cubicBezTo>
                  <a:lnTo>
                    <a:pt x="0" y="47128"/>
                  </a:lnTo>
                  <a:cubicBezTo>
                    <a:pt x="0" y="21100"/>
                    <a:pt x="21100" y="0"/>
                    <a:pt x="471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6" name="Traffic Manager Name"/>
            <p:cNvSpPr txBox="1"/>
            <p:nvPr/>
          </p:nvSpPr>
          <p:spPr>
            <a:xfrm>
              <a:off x="391485" y="4866549"/>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TRAFFIC MANAGER</a:t>
              </a:r>
              <a:endParaRPr lang="en-US" sz="650" dirty="0">
                <a:solidFill>
                  <a:srgbClr val="FFFFFF"/>
                </a:solidFill>
                <a:latin typeface="Segoe UI" panose="020B0502040204020203" pitchFamily="34" charset="0"/>
                <a:cs typeface="Segoe UI" panose="020B0502040204020203" pitchFamily="34" charset="0"/>
              </a:endParaRPr>
            </a:p>
          </p:txBody>
        </p:sp>
        <p:sp>
          <p:nvSpPr>
            <p:cNvPr id="17" name="Traffic Manager Icon"/>
            <p:cNvSpPr>
              <a:spLocks noChangeAspect="1"/>
            </p:cNvSpPr>
            <p:nvPr/>
          </p:nvSpPr>
          <p:spPr>
            <a:xfrm>
              <a:off x="92932" y="4891548"/>
              <a:ext cx="246237" cy="246237"/>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8" name="Networks Name"/>
            <p:cNvSpPr txBox="1"/>
            <p:nvPr/>
          </p:nvSpPr>
          <p:spPr>
            <a:xfrm>
              <a:off x="391485" y="4505876"/>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NETWORKS</a:t>
              </a:r>
              <a:endParaRPr lang="en-US" sz="650" dirty="0">
                <a:solidFill>
                  <a:srgbClr val="FFFFFF"/>
                </a:solidFill>
                <a:latin typeface="Segoe UI" panose="020B0502040204020203" pitchFamily="34" charset="0"/>
                <a:cs typeface="Segoe UI" panose="020B0502040204020203" pitchFamily="34" charset="0"/>
              </a:endParaRPr>
            </a:p>
          </p:txBody>
        </p:sp>
        <p:sp>
          <p:nvSpPr>
            <p:cNvPr id="19" name="Networks Icon"/>
            <p:cNvSpPr>
              <a:spLocks noChangeAspect="1"/>
            </p:cNvSpPr>
            <p:nvPr/>
          </p:nvSpPr>
          <p:spPr>
            <a:xfrm>
              <a:off x="77983" y="4572823"/>
              <a:ext cx="276134" cy="15348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0" name="SQL Reporting Name"/>
            <p:cNvSpPr txBox="1"/>
            <p:nvPr/>
          </p:nvSpPr>
          <p:spPr>
            <a:xfrm>
              <a:off x="391485" y="4147646"/>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SQL REPORTING</a:t>
              </a:r>
              <a:endParaRPr lang="en-US" sz="650" dirty="0">
                <a:solidFill>
                  <a:srgbClr val="FFFFFF"/>
                </a:solidFill>
                <a:latin typeface="Segoe UI" panose="020B0502040204020203" pitchFamily="34" charset="0"/>
                <a:cs typeface="Segoe UI" panose="020B0502040204020203" pitchFamily="34" charset="0"/>
              </a:endParaRPr>
            </a:p>
          </p:txBody>
        </p:sp>
        <p:sp>
          <p:nvSpPr>
            <p:cNvPr id="21" name="SQL Reporting Icon"/>
            <p:cNvSpPr>
              <a:spLocks noChangeAspect="1"/>
            </p:cNvSpPr>
            <p:nvPr/>
          </p:nvSpPr>
          <p:spPr>
            <a:xfrm>
              <a:off x="118307" y="4167456"/>
              <a:ext cx="195486" cy="245676"/>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2" name="BizTalk Services Name"/>
            <p:cNvSpPr txBox="1"/>
            <p:nvPr/>
          </p:nvSpPr>
          <p:spPr>
            <a:xfrm>
              <a:off x="391497" y="3784572"/>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BIZTALK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23" name="Biztalk Services Icon"/>
            <p:cNvSpPr>
              <a:spLocks noChangeAspect="1"/>
            </p:cNvSpPr>
            <p:nvPr/>
          </p:nvSpPr>
          <p:spPr bwMode="auto">
            <a:xfrm>
              <a:off x="78339" y="3807533"/>
              <a:ext cx="275422" cy="267179"/>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Service Bus Name"/>
            <p:cNvSpPr txBox="1"/>
            <p:nvPr/>
          </p:nvSpPr>
          <p:spPr>
            <a:xfrm>
              <a:off x="391485" y="3425090"/>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SERVICE BUS</a:t>
              </a:r>
              <a:endParaRPr lang="en-US" sz="650" dirty="0">
                <a:solidFill>
                  <a:srgbClr val="FFFFFF"/>
                </a:solidFill>
                <a:latin typeface="Segoe UI" panose="020B0502040204020203" pitchFamily="34" charset="0"/>
                <a:cs typeface="Segoe UI" panose="020B0502040204020203" pitchFamily="34" charset="0"/>
              </a:endParaRPr>
            </a:p>
          </p:txBody>
        </p:sp>
        <p:sp>
          <p:nvSpPr>
            <p:cNvPr id="25" name="Service Bus Icon"/>
            <p:cNvSpPr>
              <a:spLocks noChangeAspect="1"/>
            </p:cNvSpPr>
            <p:nvPr/>
          </p:nvSpPr>
          <p:spPr>
            <a:xfrm>
              <a:off x="97855" y="3449954"/>
              <a:ext cx="236391" cy="269075"/>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6" name="Media Services Name"/>
            <p:cNvSpPr txBox="1"/>
            <p:nvPr/>
          </p:nvSpPr>
          <p:spPr>
            <a:xfrm>
              <a:off x="391485" y="3067114"/>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MEDIA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27" name="Media Services Icon"/>
            <p:cNvSpPr>
              <a:spLocks noChangeAspect="1"/>
            </p:cNvSpPr>
            <p:nvPr/>
          </p:nvSpPr>
          <p:spPr>
            <a:xfrm>
              <a:off x="102957" y="3082978"/>
              <a:ext cx="226187" cy="262377"/>
            </a:xfrm>
            <a:custGeom>
              <a:avLst/>
              <a:gdLst>
                <a:gd name="connsiteX0" fmla="*/ 0 w 2757610"/>
                <a:gd name="connsiteY0" fmla="*/ 1770686 h 3198830"/>
                <a:gd name="connsiteX1" fmla="*/ 342940 w 2757610"/>
                <a:gd name="connsiteY1" fmla="*/ 1770686 h 3198830"/>
                <a:gd name="connsiteX2" fmla="*/ 347071 w 2757610"/>
                <a:gd name="connsiteY2" fmla="*/ 1811658 h 3198830"/>
                <a:gd name="connsiteX3" fmla="*/ 1378805 w 2757610"/>
                <a:gd name="connsiteY3" fmla="*/ 2652545 h 3198830"/>
                <a:gd name="connsiteX4" fmla="*/ 2410539 w 2757610"/>
                <a:gd name="connsiteY4" fmla="*/ 1811658 h 3198830"/>
                <a:gd name="connsiteX5" fmla="*/ 2414669 w 2757610"/>
                <a:gd name="connsiteY5" fmla="*/ 1770686 h 3198830"/>
                <a:gd name="connsiteX6" fmla="*/ 2757610 w 2757610"/>
                <a:gd name="connsiteY6" fmla="*/ 1770686 h 3198830"/>
                <a:gd name="connsiteX7" fmla="*/ 2757610 w 2757610"/>
                <a:gd name="connsiteY7" fmla="*/ 2394324 h 3198830"/>
                <a:gd name="connsiteX8" fmla="*/ 1378805 w 2757610"/>
                <a:gd name="connsiteY8" fmla="*/ 3198830 h 3198830"/>
                <a:gd name="connsiteX9" fmla="*/ 0 w 2757610"/>
                <a:gd name="connsiteY9" fmla="*/ 2394324 h 3198830"/>
                <a:gd name="connsiteX10" fmla="*/ 1135257 w 2757610"/>
                <a:gd name="connsiteY10" fmla="*/ 1183744 h 3198830"/>
                <a:gd name="connsiteX11" fmla="*/ 1135257 w 2757610"/>
                <a:gd name="connsiteY11" fmla="*/ 2015086 h 3198830"/>
                <a:gd name="connsiteX12" fmla="*/ 1761253 w 2757610"/>
                <a:gd name="connsiteY12" fmla="*/ 1599415 h 3198830"/>
                <a:gd name="connsiteX13" fmla="*/ 1378805 w 2757610"/>
                <a:gd name="connsiteY13" fmla="*/ 852338 h 3198830"/>
                <a:gd name="connsiteX14" fmla="*/ 2125882 w 2757610"/>
                <a:gd name="connsiteY14" fmla="*/ 1599415 h 3198830"/>
                <a:gd name="connsiteX15" fmla="*/ 1378805 w 2757610"/>
                <a:gd name="connsiteY15" fmla="*/ 2346492 h 3198830"/>
                <a:gd name="connsiteX16" fmla="*/ 631728 w 2757610"/>
                <a:gd name="connsiteY16" fmla="*/ 1599415 h 3198830"/>
                <a:gd name="connsiteX17" fmla="*/ 1378805 w 2757610"/>
                <a:gd name="connsiteY17" fmla="*/ 852338 h 3198830"/>
                <a:gd name="connsiteX18" fmla="*/ 1378805 w 2757610"/>
                <a:gd name="connsiteY18" fmla="*/ 0 h 3198830"/>
                <a:gd name="connsiteX19" fmla="*/ 2757610 w 2757610"/>
                <a:gd name="connsiteY19" fmla="*/ 804506 h 3198830"/>
                <a:gd name="connsiteX20" fmla="*/ 2757610 w 2757610"/>
                <a:gd name="connsiteY20" fmla="*/ 1428144 h 3198830"/>
                <a:gd name="connsiteX21" fmla="*/ 2414669 w 2757610"/>
                <a:gd name="connsiteY21" fmla="*/ 1428144 h 3198830"/>
                <a:gd name="connsiteX22" fmla="*/ 2410539 w 2757610"/>
                <a:gd name="connsiteY22" fmla="*/ 1387173 h 3198830"/>
                <a:gd name="connsiteX23" fmla="*/ 1378805 w 2757610"/>
                <a:gd name="connsiteY23" fmla="*/ 546285 h 3198830"/>
                <a:gd name="connsiteX24" fmla="*/ 347071 w 2757610"/>
                <a:gd name="connsiteY24" fmla="*/ 1387173 h 3198830"/>
                <a:gd name="connsiteX25" fmla="*/ 342940 w 2757610"/>
                <a:gd name="connsiteY25" fmla="*/ 1428144 h 3198830"/>
                <a:gd name="connsiteX26" fmla="*/ 0 w 2757610"/>
                <a:gd name="connsiteY26" fmla="*/ 1428144 h 3198830"/>
                <a:gd name="connsiteX27" fmla="*/ 0 w 2757610"/>
                <a:gd name="connsiteY27" fmla="*/ 804506 h 319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57610" h="3198830">
                  <a:moveTo>
                    <a:pt x="0" y="1770686"/>
                  </a:moveTo>
                  <a:lnTo>
                    <a:pt x="342940" y="1770686"/>
                  </a:lnTo>
                  <a:lnTo>
                    <a:pt x="347071" y="1811658"/>
                  </a:lnTo>
                  <a:cubicBezTo>
                    <a:pt x="445271" y="2291551"/>
                    <a:pt x="869880" y="2652545"/>
                    <a:pt x="1378805" y="2652545"/>
                  </a:cubicBezTo>
                  <a:cubicBezTo>
                    <a:pt x="1887729" y="2652545"/>
                    <a:pt x="2312339" y="2291551"/>
                    <a:pt x="2410539" y="1811658"/>
                  </a:cubicBezTo>
                  <a:lnTo>
                    <a:pt x="2414669" y="1770686"/>
                  </a:lnTo>
                  <a:lnTo>
                    <a:pt x="2757610" y="1770686"/>
                  </a:lnTo>
                  <a:lnTo>
                    <a:pt x="2757610" y="2394324"/>
                  </a:lnTo>
                  <a:lnTo>
                    <a:pt x="1378805" y="3198830"/>
                  </a:lnTo>
                  <a:lnTo>
                    <a:pt x="0" y="2394324"/>
                  </a:lnTo>
                  <a:close/>
                  <a:moveTo>
                    <a:pt x="1135257" y="1183744"/>
                  </a:moveTo>
                  <a:lnTo>
                    <a:pt x="1135257" y="2015086"/>
                  </a:lnTo>
                  <a:lnTo>
                    <a:pt x="1761253" y="1599415"/>
                  </a:lnTo>
                  <a:close/>
                  <a:moveTo>
                    <a:pt x="1378805" y="852338"/>
                  </a:moveTo>
                  <a:cubicBezTo>
                    <a:pt x="1791404" y="852338"/>
                    <a:pt x="2125882" y="1186816"/>
                    <a:pt x="2125882" y="1599415"/>
                  </a:cubicBezTo>
                  <a:cubicBezTo>
                    <a:pt x="2125882" y="2012014"/>
                    <a:pt x="1791404" y="2346492"/>
                    <a:pt x="1378805" y="2346492"/>
                  </a:cubicBezTo>
                  <a:cubicBezTo>
                    <a:pt x="966206" y="2346492"/>
                    <a:pt x="631728" y="2012014"/>
                    <a:pt x="631728" y="1599415"/>
                  </a:cubicBezTo>
                  <a:cubicBezTo>
                    <a:pt x="631728" y="1186816"/>
                    <a:pt x="966206" y="852338"/>
                    <a:pt x="1378805" y="852338"/>
                  </a:cubicBezTo>
                  <a:close/>
                  <a:moveTo>
                    <a:pt x="1378805" y="0"/>
                  </a:moveTo>
                  <a:lnTo>
                    <a:pt x="2757610" y="804506"/>
                  </a:lnTo>
                  <a:lnTo>
                    <a:pt x="2757610" y="1428144"/>
                  </a:lnTo>
                  <a:lnTo>
                    <a:pt x="2414669" y="1428144"/>
                  </a:lnTo>
                  <a:lnTo>
                    <a:pt x="2410539" y="1387173"/>
                  </a:lnTo>
                  <a:cubicBezTo>
                    <a:pt x="2312339" y="907279"/>
                    <a:pt x="1887729" y="546285"/>
                    <a:pt x="1378805" y="546285"/>
                  </a:cubicBezTo>
                  <a:cubicBezTo>
                    <a:pt x="869880" y="546285"/>
                    <a:pt x="445271" y="907279"/>
                    <a:pt x="347071" y="1387173"/>
                  </a:cubicBezTo>
                  <a:lnTo>
                    <a:pt x="342940" y="1428144"/>
                  </a:lnTo>
                  <a:lnTo>
                    <a:pt x="0" y="1428144"/>
                  </a:lnTo>
                  <a:lnTo>
                    <a:pt x="0" y="804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8" name="HDInsight Name"/>
            <p:cNvSpPr txBox="1"/>
            <p:nvPr/>
          </p:nvSpPr>
          <p:spPr>
            <a:xfrm>
              <a:off x="391485" y="2704448"/>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HDINSIGHT</a:t>
              </a:r>
              <a:endParaRPr lang="en-US" sz="650" dirty="0">
                <a:solidFill>
                  <a:srgbClr val="FFFFFF"/>
                </a:solidFill>
                <a:latin typeface="Segoe UI" panose="020B0502040204020203" pitchFamily="34" charset="0"/>
                <a:cs typeface="Segoe UI" panose="020B0502040204020203" pitchFamily="34" charset="0"/>
              </a:endParaRPr>
            </a:p>
          </p:txBody>
        </p:sp>
        <p:sp>
          <p:nvSpPr>
            <p:cNvPr id="29" name="HDInsight Icon"/>
            <p:cNvSpPr>
              <a:spLocks noChangeAspect="1"/>
            </p:cNvSpPr>
            <p:nvPr/>
          </p:nvSpPr>
          <p:spPr>
            <a:xfrm>
              <a:off x="97066" y="2732430"/>
              <a:ext cx="237969" cy="242750"/>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0" name="Storage Name"/>
            <p:cNvSpPr txBox="1"/>
            <p:nvPr/>
          </p:nvSpPr>
          <p:spPr>
            <a:xfrm>
              <a:off x="391496" y="2344331"/>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STORAGE</a:t>
              </a:r>
              <a:endParaRPr lang="en-US" sz="650" dirty="0">
                <a:solidFill>
                  <a:srgbClr val="FFFFFF"/>
                </a:solidFill>
                <a:latin typeface="Segoe UI" panose="020B0502040204020203" pitchFamily="34" charset="0"/>
                <a:cs typeface="Segoe UI" panose="020B0502040204020203" pitchFamily="34" charset="0"/>
              </a:endParaRPr>
            </a:p>
          </p:txBody>
        </p:sp>
        <p:sp>
          <p:nvSpPr>
            <p:cNvPr id="31" name="Storage Icon"/>
            <p:cNvSpPr>
              <a:spLocks noChangeAspect="1"/>
            </p:cNvSpPr>
            <p:nvPr/>
          </p:nvSpPr>
          <p:spPr>
            <a:xfrm>
              <a:off x="93787" y="2387873"/>
              <a:ext cx="244527" cy="20292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2" name="SQL Databases Name"/>
            <p:cNvSpPr txBox="1"/>
            <p:nvPr/>
          </p:nvSpPr>
          <p:spPr>
            <a:xfrm>
              <a:off x="391496" y="1984227"/>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SQL DATABASES</a:t>
              </a:r>
              <a:endParaRPr lang="en-US" sz="650" dirty="0">
                <a:solidFill>
                  <a:srgbClr val="FFFFFF"/>
                </a:solidFill>
                <a:latin typeface="Segoe UI" panose="020B0502040204020203" pitchFamily="34" charset="0"/>
                <a:cs typeface="Segoe UI" panose="020B0502040204020203" pitchFamily="34" charset="0"/>
              </a:endParaRPr>
            </a:p>
          </p:txBody>
        </p:sp>
        <p:sp>
          <p:nvSpPr>
            <p:cNvPr id="33" name="SQL Database Icon"/>
            <p:cNvSpPr>
              <a:spLocks noChangeAspect="1"/>
            </p:cNvSpPr>
            <p:nvPr/>
          </p:nvSpPr>
          <p:spPr>
            <a:xfrm>
              <a:off x="124659" y="2004820"/>
              <a:ext cx="182782" cy="241624"/>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34" name="Cloud Services Name"/>
            <p:cNvSpPr txBox="1"/>
            <p:nvPr/>
          </p:nvSpPr>
          <p:spPr>
            <a:xfrm>
              <a:off x="391494" y="1619383"/>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CLOUD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35" name="Cloud Services Icon"/>
            <p:cNvSpPr>
              <a:spLocks noChangeAspect="1"/>
            </p:cNvSpPr>
            <p:nvPr/>
          </p:nvSpPr>
          <p:spPr>
            <a:xfrm>
              <a:off x="77348" y="1652406"/>
              <a:ext cx="277404" cy="23443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6" name="Mobile Services Name"/>
            <p:cNvSpPr txBox="1"/>
            <p:nvPr/>
          </p:nvSpPr>
          <p:spPr>
            <a:xfrm>
              <a:off x="391496" y="1258710"/>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MOBILE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37" name="Mobile Services Icon"/>
            <p:cNvSpPr>
              <a:spLocks noChangeAspect="1"/>
            </p:cNvSpPr>
            <p:nvPr/>
          </p:nvSpPr>
          <p:spPr>
            <a:xfrm>
              <a:off x="124659" y="1276350"/>
              <a:ext cx="182782" cy="258072"/>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8" name="Virtual Machines Name"/>
            <p:cNvSpPr txBox="1"/>
            <p:nvPr/>
          </p:nvSpPr>
          <p:spPr>
            <a:xfrm>
              <a:off x="391488" y="899980"/>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VIRTUAL MACHINES</a:t>
              </a:r>
              <a:endParaRPr lang="en-US" sz="650" dirty="0">
                <a:solidFill>
                  <a:srgbClr val="FFFFFF"/>
                </a:solidFill>
                <a:latin typeface="Segoe UI" panose="020B0502040204020203" pitchFamily="34" charset="0"/>
                <a:cs typeface="Segoe UI" panose="020B0502040204020203" pitchFamily="34" charset="0"/>
              </a:endParaRPr>
            </a:p>
          </p:txBody>
        </p:sp>
        <p:sp>
          <p:nvSpPr>
            <p:cNvPr id="39" name="Virtual Machine Icon"/>
            <p:cNvSpPr>
              <a:spLocks noChangeAspect="1"/>
            </p:cNvSpPr>
            <p:nvPr/>
          </p:nvSpPr>
          <p:spPr>
            <a:xfrm>
              <a:off x="101206" y="947004"/>
              <a:ext cx="229688" cy="213396"/>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40" name="Web Sites Name"/>
            <p:cNvSpPr txBox="1"/>
            <p:nvPr/>
          </p:nvSpPr>
          <p:spPr>
            <a:xfrm>
              <a:off x="391496" y="539138"/>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WEB SITES</a:t>
              </a:r>
              <a:endParaRPr lang="en-US" sz="650" dirty="0">
                <a:solidFill>
                  <a:srgbClr val="FFFFFF"/>
                </a:solidFill>
                <a:latin typeface="Segoe UI" panose="020B0502040204020203" pitchFamily="34" charset="0"/>
                <a:cs typeface="Segoe UI" panose="020B0502040204020203" pitchFamily="34" charset="0"/>
              </a:endParaRPr>
            </a:p>
          </p:txBody>
        </p:sp>
        <p:sp>
          <p:nvSpPr>
            <p:cNvPr id="41" name="Web Sites Icon"/>
            <p:cNvSpPr>
              <a:spLocks noChangeAspect="1"/>
            </p:cNvSpPr>
            <p:nvPr/>
          </p:nvSpPr>
          <p:spPr>
            <a:xfrm>
              <a:off x="95431" y="565785"/>
              <a:ext cx="241238" cy="24123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3" name="All Items Icon"/>
            <p:cNvSpPr>
              <a:spLocks noChangeAspect="1"/>
            </p:cNvSpPr>
            <p:nvPr/>
          </p:nvSpPr>
          <p:spPr>
            <a:xfrm>
              <a:off x="123226" y="220092"/>
              <a:ext cx="196213" cy="196915"/>
            </a:xfrm>
            <a:custGeom>
              <a:avLst/>
              <a:gdLst>
                <a:gd name="connsiteX0" fmla="*/ 1671124 w 2134875"/>
                <a:gd name="connsiteY0" fmla="*/ 1678764 h 2142515"/>
                <a:gd name="connsiteX1" fmla="*/ 2134875 w 2134875"/>
                <a:gd name="connsiteY1" fmla="*/ 1678764 h 2142515"/>
                <a:gd name="connsiteX2" fmla="*/ 2134875 w 2134875"/>
                <a:gd name="connsiteY2" fmla="*/ 2142515 h 2142515"/>
                <a:gd name="connsiteX3" fmla="*/ 1671124 w 2134875"/>
                <a:gd name="connsiteY3" fmla="*/ 2142515 h 2142515"/>
                <a:gd name="connsiteX4" fmla="*/ 1114082 w 2134875"/>
                <a:gd name="connsiteY4" fmla="*/ 1678764 h 2142515"/>
                <a:gd name="connsiteX5" fmla="*/ 1577833 w 2134875"/>
                <a:gd name="connsiteY5" fmla="*/ 1678764 h 2142515"/>
                <a:gd name="connsiteX6" fmla="*/ 1577833 w 2134875"/>
                <a:gd name="connsiteY6" fmla="*/ 2142515 h 2142515"/>
                <a:gd name="connsiteX7" fmla="*/ 1114082 w 2134875"/>
                <a:gd name="connsiteY7" fmla="*/ 2142515 h 2142515"/>
                <a:gd name="connsiteX8" fmla="*/ 557041 w 2134875"/>
                <a:gd name="connsiteY8" fmla="*/ 1678764 h 2142515"/>
                <a:gd name="connsiteX9" fmla="*/ 1020792 w 2134875"/>
                <a:gd name="connsiteY9" fmla="*/ 1678764 h 2142515"/>
                <a:gd name="connsiteX10" fmla="*/ 1020792 w 2134875"/>
                <a:gd name="connsiteY10" fmla="*/ 2142515 h 2142515"/>
                <a:gd name="connsiteX11" fmla="*/ 557041 w 2134875"/>
                <a:gd name="connsiteY11" fmla="*/ 2142515 h 2142515"/>
                <a:gd name="connsiteX12" fmla="*/ 0 w 2134875"/>
                <a:gd name="connsiteY12" fmla="*/ 1678764 h 2142515"/>
                <a:gd name="connsiteX13" fmla="*/ 463751 w 2134875"/>
                <a:gd name="connsiteY13" fmla="*/ 1678764 h 2142515"/>
                <a:gd name="connsiteX14" fmla="*/ 463751 w 2134875"/>
                <a:gd name="connsiteY14" fmla="*/ 2142515 h 2142515"/>
                <a:gd name="connsiteX15" fmla="*/ 0 w 2134875"/>
                <a:gd name="connsiteY15" fmla="*/ 2142515 h 2142515"/>
                <a:gd name="connsiteX16" fmla="*/ 1671124 w 2134875"/>
                <a:gd name="connsiteY16" fmla="*/ 1114456 h 2142515"/>
                <a:gd name="connsiteX17" fmla="*/ 2134875 w 2134875"/>
                <a:gd name="connsiteY17" fmla="*/ 1114456 h 2142515"/>
                <a:gd name="connsiteX18" fmla="*/ 2134875 w 2134875"/>
                <a:gd name="connsiteY18" fmla="*/ 1578207 h 2142515"/>
                <a:gd name="connsiteX19" fmla="*/ 1671124 w 2134875"/>
                <a:gd name="connsiteY19" fmla="*/ 1578207 h 2142515"/>
                <a:gd name="connsiteX20" fmla="*/ 1114082 w 2134875"/>
                <a:gd name="connsiteY20" fmla="*/ 1114456 h 2142515"/>
                <a:gd name="connsiteX21" fmla="*/ 1577833 w 2134875"/>
                <a:gd name="connsiteY21" fmla="*/ 1114456 h 2142515"/>
                <a:gd name="connsiteX22" fmla="*/ 1577833 w 2134875"/>
                <a:gd name="connsiteY22" fmla="*/ 1578207 h 2142515"/>
                <a:gd name="connsiteX23" fmla="*/ 1114082 w 2134875"/>
                <a:gd name="connsiteY23" fmla="*/ 1578207 h 2142515"/>
                <a:gd name="connsiteX24" fmla="*/ 557041 w 2134875"/>
                <a:gd name="connsiteY24" fmla="*/ 1114456 h 2142515"/>
                <a:gd name="connsiteX25" fmla="*/ 1020792 w 2134875"/>
                <a:gd name="connsiteY25" fmla="*/ 1114456 h 2142515"/>
                <a:gd name="connsiteX26" fmla="*/ 1020792 w 2134875"/>
                <a:gd name="connsiteY26" fmla="*/ 1578207 h 2142515"/>
                <a:gd name="connsiteX27" fmla="*/ 557041 w 2134875"/>
                <a:gd name="connsiteY27" fmla="*/ 1578207 h 2142515"/>
                <a:gd name="connsiteX28" fmla="*/ 0 w 2134875"/>
                <a:gd name="connsiteY28" fmla="*/ 1114456 h 2142515"/>
                <a:gd name="connsiteX29" fmla="*/ 463751 w 2134875"/>
                <a:gd name="connsiteY29" fmla="*/ 1114456 h 2142515"/>
                <a:gd name="connsiteX30" fmla="*/ 463751 w 2134875"/>
                <a:gd name="connsiteY30" fmla="*/ 1578207 h 2142515"/>
                <a:gd name="connsiteX31" fmla="*/ 0 w 2134875"/>
                <a:gd name="connsiteY31" fmla="*/ 1578207 h 2142515"/>
                <a:gd name="connsiteX32" fmla="*/ 1671124 w 2134875"/>
                <a:gd name="connsiteY32" fmla="*/ 556260 h 2142515"/>
                <a:gd name="connsiteX33" fmla="*/ 2134875 w 2134875"/>
                <a:gd name="connsiteY33" fmla="*/ 556260 h 2142515"/>
                <a:gd name="connsiteX34" fmla="*/ 2134875 w 2134875"/>
                <a:gd name="connsiteY34" fmla="*/ 1020011 h 2142515"/>
                <a:gd name="connsiteX35" fmla="*/ 1671124 w 2134875"/>
                <a:gd name="connsiteY35" fmla="*/ 1020011 h 2142515"/>
                <a:gd name="connsiteX36" fmla="*/ 1114082 w 2134875"/>
                <a:gd name="connsiteY36" fmla="*/ 556260 h 2142515"/>
                <a:gd name="connsiteX37" fmla="*/ 1577833 w 2134875"/>
                <a:gd name="connsiteY37" fmla="*/ 556260 h 2142515"/>
                <a:gd name="connsiteX38" fmla="*/ 1577833 w 2134875"/>
                <a:gd name="connsiteY38" fmla="*/ 1020011 h 2142515"/>
                <a:gd name="connsiteX39" fmla="*/ 1114082 w 2134875"/>
                <a:gd name="connsiteY39" fmla="*/ 1020011 h 2142515"/>
                <a:gd name="connsiteX40" fmla="*/ 557041 w 2134875"/>
                <a:gd name="connsiteY40" fmla="*/ 556260 h 2142515"/>
                <a:gd name="connsiteX41" fmla="*/ 1020792 w 2134875"/>
                <a:gd name="connsiteY41" fmla="*/ 556260 h 2142515"/>
                <a:gd name="connsiteX42" fmla="*/ 1020792 w 2134875"/>
                <a:gd name="connsiteY42" fmla="*/ 1020011 h 2142515"/>
                <a:gd name="connsiteX43" fmla="*/ 557041 w 2134875"/>
                <a:gd name="connsiteY43" fmla="*/ 1020011 h 2142515"/>
                <a:gd name="connsiteX44" fmla="*/ 0 w 2134875"/>
                <a:gd name="connsiteY44" fmla="*/ 556260 h 2142515"/>
                <a:gd name="connsiteX45" fmla="*/ 463751 w 2134875"/>
                <a:gd name="connsiteY45" fmla="*/ 556260 h 2142515"/>
                <a:gd name="connsiteX46" fmla="*/ 463751 w 2134875"/>
                <a:gd name="connsiteY46" fmla="*/ 1020011 h 2142515"/>
                <a:gd name="connsiteX47" fmla="*/ 0 w 2134875"/>
                <a:gd name="connsiteY47" fmla="*/ 1020011 h 2142515"/>
                <a:gd name="connsiteX48" fmla="*/ 1671124 w 2134875"/>
                <a:gd name="connsiteY48" fmla="*/ 0 h 2142515"/>
                <a:gd name="connsiteX49" fmla="*/ 2134875 w 2134875"/>
                <a:gd name="connsiteY49" fmla="*/ 0 h 2142515"/>
                <a:gd name="connsiteX50" fmla="*/ 2134875 w 2134875"/>
                <a:gd name="connsiteY50" fmla="*/ 463751 h 2142515"/>
                <a:gd name="connsiteX51" fmla="*/ 1671124 w 2134875"/>
                <a:gd name="connsiteY51" fmla="*/ 463751 h 2142515"/>
                <a:gd name="connsiteX52" fmla="*/ 1114082 w 2134875"/>
                <a:gd name="connsiteY52" fmla="*/ 0 h 2142515"/>
                <a:gd name="connsiteX53" fmla="*/ 1577833 w 2134875"/>
                <a:gd name="connsiteY53" fmla="*/ 0 h 2142515"/>
                <a:gd name="connsiteX54" fmla="*/ 1577833 w 2134875"/>
                <a:gd name="connsiteY54" fmla="*/ 463751 h 2142515"/>
                <a:gd name="connsiteX55" fmla="*/ 1114082 w 2134875"/>
                <a:gd name="connsiteY55" fmla="*/ 463751 h 2142515"/>
                <a:gd name="connsiteX56" fmla="*/ 557041 w 2134875"/>
                <a:gd name="connsiteY56" fmla="*/ 0 h 2142515"/>
                <a:gd name="connsiteX57" fmla="*/ 1020792 w 2134875"/>
                <a:gd name="connsiteY57" fmla="*/ 0 h 2142515"/>
                <a:gd name="connsiteX58" fmla="*/ 1020792 w 2134875"/>
                <a:gd name="connsiteY58" fmla="*/ 463751 h 2142515"/>
                <a:gd name="connsiteX59" fmla="*/ 557041 w 2134875"/>
                <a:gd name="connsiteY59" fmla="*/ 463751 h 2142515"/>
                <a:gd name="connsiteX60" fmla="*/ 0 w 2134875"/>
                <a:gd name="connsiteY60" fmla="*/ 0 h 2142515"/>
                <a:gd name="connsiteX61" fmla="*/ 463751 w 2134875"/>
                <a:gd name="connsiteY61" fmla="*/ 0 h 2142515"/>
                <a:gd name="connsiteX62" fmla="*/ 463751 w 2134875"/>
                <a:gd name="connsiteY62" fmla="*/ 463751 h 2142515"/>
                <a:gd name="connsiteX63" fmla="*/ 0 w 2134875"/>
                <a:gd name="connsiteY63" fmla="*/ 463751 h 214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134875" h="2142515">
                  <a:moveTo>
                    <a:pt x="1671124" y="1678764"/>
                  </a:moveTo>
                  <a:lnTo>
                    <a:pt x="2134875" y="1678764"/>
                  </a:lnTo>
                  <a:lnTo>
                    <a:pt x="2134875" y="2142515"/>
                  </a:lnTo>
                  <a:lnTo>
                    <a:pt x="1671124" y="2142515"/>
                  </a:lnTo>
                  <a:close/>
                  <a:moveTo>
                    <a:pt x="1114082" y="1678764"/>
                  </a:moveTo>
                  <a:lnTo>
                    <a:pt x="1577833" y="1678764"/>
                  </a:lnTo>
                  <a:lnTo>
                    <a:pt x="1577833" y="2142515"/>
                  </a:lnTo>
                  <a:lnTo>
                    <a:pt x="1114082" y="2142515"/>
                  </a:lnTo>
                  <a:close/>
                  <a:moveTo>
                    <a:pt x="557041" y="1678764"/>
                  </a:moveTo>
                  <a:lnTo>
                    <a:pt x="1020792" y="1678764"/>
                  </a:lnTo>
                  <a:lnTo>
                    <a:pt x="1020792" y="2142515"/>
                  </a:lnTo>
                  <a:lnTo>
                    <a:pt x="557041" y="2142515"/>
                  </a:lnTo>
                  <a:close/>
                  <a:moveTo>
                    <a:pt x="0" y="1678764"/>
                  </a:moveTo>
                  <a:lnTo>
                    <a:pt x="463751" y="1678764"/>
                  </a:lnTo>
                  <a:lnTo>
                    <a:pt x="463751" y="2142515"/>
                  </a:lnTo>
                  <a:lnTo>
                    <a:pt x="0" y="2142515"/>
                  </a:lnTo>
                  <a:close/>
                  <a:moveTo>
                    <a:pt x="1671124" y="1114456"/>
                  </a:moveTo>
                  <a:lnTo>
                    <a:pt x="2134875" y="1114456"/>
                  </a:lnTo>
                  <a:lnTo>
                    <a:pt x="2134875" y="1578207"/>
                  </a:lnTo>
                  <a:lnTo>
                    <a:pt x="1671124" y="1578207"/>
                  </a:lnTo>
                  <a:close/>
                  <a:moveTo>
                    <a:pt x="1114082" y="1114456"/>
                  </a:moveTo>
                  <a:lnTo>
                    <a:pt x="1577833" y="1114456"/>
                  </a:lnTo>
                  <a:lnTo>
                    <a:pt x="1577833" y="1578207"/>
                  </a:lnTo>
                  <a:lnTo>
                    <a:pt x="1114082" y="1578207"/>
                  </a:lnTo>
                  <a:close/>
                  <a:moveTo>
                    <a:pt x="557041" y="1114456"/>
                  </a:moveTo>
                  <a:lnTo>
                    <a:pt x="1020792" y="1114456"/>
                  </a:lnTo>
                  <a:lnTo>
                    <a:pt x="1020792" y="1578207"/>
                  </a:lnTo>
                  <a:lnTo>
                    <a:pt x="557041" y="1578207"/>
                  </a:lnTo>
                  <a:close/>
                  <a:moveTo>
                    <a:pt x="0" y="1114456"/>
                  </a:moveTo>
                  <a:lnTo>
                    <a:pt x="463751" y="1114456"/>
                  </a:lnTo>
                  <a:lnTo>
                    <a:pt x="463751" y="1578207"/>
                  </a:lnTo>
                  <a:lnTo>
                    <a:pt x="0" y="1578207"/>
                  </a:lnTo>
                  <a:close/>
                  <a:moveTo>
                    <a:pt x="1671124" y="556260"/>
                  </a:moveTo>
                  <a:lnTo>
                    <a:pt x="2134875" y="556260"/>
                  </a:lnTo>
                  <a:lnTo>
                    <a:pt x="2134875" y="1020011"/>
                  </a:lnTo>
                  <a:lnTo>
                    <a:pt x="1671124" y="1020011"/>
                  </a:lnTo>
                  <a:close/>
                  <a:moveTo>
                    <a:pt x="1114082" y="556260"/>
                  </a:moveTo>
                  <a:lnTo>
                    <a:pt x="1577833" y="556260"/>
                  </a:lnTo>
                  <a:lnTo>
                    <a:pt x="1577833" y="1020011"/>
                  </a:lnTo>
                  <a:lnTo>
                    <a:pt x="1114082" y="1020011"/>
                  </a:lnTo>
                  <a:close/>
                  <a:moveTo>
                    <a:pt x="557041" y="556260"/>
                  </a:moveTo>
                  <a:lnTo>
                    <a:pt x="1020792" y="556260"/>
                  </a:lnTo>
                  <a:lnTo>
                    <a:pt x="1020792" y="1020011"/>
                  </a:lnTo>
                  <a:lnTo>
                    <a:pt x="557041" y="1020011"/>
                  </a:lnTo>
                  <a:close/>
                  <a:moveTo>
                    <a:pt x="0" y="556260"/>
                  </a:moveTo>
                  <a:lnTo>
                    <a:pt x="463751" y="556260"/>
                  </a:lnTo>
                  <a:lnTo>
                    <a:pt x="463751" y="1020011"/>
                  </a:lnTo>
                  <a:lnTo>
                    <a:pt x="0" y="1020011"/>
                  </a:lnTo>
                  <a:close/>
                  <a:moveTo>
                    <a:pt x="1671124" y="0"/>
                  </a:moveTo>
                  <a:lnTo>
                    <a:pt x="2134875" y="0"/>
                  </a:lnTo>
                  <a:lnTo>
                    <a:pt x="2134875" y="463751"/>
                  </a:lnTo>
                  <a:lnTo>
                    <a:pt x="1671124" y="463751"/>
                  </a:lnTo>
                  <a:close/>
                  <a:moveTo>
                    <a:pt x="1114082" y="0"/>
                  </a:moveTo>
                  <a:lnTo>
                    <a:pt x="1577833" y="0"/>
                  </a:lnTo>
                  <a:lnTo>
                    <a:pt x="1577833" y="463751"/>
                  </a:lnTo>
                  <a:lnTo>
                    <a:pt x="1114082" y="463751"/>
                  </a:lnTo>
                  <a:close/>
                  <a:moveTo>
                    <a:pt x="557041" y="0"/>
                  </a:moveTo>
                  <a:lnTo>
                    <a:pt x="1020792" y="0"/>
                  </a:lnTo>
                  <a:lnTo>
                    <a:pt x="1020792" y="463751"/>
                  </a:lnTo>
                  <a:lnTo>
                    <a:pt x="557041" y="463751"/>
                  </a:lnTo>
                  <a:close/>
                  <a:moveTo>
                    <a:pt x="0" y="0"/>
                  </a:moveTo>
                  <a:lnTo>
                    <a:pt x="463751" y="0"/>
                  </a:lnTo>
                  <a:lnTo>
                    <a:pt x="463751" y="463751"/>
                  </a:lnTo>
                  <a:lnTo>
                    <a:pt x="0" y="46375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4" name="All Items Text"/>
            <p:cNvSpPr txBox="1"/>
            <p:nvPr/>
          </p:nvSpPr>
          <p:spPr>
            <a:xfrm>
              <a:off x="391493" y="174660"/>
              <a:ext cx="1045629" cy="192360"/>
            </a:xfrm>
            <a:prstGeom prst="rect">
              <a:avLst/>
            </a:prstGeom>
            <a:noFill/>
          </p:spPr>
          <p:txBody>
            <a:bodyPr wrap="square" lIns="45720" rIns="45720" rtlCol="0">
              <a:spAutoFit/>
            </a:bodyPr>
            <a:lstStyle/>
            <a:p>
              <a:r>
                <a:rPr lang="en-US" sz="650" dirty="0" smtClean="0">
                  <a:solidFill>
                    <a:schemeClr val="bg1"/>
                  </a:solidFill>
                  <a:latin typeface="Segoe UI" panose="020B0502040204020203" pitchFamily="34" charset="0"/>
                  <a:cs typeface="Segoe UI" panose="020B0502040204020203" pitchFamily="34" charset="0"/>
                </a:rPr>
                <a:t>ALL ITEMS</a:t>
              </a:r>
              <a:endParaRPr lang="en-US" sz="650" dirty="0">
                <a:solidFill>
                  <a:schemeClr val="bg1"/>
                </a:solidFill>
                <a:latin typeface="Segoe UI" panose="020B0502040204020203" pitchFamily="34" charset="0"/>
                <a:cs typeface="Segoe UI" panose="020B0502040204020203" pitchFamily="34" charset="0"/>
              </a:endParaRPr>
            </a:p>
          </p:txBody>
        </p:sp>
      </p:grpSp>
      <p:sp>
        <p:nvSpPr>
          <p:cNvPr id="61" name="SaaS Rectangle"/>
          <p:cNvSpPr/>
          <p:nvPr/>
        </p:nvSpPr>
        <p:spPr>
          <a:xfrm>
            <a:off x="1444666" y="1"/>
            <a:ext cx="9286041"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50000"/>
                  </a:schemeClr>
                </a:solidFill>
              </a:rPr>
              <a:t>Software as a Services (SaaS)</a:t>
            </a:r>
            <a:endParaRPr lang="en-US" sz="2800" dirty="0">
              <a:solidFill>
                <a:schemeClr val="accent5">
                  <a:lumMod val="50000"/>
                </a:schemeClr>
              </a:solidFill>
            </a:endParaRPr>
          </a:p>
        </p:txBody>
      </p:sp>
      <p:sp>
        <p:nvSpPr>
          <p:cNvPr id="60" name="PaaS Rectangle"/>
          <p:cNvSpPr/>
          <p:nvPr/>
        </p:nvSpPr>
        <p:spPr>
          <a:xfrm>
            <a:off x="1778912" y="1534422"/>
            <a:ext cx="8951795" cy="53235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20000"/>
                    <a:lumOff val="80000"/>
                  </a:schemeClr>
                </a:solidFill>
              </a:rPr>
              <a:t>Platform as a Services (</a:t>
            </a:r>
            <a:r>
              <a:rPr lang="en-US" sz="2800" dirty="0" err="1" smtClean="0">
                <a:solidFill>
                  <a:schemeClr val="accent5">
                    <a:lumMod val="20000"/>
                    <a:lumOff val="80000"/>
                  </a:schemeClr>
                </a:solidFill>
              </a:rPr>
              <a:t>PaaS</a:t>
            </a:r>
            <a:r>
              <a:rPr lang="en-US" sz="2800" dirty="0" smtClean="0">
                <a:solidFill>
                  <a:schemeClr val="accent5">
                    <a:lumMod val="20000"/>
                    <a:lumOff val="80000"/>
                  </a:schemeClr>
                </a:solidFill>
              </a:rPr>
              <a:t>)</a:t>
            </a:r>
            <a:endParaRPr lang="en-US" sz="2800" dirty="0">
              <a:solidFill>
                <a:schemeClr val="accent5">
                  <a:lumMod val="20000"/>
                  <a:lumOff val="80000"/>
                </a:schemeClr>
              </a:solidFill>
            </a:endParaRPr>
          </a:p>
        </p:txBody>
      </p:sp>
      <p:sp>
        <p:nvSpPr>
          <p:cNvPr id="59" name="IaaS Rectangle"/>
          <p:cNvSpPr/>
          <p:nvPr/>
        </p:nvSpPr>
        <p:spPr>
          <a:xfrm>
            <a:off x="2120900" y="3878813"/>
            <a:ext cx="8609808" cy="298577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20000"/>
                    <a:lumOff val="80000"/>
                  </a:schemeClr>
                </a:solidFill>
              </a:rPr>
              <a:t>Infrastructure as a Services (</a:t>
            </a:r>
            <a:r>
              <a:rPr lang="en-US" sz="2800" dirty="0" err="1" smtClean="0">
                <a:solidFill>
                  <a:schemeClr val="accent5">
                    <a:lumMod val="20000"/>
                    <a:lumOff val="80000"/>
                  </a:schemeClr>
                </a:solidFill>
              </a:rPr>
              <a:t>IaaS</a:t>
            </a:r>
            <a:r>
              <a:rPr lang="en-US" sz="2800" dirty="0" smtClean="0">
                <a:solidFill>
                  <a:schemeClr val="accent5">
                    <a:lumMod val="20000"/>
                    <a:lumOff val="80000"/>
                  </a:schemeClr>
                </a:solidFill>
              </a:rPr>
              <a:t>)</a:t>
            </a:r>
            <a:endParaRPr lang="en-US" sz="2800" dirty="0">
              <a:solidFill>
                <a:schemeClr val="accent5">
                  <a:lumMod val="20000"/>
                  <a:lumOff val="80000"/>
                </a:schemeClr>
              </a:solidFill>
            </a:endParaRPr>
          </a:p>
        </p:txBody>
      </p:sp>
      <p:grpSp>
        <p:nvGrpSpPr>
          <p:cNvPr id="62" name="SaaS Offerings"/>
          <p:cNvGrpSpPr/>
          <p:nvPr/>
        </p:nvGrpSpPr>
        <p:grpSpPr>
          <a:xfrm>
            <a:off x="4816917" y="591364"/>
            <a:ext cx="2562301" cy="813448"/>
            <a:chOff x="4816917" y="591364"/>
            <a:chExt cx="2562301" cy="813448"/>
          </a:xfrm>
        </p:grpSpPr>
        <p:sp>
          <p:nvSpPr>
            <p:cNvPr id="83" name="SQL Reporting Icon"/>
            <p:cNvSpPr>
              <a:spLocks noChangeAspect="1"/>
            </p:cNvSpPr>
            <p:nvPr/>
          </p:nvSpPr>
          <p:spPr>
            <a:xfrm>
              <a:off x="6742459" y="591364"/>
              <a:ext cx="636759" cy="800244"/>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1" name="Add-Ons Icon"/>
            <p:cNvSpPr>
              <a:spLocks noChangeAspect="1"/>
            </p:cNvSpPr>
            <p:nvPr/>
          </p:nvSpPr>
          <p:spPr>
            <a:xfrm>
              <a:off x="4816917" y="612099"/>
              <a:ext cx="792713" cy="792713"/>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7" name="IaaS Offerings"/>
          <p:cNvGrpSpPr/>
          <p:nvPr/>
        </p:nvGrpSpPr>
        <p:grpSpPr>
          <a:xfrm>
            <a:off x="3874352" y="5281742"/>
            <a:ext cx="4521009" cy="695098"/>
            <a:chOff x="3874352" y="5281742"/>
            <a:chExt cx="4521009" cy="695098"/>
          </a:xfrm>
        </p:grpSpPr>
        <p:sp>
          <p:nvSpPr>
            <p:cNvPr id="82" name="Networks Icon"/>
            <p:cNvSpPr>
              <a:spLocks noChangeAspect="1"/>
            </p:cNvSpPr>
            <p:nvPr/>
          </p:nvSpPr>
          <p:spPr>
            <a:xfrm>
              <a:off x="7495906" y="5371332"/>
              <a:ext cx="899455" cy="499939"/>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7" name="Virtual Machine Icon"/>
            <p:cNvSpPr>
              <a:spLocks noChangeAspect="1"/>
            </p:cNvSpPr>
            <p:nvPr/>
          </p:nvSpPr>
          <p:spPr>
            <a:xfrm>
              <a:off x="3874352" y="5281742"/>
              <a:ext cx="748166" cy="695098"/>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84" name="Storage Icon"/>
            <p:cNvSpPr>
              <a:spLocks noChangeAspect="1"/>
            </p:cNvSpPr>
            <p:nvPr/>
          </p:nvSpPr>
          <p:spPr>
            <a:xfrm>
              <a:off x="5699818" y="5290804"/>
              <a:ext cx="796501" cy="66099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8" name="PaaS Offerings"/>
          <p:cNvGrpSpPr/>
          <p:nvPr/>
        </p:nvGrpSpPr>
        <p:grpSpPr>
          <a:xfrm>
            <a:off x="3796639" y="2555190"/>
            <a:ext cx="4446683" cy="787045"/>
            <a:chOff x="3796639" y="2555190"/>
            <a:chExt cx="4446683" cy="787045"/>
          </a:xfrm>
        </p:grpSpPr>
        <p:sp>
          <p:nvSpPr>
            <p:cNvPr id="85" name="SQL Database Icon"/>
            <p:cNvSpPr>
              <a:spLocks noChangeAspect="1"/>
            </p:cNvSpPr>
            <p:nvPr/>
          </p:nvSpPr>
          <p:spPr>
            <a:xfrm>
              <a:off x="7647944" y="2555190"/>
              <a:ext cx="595378" cy="787045"/>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86" name="Cloud Services Icon"/>
            <p:cNvSpPr>
              <a:spLocks noChangeAspect="1"/>
            </p:cNvSpPr>
            <p:nvPr/>
          </p:nvSpPr>
          <p:spPr>
            <a:xfrm>
              <a:off x="3796639" y="2566906"/>
              <a:ext cx="903592" cy="763612"/>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8" name="Web Sites Icon"/>
            <p:cNvSpPr>
              <a:spLocks noChangeAspect="1"/>
            </p:cNvSpPr>
            <p:nvPr/>
          </p:nvSpPr>
          <p:spPr>
            <a:xfrm>
              <a:off x="5705174" y="2556447"/>
              <a:ext cx="785788" cy="78578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
        <p:nvSpPr>
          <p:cNvPr id="63" name="On Prem Divider"/>
          <p:cNvSpPr/>
          <p:nvPr/>
        </p:nvSpPr>
        <p:spPr>
          <a:xfrm>
            <a:off x="10730707" y="0"/>
            <a:ext cx="4571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zure Divider"/>
          <p:cNvSpPr/>
          <p:nvPr/>
        </p:nvSpPr>
        <p:spPr>
          <a:xfrm>
            <a:off x="1414256" y="0"/>
            <a:ext cx="4571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51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59" grpId="0" animBg="1"/>
      <p:bldP spid="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from a Web Services Perspective….</a:t>
            </a:r>
            <a:endParaRPr lang="en-US" dirty="0"/>
          </a:p>
        </p:txBody>
      </p:sp>
      <p:sp>
        <p:nvSpPr>
          <p:cNvPr id="5" name="Rectangle 4"/>
          <p:cNvSpPr/>
          <p:nvPr/>
        </p:nvSpPr>
        <p:spPr>
          <a:xfrm>
            <a:off x="601405"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Virtual Machines</a:t>
            </a:r>
            <a:endParaRPr lang="en-US" sz="1600" dirty="0"/>
          </a:p>
        </p:txBody>
      </p:sp>
      <p:sp>
        <p:nvSpPr>
          <p:cNvPr id="26" name="Virtual Machine Icon"/>
          <p:cNvSpPr>
            <a:spLocks noChangeAspect="1"/>
          </p:cNvSpPr>
          <p:nvPr/>
        </p:nvSpPr>
        <p:spPr>
          <a:xfrm>
            <a:off x="1049260" y="1546086"/>
            <a:ext cx="813816" cy="756091"/>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8" name="Rectangle 7"/>
          <p:cNvSpPr/>
          <p:nvPr/>
        </p:nvSpPr>
        <p:spPr>
          <a:xfrm>
            <a:off x="2457338"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Cloud Services</a:t>
            </a:r>
            <a:endParaRPr lang="en-US" sz="1600" dirty="0"/>
          </a:p>
        </p:txBody>
      </p:sp>
      <p:sp>
        <p:nvSpPr>
          <p:cNvPr id="24" name="Cloud Services Icon"/>
          <p:cNvSpPr>
            <a:spLocks noChangeAspect="1"/>
          </p:cNvSpPr>
          <p:nvPr/>
        </p:nvSpPr>
        <p:spPr>
          <a:xfrm>
            <a:off x="2905193" y="1580259"/>
            <a:ext cx="813816" cy="687744"/>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1" name="Rectangle 10"/>
          <p:cNvSpPr/>
          <p:nvPr/>
        </p:nvSpPr>
        <p:spPr>
          <a:xfrm>
            <a:off x="4313271"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Web Sites</a:t>
            </a:r>
            <a:endParaRPr lang="en-US" sz="1600" dirty="0"/>
          </a:p>
        </p:txBody>
      </p:sp>
      <p:sp>
        <p:nvSpPr>
          <p:cNvPr id="12" name="Web Sites Icon"/>
          <p:cNvSpPr>
            <a:spLocks noChangeAspect="1"/>
          </p:cNvSpPr>
          <p:nvPr/>
        </p:nvSpPr>
        <p:spPr>
          <a:xfrm>
            <a:off x="4761485" y="1517581"/>
            <a:ext cx="813101" cy="813101"/>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2400"/>
          </a:p>
        </p:txBody>
      </p:sp>
      <p:sp>
        <p:nvSpPr>
          <p:cNvPr id="14" name="Rectangle 13"/>
          <p:cNvSpPr/>
          <p:nvPr/>
        </p:nvSpPr>
        <p:spPr>
          <a:xfrm>
            <a:off x="6169203"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Storage Services</a:t>
            </a:r>
            <a:endParaRPr lang="en-US" sz="1600" dirty="0"/>
          </a:p>
        </p:txBody>
      </p:sp>
      <p:sp>
        <p:nvSpPr>
          <p:cNvPr id="27" name="Storage Icon"/>
          <p:cNvSpPr>
            <a:spLocks noChangeAspect="1"/>
          </p:cNvSpPr>
          <p:nvPr/>
        </p:nvSpPr>
        <p:spPr>
          <a:xfrm>
            <a:off x="6617058" y="1586448"/>
            <a:ext cx="813816" cy="67536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7" name="Rectangle 16"/>
          <p:cNvSpPr/>
          <p:nvPr/>
        </p:nvSpPr>
        <p:spPr>
          <a:xfrm>
            <a:off x="8025136"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SQL Database</a:t>
            </a:r>
            <a:endParaRPr lang="en-US" sz="1600" dirty="0"/>
          </a:p>
        </p:txBody>
      </p:sp>
      <p:sp>
        <p:nvSpPr>
          <p:cNvPr id="23" name="SQL Database Icon"/>
          <p:cNvSpPr>
            <a:spLocks noChangeAspect="1"/>
          </p:cNvSpPr>
          <p:nvPr/>
        </p:nvSpPr>
        <p:spPr>
          <a:xfrm>
            <a:off x="8572084" y="1517223"/>
            <a:ext cx="615629" cy="813816"/>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20" name="Rectangle 19"/>
          <p:cNvSpPr/>
          <p:nvPr/>
        </p:nvSpPr>
        <p:spPr>
          <a:xfrm>
            <a:off x="9881069"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Service Bus</a:t>
            </a:r>
            <a:endParaRPr lang="en-US" sz="1600" dirty="0"/>
          </a:p>
        </p:txBody>
      </p:sp>
      <p:sp>
        <p:nvSpPr>
          <p:cNvPr id="25" name="Service Bus Icon"/>
          <p:cNvSpPr>
            <a:spLocks noChangeAspect="1"/>
          </p:cNvSpPr>
          <p:nvPr/>
        </p:nvSpPr>
        <p:spPr>
          <a:xfrm>
            <a:off x="10378350" y="1517223"/>
            <a:ext cx="714963" cy="813816"/>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0" name="Rectangle 39"/>
          <p:cNvSpPr/>
          <p:nvPr/>
        </p:nvSpPr>
        <p:spPr>
          <a:xfrm rot="16200000">
            <a:off x="-307381"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Persistent </a:t>
            </a:r>
            <a:r>
              <a:rPr lang="en-US" sz="2800" dirty="0" smtClean="0">
                <a:solidFill>
                  <a:schemeClr val="tx2">
                    <a:lumMod val="50000"/>
                  </a:schemeClr>
                </a:solidFill>
              </a:rPr>
              <a:t/>
            </a:r>
            <a:br>
              <a:rPr lang="en-US" sz="2800" dirty="0" smtClean="0">
                <a:solidFill>
                  <a:schemeClr val="tx2">
                    <a:lumMod val="50000"/>
                  </a:schemeClr>
                </a:solidFill>
              </a:rPr>
            </a:br>
            <a:r>
              <a:rPr lang="en-US" sz="2800" dirty="0" smtClean="0">
                <a:solidFill>
                  <a:schemeClr val="tx2">
                    <a:lumMod val="50000"/>
                  </a:schemeClr>
                </a:solidFill>
              </a:rPr>
              <a:t>Windows </a:t>
            </a:r>
            <a:r>
              <a:rPr lang="en-US" sz="2800" dirty="0">
                <a:solidFill>
                  <a:schemeClr val="tx2">
                    <a:lumMod val="50000"/>
                  </a:schemeClr>
                </a:solidFill>
              </a:rPr>
              <a:t>or Linux</a:t>
            </a:r>
            <a:br>
              <a:rPr lang="en-US" sz="2800" dirty="0">
                <a:solidFill>
                  <a:schemeClr val="tx2">
                    <a:lumMod val="50000"/>
                  </a:schemeClr>
                </a:solidFill>
              </a:rPr>
            </a:br>
            <a:r>
              <a:rPr lang="en-US" sz="2800" dirty="0">
                <a:solidFill>
                  <a:schemeClr val="tx2">
                    <a:lumMod val="50000"/>
                  </a:schemeClr>
                </a:solidFill>
              </a:rPr>
              <a:t>Virtual Machines</a:t>
            </a:r>
          </a:p>
        </p:txBody>
      </p:sp>
      <p:sp>
        <p:nvSpPr>
          <p:cNvPr id="41" name="Rectangle 40"/>
          <p:cNvSpPr/>
          <p:nvPr/>
        </p:nvSpPr>
        <p:spPr>
          <a:xfrm rot="16200000">
            <a:off x="1557140"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2">
                    <a:lumMod val="50000"/>
                  </a:schemeClr>
                </a:solidFill>
              </a:rPr>
              <a:t>Scalable, Configurable</a:t>
            </a:r>
            <a:r>
              <a:rPr lang="en-US" sz="2800" dirty="0">
                <a:solidFill>
                  <a:schemeClr val="tx2">
                    <a:lumMod val="50000"/>
                  </a:schemeClr>
                </a:solidFill>
              </a:rPr>
              <a:t/>
            </a:r>
            <a:br>
              <a:rPr lang="en-US" sz="2800" dirty="0">
                <a:solidFill>
                  <a:schemeClr val="tx2">
                    <a:lumMod val="50000"/>
                  </a:schemeClr>
                </a:solidFill>
              </a:rPr>
            </a:br>
            <a:r>
              <a:rPr lang="en-US" sz="2800" dirty="0">
                <a:solidFill>
                  <a:schemeClr val="tx2">
                    <a:lumMod val="50000"/>
                  </a:schemeClr>
                </a:solidFill>
              </a:rPr>
              <a:t>Windows Server Instances </a:t>
            </a:r>
          </a:p>
        </p:txBody>
      </p:sp>
      <p:sp>
        <p:nvSpPr>
          <p:cNvPr id="42" name="Rectangle 41"/>
          <p:cNvSpPr/>
          <p:nvPr/>
        </p:nvSpPr>
        <p:spPr>
          <a:xfrm rot="16200000">
            <a:off x="3413073"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Scalable Web </a:t>
            </a:r>
            <a:r>
              <a:rPr lang="en-US" sz="2800" dirty="0" smtClean="0">
                <a:solidFill>
                  <a:schemeClr val="tx2">
                    <a:lumMod val="50000"/>
                  </a:schemeClr>
                </a:solidFill>
              </a:rPr>
              <a:t>Sites. No OS </a:t>
            </a:r>
            <a:r>
              <a:rPr lang="en-US" sz="2800" dirty="0" err="1" smtClean="0">
                <a:solidFill>
                  <a:schemeClr val="tx2">
                    <a:lumMod val="50000"/>
                  </a:schemeClr>
                </a:solidFill>
              </a:rPr>
              <a:t>config</a:t>
            </a:r>
            <a:r>
              <a:rPr lang="en-US" sz="2800" dirty="0" smtClean="0">
                <a:solidFill>
                  <a:schemeClr val="tx2">
                    <a:lumMod val="50000"/>
                  </a:schemeClr>
                </a:solidFill>
              </a:rPr>
              <a:t> needed </a:t>
            </a:r>
            <a:endParaRPr lang="en-US" sz="2800" dirty="0">
              <a:solidFill>
                <a:schemeClr val="tx2">
                  <a:lumMod val="50000"/>
                </a:schemeClr>
              </a:solidFill>
            </a:endParaRPr>
          </a:p>
        </p:txBody>
      </p:sp>
      <p:sp>
        <p:nvSpPr>
          <p:cNvPr id="43" name="Rectangle 42"/>
          <p:cNvSpPr/>
          <p:nvPr/>
        </p:nvSpPr>
        <p:spPr>
          <a:xfrm rot="16200000">
            <a:off x="5269005"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2">
                    <a:lumMod val="50000"/>
                  </a:schemeClr>
                </a:solidFill>
              </a:rPr>
              <a:t>File (blob) storage, </a:t>
            </a:r>
            <a:br>
              <a:rPr lang="en-US" sz="2800" dirty="0" smtClean="0">
                <a:solidFill>
                  <a:schemeClr val="tx2">
                    <a:lumMod val="50000"/>
                  </a:schemeClr>
                </a:solidFill>
              </a:rPr>
            </a:br>
            <a:r>
              <a:rPr lang="en-US" sz="2800" dirty="0" smtClean="0">
                <a:solidFill>
                  <a:schemeClr val="tx2">
                    <a:lumMod val="50000"/>
                  </a:schemeClr>
                </a:solidFill>
              </a:rPr>
              <a:t>No-SQL </a:t>
            </a:r>
            <a:r>
              <a:rPr lang="en-US" sz="2800" dirty="0">
                <a:solidFill>
                  <a:schemeClr val="tx2">
                    <a:lumMod val="50000"/>
                  </a:schemeClr>
                </a:solidFill>
              </a:rPr>
              <a:t>Tables and </a:t>
            </a:r>
            <a:r>
              <a:rPr lang="en-US" sz="2800" dirty="0" smtClean="0">
                <a:solidFill>
                  <a:schemeClr val="tx2">
                    <a:lumMod val="50000"/>
                  </a:schemeClr>
                </a:solidFill>
              </a:rPr>
              <a:t>Queues </a:t>
            </a:r>
            <a:endParaRPr lang="en-US" sz="2800" dirty="0">
              <a:solidFill>
                <a:schemeClr val="tx2">
                  <a:lumMod val="50000"/>
                </a:schemeClr>
              </a:solidFill>
            </a:endParaRPr>
          </a:p>
        </p:txBody>
      </p:sp>
      <p:sp>
        <p:nvSpPr>
          <p:cNvPr id="44" name="Rectangle 43"/>
          <p:cNvSpPr/>
          <p:nvPr/>
        </p:nvSpPr>
        <p:spPr>
          <a:xfrm rot="16200000">
            <a:off x="7124937"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Convenient, scalable</a:t>
            </a:r>
            <a:br>
              <a:rPr lang="en-US" sz="2800" dirty="0">
                <a:solidFill>
                  <a:schemeClr val="tx2">
                    <a:lumMod val="50000"/>
                  </a:schemeClr>
                </a:solidFill>
              </a:rPr>
            </a:br>
            <a:r>
              <a:rPr lang="en-US" sz="2800" dirty="0">
                <a:solidFill>
                  <a:schemeClr val="tx2">
                    <a:lumMod val="50000"/>
                  </a:schemeClr>
                </a:solidFill>
              </a:rPr>
              <a:t>SQL Databases</a:t>
            </a:r>
          </a:p>
        </p:txBody>
      </p:sp>
      <p:sp>
        <p:nvSpPr>
          <p:cNvPr id="45" name="Rectangle 44"/>
          <p:cNvSpPr/>
          <p:nvPr/>
        </p:nvSpPr>
        <p:spPr>
          <a:xfrm rot="16200000">
            <a:off x="8980869"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Expand your services</a:t>
            </a:r>
            <a:br>
              <a:rPr lang="en-US" sz="2800" dirty="0">
                <a:solidFill>
                  <a:schemeClr val="tx2">
                    <a:lumMod val="50000"/>
                  </a:schemeClr>
                </a:solidFill>
              </a:rPr>
            </a:br>
            <a:r>
              <a:rPr lang="en-US" sz="2800" dirty="0">
                <a:solidFill>
                  <a:schemeClr val="tx2">
                    <a:lumMod val="50000"/>
                  </a:schemeClr>
                </a:solidFill>
              </a:rPr>
              <a:t>reach beyond the firewall</a:t>
            </a:r>
          </a:p>
        </p:txBody>
      </p:sp>
    </p:spTree>
    <p:extLst>
      <p:ext uri="{BB962C8B-B14F-4D97-AF65-F5344CB8AC3E}">
        <p14:creationId xmlns:p14="http://schemas.microsoft.com/office/powerpoint/2010/main" val="4220776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Services in Azure Web Sites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758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134783" y="1457140"/>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defTabSz="1218439" fontAlgn="base">
              <a:spcBef>
                <a:spcPct val="0"/>
              </a:spcBef>
              <a:spcAft>
                <a:spcPct val="0"/>
              </a:spcAft>
              <a:buClr>
                <a:srgbClr val="FFFF99"/>
              </a:buClr>
              <a:buSzPct val="120000"/>
              <a:defRPr/>
            </a:pPr>
            <a:r>
              <a:rPr lang="en-US" sz="5465" spc="-100" dirty="0">
                <a:ln w="3175">
                  <a:noFill/>
                </a:ln>
                <a:gradFill>
                  <a:gsLst>
                    <a:gs pos="0">
                      <a:srgbClr val="292929"/>
                    </a:gs>
                    <a:gs pos="100000">
                      <a:srgbClr val="292929"/>
                    </a:gs>
                  </a:gsLst>
                  <a:lin ang="5400000" scaled="0"/>
                </a:gradFill>
                <a:ea typeface="Segoe UI" pitchFamily="34" charset="0"/>
                <a:cs typeface="Segoe UI" pitchFamily="34" charset="0"/>
              </a:rPr>
              <a:t>Windows Azure Web Sites</a:t>
            </a:r>
            <a:endParaRPr lang="en-US" altLang="zh-CN" sz="5465"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sp>
        <p:nvSpPr>
          <p:cNvPr id="6" name="Rectangle 5"/>
          <p:cNvSpPr/>
          <p:nvPr/>
        </p:nvSpPr>
        <p:spPr bwMode="auto">
          <a:xfrm>
            <a:off x="3134783" y="2400920"/>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defTabSz="1218439" fontAlgn="base">
              <a:spcBef>
                <a:spcPct val="0"/>
              </a:spcBef>
              <a:spcAft>
                <a:spcPct val="0"/>
              </a:spcAft>
              <a:buClr>
                <a:srgbClr val="FFFF99"/>
              </a:buClr>
              <a:buSzPct val="120000"/>
              <a:defRPr/>
            </a:pPr>
            <a:r>
              <a:rPr lang="en-US" sz="3599" spc="-100" dirty="0">
                <a:ln w="3175">
                  <a:noFill/>
                </a:ln>
                <a:gradFill>
                  <a:gsLst>
                    <a:gs pos="0">
                      <a:srgbClr val="292929"/>
                    </a:gs>
                    <a:gs pos="100000">
                      <a:srgbClr val="292929"/>
                    </a:gs>
                  </a:gsLst>
                  <a:lin ang="5400000" scaled="0"/>
                </a:gradFill>
                <a:ea typeface="Segoe UI" pitchFamily="34" charset="0"/>
                <a:cs typeface="Segoe UI" pitchFamily="34" charset="0"/>
              </a:rPr>
              <a:t> powerful web sites in seconds</a:t>
            </a:r>
            <a:endParaRPr lang="en-US" altLang="zh-CN" sz="3599"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grpSp>
        <p:nvGrpSpPr>
          <p:cNvPr id="18" name="Group 17"/>
          <p:cNvGrpSpPr/>
          <p:nvPr/>
        </p:nvGrpSpPr>
        <p:grpSpPr>
          <a:xfrm>
            <a:off x="337132" y="4318826"/>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rgbClr val="292929"/>
                    </a:gs>
                    <a:gs pos="100000">
                      <a:srgbClr val="292929"/>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rgbClr val="292929"/>
                      </a:gs>
                      <a:gs pos="100000">
                        <a:srgbClr val="292929"/>
                      </a:gs>
                    </a:gsLst>
                    <a:lin ang="5400000" scaled="0"/>
                  </a:gradFill>
                </a:rPr>
                <a:t>start simple</a:t>
              </a:r>
              <a:endParaRPr lang="en-US" altLang="zh-CN" sz="3599" dirty="0">
                <a:gradFill>
                  <a:gsLst>
                    <a:gs pos="0">
                      <a:srgbClr val="292929"/>
                    </a:gs>
                    <a:gs pos="100000">
                      <a:srgbClr val="292929"/>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rgbClr val="292929"/>
                      </a:gs>
                      <a:gs pos="100000">
                        <a:srgbClr val="292929"/>
                      </a:gs>
                    </a:gsLst>
                    <a:lin ang="5400000" scaled="0"/>
                  </a:gradFill>
                </a:rPr>
                <a:t>start free, scale up and out as you go, friction-free and without the headaches</a:t>
              </a:r>
              <a:endParaRPr lang="en-US" altLang="zh-CN" sz="2000" dirty="0">
                <a:gradFill>
                  <a:gsLst>
                    <a:gs pos="0">
                      <a:srgbClr val="292929"/>
                    </a:gs>
                    <a:gs pos="100000">
                      <a:srgbClr val="292929"/>
                    </a:gs>
                  </a:gsLst>
                  <a:lin ang="5400000" scaled="0"/>
                </a:gradFill>
              </a:endParaRPr>
            </a:p>
          </p:txBody>
        </p:sp>
      </p:grpSp>
      <p:grpSp>
        <p:nvGrpSpPr>
          <p:cNvPr id="19" name="Group 18"/>
          <p:cNvGrpSpPr/>
          <p:nvPr/>
        </p:nvGrpSpPr>
        <p:grpSpPr>
          <a:xfrm>
            <a:off x="4207167"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rgbClr val="292929"/>
                    </a:gs>
                    <a:gs pos="100000">
                      <a:srgbClr val="292929"/>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rgbClr val="292929"/>
                      </a:gs>
                      <a:gs pos="100000">
                        <a:srgbClr val="292929"/>
                      </a:gs>
                    </a:gsLst>
                    <a:lin ang="5400000" scaled="0"/>
                  </a:gradFill>
                </a:rPr>
                <a:t>code smart</a:t>
              </a:r>
              <a:endParaRPr lang="en-US" altLang="zh-CN" sz="3599" dirty="0">
                <a:gradFill>
                  <a:gsLst>
                    <a:gs pos="0">
                      <a:srgbClr val="292929"/>
                    </a:gs>
                    <a:gs pos="100000">
                      <a:srgbClr val="292929"/>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with classic asp, asp.net, </a:t>
              </a:r>
              <a:r>
                <a:rPr lang="en-US" sz="2000" dirty="0" err="1">
                  <a:gradFill>
                    <a:gsLst>
                      <a:gs pos="0">
                        <a:srgbClr val="292929"/>
                      </a:gs>
                      <a:gs pos="100000">
                        <a:srgbClr val="292929"/>
                      </a:gs>
                    </a:gsLst>
                    <a:lin ang="5400000" scaled="0"/>
                  </a:gradFill>
                </a:rPr>
                <a:t>php</a:t>
              </a:r>
              <a:r>
                <a:rPr lang="en-US" sz="2000" dirty="0">
                  <a:gradFill>
                    <a:gsLst>
                      <a:gs pos="0">
                        <a:srgbClr val="292929"/>
                      </a:gs>
                      <a:gs pos="100000">
                        <a:srgbClr val="292929"/>
                      </a:gs>
                    </a:gsLst>
                    <a:lin ang="5400000" scaled="0"/>
                  </a:gradFill>
                </a:rPr>
                <a:t> or node.js, develop on Windows, OSX or Linux</a:t>
              </a:r>
              <a:endParaRPr lang="en-US" altLang="zh-CN" sz="2000" dirty="0">
                <a:gradFill>
                  <a:gsLst>
                    <a:gs pos="0">
                      <a:srgbClr val="292929"/>
                    </a:gs>
                    <a:gs pos="100000">
                      <a:srgbClr val="292929"/>
                    </a:gs>
                  </a:gsLst>
                  <a:lin ang="5400000" scaled="0"/>
                </a:gradFill>
              </a:endParaRPr>
            </a:p>
          </p:txBody>
        </p:sp>
      </p:grpSp>
      <p:grpSp>
        <p:nvGrpSpPr>
          <p:cNvPr id="20" name="Group 19"/>
          <p:cNvGrpSpPr/>
          <p:nvPr/>
        </p:nvGrpSpPr>
        <p:grpSpPr>
          <a:xfrm>
            <a:off x="8077201"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rgbClr val="292929"/>
                    </a:gs>
                    <a:gs pos="100000">
                      <a:srgbClr val="292929"/>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rgbClr val="292929"/>
                      </a:gs>
                      <a:gs pos="100000">
                        <a:srgbClr val="292929"/>
                      </a:gs>
                    </a:gsLst>
                    <a:lin ang="5400000" scaled="0"/>
                  </a:gradFill>
                </a:rPr>
                <a:t>go live</a:t>
              </a:r>
              <a:endParaRPr lang="en-US" altLang="zh-CN" sz="3599" dirty="0">
                <a:gradFill>
                  <a:gsLst>
                    <a:gs pos="0">
                      <a:srgbClr val="292929"/>
                    </a:gs>
                    <a:gs pos="100000">
                      <a:srgbClr val="292929"/>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1218439"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deploy live in seconds, easily monitor performance, rapidly diagnose and fix issues</a:t>
              </a:r>
              <a:endParaRPr lang="en-US" altLang="zh-CN" sz="2000" dirty="0">
                <a:gradFill>
                  <a:gsLst>
                    <a:gs pos="0">
                      <a:srgbClr val="292929"/>
                    </a:gs>
                    <a:gs pos="100000">
                      <a:srgbClr val="292929"/>
                    </a:gs>
                  </a:gsLst>
                  <a:lin ang="5400000" scaled="0"/>
                </a:gradFill>
              </a:endParaRPr>
            </a:p>
          </p:txBody>
        </p:sp>
      </p:grpSp>
      <p:sp>
        <p:nvSpPr>
          <p:cNvPr id="21" name="Web Sites Icon"/>
          <p:cNvSpPr>
            <a:spLocks noChangeAspect="1"/>
          </p:cNvSpPr>
          <p:nvPr/>
        </p:nvSpPr>
        <p:spPr>
          <a:xfrm>
            <a:off x="359044" y="970752"/>
            <a:ext cx="2510885" cy="2510885"/>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Tree>
    <p:extLst>
      <p:ext uri="{BB962C8B-B14F-4D97-AF65-F5344CB8AC3E}">
        <p14:creationId xmlns:p14="http://schemas.microsoft.com/office/powerpoint/2010/main" val="3851970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purl.org/dc/elements/1.1/"/>
    <ds:schemaRef ds:uri="http://purl.org/dc/terms/"/>
    <ds:schemaRef ds:uri="http://schemas.microsoft.com/office/2006/metadata/properties"/>
    <ds:schemaRef ds:uri="http://schemas.microsoft.com/office/2006/documentManagement/types"/>
    <ds:schemaRef ds:uri="9144449b-ba5a-4612-98a9-381e907e54b6"/>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MVA-CourseTemplate-1</Template>
  <TotalTime>330</TotalTime>
  <Words>847</Words>
  <Application>Microsoft Office PowerPoint</Application>
  <PresentationFormat>Widescreen</PresentationFormat>
  <Paragraphs>206</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Segoe</vt:lpstr>
      <vt:lpstr>Segoe Light</vt:lpstr>
      <vt:lpstr>Segoe UI</vt:lpstr>
      <vt:lpstr>Segoe UI Light</vt:lpstr>
      <vt:lpstr>1_Office Theme</vt:lpstr>
      <vt:lpstr>PowerPoint Presentation</vt:lpstr>
      <vt:lpstr>Module Overview</vt:lpstr>
      <vt:lpstr>PowerPoint Presentation</vt:lpstr>
      <vt:lpstr>Windows Azure Overview</vt:lpstr>
      <vt:lpstr>Windows Azure Overview</vt:lpstr>
      <vt:lpstr>PowerPoint Presentation</vt:lpstr>
      <vt:lpstr>Azure from a Web Services Perspective….</vt:lpstr>
      <vt:lpstr>PowerPoint Presentation</vt:lpstr>
      <vt:lpstr>PowerPoint Presentation</vt:lpstr>
      <vt:lpstr>Supported Publishing Methods</vt:lpstr>
      <vt:lpstr>Deploying a Web Service to a Windows Azure Web Site</vt:lpstr>
      <vt:lpstr>PowerPoint Presentation</vt:lpstr>
      <vt:lpstr>What is a Cloud Service?</vt:lpstr>
      <vt:lpstr>Compute Web / Worker Role VMs</vt:lpstr>
      <vt:lpstr>Azure Fabric Controller &amp; VM Recovery</vt:lpstr>
      <vt:lpstr>Cloud Services</vt:lpstr>
      <vt:lpstr>Web Roles</vt:lpstr>
      <vt:lpstr>WCF Web Services in Web Roles</vt:lpstr>
      <vt:lpstr>Running and Deploying a WCF Service to a Web Role</vt:lpstr>
      <vt:lpstr>Worker Roles</vt:lpstr>
      <vt:lpstr>WCF Web Services in Worker Roles</vt:lpstr>
      <vt:lpstr>Running and Deploying a WCF Service to a Worker Role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81</cp:revision>
  <dcterms:created xsi:type="dcterms:W3CDTF">2013-10-14T21:08:33Z</dcterms:created>
  <dcterms:modified xsi:type="dcterms:W3CDTF">2013-11-07T23:56:40Z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