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8"/>
  </p:notesMasterIdLst>
  <p:handoutMasterIdLst>
    <p:handoutMasterId r:id="rId9"/>
  </p:handoutMasterIdLst>
  <p:sldIdLst>
    <p:sldId id="277" r:id="rId5"/>
    <p:sldId id="278" r:id="rId6"/>
    <p:sldId id="269"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F81BD"/>
    <a:srgbClr val="8BACD3"/>
    <a:srgbClr val="4498C2"/>
    <a:srgbClr val="71B1D1"/>
    <a:srgbClr val="F3F7FB"/>
    <a:srgbClr val="92D050"/>
    <a:srgbClr val="7FBA00"/>
    <a:srgbClr val="00AEEF"/>
    <a:srgbClr val="86C400"/>
    <a:srgbClr val="82BF3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4" d="100"/>
          <a:sy n="74" d="100"/>
        </p:scale>
        <p:origin x="354" y="60"/>
      </p:cViewPr>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viewProps" Target="viewProps.xml"/><Relationship Id="rId5" Type="http://schemas.openxmlformats.org/officeDocument/2006/relationships/slide" Target="slides/slide1.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11/7/2013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11/7/2013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887114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154275756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7FBA00"/>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82BF36"/>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smtClean="0"/>
              <a:t>Click to edit Master subtitle style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389134869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69"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pPr marL="914400" indent="-914400"/>
            <a:r>
              <a:rPr lang="en-US" dirty="0" smtClean="0"/>
              <a:t>04 | Data </a:t>
            </a:r>
            <a:r>
              <a:rPr lang="en-US" dirty="0" err="1" smtClean="0"/>
              <a:t>Acess</a:t>
            </a:r>
            <a:r>
              <a:rPr lang="en-US" dirty="0" smtClean="0"/>
              <a:t> Technologies</a:t>
            </a:r>
            <a:endParaRPr lang="en-US" dirty="0"/>
          </a:p>
        </p:txBody>
      </p:sp>
      <p:sp>
        <p:nvSpPr>
          <p:cNvPr id="4" name="Subtitle 3"/>
          <p:cNvSpPr>
            <a:spLocks noGrp="1"/>
          </p:cNvSpPr>
          <p:nvPr>
            <p:ph type="subTitle" idx="1"/>
          </p:nvPr>
        </p:nvSpPr>
        <p:spPr/>
        <p:txBody>
          <a:bodyPr/>
          <a:lstStyle/>
          <a:p>
            <a:r>
              <a:rPr lang="en-US" dirty="0" smtClean="0"/>
              <a:t>Bruno Terkaly </a:t>
            </a:r>
            <a:r>
              <a:rPr lang="en-US" dirty="0"/>
              <a:t>| </a:t>
            </a:r>
            <a:r>
              <a:rPr lang="en-US" dirty="0" smtClean="0"/>
              <a:t>Technical Evangelist</a:t>
            </a:r>
            <a:endParaRPr lang="en-US" dirty="0"/>
          </a:p>
          <a:p>
            <a:r>
              <a:rPr lang="en-US" dirty="0" smtClean="0"/>
              <a:t>Bret Stateham </a:t>
            </a:r>
            <a:r>
              <a:rPr lang="en-US" dirty="0"/>
              <a:t>| </a:t>
            </a:r>
            <a:r>
              <a:rPr lang="en-US" dirty="0" smtClean="0"/>
              <a:t>Technical Evangelist</a:t>
            </a:r>
            <a:endParaRPr lang="en-US" dirty="0"/>
          </a:p>
        </p:txBody>
      </p:sp>
    </p:spTree>
    <p:extLst>
      <p:ext uri="{BB962C8B-B14F-4D97-AF65-F5344CB8AC3E}">
        <p14:creationId xmlns:p14="http://schemas.microsoft.com/office/powerpoint/2010/main" val="8976925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smtClean="0"/>
              <a:t>ADO.NET</a:t>
            </a:r>
            <a:endParaRPr lang="en-GB" dirty="0" smtClean="0"/>
          </a:p>
          <a:p>
            <a:r>
              <a:rPr lang="en-GB" dirty="0" smtClean="0"/>
              <a:t>LINQ</a:t>
            </a:r>
            <a:endParaRPr lang="en-GB" dirty="0" smtClean="0"/>
          </a:p>
          <a:p>
            <a:r>
              <a:rPr lang="en-GB" dirty="0" smtClean="0"/>
              <a:t>XML</a:t>
            </a:r>
            <a:endParaRPr lang="en-GB" dirty="0" smtClean="0"/>
          </a:p>
          <a:p>
            <a:r>
              <a:rPr lang="en-GB" dirty="0" smtClean="0"/>
              <a:t>LINQ to XML</a:t>
            </a:r>
            <a:endParaRPr lang="en-GB" dirty="0"/>
          </a:p>
        </p:txBody>
      </p:sp>
      <p:sp>
        <p:nvSpPr>
          <p:cNvPr id="2" name="Title 1"/>
          <p:cNvSpPr>
            <a:spLocks noGrp="1"/>
          </p:cNvSpPr>
          <p:nvPr>
            <p:ph type="title"/>
          </p:nvPr>
        </p:nvSpPr>
        <p:spPr/>
        <p:txBody>
          <a:bodyPr/>
          <a:lstStyle/>
          <a:p>
            <a:r>
              <a:rPr lang="en-US" smtClean="0"/>
              <a:t>Module Overview</a:t>
            </a:r>
            <a:endParaRPr lang="en-US" dirty="0"/>
          </a:p>
        </p:txBody>
      </p:sp>
    </p:spTree>
    <p:extLst>
      <p:ext uri="{BB962C8B-B14F-4D97-AF65-F5344CB8AC3E}">
        <p14:creationId xmlns:p14="http://schemas.microsoft.com/office/powerpoint/2010/main" val="3183499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MVA Color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MVA Fonts">
      <a:majorFont>
        <a:latin typeface="Segoe UI Light"/>
        <a:ea typeface=""/>
        <a:cs typeface=""/>
      </a:majorFont>
      <a:minorFont>
        <a:latin typeface="Segoe UI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MVA-CourseTemplate-1.pptx" id="{44F1D109-0D62-4C50-A3FF-AB64ABB72DAD}" vid="{29F46DDF-BD45-4956-8C98-398EB1CD161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B77C1942F61CC445966EF0B72456FB71" ma:contentTypeVersion="5" ma:contentTypeDescription="Create a new document." ma:contentTypeScope="" ma:versionID="5421a2b3915c7c9b88cb078d9907b3f4">
  <xsd:schema xmlns:xsd="http://www.w3.org/2001/XMLSchema" xmlns:xs="http://www.w3.org/2001/XMLSchema" xmlns:p="http://schemas.microsoft.com/office/2006/metadata/properties" xmlns:ns2="230e9df3-be65-4c73-a93b-d1236ebd677e" xmlns:ns3="9144449b-ba5a-4612-98a9-381e907e54b6" targetNamespace="http://schemas.microsoft.com/office/2006/metadata/properties" ma:root="true" ma:fieldsID="c375f00a2d990dcf3e2772267a56beac" ns2:_="" ns3:_="">
    <xsd:import namespace="230e9df3-be65-4c73-a93b-d1236ebd677e"/>
    <xsd:import namespace="9144449b-ba5a-4612-98a9-381e907e54b6"/>
    <xsd:element name="properties">
      <xsd:complexType>
        <xsd:sequence>
          <xsd:element name="documentManagement">
            <xsd:complexType>
              <xsd:all>
                <xsd:element ref="ns2:TaxCatchAll" minOccurs="0"/>
                <xsd:element ref="ns3:gb399f5cafb3492e9758fe6e7129f04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8" nillable="true" ma:displayName="Taxonomy Catch All Column" ma:hidden="true" ma:list="{c86a1576-3e7e-4087-ab3d-29105cf9744e}" ma:internalName="TaxCatchAll" ma:showField="CatchAllData" ma:web="27aa9422-7f1f-4c84-9cdf-302b1a67e513">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9144449b-ba5a-4612-98a9-381e907e54b6" elementFormDefault="qualified">
    <xsd:import namespace="http://schemas.microsoft.com/office/2006/documentManagement/types"/>
    <xsd:import namespace="http://schemas.microsoft.com/office/infopath/2007/PartnerControls"/>
    <xsd:element name="gb399f5cafb3492e9758fe6e7129f04d" ma:index="10" nillable="true" ma:taxonomy="true" ma:internalName="gb399f5cafb3492e9758fe6e7129f04d" ma:taxonomyFieldName="Document_x0020_Tag" ma:displayName="Document Tag" ma:default="" ma:fieldId="{0b399f5c-afb3-492e-9758-fe6e7129f04d}" ma:taxonomyMulti="true" ma:sspId="e385fb40-52d4-4fae-9c5b-3e8ff8a5878e" ma:termSetId="e899c082-d26a-4467-bc6e-91facf8e6e36" ma:anchorId="00000000-0000-0000-0000-000000000000" ma:open="fals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TaxCatchAll xmlns="230e9df3-be65-4c73-a93b-d1236ebd677e">
      <Value>24</Value>
    </TaxCatchAll>
    <gb399f5cafb3492e9758fe6e7129f04d xmlns="9144449b-ba5a-4612-98a9-381e907e54b6">
      <Terms xmlns="http://schemas.microsoft.com/office/infopath/2007/PartnerControls">
        <TermInfo xmlns="http://schemas.microsoft.com/office/infopath/2007/PartnerControls">
          <TermName xmlns="http://schemas.microsoft.com/office/infopath/2007/PartnerControls">Content Templates</TermName>
          <TermId xmlns="http://schemas.microsoft.com/office/infopath/2007/PartnerControls">bdbbc9aa-4892-4816-9e36-bf1120da60e9</TermId>
        </TermInfo>
      </Terms>
    </gb399f5cafb3492e9758fe6e7129f04d>
  </documentManagement>
</p:properties>
</file>

<file path=customXml/itemProps1.xml><?xml version="1.0" encoding="utf-8"?>
<ds:datastoreItem xmlns:ds="http://schemas.openxmlformats.org/officeDocument/2006/customXml" ds:itemID="{B0CA13EC-1D3C-4D6F-8D1C-E8A452CFC79A}">
  <ds:schemaRefs>
    <ds:schemaRef ds:uri="http://schemas.microsoft.com/sharepoint/v3/contenttype/forms"/>
  </ds:schemaRefs>
</ds:datastoreItem>
</file>

<file path=customXml/itemProps2.xml><?xml version="1.0" encoding="utf-8"?>
<ds:datastoreItem xmlns:ds="http://schemas.openxmlformats.org/officeDocument/2006/customXml" ds:itemID="{82E29CF1-14D8-4EA9-9912-77C2B374A35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30e9df3-be65-4c73-a93b-d1236ebd677e"/>
    <ds:schemaRef ds:uri="9144449b-ba5a-4612-98a9-381e907e54b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025FDD9-4C58-4084-9F89-0E6ADD6FFF55}">
  <ds:schemaRefs>
    <ds:schemaRef ds:uri="230e9df3-be65-4c73-a93b-d1236ebd677e"/>
    <ds:schemaRef ds:uri="http://purl.org/dc/elements/1.1/"/>
    <ds:schemaRef ds:uri="http://purl.org/dc/terms/"/>
    <ds:schemaRef ds:uri="http://schemas.microsoft.com/office/2006/metadata/properties"/>
    <ds:schemaRef ds:uri="http://schemas.microsoft.com/office/2006/documentManagement/types"/>
    <ds:schemaRef ds:uri="9144449b-ba5a-4612-98a9-381e907e54b6"/>
    <ds:schemaRef ds:uri="http://purl.org/dc/dcmitype/"/>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MVA-CourseTemplate-1</Template>
  <TotalTime>330</TotalTime>
  <Words>25</Words>
  <Application>Microsoft Office PowerPoint</Application>
  <PresentationFormat>Widescreen</PresentationFormat>
  <Paragraphs>10</Paragraphs>
  <Slides>3</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vt:i4>
      </vt:variant>
    </vt:vector>
  </HeadingPairs>
  <TitlesOfParts>
    <vt:vector size="9" baseType="lpstr">
      <vt:lpstr>Arial</vt:lpstr>
      <vt:lpstr>Calibri</vt:lpstr>
      <vt:lpstr>Segoe</vt:lpstr>
      <vt:lpstr>Segoe UI</vt:lpstr>
      <vt:lpstr>Segoe UI Light</vt:lpstr>
      <vt:lpstr>1_Office Theme</vt:lpstr>
      <vt:lpstr>PowerPoint Presentation</vt:lpstr>
      <vt:lpstr>Module Overview</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02 - Hosting Services in Windows Azure</dc:title>
  <dc:creator>Bret Stateham</dc:creator>
  <cp:lastModifiedBy>Bret Stateham</cp:lastModifiedBy>
  <cp:revision>82</cp:revision>
  <dcterms:created xsi:type="dcterms:W3CDTF">2013-10-14T21:08:33Z</dcterms:created>
  <dcterms:modified xsi:type="dcterms:W3CDTF">2013-11-07T23:57:58Z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0x010100B77C1942F61CC445966EF0B72456FB71</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ies>
</file>