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77" r:id="rId5"/>
    <p:sldId id="278" r:id="rId6"/>
    <p:sldId id="279" r:id="rId7"/>
    <p:sldId id="286" r:id="rId8"/>
    <p:sldId id="287" r:id="rId9"/>
    <p:sldId id="289" r:id="rId10"/>
    <p:sldId id="290" r:id="rId11"/>
    <p:sldId id="280" r:id="rId12"/>
    <p:sldId id="288" r:id="rId13"/>
    <p:sldId id="292" r:id="rId14"/>
    <p:sldId id="283" r:id="rId15"/>
    <p:sldId id="281" r:id="rId16"/>
    <p:sldId id="291" r:id="rId17"/>
    <p:sldId id="284" r:id="rId18"/>
    <p:sldId id="282" r:id="rId19"/>
    <p:sldId id="293" r:id="rId20"/>
    <p:sldId id="285"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54F"/>
    <a:srgbClr val="1F497D"/>
    <a:srgbClr val="4F81BD"/>
    <a:srgbClr val="8BACD3"/>
    <a:srgbClr val="4498C2"/>
    <a:srgbClr val="71B1D1"/>
    <a:srgbClr val="F3F7FB"/>
    <a:srgbClr val="92D050"/>
    <a:srgbClr val="7FBA00"/>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246" y="45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11/12/2013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11/12/2013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mysite.com/api/customer/1"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asp.net/web-api" TargetMode="External"/><Relationship Id="rId2" Type="http://schemas.openxmlformats.org/officeDocument/2006/relationships/hyperlink" Target="http://aspnetwebstack.codeplex.com/" TargetMode="Externa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06 | HTTP Services with Web API</a:t>
            </a:r>
            <a:endParaRPr lang="en-US" dirty="0"/>
          </a:p>
        </p:txBody>
      </p:sp>
      <p:sp>
        <p:nvSpPr>
          <p:cNvPr id="4" name="Subtitle 3"/>
          <p:cNvSpPr>
            <a:spLocks noGrp="1"/>
          </p:cNvSpPr>
          <p:nvPr>
            <p:ph type="subTitle" idx="1"/>
          </p:nvPr>
        </p:nvSpPr>
        <p:spPr/>
        <p:txBody>
          <a:bodyPr/>
          <a:lstStyle/>
          <a:p>
            <a:r>
              <a:rPr lang="en-US" dirty="0" smtClean="0"/>
              <a:t>Bruno Terkaly </a:t>
            </a:r>
            <a:r>
              <a:rPr lang="en-US" dirty="0"/>
              <a:t>| </a:t>
            </a:r>
            <a:r>
              <a:rPr lang="en-US" dirty="0" smtClean="0"/>
              <a:t>Technical Evangelist</a:t>
            </a:r>
            <a:endParaRPr lang="en-US" dirty="0"/>
          </a:p>
          <a:p>
            <a:r>
              <a:rPr lang="en-US" dirty="0" smtClean="0"/>
              <a:t>Bret Stateham </a:t>
            </a:r>
            <a:r>
              <a:rPr lang="en-US" dirty="0"/>
              <a:t>| </a:t>
            </a:r>
            <a:r>
              <a:rPr lang="en-US" dirty="0" smtClean="0"/>
              <a:t>Technical Evangelist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Web API</a:t>
            </a:r>
            <a:endParaRPr lang="en-US" dirty="0"/>
          </a:p>
        </p:txBody>
      </p:sp>
      <p:sp>
        <p:nvSpPr>
          <p:cNvPr id="3" name="Content Placeholder 2"/>
          <p:cNvSpPr>
            <a:spLocks noGrp="1"/>
          </p:cNvSpPr>
          <p:nvPr>
            <p:ph sz="quarter" idx="10"/>
          </p:nvPr>
        </p:nvSpPr>
        <p:spPr/>
        <p:txBody>
          <a:bodyPr/>
          <a:lstStyle/>
          <a:p>
            <a:r>
              <a:rPr lang="en-US" dirty="0" smtClean="0"/>
              <a:t>Derive from </a:t>
            </a:r>
            <a:r>
              <a:rPr lang="en-US" dirty="0" err="1" smtClean="0"/>
              <a:t>ApiController</a:t>
            </a:r>
            <a:endParaRPr lang="en-US" dirty="0"/>
          </a:p>
          <a:p>
            <a:r>
              <a:rPr lang="en-US" dirty="0" smtClean="0"/>
              <a:t>Implement Actions</a:t>
            </a:r>
          </a:p>
          <a:p>
            <a:r>
              <a:rPr lang="en-US" dirty="0" smtClean="0"/>
              <a:t>Actions map to HTTP methods (GET, POST, PUT, DELETE)</a:t>
            </a:r>
          </a:p>
          <a:p>
            <a:pPr lvl="1"/>
            <a:r>
              <a:rPr lang="en-US" dirty="0" smtClean="0"/>
              <a:t>Either prefix your action method name with HTTP verb: </a:t>
            </a:r>
            <a:r>
              <a:rPr lang="en-US" b="1" dirty="0" err="1" smtClean="0"/>
              <a:t>Get</a:t>
            </a:r>
            <a:r>
              <a:rPr lang="en-US" dirty="0" err="1" smtClean="0"/>
              <a:t>Customer</a:t>
            </a:r>
            <a:endParaRPr lang="en-US" dirty="0" smtClean="0"/>
          </a:p>
          <a:p>
            <a:pPr lvl="1"/>
            <a:r>
              <a:rPr lang="en-US" dirty="0" smtClean="0"/>
              <a:t>Use Attributes if you want to name your action methods differently</a:t>
            </a:r>
          </a:p>
          <a:p>
            <a:pPr lvl="2"/>
            <a:r>
              <a:rPr lang="en-US" dirty="0" smtClean="0"/>
              <a:t>[</a:t>
            </a:r>
            <a:r>
              <a:rPr lang="en-US" dirty="0" err="1" smtClean="0"/>
              <a:t>HttpGet</a:t>
            </a:r>
            <a:r>
              <a:rPr lang="en-US" dirty="0" smtClean="0"/>
              <a:t>]</a:t>
            </a:r>
          </a:p>
          <a:p>
            <a:pPr lvl="2"/>
            <a:r>
              <a:rPr lang="en-US" dirty="0" smtClean="0"/>
              <a:t>[</a:t>
            </a:r>
            <a:r>
              <a:rPr lang="en-US" dirty="0" err="1" smtClean="0"/>
              <a:t>HttpPost</a:t>
            </a:r>
            <a:r>
              <a:rPr lang="en-US" dirty="0" smtClean="0"/>
              <a:t>]</a:t>
            </a:r>
          </a:p>
          <a:p>
            <a:pPr lvl="2"/>
            <a:r>
              <a:rPr lang="en-US" dirty="0" smtClean="0"/>
              <a:t>[</a:t>
            </a:r>
            <a:r>
              <a:rPr lang="en-US" dirty="0" err="1" smtClean="0"/>
              <a:t>HttpPut</a:t>
            </a:r>
            <a:r>
              <a:rPr lang="en-US" dirty="0" smtClean="0"/>
              <a:t>]</a:t>
            </a:r>
          </a:p>
          <a:p>
            <a:pPr lvl="2"/>
            <a:r>
              <a:rPr lang="en-US" dirty="0" smtClean="0"/>
              <a:t>[</a:t>
            </a:r>
            <a:r>
              <a:rPr lang="en-US" dirty="0" err="1" smtClean="0"/>
              <a:t>HttpDelete</a:t>
            </a:r>
            <a:r>
              <a:rPr lang="en-US" dirty="0" smtClean="0"/>
              <a:t>]</a:t>
            </a:r>
          </a:p>
        </p:txBody>
      </p:sp>
    </p:spTree>
    <p:extLst>
      <p:ext uri="{BB962C8B-B14F-4D97-AF65-F5344CB8AC3E}">
        <p14:creationId xmlns:p14="http://schemas.microsoft.com/office/powerpoint/2010/main" val="3564731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Web API Services</a:t>
            </a:r>
            <a:endParaRPr lang="en-US" dirty="0"/>
          </a:p>
        </p:txBody>
      </p:sp>
    </p:spTree>
    <p:extLst>
      <p:ext uri="{BB962C8B-B14F-4D97-AF65-F5344CB8AC3E}">
        <p14:creationId xmlns:p14="http://schemas.microsoft.com/office/powerpoint/2010/main" val="13967766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Consuming Web API Services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53992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Consuming HTTP Clients</a:t>
            </a:r>
            <a:endParaRPr lang="en-US" dirty="0"/>
          </a:p>
        </p:txBody>
      </p:sp>
      <p:sp>
        <p:nvSpPr>
          <p:cNvPr id="7" name="Content Placeholder 6"/>
          <p:cNvSpPr>
            <a:spLocks noGrp="1"/>
          </p:cNvSpPr>
          <p:nvPr>
            <p:ph sz="quarter" idx="10"/>
          </p:nvPr>
        </p:nvSpPr>
        <p:spPr/>
        <p:txBody>
          <a:bodyPr/>
          <a:lstStyle/>
          <a:p>
            <a:r>
              <a:rPr lang="en-US" dirty="0" smtClean="0"/>
              <a:t>Build your client side models (optional)</a:t>
            </a:r>
          </a:p>
          <a:p>
            <a:r>
              <a:rPr lang="en-US" dirty="0" smtClean="0"/>
              <a:t>Use the </a:t>
            </a:r>
            <a:r>
              <a:rPr lang="en-US" dirty="0" err="1" smtClean="0"/>
              <a:t>HttpClient</a:t>
            </a:r>
            <a:r>
              <a:rPr lang="en-US" dirty="0" smtClean="0"/>
              <a:t> to call REST Service URLs</a:t>
            </a:r>
          </a:p>
          <a:p>
            <a:pPr lvl="1"/>
            <a:r>
              <a:rPr lang="en-US" dirty="0" smtClean="0"/>
              <a:t>Set headers</a:t>
            </a:r>
          </a:p>
          <a:p>
            <a:pPr lvl="1"/>
            <a:r>
              <a:rPr lang="en-US" dirty="0" smtClean="0"/>
              <a:t>Query String</a:t>
            </a:r>
          </a:p>
          <a:p>
            <a:pPr lvl="1"/>
            <a:r>
              <a:rPr lang="en-US" dirty="0" smtClean="0"/>
              <a:t>Body (for POST and PUT)</a:t>
            </a:r>
          </a:p>
          <a:p>
            <a:r>
              <a:rPr lang="en-US" dirty="0" smtClean="0"/>
              <a:t>Use a JSON </a:t>
            </a:r>
            <a:r>
              <a:rPr lang="en-US" dirty="0" err="1" smtClean="0"/>
              <a:t>Serializer</a:t>
            </a:r>
            <a:r>
              <a:rPr lang="en-US" dirty="0" smtClean="0"/>
              <a:t> / </a:t>
            </a:r>
            <a:r>
              <a:rPr lang="en-US" dirty="0" err="1" smtClean="0"/>
              <a:t>Deserializer</a:t>
            </a:r>
            <a:r>
              <a:rPr lang="en-US" dirty="0" smtClean="0"/>
              <a:t> (Like Json.NET)</a:t>
            </a:r>
          </a:p>
          <a:p>
            <a:pPr lvl="1"/>
            <a:r>
              <a:rPr lang="en-US" dirty="0" smtClean="0"/>
              <a:t>Map objects to JSON (</a:t>
            </a:r>
            <a:r>
              <a:rPr lang="en-US" dirty="0" err="1" smtClean="0"/>
              <a:t>Serializer</a:t>
            </a:r>
            <a:r>
              <a:rPr lang="en-US" dirty="0" smtClean="0"/>
              <a:t>)</a:t>
            </a:r>
          </a:p>
          <a:p>
            <a:pPr lvl="1"/>
            <a:r>
              <a:rPr lang="en-US" dirty="0" smtClean="0"/>
              <a:t>Map JSON to Objects (</a:t>
            </a:r>
            <a:r>
              <a:rPr lang="en-US" dirty="0" err="1" smtClean="0"/>
              <a:t>Deserializer</a:t>
            </a:r>
            <a:r>
              <a:rPr lang="en-US" dirty="0" smtClean="0"/>
              <a:t>)</a:t>
            </a:r>
          </a:p>
        </p:txBody>
      </p:sp>
    </p:spTree>
    <p:extLst>
      <p:ext uri="{BB962C8B-B14F-4D97-AF65-F5344CB8AC3E}">
        <p14:creationId xmlns:p14="http://schemas.microsoft.com/office/powerpoint/2010/main" val="26462069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Consuming Web API Services</a:t>
            </a:r>
            <a:endParaRPr lang="en-US" dirty="0"/>
          </a:p>
        </p:txBody>
      </p:sp>
    </p:spTree>
    <p:extLst>
      <p:ext uri="{BB962C8B-B14F-4D97-AF65-F5344CB8AC3E}">
        <p14:creationId xmlns:p14="http://schemas.microsoft.com/office/powerpoint/2010/main" val="20587774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Configuring Web API Services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41367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Configuring Routes</a:t>
            </a:r>
            <a:endParaRPr lang="en-US" dirty="0"/>
          </a:p>
        </p:txBody>
      </p:sp>
      <p:sp>
        <p:nvSpPr>
          <p:cNvPr id="5" name="Content Placeholder 4"/>
          <p:cNvSpPr>
            <a:spLocks noGrp="1"/>
          </p:cNvSpPr>
          <p:nvPr>
            <p:ph sz="quarter" idx="10"/>
          </p:nvPr>
        </p:nvSpPr>
        <p:spPr/>
        <p:txBody>
          <a:bodyPr/>
          <a:lstStyle/>
          <a:p>
            <a:r>
              <a:rPr lang="en-US" dirty="0" smtClean="0"/>
              <a:t>Routes map URI templates to </a:t>
            </a:r>
            <a:r>
              <a:rPr lang="en-US" dirty="0" err="1" smtClean="0"/>
              <a:t>ApiControllers</a:t>
            </a:r>
            <a:endParaRPr lang="en-US" dirty="0" smtClean="0"/>
          </a:p>
          <a:p>
            <a:pPr lvl="1"/>
            <a:r>
              <a:rPr lang="en-US" dirty="0" smtClean="0"/>
              <a:t>Default Route: </a:t>
            </a:r>
            <a:r>
              <a:rPr lang="en-US" dirty="0" err="1" smtClean="0"/>
              <a:t>api</a:t>
            </a:r>
            <a:r>
              <a:rPr lang="en-US" dirty="0" smtClean="0"/>
              <a:t>/{controller}/id</a:t>
            </a:r>
          </a:p>
          <a:p>
            <a:pPr lvl="1"/>
            <a:r>
              <a:rPr lang="en-US" dirty="0" smtClean="0"/>
              <a:t>{controller} + “Controller” = </a:t>
            </a:r>
            <a:r>
              <a:rPr lang="en-US" dirty="0" err="1" smtClean="0"/>
              <a:t>ApiContoller</a:t>
            </a:r>
            <a:r>
              <a:rPr lang="en-US" dirty="0" smtClean="0"/>
              <a:t> type name</a:t>
            </a:r>
          </a:p>
          <a:p>
            <a:pPr lvl="1"/>
            <a:r>
              <a:rPr lang="en-US" dirty="0" smtClean="0"/>
              <a:t>HTTP Verb (Get, Post, Put, Delete) is used to determine action </a:t>
            </a:r>
          </a:p>
          <a:p>
            <a:pPr lvl="1"/>
            <a:r>
              <a:rPr lang="en-US" dirty="0" smtClean="0"/>
              <a:t>{id} is passed as an argument to the action method</a:t>
            </a:r>
          </a:p>
          <a:p>
            <a:r>
              <a:rPr lang="en-US" dirty="0" smtClean="0"/>
              <a:t>For example:</a:t>
            </a:r>
          </a:p>
          <a:p>
            <a:pPr lvl="1"/>
            <a:r>
              <a:rPr lang="en-US" dirty="0" smtClean="0"/>
              <a:t>An HTTP GET to </a:t>
            </a:r>
            <a:r>
              <a:rPr lang="en-US" dirty="0" smtClean="0">
                <a:hlinkClick r:id="rId2"/>
              </a:rPr>
              <a:t>http://mysite.com/api/customer/1</a:t>
            </a:r>
            <a:endParaRPr lang="en-US" dirty="0" smtClean="0"/>
          </a:p>
          <a:p>
            <a:pPr lvl="1"/>
            <a:r>
              <a:rPr lang="en-US" dirty="0" smtClean="0"/>
              <a:t>{controller} = “customer” =&gt; </a:t>
            </a:r>
            <a:r>
              <a:rPr lang="en-US" dirty="0" err="1" smtClean="0"/>
              <a:t>CustomerController</a:t>
            </a:r>
            <a:r>
              <a:rPr lang="en-US" dirty="0" smtClean="0"/>
              <a:t> class</a:t>
            </a:r>
          </a:p>
          <a:p>
            <a:pPr lvl="1"/>
            <a:r>
              <a:rPr lang="en-US" dirty="0" smtClean="0"/>
              <a:t>HTTP GET implies method that starts with the word “Get”</a:t>
            </a:r>
          </a:p>
          <a:p>
            <a:pPr lvl="1"/>
            <a:r>
              <a:rPr lang="en-US" dirty="0" smtClean="0"/>
              <a:t>{id} value looks for a Get(object id) method and passes {id} as </a:t>
            </a:r>
            <a:r>
              <a:rPr lang="en-US" dirty="0" err="1" smtClean="0"/>
              <a:t>arg</a:t>
            </a:r>
            <a:endParaRPr lang="en-US" dirty="0"/>
          </a:p>
        </p:txBody>
      </p:sp>
    </p:spTree>
    <p:extLst>
      <p:ext uri="{BB962C8B-B14F-4D97-AF65-F5344CB8AC3E}">
        <p14:creationId xmlns:p14="http://schemas.microsoft.com/office/powerpoint/2010/main" val="479670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Configuring </a:t>
            </a:r>
            <a:r>
              <a:rPr lang="en-US" dirty="0" smtClean="0"/>
              <a:t>Routes</a:t>
            </a:r>
            <a:endParaRPr lang="en-US" dirty="0"/>
          </a:p>
        </p:txBody>
      </p:sp>
    </p:spTree>
    <p:extLst>
      <p:ext uri="{BB962C8B-B14F-4D97-AF65-F5344CB8AC3E}">
        <p14:creationId xmlns:p14="http://schemas.microsoft.com/office/powerpoint/2010/main" val="377291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Service Frameworks Review</a:t>
            </a:r>
          </a:p>
          <a:p>
            <a:r>
              <a:rPr lang="en-GB" dirty="0" smtClean="0"/>
              <a:t>Creating Web API Services</a:t>
            </a:r>
          </a:p>
          <a:p>
            <a:r>
              <a:rPr lang="en-GB" dirty="0" smtClean="0"/>
              <a:t>Consuming Web API Services</a:t>
            </a:r>
          </a:p>
          <a:p>
            <a:r>
              <a:rPr lang="en-GB" dirty="0" smtClean="0"/>
              <a:t>Configuring </a:t>
            </a:r>
            <a:r>
              <a:rPr lang="en-GB" dirty="0" smtClean="0"/>
              <a:t>Routes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Service Frameworks Review</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61069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solidFill>
            <a:schemeClr val="tx2">
              <a:lumMod val="20000"/>
              <a:lumOff val="80000"/>
            </a:schemeClr>
          </a:solidFill>
        </p:spPr>
        <p:txBody>
          <a:bodyPr/>
          <a:lstStyle/>
          <a:p>
            <a:pPr marL="0" indent="0">
              <a:buNone/>
            </a:pPr>
            <a:r>
              <a:rPr lang="en-US" dirty="0" smtClean="0"/>
              <a:t>WCF “Brand”</a:t>
            </a:r>
          </a:p>
          <a:p>
            <a:r>
              <a:rPr lang="en-US" sz="2800" dirty="0" smtClean="0"/>
              <a:t>WCF “Classic”</a:t>
            </a:r>
          </a:p>
          <a:p>
            <a:r>
              <a:rPr lang="en-US" sz="2800" dirty="0" smtClean="0"/>
              <a:t>WCF Data Services</a:t>
            </a:r>
          </a:p>
          <a:p>
            <a:r>
              <a:rPr lang="en-US" sz="2800" dirty="0" smtClean="0"/>
              <a:t>WCF RIA Services</a:t>
            </a:r>
          </a:p>
          <a:p>
            <a:r>
              <a:rPr lang="en-US" sz="2800" dirty="0" smtClean="0"/>
              <a:t>WCF Web HTTP</a:t>
            </a:r>
            <a:endParaRPr lang="en-US" sz="2800" dirty="0"/>
          </a:p>
        </p:txBody>
      </p:sp>
      <p:sp>
        <p:nvSpPr>
          <p:cNvPr id="8" name="Content Placeholder 7"/>
          <p:cNvSpPr>
            <a:spLocks noGrp="1"/>
          </p:cNvSpPr>
          <p:nvPr>
            <p:ph sz="quarter" idx="4"/>
          </p:nvPr>
        </p:nvSpPr>
        <p:spPr>
          <a:solidFill>
            <a:schemeClr val="tx2">
              <a:lumMod val="20000"/>
              <a:lumOff val="80000"/>
            </a:schemeClr>
          </a:solidFill>
        </p:spPr>
        <p:txBody>
          <a:bodyPr/>
          <a:lstStyle/>
          <a:p>
            <a:pPr marL="0" indent="0">
              <a:buNone/>
            </a:pPr>
            <a:r>
              <a:rPr lang="en-US" dirty="0" smtClean="0"/>
              <a:t>ASP.NET “Brand”</a:t>
            </a:r>
          </a:p>
          <a:p>
            <a:r>
              <a:rPr lang="en-US" sz="2800" dirty="0" smtClean="0"/>
              <a:t>ASP.NET Web Services (ASMX)</a:t>
            </a:r>
          </a:p>
          <a:p>
            <a:r>
              <a:rPr lang="en-US" sz="2800" dirty="0" smtClean="0"/>
              <a:t>ASP.NET MVC</a:t>
            </a:r>
          </a:p>
          <a:p>
            <a:r>
              <a:rPr lang="en-US" sz="2800" dirty="0" smtClean="0"/>
              <a:t>ASP.NET Web API</a:t>
            </a:r>
          </a:p>
          <a:p>
            <a:r>
              <a:rPr lang="en-US" sz="2800" dirty="0" smtClean="0"/>
              <a:t>ASP.NET Web API </a:t>
            </a:r>
            <a:r>
              <a:rPr lang="en-US" sz="2800" dirty="0" err="1" smtClean="0"/>
              <a:t>Odata</a:t>
            </a:r>
            <a:endParaRPr lang="en-US" sz="2800" dirty="0" smtClean="0"/>
          </a:p>
          <a:p>
            <a:r>
              <a:rPr lang="en-US" sz="2800" dirty="0" smtClean="0"/>
              <a:t>ASP.NET </a:t>
            </a:r>
            <a:r>
              <a:rPr lang="en-US" sz="2800" dirty="0" err="1" smtClean="0"/>
              <a:t>SignalR</a:t>
            </a:r>
            <a:endParaRPr lang="en-US" sz="2800" dirty="0" smtClean="0"/>
          </a:p>
          <a:p>
            <a:endParaRPr lang="en-US" sz="2800" dirty="0" smtClean="0"/>
          </a:p>
          <a:p>
            <a:endParaRPr lang="en-US" dirty="0"/>
          </a:p>
        </p:txBody>
      </p:sp>
      <p:sp>
        <p:nvSpPr>
          <p:cNvPr id="6" name="Title 5"/>
          <p:cNvSpPr>
            <a:spLocks noGrp="1"/>
          </p:cNvSpPr>
          <p:nvPr>
            <p:ph type="title"/>
          </p:nvPr>
        </p:nvSpPr>
        <p:spPr/>
        <p:txBody>
          <a:bodyPr/>
          <a:lstStyle/>
          <a:p>
            <a:r>
              <a:rPr lang="en-US" dirty="0" smtClean="0"/>
              <a:t>Web Services “Through the Years”</a:t>
            </a:r>
            <a:endParaRPr lang="en-US" dirty="0"/>
          </a:p>
        </p:txBody>
      </p:sp>
      <p:sp>
        <p:nvSpPr>
          <p:cNvPr id="9" name="TextBox 8"/>
          <p:cNvSpPr txBox="1"/>
          <p:nvPr/>
        </p:nvSpPr>
        <p:spPr>
          <a:xfrm>
            <a:off x="4390569" y="6488668"/>
            <a:ext cx="7801431" cy="369332"/>
          </a:xfrm>
          <a:prstGeom prst="rect">
            <a:avLst/>
          </a:prstGeom>
          <a:noFill/>
        </p:spPr>
        <p:txBody>
          <a:bodyPr wrap="none" rtlCol="0">
            <a:spAutoFit/>
          </a:bodyPr>
          <a:lstStyle/>
          <a:p>
            <a:r>
              <a:rPr lang="en-US" dirty="0" smtClean="0"/>
              <a:t>Blatantly stolen from Daniel Roth’s Tech Ed 2013 “Serious Web Services” Session</a:t>
            </a:r>
            <a:endParaRPr lang="en-US" dirty="0"/>
          </a:p>
        </p:txBody>
      </p:sp>
    </p:spTree>
    <p:extLst>
      <p:ext uri="{BB962C8B-B14F-4D97-AF65-F5344CB8AC3E}">
        <p14:creationId xmlns:p14="http://schemas.microsoft.com/office/powerpoint/2010/main" val="76740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SOAP vs. REST</a:t>
            </a:r>
            <a:endParaRPr lang="en-US" dirty="0"/>
          </a:p>
        </p:txBody>
      </p:sp>
      <p:grpSp>
        <p:nvGrpSpPr>
          <p:cNvPr id="11" name="Group 10"/>
          <p:cNvGrpSpPr/>
          <p:nvPr/>
        </p:nvGrpSpPr>
        <p:grpSpPr>
          <a:xfrm>
            <a:off x="512034" y="1342239"/>
            <a:ext cx="11167933" cy="2130804"/>
            <a:chOff x="379513" y="1342239"/>
            <a:chExt cx="11167933" cy="2130804"/>
          </a:xfrm>
        </p:grpSpPr>
        <p:sp>
          <p:nvSpPr>
            <p:cNvPr id="7" name="Rectangle 6"/>
            <p:cNvSpPr/>
            <p:nvPr/>
          </p:nvSpPr>
          <p:spPr>
            <a:xfrm>
              <a:off x="379513" y="1342239"/>
              <a:ext cx="5029200" cy="2130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3600" dirty="0" smtClean="0"/>
                <a:t>SOAP</a:t>
              </a:r>
              <a:endParaRPr lang="en-US" sz="3600" dirty="0"/>
            </a:p>
          </p:txBody>
        </p:sp>
        <p:sp>
          <p:nvSpPr>
            <p:cNvPr id="8" name="Rectangle 7"/>
            <p:cNvSpPr/>
            <p:nvPr/>
          </p:nvSpPr>
          <p:spPr>
            <a:xfrm>
              <a:off x="6518246" y="1342239"/>
              <a:ext cx="5029200" cy="2130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3600" dirty="0" smtClean="0"/>
                <a:t>REST</a:t>
              </a:r>
              <a:endParaRPr lang="en-US" sz="3600" dirty="0"/>
            </a:p>
          </p:txBody>
        </p:sp>
      </p:grpSp>
      <p:sp>
        <p:nvSpPr>
          <p:cNvPr id="9" name="Left-Right Arrow 8"/>
          <p:cNvSpPr/>
          <p:nvPr/>
        </p:nvSpPr>
        <p:spPr>
          <a:xfrm>
            <a:off x="3028950" y="1742981"/>
            <a:ext cx="6134100" cy="1142832"/>
          </a:xfrm>
          <a:prstGeom prst="leftRightArrow">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a:t>
            </a:r>
          </a:p>
        </p:txBody>
      </p:sp>
      <p:sp>
        <p:nvSpPr>
          <p:cNvPr id="10" name="TextBox 9"/>
          <p:cNvSpPr txBox="1"/>
          <p:nvPr/>
        </p:nvSpPr>
        <p:spPr>
          <a:xfrm>
            <a:off x="512034" y="3775046"/>
            <a:ext cx="5029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XML Based Messaging</a:t>
            </a:r>
          </a:p>
          <a:p>
            <a:pPr marL="285750" indent="-285750">
              <a:buFont typeface="Arial" panose="020B0604020202020204" pitchFamily="34" charset="0"/>
              <a:buChar char="•"/>
            </a:pPr>
            <a:r>
              <a:rPr lang="en-US" dirty="0" smtClean="0"/>
              <a:t>Contains Envelopes, Headers, Body</a:t>
            </a:r>
          </a:p>
          <a:p>
            <a:pPr marL="285750" indent="-285750">
              <a:buFont typeface="Arial" panose="020B0604020202020204" pitchFamily="34" charset="0"/>
              <a:buChar char="•"/>
            </a:pPr>
            <a:r>
              <a:rPr lang="en-US" dirty="0" smtClean="0"/>
              <a:t>Can be sent over any transport</a:t>
            </a:r>
          </a:p>
          <a:p>
            <a:pPr marL="285750" indent="-285750">
              <a:buFont typeface="Arial" panose="020B0604020202020204" pitchFamily="34" charset="0"/>
              <a:buChar char="•"/>
            </a:pPr>
            <a:r>
              <a:rPr lang="en-US" dirty="0" smtClean="0"/>
              <a:t>WS* added Security, Reliability, Transactions…</a:t>
            </a:r>
          </a:p>
          <a:p>
            <a:pPr marL="285750" indent="-285750">
              <a:buFont typeface="Arial" panose="020B0604020202020204" pitchFamily="34" charset="0"/>
              <a:buChar char="•"/>
            </a:pPr>
            <a:r>
              <a:rPr lang="en-US" b="1" dirty="0" smtClean="0"/>
              <a:t>WCF is a full SOAP/WS* Framework</a:t>
            </a:r>
            <a:endParaRPr lang="en-US" b="1" dirty="0"/>
          </a:p>
        </p:txBody>
      </p:sp>
      <p:sp>
        <p:nvSpPr>
          <p:cNvPr id="12" name="TextBox 11"/>
          <p:cNvSpPr txBox="1"/>
          <p:nvPr/>
        </p:nvSpPr>
        <p:spPr>
          <a:xfrm>
            <a:off x="6650767" y="3775046"/>
            <a:ext cx="5029200"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err="1" smtClean="0"/>
              <a:t>RE</a:t>
            </a:r>
            <a:r>
              <a:rPr lang="en-US" dirty="0" err="1" smtClean="0"/>
              <a:t>presenation</a:t>
            </a:r>
            <a:r>
              <a:rPr lang="en-US" dirty="0" smtClean="0"/>
              <a:t> </a:t>
            </a:r>
            <a:r>
              <a:rPr lang="en-US" b="1" dirty="0" smtClean="0"/>
              <a:t>S</a:t>
            </a:r>
            <a:r>
              <a:rPr lang="en-US" dirty="0" smtClean="0"/>
              <a:t>tate </a:t>
            </a:r>
            <a:r>
              <a:rPr lang="en-US" b="1" dirty="0" smtClean="0"/>
              <a:t>T</a:t>
            </a:r>
            <a:r>
              <a:rPr lang="en-US" dirty="0" smtClean="0"/>
              <a:t>ransfer</a:t>
            </a:r>
          </a:p>
          <a:p>
            <a:pPr marL="285750" indent="-285750">
              <a:buFont typeface="Arial" panose="020B0604020202020204" pitchFamily="34" charset="0"/>
              <a:buChar char="•"/>
            </a:pPr>
            <a:r>
              <a:rPr lang="en-US" dirty="0" smtClean="0"/>
              <a:t>Matches Architecture of the web</a:t>
            </a:r>
          </a:p>
          <a:p>
            <a:pPr marL="285750" indent="-285750">
              <a:buFont typeface="Arial" panose="020B0604020202020204" pitchFamily="34" charset="0"/>
              <a:buChar char="•"/>
            </a:pPr>
            <a:r>
              <a:rPr lang="en-US" dirty="0" smtClean="0"/>
              <a:t>REST Service =&lt;usually&gt;= HTTP Service</a:t>
            </a:r>
          </a:p>
          <a:p>
            <a:pPr marL="285750" indent="-285750">
              <a:buFont typeface="Arial" panose="020B0604020202020204" pitchFamily="34" charset="0"/>
              <a:buChar char="•"/>
            </a:pPr>
            <a:r>
              <a:rPr lang="en-US" dirty="0" smtClean="0"/>
              <a:t>Leverage HTTP methods (GET,POST,DELETE…)</a:t>
            </a:r>
          </a:p>
          <a:p>
            <a:pPr marL="285750" indent="-285750">
              <a:buFont typeface="Arial" panose="020B0604020202020204" pitchFamily="34" charset="0"/>
              <a:buChar char="•"/>
            </a:pPr>
            <a:r>
              <a:rPr lang="en-US" b="1" dirty="0" smtClean="0"/>
              <a:t>Web API is a way to create an HTTP Service</a:t>
            </a:r>
            <a:endParaRPr lang="en-US" b="1" dirty="0"/>
          </a:p>
        </p:txBody>
      </p:sp>
    </p:spTree>
    <p:extLst>
      <p:ext uri="{BB962C8B-B14F-4D97-AF65-F5344CB8AC3E}">
        <p14:creationId xmlns:p14="http://schemas.microsoft.com/office/powerpoint/2010/main" val="2421249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Client Support</a:t>
            </a:r>
            <a:endParaRPr lang="en-US" dirty="0"/>
          </a:p>
        </p:txBody>
      </p:sp>
      <p:grpSp>
        <p:nvGrpSpPr>
          <p:cNvPr id="37" name="Group 36"/>
          <p:cNvGrpSpPr/>
          <p:nvPr/>
        </p:nvGrpSpPr>
        <p:grpSpPr>
          <a:xfrm>
            <a:off x="774066" y="4905376"/>
            <a:ext cx="10643869" cy="1706154"/>
            <a:chOff x="379514" y="2791121"/>
            <a:chExt cx="10701438" cy="1715383"/>
          </a:xfrm>
          <a:solidFill>
            <a:srgbClr val="3C454F"/>
          </a:solidFill>
        </p:grpSpPr>
        <p:grpSp>
          <p:nvGrpSpPr>
            <p:cNvPr id="16" name="Group 15"/>
            <p:cNvGrpSpPr/>
            <p:nvPr/>
          </p:nvGrpSpPr>
          <p:grpSpPr>
            <a:xfrm>
              <a:off x="379514" y="3075862"/>
              <a:ext cx="2310225" cy="1429631"/>
              <a:chOff x="1728886" y="3075862"/>
              <a:chExt cx="2310225" cy="1429631"/>
            </a:xfrm>
            <a:grpFill/>
          </p:grpSpPr>
          <p:sp>
            <p:nvSpPr>
              <p:cNvPr id="5" name="Freeform 4"/>
              <p:cNvSpPr/>
              <p:nvPr/>
            </p:nvSpPr>
            <p:spPr>
              <a:xfrm>
                <a:off x="1728886" y="3075862"/>
                <a:ext cx="2310225" cy="1429631"/>
              </a:xfrm>
              <a:custGeom>
                <a:avLst/>
                <a:gdLst>
                  <a:gd name="connsiteX0" fmla="*/ 1719801 w 3447656"/>
                  <a:gd name="connsiteY0" fmla="*/ 2017535 h 2133504"/>
                  <a:gd name="connsiteX1" fmla="*/ 1719801 w 3447656"/>
                  <a:gd name="connsiteY1" fmla="*/ 2057572 h 2133504"/>
                  <a:gd name="connsiteX2" fmla="*/ 1773871 w 3447656"/>
                  <a:gd name="connsiteY2" fmla="*/ 2065038 h 2133504"/>
                  <a:gd name="connsiteX3" fmla="*/ 1773791 w 3447656"/>
                  <a:gd name="connsiteY3" fmla="*/ 2017535 h 2133504"/>
                  <a:gd name="connsiteX4" fmla="*/ 1673812 w 3447656"/>
                  <a:gd name="connsiteY4" fmla="*/ 2017535 h 2133504"/>
                  <a:gd name="connsiteX5" fmla="*/ 1673816 w 3447656"/>
                  <a:gd name="connsiteY5" fmla="*/ 2051226 h 2133504"/>
                  <a:gd name="connsiteX6" fmla="*/ 1714748 w 3447656"/>
                  <a:gd name="connsiteY6" fmla="*/ 2056875 h 2133504"/>
                  <a:gd name="connsiteX7" fmla="*/ 1714748 w 3447656"/>
                  <a:gd name="connsiteY7" fmla="*/ 2017535 h 2133504"/>
                  <a:gd name="connsiteX8" fmla="*/ 1714748 w 3447656"/>
                  <a:gd name="connsiteY8" fmla="*/ 1973064 h 2133504"/>
                  <a:gd name="connsiteX9" fmla="*/ 1673816 w 3447656"/>
                  <a:gd name="connsiteY9" fmla="*/ 1978793 h 2133504"/>
                  <a:gd name="connsiteX10" fmla="*/ 1673820 w 3447656"/>
                  <a:gd name="connsiteY10" fmla="*/ 2012482 h 2133504"/>
                  <a:gd name="connsiteX11" fmla="*/ 1714748 w 3447656"/>
                  <a:gd name="connsiteY11" fmla="*/ 2012482 h 2133504"/>
                  <a:gd name="connsiteX12" fmla="*/ 1773703 w 3447656"/>
                  <a:gd name="connsiteY12" fmla="*/ 1964813 h 2133504"/>
                  <a:gd name="connsiteX13" fmla="*/ 1719801 w 3447656"/>
                  <a:gd name="connsiteY13" fmla="*/ 1972357 h 2133504"/>
                  <a:gd name="connsiteX14" fmla="*/ 1719801 w 3447656"/>
                  <a:gd name="connsiteY14" fmla="*/ 2012482 h 2133504"/>
                  <a:gd name="connsiteX15" fmla="*/ 1773783 w 3447656"/>
                  <a:gd name="connsiteY15" fmla="*/ 2012482 h 2133504"/>
                  <a:gd name="connsiteX16" fmla="*/ 212818 w 3447656"/>
                  <a:gd name="connsiteY16" fmla="*/ 225560 h 2133504"/>
                  <a:gd name="connsiteX17" fmla="*/ 212818 w 3447656"/>
                  <a:gd name="connsiteY17" fmla="*/ 1910045 h 2133504"/>
                  <a:gd name="connsiteX18" fmla="*/ 3234839 w 3447656"/>
                  <a:gd name="connsiteY18" fmla="*/ 1910045 h 2133504"/>
                  <a:gd name="connsiteX19" fmla="*/ 3234839 w 3447656"/>
                  <a:gd name="connsiteY19" fmla="*/ 225560 h 2133504"/>
                  <a:gd name="connsiteX20" fmla="*/ 47002 w 3447656"/>
                  <a:gd name="connsiteY20" fmla="*/ 0 h 2133504"/>
                  <a:gd name="connsiteX21" fmla="*/ 3400656 w 3447656"/>
                  <a:gd name="connsiteY21" fmla="*/ 0 h 2133504"/>
                  <a:gd name="connsiteX22" fmla="*/ 3447656 w 3447656"/>
                  <a:gd name="connsiteY22" fmla="*/ 47000 h 2133504"/>
                  <a:gd name="connsiteX23" fmla="*/ 3447656 w 3447656"/>
                  <a:gd name="connsiteY23" fmla="*/ 2086504 h 2133504"/>
                  <a:gd name="connsiteX24" fmla="*/ 3400656 w 3447656"/>
                  <a:gd name="connsiteY24" fmla="*/ 2133504 h 2133504"/>
                  <a:gd name="connsiteX25" fmla="*/ 47002 w 3447656"/>
                  <a:gd name="connsiteY25" fmla="*/ 2133504 h 2133504"/>
                  <a:gd name="connsiteX26" fmla="*/ 0 w 3447656"/>
                  <a:gd name="connsiteY26" fmla="*/ 2086504 h 2133504"/>
                  <a:gd name="connsiteX27" fmla="*/ 0 w 3447656"/>
                  <a:gd name="connsiteY27" fmla="*/ 47000 h 2133504"/>
                  <a:gd name="connsiteX28" fmla="*/ 47002 w 3447656"/>
                  <a:gd name="connsiteY28" fmla="*/ 0 h 2133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447656" h="2133504">
                    <a:moveTo>
                      <a:pt x="1719801" y="2017535"/>
                    </a:moveTo>
                    <a:lnTo>
                      <a:pt x="1719801" y="2057572"/>
                    </a:lnTo>
                    <a:lnTo>
                      <a:pt x="1773871" y="2065038"/>
                    </a:lnTo>
                    <a:cubicBezTo>
                      <a:pt x="1773846" y="2049203"/>
                      <a:pt x="1773819" y="2033369"/>
                      <a:pt x="1773791" y="2017535"/>
                    </a:cubicBezTo>
                    <a:close/>
                    <a:moveTo>
                      <a:pt x="1673812" y="2017535"/>
                    </a:moveTo>
                    <a:cubicBezTo>
                      <a:pt x="1673785" y="2031952"/>
                      <a:pt x="1673764" y="2045893"/>
                      <a:pt x="1673816" y="2051226"/>
                    </a:cubicBezTo>
                    <a:lnTo>
                      <a:pt x="1714748" y="2056875"/>
                    </a:lnTo>
                    <a:lnTo>
                      <a:pt x="1714748" y="2017535"/>
                    </a:lnTo>
                    <a:close/>
                    <a:moveTo>
                      <a:pt x="1714748" y="1973064"/>
                    </a:moveTo>
                    <a:lnTo>
                      <a:pt x="1673816" y="1978793"/>
                    </a:lnTo>
                    <a:cubicBezTo>
                      <a:pt x="1673869" y="1984125"/>
                      <a:pt x="1673848" y="1998067"/>
                      <a:pt x="1673820" y="2012482"/>
                    </a:cubicBezTo>
                    <a:lnTo>
                      <a:pt x="1714748" y="2012482"/>
                    </a:lnTo>
                    <a:close/>
                    <a:moveTo>
                      <a:pt x="1773703" y="1964813"/>
                    </a:moveTo>
                    <a:lnTo>
                      <a:pt x="1719801" y="1972357"/>
                    </a:lnTo>
                    <a:lnTo>
                      <a:pt x="1719801" y="2012482"/>
                    </a:lnTo>
                    <a:lnTo>
                      <a:pt x="1773783" y="2012482"/>
                    </a:lnTo>
                    <a:close/>
                    <a:moveTo>
                      <a:pt x="212818" y="225560"/>
                    </a:moveTo>
                    <a:lnTo>
                      <a:pt x="212818" y="1910045"/>
                    </a:lnTo>
                    <a:lnTo>
                      <a:pt x="3234839" y="1910045"/>
                    </a:lnTo>
                    <a:lnTo>
                      <a:pt x="3234839" y="225560"/>
                    </a:lnTo>
                    <a:close/>
                    <a:moveTo>
                      <a:pt x="47002" y="0"/>
                    </a:moveTo>
                    <a:lnTo>
                      <a:pt x="3400656" y="0"/>
                    </a:lnTo>
                    <a:cubicBezTo>
                      <a:pt x="3426613" y="0"/>
                      <a:pt x="3447656" y="21043"/>
                      <a:pt x="3447656" y="47000"/>
                    </a:cubicBezTo>
                    <a:lnTo>
                      <a:pt x="3447656" y="2086504"/>
                    </a:lnTo>
                    <a:cubicBezTo>
                      <a:pt x="3447656" y="2112461"/>
                      <a:pt x="3426613" y="2133504"/>
                      <a:pt x="3400656" y="2133504"/>
                    </a:cubicBezTo>
                    <a:lnTo>
                      <a:pt x="47002" y="2133504"/>
                    </a:lnTo>
                    <a:cubicBezTo>
                      <a:pt x="21043" y="2133504"/>
                      <a:pt x="0" y="2112461"/>
                      <a:pt x="0" y="2086504"/>
                    </a:cubicBezTo>
                    <a:lnTo>
                      <a:pt x="0" y="47000"/>
                    </a:lnTo>
                    <a:cubicBezTo>
                      <a:pt x="0" y="21043"/>
                      <a:pt x="21043" y="0"/>
                      <a:pt x="4700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Windows 8 Icon"/>
              <p:cNvSpPr>
                <a:spLocks noChangeAspect="1"/>
              </p:cNvSpPr>
              <p:nvPr/>
            </p:nvSpPr>
            <p:spPr>
              <a:xfrm>
                <a:off x="2542376" y="3448590"/>
                <a:ext cx="683246" cy="684175"/>
              </a:xfrm>
              <a:custGeom>
                <a:avLst/>
                <a:gdLst/>
                <a:ahLst/>
                <a:cxnLst/>
                <a:rect l="l" t="t" r="r" b="b"/>
                <a:pathLst>
                  <a:path w="1414921" h="1416843">
                    <a:moveTo>
                      <a:pt x="650540" y="745330"/>
                    </a:moveTo>
                    <a:lnTo>
                      <a:pt x="1413792" y="745330"/>
                    </a:lnTo>
                    <a:cubicBezTo>
                      <a:pt x="1414168" y="969168"/>
                      <a:pt x="1414545" y="1193006"/>
                      <a:pt x="1414921" y="1416843"/>
                    </a:cubicBezTo>
                    <a:lnTo>
                      <a:pt x="650540" y="1311323"/>
                    </a:lnTo>
                    <a:close/>
                    <a:moveTo>
                      <a:pt x="395" y="745330"/>
                    </a:moveTo>
                    <a:lnTo>
                      <a:pt x="579102" y="745330"/>
                    </a:lnTo>
                    <a:lnTo>
                      <a:pt x="579102" y="1301461"/>
                    </a:lnTo>
                    <a:lnTo>
                      <a:pt x="458" y="1221581"/>
                    </a:lnTo>
                    <a:cubicBezTo>
                      <a:pt x="-292" y="1146207"/>
                      <a:pt x="21" y="949124"/>
                      <a:pt x="395" y="745330"/>
                    </a:cubicBezTo>
                    <a:close/>
                    <a:moveTo>
                      <a:pt x="579102" y="116652"/>
                    </a:moveTo>
                    <a:lnTo>
                      <a:pt x="579102" y="673892"/>
                    </a:lnTo>
                    <a:lnTo>
                      <a:pt x="520" y="673892"/>
                    </a:lnTo>
                    <a:cubicBezTo>
                      <a:pt x="894" y="470099"/>
                      <a:pt x="1207" y="273016"/>
                      <a:pt x="457" y="197642"/>
                    </a:cubicBezTo>
                    <a:close/>
                    <a:moveTo>
                      <a:pt x="1412538" y="0"/>
                    </a:moveTo>
                    <a:lnTo>
                      <a:pt x="1413672" y="673892"/>
                    </a:lnTo>
                    <a:lnTo>
                      <a:pt x="650540" y="673892"/>
                    </a:lnTo>
                    <a:lnTo>
                      <a:pt x="650540" y="1066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accent1"/>
                  </a:solidFill>
                </a:endParaRPr>
              </a:p>
            </p:txBody>
          </p:sp>
        </p:grpSp>
        <p:grpSp>
          <p:nvGrpSpPr>
            <p:cNvPr id="18" name="Group 17"/>
            <p:cNvGrpSpPr/>
            <p:nvPr/>
          </p:nvGrpSpPr>
          <p:grpSpPr>
            <a:xfrm>
              <a:off x="5734082" y="2791121"/>
              <a:ext cx="1338711" cy="1714372"/>
              <a:chOff x="5087252" y="2791121"/>
              <a:chExt cx="1338711" cy="1714372"/>
            </a:xfrm>
            <a:grpFill/>
          </p:grpSpPr>
          <p:sp>
            <p:nvSpPr>
              <p:cNvPr id="6" name="Freeform 5"/>
              <p:cNvSpPr>
                <a:spLocks noChangeAspect="1"/>
              </p:cNvSpPr>
              <p:nvPr/>
            </p:nvSpPr>
            <p:spPr bwMode="auto">
              <a:xfrm>
                <a:off x="5439366" y="3254761"/>
                <a:ext cx="634484" cy="787091"/>
              </a:xfrm>
              <a:custGeom>
                <a:avLst/>
                <a:gdLst>
                  <a:gd name="connsiteX0" fmla="*/ 2890560 w 3978276"/>
                  <a:gd name="connsiteY0" fmla="*/ 1233488 h 5138738"/>
                  <a:gd name="connsiteX1" fmla="*/ 3846068 w 3978276"/>
                  <a:gd name="connsiteY1" fmla="*/ 1746171 h 5138738"/>
                  <a:gd name="connsiteX2" fmla="*/ 3317233 w 3978276"/>
                  <a:gd name="connsiteY2" fmla="*/ 2720901 h 5138738"/>
                  <a:gd name="connsiteX3" fmla="*/ 3978276 w 3978276"/>
                  <a:gd name="connsiteY3" fmla="*/ 3765255 h 5138738"/>
                  <a:gd name="connsiteX4" fmla="*/ 2896570 w 3978276"/>
                  <a:gd name="connsiteY4" fmla="*/ 5126079 h 5138738"/>
                  <a:gd name="connsiteX5" fmla="*/ 2091299 w 3978276"/>
                  <a:gd name="connsiteY5" fmla="*/ 4923538 h 5138738"/>
                  <a:gd name="connsiteX6" fmla="*/ 1280019 w 3978276"/>
                  <a:gd name="connsiteY6" fmla="*/ 5138738 h 5138738"/>
                  <a:gd name="connsiteX7" fmla="*/ 0 w 3978276"/>
                  <a:gd name="connsiteY7" fmla="*/ 2809513 h 5138738"/>
                  <a:gd name="connsiteX8" fmla="*/ 1171849 w 3978276"/>
                  <a:gd name="connsiteY8" fmla="*/ 1246147 h 5138738"/>
                  <a:gd name="connsiteX9" fmla="*/ 2025195 w 3978276"/>
                  <a:gd name="connsiteY9" fmla="*/ 1474006 h 5138738"/>
                  <a:gd name="connsiteX10" fmla="*/ 2890560 w 3978276"/>
                  <a:gd name="connsiteY10" fmla="*/ 1233488 h 5138738"/>
                  <a:gd name="connsiteX11" fmla="*/ 2962856 w 3978276"/>
                  <a:gd name="connsiteY11" fmla="*/ 0 h 5138738"/>
                  <a:gd name="connsiteX12" fmla="*/ 2710494 w 3978276"/>
                  <a:gd name="connsiteY12" fmla="*/ 822374 h 5138738"/>
                  <a:gd name="connsiteX13" fmla="*/ 1983453 w 3978276"/>
                  <a:gd name="connsiteY13" fmla="*/ 1182953 h 5138738"/>
                  <a:gd name="connsiteX14" fmla="*/ 2193754 w 3978276"/>
                  <a:gd name="connsiteY14" fmla="*/ 449143 h 5138738"/>
                  <a:gd name="connsiteX15" fmla="*/ 2962856 w 3978276"/>
                  <a:gd name="connsiteY15" fmla="*/ 0 h 5138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78276" h="5138738">
                    <a:moveTo>
                      <a:pt x="2890560" y="1233488"/>
                    </a:moveTo>
                    <a:cubicBezTo>
                      <a:pt x="3575641" y="1233488"/>
                      <a:pt x="3846068" y="1746171"/>
                      <a:pt x="3846068" y="1746171"/>
                    </a:cubicBezTo>
                    <a:cubicBezTo>
                      <a:pt x="3846068" y="1746171"/>
                      <a:pt x="3317233" y="2030995"/>
                      <a:pt x="3317233" y="2720901"/>
                    </a:cubicBezTo>
                    <a:cubicBezTo>
                      <a:pt x="3317233" y="3499419"/>
                      <a:pt x="3978276" y="3765255"/>
                      <a:pt x="3978276" y="3765255"/>
                    </a:cubicBezTo>
                    <a:cubicBezTo>
                      <a:pt x="3978276" y="3765255"/>
                      <a:pt x="3515546" y="5126079"/>
                      <a:pt x="2896570" y="5126079"/>
                    </a:cubicBezTo>
                    <a:cubicBezTo>
                      <a:pt x="2614124" y="5126079"/>
                      <a:pt x="2391773" y="4923538"/>
                      <a:pt x="2091299" y="4923538"/>
                    </a:cubicBezTo>
                    <a:cubicBezTo>
                      <a:pt x="1784816" y="4923538"/>
                      <a:pt x="1478332" y="5138738"/>
                      <a:pt x="1280019" y="5138738"/>
                    </a:cubicBezTo>
                    <a:cubicBezTo>
                      <a:pt x="715128" y="5138738"/>
                      <a:pt x="0" y="3847537"/>
                      <a:pt x="0" y="2809513"/>
                    </a:cubicBezTo>
                    <a:cubicBezTo>
                      <a:pt x="0" y="1784147"/>
                      <a:pt x="606957" y="1246147"/>
                      <a:pt x="1171849" y="1246147"/>
                    </a:cubicBezTo>
                    <a:cubicBezTo>
                      <a:pt x="1544436" y="1246147"/>
                      <a:pt x="1832891" y="1474006"/>
                      <a:pt x="2025195" y="1474006"/>
                    </a:cubicBezTo>
                    <a:cubicBezTo>
                      <a:pt x="2187451" y="1474006"/>
                      <a:pt x="2493934" y="1233488"/>
                      <a:pt x="2890560" y="1233488"/>
                    </a:cubicBezTo>
                    <a:close/>
                    <a:moveTo>
                      <a:pt x="2962856" y="0"/>
                    </a:moveTo>
                    <a:cubicBezTo>
                      <a:pt x="2962856" y="0"/>
                      <a:pt x="3028950" y="417513"/>
                      <a:pt x="2710494" y="822374"/>
                    </a:cubicBezTo>
                    <a:cubicBezTo>
                      <a:pt x="2368004" y="1252538"/>
                      <a:pt x="1983453" y="1182953"/>
                      <a:pt x="1983453" y="1182953"/>
                    </a:cubicBezTo>
                    <a:cubicBezTo>
                      <a:pt x="1983453" y="1182953"/>
                      <a:pt x="1911350" y="841351"/>
                      <a:pt x="2193754" y="449143"/>
                    </a:cubicBezTo>
                    <a:cubicBezTo>
                      <a:pt x="2512210" y="0"/>
                      <a:pt x="2962856" y="0"/>
                      <a:pt x="2962856"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7"/>
              <p:cNvSpPr>
                <a:spLocks noChangeAspect="1"/>
              </p:cNvSpPr>
              <p:nvPr/>
            </p:nvSpPr>
            <p:spPr>
              <a:xfrm>
                <a:off x="5087252" y="2791121"/>
                <a:ext cx="1338711" cy="1714372"/>
              </a:xfrm>
              <a:custGeom>
                <a:avLst/>
                <a:gdLst>
                  <a:gd name="connsiteX0" fmla="*/ 1690773 w 3381547"/>
                  <a:gd name="connsiteY0" fmla="*/ 4045210 h 4330457"/>
                  <a:gd name="connsiteX1" fmla="*/ 1588023 w 3381547"/>
                  <a:gd name="connsiteY1" fmla="*/ 4147960 h 4330457"/>
                  <a:gd name="connsiteX2" fmla="*/ 1690773 w 3381547"/>
                  <a:gd name="connsiteY2" fmla="*/ 4250710 h 4330457"/>
                  <a:gd name="connsiteX3" fmla="*/ 1793523 w 3381547"/>
                  <a:gd name="connsiteY3" fmla="*/ 4147960 h 4330457"/>
                  <a:gd name="connsiteX4" fmla="*/ 1690773 w 3381547"/>
                  <a:gd name="connsiteY4" fmla="*/ 4045210 h 4330457"/>
                  <a:gd name="connsiteX5" fmla="*/ 375245 w 3381547"/>
                  <a:gd name="connsiteY5" fmla="*/ 388185 h 4330457"/>
                  <a:gd name="connsiteX6" fmla="*/ 375245 w 3381547"/>
                  <a:gd name="connsiteY6" fmla="*/ 3916389 h 4330457"/>
                  <a:gd name="connsiteX7" fmla="*/ 3006302 w 3381547"/>
                  <a:gd name="connsiteY7" fmla="*/ 3916389 h 4330457"/>
                  <a:gd name="connsiteX8" fmla="*/ 3006302 w 3381547"/>
                  <a:gd name="connsiteY8" fmla="*/ 388185 h 4330457"/>
                  <a:gd name="connsiteX9" fmla="*/ 221153 w 3381547"/>
                  <a:gd name="connsiteY9" fmla="*/ 0 h 4330457"/>
                  <a:gd name="connsiteX10" fmla="*/ 3160394 w 3381547"/>
                  <a:gd name="connsiteY10" fmla="*/ 0 h 4330457"/>
                  <a:gd name="connsiteX11" fmla="*/ 3381547 w 3381547"/>
                  <a:gd name="connsiteY11" fmla="*/ 221153 h 4330457"/>
                  <a:gd name="connsiteX12" fmla="*/ 3381547 w 3381547"/>
                  <a:gd name="connsiteY12" fmla="*/ 4109304 h 4330457"/>
                  <a:gd name="connsiteX13" fmla="*/ 3160394 w 3381547"/>
                  <a:gd name="connsiteY13" fmla="*/ 4330457 h 4330457"/>
                  <a:gd name="connsiteX14" fmla="*/ 221153 w 3381547"/>
                  <a:gd name="connsiteY14" fmla="*/ 4330457 h 4330457"/>
                  <a:gd name="connsiteX15" fmla="*/ 0 w 3381547"/>
                  <a:gd name="connsiteY15" fmla="*/ 4109304 h 4330457"/>
                  <a:gd name="connsiteX16" fmla="*/ 0 w 3381547"/>
                  <a:gd name="connsiteY16" fmla="*/ 221153 h 4330457"/>
                  <a:gd name="connsiteX17" fmla="*/ 221153 w 3381547"/>
                  <a:gd name="connsiteY17" fmla="*/ 0 h 433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81547" h="4330457">
                    <a:moveTo>
                      <a:pt x="1690773" y="4045210"/>
                    </a:moveTo>
                    <a:cubicBezTo>
                      <a:pt x="1634026" y="4045210"/>
                      <a:pt x="1588023" y="4091213"/>
                      <a:pt x="1588023" y="4147960"/>
                    </a:cubicBezTo>
                    <a:cubicBezTo>
                      <a:pt x="1588023" y="4204707"/>
                      <a:pt x="1634026" y="4250710"/>
                      <a:pt x="1690773" y="4250710"/>
                    </a:cubicBezTo>
                    <a:cubicBezTo>
                      <a:pt x="1747520" y="4250710"/>
                      <a:pt x="1793523" y="4204707"/>
                      <a:pt x="1793523" y="4147960"/>
                    </a:cubicBezTo>
                    <a:cubicBezTo>
                      <a:pt x="1793523" y="4091213"/>
                      <a:pt x="1747520" y="4045210"/>
                      <a:pt x="1690773" y="4045210"/>
                    </a:cubicBezTo>
                    <a:close/>
                    <a:moveTo>
                      <a:pt x="375245" y="388185"/>
                    </a:moveTo>
                    <a:lnTo>
                      <a:pt x="375245" y="3916389"/>
                    </a:lnTo>
                    <a:lnTo>
                      <a:pt x="3006302" y="3916389"/>
                    </a:lnTo>
                    <a:lnTo>
                      <a:pt x="3006302" y="388185"/>
                    </a:lnTo>
                    <a:close/>
                    <a:moveTo>
                      <a:pt x="221153" y="0"/>
                    </a:moveTo>
                    <a:lnTo>
                      <a:pt x="3160394" y="0"/>
                    </a:lnTo>
                    <a:cubicBezTo>
                      <a:pt x="3282533" y="0"/>
                      <a:pt x="3381547" y="99014"/>
                      <a:pt x="3381547" y="221153"/>
                    </a:cubicBezTo>
                    <a:lnTo>
                      <a:pt x="3381547" y="4109304"/>
                    </a:lnTo>
                    <a:cubicBezTo>
                      <a:pt x="3381547" y="4231443"/>
                      <a:pt x="3282533" y="4330457"/>
                      <a:pt x="3160394" y="4330457"/>
                    </a:cubicBezTo>
                    <a:lnTo>
                      <a:pt x="221153" y="4330457"/>
                    </a:lnTo>
                    <a:cubicBezTo>
                      <a:pt x="99014" y="4330457"/>
                      <a:pt x="0" y="4231443"/>
                      <a:pt x="0" y="4109304"/>
                    </a:cubicBezTo>
                    <a:lnTo>
                      <a:pt x="0" y="221153"/>
                    </a:lnTo>
                    <a:cubicBezTo>
                      <a:pt x="0" y="99014"/>
                      <a:pt x="99014" y="0"/>
                      <a:pt x="22115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772628" y="3090756"/>
              <a:ext cx="762573" cy="1414737"/>
              <a:chOff x="4171759" y="3090756"/>
              <a:chExt cx="762573" cy="1414737"/>
            </a:xfrm>
            <a:grpFill/>
          </p:grpSpPr>
          <p:sp>
            <p:nvSpPr>
              <p:cNvPr id="4" name="Freeform 3"/>
              <p:cNvSpPr/>
              <p:nvPr/>
            </p:nvSpPr>
            <p:spPr>
              <a:xfrm>
                <a:off x="4171759" y="3090756"/>
                <a:ext cx="762573" cy="1414737"/>
              </a:xfrm>
              <a:custGeom>
                <a:avLst/>
                <a:gdLst>
                  <a:gd name="connsiteX0" fmla="*/ 561084 w 1138023"/>
                  <a:gd name="connsiteY0" fmla="*/ 1932654 h 2111277"/>
                  <a:gd name="connsiteX1" fmla="*/ 561084 w 1138023"/>
                  <a:gd name="connsiteY1" fmla="*/ 1979086 h 2111277"/>
                  <a:gd name="connsiteX2" fmla="*/ 623789 w 1138023"/>
                  <a:gd name="connsiteY2" fmla="*/ 1987739 h 2111277"/>
                  <a:gd name="connsiteX3" fmla="*/ 623696 w 1138023"/>
                  <a:gd name="connsiteY3" fmla="*/ 1932654 h 2111277"/>
                  <a:gd name="connsiteX4" fmla="*/ 507749 w 1138023"/>
                  <a:gd name="connsiteY4" fmla="*/ 1932654 h 2111277"/>
                  <a:gd name="connsiteX5" fmla="*/ 507753 w 1138023"/>
                  <a:gd name="connsiteY5" fmla="*/ 1971724 h 2111277"/>
                  <a:gd name="connsiteX6" fmla="*/ 555223 w 1138023"/>
                  <a:gd name="connsiteY6" fmla="*/ 1978278 h 2111277"/>
                  <a:gd name="connsiteX7" fmla="*/ 555223 w 1138023"/>
                  <a:gd name="connsiteY7" fmla="*/ 1932654 h 2111277"/>
                  <a:gd name="connsiteX8" fmla="*/ 958702 w 1138023"/>
                  <a:gd name="connsiteY8" fmla="*/ 1893570 h 2111277"/>
                  <a:gd name="connsiteX9" fmla="*/ 984472 w 1138023"/>
                  <a:gd name="connsiteY9" fmla="*/ 1919341 h 2111277"/>
                  <a:gd name="connsiteX10" fmla="*/ 958702 w 1138023"/>
                  <a:gd name="connsiteY10" fmla="*/ 1945114 h 2111277"/>
                  <a:gd name="connsiteX11" fmla="*/ 932928 w 1138023"/>
                  <a:gd name="connsiteY11" fmla="*/ 1919341 h 2111277"/>
                  <a:gd name="connsiteX12" fmla="*/ 958702 w 1138023"/>
                  <a:gd name="connsiteY12" fmla="*/ 1893570 h 2111277"/>
                  <a:gd name="connsiteX13" fmla="*/ 184550 w 1138023"/>
                  <a:gd name="connsiteY13" fmla="*/ 1883618 h 2111277"/>
                  <a:gd name="connsiteX14" fmla="*/ 146907 w 1138023"/>
                  <a:gd name="connsiteY14" fmla="*/ 1926968 h 2111277"/>
                  <a:gd name="connsiteX15" fmla="*/ 184550 w 1138023"/>
                  <a:gd name="connsiteY15" fmla="*/ 1972161 h 2111277"/>
                  <a:gd name="connsiteX16" fmla="*/ 208167 w 1138023"/>
                  <a:gd name="connsiteY16" fmla="*/ 1972161 h 2111277"/>
                  <a:gd name="connsiteX17" fmla="*/ 180121 w 1138023"/>
                  <a:gd name="connsiteY17" fmla="*/ 1938957 h 2111277"/>
                  <a:gd name="connsiteX18" fmla="*/ 243597 w 1138023"/>
                  <a:gd name="connsiteY18" fmla="*/ 1938957 h 2111277"/>
                  <a:gd name="connsiteX19" fmla="*/ 243597 w 1138023"/>
                  <a:gd name="connsiteY19" fmla="*/ 1915901 h 2111277"/>
                  <a:gd name="connsiteX20" fmla="*/ 180121 w 1138023"/>
                  <a:gd name="connsiteY20" fmla="*/ 1915901 h 2111277"/>
                  <a:gd name="connsiteX21" fmla="*/ 208167 w 1138023"/>
                  <a:gd name="connsiteY21" fmla="*/ 1883618 h 2111277"/>
                  <a:gd name="connsiteX22" fmla="*/ 555223 w 1138023"/>
                  <a:gd name="connsiteY22" fmla="*/ 1881082 h 2111277"/>
                  <a:gd name="connsiteX23" fmla="*/ 507753 w 1138023"/>
                  <a:gd name="connsiteY23" fmla="*/ 1887725 h 2111277"/>
                  <a:gd name="connsiteX24" fmla="*/ 507761 w 1138023"/>
                  <a:gd name="connsiteY24" fmla="*/ 1926797 h 2111277"/>
                  <a:gd name="connsiteX25" fmla="*/ 555223 w 1138023"/>
                  <a:gd name="connsiteY25" fmla="*/ 1926797 h 2111277"/>
                  <a:gd name="connsiteX26" fmla="*/ 958566 w 1138023"/>
                  <a:gd name="connsiteY26" fmla="*/ 1880684 h 2111277"/>
                  <a:gd name="connsiteX27" fmla="*/ 919911 w 1138023"/>
                  <a:gd name="connsiteY27" fmla="*/ 1919341 h 2111277"/>
                  <a:gd name="connsiteX28" fmla="*/ 924574 w 1138023"/>
                  <a:gd name="connsiteY28" fmla="*/ 1937385 h 2111277"/>
                  <a:gd name="connsiteX29" fmla="*/ 889199 w 1138023"/>
                  <a:gd name="connsiteY29" fmla="*/ 1972758 h 2111277"/>
                  <a:gd name="connsiteX30" fmla="*/ 889199 w 1138023"/>
                  <a:gd name="connsiteY30" fmla="*/ 1978832 h 2111277"/>
                  <a:gd name="connsiteX31" fmla="*/ 901347 w 1138023"/>
                  <a:gd name="connsiteY31" fmla="*/ 1990981 h 2111277"/>
                  <a:gd name="connsiteX32" fmla="*/ 907425 w 1138023"/>
                  <a:gd name="connsiteY32" fmla="*/ 1990981 h 2111277"/>
                  <a:gd name="connsiteX33" fmla="*/ 943471 w 1138023"/>
                  <a:gd name="connsiteY33" fmla="*/ 1954935 h 2111277"/>
                  <a:gd name="connsiteX34" fmla="*/ 958566 w 1138023"/>
                  <a:gd name="connsiteY34" fmla="*/ 1958000 h 2111277"/>
                  <a:gd name="connsiteX35" fmla="*/ 997226 w 1138023"/>
                  <a:gd name="connsiteY35" fmla="*/ 1919341 h 2111277"/>
                  <a:gd name="connsiteX36" fmla="*/ 958566 w 1138023"/>
                  <a:gd name="connsiteY36" fmla="*/ 1880684 h 2111277"/>
                  <a:gd name="connsiteX37" fmla="*/ 623594 w 1138023"/>
                  <a:gd name="connsiteY37" fmla="*/ 1871513 h 2111277"/>
                  <a:gd name="connsiteX38" fmla="*/ 561084 w 1138023"/>
                  <a:gd name="connsiteY38" fmla="*/ 1880261 h 2111277"/>
                  <a:gd name="connsiteX39" fmla="*/ 561084 w 1138023"/>
                  <a:gd name="connsiteY39" fmla="*/ 1926797 h 2111277"/>
                  <a:gd name="connsiteX40" fmla="*/ 623688 w 1138023"/>
                  <a:gd name="connsiteY40" fmla="*/ 1926797 h 2111277"/>
                  <a:gd name="connsiteX41" fmla="*/ 113008 w 1138023"/>
                  <a:gd name="connsiteY41" fmla="*/ 153172 h 2111277"/>
                  <a:gd name="connsiteX42" fmla="*/ 56991 w 1138023"/>
                  <a:gd name="connsiteY42" fmla="*/ 209189 h 2111277"/>
                  <a:gd name="connsiteX43" fmla="*/ 56991 w 1138023"/>
                  <a:gd name="connsiteY43" fmla="*/ 1742854 h 2111277"/>
                  <a:gd name="connsiteX44" fmla="*/ 113008 w 1138023"/>
                  <a:gd name="connsiteY44" fmla="*/ 1798870 h 2111277"/>
                  <a:gd name="connsiteX45" fmla="*/ 1026548 w 1138023"/>
                  <a:gd name="connsiteY45" fmla="*/ 1798870 h 2111277"/>
                  <a:gd name="connsiteX46" fmla="*/ 1082565 w 1138023"/>
                  <a:gd name="connsiteY46" fmla="*/ 1742854 h 2111277"/>
                  <a:gd name="connsiteX47" fmla="*/ 1082565 w 1138023"/>
                  <a:gd name="connsiteY47" fmla="*/ 209189 h 2111277"/>
                  <a:gd name="connsiteX48" fmla="*/ 1026548 w 1138023"/>
                  <a:gd name="connsiteY48" fmla="*/ 153172 h 2111277"/>
                  <a:gd name="connsiteX49" fmla="*/ 497167 w 1138023"/>
                  <a:gd name="connsiteY49" fmla="*/ 93324 h 2111277"/>
                  <a:gd name="connsiteX50" fmla="*/ 491071 w 1138023"/>
                  <a:gd name="connsiteY50" fmla="*/ 95850 h 2111277"/>
                  <a:gd name="connsiteX51" fmla="*/ 488545 w 1138023"/>
                  <a:gd name="connsiteY51" fmla="*/ 101946 h 2111277"/>
                  <a:gd name="connsiteX52" fmla="*/ 491071 w 1138023"/>
                  <a:gd name="connsiteY52" fmla="*/ 108042 h 2111277"/>
                  <a:gd name="connsiteX53" fmla="*/ 497167 w 1138023"/>
                  <a:gd name="connsiteY53" fmla="*/ 110567 h 2111277"/>
                  <a:gd name="connsiteX54" fmla="*/ 640857 w 1138023"/>
                  <a:gd name="connsiteY54" fmla="*/ 110567 h 2111277"/>
                  <a:gd name="connsiteX55" fmla="*/ 649478 w 1138023"/>
                  <a:gd name="connsiteY55" fmla="*/ 101946 h 2111277"/>
                  <a:gd name="connsiteX56" fmla="*/ 649478 w 1138023"/>
                  <a:gd name="connsiteY56" fmla="*/ 101946 h 2111277"/>
                  <a:gd name="connsiteX57" fmla="*/ 640857 w 1138023"/>
                  <a:gd name="connsiteY57" fmla="*/ 93324 h 2111277"/>
                  <a:gd name="connsiteX58" fmla="*/ 0 w 1138023"/>
                  <a:gd name="connsiteY58" fmla="*/ 0 h 2111277"/>
                  <a:gd name="connsiteX59" fmla="*/ 1138023 w 1138023"/>
                  <a:gd name="connsiteY59" fmla="*/ 0 h 2111277"/>
                  <a:gd name="connsiteX60" fmla="*/ 1138023 w 1138023"/>
                  <a:gd name="connsiteY60" fmla="*/ 2111277 h 2111277"/>
                  <a:gd name="connsiteX61" fmla="*/ 0 w 1138023"/>
                  <a:gd name="connsiteY61" fmla="*/ 2111277 h 211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138023" h="2111277">
                    <a:moveTo>
                      <a:pt x="561084" y="1932654"/>
                    </a:moveTo>
                    <a:lnTo>
                      <a:pt x="561084" y="1979086"/>
                    </a:lnTo>
                    <a:lnTo>
                      <a:pt x="623789" y="1987739"/>
                    </a:lnTo>
                    <a:cubicBezTo>
                      <a:pt x="623759" y="1969379"/>
                      <a:pt x="623728" y="1951020"/>
                      <a:pt x="623696" y="1932654"/>
                    </a:cubicBezTo>
                    <a:close/>
                    <a:moveTo>
                      <a:pt x="507749" y="1932654"/>
                    </a:moveTo>
                    <a:lnTo>
                      <a:pt x="507753" y="1971724"/>
                    </a:lnTo>
                    <a:lnTo>
                      <a:pt x="555223" y="1978278"/>
                    </a:lnTo>
                    <a:lnTo>
                      <a:pt x="555223" y="1932654"/>
                    </a:lnTo>
                    <a:close/>
                    <a:moveTo>
                      <a:pt x="958702" y="1893570"/>
                    </a:moveTo>
                    <a:cubicBezTo>
                      <a:pt x="972934" y="1893570"/>
                      <a:pt x="984472" y="1905109"/>
                      <a:pt x="984472" y="1919341"/>
                    </a:cubicBezTo>
                    <a:cubicBezTo>
                      <a:pt x="984472" y="1933573"/>
                      <a:pt x="972934" y="1945114"/>
                      <a:pt x="958702" y="1945114"/>
                    </a:cubicBezTo>
                    <a:cubicBezTo>
                      <a:pt x="944466" y="1945114"/>
                      <a:pt x="932928" y="1933573"/>
                      <a:pt x="932928" y="1919341"/>
                    </a:cubicBezTo>
                    <a:cubicBezTo>
                      <a:pt x="932928" y="1905109"/>
                      <a:pt x="944466" y="1893570"/>
                      <a:pt x="958702" y="1893570"/>
                    </a:cubicBezTo>
                    <a:close/>
                    <a:moveTo>
                      <a:pt x="184550" y="1883618"/>
                    </a:moveTo>
                    <a:lnTo>
                      <a:pt x="146907" y="1926968"/>
                    </a:lnTo>
                    <a:lnTo>
                      <a:pt x="184550" y="1972161"/>
                    </a:lnTo>
                    <a:lnTo>
                      <a:pt x="208167" y="1972161"/>
                    </a:lnTo>
                    <a:lnTo>
                      <a:pt x="180121" y="1938957"/>
                    </a:lnTo>
                    <a:lnTo>
                      <a:pt x="243597" y="1938957"/>
                    </a:lnTo>
                    <a:lnTo>
                      <a:pt x="243597" y="1915901"/>
                    </a:lnTo>
                    <a:lnTo>
                      <a:pt x="180121" y="1915901"/>
                    </a:lnTo>
                    <a:lnTo>
                      <a:pt x="208167" y="1883618"/>
                    </a:lnTo>
                    <a:close/>
                    <a:moveTo>
                      <a:pt x="555223" y="1881082"/>
                    </a:moveTo>
                    <a:lnTo>
                      <a:pt x="507753" y="1887725"/>
                    </a:lnTo>
                    <a:cubicBezTo>
                      <a:pt x="507816" y="1893912"/>
                      <a:pt x="507791" y="1910078"/>
                      <a:pt x="507761" y="1926797"/>
                    </a:cubicBezTo>
                    <a:lnTo>
                      <a:pt x="555223" y="1926797"/>
                    </a:lnTo>
                    <a:close/>
                    <a:moveTo>
                      <a:pt x="958566" y="1880684"/>
                    </a:moveTo>
                    <a:cubicBezTo>
                      <a:pt x="937219" y="1880684"/>
                      <a:pt x="919911" y="1897991"/>
                      <a:pt x="919911" y="1919341"/>
                    </a:cubicBezTo>
                    <a:cubicBezTo>
                      <a:pt x="919911" y="1925891"/>
                      <a:pt x="921539" y="1932063"/>
                      <a:pt x="924574" y="1937385"/>
                    </a:cubicBezTo>
                    <a:lnTo>
                      <a:pt x="889199" y="1972758"/>
                    </a:lnTo>
                    <a:cubicBezTo>
                      <a:pt x="887522" y="1974434"/>
                      <a:pt x="887522" y="1977153"/>
                      <a:pt x="889199" y="1978832"/>
                    </a:cubicBezTo>
                    <a:lnTo>
                      <a:pt x="901347" y="1990981"/>
                    </a:lnTo>
                    <a:cubicBezTo>
                      <a:pt x="903028" y="1992659"/>
                      <a:pt x="905745" y="1992659"/>
                      <a:pt x="907425" y="1990981"/>
                    </a:cubicBezTo>
                    <a:lnTo>
                      <a:pt x="943471" y="1954935"/>
                    </a:lnTo>
                    <a:cubicBezTo>
                      <a:pt x="948108" y="1956907"/>
                      <a:pt x="953209" y="1958000"/>
                      <a:pt x="958566" y="1958000"/>
                    </a:cubicBezTo>
                    <a:cubicBezTo>
                      <a:pt x="979917" y="1958000"/>
                      <a:pt x="997226" y="1940691"/>
                      <a:pt x="997226" y="1919341"/>
                    </a:cubicBezTo>
                    <a:cubicBezTo>
                      <a:pt x="997226" y="1897991"/>
                      <a:pt x="979917" y="1880684"/>
                      <a:pt x="958566" y="1880684"/>
                    </a:cubicBezTo>
                    <a:close/>
                    <a:moveTo>
                      <a:pt x="623594" y="1871513"/>
                    </a:moveTo>
                    <a:lnTo>
                      <a:pt x="561084" y="1880261"/>
                    </a:lnTo>
                    <a:lnTo>
                      <a:pt x="561084" y="1926797"/>
                    </a:lnTo>
                    <a:lnTo>
                      <a:pt x="623688" y="1926797"/>
                    </a:lnTo>
                    <a:close/>
                    <a:moveTo>
                      <a:pt x="113008" y="153172"/>
                    </a:moveTo>
                    <a:cubicBezTo>
                      <a:pt x="82071" y="153172"/>
                      <a:pt x="56991" y="178252"/>
                      <a:pt x="56991" y="209189"/>
                    </a:cubicBezTo>
                    <a:lnTo>
                      <a:pt x="56991" y="1742854"/>
                    </a:lnTo>
                    <a:cubicBezTo>
                      <a:pt x="56991" y="1773791"/>
                      <a:pt x="82071" y="1798870"/>
                      <a:pt x="113008" y="1798870"/>
                    </a:cubicBezTo>
                    <a:lnTo>
                      <a:pt x="1026548" y="1798870"/>
                    </a:lnTo>
                    <a:cubicBezTo>
                      <a:pt x="1057485" y="1798870"/>
                      <a:pt x="1082565" y="1773791"/>
                      <a:pt x="1082565" y="1742854"/>
                    </a:cubicBezTo>
                    <a:lnTo>
                      <a:pt x="1082565" y="209189"/>
                    </a:lnTo>
                    <a:cubicBezTo>
                      <a:pt x="1082565" y="178252"/>
                      <a:pt x="1057485" y="153172"/>
                      <a:pt x="1026548" y="153172"/>
                    </a:cubicBezTo>
                    <a:close/>
                    <a:moveTo>
                      <a:pt x="497167" y="93324"/>
                    </a:moveTo>
                    <a:cubicBezTo>
                      <a:pt x="494786" y="93324"/>
                      <a:pt x="492631" y="94290"/>
                      <a:pt x="491071" y="95850"/>
                    </a:cubicBezTo>
                    <a:lnTo>
                      <a:pt x="488545" y="101946"/>
                    </a:lnTo>
                    <a:lnTo>
                      <a:pt x="491071" y="108042"/>
                    </a:lnTo>
                    <a:cubicBezTo>
                      <a:pt x="492631" y="109601"/>
                      <a:pt x="494786" y="110567"/>
                      <a:pt x="497167" y="110567"/>
                    </a:cubicBezTo>
                    <a:lnTo>
                      <a:pt x="640857" y="110567"/>
                    </a:lnTo>
                    <a:cubicBezTo>
                      <a:pt x="645618" y="110567"/>
                      <a:pt x="649478" y="106707"/>
                      <a:pt x="649478" y="101946"/>
                    </a:cubicBezTo>
                    <a:lnTo>
                      <a:pt x="649478" y="101946"/>
                    </a:lnTo>
                    <a:cubicBezTo>
                      <a:pt x="649478" y="97184"/>
                      <a:pt x="645618" y="93324"/>
                      <a:pt x="640857" y="93324"/>
                    </a:cubicBezTo>
                    <a:close/>
                    <a:moveTo>
                      <a:pt x="0" y="0"/>
                    </a:moveTo>
                    <a:lnTo>
                      <a:pt x="1138023" y="0"/>
                    </a:lnTo>
                    <a:lnTo>
                      <a:pt x="1138023" y="2111277"/>
                    </a:lnTo>
                    <a:lnTo>
                      <a:pt x="0" y="21112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Windows 8 Icon"/>
              <p:cNvSpPr>
                <a:spLocks noChangeAspect="1"/>
              </p:cNvSpPr>
              <p:nvPr/>
            </p:nvSpPr>
            <p:spPr>
              <a:xfrm>
                <a:off x="4304432" y="3549173"/>
                <a:ext cx="497226" cy="497902"/>
              </a:xfrm>
              <a:custGeom>
                <a:avLst/>
                <a:gdLst/>
                <a:ahLst/>
                <a:cxnLst/>
                <a:rect l="l" t="t" r="r" b="b"/>
                <a:pathLst>
                  <a:path w="1414921" h="1416843">
                    <a:moveTo>
                      <a:pt x="650540" y="745330"/>
                    </a:moveTo>
                    <a:lnTo>
                      <a:pt x="1413792" y="745330"/>
                    </a:lnTo>
                    <a:cubicBezTo>
                      <a:pt x="1414168" y="969168"/>
                      <a:pt x="1414545" y="1193006"/>
                      <a:pt x="1414921" y="1416843"/>
                    </a:cubicBezTo>
                    <a:lnTo>
                      <a:pt x="650540" y="1311323"/>
                    </a:lnTo>
                    <a:close/>
                    <a:moveTo>
                      <a:pt x="395" y="745330"/>
                    </a:moveTo>
                    <a:lnTo>
                      <a:pt x="579102" y="745330"/>
                    </a:lnTo>
                    <a:lnTo>
                      <a:pt x="579102" y="1301461"/>
                    </a:lnTo>
                    <a:lnTo>
                      <a:pt x="458" y="1221581"/>
                    </a:lnTo>
                    <a:cubicBezTo>
                      <a:pt x="-292" y="1146207"/>
                      <a:pt x="21" y="949124"/>
                      <a:pt x="395" y="745330"/>
                    </a:cubicBezTo>
                    <a:close/>
                    <a:moveTo>
                      <a:pt x="579102" y="116652"/>
                    </a:moveTo>
                    <a:lnTo>
                      <a:pt x="579102" y="673892"/>
                    </a:lnTo>
                    <a:lnTo>
                      <a:pt x="520" y="673892"/>
                    </a:lnTo>
                    <a:cubicBezTo>
                      <a:pt x="894" y="470099"/>
                      <a:pt x="1207" y="273016"/>
                      <a:pt x="457" y="197642"/>
                    </a:cubicBezTo>
                    <a:close/>
                    <a:moveTo>
                      <a:pt x="1412538" y="0"/>
                    </a:moveTo>
                    <a:lnTo>
                      <a:pt x="1413672" y="673892"/>
                    </a:lnTo>
                    <a:lnTo>
                      <a:pt x="650540" y="673892"/>
                    </a:lnTo>
                    <a:lnTo>
                      <a:pt x="650540" y="1066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accent1"/>
                  </a:solidFill>
                </a:endParaRPr>
              </a:p>
            </p:txBody>
          </p:sp>
        </p:grpSp>
        <p:grpSp>
          <p:nvGrpSpPr>
            <p:cNvPr id="19" name="Group 18"/>
            <p:cNvGrpSpPr/>
            <p:nvPr/>
          </p:nvGrpSpPr>
          <p:grpSpPr>
            <a:xfrm>
              <a:off x="7155682" y="3091767"/>
              <a:ext cx="712262" cy="1414737"/>
              <a:chOff x="6509297" y="3091767"/>
              <a:chExt cx="712262" cy="1414737"/>
            </a:xfrm>
            <a:grpFill/>
          </p:grpSpPr>
          <p:sp>
            <p:nvSpPr>
              <p:cNvPr id="9" name="Freeform 8"/>
              <p:cNvSpPr>
                <a:spLocks noChangeAspect="1"/>
              </p:cNvSpPr>
              <p:nvPr/>
            </p:nvSpPr>
            <p:spPr>
              <a:xfrm>
                <a:off x="6509297" y="3091767"/>
                <a:ext cx="712262" cy="1414737"/>
              </a:xfrm>
              <a:custGeom>
                <a:avLst/>
                <a:gdLst>
                  <a:gd name="connsiteX0" fmla="*/ 1411783 w 2823566"/>
                  <a:gd name="connsiteY0" fmla="*/ 4836160 h 5608320"/>
                  <a:gd name="connsiteX1" fmla="*/ 1132383 w 2823566"/>
                  <a:gd name="connsiteY1" fmla="*/ 5115560 h 5608320"/>
                  <a:gd name="connsiteX2" fmla="*/ 1411783 w 2823566"/>
                  <a:gd name="connsiteY2" fmla="*/ 5394960 h 5608320"/>
                  <a:gd name="connsiteX3" fmla="*/ 1691183 w 2823566"/>
                  <a:gd name="connsiteY3" fmla="*/ 5115560 h 5608320"/>
                  <a:gd name="connsiteX4" fmla="*/ 1411783 w 2823566"/>
                  <a:gd name="connsiteY4" fmla="*/ 4836160 h 5608320"/>
                  <a:gd name="connsiteX5" fmla="*/ 189515 w 2823566"/>
                  <a:gd name="connsiteY5" fmla="*/ 975360 h 5608320"/>
                  <a:gd name="connsiteX6" fmla="*/ 189515 w 2823566"/>
                  <a:gd name="connsiteY6" fmla="*/ 4643120 h 5608320"/>
                  <a:gd name="connsiteX7" fmla="*/ 2634051 w 2823566"/>
                  <a:gd name="connsiteY7" fmla="*/ 4643120 h 5608320"/>
                  <a:gd name="connsiteX8" fmla="*/ 2634051 w 2823566"/>
                  <a:gd name="connsiteY8" fmla="*/ 975360 h 5608320"/>
                  <a:gd name="connsiteX9" fmla="*/ 1066343 w 2823566"/>
                  <a:gd name="connsiteY9" fmla="*/ 429260 h 5608320"/>
                  <a:gd name="connsiteX10" fmla="*/ 1004113 w 2823566"/>
                  <a:gd name="connsiteY10" fmla="*/ 491490 h 5608320"/>
                  <a:gd name="connsiteX11" fmla="*/ 1066343 w 2823566"/>
                  <a:gd name="connsiteY11" fmla="*/ 553720 h 5608320"/>
                  <a:gd name="connsiteX12" fmla="*/ 1757223 w 2823566"/>
                  <a:gd name="connsiteY12" fmla="*/ 553720 h 5608320"/>
                  <a:gd name="connsiteX13" fmla="*/ 1819453 w 2823566"/>
                  <a:gd name="connsiteY13" fmla="*/ 491490 h 5608320"/>
                  <a:gd name="connsiteX14" fmla="*/ 1757223 w 2823566"/>
                  <a:gd name="connsiteY14" fmla="*/ 429260 h 5608320"/>
                  <a:gd name="connsiteX15" fmla="*/ 390782 w 2823566"/>
                  <a:gd name="connsiteY15" fmla="*/ 0 h 5608320"/>
                  <a:gd name="connsiteX16" fmla="*/ 2432784 w 2823566"/>
                  <a:gd name="connsiteY16" fmla="*/ 0 h 5608320"/>
                  <a:gd name="connsiteX17" fmla="*/ 2823566 w 2823566"/>
                  <a:gd name="connsiteY17" fmla="*/ 390782 h 5608320"/>
                  <a:gd name="connsiteX18" fmla="*/ 2823566 w 2823566"/>
                  <a:gd name="connsiteY18" fmla="*/ 5217538 h 5608320"/>
                  <a:gd name="connsiteX19" fmla="*/ 2432784 w 2823566"/>
                  <a:gd name="connsiteY19" fmla="*/ 5608320 h 5608320"/>
                  <a:gd name="connsiteX20" fmla="*/ 390782 w 2823566"/>
                  <a:gd name="connsiteY20" fmla="*/ 5608320 h 5608320"/>
                  <a:gd name="connsiteX21" fmla="*/ 0 w 2823566"/>
                  <a:gd name="connsiteY21" fmla="*/ 5217538 h 5608320"/>
                  <a:gd name="connsiteX22" fmla="*/ 0 w 2823566"/>
                  <a:gd name="connsiteY22" fmla="*/ 390782 h 5608320"/>
                  <a:gd name="connsiteX23" fmla="*/ 390782 w 2823566"/>
                  <a:gd name="connsiteY23"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823566" h="5608320">
                    <a:moveTo>
                      <a:pt x="1411783" y="4836160"/>
                    </a:moveTo>
                    <a:cubicBezTo>
                      <a:pt x="1257475" y="4836160"/>
                      <a:pt x="1132383" y="4961252"/>
                      <a:pt x="1132383" y="5115560"/>
                    </a:cubicBezTo>
                    <a:cubicBezTo>
                      <a:pt x="1132383" y="5269868"/>
                      <a:pt x="1257475" y="5394960"/>
                      <a:pt x="1411783" y="5394960"/>
                    </a:cubicBezTo>
                    <a:cubicBezTo>
                      <a:pt x="1566091" y="5394960"/>
                      <a:pt x="1691183" y="5269868"/>
                      <a:pt x="1691183" y="5115560"/>
                    </a:cubicBezTo>
                    <a:cubicBezTo>
                      <a:pt x="1691183" y="4961252"/>
                      <a:pt x="1566091" y="4836160"/>
                      <a:pt x="1411783" y="4836160"/>
                    </a:cubicBezTo>
                    <a:close/>
                    <a:moveTo>
                      <a:pt x="189515" y="975360"/>
                    </a:moveTo>
                    <a:lnTo>
                      <a:pt x="189515" y="4643120"/>
                    </a:lnTo>
                    <a:lnTo>
                      <a:pt x="2634051" y="4643120"/>
                    </a:lnTo>
                    <a:lnTo>
                      <a:pt x="2634051" y="975360"/>
                    </a:lnTo>
                    <a:close/>
                    <a:moveTo>
                      <a:pt x="1066343" y="429260"/>
                    </a:moveTo>
                    <a:cubicBezTo>
                      <a:pt x="1031974" y="429260"/>
                      <a:pt x="1004113" y="457121"/>
                      <a:pt x="1004113" y="491490"/>
                    </a:cubicBezTo>
                    <a:cubicBezTo>
                      <a:pt x="1004113" y="525859"/>
                      <a:pt x="1031974" y="553720"/>
                      <a:pt x="1066343" y="553720"/>
                    </a:cubicBezTo>
                    <a:lnTo>
                      <a:pt x="1757223" y="553720"/>
                    </a:lnTo>
                    <a:cubicBezTo>
                      <a:pt x="1791592" y="553720"/>
                      <a:pt x="1819453" y="525859"/>
                      <a:pt x="1819453" y="491490"/>
                    </a:cubicBezTo>
                    <a:cubicBezTo>
                      <a:pt x="1819453" y="457121"/>
                      <a:pt x="1791592" y="429260"/>
                      <a:pt x="1757223" y="429260"/>
                    </a:cubicBezTo>
                    <a:close/>
                    <a:moveTo>
                      <a:pt x="390782" y="0"/>
                    </a:moveTo>
                    <a:lnTo>
                      <a:pt x="2432784" y="0"/>
                    </a:lnTo>
                    <a:cubicBezTo>
                      <a:pt x="2648607" y="0"/>
                      <a:pt x="2823566" y="174959"/>
                      <a:pt x="2823566" y="390782"/>
                    </a:cubicBezTo>
                    <a:lnTo>
                      <a:pt x="2823566" y="5217538"/>
                    </a:lnTo>
                    <a:cubicBezTo>
                      <a:pt x="2823566" y="5433361"/>
                      <a:pt x="2648607" y="5608320"/>
                      <a:pt x="2432784" y="5608320"/>
                    </a:cubicBezTo>
                    <a:lnTo>
                      <a:pt x="390782" y="5608320"/>
                    </a:lnTo>
                    <a:cubicBezTo>
                      <a:pt x="174959" y="5608320"/>
                      <a:pt x="0" y="5433361"/>
                      <a:pt x="0" y="5217538"/>
                    </a:cubicBezTo>
                    <a:lnTo>
                      <a:pt x="0" y="390782"/>
                    </a:lnTo>
                    <a:cubicBezTo>
                      <a:pt x="0" y="174959"/>
                      <a:pt x="174959" y="0"/>
                      <a:pt x="39078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a:spLocks noChangeAspect="1"/>
              </p:cNvSpPr>
              <p:nvPr/>
            </p:nvSpPr>
            <p:spPr bwMode="auto">
              <a:xfrm>
                <a:off x="6664745" y="3550184"/>
                <a:ext cx="401365" cy="497902"/>
              </a:xfrm>
              <a:custGeom>
                <a:avLst/>
                <a:gdLst>
                  <a:gd name="connsiteX0" fmla="*/ 2890560 w 3978276"/>
                  <a:gd name="connsiteY0" fmla="*/ 1233488 h 5138738"/>
                  <a:gd name="connsiteX1" fmla="*/ 3846068 w 3978276"/>
                  <a:gd name="connsiteY1" fmla="*/ 1746171 h 5138738"/>
                  <a:gd name="connsiteX2" fmla="*/ 3317233 w 3978276"/>
                  <a:gd name="connsiteY2" fmla="*/ 2720901 h 5138738"/>
                  <a:gd name="connsiteX3" fmla="*/ 3978276 w 3978276"/>
                  <a:gd name="connsiteY3" fmla="*/ 3765255 h 5138738"/>
                  <a:gd name="connsiteX4" fmla="*/ 2896570 w 3978276"/>
                  <a:gd name="connsiteY4" fmla="*/ 5126079 h 5138738"/>
                  <a:gd name="connsiteX5" fmla="*/ 2091299 w 3978276"/>
                  <a:gd name="connsiteY5" fmla="*/ 4923538 h 5138738"/>
                  <a:gd name="connsiteX6" fmla="*/ 1280019 w 3978276"/>
                  <a:gd name="connsiteY6" fmla="*/ 5138738 h 5138738"/>
                  <a:gd name="connsiteX7" fmla="*/ 0 w 3978276"/>
                  <a:gd name="connsiteY7" fmla="*/ 2809513 h 5138738"/>
                  <a:gd name="connsiteX8" fmla="*/ 1171849 w 3978276"/>
                  <a:gd name="connsiteY8" fmla="*/ 1246147 h 5138738"/>
                  <a:gd name="connsiteX9" fmla="*/ 2025195 w 3978276"/>
                  <a:gd name="connsiteY9" fmla="*/ 1474006 h 5138738"/>
                  <a:gd name="connsiteX10" fmla="*/ 2890560 w 3978276"/>
                  <a:gd name="connsiteY10" fmla="*/ 1233488 h 5138738"/>
                  <a:gd name="connsiteX11" fmla="*/ 2962856 w 3978276"/>
                  <a:gd name="connsiteY11" fmla="*/ 0 h 5138738"/>
                  <a:gd name="connsiteX12" fmla="*/ 2710494 w 3978276"/>
                  <a:gd name="connsiteY12" fmla="*/ 822374 h 5138738"/>
                  <a:gd name="connsiteX13" fmla="*/ 1983453 w 3978276"/>
                  <a:gd name="connsiteY13" fmla="*/ 1182953 h 5138738"/>
                  <a:gd name="connsiteX14" fmla="*/ 2193754 w 3978276"/>
                  <a:gd name="connsiteY14" fmla="*/ 449143 h 5138738"/>
                  <a:gd name="connsiteX15" fmla="*/ 2962856 w 3978276"/>
                  <a:gd name="connsiteY15" fmla="*/ 0 h 5138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78276" h="5138738">
                    <a:moveTo>
                      <a:pt x="2890560" y="1233488"/>
                    </a:moveTo>
                    <a:cubicBezTo>
                      <a:pt x="3575641" y="1233488"/>
                      <a:pt x="3846068" y="1746171"/>
                      <a:pt x="3846068" y="1746171"/>
                    </a:cubicBezTo>
                    <a:cubicBezTo>
                      <a:pt x="3846068" y="1746171"/>
                      <a:pt x="3317233" y="2030995"/>
                      <a:pt x="3317233" y="2720901"/>
                    </a:cubicBezTo>
                    <a:cubicBezTo>
                      <a:pt x="3317233" y="3499419"/>
                      <a:pt x="3978276" y="3765255"/>
                      <a:pt x="3978276" y="3765255"/>
                    </a:cubicBezTo>
                    <a:cubicBezTo>
                      <a:pt x="3978276" y="3765255"/>
                      <a:pt x="3515546" y="5126079"/>
                      <a:pt x="2896570" y="5126079"/>
                    </a:cubicBezTo>
                    <a:cubicBezTo>
                      <a:pt x="2614124" y="5126079"/>
                      <a:pt x="2391773" y="4923538"/>
                      <a:pt x="2091299" y="4923538"/>
                    </a:cubicBezTo>
                    <a:cubicBezTo>
                      <a:pt x="1784816" y="4923538"/>
                      <a:pt x="1478332" y="5138738"/>
                      <a:pt x="1280019" y="5138738"/>
                    </a:cubicBezTo>
                    <a:cubicBezTo>
                      <a:pt x="715128" y="5138738"/>
                      <a:pt x="0" y="3847537"/>
                      <a:pt x="0" y="2809513"/>
                    </a:cubicBezTo>
                    <a:cubicBezTo>
                      <a:pt x="0" y="1784147"/>
                      <a:pt x="606957" y="1246147"/>
                      <a:pt x="1171849" y="1246147"/>
                    </a:cubicBezTo>
                    <a:cubicBezTo>
                      <a:pt x="1544436" y="1246147"/>
                      <a:pt x="1832891" y="1474006"/>
                      <a:pt x="2025195" y="1474006"/>
                    </a:cubicBezTo>
                    <a:cubicBezTo>
                      <a:pt x="2187451" y="1474006"/>
                      <a:pt x="2493934" y="1233488"/>
                      <a:pt x="2890560" y="1233488"/>
                    </a:cubicBezTo>
                    <a:close/>
                    <a:moveTo>
                      <a:pt x="2962856" y="0"/>
                    </a:moveTo>
                    <a:cubicBezTo>
                      <a:pt x="2962856" y="0"/>
                      <a:pt x="3028950" y="417513"/>
                      <a:pt x="2710494" y="822374"/>
                    </a:cubicBezTo>
                    <a:cubicBezTo>
                      <a:pt x="2368004" y="1252538"/>
                      <a:pt x="1983453" y="1182953"/>
                      <a:pt x="1983453" y="1182953"/>
                    </a:cubicBezTo>
                    <a:cubicBezTo>
                      <a:pt x="1983453" y="1182953"/>
                      <a:pt x="1911350" y="841351"/>
                      <a:pt x="2193754" y="449143"/>
                    </a:cubicBezTo>
                    <a:cubicBezTo>
                      <a:pt x="2512210" y="0"/>
                      <a:pt x="2962856" y="0"/>
                      <a:pt x="2962856"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 name="Group 20"/>
            <p:cNvGrpSpPr/>
            <p:nvPr/>
          </p:nvGrpSpPr>
          <p:grpSpPr>
            <a:xfrm>
              <a:off x="10343949" y="3083309"/>
              <a:ext cx="737003" cy="1414737"/>
              <a:chOff x="9726111" y="3083309"/>
              <a:chExt cx="737003" cy="1414737"/>
            </a:xfrm>
            <a:grpFill/>
          </p:grpSpPr>
          <p:sp>
            <p:nvSpPr>
              <p:cNvPr id="12" name="Rounded Rectangle 2"/>
              <p:cNvSpPr>
                <a:spLocks noChangeAspect="1"/>
              </p:cNvSpPr>
              <p:nvPr/>
            </p:nvSpPr>
            <p:spPr>
              <a:xfrm>
                <a:off x="9726111" y="3083309"/>
                <a:ext cx="737003" cy="1414737"/>
              </a:xfrm>
              <a:custGeom>
                <a:avLst/>
                <a:gdLst/>
                <a:ahLst/>
                <a:cxnLst/>
                <a:rect l="l" t="t" r="r" b="b"/>
                <a:pathLst>
                  <a:path w="7301457" h="14015733">
                    <a:moveTo>
                      <a:pt x="2691854" y="13044249"/>
                    </a:moveTo>
                    <a:lnTo>
                      <a:pt x="2691854" y="13099495"/>
                    </a:lnTo>
                    <a:lnTo>
                      <a:pt x="3030944" y="13099495"/>
                    </a:lnTo>
                    <a:lnTo>
                      <a:pt x="3030944" y="13044249"/>
                    </a:lnTo>
                    <a:close/>
                    <a:moveTo>
                      <a:pt x="2691854" y="12926138"/>
                    </a:moveTo>
                    <a:lnTo>
                      <a:pt x="2691854" y="12981384"/>
                    </a:lnTo>
                    <a:lnTo>
                      <a:pt x="3030944" y="12981384"/>
                    </a:lnTo>
                    <a:lnTo>
                      <a:pt x="3030944" y="12926138"/>
                    </a:lnTo>
                    <a:close/>
                    <a:moveTo>
                      <a:pt x="4586375" y="12902291"/>
                    </a:moveTo>
                    <a:lnTo>
                      <a:pt x="4586375" y="13053772"/>
                    </a:lnTo>
                    <a:lnTo>
                      <a:pt x="4384445" y="13053772"/>
                    </a:lnTo>
                    <a:lnTo>
                      <a:pt x="4384445" y="12910663"/>
                    </a:lnTo>
                    <a:lnTo>
                      <a:pt x="4337773" y="12957335"/>
                    </a:lnTo>
                    <a:lnTo>
                      <a:pt x="4337773" y="13101400"/>
                    </a:lnTo>
                    <a:lnTo>
                      <a:pt x="4633048" y="13101400"/>
                    </a:lnTo>
                    <a:lnTo>
                      <a:pt x="4633048" y="12948964"/>
                    </a:lnTo>
                    <a:close/>
                    <a:moveTo>
                      <a:pt x="2691854" y="12808027"/>
                    </a:moveTo>
                    <a:lnTo>
                      <a:pt x="2691854" y="12863273"/>
                    </a:lnTo>
                    <a:lnTo>
                      <a:pt x="3030944" y="12863273"/>
                    </a:lnTo>
                    <a:lnTo>
                      <a:pt x="3030944" y="12808027"/>
                    </a:lnTo>
                    <a:close/>
                    <a:moveTo>
                      <a:pt x="6094501" y="12750878"/>
                    </a:moveTo>
                    <a:cubicBezTo>
                      <a:pt x="6146579" y="12750878"/>
                      <a:pt x="6188798" y="12793097"/>
                      <a:pt x="6188798" y="12845175"/>
                    </a:cubicBezTo>
                    <a:cubicBezTo>
                      <a:pt x="6188797" y="12897254"/>
                      <a:pt x="6146579" y="12939472"/>
                      <a:pt x="6094501" y="12939472"/>
                    </a:cubicBezTo>
                    <a:cubicBezTo>
                      <a:pt x="6042422" y="12939473"/>
                      <a:pt x="6000203" y="12897254"/>
                      <a:pt x="6000204" y="12845175"/>
                    </a:cubicBezTo>
                    <a:cubicBezTo>
                      <a:pt x="6000203" y="12793096"/>
                      <a:pt x="6042421" y="12750878"/>
                      <a:pt x="6094501" y="12750878"/>
                    </a:cubicBezTo>
                    <a:close/>
                    <a:moveTo>
                      <a:pt x="6094501" y="12698172"/>
                    </a:moveTo>
                    <a:cubicBezTo>
                      <a:pt x="6013312" y="12698172"/>
                      <a:pt x="5947497" y="12763986"/>
                      <a:pt x="5947497" y="12845175"/>
                    </a:cubicBezTo>
                    <a:cubicBezTo>
                      <a:pt x="5947497" y="12926364"/>
                      <a:pt x="6013312" y="12992178"/>
                      <a:pt x="6094501" y="12992178"/>
                    </a:cubicBezTo>
                    <a:cubicBezTo>
                      <a:pt x="6126899" y="12992178"/>
                      <a:pt x="6156849" y="12981698"/>
                      <a:pt x="6179601" y="12961829"/>
                    </a:cubicBezTo>
                    <a:lnTo>
                      <a:pt x="6299708" y="13081936"/>
                    </a:lnTo>
                    <a:lnTo>
                      <a:pt x="6336977" y="13044668"/>
                    </a:lnTo>
                    <a:lnTo>
                      <a:pt x="6215758" y="12923448"/>
                    </a:lnTo>
                    <a:cubicBezTo>
                      <a:pt x="6232878" y="12901944"/>
                      <a:pt x="6241504" y="12874567"/>
                      <a:pt x="6241504" y="12845175"/>
                    </a:cubicBezTo>
                    <a:cubicBezTo>
                      <a:pt x="6241503" y="12763987"/>
                      <a:pt x="6175689" y="12698172"/>
                      <a:pt x="6094501" y="12698172"/>
                    </a:cubicBezTo>
                    <a:close/>
                    <a:moveTo>
                      <a:pt x="1064652" y="12692616"/>
                    </a:moveTo>
                    <a:lnTo>
                      <a:pt x="964479" y="12792788"/>
                    </a:lnTo>
                    <a:lnTo>
                      <a:pt x="1066398" y="12894706"/>
                    </a:lnTo>
                    <a:lnTo>
                      <a:pt x="1141831" y="12894706"/>
                    </a:lnTo>
                    <a:lnTo>
                      <a:pt x="1065632" y="12818506"/>
                    </a:lnTo>
                    <a:lnTo>
                      <a:pt x="1191669" y="12818506"/>
                    </a:lnTo>
                    <a:cubicBezTo>
                      <a:pt x="1255321" y="12818506"/>
                      <a:pt x="1306922" y="12870107"/>
                      <a:pt x="1306922" y="12933759"/>
                    </a:cubicBezTo>
                    <a:lnTo>
                      <a:pt x="1306921" y="12933759"/>
                    </a:lnTo>
                    <a:cubicBezTo>
                      <a:pt x="1306921" y="12997411"/>
                      <a:pt x="1255320" y="13049012"/>
                      <a:pt x="1191668" y="13049012"/>
                    </a:cubicBezTo>
                    <a:lnTo>
                      <a:pt x="1034504" y="13049011"/>
                    </a:lnTo>
                    <a:lnTo>
                      <a:pt x="1034504" y="13101399"/>
                    </a:lnTo>
                    <a:lnTo>
                      <a:pt x="1198332" y="13101399"/>
                    </a:lnTo>
                    <a:cubicBezTo>
                      <a:pt x="1290919" y="13101398"/>
                      <a:pt x="1365973" y="13026344"/>
                      <a:pt x="1365974" y="12933758"/>
                    </a:cubicBezTo>
                    <a:cubicBezTo>
                      <a:pt x="1365974" y="12841172"/>
                      <a:pt x="1290919" y="12766117"/>
                      <a:pt x="1198333" y="12766117"/>
                    </a:cubicBezTo>
                    <a:lnTo>
                      <a:pt x="1066584" y="12766117"/>
                    </a:lnTo>
                    <a:lnTo>
                      <a:pt x="1140086" y="12692616"/>
                    </a:lnTo>
                    <a:close/>
                    <a:moveTo>
                      <a:pt x="2558504" y="12689917"/>
                    </a:moveTo>
                    <a:lnTo>
                      <a:pt x="2558504" y="12745162"/>
                    </a:lnTo>
                    <a:lnTo>
                      <a:pt x="3030944" y="12745162"/>
                    </a:lnTo>
                    <a:lnTo>
                      <a:pt x="3030944" y="12689917"/>
                    </a:lnTo>
                    <a:close/>
                    <a:moveTo>
                      <a:pt x="4489218" y="12688012"/>
                    </a:moveTo>
                    <a:lnTo>
                      <a:pt x="4384445" y="12792785"/>
                    </a:lnTo>
                    <a:lnTo>
                      <a:pt x="4384445" y="12792443"/>
                    </a:lnTo>
                    <a:lnTo>
                      <a:pt x="4337773" y="12839115"/>
                    </a:lnTo>
                    <a:lnTo>
                      <a:pt x="4337773" y="12839457"/>
                    </a:lnTo>
                    <a:lnTo>
                      <a:pt x="4239429" y="12937801"/>
                    </a:lnTo>
                    <a:lnTo>
                      <a:pt x="4278786" y="12977160"/>
                    </a:lnTo>
                    <a:lnTo>
                      <a:pt x="4489217" y="12766730"/>
                    </a:lnTo>
                    <a:lnTo>
                      <a:pt x="4489776" y="12767289"/>
                    </a:lnTo>
                    <a:lnTo>
                      <a:pt x="4489972" y="12767093"/>
                    </a:lnTo>
                    <a:lnTo>
                      <a:pt x="4700328" y="12977449"/>
                    </a:lnTo>
                    <a:lnTo>
                      <a:pt x="4739491" y="12938285"/>
                    </a:lnTo>
                    <a:lnTo>
                      <a:pt x="4633048" y="12831842"/>
                    </a:lnTo>
                    <a:lnTo>
                      <a:pt x="4633048" y="12703253"/>
                    </a:lnTo>
                    <a:lnTo>
                      <a:pt x="4586375" y="12703253"/>
                    </a:lnTo>
                    <a:lnTo>
                      <a:pt x="4586375" y="12785169"/>
                    </a:lnTo>
                    <a:close/>
                    <a:moveTo>
                      <a:pt x="763357" y="434002"/>
                    </a:moveTo>
                    <a:cubicBezTo>
                      <a:pt x="518012" y="434002"/>
                      <a:pt x="319120" y="632894"/>
                      <a:pt x="319120" y="878239"/>
                    </a:cubicBezTo>
                    <a:lnTo>
                      <a:pt x="319120" y="11324894"/>
                    </a:lnTo>
                    <a:cubicBezTo>
                      <a:pt x="319120" y="11570239"/>
                      <a:pt x="518012" y="11769131"/>
                      <a:pt x="763357" y="11769131"/>
                    </a:cubicBezTo>
                    <a:lnTo>
                      <a:pt x="6538100" y="11769131"/>
                    </a:lnTo>
                    <a:cubicBezTo>
                      <a:pt x="6783445" y="11769131"/>
                      <a:pt x="6982337" y="11570239"/>
                      <a:pt x="6982337" y="11324894"/>
                    </a:cubicBezTo>
                    <a:lnTo>
                      <a:pt x="6982337" y="878239"/>
                    </a:lnTo>
                    <a:cubicBezTo>
                      <a:pt x="6982337" y="632894"/>
                      <a:pt x="6783445" y="434002"/>
                      <a:pt x="6538100" y="434002"/>
                    </a:cubicBezTo>
                    <a:close/>
                    <a:moveTo>
                      <a:pt x="486788" y="0"/>
                    </a:moveTo>
                    <a:lnTo>
                      <a:pt x="6814669" y="0"/>
                    </a:lnTo>
                    <a:cubicBezTo>
                      <a:pt x="7083515" y="0"/>
                      <a:pt x="7301457" y="217942"/>
                      <a:pt x="7301457" y="486788"/>
                    </a:cubicBezTo>
                    <a:lnTo>
                      <a:pt x="7301457" y="13528945"/>
                    </a:lnTo>
                    <a:cubicBezTo>
                      <a:pt x="7301457" y="13797791"/>
                      <a:pt x="7083515" y="14015733"/>
                      <a:pt x="6814669" y="14015733"/>
                    </a:cubicBezTo>
                    <a:lnTo>
                      <a:pt x="486788" y="14015733"/>
                    </a:lnTo>
                    <a:cubicBezTo>
                      <a:pt x="217942" y="14015733"/>
                      <a:pt x="0" y="13797791"/>
                      <a:pt x="0" y="13528945"/>
                    </a:cubicBezTo>
                    <a:lnTo>
                      <a:pt x="0" y="486788"/>
                    </a:lnTo>
                    <a:cubicBezTo>
                      <a:pt x="0" y="217942"/>
                      <a:pt x="217942" y="0"/>
                      <a:pt x="4867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a:spLocks noChangeAspect="1"/>
              </p:cNvSpPr>
              <p:nvPr/>
            </p:nvSpPr>
            <p:spPr bwMode="auto">
              <a:xfrm>
                <a:off x="9841402" y="3486578"/>
                <a:ext cx="506421" cy="608197"/>
              </a:xfrm>
              <a:custGeom>
                <a:avLst/>
                <a:gdLst>
                  <a:gd name="connsiteX0" fmla="*/ 227013 w 1303338"/>
                  <a:gd name="connsiteY0" fmla="*/ 482600 h 1565276"/>
                  <a:gd name="connsiteX1" fmla="*/ 279352 w 1303338"/>
                  <a:gd name="connsiteY1" fmla="*/ 482600 h 1565276"/>
                  <a:gd name="connsiteX2" fmla="*/ 1025572 w 1303338"/>
                  <a:gd name="connsiteY2" fmla="*/ 482600 h 1565276"/>
                  <a:gd name="connsiteX3" fmla="*/ 1077913 w 1303338"/>
                  <a:gd name="connsiteY3" fmla="*/ 482600 h 1565276"/>
                  <a:gd name="connsiteX4" fmla="*/ 1077913 w 1303338"/>
                  <a:gd name="connsiteY4" fmla="*/ 831850 h 1565276"/>
                  <a:gd name="connsiteX5" fmla="*/ 1076325 w 1303338"/>
                  <a:gd name="connsiteY5" fmla="*/ 831850 h 1565276"/>
                  <a:gd name="connsiteX6" fmla="*/ 1076325 w 1303338"/>
                  <a:gd name="connsiteY6" fmla="*/ 1199303 h 1565276"/>
                  <a:gd name="connsiteX7" fmla="*/ 1073153 w 1303338"/>
                  <a:gd name="connsiteY7" fmla="*/ 1215194 h 1565276"/>
                  <a:gd name="connsiteX8" fmla="*/ 1066809 w 1303338"/>
                  <a:gd name="connsiteY8" fmla="*/ 1229497 h 1565276"/>
                  <a:gd name="connsiteX9" fmla="*/ 1055707 w 1303338"/>
                  <a:gd name="connsiteY9" fmla="*/ 1240621 h 1565276"/>
                  <a:gd name="connsiteX10" fmla="*/ 1041433 w 1303338"/>
                  <a:gd name="connsiteY10" fmla="*/ 1247772 h 1565276"/>
                  <a:gd name="connsiteX11" fmla="*/ 1025572 w 1303338"/>
                  <a:gd name="connsiteY11" fmla="*/ 1250950 h 1565276"/>
                  <a:gd name="connsiteX12" fmla="*/ 915988 w 1303338"/>
                  <a:gd name="connsiteY12" fmla="*/ 1250950 h 1565276"/>
                  <a:gd name="connsiteX13" fmla="*/ 915988 w 1303338"/>
                  <a:gd name="connsiteY13" fmla="*/ 1475704 h 1565276"/>
                  <a:gd name="connsiteX14" fmla="*/ 912799 w 1303338"/>
                  <a:gd name="connsiteY14" fmla="*/ 1498691 h 1565276"/>
                  <a:gd name="connsiteX15" fmla="*/ 904029 w 1303338"/>
                  <a:gd name="connsiteY15" fmla="*/ 1520094 h 1565276"/>
                  <a:gd name="connsiteX16" fmla="*/ 890476 w 1303338"/>
                  <a:gd name="connsiteY16" fmla="*/ 1538325 h 1565276"/>
                  <a:gd name="connsiteX17" fmla="*/ 872139 w 1303338"/>
                  <a:gd name="connsiteY17" fmla="*/ 1553386 h 1565276"/>
                  <a:gd name="connsiteX18" fmla="*/ 850614 w 1303338"/>
                  <a:gd name="connsiteY18" fmla="*/ 1562105 h 1565276"/>
                  <a:gd name="connsiteX19" fmla="*/ 825899 w 1303338"/>
                  <a:gd name="connsiteY19" fmla="*/ 1565276 h 1565276"/>
                  <a:gd name="connsiteX20" fmla="*/ 801982 w 1303338"/>
                  <a:gd name="connsiteY20" fmla="*/ 1562105 h 1565276"/>
                  <a:gd name="connsiteX21" fmla="*/ 780456 w 1303338"/>
                  <a:gd name="connsiteY21" fmla="*/ 1553386 h 1565276"/>
                  <a:gd name="connsiteX22" fmla="*/ 762119 w 1303338"/>
                  <a:gd name="connsiteY22" fmla="*/ 1538325 h 1565276"/>
                  <a:gd name="connsiteX23" fmla="*/ 747769 w 1303338"/>
                  <a:gd name="connsiteY23" fmla="*/ 1520094 h 1565276"/>
                  <a:gd name="connsiteX24" fmla="*/ 738202 w 1303338"/>
                  <a:gd name="connsiteY24" fmla="*/ 1498691 h 1565276"/>
                  <a:gd name="connsiteX25" fmla="*/ 735013 w 1303338"/>
                  <a:gd name="connsiteY25" fmla="*/ 1475704 h 1565276"/>
                  <a:gd name="connsiteX26" fmla="*/ 735013 w 1303338"/>
                  <a:gd name="connsiteY26" fmla="*/ 1250950 h 1565276"/>
                  <a:gd name="connsiteX27" fmla="*/ 566738 w 1303338"/>
                  <a:gd name="connsiteY27" fmla="*/ 1250950 h 1565276"/>
                  <a:gd name="connsiteX28" fmla="*/ 566738 w 1303338"/>
                  <a:gd name="connsiteY28" fmla="*/ 1475704 h 1565276"/>
                  <a:gd name="connsiteX29" fmla="*/ 562804 w 1303338"/>
                  <a:gd name="connsiteY29" fmla="*/ 1498691 h 1565276"/>
                  <a:gd name="connsiteX30" fmla="*/ 554936 w 1303338"/>
                  <a:gd name="connsiteY30" fmla="*/ 1520094 h 1565276"/>
                  <a:gd name="connsiteX31" fmla="*/ 540774 w 1303338"/>
                  <a:gd name="connsiteY31" fmla="*/ 1538325 h 1565276"/>
                  <a:gd name="connsiteX32" fmla="*/ 522678 w 1303338"/>
                  <a:gd name="connsiteY32" fmla="*/ 1553386 h 1565276"/>
                  <a:gd name="connsiteX33" fmla="*/ 501434 w 1303338"/>
                  <a:gd name="connsiteY33" fmla="*/ 1562105 h 1565276"/>
                  <a:gd name="connsiteX34" fmla="*/ 477044 w 1303338"/>
                  <a:gd name="connsiteY34" fmla="*/ 1565276 h 1565276"/>
                  <a:gd name="connsiteX35" fmla="*/ 453440 w 1303338"/>
                  <a:gd name="connsiteY35" fmla="*/ 1562105 h 1565276"/>
                  <a:gd name="connsiteX36" fmla="*/ 432197 w 1303338"/>
                  <a:gd name="connsiteY36" fmla="*/ 1553386 h 1565276"/>
                  <a:gd name="connsiteX37" fmla="*/ 414101 w 1303338"/>
                  <a:gd name="connsiteY37" fmla="*/ 1538325 h 1565276"/>
                  <a:gd name="connsiteX38" fmla="*/ 399939 w 1303338"/>
                  <a:gd name="connsiteY38" fmla="*/ 1520094 h 1565276"/>
                  <a:gd name="connsiteX39" fmla="*/ 390497 w 1303338"/>
                  <a:gd name="connsiteY39" fmla="*/ 1498691 h 1565276"/>
                  <a:gd name="connsiteX40" fmla="*/ 387350 w 1303338"/>
                  <a:gd name="connsiteY40" fmla="*/ 1475704 h 1565276"/>
                  <a:gd name="connsiteX41" fmla="*/ 387350 w 1303338"/>
                  <a:gd name="connsiteY41" fmla="*/ 1250950 h 1565276"/>
                  <a:gd name="connsiteX42" fmla="*/ 279352 w 1303338"/>
                  <a:gd name="connsiteY42" fmla="*/ 1250950 h 1565276"/>
                  <a:gd name="connsiteX43" fmla="*/ 262699 w 1303338"/>
                  <a:gd name="connsiteY43" fmla="*/ 1247772 h 1565276"/>
                  <a:gd name="connsiteX44" fmla="*/ 249218 w 1303338"/>
                  <a:gd name="connsiteY44" fmla="*/ 1240621 h 1565276"/>
                  <a:gd name="connsiteX45" fmla="*/ 238116 w 1303338"/>
                  <a:gd name="connsiteY45" fmla="*/ 1229497 h 1565276"/>
                  <a:gd name="connsiteX46" fmla="*/ 230979 w 1303338"/>
                  <a:gd name="connsiteY46" fmla="*/ 1215194 h 1565276"/>
                  <a:gd name="connsiteX47" fmla="*/ 228600 w 1303338"/>
                  <a:gd name="connsiteY47" fmla="*/ 1199303 h 1565276"/>
                  <a:gd name="connsiteX48" fmla="*/ 228600 w 1303338"/>
                  <a:gd name="connsiteY48" fmla="*/ 831850 h 1565276"/>
                  <a:gd name="connsiteX49" fmla="*/ 227013 w 1303338"/>
                  <a:gd name="connsiteY49" fmla="*/ 831850 h 1565276"/>
                  <a:gd name="connsiteX50" fmla="*/ 1212452 w 1303338"/>
                  <a:gd name="connsiteY50" fmla="*/ 454025 h 1565276"/>
                  <a:gd name="connsiteX51" fmla="*/ 1236369 w 1303338"/>
                  <a:gd name="connsiteY51" fmla="*/ 457200 h 1565276"/>
                  <a:gd name="connsiteX52" fmla="*/ 1259489 w 1303338"/>
                  <a:gd name="connsiteY52" fmla="*/ 466725 h 1565276"/>
                  <a:gd name="connsiteX53" fmla="*/ 1277826 w 1303338"/>
                  <a:gd name="connsiteY53" fmla="*/ 481012 h 1565276"/>
                  <a:gd name="connsiteX54" fmla="*/ 1291379 w 1303338"/>
                  <a:gd name="connsiteY54" fmla="*/ 499269 h 1565276"/>
                  <a:gd name="connsiteX55" fmla="*/ 1300149 w 1303338"/>
                  <a:gd name="connsiteY55" fmla="*/ 520700 h 1565276"/>
                  <a:gd name="connsiteX56" fmla="*/ 1303338 w 1303338"/>
                  <a:gd name="connsiteY56" fmla="*/ 545306 h 1565276"/>
                  <a:gd name="connsiteX57" fmla="*/ 1303338 w 1303338"/>
                  <a:gd name="connsiteY57" fmla="*/ 950119 h 1565276"/>
                  <a:gd name="connsiteX58" fmla="*/ 1300149 w 1303338"/>
                  <a:gd name="connsiteY58" fmla="*/ 973932 h 1565276"/>
                  <a:gd name="connsiteX59" fmla="*/ 1291379 w 1303338"/>
                  <a:gd name="connsiteY59" fmla="*/ 996157 h 1565276"/>
                  <a:gd name="connsiteX60" fmla="*/ 1277826 w 1303338"/>
                  <a:gd name="connsiteY60" fmla="*/ 1014413 h 1565276"/>
                  <a:gd name="connsiteX61" fmla="*/ 1259489 w 1303338"/>
                  <a:gd name="connsiteY61" fmla="*/ 1028701 h 1565276"/>
                  <a:gd name="connsiteX62" fmla="*/ 1236369 w 1303338"/>
                  <a:gd name="connsiteY62" fmla="*/ 1036638 h 1565276"/>
                  <a:gd name="connsiteX63" fmla="*/ 1212452 w 1303338"/>
                  <a:gd name="connsiteY63" fmla="*/ 1039813 h 1565276"/>
                  <a:gd name="connsiteX64" fmla="*/ 1189332 w 1303338"/>
                  <a:gd name="connsiteY64" fmla="*/ 1036638 h 1565276"/>
                  <a:gd name="connsiteX65" fmla="*/ 1167806 w 1303338"/>
                  <a:gd name="connsiteY65" fmla="*/ 1028701 h 1565276"/>
                  <a:gd name="connsiteX66" fmla="*/ 1149469 w 1303338"/>
                  <a:gd name="connsiteY66" fmla="*/ 1014413 h 1565276"/>
                  <a:gd name="connsiteX67" fmla="*/ 1134322 w 1303338"/>
                  <a:gd name="connsiteY67" fmla="*/ 996157 h 1565276"/>
                  <a:gd name="connsiteX68" fmla="*/ 1125552 w 1303338"/>
                  <a:gd name="connsiteY68" fmla="*/ 973932 h 1565276"/>
                  <a:gd name="connsiteX69" fmla="*/ 1122363 w 1303338"/>
                  <a:gd name="connsiteY69" fmla="*/ 950119 h 1565276"/>
                  <a:gd name="connsiteX70" fmla="*/ 1122363 w 1303338"/>
                  <a:gd name="connsiteY70" fmla="*/ 545306 h 1565276"/>
                  <a:gd name="connsiteX71" fmla="*/ 1125552 w 1303338"/>
                  <a:gd name="connsiteY71" fmla="*/ 520700 h 1565276"/>
                  <a:gd name="connsiteX72" fmla="*/ 1134322 w 1303338"/>
                  <a:gd name="connsiteY72" fmla="*/ 499269 h 1565276"/>
                  <a:gd name="connsiteX73" fmla="*/ 1149469 w 1303338"/>
                  <a:gd name="connsiteY73" fmla="*/ 481012 h 1565276"/>
                  <a:gd name="connsiteX74" fmla="*/ 1167806 w 1303338"/>
                  <a:gd name="connsiteY74" fmla="*/ 466725 h 1565276"/>
                  <a:gd name="connsiteX75" fmla="*/ 1189332 w 1303338"/>
                  <a:gd name="connsiteY75" fmla="*/ 457200 h 1565276"/>
                  <a:gd name="connsiteX76" fmla="*/ 90092 w 1303338"/>
                  <a:gd name="connsiteY76" fmla="*/ 454025 h 1565276"/>
                  <a:gd name="connsiteX77" fmla="*/ 114591 w 1303338"/>
                  <a:gd name="connsiteY77" fmla="*/ 457200 h 1565276"/>
                  <a:gd name="connsiteX78" fmla="*/ 135929 w 1303338"/>
                  <a:gd name="connsiteY78" fmla="*/ 466725 h 1565276"/>
                  <a:gd name="connsiteX79" fmla="*/ 154105 w 1303338"/>
                  <a:gd name="connsiteY79" fmla="*/ 481012 h 1565276"/>
                  <a:gd name="connsiteX80" fmla="*/ 168330 w 1303338"/>
                  <a:gd name="connsiteY80" fmla="*/ 499269 h 1565276"/>
                  <a:gd name="connsiteX81" fmla="*/ 177814 w 1303338"/>
                  <a:gd name="connsiteY81" fmla="*/ 520700 h 1565276"/>
                  <a:gd name="connsiteX82" fmla="*/ 180975 w 1303338"/>
                  <a:gd name="connsiteY82" fmla="*/ 545306 h 1565276"/>
                  <a:gd name="connsiteX83" fmla="*/ 180975 w 1303338"/>
                  <a:gd name="connsiteY83" fmla="*/ 950119 h 1565276"/>
                  <a:gd name="connsiteX84" fmla="*/ 177814 w 1303338"/>
                  <a:gd name="connsiteY84" fmla="*/ 973932 h 1565276"/>
                  <a:gd name="connsiteX85" fmla="*/ 168330 w 1303338"/>
                  <a:gd name="connsiteY85" fmla="*/ 996157 h 1565276"/>
                  <a:gd name="connsiteX86" fmla="*/ 154105 w 1303338"/>
                  <a:gd name="connsiteY86" fmla="*/ 1014413 h 1565276"/>
                  <a:gd name="connsiteX87" fmla="*/ 135929 w 1303338"/>
                  <a:gd name="connsiteY87" fmla="*/ 1028701 h 1565276"/>
                  <a:gd name="connsiteX88" fmla="*/ 114591 w 1303338"/>
                  <a:gd name="connsiteY88" fmla="*/ 1036638 h 1565276"/>
                  <a:gd name="connsiteX89" fmla="*/ 90092 w 1303338"/>
                  <a:gd name="connsiteY89" fmla="*/ 1039813 h 1565276"/>
                  <a:gd name="connsiteX90" fmla="*/ 66384 w 1303338"/>
                  <a:gd name="connsiteY90" fmla="*/ 1036638 h 1565276"/>
                  <a:gd name="connsiteX91" fmla="*/ 45046 w 1303338"/>
                  <a:gd name="connsiteY91" fmla="*/ 1028701 h 1565276"/>
                  <a:gd name="connsiteX92" fmla="*/ 26870 w 1303338"/>
                  <a:gd name="connsiteY92" fmla="*/ 1014413 h 1565276"/>
                  <a:gd name="connsiteX93" fmla="*/ 12645 w 1303338"/>
                  <a:gd name="connsiteY93" fmla="*/ 996157 h 1565276"/>
                  <a:gd name="connsiteX94" fmla="*/ 3161 w 1303338"/>
                  <a:gd name="connsiteY94" fmla="*/ 973932 h 1565276"/>
                  <a:gd name="connsiteX95" fmla="*/ 0 w 1303338"/>
                  <a:gd name="connsiteY95" fmla="*/ 950119 h 1565276"/>
                  <a:gd name="connsiteX96" fmla="*/ 0 w 1303338"/>
                  <a:gd name="connsiteY96" fmla="*/ 545306 h 1565276"/>
                  <a:gd name="connsiteX97" fmla="*/ 3161 w 1303338"/>
                  <a:gd name="connsiteY97" fmla="*/ 520700 h 1565276"/>
                  <a:gd name="connsiteX98" fmla="*/ 12645 w 1303338"/>
                  <a:gd name="connsiteY98" fmla="*/ 499269 h 1565276"/>
                  <a:gd name="connsiteX99" fmla="*/ 26870 w 1303338"/>
                  <a:gd name="connsiteY99" fmla="*/ 481012 h 1565276"/>
                  <a:gd name="connsiteX100" fmla="*/ 45046 w 1303338"/>
                  <a:gd name="connsiteY100" fmla="*/ 466725 h 1565276"/>
                  <a:gd name="connsiteX101" fmla="*/ 66384 w 1303338"/>
                  <a:gd name="connsiteY101" fmla="*/ 457200 h 1565276"/>
                  <a:gd name="connsiteX102" fmla="*/ 836614 w 1303338"/>
                  <a:gd name="connsiteY102" fmla="*/ 198439 h 1565276"/>
                  <a:gd name="connsiteX103" fmla="*/ 820739 w 1303338"/>
                  <a:gd name="connsiteY103" fmla="*/ 202377 h 1565276"/>
                  <a:gd name="connsiteX104" fmla="*/ 806451 w 1303338"/>
                  <a:gd name="connsiteY104" fmla="*/ 209465 h 1565276"/>
                  <a:gd name="connsiteX105" fmla="*/ 796133 w 1303338"/>
                  <a:gd name="connsiteY105" fmla="*/ 219704 h 1565276"/>
                  <a:gd name="connsiteX106" fmla="*/ 788195 w 1303338"/>
                  <a:gd name="connsiteY106" fmla="*/ 233881 h 1565276"/>
                  <a:gd name="connsiteX107" fmla="*/ 785814 w 1303338"/>
                  <a:gd name="connsiteY107" fmla="*/ 249633 h 1565276"/>
                  <a:gd name="connsiteX108" fmla="*/ 788195 w 1303338"/>
                  <a:gd name="connsiteY108" fmla="*/ 266172 h 1565276"/>
                  <a:gd name="connsiteX109" fmla="*/ 796133 w 1303338"/>
                  <a:gd name="connsiteY109" fmla="*/ 279562 h 1565276"/>
                  <a:gd name="connsiteX110" fmla="*/ 806451 w 1303338"/>
                  <a:gd name="connsiteY110" fmla="*/ 290588 h 1565276"/>
                  <a:gd name="connsiteX111" fmla="*/ 820739 w 1303338"/>
                  <a:gd name="connsiteY111" fmla="*/ 297676 h 1565276"/>
                  <a:gd name="connsiteX112" fmla="*/ 836614 w 1303338"/>
                  <a:gd name="connsiteY112" fmla="*/ 300039 h 1565276"/>
                  <a:gd name="connsiteX113" fmla="*/ 852489 w 1303338"/>
                  <a:gd name="connsiteY113" fmla="*/ 297676 h 1565276"/>
                  <a:gd name="connsiteX114" fmla="*/ 866777 w 1303338"/>
                  <a:gd name="connsiteY114" fmla="*/ 290588 h 1565276"/>
                  <a:gd name="connsiteX115" fmla="*/ 877095 w 1303338"/>
                  <a:gd name="connsiteY115" fmla="*/ 279562 h 1565276"/>
                  <a:gd name="connsiteX116" fmla="*/ 885033 w 1303338"/>
                  <a:gd name="connsiteY116" fmla="*/ 266172 h 1565276"/>
                  <a:gd name="connsiteX117" fmla="*/ 887414 w 1303338"/>
                  <a:gd name="connsiteY117" fmla="*/ 249633 h 1565276"/>
                  <a:gd name="connsiteX118" fmla="*/ 885033 w 1303338"/>
                  <a:gd name="connsiteY118" fmla="*/ 233881 h 1565276"/>
                  <a:gd name="connsiteX119" fmla="*/ 877095 w 1303338"/>
                  <a:gd name="connsiteY119" fmla="*/ 219704 h 1565276"/>
                  <a:gd name="connsiteX120" fmla="*/ 866777 w 1303338"/>
                  <a:gd name="connsiteY120" fmla="*/ 209465 h 1565276"/>
                  <a:gd name="connsiteX121" fmla="*/ 852489 w 1303338"/>
                  <a:gd name="connsiteY121" fmla="*/ 202377 h 1565276"/>
                  <a:gd name="connsiteX122" fmla="*/ 465932 w 1303338"/>
                  <a:gd name="connsiteY122" fmla="*/ 198439 h 1565276"/>
                  <a:gd name="connsiteX123" fmla="*/ 450057 w 1303338"/>
                  <a:gd name="connsiteY123" fmla="*/ 202377 h 1565276"/>
                  <a:gd name="connsiteX124" fmla="*/ 435770 w 1303338"/>
                  <a:gd name="connsiteY124" fmla="*/ 209465 h 1565276"/>
                  <a:gd name="connsiteX125" fmla="*/ 425451 w 1303338"/>
                  <a:gd name="connsiteY125" fmla="*/ 219704 h 1565276"/>
                  <a:gd name="connsiteX126" fmla="*/ 419101 w 1303338"/>
                  <a:gd name="connsiteY126" fmla="*/ 233881 h 1565276"/>
                  <a:gd name="connsiteX127" fmla="*/ 415926 w 1303338"/>
                  <a:gd name="connsiteY127" fmla="*/ 249633 h 1565276"/>
                  <a:gd name="connsiteX128" fmla="*/ 419101 w 1303338"/>
                  <a:gd name="connsiteY128" fmla="*/ 266172 h 1565276"/>
                  <a:gd name="connsiteX129" fmla="*/ 425451 w 1303338"/>
                  <a:gd name="connsiteY129" fmla="*/ 279562 h 1565276"/>
                  <a:gd name="connsiteX130" fmla="*/ 435770 w 1303338"/>
                  <a:gd name="connsiteY130" fmla="*/ 290588 h 1565276"/>
                  <a:gd name="connsiteX131" fmla="*/ 450057 w 1303338"/>
                  <a:gd name="connsiteY131" fmla="*/ 297676 h 1565276"/>
                  <a:gd name="connsiteX132" fmla="*/ 465932 w 1303338"/>
                  <a:gd name="connsiteY132" fmla="*/ 300039 h 1565276"/>
                  <a:gd name="connsiteX133" fmla="*/ 482601 w 1303338"/>
                  <a:gd name="connsiteY133" fmla="*/ 297676 h 1565276"/>
                  <a:gd name="connsiteX134" fmla="*/ 496095 w 1303338"/>
                  <a:gd name="connsiteY134" fmla="*/ 290588 h 1565276"/>
                  <a:gd name="connsiteX135" fmla="*/ 508001 w 1303338"/>
                  <a:gd name="connsiteY135" fmla="*/ 279562 h 1565276"/>
                  <a:gd name="connsiteX136" fmla="*/ 514351 w 1303338"/>
                  <a:gd name="connsiteY136" fmla="*/ 266172 h 1565276"/>
                  <a:gd name="connsiteX137" fmla="*/ 517526 w 1303338"/>
                  <a:gd name="connsiteY137" fmla="*/ 249633 h 1565276"/>
                  <a:gd name="connsiteX138" fmla="*/ 514351 w 1303338"/>
                  <a:gd name="connsiteY138" fmla="*/ 233881 h 1565276"/>
                  <a:gd name="connsiteX139" fmla="*/ 508001 w 1303338"/>
                  <a:gd name="connsiteY139" fmla="*/ 219704 h 1565276"/>
                  <a:gd name="connsiteX140" fmla="*/ 496095 w 1303338"/>
                  <a:gd name="connsiteY140" fmla="*/ 209465 h 1565276"/>
                  <a:gd name="connsiteX141" fmla="*/ 482601 w 1303338"/>
                  <a:gd name="connsiteY141" fmla="*/ 202377 h 1565276"/>
                  <a:gd name="connsiteX142" fmla="*/ 386457 w 1303338"/>
                  <a:gd name="connsiteY142" fmla="*/ 0 h 1565276"/>
                  <a:gd name="connsiteX143" fmla="*/ 388819 w 1303338"/>
                  <a:gd name="connsiteY143" fmla="*/ 804 h 1565276"/>
                  <a:gd name="connsiteX144" fmla="*/ 389606 w 1303338"/>
                  <a:gd name="connsiteY144" fmla="*/ 804 h 1565276"/>
                  <a:gd name="connsiteX145" fmla="*/ 463577 w 1303338"/>
                  <a:gd name="connsiteY145" fmla="*/ 107649 h 1565276"/>
                  <a:gd name="connsiteX146" fmla="*/ 477044 w 1303338"/>
                  <a:gd name="connsiteY146" fmla="*/ 102336 h 1565276"/>
                  <a:gd name="connsiteX147" fmla="*/ 515938 w 1303338"/>
                  <a:gd name="connsiteY147" fmla="*/ 91248 h 1565276"/>
                  <a:gd name="connsiteX148" fmla="*/ 556419 w 1303338"/>
                  <a:gd name="connsiteY148" fmla="*/ 82536 h 1565276"/>
                  <a:gd name="connsiteX149" fmla="*/ 602457 w 1303338"/>
                  <a:gd name="connsiteY149" fmla="*/ 77784 h 1565276"/>
                  <a:gd name="connsiteX150" fmla="*/ 651670 w 1303338"/>
                  <a:gd name="connsiteY150" fmla="*/ 76200 h 1565276"/>
                  <a:gd name="connsiteX151" fmla="*/ 702470 w 1303338"/>
                  <a:gd name="connsiteY151" fmla="*/ 78576 h 1565276"/>
                  <a:gd name="connsiteX152" fmla="*/ 749301 w 1303338"/>
                  <a:gd name="connsiteY152" fmla="*/ 84120 h 1565276"/>
                  <a:gd name="connsiteX153" fmla="*/ 792957 w 1303338"/>
                  <a:gd name="connsiteY153" fmla="*/ 93624 h 1565276"/>
                  <a:gd name="connsiteX154" fmla="*/ 831057 w 1303338"/>
                  <a:gd name="connsiteY154" fmla="*/ 105504 h 1565276"/>
                  <a:gd name="connsiteX155" fmla="*/ 838317 w 1303338"/>
                  <a:gd name="connsiteY155" fmla="*/ 108632 h 1565276"/>
                  <a:gd name="connsiteX156" fmla="*/ 913467 w 1303338"/>
                  <a:gd name="connsiteY156" fmla="*/ 804 h 1565276"/>
                  <a:gd name="connsiteX157" fmla="*/ 915068 w 1303338"/>
                  <a:gd name="connsiteY157" fmla="*/ 804 h 1565276"/>
                  <a:gd name="connsiteX158" fmla="*/ 916669 w 1303338"/>
                  <a:gd name="connsiteY158" fmla="*/ 0 h 1565276"/>
                  <a:gd name="connsiteX159" fmla="*/ 919070 w 1303338"/>
                  <a:gd name="connsiteY159" fmla="*/ 804 h 1565276"/>
                  <a:gd name="connsiteX160" fmla="*/ 922272 w 1303338"/>
                  <a:gd name="connsiteY160" fmla="*/ 804 h 1565276"/>
                  <a:gd name="connsiteX161" fmla="*/ 924673 w 1303338"/>
                  <a:gd name="connsiteY161" fmla="*/ 3216 h 1565276"/>
                  <a:gd name="connsiteX162" fmla="*/ 927074 w 1303338"/>
                  <a:gd name="connsiteY162" fmla="*/ 4824 h 1565276"/>
                  <a:gd name="connsiteX163" fmla="*/ 928675 w 1303338"/>
                  <a:gd name="connsiteY163" fmla="*/ 7235 h 1565276"/>
                  <a:gd name="connsiteX164" fmla="*/ 930276 w 1303338"/>
                  <a:gd name="connsiteY164" fmla="*/ 10451 h 1565276"/>
                  <a:gd name="connsiteX165" fmla="*/ 928675 w 1303338"/>
                  <a:gd name="connsiteY165" fmla="*/ 12059 h 1565276"/>
                  <a:gd name="connsiteX166" fmla="*/ 856045 w 1303338"/>
                  <a:gd name="connsiteY166" fmla="*/ 116271 h 1565276"/>
                  <a:gd name="connsiteX167" fmla="*/ 865982 w 1303338"/>
                  <a:gd name="connsiteY167" fmla="*/ 120552 h 1565276"/>
                  <a:gd name="connsiteX168" fmla="*/ 897732 w 1303338"/>
                  <a:gd name="connsiteY168" fmla="*/ 137183 h 1565276"/>
                  <a:gd name="connsiteX169" fmla="*/ 925513 w 1303338"/>
                  <a:gd name="connsiteY169" fmla="*/ 155399 h 1565276"/>
                  <a:gd name="connsiteX170" fmla="*/ 950120 w 1303338"/>
                  <a:gd name="connsiteY170" fmla="*/ 175991 h 1565276"/>
                  <a:gd name="connsiteX171" fmla="*/ 971551 w 1303338"/>
                  <a:gd name="connsiteY171" fmla="*/ 198167 h 1565276"/>
                  <a:gd name="connsiteX172" fmla="*/ 991395 w 1303338"/>
                  <a:gd name="connsiteY172" fmla="*/ 220342 h 1565276"/>
                  <a:gd name="connsiteX173" fmla="*/ 1008063 w 1303338"/>
                  <a:gd name="connsiteY173" fmla="*/ 243310 h 1565276"/>
                  <a:gd name="connsiteX174" fmla="*/ 1022351 w 1303338"/>
                  <a:gd name="connsiteY174" fmla="*/ 267070 h 1565276"/>
                  <a:gd name="connsiteX175" fmla="*/ 1034257 w 1303338"/>
                  <a:gd name="connsiteY175" fmla="*/ 290038 h 1565276"/>
                  <a:gd name="connsiteX176" fmla="*/ 1043782 w 1303338"/>
                  <a:gd name="connsiteY176" fmla="*/ 313005 h 1565276"/>
                  <a:gd name="connsiteX177" fmla="*/ 1052514 w 1303338"/>
                  <a:gd name="connsiteY177" fmla="*/ 334389 h 1565276"/>
                  <a:gd name="connsiteX178" fmla="*/ 1058864 w 1303338"/>
                  <a:gd name="connsiteY178" fmla="*/ 354189 h 1565276"/>
                  <a:gd name="connsiteX179" fmla="*/ 1064420 w 1303338"/>
                  <a:gd name="connsiteY179" fmla="*/ 373989 h 1565276"/>
                  <a:gd name="connsiteX180" fmla="*/ 1067595 w 1303338"/>
                  <a:gd name="connsiteY180" fmla="*/ 389829 h 1565276"/>
                  <a:gd name="connsiteX181" fmla="*/ 1069976 w 1303338"/>
                  <a:gd name="connsiteY181" fmla="*/ 404876 h 1565276"/>
                  <a:gd name="connsiteX182" fmla="*/ 1071564 w 1303338"/>
                  <a:gd name="connsiteY182" fmla="*/ 416756 h 1565276"/>
                  <a:gd name="connsiteX183" fmla="*/ 1073151 w 1303338"/>
                  <a:gd name="connsiteY183" fmla="*/ 426260 h 1565276"/>
                  <a:gd name="connsiteX184" fmla="*/ 1073151 w 1303338"/>
                  <a:gd name="connsiteY184" fmla="*/ 431012 h 1565276"/>
                  <a:gd name="connsiteX185" fmla="*/ 1073151 w 1303338"/>
                  <a:gd name="connsiteY185" fmla="*/ 433388 h 1565276"/>
                  <a:gd name="connsiteX186" fmla="*/ 230188 w 1303338"/>
                  <a:gd name="connsiteY186" fmla="*/ 433388 h 1565276"/>
                  <a:gd name="connsiteX187" fmla="*/ 230188 w 1303338"/>
                  <a:gd name="connsiteY187" fmla="*/ 431012 h 1565276"/>
                  <a:gd name="connsiteX188" fmla="*/ 230188 w 1303338"/>
                  <a:gd name="connsiteY188" fmla="*/ 426260 h 1565276"/>
                  <a:gd name="connsiteX189" fmla="*/ 230982 w 1303338"/>
                  <a:gd name="connsiteY189" fmla="*/ 417548 h 1565276"/>
                  <a:gd name="connsiteX190" fmla="*/ 233363 w 1303338"/>
                  <a:gd name="connsiteY190" fmla="*/ 406460 h 1565276"/>
                  <a:gd name="connsiteX191" fmla="*/ 235744 w 1303338"/>
                  <a:gd name="connsiteY191" fmla="*/ 392997 h 1565276"/>
                  <a:gd name="connsiteX192" fmla="*/ 237332 w 1303338"/>
                  <a:gd name="connsiteY192" fmla="*/ 377157 h 1565276"/>
                  <a:gd name="connsiteX193" fmla="*/ 242094 w 1303338"/>
                  <a:gd name="connsiteY193" fmla="*/ 359733 h 1565276"/>
                  <a:gd name="connsiteX194" fmla="*/ 248444 w 1303338"/>
                  <a:gd name="connsiteY194" fmla="*/ 340725 h 1565276"/>
                  <a:gd name="connsiteX195" fmla="*/ 254794 w 1303338"/>
                  <a:gd name="connsiteY195" fmla="*/ 320133 h 1565276"/>
                  <a:gd name="connsiteX196" fmla="*/ 263526 w 1303338"/>
                  <a:gd name="connsiteY196" fmla="*/ 298750 h 1565276"/>
                  <a:gd name="connsiteX197" fmla="*/ 273844 w 1303338"/>
                  <a:gd name="connsiteY197" fmla="*/ 276574 h 1565276"/>
                  <a:gd name="connsiteX198" fmla="*/ 285751 w 1303338"/>
                  <a:gd name="connsiteY198" fmla="*/ 253606 h 1565276"/>
                  <a:gd name="connsiteX199" fmla="*/ 300832 w 1303338"/>
                  <a:gd name="connsiteY199" fmla="*/ 232222 h 1565276"/>
                  <a:gd name="connsiteX200" fmla="*/ 318294 w 1303338"/>
                  <a:gd name="connsiteY200" fmla="*/ 210047 h 1565276"/>
                  <a:gd name="connsiteX201" fmla="*/ 337344 w 1303338"/>
                  <a:gd name="connsiteY201" fmla="*/ 188663 h 1565276"/>
                  <a:gd name="connsiteX202" fmla="*/ 358776 w 1303338"/>
                  <a:gd name="connsiteY202" fmla="*/ 168071 h 1565276"/>
                  <a:gd name="connsiteX203" fmla="*/ 383382 w 1303338"/>
                  <a:gd name="connsiteY203" fmla="*/ 149063 h 1565276"/>
                  <a:gd name="connsiteX204" fmla="*/ 411163 w 1303338"/>
                  <a:gd name="connsiteY204" fmla="*/ 131639 h 1565276"/>
                  <a:gd name="connsiteX205" fmla="*/ 442913 w 1303338"/>
                  <a:gd name="connsiteY205" fmla="*/ 115800 h 1565276"/>
                  <a:gd name="connsiteX206" fmla="*/ 445710 w 1303338"/>
                  <a:gd name="connsiteY206" fmla="*/ 114697 h 1565276"/>
                  <a:gd name="connsiteX207" fmla="*/ 374651 w 1303338"/>
                  <a:gd name="connsiteY207" fmla="*/ 12059 h 1565276"/>
                  <a:gd name="connsiteX208" fmla="*/ 374651 w 1303338"/>
                  <a:gd name="connsiteY208" fmla="*/ 10451 h 1565276"/>
                  <a:gd name="connsiteX209" fmla="*/ 374651 w 1303338"/>
                  <a:gd name="connsiteY209" fmla="*/ 7235 h 1565276"/>
                  <a:gd name="connsiteX210" fmla="*/ 377012 w 1303338"/>
                  <a:gd name="connsiteY210" fmla="*/ 4824 h 1565276"/>
                  <a:gd name="connsiteX211" fmla="*/ 380161 w 1303338"/>
                  <a:gd name="connsiteY211" fmla="*/ 3216 h 1565276"/>
                  <a:gd name="connsiteX212" fmla="*/ 381735 w 1303338"/>
                  <a:gd name="connsiteY212" fmla="*/ 804 h 1565276"/>
                  <a:gd name="connsiteX213" fmla="*/ 384096 w 1303338"/>
                  <a:gd name="connsiteY213" fmla="*/ 804 h 1565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1303338" h="1565276">
                    <a:moveTo>
                      <a:pt x="227013" y="482600"/>
                    </a:moveTo>
                    <a:lnTo>
                      <a:pt x="279352" y="482600"/>
                    </a:lnTo>
                    <a:lnTo>
                      <a:pt x="1025572" y="482600"/>
                    </a:lnTo>
                    <a:lnTo>
                      <a:pt x="1077913" y="482600"/>
                    </a:lnTo>
                    <a:lnTo>
                      <a:pt x="1077913" y="831850"/>
                    </a:lnTo>
                    <a:lnTo>
                      <a:pt x="1076325" y="831850"/>
                    </a:lnTo>
                    <a:lnTo>
                      <a:pt x="1076325" y="1199303"/>
                    </a:lnTo>
                    <a:lnTo>
                      <a:pt x="1073153" y="1215194"/>
                    </a:lnTo>
                    <a:lnTo>
                      <a:pt x="1066809" y="1229497"/>
                    </a:lnTo>
                    <a:lnTo>
                      <a:pt x="1055707" y="1240621"/>
                    </a:lnTo>
                    <a:lnTo>
                      <a:pt x="1041433" y="1247772"/>
                    </a:lnTo>
                    <a:lnTo>
                      <a:pt x="1025572" y="1250950"/>
                    </a:lnTo>
                    <a:lnTo>
                      <a:pt x="915988" y="1250950"/>
                    </a:lnTo>
                    <a:lnTo>
                      <a:pt x="915988" y="1475704"/>
                    </a:lnTo>
                    <a:lnTo>
                      <a:pt x="912799" y="1498691"/>
                    </a:lnTo>
                    <a:lnTo>
                      <a:pt x="904029" y="1520094"/>
                    </a:lnTo>
                    <a:lnTo>
                      <a:pt x="890476" y="1538325"/>
                    </a:lnTo>
                    <a:lnTo>
                      <a:pt x="872139" y="1553386"/>
                    </a:lnTo>
                    <a:lnTo>
                      <a:pt x="850614" y="1562105"/>
                    </a:lnTo>
                    <a:lnTo>
                      <a:pt x="825899" y="1565276"/>
                    </a:lnTo>
                    <a:lnTo>
                      <a:pt x="801982" y="1562105"/>
                    </a:lnTo>
                    <a:lnTo>
                      <a:pt x="780456" y="1553386"/>
                    </a:lnTo>
                    <a:lnTo>
                      <a:pt x="762119" y="1538325"/>
                    </a:lnTo>
                    <a:lnTo>
                      <a:pt x="747769" y="1520094"/>
                    </a:lnTo>
                    <a:lnTo>
                      <a:pt x="738202" y="1498691"/>
                    </a:lnTo>
                    <a:lnTo>
                      <a:pt x="735013" y="1475704"/>
                    </a:lnTo>
                    <a:lnTo>
                      <a:pt x="735013" y="1250950"/>
                    </a:lnTo>
                    <a:lnTo>
                      <a:pt x="566738" y="1250950"/>
                    </a:lnTo>
                    <a:lnTo>
                      <a:pt x="566738" y="1475704"/>
                    </a:lnTo>
                    <a:lnTo>
                      <a:pt x="562804" y="1498691"/>
                    </a:lnTo>
                    <a:lnTo>
                      <a:pt x="554936" y="1520094"/>
                    </a:lnTo>
                    <a:lnTo>
                      <a:pt x="540774" y="1538325"/>
                    </a:lnTo>
                    <a:lnTo>
                      <a:pt x="522678" y="1553386"/>
                    </a:lnTo>
                    <a:lnTo>
                      <a:pt x="501434" y="1562105"/>
                    </a:lnTo>
                    <a:lnTo>
                      <a:pt x="477044" y="1565276"/>
                    </a:lnTo>
                    <a:lnTo>
                      <a:pt x="453440" y="1562105"/>
                    </a:lnTo>
                    <a:lnTo>
                      <a:pt x="432197" y="1553386"/>
                    </a:lnTo>
                    <a:lnTo>
                      <a:pt x="414101" y="1538325"/>
                    </a:lnTo>
                    <a:lnTo>
                      <a:pt x="399939" y="1520094"/>
                    </a:lnTo>
                    <a:lnTo>
                      <a:pt x="390497" y="1498691"/>
                    </a:lnTo>
                    <a:lnTo>
                      <a:pt x="387350" y="1475704"/>
                    </a:lnTo>
                    <a:lnTo>
                      <a:pt x="387350" y="1250950"/>
                    </a:lnTo>
                    <a:lnTo>
                      <a:pt x="279352" y="1250950"/>
                    </a:lnTo>
                    <a:lnTo>
                      <a:pt x="262699" y="1247772"/>
                    </a:lnTo>
                    <a:lnTo>
                      <a:pt x="249218" y="1240621"/>
                    </a:lnTo>
                    <a:lnTo>
                      <a:pt x="238116" y="1229497"/>
                    </a:lnTo>
                    <a:lnTo>
                      <a:pt x="230979" y="1215194"/>
                    </a:lnTo>
                    <a:lnTo>
                      <a:pt x="228600" y="1199303"/>
                    </a:lnTo>
                    <a:lnTo>
                      <a:pt x="228600" y="831850"/>
                    </a:lnTo>
                    <a:lnTo>
                      <a:pt x="227013" y="831850"/>
                    </a:lnTo>
                    <a:close/>
                    <a:moveTo>
                      <a:pt x="1212452" y="454025"/>
                    </a:moveTo>
                    <a:lnTo>
                      <a:pt x="1236369" y="457200"/>
                    </a:lnTo>
                    <a:lnTo>
                      <a:pt x="1259489" y="466725"/>
                    </a:lnTo>
                    <a:lnTo>
                      <a:pt x="1277826" y="481012"/>
                    </a:lnTo>
                    <a:lnTo>
                      <a:pt x="1291379" y="499269"/>
                    </a:lnTo>
                    <a:lnTo>
                      <a:pt x="1300149" y="520700"/>
                    </a:lnTo>
                    <a:lnTo>
                      <a:pt x="1303338" y="545306"/>
                    </a:lnTo>
                    <a:lnTo>
                      <a:pt x="1303338" y="950119"/>
                    </a:lnTo>
                    <a:lnTo>
                      <a:pt x="1300149" y="973932"/>
                    </a:lnTo>
                    <a:lnTo>
                      <a:pt x="1291379" y="996157"/>
                    </a:lnTo>
                    <a:lnTo>
                      <a:pt x="1277826" y="1014413"/>
                    </a:lnTo>
                    <a:lnTo>
                      <a:pt x="1259489" y="1028701"/>
                    </a:lnTo>
                    <a:lnTo>
                      <a:pt x="1236369" y="1036638"/>
                    </a:lnTo>
                    <a:lnTo>
                      <a:pt x="1212452" y="1039813"/>
                    </a:lnTo>
                    <a:lnTo>
                      <a:pt x="1189332" y="1036638"/>
                    </a:lnTo>
                    <a:lnTo>
                      <a:pt x="1167806" y="1028701"/>
                    </a:lnTo>
                    <a:lnTo>
                      <a:pt x="1149469" y="1014413"/>
                    </a:lnTo>
                    <a:lnTo>
                      <a:pt x="1134322" y="996157"/>
                    </a:lnTo>
                    <a:lnTo>
                      <a:pt x="1125552" y="973932"/>
                    </a:lnTo>
                    <a:lnTo>
                      <a:pt x="1122363" y="950119"/>
                    </a:lnTo>
                    <a:lnTo>
                      <a:pt x="1122363" y="545306"/>
                    </a:lnTo>
                    <a:lnTo>
                      <a:pt x="1125552" y="520700"/>
                    </a:lnTo>
                    <a:lnTo>
                      <a:pt x="1134322" y="499269"/>
                    </a:lnTo>
                    <a:lnTo>
                      <a:pt x="1149469" y="481012"/>
                    </a:lnTo>
                    <a:lnTo>
                      <a:pt x="1167806" y="466725"/>
                    </a:lnTo>
                    <a:lnTo>
                      <a:pt x="1189332" y="457200"/>
                    </a:lnTo>
                    <a:close/>
                    <a:moveTo>
                      <a:pt x="90092" y="454025"/>
                    </a:moveTo>
                    <a:lnTo>
                      <a:pt x="114591" y="457200"/>
                    </a:lnTo>
                    <a:lnTo>
                      <a:pt x="135929" y="466725"/>
                    </a:lnTo>
                    <a:lnTo>
                      <a:pt x="154105" y="481012"/>
                    </a:lnTo>
                    <a:lnTo>
                      <a:pt x="168330" y="499269"/>
                    </a:lnTo>
                    <a:lnTo>
                      <a:pt x="177814" y="520700"/>
                    </a:lnTo>
                    <a:lnTo>
                      <a:pt x="180975" y="545306"/>
                    </a:lnTo>
                    <a:lnTo>
                      <a:pt x="180975" y="950119"/>
                    </a:lnTo>
                    <a:lnTo>
                      <a:pt x="177814" y="973932"/>
                    </a:lnTo>
                    <a:lnTo>
                      <a:pt x="168330" y="996157"/>
                    </a:lnTo>
                    <a:lnTo>
                      <a:pt x="154105" y="1014413"/>
                    </a:lnTo>
                    <a:lnTo>
                      <a:pt x="135929" y="1028701"/>
                    </a:lnTo>
                    <a:lnTo>
                      <a:pt x="114591" y="1036638"/>
                    </a:lnTo>
                    <a:lnTo>
                      <a:pt x="90092" y="1039813"/>
                    </a:lnTo>
                    <a:lnTo>
                      <a:pt x="66384" y="1036638"/>
                    </a:lnTo>
                    <a:lnTo>
                      <a:pt x="45046" y="1028701"/>
                    </a:lnTo>
                    <a:lnTo>
                      <a:pt x="26870" y="1014413"/>
                    </a:lnTo>
                    <a:lnTo>
                      <a:pt x="12645" y="996157"/>
                    </a:lnTo>
                    <a:lnTo>
                      <a:pt x="3161" y="973932"/>
                    </a:lnTo>
                    <a:lnTo>
                      <a:pt x="0" y="950119"/>
                    </a:lnTo>
                    <a:lnTo>
                      <a:pt x="0" y="545306"/>
                    </a:lnTo>
                    <a:lnTo>
                      <a:pt x="3161" y="520700"/>
                    </a:lnTo>
                    <a:lnTo>
                      <a:pt x="12645" y="499269"/>
                    </a:lnTo>
                    <a:lnTo>
                      <a:pt x="26870" y="481012"/>
                    </a:lnTo>
                    <a:lnTo>
                      <a:pt x="45046" y="466725"/>
                    </a:lnTo>
                    <a:lnTo>
                      <a:pt x="66384" y="457200"/>
                    </a:lnTo>
                    <a:close/>
                    <a:moveTo>
                      <a:pt x="836614" y="198439"/>
                    </a:moveTo>
                    <a:lnTo>
                      <a:pt x="820739" y="202377"/>
                    </a:lnTo>
                    <a:lnTo>
                      <a:pt x="806451" y="209465"/>
                    </a:lnTo>
                    <a:lnTo>
                      <a:pt x="796133" y="219704"/>
                    </a:lnTo>
                    <a:lnTo>
                      <a:pt x="788195" y="233881"/>
                    </a:lnTo>
                    <a:lnTo>
                      <a:pt x="785814" y="249633"/>
                    </a:lnTo>
                    <a:lnTo>
                      <a:pt x="788195" y="266172"/>
                    </a:lnTo>
                    <a:lnTo>
                      <a:pt x="796133" y="279562"/>
                    </a:lnTo>
                    <a:lnTo>
                      <a:pt x="806451" y="290588"/>
                    </a:lnTo>
                    <a:lnTo>
                      <a:pt x="820739" y="297676"/>
                    </a:lnTo>
                    <a:lnTo>
                      <a:pt x="836614" y="300039"/>
                    </a:lnTo>
                    <a:lnTo>
                      <a:pt x="852489" y="297676"/>
                    </a:lnTo>
                    <a:lnTo>
                      <a:pt x="866777" y="290588"/>
                    </a:lnTo>
                    <a:lnTo>
                      <a:pt x="877095" y="279562"/>
                    </a:lnTo>
                    <a:lnTo>
                      <a:pt x="885033" y="266172"/>
                    </a:lnTo>
                    <a:lnTo>
                      <a:pt x="887414" y="249633"/>
                    </a:lnTo>
                    <a:lnTo>
                      <a:pt x="885033" y="233881"/>
                    </a:lnTo>
                    <a:lnTo>
                      <a:pt x="877095" y="219704"/>
                    </a:lnTo>
                    <a:lnTo>
                      <a:pt x="866777" y="209465"/>
                    </a:lnTo>
                    <a:lnTo>
                      <a:pt x="852489" y="202377"/>
                    </a:lnTo>
                    <a:close/>
                    <a:moveTo>
                      <a:pt x="465932" y="198439"/>
                    </a:moveTo>
                    <a:lnTo>
                      <a:pt x="450057" y="202377"/>
                    </a:lnTo>
                    <a:lnTo>
                      <a:pt x="435770" y="209465"/>
                    </a:lnTo>
                    <a:lnTo>
                      <a:pt x="425451" y="219704"/>
                    </a:lnTo>
                    <a:lnTo>
                      <a:pt x="419101" y="233881"/>
                    </a:lnTo>
                    <a:lnTo>
                      <a:pt x="415926" y="249633"/>
                    </a:lnTo>
                    <a:lnTo>
                      <a:pt x="419101" y="266172"/>
                    </a:lnTo>
                    <a:lnTo>
                      <a:pt x="425451" y="279562"/>
                    </a:lnTo>
                    <a:lnTo>
                      <a:pt x="435770" y="290588"/>
                    </a:lnTo>
                    <a:lnTo>
                      <a:pt x="450057" y="297676"/>
                    </a:lnTo>
                    <a:lnTo>
                      <a:pt x="465932" y="300039"/>
                    </a:lnTo>
                    <a:lnTo>
                      <a:pt x="482601" y="297676"/>
                    </a:lnTo>
                    <a:lnTo>
                      <a:pt x="496095" y="290588"/>
                    </a:lnTo>
                    <a:lnTo>
                      <a:pt x="508001" y="279562"/>
                    </a:lnTo>
                    <a:lnTo>
                      <a:pt x="514351" y="266172"/>
                    </a:lnTo>
                    <a:lnTo>
                      <a:pt x="517526" y="249633"/>
                    </a:lnTo>
                    <a:lnTo>
                      <a:pt x="514351" y="233881"/>
                    </a:lnTo>
                    <a:lnTo>
                      <a:pt x="508001" y="219704"/>
                    </a:lnTo>
                    <a:lnTo>
                      <a:pt x="496095" y="209465"/>
                    </a:lnTo>
                    <a:lnTo>
                      <a:pt x="482601" y="202377"/>
                    </a:lnTo>
                    <a:close/>
                    <a:moveTo>
                      <a:pt x="386457" y="0"/>
                    </a:moveTo>
                    <a:lnTo>
                      <a:pt x="388819" y="804"/>
                    </a:lnTo>
                    <a:lnTo>
                      <a:pt x="389606" y="804"/>
                    </a:lnTo>
                    <a:lnTo>
                      <a:pt x="463577" y="107649"/>
                    </a:lnTo>
                    <a:lnTo>
                      <a:pt x="477044" y="102336"/>
                    </a:lnTo>
                    <a:lnTo>
                      <a:pt x="515938" y="91248"/>
                    </a:lnTo>
                    <a:lnTo>
                      <a:pt x="556419" y="82536"/>
                    </a:lnTo>
                    <a:lnTo>
                      <a:pt x="602457" y="77784"/>
                    </a:lnTo>
                    <a:lnTo>
                      <a:pt x="651670" y="76200"/>
                    </a:lnTo>
                    <a:lnTo>
                      <a:pt x="702470" y="78576"/>
                    </a:lnTo>
                    <a:lnTo>
                      <a:pt x="749301" y="84120"/>
                    </a:lnTo>
                    <a:lnTo>
                      <a:pt x="792957" y="93624"/>
                    </a:lnTo>
                    <a:lnTo>
                      <a:pt x="831057" y="105504"/>
                    </a:lnTo>
                    <a:lnTo>
                      <a:pt x="838317" y="108632"/>
                    </a:lnTo>
                    <a:lnTo>
                      <a:pt x="913467" y="804"/>
                    </a:lnTo>
                    <a:lnTo>
                      <a:pt x="915068" y="804"/>
                    </a:lnTo>
                    <a:lnTo>
                      <a:pt x="916669" y="0"/>
                    </a:lnTo>
                    <a:lnTo>
                      <a:pt x="919070" y="804"/>
                    </a:lnTo>
                    <a:lnTo>
                      <a:pt x="922272" y="804"/>
                    </a:lnTo>
                    <a:lnTo>
                      <a:pt x="924673" y="3216"/>
                    </a:lnTo>
                    <a:lnTo>
                      <a:pt x="927074" y="4824"/>
                    </a:lnTo>
                    <a:lnTo>
                      <a:pt x="928675" y="7235"/>
                    </a:lnTo>
                    <a:lnTo>
                      <a:pt x="930276" y="10451"/>
                    </a:lnTo>
                    <a:lnTo>
                      <a:pt x="928675" y="12059"/>
                    </a:lnTo>
                    <a:lnTo>
                      <a:pt x="856045" y="116271"/>
                    </a:lnTo>
                    <a:lnTo>
                      <a:pt x="865982" y="120552"/>
                    </a:lnTo>
                    <a:lnTo>
                      <a:pt x="897732" y="137183"/>
                    </a:lnTo>
                    <a:lnTo>
                      <a:pt x="925513" y="155399"/>
                    </a:lnTo>
                    <a:lnTo>
                      <a:pt x="950120" y="175991"/>
                    </a:lnTo>
                    <a:lnTo>
                      <a:pt x="971551" y="198167"/>
                    </a:lnTo>
                    <a:lnTo>
                      <a:pt x="991395" y="220342"/>
                    </a:lnTo>
                    <a:lnTo>
                      <a:pt x="1008063" y="243310"/>
                    </a:lnTo>
                    <a:lnTo>
                      <a:pt x="1022351" y="267070"/>
                    </a:lnTo>
                    <a:lnTo>
                      <a:pt x="1034257" y="290038"/>
                    </a:lnTo>
                    <a:lnTo>
                      <a:pt x="1043782" y="313005"/>
                    </a:lnTo>
                    <a:lnTo>
                      <a:pt x="1052514" y="334389"/>
                    </a:lnTo>
                    <a:lnTo>
                      <a:pt x="1058864" y="354189"/>
                    </a:lnTo>
                    <a:lnTo>
                      <a:pt x="1064420" y="373989"/>
                    </a:lnTo>
                    <a:lnTo>
                      <a:pt x="1067595" y="389829"/>
                    </a:lnTo>
                    <a:lnTo>
                      <a:pt x="1069976" y="404876"/>
                    </a:lnTo>
                    <a:lnTo>
                      <a:pt x="1071564" y="416756"/>
                    </a:lnTo>
                    <a:lnTo>
                      <a:pt x="1073151" y="426260"/>
                    </a:lnTo>
                    <a:lnTo>
                      <a:pt x="1073151" y="431012"/>
                    </a:lnTo>
                    <a:lnTo>
                      <a:pt x="1073151" y="433388"/>
                    </a:lnTo>
                    <a:lnTo>
                      <a:pt x="230188" y="433388"/>
                    </a:lnTo>
                    <a:lnTo>
                      <a:pt x="230188" y="431012"/>
                    </a:lnTo>
                    <a:lnTo>
                      <a:pt x="230188" y="426260"/>
                    </a:lnTo>
                    <a:lnTo>
                      <a:pt x="230982" y="417548"/>
                    </a:lnTo>
                    <a:lnTo>
                      <a:pt x="233363" y="406460"/>
                    </a:lnTo>
                    <a:lnTo>
                      <a:pt x="235744" y="392997"/>
                    </a:lnTo>
                    <a:lnTo>
                      <a:pt x="237332" y="377157"/>
                    </a:lnTo>
                    <a:lnTo>
                      <a:pt x="242094" y="359733"/>
                    </a:lnTo>
                    <a:lnTo>
                      <a:pt x="248444" y="340725"/>
                    </a:lnTo>
                    <a:lnTo>
                      <a:pt x="254794" y="320133"/>
                    </a:lnTo>
                    <a:lnTo>
                      <a:pt x="263526" y="298750"/>
                    </a:lnTo>
                    <a:lnTo>
                      <a:pt x="273844" y="276574"/>
                    </a:lnTo>
                    <a:lnTo>
                      <a:pt x="285751" y="253606"/>
                    </a:lnTo>
                    <a:lnTo>
                      <a:pt x="300832" y="232222"/>
                    </a:lnTo>
                    <a:lnTo>
                      <a:pt x="318294" y="210047"/>
                    </a:lnTo>
                    <a:lnTo>
                      <a:pt x="337344" y="188663"/>
                    </a:lnTo>
                    <a:lnTo>
                      <a:pt x="358776" y="168071"/>
                    </a:lnTo>
                    <a:lnTo>
                      <a:pt x="383382" y="149063"/>
                    </a:lnTo>
                    <a:lnTo>
                      <a:pt x="411163" y="131639"/>
                    </a:lnTo>
                    <a:lnTo>
                      <a:pt x="442913" y="115800"/>
                    </a:lnTo>
                    <a:lnTo>
                      <a:pt x="445710" y="114697"/>
                    </a:lnTo>
                    <a:lnTo>
                      <a:pt x="374651" y="12059"/>
                    </a:lnTo>
                    <a:lnTo>
                      <a:pt x="374651" y="10451"/>
                    </a:lnTo>
                    <a:lnTo>
                      <a:pt x="374651" y="7235"/>
                    </a:lnTo>
                    <a:lnTo>
                      <a:pt x="377012" y="4824"/>
                    </a:lnTo>
                    <a:lnTo>
                      <a:pt x="380161" y="3216"/>
                    </a:lnTo>
                    <a:lnTo>
                      <a:pt x="381735" y="804"/>
                    </a:lnTo>
                    <a:lnTo>
                      <a:pt x="384096" y="80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grpSp>
        <p:grpSp>
          <p:nvGrpSpPr>
            <p:cNvPr id="20" name="Group 19"/>
            <p:cNvGrpSpPr/>
            <p:nvPr/>
          </p:nvGrpSpPr>
          <p:grpSpPr>
            <a:xfrm>
              <a:off x="7950833" y="2928166"/>
              <a:ext cx="2310225" cy="1577327"/>
              <a:chOff x="7326265" y="2928166"/>
              <a:chExt cx="2310225" cy="1577327"/>
            </a:xfrm>
            <a:grpFill/>
          </p:grpSpPr>
          <p:sp>
            <p:nvSpPr>
              <p:cNvPr id="14" name="Freeform 13"/>
              <p:cNvSpPr>
                <a:spLocks noChangeAspect="1"/>
              </p:cNvSpPr>
              <p:nvPr/>
            </p:nvSpPr>
            <p:spPr bwMode="auto">
              <a:xfrm>
                <a:off x="8164135" y="3335830"/>
                <a:ext cx="634485" cy="761999"/>
              </a:xfrm>
              <a:custGeom>
                <a:avLst/>
                <a:gdLst>
                  <a:gd name="connsiteX0" fmla="*/ 227013 w 1303338"/>
                  <a:gd name="connsiteY0" fmla="*/ 482600 h 1565276"/>
                  <a:gd name="connsiteX1" fmla="*/ 279352 w 1303338"/>
                  <a:gd name="connsiteY1" fmla="*/ 482600 h 1565276"/>
                  <a:gd name="connsiteX2" fmla="*/ 1025572 w 1303338"/>
                  <a:gd name="connsiteY2" fmla="*/ 482600 h 1565276"/>
                  <a:gd name="connsiteX3" fmla="*/ 1077913 w 1303338"/>
                  <a:gd name="connsiteY3" fmla="*/ 482600 h 1565276"/>
                  <a:gd name="connsiteX4" fmla="*/ 1077913 w 1303338"/>
                  <a:gd name="connsiteY4" fmla="*/ 831850 h 1565276"/>
                  <a:gd name="connsiteX5" fmla="*/ 1076325 w 1303338"/>
                  <a:gd name="connsiteY5" fmla="*/ 831850 h 1565276"/>
                  <a:gd name="connsiteX6" fmla="*/ 1076325 w 1303338"/>
                  <a:gd name="connsiteY6" fmla="*/ 1199303 h 1565276"/>
                  <a:gd name="connsiteX7" fmla="*/ 1073153 w 1303338"/>
                  <a:gd name="connsiteY7" fmla="*/ 1215194 h 1565276"/>
                  <a:gd name="connsiteX8" fmla="*/ 1066809 w 1303338"/>
                  <a:gd name="connsiteY8" fmla="*/ 1229497 h 1565276"/>
                  <a:gd name="connsiteX9" fmla="*/ 1055707 w 1303338"/>
                  <a:gd name="connsiteY9" fmla="*/ 1240621 h 1565276"/>
                  <a:gd name="connsiteX10" fmla="*/ 1041433 w 1303338"/>
                  <a:gd name="connsiteY10" fmla="*/ 1247772 h 1565276"/>
                  <a:gd name="connsiteX11" fmla="*/ 1025572 w 1303338"/>
                  <a:gd name="connsiteY11" fmla="*/ 1250950 h 1565276"/>
                  <a:gd name="connsiteX12" fmla="*/ 915988 w 1303338"/>
                  <a:gd name="connsiteY12" fmla="*/ 1250950 h 1565276"/>
                  <a:gd name="connsiteX13" fmla="*/ 915988 w 1303338"/>
                  <a:gd name="connsiteY13" fmla="*/ 1475704 h 1565276"/>
                  <a:gd name="connsiteX14" fmla="*/ 912799 w 1303338"/>
                  <a:gd name="connsiteY14" fmla="*/ 1498691 h 1565276"/>
                  <a:gd name="connsiteX15" fmla="*/ 904029 w 1303338"/>
                  <a:gd name="connsiteY15" fmla="*/ 1520094 h 1565276"/>
                  <a:gd name="connsiteX16" fmla="*/ 890476 w 1303338"/>
                  <a:gd name="connsiteY16" fmla="*/ 1538325 h 1565276"/>
                  <a:gd name="connsiteX17" fmla="*/ 872139 w 1303338"/>
                  <a:gd name="connsiteY17" fmla="*/ 1553386 h 1565276"/>
                  <a:gd name="connsiteX18" fmla="*/ 850614 w 1303338"/>
                  <a:gd name="connsiteY18" fmla="*/ 1562105 h 1565276"/>
                  <a:gd name="connsiteX19" fmla="*/ 825899 w 1303338"/>
                  <a:gd name="connsiteY19" fmla="*/ 1565276 h 1565276"/>
                  <a:gd name="connsiteX20" fmla="*/ 801982 w 1303338"/>
                  <a:gd name="connsiteY20" fmla="*/ 1562105 h 1565276"/>
                  <a:gd name="connsiteX21" fmla="*/ 780456 w 1303338"/>
                  <a:gd name="connsiteY21" fmla="*/ 1553386 h 1565276"/>
                  <a:gd name="connsiteX22" fmla="*/ 762119 w 1303338"/>
                  <a:gd name="connsiteY22" fmla="*/ 1538325 h 1565276"/>
                  <a:gd name="connsiteX23" fmla="*/ 747769 w 1303338"/>
                  <a:gd name="connsiteY23" fmla="*/ 1520094 h 1565276"/>
                  <a:gd name="connsiteX24" fmla="*/ 738202 w 1303338"/>
                  <a:gd name="connsiteY24" fmla="*/ 1498691 h 1565276"/>
                  <a:gd name="connsiteX25" fmla="*/ 735013 w 1303338"/>
                  <a:gd name="connsiteY25" fmla="*/ 1475704 h 1565276"/>
                  <a:gd name="connsiteX26" fmla="*/ 735013 w 1303338"/>
                  <a:gd name="connsiteY26" fmla="*/ 1250950 h 1565276"/>
                  <a:gd name="connsiteX27" fmla="*/ 566738 w 1303338"/>
                  <a:gd name="connsiteY27" fmla="*/ 1250950 h 1565276"/>
                  <a:gd name="connsiteX28" fmla="*/ 566738 w 1303338"/>
                  <a:gd name="connsiteY28" fmla="*/ 1475704 h 1565276"/>
                  <a:gd name="connsiteX29" fmla="*/ 562804 w 1303338"/>
                  <a:gd name="connsiteY29" fmla="*/ 1498691 h 1565276"/>
                  <a:gd name="connsiteX30" fmla="*/ 554936 w 1303338"/>
                  <a:gd name="connsiteY30" fmla="*/ 1520094 h 1565276"/>
                  <a:gd name="connsiteX31" fmla="*/ 540774 w 1303338"/>
                  <a:gd name="connsiteY31" fmla="*/ 1538325 h 1565276"/>
                  <a:gd name="connsiteX32" fmla="*/ 522678 w 1303338"/>
                  <a:gd name="connsiteY32" fmla="*/ 1553386 h 1565276"/>
                  <a:gd name="connsiteX33" fmla="*/ 501434 w 1303338"/>
                  <a:gd name="connsiteY33" fmla="*/ 1562105 h 1565276"/>
                  <a:gd name="connsiteX34" fmla="*/ 477044 w 1303338"/>
                  <a:gd name="connsiteY34" fmla="*/ 1565276 h 1565276"/>
                  <a:gd name="connsiteX35" fmla="*/ 453440 w 1303338"/>
                  <a:gd name="connsiteY35" fmla="*/ 1562105 h 1565276"/>
                  <a:gd name="connsiteX36" fmla="*/ 432197 w 1303338"/>
                  <a:gd name="connsiteY36" fmla="*/ 1553386 h 1565276"/>
                  <a:gd name="connsiteX37" fmla="*/ 414101 w 1303338"/>
                  <a:gd name="connsiteY37" fmla="*/ 1538325 h 1565276"/>
                  <a:gd name="connsiteX38" fmla="*/ 399939 w 1303338"/>
                  <a:gd name="connsiteY38" fmla="*/ 1520094 h 1565276"/>
                  <a:gd name="connsiteX39" fmla="*/ 390497 w 1303338"/>
                  <a:gd name="connsiteY39" fmla="*/ 1498691 h 1565276"/>
                  <a:gd name="connsiteX40" fmla="*/ 387350 w 1303338"/>
                  <a:gd name="connsiteY40" fmla="*/ 1475704 h 1565276"/>
                  <a:gd name="connsiteX41" fmla="*/ 387350 w 1303338"/>
                  <a:gd name="connsiteY41" fmla="*/ 1250950 h 1565276"/>
                  <a:gd name="connsiteX42" fmla="*/ 279352 w 1303338"/>
                  <a:gd name="connsiteY42" fmla="*/ 1250950 h 1565276"/>
                  <a:gd name="connsiteX43" fmla="*/ 262699 w 1303338"/>
                  <a:gd name="connsiteY43" fmla="*/ 1247772 h 1565276"/>
                  <a:gd name="connsiteX44" fmla="*/ 249218 w 1303338"/>
                  <a:gd name="connsiteY44" fmla="*/ 1240621 h 1565276"/>
                  <a:gd name="connsiteX45" fmla="*/ 238116 w 1303338"/>
                  <a:gd name="connsiteY45" fmla="*/ 1229497 h 1565276"/>
                  <a:gd name="connsiteX46" fmla="*/ 230979 w 1303338"/>
                  <a:gd name="connsiteY46" fmla="*/ 1215194 h 1565276"/>
                  <a:gd name="connsiteX47" fmla="*/ 228600 w 1303338"/>
                  <a:gd name="connsiteY47" fmla="*/ 1199303 h 1565276"/>
                  <a:gd name="connsiteX48" fmla="*/ 228600 w 1303338"/>
                  <a:gd name="connsiteY48" fmla="*/ 831850 h 1565276"/>
                  <a:gd name="connsiteX49" fmla="*/ 227013 w 1303338"/>
                  <a:gd name="connsiteY49" fmla="*/ 831850 h 1565276"/>
                  <a:gd name="connsiteX50" fmla="*/ 1212452 w 1303338"/>
                  <a:gd name="connsiteY50" fmla="*/ 454025 h 1565276"/>
                  <a:gd name="connsiteX51" fmla="*/ 1236369 w 1303338"/>
                  <a:gd name="connsiteY51" fmla="*/ 457200 h 1565276"/>
                  <a:gd name="connsiteX52" fmla="*/ 1259489 w 1303338"/>
                  <a:gd name="connsiteY52" fmla="*/ 466725 h 1565276"/>
                  <a:gd name="connsiteX53" fmla="*/ 1277826 w 1303338"/>
                  <a:gd name="connsiteY53" fmla="*/ 481012 h 1565276"/>
                  <a:gd name="connsiteX54" fmla="*/ 1291379 w 1303338"/>
                  <a:gd name="connsiteY54" fmla="*/ 499269 h 1565276"/>
                  <a:gd name="connsiteX55" fmla="*/ 1300149 w 1303338"/>
                  <a:gd name="connsiteY55" fmla="*/ 520700 h 1565276"/>
                  <a:gd name="connsiteX56" fmla="*/ 1303338 w 1303338"/>
                  <a:gd name="connsiteY56" fmla="*/ 545306 h 1565276"/>
                  <a:gd name="connsiteX57" fmla="*/ 1303338 w 1303338"/>
                  <a:gd name="connsiteY57" fmla="*/ 950119 h 1565276"/>
                  <a:gd name="connsiteX58" fmla="*/ 1300149 w 1303338"/>
                  <a:gd name="connsiteY58" fmla="*/ 973932 h 1565276"/>
                  <a:gd name="connsiteX59" fmla="*/ 1291379 w 1303338"/>
                  <a:gd name="connsiteY59" fmla="*/ 996157 h 1565276"/>
                  <a:gd name="connsiteX60" fmla="*/ 1277826 w 1303338"/>
                  <a:gd name="connsiteY60" fmla="*/ 1014413 h 1565276"/>
                  <a:gd name="connsiteX61" fmla="*/ 1259489 w 1303338"/>
                  <a:gd name="connsiteY61" fmla="*/ 1028701 h 1565276"/>
                  <a:gd name="connsiteX62" fmla="*/ 1236369 w 1303338"/>
                  <a:gd name="connsiteY62" fmla="*/ 1036638 h 1565276"/>
                  <a:gd name="connsiteX63" fmla="*/ 1212452 w 1303338"/>
                  <a:gd name="connsiteY63" fmla="*/ 1039813 h 1565276"/>
                  <a:gd name="connsiteX64" fmla="*/ 1189332 w 1303338"/>
                  <a:gd name="connsiteY64" fmla="*/ 1036638 h 1565276"/>
                  <a:gd name="connsiteX65" fmla="*/ 1167806 w 1303338"/>
                  <a:gd name="connsiteY65" fmla="*/ 1028701 h 1565276"/>
                  <a:gd name="connsiteX66" fmla="*/ 1149469 w 1303338"/>
                  <a:gd name="connsiteY66" fmla="*/ 1014413 h 1565276"/>
                  <a:gd name="connsiteX67" fmla="*/ 1134322 w 1303338"/>
                  <a:gd name="connsiteY67" fmla="*/ 996157 h 1565276"/>
                  <a:gd name="connsiteX68" fmla="*/ 1125552 w 1303338"/>
                  <a:gd name="connsiteY68" fmla="*/ 973932 h 1565276"/>
                  <a:gd name="connsiteX69" fmla="*/ 1122363 w 1303338"/>
                  <a:gd name="connsiteY69" fmla="*/ 950119 h 1565276"/>
                  <a:gd name="connsiteX70" fmla="*/ 1122363 w 1303338"/>
                  <a:gd name="connsiteY70" fmla="*/ 545306 h 1565276"/>
                  <a:gd name="connsiteX71" fmla="*/ 1125552 w 1303338"/>
                  <a:gd name="connsiteY71" fmla="*/ 520700 h 1565276"/>
                  <a:gd name="connsiteX72" fmla="*/ 1134322 w 1303338"/>
                  <a:gd name="connsiteY72" fmla="*/ 499269 h 1565276"/>
                  <a:gd name="connsiteX73" fmla="*/ 1149469 w 1303338"/>
                  <a:gd name="connsiteY73" fmla="*/ 481012 h 1565276"/>
                  <a:gd name="connsiteX74" fmla="*/ 1167806 w 1303338"/>
                  <a:gd name="connsiteY74" fmla="*/ 466725 h 1565276"/>
                  <a:gd name="connsiteX75" fmla="*/ 1189332 w 1303338"/>
                  <a:gd name="connsiteY75" fmla="*/ 457200 h 1565276"/>
                  <a:gd name="connsiteX76" fmla="*/ 90092 w 1303338"/>
                  <a:gd name="connsiteY76" fmla="*/ 454025 h 1565276"/>
                  <a:gd name="connsiteX77" fmla="*/ 114591 w 1303338"/>
                  <a:gd name="connsiteY77" fmla="*/ 457200 h 1565276"/>
                  <a:gd name="connsiteX78" fmla="*/ 135929 w 1303338"/>
                  <a:gd name="connsiteY78" fmla="*/ 466725 h 1565276"/>
                  <a:gd name="connsiteX79" fmla="*/ 154105 w 1303338"/>
                  <a:gd name="connsiteY79" fmla="*/ 481012 h 1565276"/>
                  <a:gd name="connsiteX80" fmla="*/ 168330 w 1303338"/>
                  <a:gd name="connsiteY80" fmla="*/ 499269 h 1565276"/>
                  <a:gd name="connsiteX81" fmla="*/ 177814 w 1303338"/>
                  <a:gd name="connsiteY81" fmla="*/ 520700 h 1565276"/>
                  <a:gd name="connsiteX82" fmla="*/ 180975 w 1303338"/>
                  <a:gd name="connsiteY82" fmla="*/ 545306 h 1565276"/>
                  <a:gd name="connsiteX83" fmla="*/ 180975 w 1303338"/>
                  <a:gd name="connsiteY83" fmla="*/ 950119 h 1565276"/>
                  <a:gd name="connsiteX84" fmla="*/ 177814 w 1303338"/>
                  <a:gd name="connsiteY84" fmla="*/ 973932 h 1565276"/>
                  <a:gd name="connsiteX85" fmla="*/ 168330 w 1303338"/>
                  <a:gd name="connsiteY85" fmla="*/ 996157 h 1565276"/>
                  <a:gd name="connsiteX86" fmla="*/ 154105 w 1303338"/>
                  <a:gd name="connsiteY86" fmla="*/ 1014413 h 1565276"/>
                  <a:gd name="connsiteX87" fmla="*/ 135929 w 1303338"/>
                  <a:gd name="connsiteY87" fmla="*/ 1028701 h 1565276"/>
                  <a:gd name="connsiteX88" fmla="*/ 114591 w 1303338"/>
                  <a:gd name="connsiteY88" fmla="*/ 1036638 h 1565276"/>
                  <a:gd name="connsiteX89" fmla="*/ 90092 w 1303338"/>
                  <a:gd name="connsiteY89" fmla="*/ 1039813 h 1565276"/>
                  <a:gd name="connsiteX90" fmla="*/ 66384 w 1303338"/>
                  <a:gd name="connsiteY90" fmla="*/ 1036638 h 1565276"/>
                  <a:gd name="connsiteX91" fmla="*/ 45046 w 1303338"/>
                  <a:gd name="connsiteY91" fmla="*/ 1028701 h 1565276"/>
                  <a:gd name="connsiteX92" fmla="*/ 26870 w 1303338"/>
                  <a:gd name="connsiteY92" fmla="*/ 1014413 h 1565276"/>
                  <a:gd name="connsiteX93" fmla="*/ 12645 w 1303338"/>
                  <a:gd name="connsiteY93" fmla="*/ 996157 h 1565276"/>
                  <a:gd name="connsiteX94" fmla="*/ 3161 w 1303338"/>
                  <a:gd name="connsiteY94" fmla="*/ 973932 h 1565276"/>
                  <a:gd name="connsiteX95" fmla="*/ 0 w 1303338"/>
                  <a:gd name="connsiteY95" fmla="*/ 950119 h 1565276"/>
                  <a:gd name="connsiteX96" fmla="*/ 0 w 1303338"/>
                  <a:gd name="connsiteY96" fmla="*/ 545306 h 1565276"/>
                  <a:gd name="connsiteX97" fmla="*/ 3161 w 1303338"/>
                  <a:gd name="connsiteY97" fmla="*/ 520700 h 1565276"/>
                  <a:gd name="connsiteX98" fmla="*/ 12645 w 1303338"/>
                  <a:gd name="connsiteY98" fmla="*/ 499269 h 1565276"/>
                  <a:gd name="connsiteX99" fmla="*/ 26870 w 1303338"/>
                  <a:gd name="connsiteY99" fmla="*/ 481012 h 1565276"/>
                  <a:gd name="connsiteX100" fmla="*/ 45046 w 1303338"/>
                  <a:gd name="connsiteY100" fmla="*/ 466725 h 1565276"/>
                  <a:gd name="connsiteX101" fmla="*/ 66384 w 1303338"/>
                  <a:gd name="connsiteY101" fmla="*/ 457200 h 1565276"/>
                  <a:gd name="connsiteX102" fmla="*/ 836614 w 1303338"/>
                  <a:gd name="connsiteY102" fmla="*/ 198439 h 1565276"/>
                  <a:gd name="connsiteX103" fmla="*/ 820739 w 1303338"/>
                  <a:gd name="connsiteY103" fmla="*/ 202377 h 1565276"/>
                  <a:gd name="connsiteX104" fmla="*/ 806451 w 1303338"/>
                  <a:gd name="connsiteY104" fmla="*/ 209465 h 1565276"/>
                  <a:gd name="connsiteX105" fmla="*/ 796133 w 1303338"/>
                  <a:gd name="connsiteY105" fmla="*/ 219704 h 1565276"/>
                  <a:gd name="connsiteX106" fmla="*/ 788195 w 1303338"/>
                  <a:gd name="connsiteY106" fmla="*/ 233881 h 1565276"/>
                  <a:gd name="connsiteX107" fmla="*/ 785814 w 1303338"/>
                  <a:gd name="connsiteY107" fmla="*/ 249633 h 1565276"/>
                  <a:gd name="connsiteX108" fmla="*/ 788195 w 1303338"/>
                  <a:gd name="connsiteY108" fmla="*/ 266172 h 1565276"/>
                  <a:gd name="connsiteX109" fmla="*/ 796133 w 1303338"/>
                  <a:gd name="connsiteY109" fmla="*/ 279562 h 1565276"/>
                  <a:gd name="connsiteX110" fmla="*/ 806451 w 1303338"/>
                  <a:gd name="connsiteY110" fmla="*/ 290588 h 1565276"/>
                  <a:gd name="connsiteX111" fmla="*/ 820739 w 1303338"/>
                  <a:gd name="connsiteY111" fmla="*/ 297676 h 1565276"/>
                  <a:gd name="connsiteX112" fmla="*/ 836614 w 1303338"/>
                  <a:gd name="connsiteY112" fmla="*/ 300039 h 1565276"/>
                  <a:gd name="connsiteX113" fmla="*/ 852489 w 1303338"/>
                  <a:gd name="connsiteY113" fmla="*/ 297676 h 1565276"/>
                  <a:gd name="connsiteX114" fmla="*/ 866777 w 1303338"/>
                  <a:gd name="connsiteY114" fmla="*/ 290588 h 1565276"/>
                  <a:gd name="connsiteX115" fmla="*/ 877095 w 1303338"/>
                  <a:gd name="connsiteY115" fmla="*/ 279562 h 1565276"/>
                  <a:gd name="connsiteX116" fmla="*/ 885033 w 1303338"/>
                  <a:gd name="connsiteY116" fmla="*/ 266172 h 1565276"/>
                  <a:gd name="connsiteX117" fmla="*/ 887414 w 1303338"/>
                  <a:gd name="connsiteY117" fmla="*/ 249633 h 1565276"/>
                  <a:gd name="connsiteX118" fmla="*/ 885033 w 1303338"/>
                  <a:gd name="connsiteY118" fmla="*/ 233881 h 1565276"/>
                  <a:gd name="connsiteX119" fmla="*/ 877095 w 1303338"/>
                  <a:gd name="connsiteY119" fmla="*/ 219704 h 1565276"/>
                  <a:gd name="connsiteX120" fmla="*/ 866777 w 1303338"/>
                  <a:gd name="connsiteY120" fmla="*/ 209465 h 1565276"/>
                  <a:gd name="connsiteX121" fmla="*/ 852489 w 1303338"/>
                  <a:gd name="connsiteY121" fmla="*/ 202377 h 1565276"/>
                  <a:gd name="connsiteX122" fmla="*/ 465932 w 1303338"/>
                  <a:gd name="connsiteY122" fmla="*/ 198439 h 1565276"/>
                  <a:gd name="connsiteX123" fmla="*/ 450057 w 1303338"/>
                  <a:gd name="connsiteY123" fmla="*/ 202377 h 1565276"/>
                  <a:gd name="connsiteX124" fmla="*/ 435770 w 1303338"/>
                  <a:gd name="connsiteY124" fmla="*/ 209465 h 1565276"/>
                  <a:gd name="connsiteX125" fmla="*/ 425451 w 1303338"/>
                  <a:gd name="connsiteY125" fmla="*/ 219704 h 1565276"/>
                  <a:gd name="connsiteX126" fmla="*/ 419101 w 1303338"/>
                  <a:gd name="connsiteY126" fmla="*/ 233881 h 1565276"/>
                  <a:gd name="connsiteX127" fmla="*/ 415926 w 1303338"/>
                  <a:gd name="connsiteY127" fmla="*/ 249633 h 1565276"/>
                  <a:gd name="connsiteX128" fmla="*/ 419101 w 1303338"/>
                  <a:gd name="connsiteY128" fmla="*/ 266172 h 1565276"/>
                  <a:gd name="connsiteX129" fmla="*/ 425451 w 1303338"/>
                  <a:gd name="connsiteY129" fmla="*/ 279562 h 1565276"/>
                  <a:gd name="connsiteX130" fmla="*/ 435770 w 1303338"/>
                  <a:gd name="connsiteY130" fmla="*/ 290588 h 1565276"/>
                  <a:gd name="connsiteX131" fmla="*/ 450057 w 1303338"/>
                  <a:gd name="connsiteY131" fmla="*/ 297676 h 1565276"/>
                  <a:gd name="connsiteX132" fmla="*/ 465932 w 1303338"/>
                  <a:gd name="connsiteY132" fmla="*/ 300039 h 1565276"/>
                  <a:gd name="connsiteX133" fmla="*/ 482601 w 1303338"/>
                  <a:gd name="connsiteY133" fmla="*/ 297676 h 1565276"/>
                  <a:gd name="connsiteX134" fmla="*/ 496095 w 1303338"/>
                  <a:gd name="connsiteY134" fmla="*/ 290588 h 1565276"/>
                  <a:gd name="connsiteX135" fmla="*/ 508001 w 1303338"/>
                  <a:gd name="connsiteY135" fmla="*/ 279562 h 1565276"/>
                  <a:gd name="connsiteX136" fmla="*/ 514351 w 1303338"/>
                  <a:gd name="connsiteY136" fmla="*/ 266172 h 1565276"/>
                  <a:gd name="connsiteX137" fmla="*/ 517526 w 1303338"/>
                  <a:gd name="connsiteY137" fmla="*/ 249633 h 1565276"/>
                  <a:gd name="connsiteX138" fmla="*/ 514351 w 1303338"/>
                  <a:gd name="connsiteY138" fmla="*/ 233881 h 1565276"/>
                  <a:gd name="connsiteX139" fmla="*/ 508001 w 1303338"/>
                  <a:gd name="connsiteY139" fmla="*/ 219704 h 1565276"/>
                  <a:gd name="connsiteX140" fmla="*/ 496095 w 1303338"/>
                  <a:gd name="connsiteY140" fmla="*/ 209465 h 1565276"/>
                  <a:gd name="connsiteX141" fmla="*/ 482601 w 1303338"/>
                  <a:gd name="connsiteY141" fmla="*/ 202377 h 1565276"/>
                  <a:gd name="connsiteX142" fmla="*/ 386457 w 1303338"/>
                  <a:gd name="connsiteY142" fmla="*/ 0 h 1565276"/>
                  <a:gd name="connsiteX143" fmla="*/ 388819 w 1303338"/>
                  <a:gd name="connsiteY143" fmla="*/ 804 h 1565276"/>
                  <a:gd name="connsiteX144" fmla="*/ 389606 w 1303338"/>
                  <a:gd name="connsiteY144" fmla="*/ 804 h 1565276"/>
                  <a:gd name="connsiteX145" fmla="*/ 463577 w 1303338"/>
                  <a:gd name="connsiteY145" fmla="*/ 107649 h 1565276"/>
                  <a:gd name="connsiteX146" fmla="*/ 477044 w 1303338"/>
                  <a:gd name="connsiteY146" fmla="*/ 102336 h 1565276"/>
                  <a:gd name="connsiteX147" fmla="*/ 515938 w 1303338"/>
                  <a:gd name="connsiteY147" fmla="*/ 91248 h 1565276"/>
                  <a:gd name="connsiteX148" fmla="*/ 556419 w 1303338"/>
                  <a:gd name="connsiteY148" fmla="*/ 82536 h 1565276"/>
                  <a:gd name="connsiteX149" fmla="*/ 602457 w 1303338"/>
                  <a:gd name="connsiteY149" fmla="*/ 77784 h 1565276"/>
                  <a:gd name="connsiteX150" fmla="*/ 651670 w 1303338"/>
                  <a:gd name="connsiteY150" fmla="*/ 76200 h 1565276"/>
                  <a:gd name="connsiteX151" fmla="*/ 702470 w 1303338"/>
                  <a:gd name="connsiteY151" fmla="*/ 78576 h 1565276"/>
                  <a:gd name="connsiteX152" fmla="*/ 749301 w 1303338"/>
                  <a:gd name="connsiteY152" fmla="*/ 84120 h 1565276"/>
                  <a:gd name="connsiteX153" fmla="*/ 792957 w 1303338"/>
                  <a:gd name="connsiteY153" fmla="*/ 93624 h 1565276"/>
                  <a:gd name="connsiteX154" fmla="*/ 831057 w 1303338"/>
                  <a:gd name="connsiteY154" fmla="*/ 105504 h 1565276"/>
                  <a:gd name="connsiteX155" fmla="*/ 838317 w 1303338"/>
                  <a:gd name="connsiteY155" fmla="*/ 108632 h 1565276"/>
                  <a:gd name="connsiteX156" fmla="*/ 913467 w 1303338"/>
                  <a:gd name="connsiteY156" fmla="*/ 804 h 1565276"/>
                  <a:gd name="connsiteX157" fmla="*/ 915068 w 1303338"/>
                  <a:gd name="connsiteY157" fmla="*/ 804 h 1565276"/>
                  <a:gd name="connsiteX158" fmla="*/ 916669 w 1303338"/>
                  <a:gd name="connsiteY158" fmla="*/ 0 h 1565276"/>
                  <a:gd name="connsiteX159" fmla="*/ 919070 w 1303338"/>
                  <a:gd name="connsiteY159" fmla="*/ 804 h 1565276"/>
                  <a:gd name="connsiteX160" fmla="*/ 922272 w 1303338"/>
                  <a:gd name="connsiteY160" fmla="*/ 804 h 1565276"/>
                  <a:gd name="connsiteX161" fmla="*/ 924673 w 1303338"/>
                  <a:gd name="connsiteY161" fmla="*/ 3216 h 1565276"/>
                  <a:gd name="connsiteX162" fmla="*/ 927074 w 1303338"/>
                  <a:gd name="connsiteY162" fmla="*/ 4824 h 1565276"/>
                  <a:gd name="connsiteX163" fmla="*/ 928675 w 1303338"/>
                  <a:gd name="connsiteY163" fmla="*/ 7235 h 1565276"/>
                  <a:gd name="connsiteX164" fmla="*/ 930276 w 1303338"/>
                  <a:gd name="connsiteY164" fmla="*/ 10451 h 1565276"/>
                  <a:gd name="connsiteX165" fmla="*/ 928675 w 1303338"/>
                  <a:gd name="connsiteY165" fmla="*/ 12059 h 1565276"/>
                  <a:gd name="connsiteX166" fmla="*/ 856045 w 1303338"/>
                  <a:gd name="connsiteY166" fmla="*/ 116271 h 1565276"/>
                  <a:gd name="connsiteX167" fmla="*/ 865982 w 1303338"/>
                  <a:gd name="connsiteY167" fmla="*/ 120552 h 1565276"/>
                  <a:gd name="connsiteX168" fmla="*/ 897732 w 1303338"/>
                  <a:gd name="connsiteY168" fmla="*/ 137183 h 1565276"/>
                  <a:gd name="connsiteX169" fmla="*/ 925513 w 1303338"/>
                  <a:gd name="connsiteY169" fmla="*/ 155399 h 1565276"/>
                  <a:gd name="connsiteX170" fmla="*/ 950120 w 1303338"/>
                  <a:gd name="connsiteY170" fmla="*/ 175991 h 1565276"/>
                  <a:gd name="connsiteX171" fmla="*/ 971551 w 1303338"/>
                  <a:gd name="connsiteY171" fmla="*/ 198167 h 1565276"/>
                  <a:gd name="connsiteX172" fmla="*/ 991395 w 1303338"/>
                  <a:gd name="connsiteY172" fmla="*/ 220342 h 1565276"/>
                  <a:gd name="connsiteX173" fmla="*/ 1008063 w 1303338"/>
                  <a:gd name="connsiteY173" fmla="*/ 243310 h 1565276"/>
                  <a:gd name="connsiteX174" fmla="*/ 1022351 w 1303338"/>
                  <a:gd name="connsiteY174" fmla="*/ 267070 h 1565276"/>
                  <a:gd name="connsiteX175" fmla="*/ 1034257 w 1303338"/>
                  <a:gd name="connsiteY175" fmla="*/ 290038 h 1565276"/>
                  <a:gd name="connsiteX176" fmla="*/ 1043782 w 1303338"/>
                  <a:gd name="connsiteY176" fmla="*/ 313005 h 1565276"/>
                  <a:gd name="connsiteX177" fmla="*/ 1052514 w 1303338"/>
                  <a:gd name="connsiteY177" fmla="*/ 334389 h 1565276"/>
                  <a:gd name="connsiteX178" fmla="*/ 1058864 w 1303338"/>
                  <a:gd name="connsiteY178" fmla="*/ 354189 h 1565276"/>
                  <a:gd name="connsiteX179" fmla="*/ 1064420 w 1303338"/>
                  <a:gd name="connsiteY179" fmla="*/ 373989 h 1565276"/>
                  <a:gd name="connsiteX180" fmla="*/ 1067595 w 1303338"/>
                  <a:gd name="connsiteY180" fmla="*/ 389829 h 1565276"/>
                  <a:gd name="connsiteX181" fmla="*/ 1069976 w 1303338"/>
                  <a:gd name="connsiteY181" fmla="*/ 404876 h 1565276"/>
                  <a:gd name="connsiteX182" fmla="*/ 1071564 w 1303338"/>
                  <a:gd name="connsiteY182" fmla="*/ 416756 h 1565276"/>
                  <a:gd name="connsiteX183" fmla="*/ 1073151 w 1303338"/>
                  <a:gd name="connsiteY183" fmla="*/ 426260 h 1565276"/>
                  <a:gd name="connsiteX184" fmla="*/ 1073151 w 1303338"/>
                  <a:gd name="connsiteY184" fmla="*/ 431012 h 1565276"/>
                  <a:gd name="connsiteX185" fmla="*/ 1073151 w 1303338"/>
                  <a:gd name="connsiteY185" fmla="*/ 433388 h 1565276"/>
                  <a:gd name="connsiteX186" fmla="*/ 230188 w 1303338"/>
                  <a:gd name="connsiteY186" fmla="*/ 433388 h 1565276"/>
                  <a:gd name="connsiteX187" fmla="*/ 230188 w 1303338"/>
                  <a:gd name="connsiteY187" fmla="*/ 431012 h 1565276"/>
                  <a:gd name="connsiteX188" fmla="*/ 230188 w 1303338"/>
                  <a:gd name="connsiteY188" fmla="*/ 426260 h 1565276"/>
                  <a:gd name="connsiteX189" fmla="*/ 230982 w 1303338"/>
                  <a:gd name="connsiteY189" fmla="*/ 417548 h 1565276"/>
                  <a:gd name="connsiteX190" fmla="*/ 233363 w 1303338"/>
                  <a:gd name="connsiteY190" fmla="*/ 406460 h 1565276"/>
                  <a:gd name="connsiteX191" fmla="*/ 235744 w 1303338"/>
                  <a:gd name="connsiteY191" fmla="*/ 392997 h 1565276"/>
                  <a:gd name="connsiteX192" fmla="*/ 237332 w 1303338"/>
                  <a:gd name="connsiteY192" fmla="*/ 377157 h 1565276"/>
                  <a:gd name="connsiteX193" fmla="*/ 242094 w 1303338"/>
                  <a:gd name="connsiteY193" fmla="*/ 359733 h 1565276"/>
                  <a:gd name="connsiteX194" fmla="*/ 248444 w 1303338"/>
                  <a:gd name="connsiteY194" fmla="*/ 340725 h 1565276"/>
                  <a:gd name="connsiteX195" fmla="*/ 254794 w 1303338"/>
                  <a:gd name="connsiteY195" fmla="*/ 320133 h 1565276"/>
                  <a:gd name="connsiteX196" fmla="*/ 263526 w 1303338"/>
                  <a:gd name="connsiteY196" fmla="*/ 298750 h 1565276"/>
                  <a:gd name="connsiteX197" fmla="*/ 273844 w 1303338"/>
                  <a:gd name="connsiteY197" fmla="*/ 276574 h 1565276"/>
                  <a:gd name="connsiteX198" fmla="*/ 285751 w 1303338"/>
                  <a:gd name="connsiteY198" fmla="*/ 253606 h 1565276"/>
                  <a:gd name="connsiteX199" fmla="*/ 300832 w 1303338"/>
                  <a:gd name="connsiteY199" fmla="*/ 232222 h 1565276"/>
                  <a:gd name="connsiteX200" fmla="*/ 318294 w 1303338"/>
                  <a:gd name="connsiteY200" fmla="*/ 210047 h 1565276"/>
                  <a:gd name="connsiteX201" fmla="*/ 337344 w 1303338"/>
                  <a:gd name="connsiteY201" fmla="*/ 188663 h 1565276"/>
                  <a:gd name="connsiteX202" fmla="*/ 358776 w 1303338"/>
                  <a:gd name="connsiteY202" fmla="*/ 168071 h 1565276"/>
                  <a:gd name="connsiteX203" fmla="*/ 383382 w 1303338"/>
                  <a:gd name="connsiteY203" fmla="*/ 149063 h 1565276"/>
                  <a:gd name="connsiteX204" fmla="*/ 411163 w 1303338"/>
                  <a:gd name="connsiteY204" fmla="*/ 131639 h 1565276"/>
                  <a:gd name="connsiteX205" fmla="*/ 442913 w 1303338"/>
                  <a:gd name="connsiteY205" fmla="*/ 115800 h 1565276"/>
                  <a:gd name="connsiteX206" fmla="*/ 445710 w 1303338"/>
                  <a:gd name="connsiteY206" fmla="*/ 114697 h 1565276"/>
                  <a:gd name="connsiteX207" fmla="*/ 374651 w 1303338"/>
                  <a:gd name="connsiteY207" fmla="*/ 12059 h 1565276"/>
                  <a:gd name="connsiteX208" fmla="*/ 374651 w 1303338"/>
                  <a:gd name="connsiteY208" fmla="*/ 10451 h 1565276"/>
                  <a:gd name="connsiteX209" fmla="*/ 374651 w 1303338"/>
                  <a:gd name="connsiteY209" fmla="*/ 7235 h 1565276"/>
                  <a:gd name="connsiteX210" fmla="*/ 377012 w 1303338"/>
                  <a:gd name="connsiteY210" fmla="*/ 4824 h 1565276"/>
                  <a:gd name="connsiteX211" fmla="*/ 380161 w 1303338"/>
                  <a:gd name="connsiteY211" fmla="*/ 3216 h 1565276"/>
                  <a:gd name="connsiteX212" fmla="*/ 381735 w 1303338"/>
                  <a:gd name="connsiteY212" fmla="*/ 804 h 1565276"/>
                  <a:gd name="connsiteX213" fmla="*/ 384096 w 1303338"/>
                  <a:gd name="connsiteY213" fmla="*/ 804 h 1565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1303338" h="1565276">
                    <a:moveTo>
                      <a:pt x="227013" y="482600"/>
                    </a:moveTo>
                    <a:lnTo>
                      <a:pt x="279352" y="482600"/>
                    </a:lnTo>
                    <a:lnTo>
                      <a:pt x="1025572" y="482600"/>
                    </a:lnTo>
                    <a:lnTo>
                      <a:pt x="1077913" y="482600"/>
                    </a:lnTo>
                    <a:lnTo>
                      <a:pt x="1077913" y="831850"/>
                    </a:lnTo>
                    <a:lnTo>
                      <a:pt x="1076325" y="831850"/>
                    </a:lnTo>
                    <a:lnTo>
                      <a:pt x="1076325" y="1199303"/>
                    </a:lnTo>
                    <a:lnTo>
                      <a:pt x="1073153" y="1215194"/>
                    </a:lnTo>
                    <a:lnTo>
                      <a:pt x="1066809" y="1229497"/>
                    </a:lnTo>
                    <a:lnTo>
                      <a:pt x="1055707" y="1240621"/>
                    </a:lnTo>
                    <a:lnTo>
                      <a:pt x="1041433" y="1247772"/>
                    </a:lnTo>
                    <a:lnTo>
                      <a:pt x="1025572" y="1250950"/>
                    </a:lnTo>
                    <a:lnTo>
                      <a:pt x="915988" y="1250950"/>
                    </a:lnTo>
                    <a:lnTo>
                      <a:pt x="915988" y="1475704"/>
                    </a:lnTo>
                    <a:lnTo>
                      <a:pt x="912799" y="1498691"/>
                    </a:lnTo>
                    <a:lnTo>
                      <a:pt x="904029" y="1520094"/>
                    </a:lnTo>
                    <a:lnTo>
                      <a:pt x="890476" y="1538325"/>
                    </a:lnTo>
                    <a:lnTo>
                      <a:pt x="872139" y="1553386"/>
                    </a:lnTo>
                    <a:lnTo>
                      <a:pt x="850614" y="1562105"/>
                    </a:lnTo>
                    <a:lnTo>
                      <a:pt x="825899" y="1565276"/>
                    </a:lnTo>
                    <a:lnTo>
                      <a:pt x="801982" y="1562105"/>
                    </a:lnTo>
                    <a:lnTo>
                      <a:pt x="780456" y="1553386"/>
                    </a:lnTo>
                    <a:lnTo>
                      <a:pt x="762119" y="1538325"/>
                    </a:lnTo>
                    <a:lnTo>
                      <a:pt x="747769" y="1520094"/>
                    </a:lnTo>
                    <a:lnTo>
                      <a:pt x="738202" y="1498691"/>
                    </a:lnTo>
                    <a:lnTo>
                      <a:pt x="735013" y="1475704"/>
                    </a:lnTo>
                    <a:lnTo>
                      <a:pt x="735013" y="1250950"/>
                    </a:lnTo>
                    <a:lnTo>
                      <a:pt x="566738" y="1250950"/>
                    </a:lnTo>
                    <a:lnTo>
                      <a:pt x="566738" y="1475704"/>
                    </a:lnTo>
                    <a:lnTo>
                      <a:pt x="562804" y="1498691"/>
                    </a:lnTo>
                    <a:lnTo>
                      <a:pt x="554936" y="1520094"/>
                    </a:lnTo>
                    <a:lnTo>
                      <a:pt x="540774" y="1538325"/>
                    </a:lnTo>
                    <a:lnTo>
                      <a:pt x="522678" y="1553386"/>
                    </a:lnTo>
                    <a:lnTo>
                      <a:pt x="501434" y="1562105"/>
                    </a:lnTo>
                    <a:lnTo>
                      <a:pt x="477044" y="1565276"/>
                    </a:lnTo>
                    <a:lnTo>
                      <a:pt x="453440" y="1562105"/>
                    </a:lnTo>
                    <a:lnTo>
                      <a:pt x="432197" y="1553386"/>
                    </a:lnTo>
                    <a:lnTo>
                      <a:pt x="414101" y="1538325"/>
                    </a:lnTo>
                    <a:lnTo>
                      <a:pt x="399939" y="1520094"/>
                    </a:lnTo>
                    <a:lnTo>
                      <a:pt x="390497" y="1498691"/>
                    </a:lnTo>
                    <a:lnTo>
                      <a:pt x="387350" y="1475704"/>
                    </a:lnTo>
                    <a:lnTo>
                      <a:pt x="387350" y="1250950"/>
                    </a:lnTo>
                    <a:lnTo>
                      <a:pt x="279352" y="1250950"/>
                    </a:lnTo>
                    <a:lnTo>
                      <a:pt x="262699" y="1247772"/>
                    </a:lnTo>
                    <a:lnTo>
                      <a:pt x="249218" y="1240621"/>
                    </a:lnTo>
                    <a:lnTo>
                      <a:pt x="238116" y="1229497"/>
                    </a:lnTo>
                    <a:lnTo>
                      <a:pt x="230979" y="1215194"/>
                    </a:lnTo>
                    <a:lnTo>
                      <a:pt x="228600" y="1199303"/>
                    </a:lnTo>
                    <a:lnTo>
                      <a:pt x="228600" y="831850"/>
                    </a:lnTo>
                    <a:lnTo>
                      <a:pt x="227013" y="831850"/>
                    </a:lnTo>
                    <a:close/>
                    <a:moveTo>
                      <a:pt x="1212452" y="454025"/>
                    </a:moveTo>
                    <a:lnTo>
                      <a:pt x="1236369" y="457200"/>
                    </a:lnTo>
                    <a:lnTo>
                      <a:pt x="1259489" y="466725"/>
                    </a:lnTo>
                    <a:lnTo>
                      <a:pt x="1277826" y="481012"/>
                    </a:lnTo>
                    <a:lnTo>
                      <a:pt x="1291379" y="499269"/>
                    </a:lnTo>
                    <a:lnTo>
                      <a:pt x="1300149" y="520700"/>
                    </a:lnTo>
                    <a:lnTo>
                      <a:pt x="1303338" y="545306"/>
                    </a:lnTo>
                    <a:lnTo>
                      <a:pt x="1303338" y="950119"/>
                    </a:lnTo>
                    <a:lnTo>
                      <a:pt x="1300149" y="973932"/>
                    </a:lnTo>
                    <a:lnTo>
                      <a:pt x="1291379" y="996157"/>
                    </a:lnTo>
                    <a:lnTo>
                      <a:pt x="1277826" y="1014413"/>
                    </a:lnTo>
                    <a:lnTo>
                      <a:pt x="1259489" y="1028701"/>
                    </a:lnTo>
                    <a:lnTo>
                      <a:pt x="1236369" y="1036638"/>
                    </a:lnTo>
                    <a:lnTo>
                      <a:pt x="1212452" y="1039813"/>
                    </a:lnTo>
                    <a:lnTo>
                      <a:pt x="1189332" y="1036638"/>
                    </a:lnTo>
                    <a:lnTo>
                      <a:pt x="1167806" y="1028701"/>
                    </a:lnTo>
                    <a:lnTo>
                      <a:pt x="1149469" y="1014413"/>
                    </a:lnTo>
                    <a:lnTo>
                      <a:pt x="1134322" y="996157"/>
                    </a:lnTo>
                    <a:lnTo>
                      <a:pt x="1125552" y="973932"/>
                    </a:lnTo>
                    <a:lnTo>
                      <a:pt x="1122363" y="950119"/>
                    </a:lnTo>
                    <a:lnTo>
                      <a:pt x="1122363" y="545306"/>
                    </a:lnTo>
                    <a:lnTo>
                      <a:pt x="1125552" y="520700"/>
                    </a:lnTo>
                    <a:lnTo>
                      <a:pt x="1134322" y="499269"/>
                    </a:lnTo>
                    <a:lnTo>
                      <a:pt x="1149469" y="481012"/>
                    </a:lnTo>
                    <a:lnTo>
                      <a:pt x="1167806" y="466725"/>
                    </a:lnTo>
                    <a:lnTo>
                      <a:pt x="1189332" y="457200"/>
                    </a:lnTo>
                    <a:close/>
                    <a:moveTo>
                      <a:pt x="90092" y="454025"/>
                    </a:moveTo>
                    <a:lnTo>
                      <a:pt x="114591" y="457200"/>
                    </a:lnTo>
                    <a:lnTo>
                      <a:pt x="135929" y="466725"/>
                    </a:lnTo>
                    <a:lnTo>
                      <a:pt x="154105" y="481012"/>
                    </a:lnTo>
                    <a:lnTo>
                      <a:pt x="168330" y="499269"/>
                    </a:lnTo>
                    <a:lnTo>
                      <a:pt x="177814" y="520700"/>
                    </a:lnTo>
                    <a:lnTo>
                      <a:pt x="180975" y="545306"/>
                    </a:lnTo>
                    <a:lnTo>
                      <a:pt x="180975" y="950119"/>
                    </a:lnTo>
                    <a:lnTo>
                      <a:pt x="177814" y="973932"/>
                    </a:lnTo>
                    <a:lnTo>
                      <a:pt x="168330" y="996157"/>
                    </a:lnTo>
                    <a:lnTo>
                      <a:pt x="154105" y="1014413"/>
                    </a:lnTo>
                    <a:lnTo>
                      <a:pt x="135929" y="1028701"/>
                    </a:lnTo>
                    <a:lnTo>
                      <a:pt x="114591" y="1036638"/>
                    </a:lnTo>
                    <a:lnTo>
                      <a:pt x="90092" y="1039813"/>
                    </a:lnTo>
                    <a:lnTo>
                      <a:pt x="66384" y="1036638"/>
                    </a:lnTo>
                    <a:lnTo>
                      <a:pt x="45046" y="1028701"/>
                    </a:lnTo>
                    <a:lnTo>
                      <a:pt x="26870" y="1014413"/>
                    </a:lnTo>
                    <a:lnTo>
                      <a:pt x="12645" y="996157"/>
                    </a:lnTo>
                    <a:lnTo>
                      <a:pt x="3161" y="973932"/>
                    </a:lnTo>
                    <a:lnTo>
                      <a:pt x="0" y="950119"/>
                    </a:lnTo>
                    <a:lnTo>
                      <a:pt x="0" y="545306"/>
                    </a:lnTo>
                    <a:lnTo>
                      <a:pt x="3161" y="520700"/>
                    </a:lnTo>
                    <a:lnTo>
                      <a:pt x="12645" y="499269"/>
                    </a:lnTo>
                    <a:lnTo>
                      <a:pt x="26870" y="481012"/>
                    </a:lnTo>
                    <a:lnTo>
                      <a:pt x="45046" y="466725"/>
                    </a:lnTo>
                    <a:lnTo>
                      <a:pt x="66384" y="457200"/>
                    </a:lnTo>
                    <a:close/>
                    <a:moveTo>
                      <a:pt x="836614" y="198439"/>
                    </a:moveTo>
                    <a:lnTo>
                      <a:pt x="820739" y="202377"/>
                    </a:lnTo>
                    <a:lnTo>
                      <a:pt x="806451" y="209465"/>
                    </a:lnTo>
                    <a:lnTo>
                      <a:pt x="796133" y="219704"/>
                    </a:lnTo>
                    <a:lnTo>
                      <a:pt x="788195" y="233881"/>
                    </a:lnTo>
                    <a:lnTo>
                      <a:pt x="785814" y="249633"/>
                    </a:lnTo>
                    <a:lnTo>
                      <a:pt x="788195" y="266172"/>
                    </a:lnTo>
                    <a:lnTo>
                      <a:pt x="796133" y="279562"/>
                    </a:lnTo>
                    <a:lnTo>
                      <a:pt x="806451" y="290588"/>
                    </a:lnTo>
                    <a:lnTo>
                      <a:pt x="820739" y="297676"/>
                    </a:lnTo>
                    <a:lnTo>
                      <a:pt x="836614" y="300039"/>
                    </a:lnTo>
                    <a:lnTo>
                      <a:pt x="852489" y="297676"/>
                    </a:lnTo>
                    <a:lnTo>
                      <a:pt x="866777" y="290588"/>
                    </a:lnTo>
                    <a:lnTo>
                      <a:pt x="877095" y="279562"/>
                    </a:lnTo>
                    <a:lnTo>
                      <a:pt x="885033" y="266172"/>
                    </a:lnTo>
                    <a:lnTo>
                      <a:pt x="887414" y="249633"/>
                    </a:lnTo>
                    <a:lnTo>
                      <a:pt x="885033" y="233881"/>
                    </a:lnTo>
                    <a:lnTo>
                      <a:pt x="877095" y="219704"/>
                    </a:lnTo>
                    <a:lnTo>
                      <a:pt x="866777" y="209465"/>
                    </a:lnTo>
                    <a:lnTo>
                      <a:pt x="852489" y="202377"/>
                    </a:lnTo>
                    <a:close/>
                    <a:moveTo>
                      <a:pt x="465932" y="198439"/>
                    </a:moveTo>
                    <a:lnTo>
                      <a:pt x="450057" y="202377"/>
                    </a:lnTo>
                    <a:lnTo>
                      <a:pt x="435770" y="209465"/>
                    </a:lnTo>
                    <a:lnTo>
                      <a:pt x="425451" y="219704"/>
                    </a:lnTo>
                    <a:lnTo>
                      <a:pt x="419101" y="233881"/>
                    </a:lnTo>
                    <a:lnTo>
                      <a:pt x="415926" y="249633"/>
                    </a:lnTo>
                    <a:lnTo>
                      <a:pt x="419101" y="266172"/>
                    </a:lnTo>
                    <a:lnTo>
                      <a:pt x="425451" y="279562"/>
                    </a:lnTo>
                    <a:lnTo>
                      <a:pt x="435770" y="290588"/>
                    </a:lnTo>
                    <a:lnTo>
                      <a:pt x="450057" y="297676"/>
                    </a:lnTo>
                    <a:lnTo>
                      <a:pt x="465932" y="300039"/>
                    </a:lnTo>
                    <a:lnTo>
                      <a:pt x="482601" y="297676"/>
                    </a:lnTo>
                    <a:lnTo>
                      <a:pt x="496095" y="290588"/>
                    </a:lnTo>
                    <a:lnTo>
                      <a:pt x="508001" y="279562"/>
                    </a:lnTo>
                    <a:lnTo>
                      <a:pt x="514351" y="266172"/>
                    </a:lnTo>
                    <a:lnTo>
                      <a:pt x="517526" y="249633"/>
                    </a:lnTo>
                    <a:lnTo>
                      <a:pt x="514351" y="233881"/>
                    </a:lnTo>
                    <a:lnTo>
                      <a:pt x="508001" y="219704"/>
                    </a:lnTo>
                    <a:lnTo>
                      <a:pt x="496095" y="209465"/>
                    </a:lnTo>
                    <a:lnTo>
                      <a:pt x="482601" y="202377"/>
                    </a:lnTo>
                    <a:close/>
                    <a:moveTo>
                      <a:pt x="386457" y="0"/>
                    </a:moveTo>
                    <a:lnTo>
                      <a:pt x="388819" y="804"/>
                    </a:lnTo>
                    <a:lnTo>
                      <a:pt x="389606" y="804"/>
                    </a:lnTo>
                    <a:lnTo>
                      <a:pt x="463577" y="107649"/>
                    </a:lnTo>
                    <a:lnTo>
                      <a:pt x="477044" y="102336"/>
                    </a:lnTo>
                    <a:lnTo>
                      <a:pt x="515938" y="91248"/>
                    </a:lnTo>
                    <a:lnTo>
                      <a:pt x="556419" y="82536"/>
                    </a:lnTo>
                    <a:lnTo>
                      <a:pt x="602457" y="77784"/>
                    </a:lnTo>
                    <a:lnTo>
                      <a:pt x="651670" y="76200"/>
                    </a:lnTo>
                    <a:lnTo>
                      <a:pt x="702470" y="78576"/>
                    </a:lnTo>
                    <a:lnTo>
                      <a:pt x="749301" y="84120"/>
                    </a:lnTo>
                    <a:lnTo>
                      <a:pt x="792957" y="93624"/>
                    </a:lnTo>
                    <a:lnTo>
                      <a:pt x="831057" y="105504"/>
                    </a:lnTo>
                    <a:lnTo>
                      <a:pt x="838317" y="108632"/>
                    </a:lnTo>
                    <a:lnTo>
                      <a:pt x="913467" y="804"/>
                    </a:lnTo>
                    <a:lnTo>
                      <a:pt x="915068" y="804"/>
                    </a:lnTo>
                    <a:lnTo>
                      <a:pt x="916669" y="0"/>
                    </a:lnTo>
                    <a:lnTo>
                      <a:pt x="919070" y="804"/>
                    </a:lnTo>
                    <a:lnTo>
                      <a:pt x="922272" y="804"/>
                    </a:lnTo>
                    <a:lnTo>
                      <a:pt x="924673" y="3216"/>
                    </a:lnTo>
                    <a:lnTo>
                      <a:pt x="927074" y="4824"/>
                    </a:lnTo>
                    <a:lnTo>
                      <a:pt x="928675" y="7235"/>
                    </a:lnTo>
                    <a:lnTo>
                      <a:pt x="930276" y="10451"/>
                    </a:lnTo>
                    <a:lnTo>
                      <a:pt x="928675" y="12059"/>
                    </a:lnTo>
                    <a:lnTo>
                      <a:pt x="856045" y="116271"/>
                    </a:lnTo>
                    <a:lnTo>
                      <a:pt x="865982" y="120552"/>
                    </a:lnTo>
                    <a:lnTo>
                      <a:pt x="897732" y="137183"/>
                    </a:lnTo>
                    <a:lnTo>
                      <a:pt x="925513" y="155399"/>
                    </a:lnTo>
                    <a:lnTo>
                      <a:pt x="950120" y="175991"/>
                    </a:lnTo>
                    <a:lnTo>
                      <a:pt x="971551" y="198167"/>
                    </a:lnTo>
                    <a:lnTo>
                      <a:pt x="991395" y="220342"/>
                    </a:lnTo>
                    <a:lnTo>
                      <a:pt x="1008063" y="243310"/>
                    </a:lnTo>
                    <a:lnTo>
                      <a:pt x="1022351" y="267070"/>
                    </a:lnTo>
                    <a:lnTo>
                      <a:pt x="1034257" y="290038"/>
                    </a:lnTo>
                    <a:lnTo>
                      <a:pt x="1043782" y="313005"/>
                    </a:lnTo>
                    <a:lnTo>
                      <a:pt x="1052514" y="334389"/>
                    </a:lnTo>
                    <a:lnTo>
                      <a:pt x="1058864" y="354189"/>
                    </a:lnTo>
                    <a:lnTo>
                      <a:pt x="1064420" y="373989"/>
                    </a:lnTo>
                    <a:lnTo>
                      <a:pt x="1067595" y="389829"/>
                    </a:lnTo>
                    <a:lnTo>
                      <a:pt x="1069976" y="404876"/>
                    </a:lnTo>
                    <a:lnTo>
                      <a:pt x="1071564" y="416756"/>
                    </a:lnTo>
                    <a:lnTo>
                      <a:pt x="1073151" y="426260"/>
                    </a:lnTo>
                    <a:lnTo>
                      <a:pt x="1073151" y="431012"/>
                    </a:lnTo>
                    <a:lnTo>
                      <a:pt x="1073151" y="433388"/>
                    </a:lnTo>
                    <a:lnTo>
                      <a:pt x="230188" y="433388"/>
                    </a:lnTo>
                    <a:lnTo>
                      <a:pt x="230188" y="431012"/>
                    </a:lnTo>
                    <a:lnTo>
                      <a:pt x="230188" y="426260"/>
                    </a:lnTo>
                    <a:lnTo>
                      <a:pt x="230982" y="417548"/>
                    </a:lnTo>
                    <a:lnTo>
                      <a:pt x="233363" y="406460"/>
                    </a:lnTo>
                    <a:lnTo>
                      <a:pt x="235744" y="392997"/>
                    </a:lnTo>
                    <a:lnTo>
                      <a:pt x="237332" y="377157"/>
                    </a:lnTo>
                    <a:lnTo>
                      <a:pt x="242094" y="359733"/>
                    </a:lnTo>
                    <a:lnTo>
                      <a:pt x="248444" y="340725"/>
                    </a:lnTo>
                    <a:lnTo>
                      <a:pt x="254794" y="320133"/>
                    </a:lnTo>
                    <a:lnTo>
                      <a:pt x="263526" y="298750"/>
                    </a:lnTo>
                    <a:lnTo>
                      <a:pt x="273844" y="276574"/>
                    </a:lnTo>
                    <a:lnTo>
                      <a:pt x="285751" y="253606"/>
                    </a:lnTo>
                    <a:lnTo>
                      <a:pt x="300832" y="232222"/>
                    </a:lnTo>
                    <a:lnTo>
                      <a:pt x="318294" y="210047"/>
                    </a:lnTo>
                    <a:lnTo>
                      <a:pt x="337344" y="188663"/>
                    </a:lnTo>
                    <a:lnTo>
                      <a:pt x="358776" y="168071"/>
                    </a:lnTo>
                    <a:lnTo>
                      <a:pt x="383382" y="149063"/>
                    </a:lnTo>
                    <a:lnTo>
                      <a:pt x="411163" y="131639"/>
                    </a:lnTo>
                    <a:lnTo>
                      <a:pt x="442913" y="115800"/>
                    </a:lnTo>
                    <a:lnTo>
                      <a:pt x="445710" y="114697"/>
                    </a:lnTo>
                    <a:lnTo>
                      <a:pt x="374651" y="12059"/>
                    </a:lnTo>
                    <a:lnTo>
                      <a:pt x="374651" y="10451"/>
                    </a:lnTo>
                    <a:lnTo>
                      <a:pt x="374651" y="7235"/>
                    </a:lnTo>
                    <a:lnTo>
                      <a:pt x="377012" y="4824"/>
                    </a:lnTo>
                    <a:lnTo>
                      <a:pt x="380161" y="3216"/>
                    </a:lnTo>
                    <a:lnTo>
                      <a:pt x="381735" y="804"/>
                    </a:lnTo>
                    <a:lnTo>
                      <a:pt x="384096" y="80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 name="Freeform 14"/>
              <p:cNvSpPr/>
              <p:nvPr/>
            </p:nvSpPr>
            <p:spPr>
              <a:xfrm>
                <a:off x="7326265" y="2928166"/>
                <a:ext cx="2310225" cy="1577327"/>
              </a:xfrm>
              <a:custGeom>
                <a:avLst/>
                <a:gdLst>
                  <a:gd name="connsiteX0" fmla="*/ 378504 w 2310225"/>
                  <a:gd name="connsiteY0" fmla="*/ 1479684 h 1577327"/>
                  <a:gd name="connsiteX1" fmla="*/ 378504 w 2310225"/>
                  <a:gd name="connsiteY1" fmla="*/ 1492308 h 1577327"/>
                  <a:gd name="connsiteX2" fmla="*/ 455992 w 2310225"/>
                  <a:gd name="connsiteY2" fmla="*/ 1492308 h 1577327"/>
                  <a:gd name="connsiteX3" fmla="*/ 455992 w 2310225"/>
                  <a:gd name="connsiteY3" fmla="*/ 1479684 h 1577327"/>
                  <a:gd name="connsiteX4" fmla="*/ 643262 w 2310225"/>
                  <a:gd name="connsiteY4" fmla="*/ 1454331 h 1577327"/>
                  <a:gd name="connsiteX5" fmla="*/ 643262 w 2310225"/>
                  <a:gd name="connsiteY5" fmla="*/ 1487035 h 1577327"/>
                  <a:gd name="connsiteX6" fmla="*/ 599667 w 2310225"/>
                  <a:gd name="connsiteY6" fmla="*/ 1487035 h 1577327"/>
                  <a:gd name="connsiteX7" fmla="*/ 599667 w 2310225"/>
                  <a:gd name="connsiteY7" fmla="*/ 1456139 h 1577327"/>
                  <a:gd name="connsiteX8" fmla="*/ 589590 w 2310225"/>
                  <a:gd name="connsiteY8" fmla="*/ 1466216 h 1577327"/>
                  <a:gd name="connsiteX9" fmla="*/ 589590 w 2310225"/>
                  <a:gd name="connsiteY9" fmla="*/ 1497318 h 1577327"/>
                  <a:gd name="connsiteX10" fmla="*/ 653337 w 2310225"/>
                  <a:gd name="connsiteY10" fmla="*/ 1497318 h 1577327"/>
                  <a:gd name="connsiteX11" fmla="*/ 653337 w 2310225"/>
                  <a:gd name="connsiteY11" fmla="*/ 1464408 h 1577327"/>
                  <a:gd name="connsiteX12" fmla="*/ 378504 w 2310225"/>
                  <a:gd name="connsiteY12" fmla="*/ 1452694 h 1577327"/>
                  <a:gd name="connsiteX13" fmla="*/ 378504 w 2310225"/>
                  <a:gd name="connsiteY13" fmla="*/ 1465319 h 1577327"/>
                  <a:gd name="connsiteX14" fmla="*/ 455992 w 2310225"/>
                  <a:gd name="connsiteY14" fmla="*/ 1465319 h 1577327"/>
                  <a:gd name="connsiteX15" fmla="*/ 455992 w 2310225"/>
                  <a:gd name="connsiteY15" fmla="*/ 1452694 h 1577327"/>
                  <a:gd name="connsiteX16" fmla="*/ 378504 w 2310225"/>
                  <a:gd name="connsiteY16" fmla="*/ 1425703 h 1577327"/>
                  <a:gd name="connsiteX17" fmla="*/ 378504 w 2310225"/>
                  <a:gd name="connsiteY17" fmla="*/ 1438329 h 1577327"/>
                  <a:gd name="connsiteX18" fmla="*/ 455992 w 2310225"/>
                  <a:gd name="connsiteY18" fmla="*/ 1438329 h 1577327"/>
                  <a:gd name="connsiteX19" fmla="*/ 455992 w 2310225"/>
                  <a:gd name="connsiteY19" fmla="*/ 1425703 h 1577327"/>
                  <a:gd name="connsiteX20" fmla="*/ 811071 w 2310225"/>
                  <a:gd name="connsiteY20" fmla="*/ 1413323 h 1577327"/>
                  <a:gd name="connsiteX21" fmla="*/ 837210 w 2310225"/>
                  <a:gd name="connsiteY21" fmla="*/ 1439461 h 1577327"/>
                  <a:gd name="connsiteX22" fmla="*/ 811071 w 2310225"/>
                  <a:gd name="connsiteY22" fmla="*/ 1465600 h 1577327"/>
                  <a:gd name="connsiteX23" fmla="*/ 784933 w 2310225"/>
                  <a:gd name="connsiteY23" fmla="*/ 1439461 h 1577327"/>
                  <a:gd name="connsiteX24" fmla="*/ 811071 w 2310225"/>
                  <a:gd name="connsiteY24" fmla="*/ 1413323 h 1577327"/>
                  <a:gd name="connsiteX25" fmla="*/ 622285 w 2310225"/>
                  <a:gd name="connsiteY25" fmla="*/ 1408070 h 1577327"/>
                  <a:gd name="connsiteX26" fmla="*/ 599667 w 2310225"/>
                  <a:gd name="connsiteY26" fmla="*/ 1430689 h 1577327"/>
                  <a:gd name="connsiteX27" fmla="*/ 599667 w 2310225"/>
                  <a:gd name="connsiteY27" fmla="*/ 1430616 h 1577327"/>
                  <a:gd name="connsiteX28" fmla="*/ 589590 w 2310225"/>
                  <a:gd name="connsiteY28" fmla="*/ 1440693 h 1577327"/>
                  <a:gd name="connsiteX29" fmla="*/ 589590 w 2310225"/>
                  <a:gd name="connsiteY29" fmla="*/ 1440766 h 1577327"/>
                  <a:gd name="connsiteX30" fmla="*/ 568359 w 2310225"/>
                  <a:gd name="connsiteY30" fmla="*/ 1461998 h 1577327"/>
                  <a:gd name="connsiteX31" fmla="*/ 576855 w 2310225"/>
                  <a:gd name="connsiteY31" fmla="*/ 1470495 h 1577327"/>
                  <a:gd name="connsiteX32" fmla="*/ 622285 w 2310225"/>
                  <a:gd name="connsiteY32" fmla="*/ 1425065 h 1577327"/>
                  <a:gd name="connsiteX33" fmla="*/ 622406 w 2310225"/>
                  <a:gd name="connsiteY33" fmla="*/ 1425186 h 1577327"/>
                  <a:gd name="connsiteX34" fmla="*/ 622450 w 2310225"/>
                  <a:gd name="connsiteY34" fmla="*/ 1425143 h 1577327"/>
                  <a:gd name="connsiteX35" fmla="*/ 667863 w 2310225"/>
                  <a:gd name="connsiteY35" fmla="*/ 1470558 h 1577327"/>
                  <a:gd name="connsiteX36" fmla="*/ 676318 w 2310225"/>
                  <a:gd name="connsiteY36" fmla="*/ 1462102 h 1577327"/>
                  <a:gd name="connsiteX37" fmla="*/ 653337 w 2310225"/>
                  <a:gd name="connsiteY37" fmla="*/ 1439122 h 1577327"/>
                  <a:gd name="connsiteX38" fmla="*/ 653337 w 2310225"/>
                  <a:gd name="connsiteY38" fmla="*/ 1411360 h 1577327"/>
                  <a:gd name="connsiteX39" fmla="*/ 643262 w 2310225"/>
                  <a:gd name="connsiteY39" fmla="*/ 1411360 h 1577327"/>
                  <a:gd name="connsiteX40" fmla="*/ 643262 w 2310225"/>
                  <a:gd name="connsiteY40" fmla="*/ 1429047 h 1577327"/>
                  <a:gd name="connsiteX41" fmla="*/ 811071 w 2310225"/>
                  <a:gd name="connsiteY41" fmla="*/ 1398714 h 1577327"/>
                  <a:gd name="connsiteX42" fmla="*/ 770324 w 2310225"/>
                  <a:gd name="connsiteY42" fmla="*/ 1439461 h 1577327"/>
                  <a:gd name="connsiteX43" fmla="*/ 811071 w 2310225"/>
                  <a:gd name="connsiteY43" fmla="*/ 1480210 h 1577327"/>
                  <a:gd name="connsiteX44" fmla="*/ 834662 w 2310225"/>
                  <a:gd name="connsiteY44" fmla="*/ 1471797 h 1577327"/>
                  <a:gd name="connsiteX45" fmla="*/ 867954 w 2310225"/>
                  <a:gd name="connsiteY45" fmla="*/ 1505089 h 1577327"/>
                  <a:gd name="connsiteX46" fmla="*/ 878283 w 2310225"/>
                  <a:gd name="connsiteY46" fmla="*/ 1494759 h 1577327"/>
                  <a:gd name="connsiteX47" fmla="*/ 844684 w 2310225"/>
                  <a:gd name="connsiteY47" fmla="*/ 1461158 h 1577327"/>
                  <a:gd name="connsiteX48" fmla="*/ 851820 w 2310225"/>
                  <a:gd name="connsiteY48" fmla="*/ 1439461 h 1577327"/>
                  <a:gd name="connsiteX49" fmla="*/ 811071 w 2310225"/>
                  <a:gd name="connsiteY49" fmla="*/ 1398714 h 1577327"/>
                  <a:gd name="connsiteX50" fmla="*/ 348032 w 2310225"/>
                  <a:gd name="connsiteY50" fmla="*/ 1398714 h 1577327"/>
                  <a:gd name="connsiteX51" fmla="*/ 348032 w 2310225"/>
                  <a:gd name="connsiteY51" fmla="*/ 1411338 h 1577327"/>
                  <a:gd name="connsiteX52" fmla="*/ 455992 w 2310225"/>
                  <a:gd name="connsiteY52" fmla="*/ 1411338 h 1577327"/>
                  <a:gd name="connsiteX53" fmla="*/ 455992 w 2310225"/>
                  <a:gd name="connsiteY53" fmla="*/ 1398714 h 1577327"/>
                  <a:gd name="connsiteX54" fmla="*/ 194093 w 2310225"/>
                  <a:gd name="connsiteY54" fmla="*/ 1398714 h 1577327"/>
                  <a:gd name="connsiteX55" fmla="*/ 167638 w 2310225"/>
                  <a:gd name="connsiteY55" fmla="*/ 1425169 h 1577327"/>
                  <a:gd name="connsiteX56" fmla="*/ 194554 w 2310225"/>
                  <a:gd name="connsiteY56" fmla="*/ 1452087 h 1577327"/>
                  <a:gd name="connsiteX57" fmla="*/ 214477 w 2310225"/>
                  <a:gd name="connsiteY57" fmla="*/ 1452087 h 1577327"/>
                  <a:gd name="connsiteX58" fmla="*/ 194353 w 2310225"/>
                  <a:gd name="connsiteY58" fmla="*/ 1431961 h 1577327"/>
                  <a:gd name="connsiteX59" fmla="*/ 227638 w 2310225"/>
                  <a:gd name="connsiteY59" fmla="*/ 1431961 h 1577327"/>
                  <a:gd name="connsiteX60" fmla="*/ 258077 w 2310225"/>
                  <a:gd name="connsiteY60" fmla="*/ 1462400 h 1577327"/>
                  <a:gd name="connsiteX61" fmla="*/ 227638 w 2310225"/>
                  <a:gd name="connsiteY61" fmla="*/ 1492839 h 1577327"/>
                  <a:gd name="connsiteX62" fmla="*/ 186131 w 2310225"/>
                  <a:gd name="connsiteY62" fmla="*/ 1492839 h 1577327"/>
                  <a:gd name="connsiteX63" fmla="*/ 186131 w 2310225"/>
                  <a:gd name="connsiteY63" fmla="*/ 1506673 h 1577327"/>
                  <a:gd name="connsiteX64" fmla="*/ 229399 w 2310225"/>
                  <a:gd name="connsiteY64" fmla="*/ 1506673 h 1577327"/>
                  <a:gd name="connsiteX65" fmla="*/ 273672 w 2310225"/>
                  <a:gd name="connsiteY65" fmla="*/ 1462400 h 1577327"/>
                  <a:gd name="connsiteX66" fmla="*/ 229399 w 2310225"/>
                  <a:gd name="connsiteY66" fmla="*/ 1418125 h 1577327"/>
                  <a:gd name="connsiteX67" fmla="*/ 194604 w 2310225"/>
                  <a:gd name="connsiteY67" fmla="*/ 1418125 h 1577327"/>
                  <a:gd name="connsiteX68" fmla="*/ 214016 w 2310225"/>
                  <a:gd name="connsiteY68" fmla="*/ 1398714 h 1577327"/>
                  <a:gd name="connsiteX69" fmla="*/ 162513 w 2310225"/>
                  <a:gd name="connsiteY69" fmla="*/ 168885 h 1577327"/>
                  <a:gd name="connsiteX70" fmla="*/ 162513 w 2310225"/>
                  <a:gd name="connsiteY70" fmla="*/ 1341524 h 1577327"/>
                  <a:gd name="connsiteX71" fmla="*/ 2144526 w 2310225"/>
                  <a:gd name="connsiteY71" fmla="*/ 1341524 h 1577327"/>
                  <a:gd name="connsiteX72" fmla="*/ 2144526 w 2310225"/>
                  <a:gd name="connsiteY72" fmla="*/ 168885 h 1577327"/>
                  <a:gd name="connsiteX73" fmla="*/ 94008 w 2310225"/>
                  <a:gd name="connsiteY73" fmla="*/ 0 h 1577327"/>
                  <a:gd name="connsiteX74" fmla="*/ 2216217 w 2310225"/>
                  <a:gd name="connsiteY74" fmla="*/ 0 h 1577327"/>
                  <a:gd name="connsiteX75" fmla="*/ 2310225 w 2310225"/>
                  <a:gd name="connsiteY75" fmla="*/ 94008 h 1577327"/>
                  <a:gd name="connsiteX76" fmla="*/ 2310225 w 2310225"/>
                  <a:gd name="connsiteY76" fmla="*/ 1483319 h 1577327"/>
                  <a:gd name="connsiteX77" fmla="*/ 2216217 w 2310225"/>
                  <a:gd name="connsiteY77" fmla="*/ 1577327 h 1577327"/>
                  <a:gd name="connsiteX78" fmla="*/ 94008 w 2310225"/>
                  <a:gd name="connsiteY78" fmla="*/ 1577327 h 1577327"/>
                  <a:gd name="connsiteX79" fmla="*/ 0 w 2310225"/>
                  <a:gd name="connsiteY79" fmla="*/ 1483319 h 1577327"/>
                  <a:gd name="connsiteX80" fmla="*/ 0 w 2310225"/>
                  <a:gd name="connsiteY80" fmla="*/ 94008 h 1577327"/>
                  <a:gd name="connsiteX81" fmla="*/ 94008 w 2310225"/>
                  <a:gd name="connsiteY81" fmla="*/ 0 h 1577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2310225" h="1577327">
                    <a:moveTo>
                      <a:pt x="378504" y="1479684"/>
                    </a:moveTo>
                    <a:lnTo>
                      <a:pt x="378504" y="1492308"/>
                    </a:lnTo>
                    <a:lnTo>
                      <a:pt x="455992" y="1492308"/>
                    </a:lnTo>
                    <a:lnTo>
                      <a:pt x="455992" y="1479684"/>
                    </a:lnTo>
                    <a:close/>
                    <a:moveTo>
                      <a:pt x="643262" y="1454331"/>
                    </a:moveTo>
                    <a:lnTo>
                      <a:pt x="643262" y="1487035"/>
                    </a:lnTo>
                    <a:lnTo>
                      <a:pt x="599667" y="1487035"/>
                    </a:lnTo>
                    <a:lnTo>
                      <a:pt x="599667" y="1456139"/>
                    </a:lnTo>
                    <a:lnTo>
                      <a:pt x="589590" y="1466216"/>
                    </a:lnTo>
                    <a:lnTo>
                      <a:pt x="589590" y="1497318"/>
                    </a:lnTo>
                    <a:lnTo>
                      <a:pt x="653337" y="1497318"/>
                    </a:lnTo>
                    <a:lnTo>
                      <a:pt x="653337" y="1464408"/>
                    </a:lnTo>
                    <a:close/>
                    <a:moveTo>
                      <a:pt x="378504" y="1452694"/>
                    </a:moveTo>
                    <a:lnTo>
                      <a:pt x="378504" y="1465319"/>
                    </a:lnTo>
                    <a:lnTo>
                      <a:pt x="455992" y="1465319"/>
                    </a:lnTo>
                    <a:lnTo>
                      <a:pt x="455992" y="1452694"/>
                    </a:lnTo>
                    <a:close/>
                    <a:moveTo>
                      <a:pt x="378504" y="1425703"/>
                    </a:moveTo>
                    <a:lnTo>
                      <a:pt x="378504" y="1438329"/>
                    </a:lnTo>
                    <a:lnTo>
                      <a:pt x="455992" y="1438329"/>
                    </a:lnTo>
                    <a:lnTo>
                      <a:pt x="455992" y="1425703"/>
                    </a:lnTo>
                    <a:close/>
                    <a:moveTo>
                      <a:pt x="811071" y="1413323"/>
                    </a:moveTo>
                    <a:cubicBezTo>
                      <a:pt x="825507" y="1413323"/>
                      <a:pt x="837210" y="1425026"/>
                      <a:pt x="837210" y="1439461"/>
                    </a:cubicBezTo>
                    <a:cubicBezTo>
                      <a:pt x="837210" y="1453897"/>
                      <a:pt x="825507" y="1465600"/>
                      <a:pt x="811071" y="1465600"/>
                    </a:cubicBezTo>
                    <a:cubicBezTo>
                      <a:pt x="796636" y="1465600"/>
                      <a:pt x="784933" y="1453897"/>
                      <a:pt x="784933" y="1439461"/>
                    </a:cubicBezTo>
                    <a:cubicBezTo>
                      <a:pt x="784933" y="1425026"/>
                      <a:pt x="796636" y="1413323"/>
                      <a:pt x="811071" y="1413323"/>
                    </a:cubicBezTo>
                    <a:close/>
                    <a:moveTo>
                      <a:pt x="622285" y="1408070"/>
                    </a:moveTo>
                    <a:lnTo>
                      <a:pt x="599667" y="1430689"/>
                    </a:lnTo>
                    <a:lnTo>
                      <a:pt x="599667" y="1430616"/>
                    </a:lnTo>
                    <a:lnTo>
                      <a:pt x="589590" y="1440693"/>
                    </a:lnTo>
                    <a:lnTo>
                      <a:pt x="589590" y="1440766"/>
                    </a:lnTo>
                    <a:lnTo>
                      <a:pt x="568359" y="1461998"/>
                    </a:lnTo>
                    <a:lnTo>
                      <a:pt x="576855" y="1470495"/>
                    </a:lnTo>
                    <a:lnTo>
                      <a:pt x="622285" y="1425065"/>
                    </a:lnTo>
                    <a:lnTo>
                      <a:pt x="622406" y="1425186"/>
                    </a:lnTo>
                    <a:lnTo>
                      <a:pt x="622450" y="1425143"/>
                    </a:lnTo>
                    <a:lnTo>
                      <a:pt x="667863" y="1470558"/>
                    </a:lnTo>
                    <a:lnTo>
                      <a:pt x="676318" y="1462102"/>
                    </a:lnTo>
                    <a:lnTo>
                      <a:pt x="653337" y="1439122"/>
                    </a:lnTo>
                    <a:lnTo>
                      <a:pt x="653337" y="1411360"/>
                    </a:lnTo>
                    <a:lnTo>
                      <a:pt x="643262" y="1411360"/>
                    </a:lnTo>
                    <a:lnTo>
                      <a:pt x="643262" y="1429047"/>
                    </a:lnTo>
                    <a:close/>
                    <a:moveTo>
                      <a:pt x="811071" y="1398714"/>
                    </a:moveTo>
                    <a:cubicBezTo>
                      <a:pt x="788568" y="1398714"/>
                      <a:pt x="770324" y="1416958"/>
                      <a:pt x="770324" y="1439461"/>
                    </a:cubicBezTo>
                    <a:cubicBezTo>
                      <a:pt x="770324" y="1461966"/>
                      <a:pt x="788568" y="1480210"/>
                      <a:pt x="811071" y="1480210"/>
                    </a:cubicBezTo>
                    <a:cubicBezTo>
                      <a:pt x="820052" y="1480210"/>
                      <a:pt x="828354" y="1477305"/>
                      <a:pt x="834662" y="1471797"/>
                    </a:cubicBezTo>
                    <a:lnTo>
                      <a:pt x="867954" y="1505089"/>
                    </a:lnTo>
                    <a:lnTo>
                      <a:pt x="878283" y="1494759"/>
                    </a:lnTo>
                    <a:lnTo>
                      <a:pt x="844684" y="1461158"/>
                    </a:lnTo>
                    <a:cubicBezTo>
                      <a:pt x="849429" y="1455198"/>
                      <a:pt x="851820" y="1447610"/>
                      <a:pt x="851820" y="1439461"/>
                    </a:cubicBezTo>
                    <a:cubicBezTo>
                      <a:pt x="851820" y="1416958"/>
                      <a:pt x="833576" y="1398714"/>
                      <a:pt x="811071" y="1398714"/>
                    </a:cubicBezTo>
                    <a:close/>
                    <a:moveTo>
                      <a:pt x="348032" y="1398714"/>
                    </a:moveTo>
                    <a:lnTo>
                      <a:pt x="348032" y="1411338"/>
                    </a:lnTo>
                    <a:lnTo>
                      <a:pt x="455992" y="1411338"/>
                    </a:lnTo>
                    <a:lnTo>
                      <a:pt x="455992" y="1398714"/>
                    </a:lnTo>
                    <a:close/>
                    <a:moveTo>
                      <a:pt x="194093" y="1398714"/>
                    </a:moveTo>
                    <a:lnTo>
                      <a:pt x="167638" y="1425169"/>
                    </a:lnTo>
                    <a:lnTo>
                      <a:pt x="194554" y="1452087"/>
                    </a:lnTo>
                    <a:lnTo>
                      <a:pt x="214477" y="1452087"/>
                    </a:lnTo>
                    <a:lnTo>
                      <a:pt x="194353" y="1431961"/>
                    </a:lnTo>
                    <a:lnTo>
                      <a:pt x="227638" y="1431961"/>
                    </a:lnTo>
                    <a:cubicBezTo>
                      <a:pt x="244449" y="1431961"/>
                      <a:pt x="258077" y="1445589"/>
                      <a:pt x="258077" y="1462400"/>
                    </a:cubicBezTo>
                    <a:cubicBezTo>
                      <a:pt x="258077" y="1479210"/>
                      <a:pt x="244449" y="1492839"/>
                      <a:pt x="227638" y="1492839"/>
                    </a:cubicBezTo>
                    <a:lnTo>
                      <a:pt x="186131" y="1492839"/>
                    </a:lnTo>
                    <a:lnTo>
                      <a:pt x="186131" y="1506673"/>
                    </a:lnTo>
                    <a:lnTo>
                      <a:pt x="229399" y="1506673"/>
                    </a:lnTo>
                    <a:cubicBezTo>
                      <a:pt x="253850" y="1506673"/>
                      <a:pt x="273672" y="1486852"/>
                      <a:pt x="273672" y="1462400"/>
                    </a:cubicBezTo>
                    <a:cubicBezTo>
                      <a:pt x="273672" y="1437948"/>
                      <a:pt x="253850" y="1418125"/>
                      <a:pt x="229399" y="1418125"/>
                    </a:cubicBezTo>
                    <a:lnTo>
                      <a:pt x="194604" y="1418125"/>
                    </a:lnTo>
                    <a:lnTo>
                      <a:pt x="214016" y="1398714"/>
                    </a:lnTo>
                    <a:close/>
                    <a:moveTo>
                      <a:pt x="162513" y="168885"/>
                    </a:moveTo>
                    <a:lnTo>
                      <a:pt x="162513" y="1341524"/>
                    </a:lnTo>
                    <a:lnTo>
                      <a:pt x="2144526" y="1341524"/>
                    </a:lnTo>
                    <a:lnTo>
                      <a:pt x="2144526" y="168885"/>
                    </a:lnTo>
                    <a:close/>
                    <a:moveTo>
                      <a:pt x="94008" y="0"/>
                    </a:moveTo>
                    <a:lnTo>
                      <a:pt x="2216217" y="0"/>
                    </a:lnTo>
                    <a:cubicBezTo>
                      <a:pt x="2268136" y="0"/>
                      <a:pt x="2310225" y="42089"/>
                      <a:pt x="2310225" y="94008"/>
                    </a:cubicBezTo>
                    <a:lnTo>
                      <a:pt x="2310225" y="1483319"/>
                    </a:lnTo>
                    <a:cubicBezTo>
                      <a:pt x="2310225" y="1535238"/>
                      <a:pt x="2268136" y="1577327"/>
                      <a:pt x="2216217" y="1577327"/>
                    </a:cubicBezTo>
                    <a:lnTo>
                      <a:pt x="94008" y="1577327"/>
                    </a:lnTo>
                    <a:cubicBezTo>
                      <a:pt x="42089" y="1577327"/>
                      <a:pt x="0" y="1535238"/>
                      <a:pt x="0" y="1483319"/>
                    </a:cubicBezTo>
                    <a:lnTo>
                      <a:pt x="0" y="94008"/>
                    </a:lnTo>
                    <a:cubicBezTo>
                      <a:pt x="0" y="42089"/>
                      <a:pt x="42089" y="0"/>
                      <a:pt x="940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Freeform 34"/>
            <p:cNvSpPr/>
            <p:nvPr/>
          </p:nvSpPr>
          <p:spPr>
            <a:xfrm>
              <a:off x="3618090" y="3075862"/>
              <a:ext cx="2033103" cy="1429631"/>
            </a:xfrm>
            <a:custGeom>
              <a:avLst/>
              <a:gdLst>
                <a:gd name="connsiteX0" fmla="*/ 862749 w 1977242"/>
                <a:gd name="connsiteY0" fmla="*/ 1198281 h 1390351"/>
                <a:gd name="connsiteX1" fmla="*/ 855355 w 1977242"/>
                <a:gd name="connsiteY1" fmla="*/ 1207438 h 1390351"/>
                <a:gd name="connsiteX2" fmla="*/ 829618 w 1977242"/>
                <a:gd name="connsiteY2" fmla="*/ 1331767 h 1390351"/>
                <a:gd name="connsiteX3" fmla="*/ 832177 w 1977242"/>
                <a:gd name="connsiteY3" fmla="*/ 1344798 h 1390351"/>
                <a:gd name="connsiteX4" fmla="*/ 988407 w 1977242"/>
                <a:gd name="connsiteY4" fmla="*/ 1344798 h 1390351"/>
                <a:gd name="connsiteX5" fmla="*/ 988833 w 1977242"/>
                <a:gd name="connsiteY5" fmla="*/ 1344798 h 1390351"/>
                <a:gd name="connsiteX6" fmla="*/ 1145063 w 1977242"/>
                <a:gd name="connsiteY6" fmla="*/ 1344798 h 1390351"/>
                <a:gd name="connsiteX7" fmla="*/ 1147622 w 1977242"/>
                <a:gd name="connsiteY7" fmla="*/ 1331767 h 1390351"/>
                <a:gd name="connsiteX8" fmla="*/ 1121886 w 1977242"/>
                <a:gd name="connsiteY8" fmla="*/ 1207438 h 1390351"/>
                <a:gd name="connsiteX9" fmla="*/ 1114492 w 1977242"/>
                <a:gd name="connsiteY9" fmla="*/ 1198281 h 1390351"/>
                <a:gd name="connsiteX10" fmla="*/ 988620 w 1977242"/>
                <a:gd name="connsiteY10" fmla="*/ 1198400 h 1390351"/>
                <a:gd name="connsiteX11" fmla="*/ 207107 w 1977242"/>
                <a:gd name="connsiteY11" fmla="*/ 1023087 h 1390351"/>
                <a:gd name="connsiteX12" fmla="*/ 988621 w 1977242"/>
                <a:gd name="connsiteY12" fmla="*/ 1023385 h 1390351"/>
                <a:gd name="connsiteX13" fmla="*/ 1770134 w 1977242"/>
                <a:gd name="connsiteY13" fmla="*/ 1023087 h 1390351"/>
                <a:gd name="connsiteX14" fmla="*/ 1816043 w 1977242"/>
                <a:gd name="connsiteY14" fmla="*/ 1046041 h 1390351"/>
                <a:gd name="connsiteX15" fmla="*/ 1975838 w 1977242"/>
                <a:gd name="connsiteY15" fmla="*/ 1357686 h 1390351"/>
                <a:gd name="connsiteX16" fmla="*/ 1959947 w 1977242"/>
                <a:gd name="connsiteY16" fmla="*/ 1390351 h 1390351"/>
                <a:gd name="connsiteX17" fmla="*/ 989946 w 1977242"/>
                <a:gd name="connsiteY17" fmla="*/ 1390351 h 1390351"/>
                <a:gd name="connsiteX18" fmla="*/ 987297 w 1977242"/>
                <a:gd name="connsiteY18" fmla="*/ 1390351 h 1390351"/>
                <a:gd name="connsiteX19" fmla="*/ 17296 w 1977242"/>
                <a:gd name="connsiteY19" fmla="*/ 1390351 h 1390351"/>
                <a:gd name="connsiteX20" fmla="*/ 1404 w 1977242"/>
                <a:gd name="connsiteY20" fmla="*/ 1357686 h 1390351"/>
                <a:gd name="connsiteX21" fmla="*/ 161200 w 1977242"/>
                <a:gd name="connsiteY21" fmla="*/ 1046041 h 1390351"/>
                <a:gd name="connsiteX22" fmla="*/ 207107 w 1977242"/>
                <a:gd name="connsiteY22" fmla="*/ 1023087 h 1390351"/>
                <a:gd name="connsiteX23" fmla="*/ 849138 w 1977242"/>
                <a:gd name="connsiteY23" fmla="*/ 421612 h 1390351"/>
                <a:gd name="connsiteX24" fmla="*/ 1128141 w 1977242"/>
                <a:gd name="connsiteY24" fmla="*/ 421612 h 1390351"/>
                <a:gd name="connsiteX25" fmla="*/ 1122127 w 1977242"/>
                <a:gd name="connsiteY25" fmla="*/ 477135 h 1390351"/>
                <a:gd name="connsiteX26" fmla="*/ 910213 w 1977242"/>
                <a:gd name="connsiteY26" fmla="*/ 477135 h 1390351"/>
                <a:gd name="connsiteX27" fmla="*/ 915303 w 1977242"/>
                <a:gd name="connsiteY27" fmla="*/ 533583 h 1390351"/>
                <a:gd name="connsiteX28" fmla="*/ 1117499 w 1977242"/>
                <a:gd name="connsiteY28" fmla="*/ 533583 h 1390351"/>
                <a:gd name="connsiteX29" fmla="*/ 1102693 w 1977242"/>
                <a:gd name="connsiteY29" fmla="*/ 704317 h 1390351"/>
                <a:gd name="connsiteX30" fmla="*/ 988409 w 1977242"/>
                <a:gd name="connsiteY30" fmla="*/ 735317 h 1390351"/>
                <a:gd name="connsiteX31" fmla="*/ 875049 w 1977242"/>
                <a:gd name="connsiteY31" fmla="*/ 704317 h 1390351"/>
                <a:gd name="connsiteX32" fmla="*/ 866720 w 1977242"/>
                <a:gd name="connsiteY32" fmla="*/ 617331 h 1390351"/>
                <a:gd name="connsiteX33" fmla="*/ 922706 w 1977242"/>
                <a:gd name="connsiteY33" fmla="*/ 617331 h 1390351"/>
                <a:gd name="connsiteX34" fmla="*/ 926870 w 1977242"/>
                <a:gd name="connsiteY34" fmla="*/ 660361 h 1390351"/>
                <a:gd name="connsiteX35" fmla="*/ 988871 w 1977242"/>
                <a:gd name="connsiteY35" fmla="*/ 677943 h 1390351"/>
                <a:gd name="connsiteX36" fmla="*/ 1049946 w 1977242"/>
                <a:gd name="connsiteY36" fmla="*/ 659898 h 1390351"/>
                <a:gd name="connsiteX37" fmla="*/ 1056887 w 1977242"/>
                <a:gd name="connsiteY37" fmla="*/ 589569 h 1390351"/>
                <a:gd name="connsiteX38" fmla="*/ 863944 w 1977242"/>
                <a:gd name="connsiteY38" fmla="*/ 589569 h 1390351"/>
                <a:gd name="connsiteX39" fmla="*/ 807947 w 1977242"/>
                <a:gd name="connsiteY39" fmla="*/ 365302 h 1390351"/>
                <a:gd name="connsiteX40" fmla="*/ 840311 w 1977242"/>
                <a:gd name="connsiteY40" fmla="*/ 751357 h 1390351"/>
                <a:gd name="connsiteX41" fmla="*/ 988546 w 1977242"/>
                <a:gd name="connsiteY41" fmla="*/ 794542 h 1390351"/>
                <a:gd name="connsiteX42" fmla="*/ 988546 w 1977242"/>
                <a:gd name="connsiteY42" fmla="*/ 794709 h 1390351"/>
                <a:gd name="connsiteX43" fmla="*/ 1136933 w 1977242"/>
                <a:gd name="connsiteY43" fmla="*/ 751357 h 1390351"/>
                <a:gd name="connsiteX44" fmla="*/ 1169297 w 1977242"/>
                <a:gd name="connsiteY44" fmla="*/ 365302 h 1390351"/>
                <a:gd name="connsiteX45" fmla="*/ 1016874 w 1977242"/>
                <a:gd name="connsiteY45" fmla="*/ 365302 h 1390351"/>
                <a:gd name="connsiteX46" fmla="*/ 988775 w 1977242"/>
                <a:gd name="connsiteY46" fmla="*/ 365356 h 1390351"/>
                <a:gd name="connsiteX47" fmla="*/ 988775 w 1977242"/>
                <a:gd name="connsiteY47" fmla="*/ 365302 h 1390351"/>
                <a:gd name="connsiteX48" fmla="*/ 988468 w 1977242"/>
                <a:gd name="connsiteY48" fmla="*/ 365302 h 1390351"/>
                <a:gd name="connsiteX49" fmla="*/ 988469 w 1977242"/>
                <a:gd name="connsiteY49" fmla="*/ 365356 h 1390351"/>
                <a:gd name="connsiteX50" fmla="*/ 960364 w 1977242"/>
                <a:gd name="connsiteY50" fmla="*/ 365302 h 1390351"/>
                <a:gd name="connsiteX51" fmla="*/ 767051 w 1977242"/>
                <a:gd name="connsiteY51" fmla="*/ 328765 h 1390351"/>
                <a:gd name="connsiteX52" fmla="*/ 807779 w 1977242"/>
                <a:gd name="connsiteY52" fmla="*/ 328765 h 1390351"/>
                <a:gd name="connsiteX53" fmla="*/ 988372 w 1977242"/>
                <a:gd name="connsiteY53" fmla="*/ 328765 h 1390351"/>
                <a:gd name="connsiteX54" fmla="*/ 988871 w 1977242"/>
                <a:gd name="connsiteY54" fmla="*/ 328765 h 1390351"/>
                <a:gd name="connsiteX55" fmla="*/ 1171345 w 1977242"/>
                <a:gd name="connsiteY55" fmla="*/ 328765 h 1390351"/>
                <a:gd name="connsiteX56" fmla="*/ 1210192 w 1977242"/>
                <a:gd name="connsiteY56" fmla="*/ 328765 h 1390351"/>
                <a:gd name="connsiteX57" fmla="*/ 1169321 w 1977242"/>
                <a:gd name="connsiteY57" fmla="*/ 780661 h 1390351"/>
                <a:gd name="connsiteX58" fmla="*/ 988546 w 1977242"/>
                <a:gd name="connsiteY58" fmla="*/ 830259 h 1390351"/>
                <a:gd name="connsiteX59" fmla="*/ 988546 w 1977242"/>
                <a:gd name="connsiteY59" fmla="*/ 830612 h 1390351"/>
                <a:gd name="connsiteX60" fmla="*/ 807922 w 1977242"/>
                <a:gd name="connsiteY60" fmla="*/ 780661 h 1390351"/>
                <a:gd name="connsiteX61" fmla="*/ 1101768 w 1977242"/>
                <a:gd name="connsiteY61" fmla="*/ 206402 h 1390351"/>
                <a:gd name="connsiteX62" fmla="*/ 1129877 w 1977242"/>
                <a:gd name="connsiteY62" fmla="*/ 206402 h 1390351"/>
                <a:gd name="connsiteX63" fmla="*/ 1129877 w 1977242"/>
                <a:gd name="connsiteY63" fmla="*/ 263140 h 1390351"/>
                <a:gd name="connsiteX64" fmla="*/ 1169610 w 1977242"/>
                <a:gd name="connsiteY64" fmla="*/ 263140 h 1390351"/>
                <a:gd name="connsiteX65" fmla="*/ 1169610 w 1977242"/>
                <a:gd name="connsiteY65" fmla="*/ 290728 h 1390351"/>
                <a:gd name="connsiteX66" fmla="*/ 1101768 w 1977242"/>
                <a:gd name="connsiteY66" fmla="*/ 290728 h 1390351"/>
                <a:gd name="connsiteX67" fmla="*/ 992804 w 1977242"/>
                <a:gd name="connsiteY67" fmla="*/ 206402 h 1390351"/>
                <a:gd name="connsiteX68" fmla="*/ 1022300 w 1977242"/>
                <a:gd name="connsiteY68" fmla="*/ 206402 h 1390351"/>
                <a:gd name="connsiteX69" fmla="*/ 1040519 w 1977242"/>
                <a:gd name="connsiteY69" fmla="*/ 235899 h 1390351"/>
                <a:gd name="connsiteX70" fmla="*/ 1058564 w 1977242"/>
                <a:gd name="connsiteY70" fmla="*/ 206402 h 1390351"/>
                <a:gd name="connsiteX71" fmla="*/ 1087887 w 1977242"/>
                <a:gd name="connsiteY71" fmla="*/ 206402 h 1390351"/>
                <a:gd name="connsiteX72" fmla="*/ 1087887 w 1977242"/>
                <a:gd name="connsiteY72" fmla="*/ 290728 h 1390351"/>
                <a:gd name="connsiteX73" fmla="*/ 1059952 w 1977242"/>
                <a:gd name="connsiteY73" fmla="*/ 290728 h 1390351"/>
                <a:gd name="connsiteX74" fmla="*/ 1059952 w 1977242"/>
                <a:gd name="connsiteY74" fmla="*/ 248738 h 1390351"/>
                <a:gd name="connsiteX75" fmla="*/ 1040172 w 1977242"/>
                <a:gd name="connsiteY75" fmla="*/ 279450 h 1390351"/>
                <a:gd name="connsiteX76" fmla="*/ 1020565 w 1977242"/>
                <a:gd name="connsiteY76" fmla="*/ 248391 h 1390351"/>
                <a:gd name="connsiteX77" fmla="*/ 1020565 w 1977242"/>
                <a:gd name="connsiteY77" fmla="*/ 290728 h 1390351"/>
                <a:gd name="connsiteX78" fmla="*/ 992804 w 1977242"/>
                <a:gd name="connsiteY78" fmla="*/ 290728 h 1390351"/>
                <a:gd name="connsiteX79" fmla="*/ 903099 w 1977242"/>
                <a:gd name="connsiteY79" fmla="*/ 206402 h 1390351"/>
                <a:gd name="connsiteX80" fmla="*/ 980832 w 1977242"/>
                <a:gd name="connsiteY80" fmla="*/ 206402 h 1390351"/>
                <a:gd name="connsiteX81" fmla="*/ 980832 w 1977242"/>
                <a:gd name="connsiteY81" fmla="*/ 234511 h 1390351"/>
                <a:gd name="connsiteX82" fmla="*/ 956020 w 1977242"/>
                <a:gd name="connsiteY82" fmla="*/ 234511 h 1390351"/>
                <a:gd name="connsiteX83" fmla="*/ 956020 w 1977242"/>
                <a:gd name="connsiteY83" fmla="*/ 290728 h 1390351"/>
                <a:gd name="connsiteX84" fmla="*/ 927564 w 1977242"/>
                <a:gd name="connsiteY84" fmla="*/ 290728 h 1390351"/>
                <a:gd name="connsiteX85" fmla="*/ 927564 w 1977242"/>
                <a:gd name="connsiteY85" fmla="*/ 234511 h 1390351"/>
                <a:gd name="connsiteX86" fmla="*/ 903099 w 1977242"/>
                <a:gd name="connsiteY86" fmla="*/ 234511 h 1390351"/>
                <a:gd name="connsiteX87" fmla="*/ 808537 w 1977242"/>
                <a:gd name="connsiteY87" fmla="*/ 206402 h 1390351"/>
                <a:gd name="connsiteX88" fmla="*/ 836819 w 1977242"/>
                <a:gd name="connsiteY88" fmla="*/ 206402 h 1390351"/>
                <a:gd name="connsiteX89" fmla="*/ 836819 w 1977242"/>
                <a:gd name="connsiteY89" fmla="*/ 234511 h 1390351"/>
                <a:gd name="connsiteX90" fmla="*/ 862672 w 1977242"/>
                <a:gd name="connsiteY90" fmla="*/ 234511 h 1390351"/>
                <a:gd name="connsiteX91" fmla="*/ 862672 w 1977242"/>
                <a:gd name="connsiteY91" fmla="*/ 206402 h 1390351"/>
                <a:gd name="connsiteX92" fmla="*/ 890780 w 1977242"/>
                <a:gd name="connsiteY92" fmla="*/ 206402 h 1390351"/>
                <a:gd name="connsiteX93" fmla="*/ 890780 w 1977242"/>
                <a:gd name="connsiteY93" fmla="*/ 290728 h 1390351"/>
                <a:gd name="connsiteX94" fmla="*/ 862672 w 1977242"/>
                <a:gd name="connsiteY94" fmla="*/ 290728 h 1390351"/>
                <a:gd name="connsiteX95" fmla="*/ 862672 w 1977242"/>
                <a:gd name="connsiteY95" fmla="*/ 262793 h 1390351"/>
                <a:gd name="connsiteX96" fmla="*/ 836819 w 1977242"/>
                <a:gd name="connsiteY96" fmla="*/ 262793 h 1390351"/>
                <a:gd name="connsiteX97" fmla="*/ 836819 w 1977242"/>
                <a:gd name="connsiteY97" fmla="*/ 290728 h 1390351"/>
                <a:gd name="connsiteX98" fmla="*/ 808537 w 1977242"/>
                <a:gd name="connsiteY98" fmla="*/ 290728 h 1390351"/>
                <a:gd name="connsiteX99" fmla="*/ 272911 w 1977242"/>
                <a:gd name="connsiteY99" fmla="*/ 106386 h 1390351"/>
                <a:gd name="connsiteX100" fmla="*/ 272911 w 1977242"/>
                <a:gd name="connsiteY100" fmla="*/ 900879 h 1390351"/>
                <a:gd name="connsiteX101" fmla="*/ 1698256 w 1977242"/>
                <a:gd name="connsiteY101" fmla="*/ 900879 h 1390351"/>
                <a:gd name="connsiteX102" fmla="*/ 1698256 w 1977242"/>
                <a:gd name="connsiteY102" fmla="*/ 106386 h 1390351"/>
                <a:gd name="connsiteX103" fmla="*/ 194704 w 1977242"/>
                <a:gd name="connsiteY103" fmla="*/ 0 h 1390351"/>
                <a:gd name="connsiteX104" fmla="*/ 1776465 w 1977242"/>
                <a:gd name="connsiteY104" fmla="*/ 0 h 1390351"/>
                <a:gd name="connsiteX105" fmla="*/ 1798632 w 1977242"/>
                <a:gd name="connsiteY105" fmla="*/ 22168 h 1390351"/>
                <a:gd name="connsiteX106" fmla="*/ 1798632 w 1977242"/>
                <a:gd name="connsiteY106" fmla="*/ 984106 h 1390351"/>
                <a:gd name="connsiteX107" fmla="*/ 1776465 w 1977242"/>
                <a:gd name="connsiteY107" fmla="*/ 1006274 h 1390351"/>
                <a:gd name="connsiteX108" fmla="*/ 194704 w 1977242"/>
                <a:gd name="connsiteY108" fmla="*/ 1006274 h 1390351"/>
                <a:gd name="connsiteX109" fmla="*/ 172535 w 1977242"/>
                <a:gd name="connsiteY109" fmla="*/ 984106 h 1390351"/>
                <a:gd name="connsiteX110" fmla="*/ 172535 w 1977242"/>
                <a:gd name="connsiteY110" fmla="*/ 22168 h 1390351"/>
                <a:gd name="connsiteX111" fmla="*/ 194704 w 1977242"/>
                <a:gd name="connsiteY111" fmla="*/ 0 h 1390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977242" h="1390351">
                  <a:moveTo>
                    <a:pt x="862749" y="1198281"/>
                  </a:moveTo>
                  <a:cubicBezTo>
                    <a:pt x="858863" y="1198868"/>
                    <a:pt x="856398" y="1202625"/>
                    <a:pt x="855355" y="1207438"/>
                  </a:cubicBezTo>
                  <a:lnTo>
                    <a:pt x="829618" y="1331767"/>
                  </a:lnTo>
                  <a:cubicBezTo>
                    <a:pt x="828907" y="1335758"/>
                    <a:pt x="829903" y="1344329"/>
                    <a:pt x="832177" y="1344798"/>
                  </a:cubicBezTo>
                  <a:lnTo>
                    <a:pt x="988407" y="1344798"/>
                  </a:lnTo>
                  <a:lnTo>
                    <a:pt x="988833" y="1344798"/>
                  </a:lnTo>
                  <a:lnTo>
                    <a:pt x="1145063" y="1344798"/>
                  </a:lnTo>
                  <a:cubicBezTo>
                    <a:pt x="1147338" y="1344329"/>
                    <a:pt x="1148333" y="1335758"/>
                    <a:pt x="1147622" y="1331767"/>
                  </a:cubicBezTo>
                  <a:lnTo>
                    <a:pt x="1121886" y="1207438"/>
                  </a:lnTo>
                  <a:cubicBezTo>
                    <a:pt x="1120843" y="1202625"/>
                    <a:pt x="1118378" y="1198868"/>
                    <a:pt x="1114492" y="1198281"/>
                  </a:cubicBezTo>
                  <a:lnTo>
                    <a:pt x="988620" y="1198400"/>
                  </a:lnTo>
                  <a:close/>
                  <a:moveTo>
                    <a:pt x="207107" y="1023087"/>
                  </a:moveTo>
                  <a:lnTo>
                    <a:pt x="988621" y="1023385"/>
                  </a:lnTo>
                  <a:lnTo>
                    <a:pt x="1770134" y="1023087"/>
                  </a:lnTo>
                  <a:cubicBezTo>
                    <a:pt x="1794266" y="1024559"/>
                    <a:pt x="1809569" y="1033976"/>
                    <a:pt x="1816043" y="1046041"/>
                  </a:cubicBezTo>
                  <a:lnTo>
                    <a:pt x="1975838" y="1357686"/>
                  </a:lnTo>
                  <a:cubicBezTo>
                    <a:pt x="1980252" y="1367692"/>
                    <a:pt x="1974072" y="1389174"/>
                    <a:pt x="1959947" y="1390351"/>
                  </a:cubicBezTo>
                  <a:lnTo>
                    <a:pt x="989946" y="1390351"/>
                  </a:lnTo>
                  <a:lnTo>
                    <a:pt x="987297" y="1390351"/>
                  </a:lnTo>
                  <a:lnTo>
                    <a:pt x="17296" y="1390351"/>
                  </a:lnTo>
                  <a:cubicBezTo>
                    <a:pt x="3170" y="1389174"/>
                    <a:pt x="-3010" y="1367692"/>
                    <a:pt x="1404" y="1357686"/>
                  </a:cubicBezTo>
                  <a:lnTo>
                    <a:pt x="161200" y="1046041"/>
                  </a:lnTo>
                  <a:cubicBezTo>
                    <a:pt x="167674" y="1033976"/>
                    <a:pt x="182977" y="1024559"/>
                    <a:pt x="207107" y="1023087"/>
                  </a:cubicBezTo>
                  <a:close/>
                  <a:moveTo>
                    <a:pt x="849138" y="421612"/>
                  </a:moveTo>
                  <a:lnTo>
                    <a:pt x="1128141" y="421612"/>
                  </a:lnTo>
                  <a:lnTo>
                    <a:pt x="1122127" y="477135"/>
                  </a:lnTo>
                  <a:lnTo>
                    <a:pt x="910213" y="477135"/>
                  </a:lnTo>
                  <a:lnTo>
                    <a:pt x="915303" y="533583"/>
                  </a:lnTo>
                  <a:lnTo>
                    <a:pt x="1117499" y="533583"/>
                  </a:lnTo>
                  <a:lnTo>
                    <a:pt x="1102693" y="704317"/>
                  </a:lnTo>
                  <a:lnTo>
                    <a:pt x="988409" y="735317"/>
                  </a:lnTo>
                  <a:lnTo>
                    <a:pt x="875049" y="704317"/>
                  </a:lnTo>
                  <a:lnTo>
                    <a:pt x="866720" y="617331"/>
                  </a:lnTo>
                  <a:lnTo>
                    <a:pt x="922706" y="617331"/>
                  </a:lnTo>
                  <a:lnTo>
                    <a:pt x="926870" y="660361"/>
                  </a:lnTo>
                  <a:lnTo>
                    <a:pt x="988871" y="677943"/>
                  </a:lnTo>
                  <a:lnTo>
                    <a:pt x="1049946" y="659898"/>
                  </a:lnTo>
                  <a:lnTo>
                    <a:pt x="1056887" y="589569"/>
                  </a:lnTo>
                  <a:lnTo>
                    <a:pt x="863944" y="589569"/>
                  </a:lnTo>
                  <a:close/>
                  <a:moveTo>
                    <a:pt x="807947" y="365302"/>
                  </a:moveTo>
                  <a:lnTo>
                    <a:pt x="840311" y="751357"/>
                  </a:lnTo>
                  <a:lnTo>
                    <a:pt x="988546" y="794542"/>
                  </a:lnTo>
                  <a:lnTo>
                    <a:pt x="988546" y="794709"/>
                  </a:lnTo>
                  <a:lnTo>
                    <a:pt x="1136933" y="751357"/>
                  </a:lnTo>
                  <a:lnTo>
                    <a:pt x="1169297" y="365302"/>
                  </a:lnTo>
                  <a:lnTo>
                    <a:pt x="1016874" y="365302"/>
                  </a:lnTo>
                  <a:lnTo>
                    <a:pt x="988775" y="365356"/>
                  </a:lnTo>
                  <a:lnTo>
                    <a:pt x="988775" y="365302"/>
                  </a:lnTo>
                  <a:lnTo>
                    <a:pt x="988468" y="365302"/>
                  </a:lnTo>
                  <a:cubicBezTo>
                    <a:pt x="988469" y="365320"/>
                    <a:pt x="988469" y="365338"/>
                    <a:pt x="988469" y="365356"/>
                  </a:cubicBezTo>
                  <a:lnTo>
                    <a:pt x="960364" y="365302"/>
                  </a:lnTo>
                  <a:close/>
                  <a:moveTo>
                    <a:pt x="767051" y="328765"/>
                  </a:moveTo>
                  <a:lnTo>
                    <a:pt x="807779" y="328765"/>
                  </a:lnTo>
                  <a:lnTo>
                    <a:pt x="988372" y="328765"/>
                  </a:lnTo>
                  <a:lnTo>
                    <a:pt x="988871" y="328765"/>
                  </a:lnTo>
                  <a:lnTo>
                    <a:pt x="1171345" y="328765"/>
                  </a:lnTo>
                  <a:lnTo>
                    <a:pt x="1210192" y="328765"/>
                  </a:lnTo>
                  <a:lnTo>
                    <a:pt x="1169321" y="780661"/>
                  </a:lnTo>
                  <a:lnTo>
                    <a:pt x="988546" y="830259"/>
                  </a:lnTo>
                  <a:lnTo>
                    <a:pt x="988546" y="830612"/>
                  </a:lnTo>
                  <a:lnTo>
                    <a:pt x="807922" y="780661"/>
                  </a:lnTo>
                  <a:close/>
                  <a:moveTo>
                    <a:pt x="1101768" y="206402"/>
                  </a:moveTo>
                  <a:lnTo>
                    <a:pt x="1129877" y="206402"/>
                  </a:lnTo>
                  <a:lnTo>
                    <a:pt x="1129877" y="263140"/>
                  </a:lnTo>
                  <a:lnTo>
                    <a:pt x="1169610" y="263140"/>
                  </a:lnTo>
                  <a:lnTo>
                    <a:pt x="1169610" y="290728"/>
                  </a:lnTo>
                  <a:lnTo>
                    <a:pt x="1101768" y="290728"/>
                  </a:lnTo>
                  <a:close/>
                  <a:moveTo>
                    <a:pt x="992804" y="206402"/>
                  </a:moveTo>
                  <a:lnTo>
                    <a:pt x="1022300" y="206402"/>
                  </a:lnTo>
                  <a:lnTo>
                    <a:pt x="1040519" y="235899"/>
                  </a:lnTo>
                  <a:lnTo>
                    <a:pt x="1058564" y="206402"/>
                  </a:lnTo>
                  <a:lnTo>
                    <a:pt x="1087887" y="206402"/>
                  </a:lnTo>
                  <a:lnTo>
                    <a:pt x="1087887" y="290728"/>
                  </a:lnTo>
                  <a:lnTo>
                    <a:pt x="1059952" y="290728"/>
                  </a:lnTo>
                  <a:lnTo>
                    <a:pt x="1059952" y="248738"/>
                  </a:lnTo>
                  <a:lnTo>
                    <a:pt x="1040172" y="279450"/>
                  </a:lnTo>
                  <a:lnTo>
                    <a:pt x="1020565" y="248391"/>
                  </a:lnTo>
                  <a:lnTo>
                    <a:pt x="1020565" y="290728"/>
                  </a:lnTo>
                  <a:lnTo>
                    <a:pt x="992804" y="290728"/>
                  </a:lnTo>
                  <a:close/>
                  <a:moveTo>
                    <a:pt x="903099" y="206402"/>
                  </a:moveTo>
                  <a:lnTo>
                    <a:pt x="980832" y="206402"/>
                  </a:lnTo>
                  <a:lnTo>
                    <a:pt x="980832" y="234511"/>
                  </a:lnTo>
                  <a:lnTo>
                    <a:pt x="956020" y="234511"/>
                  </a:lnTo>
                  <a:lnTo>
                    <a:pt x="956020" y="290728"/>
                  </a:lnTo>
                  <a:lnTo>
                    <a:pt x="927564" y="290728"/>
                  </a:lnTo>
                  <a:lnTo>
                    <a:pt x="927564" y="234511"/>
                  </a:lnTo>
                  <a:lnTo>
                    <a:pt x="903099" y="234511"/>
                  </a:lnTo>
                  <a:close/>
                  <a:moveTo>
                    <a:pt x="808537" y="206402"/>
                  </a:moveTo>
                  <a:lnTo>
                    <a:pt x="836819" y="206402"/>
                  </a:lnTo>
                  <a:lnTo>
                    <a:pt x="836819" y="234511"/>
                  </a:lnTo>
                  <a:lnTo>
                    <a:pt x="862672" y="234511"/>
                  </a:lnTo>
                  <a:lnTo>
                    <a:pt x="862672" y="206402"/>
                  </a:lnTo>
                  <a:lnTo>
                    <a:pt x="890780" y="206402"/>
                  </a:lnTo>
                  <a:lnTo>
                    <a:pt x="890780" y="290728"/>
                  </a:lnTo>
                  <a:lnTo>
                    <a:pt x="862672" y="290728"/>
                  </a:lnTo>
                  <a:lnTo>
                    <a:pt x="862672" y="262793"/>
                  </a:lnTo>
                  <a:lnTo>
                    <a:pt x="836819" y="262793"/>
                  </a:lnTo>
                  <a:lnTo>
                    <a:pt x="836819" y="290728"/>
                  </a:lnTo>
                  <a:lnTo>
                    <a:pt x="808537" y="290728"/>
                  </a:lnTo>
                  <a:close/>
                  <a:moveTo>
                    <a:pt x="272911" y="106386"/>
                  </a:moveTo>
                  <a:lnTo>
                    <a:pt x="272911" y="900879"/>
                  </a:lnTo>
                  <a:lnTo>
                    <a:pt x="1698256" y="900879"/>
                  </a:lnTo>
                  <a:lnTo>
                    <a:pt x="1698256" y="106386"/>
                  </a:lnTo>
                  <a:close/>
                  <a:moveTo>
                    <a:pt x="194704" y="0"/>
                  </a:moveTo>
                  <a:lnTo>
                    <a:pt x="1776465" y="0"/>
                  </a:lnTo>
                  <a:cubicBezTo>
                    <a:pt x="1788708" y="0"/>
                    <a:pt x="1798632" y="9925"/>
                    <a:pt x="1798632" y="22168"/>
                  </a:cubicBezTo>
                  <a:lnTo>
                    <a:pt x="1798632" y="984106"/>
                  </a:lnTo>
                  <a:cubicBezTo>
                    <a:pt x="1798632" y="996350"/>
                    <a:pt x="1788708" y="1006274"/>
                    <a:pt x="1776465" y="1006274"/>
                  </a:cubicBezTo>
                  <a:lnTo>
                    <a:pt x="194704" y="1006274"/>
                  </a:lnTo>
                  <a:cubicBezTo>
                    <a:pt x="182460" y="1006274"/>
                    <a:pt x="172535" y="996350"/>
                    <a:pt x="172535" y="984106"/>
                  </a:cubicBezTo>
                  <a:lnTo>
                    <a:pt x="172535" y="22168"/>
                  </a:lnTo>
                  <a:cubicBezTo>
                    <a:pt x="172535" y="9925"/>
                    <a:pt x="182460" y="0"/>
                    <a:pt x="19470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Cloud Icon 02"/>
          <p:cNvSpPr>
            <a:spLocks noChangeAspect="1"/>
          </p:cNvSpPr>
          <p:nvPr/>
        </p:nvSpPr>
        <p:spPr bwMode="auto">
          <a:xfrm>
            <a:off x="4914001" y="1009650"/>
            <a:ext cx="2363998" cy="1613276"/>
          </a:xfrm>
          <a:custGeom>
            <a:avLst/>
            <a:gdLst/>
            <a:ahLst/>
            <a:cxnLst/>
            <a:rect l="l" t="t" r="r" b="b"/>
            <a:pathLst>
              <a:path w="806079" h="550097">
                <a:moveTo>
                  <a:pt x="513182" y="0"/>
                </a:moveTo>
                <a:cubicBezTo>
                  <a:pt x="617747" y="0"/>
                  <a:pt x="702514" y="84767"/>
                  <a:pt x="702514" y="189332"/>
                </a:cubicBezTo>
                <a:cubicBezTo>
                  <a:pt x="702514" y="206482"/>
                  <a:pt x="700234" y="223099"/>
                  <a:pt x="695191" y="238690"/>
                </a:cubicBezTo>
                <a:cubicBezTo>
                  <a:pt x="759875" y="257891"/>
                  <a:pt x="806079" y="318231"/>
                  <a:pt x="806079" y="389361"/>
                </a:cubicBezTo>
                <a:cubicBezTo>
                  <a:pt x="806079" y="478132"/>
                  <a:pt x="734115" y="550096"/>
                  <a:pt x="645344" y="550096"/>
                </a:cubicBezTo>
                <a:lnTo>
                  <a:pt x="645339" y="550095"/>
                </a:lnTo>
                <a:lnTo>
                  <a:pt x="160745" y="550095"/>
                </a:lnTo>
                <a:cubicBezTo>
                  <a:pt x="160742" y="550097"/>
                  <a:pt x="160738" y="550097"/>
                  <a:pt x="160735" y="550097"/>
                </a:cubicBezTo>
                <a:cubicBezTo>
                  <a:pt x="71964" y="550097"/>
                  <a:pt x="0" y="478133"/>
                  <a:pt x="0" y="389362"/>
                </a:cubicBezTo>
                <a:cubicBezTo>
                  <a:pt x="0" y="318387"/>
                  <a:pt x="46004" y="258155"/>
                  <a:pt x="110460" y="238777"/>
                </a:cubicBezTo>
                <a:cubicBezTo>
                  <a:pt x="104615" y="226580"/>
                  <a:pt x="102400" y="212977"/>
                  <a:pt x="102400" y="198856"/>
                </a:cubicBezTo>
                <a:cubicBezTo>
                  <a:pt x="102400" y="125869"/>
                  <a:pt x="161567" y="66702"/>
                  <a:pt x="234554" y="66702"/>
                </a:cubicBezTo>
                <a:cubicBezTo>
                  <a:pt x="277173" y="66702"/>
                  <a:pt x="315080" y="86876"/>
                  <a:pt x="337520" y="119528"/>
                </a:cubicBezTo>
                <a:cubicBezTo>
                  <a:pt x="365006" y="49446"/>
                  <a:pt x="433320" y="0"/>
                  <a:pt x="51318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400" b="1" dirty="0" smtClean="0">
                <a:gradFill>
                  <a:gsLst>
                    <a:gs pos="0">
                      <a:srgbClr val="FFFFFF"/>
                    </a:gs>
                    <a:gs pos="100000">
                      <a:srgbClr val="FFFFFF"/>
                    </a:gs>
                  </a:gsLst>
                  <a:lin ang="5400000" scaled="0"/>
                </a:gradFill>
              </a:rPr>
              <a:t>SOAP SVC</a:t>
            </a:r>
            <a:endParaRPr lang="en-US" sz="2400" b="1" dirty="0" smtClean="0">
              <a:gradFill>
                <a:gsLst>
                  <a:gs pos="0">
                    <a:srgbClr val="FFFFFF"/>
                  </a:gs>
                  <a:gs pos="100000">
                    <a:srgbClr val="FFFFFF"/>
                  </a:gs>
                </a:gsLst>
                <a:lin ang="5400000" scaled="0"/>
              </a:gradFill>
            </a:endParaRPr>
          </a:p>
        </p:txBody>
      </p:sp>
      <p:sp>
        <p:nvSpPr>
          <p:cNvPr id="39" name="Rectangle 38"/>
          <p:cNvSpPr/>
          <p:nvPr/>
        </p:nvSpPr>
        <p:spPr>
          <a:xfrm>
            <a:off x="774066" y="4162425"/>
            <a:ext cx="3138711" cy="55245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Proxy Generator</a:t>
            </a:r>
            <a:endParaRPr lang="en-US" dirty="0"/>
          </a:p>
        </p:txBody>
      </p:sp>
      <p:sp>
        <p:nvSpPr>
          <p:cNvPr id="40" name="Up-Down Arrow 39"/>
          <p:cNvSpPr/>
          <p:nvPr/>
        </p:nvSpPr>
        <p:spPr>
          <a:xfrm rot="2700000">
            <a:off x="3910538" y="2413708"/>
            <a:ext cx="484632" cy="1668216"/>
          </a:xfrm>
          <a:prstGeom prst="upDown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081903" y="4162425"/>
            <a:ext cx="7336032" cy="55245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Simple Proxy Generator</a:t>
            </a:r>
            <a:endParaRPr lang="en-US" dirty="0"/>
          </a:p>
        </p:txBody>
      </p:sp>
    </p:spTree>
    <p:extLst>
      <p:ext uri="{BB962C8B-B14F-4D97-AF65-F5344CB8AC3E}">
        <p14:creationId xmlns:p14="http://schemas.microsoft.com/office/powerpoint/2010/main" val="28680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Client Support</a:t>
            </a:r>
            <a:endParaRPr lang="en-US" dirty="0"/>
          </a:p>
        </p:txBody>
      </p:sp>
      <p:grpSp>
        <p:nvGrpSpPr>
          <p:cNvPr id="37" name="Group 36"/>
          <p:cNvGrpSpPr/>
          <p:nvPr/>
        </p:nvGrpSpPr>
        <p:grpSpPr>
          <a:xfrm>
            <a:off x="774066" y="4905376"/>
            <a:ext cx="10643869" cy="1706154"/>
            <a:chOff x="379514" y="2791121"/>
            <a:chExt cx="10701438" cy="1715383"/>
          </a:xfrm>
          <a:solidFill>
            <a:srgbClr val="3C454F"/>
          </a:solidFill>
        </p:grpSpPr>
        <p:grpSp>
          <p:nvGrpSpPr>
            <p:cNvPr id="16" name="Group 15"/>
            <p:cNvGrpSpPr/>
            <p:nvPr/>
          </p:nvGrpSpPr>
          <p:grpSpPr>
            <a:xfrm>
              <a:off x="379514" y="3075862"/>
              <a:ext cx="2310225" cy="1429631"/>
              <a:chOff x="1728886" y="3075862"/>
              <a:chExt cx="2310225" cy="1429631"/>
            </a:xfrm>
            <a:grpFill/>
          </p:grpSpPr>
          <p:sp>
            <p:nvSpPr>
              <p:cNvPr id="5" name="Freeform 4"/>
              <p:cNvSpPr/>
              <p:nvPr/>
            </p:nvSpPr>
            <p:spPr>
              <a:xfrm>
                <a:off x="1728886" y="3075862"/>
                <a:ext cx="2310225" cy="1429631"/>
              </a:xfrm>
              <a:custGeom>
                <a:avLst/>
                <a:gdLst>
                  <a:gd name="connsiteX0" fmla="*/ 1719801 w 3447656"/>
                  <a:gd name="connsiteY0" fmla="*/ 2017535 h 2133504"/>
                  <a:gd name="connsiteX1" fmla="*/ 1719801 w 3447656"/>
                  <a:gd name="connsiteY1" fmla="*/ 2057572 h 2133504"/>
                  <a:gd name="connsiteX2" fmla="*/ 1773871 w 3447656"/>
                  <a:gd name="connsiteY2" fmla="*/ 2065038 h 2133504"/>
                  <a:gd name="connsiteX3" fmla="*/ 1773791 w 3447656"/>
                  <a:gd name="connsiteY3" fmla="*/ 2017535 h 2133504"/>
                  <a:gd name="connsiteX4" fmla="*/ 1673812 w 3447656"/>
                  <a:gd name="connsiteY4" fmla="*/ 2017535 h 2133504"/>
                  <a:gd name="connsiteX5" fmla="*/ 1673816 w 3447656"/>
                  <a:gd name="connsiteY5" fmla="*/ 2051226 h 2133504"/>
                  <a:gd name="connsiteX6" fmla="*/ 1714748 w 3447656"/>
                  <a:gd name="connsiteY6" fmla="*/ 2056875 h 2133504"/>
                  <a:gd name="connsiteX7" fmla="*/ 1714748 w 3447656"/>
                  <a:gd name="connsiteY7" fmla="*/ 2017535 h 2133504"/>
                  <a:gd name="connsiteX8" fmla="*/ 1714748 w 3447656"/>
                  <a:gd name="connsiteY8" fmla="*/ 1973064 h 2133504"/>
                  <a:gd name="connsiteX9" fmla="*/ 1673816 w 3447656"/>
                  <a:gd name="connsiteY9" fmla="*/ 1978793 h 2133504"/>
                  <a:gd name="connsiteX10" fmla="*/ 1673820 w 3447656"/>
                  <a:gd name="connsiteY10" fmla="*/ 2012482 h 2133504"/>
                  <a:gd name="connsiteX11" fmla="*/ 1714748 w 3447656"/>
                  <a:gd name="connsiteY11" fmla="*/ 2012482 h 2133504"/>
                  <a:gd name="connsiteX12" fmla="*/ 1773703 w 3447656"/>
                  <a:gd name="connsiteY12" fmla="*/ 1964813 h 2133504"/>
                  <a:gd name="connsiteX13" fmla="*/ 1719801 w 3447656"/>
                  <a:gd name="connsiteY13" fmla="*/ 1972357 h 2133504"/>
                  <a:gd name="connsiteX14" fmla="*/ 1719801 w 3447656"/>
                  <a:gd name="connsiteY14" fmla="*/ 2012482 h 2133504"/>
                  <a:gd name="connsiteX15" fmla="*/ 1773783 w 3447656"/>
                  <a:gd name="connsiteY15" fmla="*/ 2012482 h 2133504"/>
                  <a:gd name="connsiteX16" fmla="*/ 212818 w 3447656"/>
                  <a:gd name="connsiteY16" fmla="*/ 225560 h 2133504"/>
                  <a:gd name="connsiteX17" fmla="*/ 212818 w 3447656"/>
                  <a:gd name="connsiteY17" fmla="*/ 1910045 h 2133504"/>
                  <a:gd name="connsiteX18" fmla="*/ 3234839 w 3447656"/>
                  <a:gd name="connsiteY18" fmla="*/ 1910045 h 2133504"/>
                  <a:gd name="connsiteX19" fmla="*/ 3234839 w 3447656"/>
                  <a:gd name="connsiteY19" fmla="*/ 225560 h 2133504"/>
                  <a:gd name="connsiteX20" fmla="*/ 47002 w 3447656"/>
                  <a:gd name="connsiteY20" fmla="*/ 0 h 2133504"/>
                  <a:gd name="connsiteX21" fmla="*/ 3400656 w 3447656"/>
                  <a:gd name="connsiteY21" fmla="*/ 0 h 2133504"/>
                  <a:gd name="connsiteX22" fmla="*/ 3447656 w 3447656"/>
                  <a:gd name="connsiteY22" fmla="*/ 47000 h 2133504"/>
                  <a:gd name="connsiteX23" fmla="*/ 3447656 w 3447656"/>
                  <a:gd name="connsiteY23" fmla="*/ 2086504 h 2133504"/>
                  <a:gd name="connsiteX24" fmla="*/ 3400656 w 3447656"/>
                  <a:gd name="connsiteY24" fmla="*/ 2133504 h 2133504"/>
                  <a:gd name="connsiteX25" fmla="*/ 47002 w 3447656"/>
                  <a:gd name="connsiteY25" fmla="*/ 2133504 h 2133504"/>
                  <a:gd name="connsiteX26" fmla="*/ 0 w 3447656"/>
                  <a:gd name="connsiteY26" fmla="*/ 2086504 h 2133504"/>
                  <a:gd name="connsiteX27" fmla="*/ 0 w 3447656"/>
                  <a:gd name="connsiteY27" fmla="*/ 47000 h 2133504"/>
                  <a:gd name="connsiteX28" fmla="*/ 47002 w 3447656"/>
                  <a:gd name="connsiteY28" fmla="*/ 0 h 2133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447656" h="2133504">
                    <a:moveTo>
                      <a:pt x="1719801" y="2017535"/>
                    </a:moveTo>
                    <a:lnTo>
                      <a:pt x="1719801" y="2057572"/>
                    </a:lnTo>
                    <a:lnTo>
                      <a:pt x="1773871" y="2065038"/>
                    </a:lnTo>
                    <a:cubicBezTo>
                      <a:pt x="1773846" y="2049203"/>
                      <a:pt x="1773819" y="2033369"/>
                      <a:pt x="1773791" y="2017535"/>
                    </a:cubicBezTo>
                    <a:close/>
                    <a:moveTo>
                      <a:pt x="1673812" y="2017535"/>
                    </a:moveTo>
                    <a:cubicBezTo>
                      <a:pt x="1673785" y="2031952"/>
                      <a:pt x="1673764" y="2045893"/>
                      <a:pt x="1673816" y="2051226"/>
                    </a:cubicBezTo>
                    <a:lnTo>
                      <a:pt x="1714748" y="2056875"/>
                    </a:lnTo>
                    <a:lnTo>
                      <a:pt x="1714748" y="2017535"/>
                    </a:lnTo>
                    <a:close/>
                    <a:moveTo>
                      <a:pt x="1714748" y="1973064"/>
                    </a:moveTo>
                    <a:lnTo>
                      <a:pt x="1673816" y="1978793"/>
                    </a:lnTo>
                    <a:cubicBezTo>
                      <a:pt x="1673869" y="1984125"/>
                      <a:pt x="1673848" y="1998067"/>
                      <a:pt x="1673820" y="2012482"/>
                    </a:cubicBezTo>
                    <a:lnTo>
                      <a:pt x="1714748" y="2012482"/>
                    </a:lnTo>
                    <a:close/>
                    <a:moveTo>
                      <a:pt x="1773703" y="1964813"/>
                    </a:moveTo>
                    <a:lnTo>
                      <a:pt x="1719801" y="1972357"/>
                    </a:lnTo>
                    <a:lnTo>
                      <a:pt x="1719801" y="2012482"/>
                    </a:lnTo>
                    <a:lnTo>
                      <a:pt x="1773783" y="2012482"/>
                    </a:lnTo>
                    <a:close/>
                    <a:moveTo>
                      <a:pt x="212818" y="225560"/>
                    </a:moveTo>
                    <a:lnTo>
                      <a:pt x="212818" y="1910045"/>
                    </a:lnTo>
                    <a:lnTo>
                      <a:pt x="3234839" y="1910045"/>
                    </a:lnTo>
                    <a:lnTo>
                      <a:pt x="3234839" y="225560"/>
                    </a:lnTo>
                    <a:close/>
                    <a:moveTo>
                      <a:pt x="47002" y="0"/>
                    </a:moveTo>
                    <a:lnTo>
                      <a:pt x="3400656" y="0"/>
                    </a:lnTo>
                    <a:cubicBezTo>
                      <a:pt x="3426613" y="0"/>
                      <a:pt x="3447656" y="21043"/>
                      <a:pt x="3447656" y="47000"/>
                    </a:cubicBezTo>
                    <a:lnTo>
                      <a:pt x="3447656" y="2086504"/>
                    </a:lnTo>
                    <a:cubicBezTo>
                      <a:pt x="3447656" y="2112461"/>
                      <a:pt x="3426613" y="2133504"/>
                      <a:pt x="3400656" y="2133504"/>
                    </a:cubicBezTo>
                    <a:lnTo>
                      <a:pt x="47002" y="2133504"/>
                    </a:lnTo>
                    <a:cubicBezTo>
                      <a:pt x="21043" y="2133504"/>
                      <a:pt x="0" y="2112461"/>
                      <a:pt x="0" y="2086504"/>
                    </a:cubicBezTo>
                    <a:lnTo>
                      <a:pt x="0" y="47000"/>
                    </a:lnTo>
                    <a:cubicBezTo>
                      <a:pt x="0" y="21043"/>
                      <a:pt x="21043" y="0"/>
                      <a:pt x="4700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Windows 8 Icon"/>
              <p:cNvSpPr>
                <a:spLocks noChangeAspect="1"/>
              </p:cNvSpPr>
              <p:nvPr/>
            </p:nvSpPr>
            <p:spPr>
              <a:xfrm>
                <a:off x="2542376" y="3448590"/>
                <a:ext cx="683246" cy="684175"/>
              </a:xfrm>
              <a:custGeom>
                <a:avLst/>
                <a:gdLst/>
                <a:ahLst/>
                <a:cxnLst/>
                <a:rect l="l" t="t" r="r" b="b"/>
                <a:pathLst>
                  <a:path w="1414921" h="1416843">
                    <a:moveTo>
                      <a:pt x="650540" y="745330"/>
                    </a:moveTo>
                    <a:lnTo>
                      <a:pt x="1413792" y="745330"/>
                    </a:lnTo>
                    <a:cubicBezTo>
                      <a:pt x="1414168" y="969168"/>
                      <a:pt x="1414545" y="1193006"/>
                      <a:pt x="1414921" y="1416843"/>
                    </a:cubicBezTo>
                    <a:lnTo>
                      <a:pt x="650540" y="1311323"/>
                    </a:lnTo>
                    <a:close/>
                    <a:moveTo>
                      <a:pt x="395" y="745330"/>
                    </a:moveTo>
                    <a:lnTo>
                      <a:pt x="579102" y="745330"/>
                    </a:lnTo>
                    <a:lnTo>
                      <a:pt x="579102" y="1301461"/>
                    </a:lnTo>
                    <a:lnTo>
                      <a:pt x="458" y="1221581"/>
                    </a:lnTo>
                    <a:cubicBezTo>
                      <a:pt x="-292" y="1146207"/>
                      <a:pt x="21" y="949124"/>
                      <a:pt x="395" y="745330"/>
                    </a:cubicBezTo>
                    <a:close/>
                    <a:moveTo>
                      <a:pt x="579102" y="116652"/>
                    </a:moveTo>
                    <a:lnTo>
                      <a:pt x="579102" y="673892"/>
                    </a:lnTo>
                    <a:lnTo>
                      <a:pt x="520" y="673892"/>
                    </a:lnTo>
                    <a:cubicBezTo>
                      <a:pt x="894" y="470099"/>
                      <a:pt x="1207" y="273016"/>
                      <a:pt x="457" y="197642"/>
                    </a:cubicBezTo>
                    <a:close/>
                    <a:moveTo>
                      <a:pt x="1412538" y="0"/>
                    </a:moveTo>
                    <a:lnTo>
                      <a:pt x="1413672" y="673892"/>
                    </a:lnTo>
                    <a:lnTo>
                      <a:pt x="650540" y="673892"/>
                    </a:lnTo>
                    <a:lnTo>
                      <a:pt x="650540" y="1066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accent1"/>
                  </a:solidFill>
                </a:endParaRPr>
              </a:p>
            </p:txBody>
          </p:sp>
        </p:grpSp>
        <p:grpSp>
          <p:nvGrpSpPr>
            <p:cNvPr id="18" name="Group 17"/>
            <p:cNvGrpSpPr/>
            <p:nvPr/>
          </p:nvGrpSpPr>
          <p:grpSpPr>
            <a:xfrm>
              <a:off x="5734082" y="2791121"/>
              <a:ext cx="1338711" cy="1714372"/>
              <a:chOff x="5087252" y="2791121"/>
              <a:chExt cx="1338711" cy="1714372"/>
            </a:xfrm>
            <a:grpFill/>
          </p:grpSpPr>
          <p:sp>
            <p:nvSpPr>
              <p:cNvPr id="6" name="Freeform 5"/>
              <p:cNvSpPr>
                <a:spLocks noChangeAspect="1"/>
              </p:cNvSpPr>
              <p:nvPr/>
            </p:nvSpPr>
            <p:spPr bwMode="auto">
              <a:xfrm>
                <a:off x="5439366" y="3254761"/>
                <a:ext cx="634484" cy="787091"/>
              </a:xfrm>
              <a:custGeom>
                <a:avLst/>
                <a:gdLst>
                  <a:gd name="connsiteX0" fmla="*/ 2890560 w 3978276"/>
                  <a:gd name="connsiteY0" fmla="*/ 1233488 h 5138738"/>
                  <a:gd name="connsiteX1" fmla="*/ 3846068 w 3978276"/>
                  <a:gd name="connsiteY1" fmla="*/ 1746171 h 5138738"/>
                  <a:gd name="connsiteX2" fmla="*/ 3317233 w 3978276"/>
                  <a:gd name="connsiteY2" fmla="*/ 2720901 h 5138738"/>
                  <a:gd name="connsiteX3" fmla="*/ 3978276 w 3978276"/>
                  <a:gd name="connsiteY3" fmla="*/ 3765255 h 5138738"/>
                  <a:gd name="connsiteX4" fmla="*/ 2896570 w 3978276"/>
                  <a:gd name="connsiteY4" fmla="*/ 5126079 h 5138738"/>
                  <a:gd name="connsiteX5" fmla="*/ 2091299 w 3978276"/>
                  <a:gd name="connsiteY5" fmla="*/ 4923538 h 5138738"/>
                  <a:gd name="connsiteX6" fmla="*/ 1280019 w 3978276"/>
                  <a:gd name="connsiteY6" fmla="*/ 5138738 h 5138738"/>
                  <a:gd name="connsiteX7" fmla="*/ 0 w 3978276"/>
                  <a:gd name="connsiteY7" fmla="*/ 2809513 h 5138738"/>
                  <a:gd name="connsiteX8" fmla="*/ 1171849 w 3978276"/>
                  <a:gd name="connsiteY8" fmla="*/ 1246147 h 5138738"/>
                  <a:gd name="connsiteX9" fmla="*/ 2025195 w 3978276"/>
                  <a:gd name="connsiteY9" fmla="*/ 1474006 h 5138738"/>
                  <a:gd name="connsiteX10" fmla="*/ 2890560 w 3978276"/>
                  <a:gd name="connsiteY10" fmla="*/ 1233488 h 5138738"/>
                  <a:gd name="connsiteX11" fmla="*/ 2962856 w 3978276"/>
                  <a:gd name="connsiteY11" fmla="*/ 0 h 5138738"/>
                  <a:gd name="connsiteX12" fmla="*/ 2710494 w 3978276"/>
                  <a:gd name="connsiteY12" fmla="*/ 822374 h 5138738"/>
                  <a:gd name="connsiteX13" fmla="*/ 1983453 w 3978276"/>
                  <a:gd name="connsiteY13" fmla="*/ 1182953 h 5138738"/>
                  <a:gd name="connsiteX14" fmla="*/ 2193754 w 3978276"/>
                  <a:gd name="connsiteY14" fmla="*/ 449143 h 5138738"/>
                  <a:gd name="connsiteX15" fmla="*/ 2962856 w 3978276"/>
                  <a:gd name="connsiteY15" fmla="*/ 0 h 5138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78276" h="5138738">
                    <a:moveTo>
                      <a:pt x="2890560" y="1233488"/>
                    </a:moveTo>
                    <a:cubicBezTo>
                      <a:pt x="3575641" y="1233488"/>
                      <a:pt x="3846068" y="1746171"/>
                      <a:pt x="3846068" y="1746171"/>
                    </a:cubicBezTo>
                    <a:cubicBezTo>
                      <a:pt x="3846068" y="1746171"/>
                      <a:pt x="3317233" y="2030995"/>
                      <a:pt x="3317233" y="2720901"/>
                    </a:cubicBezTo>
                    <a:cubicBezTo>
                      <a:pt x="3317233" y="3499419"/>
                      <a:pt x="3978276" y="3765255"/>
                      <a:pt x="3978276" y="3765255"/>
                    </a:cubicBezTo>
                    <a:cubicBezTo>
                      <a:pt x="3978276" y="3765255"/>
                      <a:pt x="3515546" y="5126079"/>
                      <a:pt x="2896570" y="5126079"/>
                    </a:cubicBezTo>
                    <a:cubicBezTo>
                      <a:pt x="2614124" y="5126079"/>
                      <a:pt x="2391773" y="4923538"/>
                      <a:pt x="2091299" y="4923538"/>
                    </a:cubicBezTo>
                    <a:cubicBezTo>
                      <a:pt x="1784816" y="4923538"/>
                      <a:pt x="1478332" y="5138738"/>
                      <a:pt x="1280019" y="5138738"/>
                    </a:cubicBezTo>
                    <a:cubicBezTo>
                      <a:pt x="715128" y="5138738"/>
                      <a:pt x="0" y="3847537"/>
                      <a:pt x="0" y="2809513"/>
                    </a:cubicBezTo>
                    <a:cubicBezTo>
                      <a:pt x="0" y="1784147"/>
                      <a:pt x="606957" y="1246147"/>
                      <a:pt x="1171849" y="1246147"/>
                    </a:cubicBezTo>
                    <a:cubicBezTo>
                      <a:pt x="1544436" y="1246147"/>
                      <a:pt x="1832891" y="1474006"/>
                      <a:pt x="2025195" y="1474006"/>
                    </a:cubicBezTo>
                    <a:cubicBezTo>
                      <a:pt x="2187451" y="1474006"/>
                      <a:pt x="2493934" y="1233488"/>
                      <a:pt x="2890560" y="1233488"/>
                    </a:cubicBezTo>
                    <a:close/>
                    <a:moveTo>
                      <a:pt x="2962856" y="0"/>
                    </a:moveTo>
                    <a:cubicBezTo>
                      <a:pt x="2962856" y="0"/>
                      <a:pt x="3028950" y="417513"/>
                      <a:pt x="2710494" y="822374"/>
                    </a:cubicBezTo>
                    <a:cubicBezTo>
                      <a:pt x="2368004" y="1252538"/>
                      <a:pt x="1983453" y="1182953"/>
                      <a:pt x="1983453" y="1182953"/>
                    </a:cubicBezTo>
                    <a:cubicBezTo>
                      <a:pt x="1983453" y="1182953"/>
                      <a:pt x="1911350" y="841351"/>
                      <a:pt x="2193754" y="449143"/>
                    </a:cubicBezTo>
                    <a:cubicBezTo>
                      <a:pt x="2512210" y="0"/>
                      <a:pt x="2962856" y="0"/>
                      <a:pt x="2962856"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7"/>
              <p:cNvSpPr>
                <a:spLocks noChangeAspect="1"/>
              </p:cNvSpPr>
              <p:nvPr/>
            </p:nvSpPr>
            <p:spPr>
              <a:xfrm>
                <a:off x="5087252" y="2791121"/>
                <a:ext cx="1338711" cy="1714372"/>
              </a:xfrm>
              <a:custGeom>
                <a:avLst/>
                <a:gdLst>
                  <a:gd name="connsiteX0" fmla="*/ 1690773 w 3381547"/>
                  <a:gd name="connsiteY0" fmla="*/ 4045210 h 4330457"/>
                  <a:gd name="connsiteX1" fmla="*/ 1588023 w 3381547"/>
                  <a:gd name="connsiteY1" fmla="*/ 4147960 h 4330457"/>
                  <a:gd name="connsiteX2" fmla="*/ 1690773 w 3381547"/>
                  <a:gd name="connsiteY2" fmla="*/ 4250710 h 4330457"/>
                  <a:gd name="connsiteX3" fmla="*/ 1793523 w 3381547"/>
                  <a:gd name="connsiteY3" fmla="*/ 4147960 h 4330457"/>
                  <a:gd name="connsiteX4" fmla="*/ 1690773 w 3381547"/>
                  <a:gd name="connsiteY4" fmla="*/ 4045210 h 4330457"/>
                  <a:gd name="connsiteX5" fmla="*/ 375245 w 3381547"/>
                  <a:gd name="connsiteY5" fmla="*/ 388185 h 4330457"/>
                  <a:gd name="connsiteX6" fmla="*/ 375245 w 3381547"/>
                  <a:gd name="connsiteY6" fmla="*/ 3916389 h 4330457"/>
                  <a:gd name="connsiteX7" fmla="*/ 3006302 w 3381547"/>
                  <a:gd name="connsiteY7" fmla="*/ 3916389 h 4330457"/>
                  <a:gd name="connsiteX8" fmla="*/ 3006302 w 3381547"/>
                  <a:gd name="connsiteY8" fmla="*/ 388185 h 4330457"/>
                  <a:gd name="connsiteX9" fmla="*/ 221153 w 3381547"/>
                  <a:gd name="connsiteY9" fmla="*/ 0 h 4330457"/>
                  <a:gd name="connsiteX10" fmla="*/ 3160394 w 3381547"/>
                  <a:gd name="connsiteY10" fmla="*/ 0 h 4330457"/>
                  <a:gd name="connsiteX11" fmla="*/ 3381547 w 3381547"/>
                  <a:gd name="connsiteY11" fmla="*/ 221153 h 4330457"/>
                  <a:gd name="connsiteX12" fmla="*/ 3381547 w 3381547"/>
                  <a:gd name="connsiteY12" fmla="*/ 4109304 h 4330457"/>
                  <a:gd name="connsiteX13" fmla="*/ 3160394 w 3381547"/>
                  <a:gd name="connsiteY13" fmla="*/ 4330457 h 4330457"/>
                  <a:gd name="connsiteX14" fmla="*/ 221153 w 3381547"/>
                  <a:gd name="connsiteY14" fmla="*/ 4330457 h 4330457"/>
                  <a:gd name="connsiteX15" fmla="*/ 0 w 3381547"/>
                  <a:gd name="connsiteY15" fmla="*/ 4109304 h 4330457"/>
                  <a:gd name="connsiteX16" fmla="*/ 0 w 3381547"/>
                  <a:gd name="connsiteY16" fmla="*/ 221153 h 4330457"/>
                  <a:gd name="connsiteX17" fmla="*/ 221153 w 3381547"/>
                  <a:gd name="connsiteY17" fmla="*/ 0 h 433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81547" h="4330457">
                    <a:moveTo>
                      <a:pt x="1690773" y="4045210"/>
                    </a:moveTo>
                    <a:cubicBezTo>
                      <a:pt x="1634026" y="4045210"/>
                      <a:pt x="1588023" y="4091213"/>
                      <a:pt x="1588023" y="4147960"/>
                    </a:cubicBezTo>
                    <a:cubicBezTo>
                      <a:pt x="1588023" y="4204707"/>
                      <a:pt x="1634026" y="4250710"/>
                      <a:pt x="1690773" y="4250710"/>
                    </a:cubicBezTo>
                    <a:cubicBezTo>
                      <a:pt x="1747520" y="4250710"/>
                      <a:pt x="1793523" y="4204707"/>
                      <a:pt x="1793523" y="4147960"/>
                    </a:cubicBezTo>
                    <a:cubicBezTo>
                      <a:pt x="1793523" y="4091213"/>
                      <a:pt x="1747520" y="4045210"/>
                      <a:pt x="1690773" y="4045210"/>
                    </a:cubicBezTo>
                    <a:close/>
                    <a:moveTo>
                      <a:pt x="375245" y="388185"/>
                    </a:moveTo>
                    <a:lnTo>
                      <a:pt x="375245" y="3916389"/>
                    </a:lnTo>
                    <a:lnTo>
                      <a:pt x="3006302" y="3916389"/>
                    </a:lnTo>
                    <a:lnTo>
                      <a:pt x="3006302" y="388185"/>
                    </a:lnTo>
                    <a:close/>
                    <a:moveTo>
                      <a:pt x="221153" y="0"/>
                    </a:moveTo>
                    <a:lnTo>
                      <a:pt x="3160394" y="0"/>
                    </a:lnTo>
                    <a:cubicBezTo>
                      <a:pt x="3282533" y="0"/>
                      <a:pt x="3381547" y="99014"/>
                      <a:pt x="3381547" y="221153"/>
                    </a:cubicBezTo>
                    <a:lnTo>
                      <a:pt x="3381547" y="4109304"/>
                    </a:lnTo>
                    <a:cubicBezTo>
                      <a:pt x="3381547" y="4231443"/>
                      <a:pt x="3282533" y="4330457"/>
                      <a:pt x="3160394" y="4330457"/>
                    </a:cubicBezTo>
                    <a:lnTo>
                      <a:pt x="221153" y="4330457"/>
                    </a:lnTo>
                    <a:cubicBezTo>
                      <a:pt x="99014" y="4330457"/>
                      <a:pt x="0" y="4231443"/>
                      <a:pt x="0" y="4109304"/>
                    </a:cubicBezTo>
                    <a:lnTo>
                      <a:pt x="0" y="221153"/>
                    </a:lnTo>
                    <a:cubicBezTo>
                      <a:pt x="0" y="99014"/>
                      <a:pt x="99014" y="0"/>
                      <a:pt x="22115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772628" y="3090756"/>
              <a:ext cx="762573" cy="1414737"/>
              <a:chOff x="4171759" y="3090756"/>
              <a:chExt cx="762573" cy="1414737"/>
            </a:xfrm>
            <a:grpFill/>
          </p:grpSpPr>
          <p:sp>
            <p:nvSpPr>
              <p:cNvPr id="4" name="Freeform 3"/>
              <p:cNvSpPr/>
              <p:nvPr/>
            </p:nvSpPr>
            <p:spPr>
              <a:xfrm>
                <a:off x="4171759" y="3090756"/>
                <a:ext cx="762573" cy="1414737"/>
              </a:xfrm>
              <a:custGeom>
                <a:avLst/>
                <a:gdLst>
                  <a:gd name="connsiteX0" fmla="*/ 561084 w 1138023"/>
                  <a:gd name="connsiteY0" fmla="*/ 1932654 h 2111277"/>
                  <a:gd name="connsiteX1" fmla="*/ 561084 w 1138023"/>
                  <a:gd name="connsiteY1" fmla="*/ 1979086 h 2111277"/>
                  <a:gd name="connsiteX2" fmla="*/ 623789 w 1138023"/>
                  <a:gd name="connsiteY2" fmla="*/ 1987739 h 2111277"/>
                  <a:gd name="connsiteX3" fmla="*/ 623696 w 1138023"/>
                  <a:gd name="connsiteY3" fmla="*/ 1932654 h 2111277"/>
                  <a:gd name="connsiteX4" fmla="*/ 507749 w 1138023"/>
                  <a:gd name="connsiteY4" fmla="*/ 1932654 h 2111277"/>
                  <a:gd name="connsiteX5" fmla="*/ 507753 w 1138023"/>
                  <a:gd name="connsiteY5" fmla="*/ 1971724 h 2111277"/>
                  <a:gd name="connsiteX6" fmla="*/ 555223 w 1138023"/>
                  <a:gd name="connsiteY6" fmla="*/ 1978278 h 2111277"/>
                  <a:gd name="connsiteX7" fmla="*/ 555223 w 1138023"/>
                  <a:gd name="connsiteY7" fmla="*/ 1932654 h 2111277"/>
                  <a:gd name="connsiteX8" fmla="*/ 958702 w 1138023"/>
                  <a:gd name="connsiteY8" fmla="*/ 1893570 h 2111277"/>
                  <a:gd name="connsiteX9" fmla="*/ 984472 w 1138023"/>
                  <a:gd name="connsiteY9" fmla="*/ 1919341 h 2111277"/>
                  <a:gd name="connsiteX10" fmla="*/ 958702 w 1138023"/>
                  <a:gd name="connsiteY10" fmla="*/ 1945114 h 2111277"/>
                  <a:gd name="connsiteX11" fmla="*/ 932928 w 1138023"/>
                  <a:gd name="connsiteY11" fmla="*/ 1919341 h 2111277"/>
                  <a:gd name="connsiteX12" fmla="*/ 958702 w 1138023"/>
                  <a:gd name="connsiteY12" fmla="*/ 1893570 h 2111277"/>
                  <a:gd name="connsiteX13" fmla="*/ 184550 w 1138023"/>
                  <a:gd name="connsiteY13" fmla="*/ 1883618 h 2111277"/>
                  <a:gd name="connsiteX14" fmla="*/ 146907 w 1138023"/>
                  <a:gd name="connsiteY14" fmla="*/ 1926968 h 2111277"/>
                  <a:gd name="connsiteX15" fmla="*/ 184550 w 1138023"/>
                  <a:gd name="connsiteY15" fmla="*/ 1972161 h 2111277"/>
                  <a:gd name="connsiteX16" fmla="*/ 208167 w 1138023"/>
                  <a:gd name="connsiteY16" fmla="*/ 1972161 h 2111277"/>
                  <a:gd name="connsiteX17" fmla="*/ 180121 w 1138023"/>
                  <a:gd name="connsiteY17" fmla="*/ 1938957 h 2111277"/>
                  <a:gd name="connsiteX18" fmla="*/ 243597 w 1138023"/>
                  <a:gd name="connsiteY18" fmla="*/ 1938957 h 2111277"/>
                  <a:gd name="connsiteX19" fmla="*/ 243597 w 1138023"/>
                  <a:gd name="connsiteY19" fmla="*/ 1915901 h 2111277"/>
                  <a:gd name="connsiteX20" fmla="*/ 180121 w 1138023"/>
                  <a:gd name="connsiteY20" fmla="*/ 1915901 h 2111277"/>
                  <a:gd name="connsiteX21" fmla="*/ 208167 w 1138023"/>
                  <a:gd name="connsiteY21" fmla="*/ 1883618 h 2111277"/>
                  <a:gd name="connsiteX22" fmla="*/ 555223 w 1138023"/>
                  <a:gd name="connsiteY22" fmla="*/ 1881082 h 2111277"/>
                  <a:gd name="connsiteX23" fmla="*/ 507753 w 1138023"/>
                  <a:gd name="connsiteY23" fmla="*/ 1887725 h 2111277"/>
                  <a:gd name="connsiteX24" fmla="*/ 507761 w 1138023"/>
                  <a:gd name="connsiteY24" fmla="*/ 1926797 h 2111277"/>
                  <a:gd name="connsiteX25" fmla="*/ 555223 w 1138023"/>
                  <a:gd name="connsiteY25" fmla="*/ 1926797 h 2111277"/>
                  <a:gd name="connsiteX26" fmla="*/ 958566 w 1138023"/>
                  <a:gd name="connsiteY26" fmla="*/ 1880684 h 2111277"/>
                  <a:gd name="connsiteX27" fmla="*/ 919911 w 1138023"/>
                  <a:gd name="connsiteY27" fmla="*/ 1919341 h 2111277"/>
                  <a:gd name="connsiteX28" fmla="*/ 924574 w 1138023"/>
                  <a:gd name="connsiteY28" fmla="*/ 1937385 h 2111277"/>
                  <a:gd name="connsiteX29" fmla="*/ 889199 w 1138023"/>
                  <a:gd name="connsiteY29" fmla="*/ 1972758 h 2111277"/>
                  <a:gd name="connsiteX30" fmla="*/ 889199 w 1138023"/>
                  <a:gd name="connsiteY30" fmla="*/ 1978832 h 2111277"/>
                  <a:gd name="connsiteX31" fmla="*/ 901347 w 1138023"/>
                  <a:gd name="connsiteY31" fmla="*/ 1990981 h 2111277"/>
                  <a:gd name="connsiteX32" fmla="*/ 907425 w 1138023"/>
                  <a:gd name="connsiteY32" fmla="*/ 1990981 h 2111277"/>
                  <a:gd name="connsiteX33" fmla="*/ 943471 w 1138023"/>
                  <a:gd name="connsiteY33" fmla="*/ 1954935 h 2111277"/>
                  <a:gd name="connsiteX34" fmla="*/ 958566 w 1138023"/>
                  <a:gd name="connsiteY34" fmla="*/ 1958000 h 2111277"/>
                  <a:gd name="connsiteX35" fmla="*/ 997226 w 1138023"/>
                  <a:gd name="connsiteY35" fmla="*/ 1919341 h 2111277"/>
                  <a:gd name="connsiteX36" fmla="*/ 958566 w 1138023"/>
                  <a:gd name="connsiteY36" fmla="*/ 1880684 h 2111277"/>
                  <a:gd name="connsiteX37" fmla="*/ 623594 w 1138023"/>
                  <a:gd name="connsiteY37" fmla="*/ 1871513 h 2111277"/>
                  <a:gd name="connsiteX38" fmla="*/ 561084 w 1138023"/>
                  <a:gd name="connsiteY38" fmla="*/ 1880261 h 2111277"/>
                  <a:gd name="connsiteX39" fmla="*/ 561084 w 1138023"/>
                  <a:gd name="connsiteY39" fmla="*/ 1926797 h 2111277"/>
                  <a:gd name="connsiteX40" fmla="*/ 623688 w 1138023"/>
                  <a:gd name="connsiteY40" fmla="*/ 1926797 h 2111277"/>
                  <a:gd name="connsiteX41" fmla="*/ 113008 w 1138023"/>
                  <a:gd name="connsiteY41" fmla="*/ 153172 h 2111277"/>
                  <a:gd name="connsiteX42" fmla="*/ 56991 w 1138023"/>
                  <a:gd name="connsiteY42" fmla="*/ 209189 h 2111277"/>
                  <a:gd name="connsiteX43" fmla="*/ 56991 w 1138023"/>
                  <a:gd name="connsiteY43" fmla="*/ 1742854 h 2111277"/>
                  <a:gd name="connsiteX44" fmla="*/ 113008 w 1138023"/>
                  <a:gd name="connsiteY44" fmla="*/ 1798870 h 2111277"/>
                  <a:gd name="connsiteX45" fmla="*/ 1026548 w 1138023"/>
                  <a:gd name="connsiteY45" fmla="*/ 1798870 h 2111277"/>
                  <a:gd name="connsiteX46" fmla="*/ 1082565 w 1138023"/>
                  <a:gd name="connsiteY46" fmla="*/ 1742854 h 2111277"/>
                  <a:gd name="connsiteX47" fmla="*/ 1082565 w 1138023"/>
                  <a:gd name="connsiteY47" fmla="*/ 209189 h 2111277"/>
                  <a:gd name="connsiteX48" fmla="*/ 1026548 w 1138023"/>
                  <a:gd name="connsiteY48" fmla="*/ 153172 h 2111277"/>
                  <a:gd name="connsiteX49" fmla="*/ 497167 w 1138023"/>
                  <a:gd name="connsiteY49" fmla="*/ 93324 h 2111277"/>
                  <a:gd name="connsiteX50" fmla="*/ 491071 w 1138023"/>
                  <a:gd name="connsiteY50" fmla="*/ 95850 h 2111277"/>
                  <a:gd name="connsiteX51" fmla="*/ 488545 w 1138023"/>
                  <a:gd name="connsiteY51" fmla="*/ 101946 h 2111277"/>
                  <a:gd name="connsiteX52" fmla="*/ 491071 w 1138023"/>
                  <a:gd name="connsiteY52" fmla="*/ 108042 h 2111277"/>
                  <a:gd name="connsiteX53" fmla="*/ 497167 w 1138023"/>
                  <a:gd name="connsiteY53" fmla="*/ 110567 h 2111277"/>
                  <a:gd name="connsiteX54" fmla="*/ 640857 w 1138023"/>
                  <a:gd name="connsiteY54" fmla="*/ 110567 h 2111277"/>
                  <a:gd name="connsiteX55" fmla="*/ 649478 w 1138023"/>
                  <a:gd name="connsiteY55" fmla="*/ 101946 h 2111277"/>
                  <a:gd name="connsiteX56" fmla="*/ 649478 w 1138023"/>
                  <a:gd name="connsiteY56" fmla="*/ 101946 h 2111277"/>
                  <a:gd name="connsiteX57" fmla="*/ 640857 w 1138023"/>
                  <a:gd name="connsiteY57" fmla="*/ 93324 h 2111277"/>
                  <a:gd name="connsiteX58" fmla="*/ 0 w 1138023"/>
                  <a:gd name="connsiteY58" fmla="*/ 0 h 2111277"/>
                  <a:gd name="connsiteX59" fmla="*/ 1138023 w 1138023"/>
                  <a:gd name="connsiteY59" fmla="*/ 0 h 2111277"/>
                  <a:gd name="connsiteX60" fmla="*/ 1138023 w 1138023"/>
                  <a:gd name="connsiteY60" fmla="*/ 2111277 h 2111277"/>
                  <a:gd name="connsiteX61" fmla="*/ 0 w 1138023"/>
                  <a:gd name="connsiteY61" fmla="*/ 2111277 h 211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138023" h="2111277">
                    <a:moveTo>
                      <a:pt x="561084" y="1932654"/>
                    </a:moveTo>
                    <a:lnTo>
                      <a:pt x="561084" y="1979086"/>
                    </a:lnTo>
                    <a:lnTo>
                      <a:pt x="623789" y="1987739"/>
                    </a:lnTo>
                    <a:cubicBezTo>
                      <a:pt x="623759" y="1969379"/>
                      <a:pt x="623728" y="1951020"/>
                      <a:pt x="623696" y="1932654"/>
                    </a:cubicBezTo>
                    <a:close/>
                    <a:moveTo>
                      <a:pt x="507749" y="1932654"/>
                    </a:moveTo>
                    <a:lnTo>
                      <a:pt x="507753" y="1971724"/>
                    </a:lnTo>
                    <a:lnTo>
                      <a:pt x="555223" y="1978278"/>
                    </a:lnTo>
                    <a:lnTo>
                      <a:pt x="555223" y="1932654"/>
                    </a:lnTo>
                    <a:close/>
                    <a:moveTo>
                      <a:pt x="958702" y="1893570"/>
                    </a:moveTo>
                    <a:cubicBezTo>
                      <a:pt x="972934" y="1893570"/>
                      <a:pt x="984472" y="1905109"/>
                      <a:pt x="984472" y="1919341"/>
                    </a:cubicBezTo>
                    <a:cubicBezTo>
                      <a:pt x="984472" y="1933573"/>
                      <a:pt x="972934" y="1945114"/>
                      <a:pt x="958702" y="1945114"/>
                    </a:cubicBezTo>
                    <a:cubicBezTo>
                      <a:pt x="944466" y="1945114"/>
                      <a:pt x="932928" y="1933573"/>
                      <a:pt x="932928" y="1919341"/>
                    </a:cubicBezTo>
                    <a:cubicBezTo>
                      <a:pt x="932928" y="1905109"/>
                      <a:pt x="944466" y="1893570"/>
                      <a:pt x="958702" y="1893570"/>
                    </a:cubicBezTo>
                    <a:close/>
                    <a:moveTo>
                      <a:pt x="184550" y="1883618"/>
                    </a:moveTo>
                    <a:lnTo>
                      <a:pt x="146907" y="1926968"/>
                    </a:lnTo>
                    <a:lnTo>
                      <a:pt x="184550" y="1972161"/>
                    </a:lnTo>
                    <a:lnTo>
                      <a:pt x="208167" y="1972161"/>
                    </a:lnTo>
                    <a:lnTo>
                      <a:pt x="180121" y="1938957"/>
                    </a:lnTo>
                    <a:lnTo>
                      <a:pt x="243597" y="1938957"/>
                    </a:lnTo>
                    <a:lnTo>
                      <a:pt x="243597" y="1915901"/>
                    </a:lnTo>
                    <a:lnTo>
                      <a:pt x="180121" y="1915901"/>
                    </a:lnTo>
                    <a:lnTo>
                      <a:pt x="208167" y="1883618"/>
                    </a:lnTo>
                    <a:close/>
                    <a:moveTo>
                      <a:pt x="555223" y="1881082"/>
                    </a:moveTo>
                    <a:lnTo>
                      <a:pt x="507753" y="1887725"/>
                    </a:lnTo>
                    <a:cubicBezTo>
                      <a:pt x="507816" y="1893912"/>
                      <a:pt x="507791" y="1910078"/>
                      <a:pt x="507761" y="1926797"/>
                    </a:cubicBezTo>
                    <a:lnTo>
                      <a:pt x="555223" y="1926797"/>
                    </a:lnTo>
                    <a:close/>
                    <a:moveTo>
                      <a:pt x="958566" y="1880684"/>
                    </a:moveTo>
                    <a:cubicBezTo>
                      <a:pt x="937219" y="1880684"/>
                      <a:pt x="919911" y="1897991"/>
                      <a:pt x="919911" y="1919341"/>
                    </a:cubicBezTo>
                    <a:cubicBezTo>
                      <a:pt x="919911" y="1925891"/>
                      <a:pt x="921539" y="1932063"/>
                      <a:pt x="924574" y="1937385"/>
                    </a:cubicBezTo>
                    <a:lnTo>
                      <a:pt x="889199" y="1972758"/>
                    </a:lnTo>
                    <a:cubicBezTo>
                      <a:pt x="887522" y="1974434"/>
                      <a:pt x="887522" y="1977153"/>
                      <a:pt x="889199" y="1978832"/>
                    </a:cubicBezTo>
                    <a:lnTo>
                      <a:pt x="901347" y="1990981"/>
                    </a:lnTo>
                    <a:cubicBezTo>
                      <a:pt x="903028" y="1992659"/>
                      <a:pt x="905745" y="1992659"/>
                      <a:pt x="907425" y="1990981"/>
                    </a:cubicBezTo>
                    <a:lnTo>
                      <a:pt x="943471" y="1954935"/>
                    </a:lnTo>
                    <a:cubicBezTo>
                      <a:pt x="948108" y="1956907"/>
                      <a:pt x="953209" y="1958000"/>
                      <a:pt x="958566" y="1958000"/>
                    </a:cubicBezTo>
                    <a:cubicBezTo>
                      <a:pt x="979917" y="1958000"/>
                      <a:pt x="997226" y="1940691"/>
                      <a:pt x="997226" y="1919341"/>
                    </a:cubicBezTo>
                    <a:cubicBezTo>
                      <a:pt x="997226" y="1897991"/>
                      <a:pt x="979917" y="1880684"/>
                      <a:pt x="958566" y="1880684"/>
                    </a:cubicBezTo>
                    <a:close/>
                    <a:moveTo>
                      <a:pt x="623594" y="1871513"/>
                    </a:moveTo>
                    <a:lnTo>
                      <a:pt x="561084" y="1880261"/>
                    </a:lnTo>
                    <a:lnTo>
                      <a:pt x="561084" y="1926797"/>
                    </a:lnTo>
                    <a:lnTo>
                      <a:pt x="623688" y="1926797"/>
                    </a:lnTo>
                    <a:close/>
                    <a:moveTo>
                      <a:pt x="113008" y="153172"/>
                    </a:moveTo>
                    <a:cubicBezTo>
                      <a:pt x="82071" y="153172"/>
                      <a:pt x="56991" y="178252"/>
                      <a:pt x="56991" y="209189"/>
                    </a:cubicBezTo>
                    <a:lnTo>
                      <a:pt x="56991" y="1742854"/>
                    </a:lnTo>
                    <a:cubicBezTo>
                      <a:pt x="56991" y="1773791"/>
                      <a:pt x="82071" y="1798870"/>
                      <a:pt x="113008" y="1798870"/>
                    </a:cubicBezTo>
                    <a:lnTo>
                      <a:pt x="1026548" y="1798870"/>
                    </a:lnTo>
                    <a:cubicBezTo>
                      <a:pt x="1057485" y="1798870"/>
                      <a:pt x="1082565" y="1773791"/>
                      <a:pt x="1082565" y="1742854"/>
                    </a:cubicBezTo>
                    <a:lnTo>
                      <a:pt x="1082565" y="209189"/>
                    </a:lnTo>
                    <a:cubicBezTo>
                      <a:pt x="1082565" y="178252"/>
                      <a:pt x="1057485" y="153172"/>
                      <a:pt x="1026548" y="153172"/>
                    </a:cubicBezTo>
                    <a:close/>
                    <a:moveTo>
                      <a:pt x="497167" y="93324"/>
                    </a:moveTo>
                    <a:cubicBezTo>
                      <a:pt x="494786" y="93324"/>
                      <a:pt x="492631" y="94290"/>
                      <a:pt x="491071" y="95850"/>
                    </a:cubicBezTo>
                    <a:lnTo>
                      <a:pt x="488545" y="101946"/>
                    </a:lnTo>
                    <a:lnTo>
                      <a:pt x="491071" y="108042"/>
                    </a:lnTo>
                    <a:cubicBezTo>
                      <a:pt x="492631" y="109601"/>
                      <a:pt x="494786" y="110567"/>
                      <a:pt x="497167" y="110567"/>
                    </a:cubicBezTo>
                    <a:lnTo>
                      <a:pt x="640857" y="110567"/>
                    </a:lnTo>
                    <a:cubicBezTo>
                      <a:pt x="645618" y="110567"/>
                      <a:pt x="649478" y="106707"/>
                      <a:pt x="649478" y="101946"/>
                    </a:cubicBezTo>
                    <a:lnTo>
                      <a:pt x="649478" y="101946"/>
                    </a:lnTo>
                    <a:cubicBezTo>
                      <a:pt x="649478" y="97184"/>
                      <a:pt x="645618" y="93324"/>
                      <a:pt x="640857" y="93324"/>
                    </a:cubicBezTo>
                    <a:close/>
                    <a:moveTo>
                      <a:pt x="0" y="0"/>
                    </a:moveTo>
                    <a:lnTo>
                      <a:pt x="1138023" y="0"/>
                    </a:lnTo>
                    <a:lnTo>
                      <a:pt x="1138023" y="2111277"/>
                    </a:lnTo>
                    <a:lnTo>
                      <a:pt x="0" y="21112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Windows 8 Icon"/>
              <p:cNvSpPr>
                <a:spLocks noChangeAspect="1"/>
              </p:cNvSpPr>
              <p:nvPr/>
            </p:nvSpPr>
            <p:spPr>
              <a:xfrm>
                <a:off x="4304432" y="3549173"/>
                <a:ext cx="497226" cy="497902"/>
              </a:xfrm>
              <a:custGeom>
                <a:avLst/>
                <a:gdLst/>
                <a:ahLst/>
                <a:cxnLst/>
                <a:rect l="l" t="t" r="r" b="b"/>
                <a:pathLst>
                  <a:path w="1414921" h="1416843">
                    <a:moveTo>
                      <a:pt x="650540" y="745330"/>
                    </a:moveTo>
                    <a:lnTo>
                      <a:pt x="1413792" y="745330"/>
                    </a:lnTo>
                    <a:cubicBezTo>
                      <a:pt x="1414168" y="969168"/>
                      <a:pt x="1414545" y="1193006"/>
                      <a:pt x="1414921" y="1416843"/>
                    </a:cubicBezTo>
                    <a:lnTo>
                      <a:pt x="650540" y="1311323"/>
                    </a:lnTo>
                    <a:close/>
                    <a:moveTo>
                      <a:pt x="395" y="745330"/>
                    </a:moveTo>
                    <a:lnTo>
                      <a:pt x="579102" y="745330"/>
                    </a:lnTo>
                    <a:lnTo>
                      <a:pt x="579102" y="1301461"/>
                    </a:lnTo>
                    <a:lnTo>
                      <a:pt x="458" y="1221581"/>
                    </a:lnTo>
                    <a:cubicBezTo>
                      <a:pt x="-292" y="1146207"/>
                      <a:pt x="21" y="949124"/>
                      <a:pt x="395" y="745330"/>
                    </a:cubicBezTo>
                    <a:close/>
                    <a:moveTo>
                      <a:pt x="579102" y="116652"/>
                    </a:moveTo>
                    <a:lnTo>
                      <a:pt x="579102" y="673892"/>
                    </a:lnTo>
                    <a:lnTo>
                      <a:pt x="520" y="673892"/>
                    </a:lnTo>
                    <a:cubicBezTo>
                      <a:pt x="894" y="470099"/>
                      <a:pt x="1207" y="273016"/>
                      <a:pt x="457" y="197642"/>
                    </a:cubicBezTo>
                    <a:close/>
                    <a:moveTo>
                      <a:pt x="1412538" y="0"/>
                    </a:moveTo>
                    <a:lnTo>
                      <a:pt x="1413672" y="673892"/>
                    </a:lnTo>
                    <a:lnTo>
                      <a:pt x="650540" y="673892"/>
                    </a:lnTo>
                    <a:lnTo>
                      <a:pt x="650540" y="10665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accent1"/>
                  </a:solidFill>
                </a:endParaRPr>
              </a:p>
            </p:txBody>
          </p:sp>
        </p:grpSp>
        <p:grpSp>
          <p:nvGrpSpPr>
            <p:cNvPr id="19" name="Group 18"/>
            <p:cNvGrpSpPr/>
            <p:nvPr/>
          </p:nvGrpSpPr>
          <p:grpSpPr>
            <a:xfrm>
              <a:off x="7155682" y="3091767"/>
              <a:ext cx="712262" cy="1414737"/>
              <a:chOff x="6509297" y="3091767"/>
              <a:chExt cx="712262" cy="1414737"/>
            </a:xfrm>
            <a:grpFill/>
          </p:grpSpPr>
          <p:sp>
            <p:nvSpPr>
              <p:cNvPr id="9" name="Freeform 8"/>
              <p:cNvSpPr>
                <a:spLocks noChangeAspect="1"/>
              </p:cNvSpPr>
              <p:nvPr/>
            </p:nvSpPr>
            <p:spPr>
              <a:xfrm>
                <a:off x="6509297" y="3091767"/>
                <a:ext cx="712262" cy="1414737"/>
              </a:xfrm>
              <a:custGeom>
                <a:avLst/>
                <a:gdLst>
                  <a:gd name="connsiteX0" fmla="*/ 1411783 w 2823566"/>
                  <a:gd name="connsiteY0" fmla="*/ 4836160 h 5608320"/>
                  <a:gd name="connsiteX1" fmla="*/ 1132383 w 2823566"/>
                  <a:gd name="connsiteY1" fmla="*/ 5115560 h 5608320"/>
                  <a:gd name="connsiteX2" fmla="*/ 1411783 w 2823566"/>
                  <a:gd name="connsiteY2" fmla="*/ 5394960 h 5608320"/>
                  <a:gd name="connsiteX3" fmla="*/ 1691183 w 2823566"/>
                  <a:gd name="connsiteY3" fmla="*/ 5115560 h 5608320"/>
                  <a:gd name="connsiteX4" fmla="*/ 1411783 w 2823566"/>
                  <a:gd name="connsiteY4" fmla="*/ 4836160 h 5608320"/>
                  <a:gd name="connsiteX5" fmla="*/ 189515 w 2823566"/>
                  <a:gd name="connsiteY5" fmla="*/ 975360 h 5608320"/>
                  <a:gd name="connsiteX6" fmla="*/ 189515 w 2823566"/>
                  <a:gd name="connsiteY6" fmla="*/ 4643120 h 5608320"/>
                  <a:gd name="connsiteX7" fmla="*/ 2634051 w 2823566"/>
                  <a:gd name="connsiteY7" fmla="*/ 4643120 h 5608320"/>
                  <a:gd name="connsiteX8" fmla="*/ 2634051 w 2823566"/>
                  <a:gd name="connsiteY8" fmla="*/ 975360 h 5608320"/>
                  <a:gd name="connsiteX9" fmla="*/ 1066343 w 2823566"/>
                  <a:gd name="connsiteY9" fmla="*/ 429260 h 5608320"/>
                  <a:gd name="connsiteX10" fmla="*/ 1004113 w 2823566"/>
                  <a:gd name="connsiteY10" fmla="*/ 491490 h 5608320"/>
                  <a:gd name="connsiteX11" fmla="*/ 1066343 w 2823566"/>
                  <a:gd name="connsiteY11" fmla="*/ 553720 h 5608320"/>
                  <a:gd name="connsiteX12" fmla="*/ 1757223 w 2823566"/>
                  <a:gd name="connsiteY12" fmla="*/ 553720 h 5608320"/>
                  <a:gd name="connsiteX13" fmla="*/ 1819453 w 2823566"/>
                  <a:gd name="connsiteY13" fmla="*/ 491490 h 5608320"/>
                  <a:gd name="connsiteX14" fmla="*/ 1757223 w 2823566"/>
                  <a:gd name="connsiteY14" fmla="*/ 429260 h 5608320"/>
                  <a:gd name="connsiteX15" fmla="*/ 390782 w 2823566"/>
                  <a:gd name="connsiteY15" fmla="*/ 0 h 5608320"/>
                  <a:gd name="connsiteX16" fmla="*/ 2432784 w 2823566"/>
                  <a:gd name="connsiteY16" fmla="*/ 0 h 5608320"/>
                  <a:gd name="connsiteX17" fmla="*/ 2823566 w 2823566"/>
                  <a:gd name="connsiteY17" fmla="*/ 390782 h 5608320"/>
                  <a:gd name="connsiteX18" fmla="*/ 2823566 w 2823566"/>
                  <a:gd name="connsiteY18" fmla="*/ 5217538 h 5608320"/>
                  <a:gd name="connsiteX19" fmla="*/ 2432784 w 2823566"/>
                  <a:gd name="connsiteY19" fmla="*/ 5608320 h 5608320"/>
                  <a:gd name="connsiteX20" fmla="*/ 390782 w 2823566"/>
                  <a:gd name="connsiteY20" fmla="*/ 5608320 h 5608320"/>
                  <a:gd name="connsiteX21" fmla="*/ 0 w 2823566"/>
                  <a:gd name="connsiteY21" fmla="*/ 5217538 h 5608320"/>
                  <a:gd name="connsiteX22" fmla="*/ 0 w 2823566"/>
                  <a:gd name="connsiteY22" fmla="*/ 390782 h 5608320"/>
                  <a:gd name="connsiteX23" fmla="*/ 390782 w 2823566"/>
                  <a:gd name="connsiteY23"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823566" h="5608320">
                    <a:moveTo>
                      <a:pt x="1411783" y="4836160"/>
                    </a:moveTo>
                    <a:cubicBezTo>
                      <a:pt x="1257475" y="4836160"/>
                      <a:pt x="1132383" y="4961252"/>
                      <a:pt x="1132383" y="5115560"/>
                    </a:cubicBezTo>
                    <a:cubicBezTo>
                      <a:pt x="1132383" y="5269868"/>
                      <a:pt x="1257475" y="5394960"/>
                      <a:pt x="1411783" y="5394960"/>
                    </a:cubicBezTo>
                    <a:cubicBezTo>
                      <a:pt x="1566091" y="5394960"/>
                      <a:pt x="1691183" y="5269868"/>
                      <a:pt x="1691183" y="5115560"/>
                    </a:cubicBezTo>
                    <a:cubicBezTo>
                      <a:pt x="1691183" y="4961252"/>
                      <a:pt x="1566091" y="4836160"/>
                      <a:pt x="1411783" y="4836160"/>
                    </a:cubicBezTo>
                    <a:close/>
                    <a:moveTo>
                      <a:pt x="189515" y="975360"/>
                    </a:moveTo>
                    <a:lnTo>
                      <a:pt x="189515" y="4643120"/>
                    </a:lnTo>
                    <a:lnTo>
                      <a:pt x="2634051" y="4643120"/>
                    </a:lnTo>
                    <a:lnTo>
                      <a:pt x="2634051" y="975360"/>
                    </a:lnTo>
                    <a:close/>
                    <a:moveTo>
                      <a:pt x="1066343" y="429260"/>
                    </a:moveTo>
                    <a:cubicBezTo>
                      <a:pt x="1031974" y="429260"/>
                      <a:pt x="1004113" y="457121"/>
                      <a:pt x="1004113" y="491490"/>
                    </a:cubicBezTo>
                    <a:cubicBezTo>
                      <a:pt x="1004113" y="525859"/>
                      <a:pt x="1031974" y="553720"/>
                      <a:pt x="1066343" y="553720"/>
                    </a:cubicBezTo>
                    <a:lnTo>
                      <a:pt x="1757223" y="553720"/>
                    </a:lnTo>
                    <a:cubicBezTo>
                      <a:pt x="1791592" y="553720"/>
                      <a:pt x="1819453" y="525859"/>
                      <a:pt x="1819453" y="491490"/>
                    </a:cubicBezTo>
                    <a:cubicBezTo>
                      <a:pt x="1819453" y="457121"/>
                      <a:pt x="1791592" y="429260"/>
                      <a:pt x="1757223" y="429260"/>
                    </a:cubicBezTo>
                    <a:close/>
                    <a:moveTo>
                      <a:pt x="390782" y="0"/>
                    </a:moveTo>
                    <a:lnTo>
                      <a:pt x="2432784" y="0"/>
                    </a:lnTo>
                    <a:cubicBezTo>
                      <a:pt x="2648607" y="0"/>
                      <a:pt x="2823566" y="174959"/>
                      <a:pt x="2823566" y="390782"/>
                    </a:cubicBezTo>
                    <a:lnTo>
                      <a:pt x="2823566" y="5217538"/>
                    </a:lnTo>
                    <a:cubicBezTo>
                      <a:pt x="2823566" y="5433361"/>
                      <a:pt x="2648607" y="5608320"/>
                      <a:pt x="2432784" y="5608320"/>
                    </a:cubicBezTo>
                    <a:lnTo>
                      <a:pt x="390782" y="5608320"/>
                    </a:lnTo>
                    <a:cubicBezTo>
                      <a:pt x="174959" y="5608320"/>
                      <a:pt x="0" y="5433361"/>
                      <a:pt x="0" y="5217538"/>
                    </a:cubicBezTo>
                    <a:lnTo>
                      <a:pt x="0" y="390782"/>
                    </a:lnTo>
                    <a:cubicBezTo>
                      <a:pt x="0" y="174959"/>
                      <a:pt x="174959" y="0"/>
                      <a:pt x="39078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a:spLocks noChangeAspect="1"/>
              </p:cNvSpPr>
              <p:nvPr/>
            </p:nvSpPr>
            <p:spPr bwMode="auto">
              <a:xfrm>
                <a:off x="6664745" y="3550184"/>
                <a:ext cx="401365" cy="497902"/>
              </a:xfrm>
              <a:custGeom>
                <a:avLst/>
                <a:gdLst>
                  <a:gd name="connsiteX0" fmla="*/ 2890560 w 3978276"/>
                  <a:gd name="connsiteY0" fmla="*/ 1233488 h 5138738"/>
                  <a:gd name="connsiteX1" fmla="*/ 3846068 w 3978276"/>
                  <a:gd name="connsiteY1" fmla="*/ 1746171 h 5138738"/>
                  <a:gd name="connsiteX2" fmla="*/ 3317233 w 3978276"/>
                  <a:gd name="connsiteY2" fmla="*/ 2720901 h 5138738"/>
                  <a:gd name="connsiteX3" fmla="*/ 3978276 w 3978276"/>
                  <a:gd name="connsiteY3" fmla="*/ 3765255 h 5138738"/>
                  <a:gd name="connsiteX4" fmla="*/ 2896570 w 3978276"/>
                  <a:gd name="connsiteY4" fmla="*/ 5126079 h 5138738"/>
                  <a:gd name="connsiteX5" fmla="*/ 2091299 w 3978276"/>
                  <a:gd name="connsiteY5" fmla="*/ 4923538 h 5138738"/>
                  <a:gd name="connsiteX6" fmla="*/ 1280019 w 3978276"/>
                  <a:gd name="connsiteY6" fmla="*/ 5138738 h 5138738"/>
                  <a:gd name="connsiteX7" fmla="*/ 0 w 3978276"/>
                  <a:gd name="connsiteY7" fmla="*/ 2809513 h 5138738"/>
                  <a:gd name="connsiteX8" fmla="*/ 1171849 w 3978276"/>
                  <a:gd name="connsiteY8" fmla="*/ 1246147 h 5138738"/>
                  <a:gd name="connsiteX9" fmla="*/ 2025195 w 3978276"/>
                  <a:gd name="connsiteY9" fmla="*/ 1474006 h 5138738"/>
                  <a:gd name="connsiteX10" fmla="*/ 2890560 w 3978276"/>
                  <a:gd name="connsiteY10" fmla="*/ 1233488 h 5138738"/>
                  <a:gd name="connsiteX11" fmla="*/ 2962856 w 3978276"/>
                  <a:gd name="connsiteY11" fmla="*/ 0 h 5138738"/>
                  <a:gd name="connsiteX12" fmla="*/ 2710494 w 3978276"/>
                  <a:gd name="connsiteY12" fmla="*/ 822374 h 5138738"/>
                  <a:gd name="connsiteX13" fmla="*/ 1983453 w 3978276"/>
                  <a:gd name="connsiteY13" fmla="*/ 1182953 h 5138738"/>
                  <a:gd name="connsiteX14" fmla="*/ 2193754 w 3978276"/>
                  <a:gd name="connsiteY14" fmla="*/ 449143 h 5138738"/>
                  <a:gd name="connsiteX15" fmla="*/ 2962856 w 3978276"/>
                  <a:gd name="connsiteY15" fmla="*/ 0 h 5138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78276" h="5138738">
                    <a:moveTo>
                      <a:pt x="2890560" y="1233488"/>
                    </a:moveTo>
                    <a:cubicBezTo>
                      <a:pt x="3575641" y="1233488"/>
                      <a:pt x="3846068" y="1746171"/>
                      <a:pt x="3846068" y="1746171"/>
                    </a:cubicBezTo>
                    <a:cubicBezTo>
                      <a:pt x="3846068" y="1746171"/>
                      <a:pt x="3317233" y="2030995"/>
                      <a:pt x="3317233" y="2720901"/>
                    </a:cubicBezTo>
                    <a:cubicBezTo>
                      <a:pt x="3317233" y="3499419"/>
                      <a:pt x="3978276" y="3765255"/>
                      <a:pt x="3978276" y="3765255"/>
                    </a:cubicBezTo>
                    <a:cubicBezTo>
                      <a:pt x="3978276" y="3765255"/>
                      <a:pt x="3515546" y="5126079"/>
                      <a:pt x="2896570" y="5126079"/>
                    </a:cubicBezTo>
                    <a:cubicBezTo>
                      <a:pt x="2614124" y="5126079"/>
                      <a:pt x="2391773" y="4923538"/>
                      <a:pt x="2091299" y="4923538"/>
                    </a:cubicBezTo>
                    <a:cubicBezTo>
                      <a:pt x="1784816" y="4923538"/>
                      <a:pt x="1478332" y="5138738"/>
                      <a:pt x="1280019" y="5138738"/>
                    </a:cubicBezTo>
                    <a:cubicBezTo>
                      <a:pt x="715128" y="5138738"/>
                      <a:pt x="0" y="3847537"/>
                      <a:pt x="0" y="2809513"/>
                    </a:cubicBezTo>
                    <a:cubicBezTo>
                      <a:pt x="0" y="1784147"/>
                      <a:pt x="606957" y="1246147"/>
                      <a:pt x="1171849" y="1246147"/>
                    </a:cubicBezTo>
                    <a:cubicBezTo>
                      <a:pt x="1544436" y="1246147"/>
                      <a:pt x="1832891" y="1474006"/>
                      <a:pt x="2025195" y="1474006"/>
                    </a:cubicBezTo>
                    <a:cubicBezTo>
                      <a:pt x="2187451" y="1474006"/>
                      <a:pt x="2493934" y="1233488"/>
                      <a:pt x="2890560" y="1233488"/>
                    </a:cubicBezTo>
                    <a:close/>
                    <a:moveTo>
                      <a:pt x="2962856" y="0"/>
                    </a:moveTo>
                    <a:cubicBezTo>
                      <a:pt x="2962856" y="0"/>
                      <a:pt x="3028950" y="417513"/>
                      <a:pt x="2710494" y="822374"/>
                    </a:cubicBezTo>
                    <a:cubicBezTo>
                      <a:pt x="2368004" y="1252538"/>
                      <a:pt x="1983453" y="1182953"/>
                      <a:pt x="1983453" y="1182953"/>
                    </a:cubicBezTo>
                    <a:cubicBezTo>
                      <a:pt x="1983453" y="1182953"/>
                      <a:pt x="1911350" y="841351"/>
                      <a:pt x="2193754" y="449143"/>
                    </a:cubicBezTo>
                    <a:cubicBezTo>
                      <a:pt x="2512210" y="0"/>
                      <a:pt x="2962856" y="0"/>
                      <a:pt x="2962856"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 name="Group 20"/>
            <p:cNvGrpSpPr/>
            <p:nvPr/>
          </p:nvGrpSpPr>
          <p:grpSpPr>
            <a:xfrm>
              <a:off x="10343949" y="3083309"/>
              <a:ext cx="737003" cy="1414737"/>
              <a:chOff x="9726111" y="3083309"/>
              <a:chExt cx="737003" cy="1414737"/>
            </a:xfrm>
            <a:grpFill/>
          </p:grpSpPr>
          <p:sp>
            <p:nvSpPr>
              <p:cNvPr id="12" name="Rounded Rectangle 2"/>
              <p:cNvSpPr>
                <a:spLocks noChangeAspect="1"/>
              </p:cNvSpPr>
              <p:nvPr/>
            </p:nvSpPr>
            <p:spPr>
              <a:xfrm>
                <a:off x="9726111" y="3083309"/>
                <a:ext cx="737003" cy="1414737"/>
              </a:xfrm>
              <a:custGeom>
                <a:avLst/>
                <a:gdLst/>
                <a:ahLst/>
                <a:cxnLst/>
                <a:rect l="l" t="t" r="r" b="b"/>
                <a:pathLst>
                  <a:path w="7301457" h="14015733">
                    <a:moveTo>
                      <a:pt x="2691854" y="13044249"/>
                    </a:moveTo>
                    <a:lnTo>
                      <a:pt x="2691854" y="13099495"/>
                    </a:lnTo>
                    <a:lnTo>
                      <a:pt x="3030944" y="13099495"/>
                    </a:lnTo>
                    <a:lnTo>
                      <a:pt x="3030944" y="13044249"/>
                    </a:lnTo>
                    <a:close/>
                    <a:moveTo>
                      <a:pt x="2691854" y="12926138"/>
                    </a:moveTo>
                    <a:lnTo>
                      <a:pt x="2691854" y="12981384"/>
                    </a:lnTo>
                    <a:lnTo>
                      <a:pt x="3030944" y="12981384"/>
                    </a:lnTo>
                    <a:lnTo>
                      <a:pt x="3030944" y="12926138"/>
                    </a:lnTo>
                    <a:close/>
                    <a:moveTo>
                      <a:pt x="4586375" y="12902291"/>
                    </a:moveTo>
                    <a:lnTo>
                      <a:pt x="4586375" y="13053772"/>
                    </a:lnTo>
                    <a:lnTo>
                      <a:pt x="4384445" y="13053772"/>
                    </a:lnTo>
                    <a:lnTo>
                      <a:pt x="4384445" y="12910663"/>
                    </a:lnTo>
                    <a:lnTo>
                      <a:pt x="4337773" y="12957335"/>
                    </a:lnTo>
                    <a:lnTo>
                      <a:pt x="4337773" y="13101400"/>
                    </a:lnTo>
                    <a:lnTo>
                      <a:pt x="4633048" y="13101400"/>
                    </a:lnTo>
                    <a:lnTo>
                      <a:pt x="4633048" y="12948964"/>
                    </a:lnTo>
                    <a:close/>
                    <a:moveTo>
                      <a:pt x="2691854" y="12808027"/>
                    </a:moveTo>
                    <a:lnTo>
                      <a:pt x="2691854" y="12863273"/>
                    </a:lnTo>
                    <a:lnTo>
                      <a:pt x="3030944" y="12863273"/>
                    </a:lnTo>
                    <a:lnTo>
                      <a:pt x="3030944" y="12808027"/>
                    </a:lnTo>
                    <a:close/>
                    <a:moveTo>
                      <a:pt x="6094501" y="12750878"/>
                    </a:moveTo>
                    <a:cubicBezTo>
                      <a:pt x="6146579" y="12750878"/>
                      <a:pt x="6188798" y="12793097"/>
                      <a:pt x="6188798" y="12845175"/>
                    </a:cubicBezTo>
                    <a:cubicBezTo>
                      <a:pt x="6188797" y="12897254"/>
                      <a:pt x="6146579" y="12939472"/>
                      <a:pt x="6094501" y="12939472"/>
                    </a:cubicBezTo>
                    <a:cubicBezTo>
                      <a:pt x="6042422" y="12939473"/>
                      <a:pt x="6000203" y="12897254"/>
                      <a:pt x="6000204" y="12845175"/>
                    </a:cubicBezTo>
                    <a:cubicBezTo>
                      <a:pt x="6000203" y="12793096"/>
                      <a:pt x="6042421" y="12750878"/>
                      <a:pt x="6094501" y="12750878"/>
                    </a:cubicBezTo>
                    <a:close/>
                    <a:moveTo>
                      <a:pt x="6094501" y="12698172"/>
                    </a:moveTo>
                    <a:cubicBezTo>
                      <a:pt x="6013312" y="12698172"/>
                      <a:pt x="5947497" y="12763986"/>
                      <a:pt x="5947497" y="12845175"/>
                    </a:cubicBezTo>
                    <a:cubicBezTo>
                      <a:pt x="5947497" y="12926364"/>
                      <a:pt x="6013312" y="12992178"/>
                      <a:pt x="6094501" y="12992178"/>
                    </a:cubicBezTo>
                    <a:cubicBezTo>
                      <a:pt x="6126899" y="12992178"/>
                      <a:pt x="6156849" y="12981698"/>
                      <a:pt x="6179601" y="12961829"/>
                    </a:cubicBezTo>
                    <a:lnTo>
                      <a:pt x="6299708" y="13081936"/>
                    </a:lnTo>
                    <a:lnTo>
                      <a:pt x="6336977" y="13044668"/>
                    </a:lnTo>
                    <a:lnTo>
                      <a:pt x="6215758" y="12923448"/>
                    </a:lnTo>
                    <a:cubicBezTo>
                      <a:pt x="6232878" y="12901944"/>
                      <a:pt x="6241504" y="12874567"/>
                      <a:pt x="6241504" y="12845175"/>
                    </a:cubicBezTo>
                    <a:cubicBezTo>
                      <a:pt x="6241503" y="12763987"/>
                      <a:pt x="6175689" y="12698172"/>
                      <a:pt x="6094501" y="12698172"/>
                    </a:cubicBezTo>
                    <a:close/>
                    <a:moveTo>
                      <a:pt x="1064652" y="12692616"/>
                    </a:moveTo>
                    <a:lnTo>
                      <a:pt x="964479" y="12792788"/>
                    </a:lnTo>
                    <a:lnTo>
                      <a:pt x="1066398" y="12894706"/>
                    </a:lnTo>
                    <a:lnTo>
                      <a:pt x="1141831" y="12894706"/>
                    </a:lnTo>
                    <a:lnTo>
                      <a:pt x="1065632" y="12818506"/>
                    </a:lnTo>
                    <a:lnTo>
                      <a:pt x="1191669" y="12818506"/>
                    </a:lnTo>
                    <a:cubicBezTo>
                      <a:pt x="1255321" y="12818506"/>
                      <a:pt x="1306922" y="12870107"/>
                      <a:pt x="1306922" y="12933759"/>
                    </a:cubicBezTo>
                    <a:lnTo>
                      <a:pt x="1306921" y="12933759"/>
                    </a:lnTo>
                    <a:cubicBezTo>
                      <a:pt x="1306921" y="12997411"/>
                      <a:pt x="1255320" y="13049012"/>
                      <a:pt x="1191668" y="13049012"/>
                    </a:cubicBezTo>
                    <a:lnTo>
                      <a:pt x="1034504" y="13049011"/>
                    </a:lnTo>
                    <a:lnTo>
                      <a:pt x="1034504" y="13101399"/>
                    </a:lnTo>
                    <a:lnTo>
                      <a:pt x="1198332" y="13101399"/>
                    </a:lnTo>
                    <a:cubicBezTo>
                      <a:pt x="1290919" y="13101398"/>
                      <a:pt x="1365973" y="13026344"/>
                      <a:pt x="1365974" y="12933758"/>
                    </a:cubicBezTo>
                    <a:cubicBezTo>
                      <a:pt x="1365974" y="12841172"/>
                      <a:pt x="1290919" y="12766117"/>
                      <a:pt x="1198333" y="12766117"/>
                    </a:cubicBezTo>
                    <a:lnTo>
                      <a:pt x="1066584" y="12766117"/>
                    </a:lnTo>
                    <a:lnTo>
                      <a:pt x="1140086" y="12692616"/>
                    </a:lnTo>
                    <a:close/>
                    <a:moveTo>
                      <a:pt x="2558504" y="12689917"/>
                    </a:moveTo>
                    <a:lnTo>
                      <a:pt x="2558504" y="12745162"/>
                    </a:lnTo>
                    <a:lnTo>
                      <a:pt x="3030944" y="12745162"/>
                    </a:lnTo>
                    <a:lnTo>
                      <a:pt x="3030944" y="12689917"/>
                    </a:lnTo>
                    <a:close/>
                    <a:moveTo>
                      <a:pt x="4489218" y="12688012"/>
                    </a:moveTo>
                    <a:lnTo>
                      <a:pt x="4384445" y="12792785"/>
                    </a:lnTo>
                    <a:lnTo>
                      <a:pt x="4384445" y="12792443"/>
                    </a:lnTo>
                    <a:lnTo>
                      <a:pt x="4337773" y="12839115"/>
                    </a:lnTo>
                    <a:lnTo>
                      <a:pt x="4337773" y="12839457"/>
                    </a:lnTo>
                    <a:lnTo>
                      <a:pt x="4239429" y="12937801"/>
                    </a:lnTo>
                    <a:lnTo>
                      <a:pt x="4278786" y="12977160"/>
                    </a:lnTo>
                    <a:lnTo>
                      <a:pt x="4489217" y="12766730"/>
                    </a:lnTo>
                    <a:lnTo>
                      <a:pt x="4489776" y="12767289"/>
                    </a:lnTo>
                    <a:lnTo>
                      <a:pt x="4489972" y="12767093"/>
                    </a:lnTo>
                    <a:lnTo>
                      <a:pt x="4700328" y="12977449"/>
                    </a:lnTo>
                    <a:lnTo>
                      <a:pt x="4739491" y="12938285"/>
                    </a:lnTo>
                    <a:lnTo>
                      <a:pt x="4633048" y="12831842"/>
                    </a:lnTo>
                    <a:lnTo>
                      <a:pt x="4633048" y="12703253"/>
                    </a:lnTo>
                    <a:lnTo>
                      <a:pt x="4586375" y="12703253"/>
                    </a:lnTo>
                    <a:lnTo>
                      <a:pt x="4586375" y="12785169"/>
                    </a:lnTo>
                    <a:close/>
                    <a:moveTo>
                      <a:pt x="763357" y="434002"/>
                    </a:moveTo>
                    <a:cubicBezTo>
                      <a:pt x="518012" y="434002"/>
                      <a:pt x="319120" y="632894"/>
                      <a:pt x="319120" y="878239"/>
                    </a:cubicBezTo>
                    <a:lnTo>
                      <a:pt x="319120" y="11324894"/>
                    </a:lnTo>
                    <a:cubicBezTo>
                      <a:pt x="319120" y="11570239"/>
                      <a:pt x="518012" y="11769131"/>
                      <a:pt x="763357" y="11769131"/>
                    </a:cubicBezTo>
                    <a:lnTo>
                      <a:pt x="6538100" y="11769131"/>
                    </a:lnTo>
                    <a:cubicBezTo>
                      <a:pt x="6783445" y="11769131"/>
                      <a:pt x="6982337" y="11570239"/>
                      <a:pt x="6982337" y="11324894"/>
                    </a:cubicBezTo>
                    <a:lnTo>
                      <a:pt x="6982337" y="878239"/>
                    </a:lnTo>
                    <a:cubicBezTo>
                      <a:pt x="6982337" y="632894"/>
                      <a:pt x="6783445" y="434002"/>
                      <a:pt x="6538100" y="434002"/>
                    </a:cubicBezTo>
                    <a:close/>
                    <a:moveTo>
                      <a:pt x="486788" y="0"/>
                    </a:moveTo>
                    <a:lnTo>
                      <a:pt x="6814669" y="0"/>
                    </a:lnTo>
                    <a:cubicBezTo>
                      <a:pt x="7083515" y="0"/>
                      <a:pt x="7301457" y="217942"/>
                      <a:pt x="7301457" y="486788"/>
                    </a:cubicBezTo>
                    <a:lnTo>
                      <a:pt x="7301457" y="13528945"/>
                    </a:lnTo>
                    <a:cubicBezTo>
                      <a:pt x="7301457" y="13797791"/>
                      <a:pt x="7083515" y="14015733"/>
                      <a:pt x="6814669" y="14015733"/>
                    </a:cubicBezTo>
                    <a:lnTo>
                      <a:pt x="486788" y="14015733"/>
                    </a:lnTo>
                    <a:cubicBezTo>
                      <a:pt x="217942" y="14015733"/>
                      <a:pt x="0" y="13797791"/>
                      <a:pt x="0" y="13528945"/>
                    </a:cubicBezTo>
                    <a:lnTo>
                      <a:pt x="0" y="486788"/>
                    </a:lnTo>
                    <a:cubicBezTo>
                      <a:pt x="0" y="217942"/>
                      <a:pt x="217942" y="0"/>
                      <a:pt x="4867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a:spLocks noChangeAspect="1"/>
              </p:cNvSpPr>
              <p:nvPr/>
            </p:nvSpPr>
            <p:spPr bwMode="auto">
              <a:xfrm>
                <a:off x="9841402" y="3486578"/>
                <a:ext cx="506421" cy="608197"/>
              </a:xfrm>
              <a:custGeom>
                <a:avLst/>
                <a:gdLst>
                  <a:gd name="connsiteX0" fmla="*/ 227013 w 1303338"/>
                  <a:gd name="connsiteY0" fmla="*/ 482600 h 1565276"/>
                  <a:gd name="connsiteX1" fmla="*/ 279352 w 1303338"/>
                  <a:gd name="connsiteY1" fmla="*/ 482600 h 1565276"/>
                  <a:gd name="connsiteX2" fmla="*/ 1025572 w 1303338"/>
                  <a:gd name="connsiteY2" fmla="*/ 482600 h 1565276"/>
                  <a:gd name="connsiteX3" fmla="*/ 1077913 w 1303338"/>
                  <a:gd name="connsiteY3" fmla="*/ 482600 h 1565276"/>
                  <a:gd name="connsiteX4" fmla="*/ 1077913 w 1303338"/>
                  <a:gd name="connsiteY4" fmla="*/ 831850 h 1565276"/>
                  <a:gd name="connsiteX5" fmla="*/ 1076325 w 1303338"/>
                  <a:gd name="connsiteY5" fmla="*/ 831850 h 1565276"/>
                  <a:gd name="connsiteX6" fmla="*/ 1076325 w 1303338"/>
                  <a:gd name="connsiteY6" fmla="*/ 1199303 h 1565276"/>
                  <a:gd name="connsiteX7" fmla="*/ 1073153 w 1303338"/>
                  <a:gd name="connsiteY7" fmla="*/ 1215194 h 1565276"/>
                  <a:gd name="connsiteX8" fmla="*/ 1066809 w 1303338"/>
                  <a:gd name="connsiteY8" fmla="*/ 1229497 h 1565276"/>
                  <a:gd name="connsiteX9" fmla="*/ 1055707 w 1303338"/>
                  <a:gd name="connsiteY9" fmla="*/ 1240621 h 1565276"/>
                  <a:gd name="connsiteX10" fmla="*/ 1041433 w 1303338"/>
                  <a:gd name="connsiteY10" fmla="*/ 1247772 h 1565276"/>
                  <a:gd name="connsiteX11" fmla="*/ 1025572 w 1303338"/>
                  <a:gd name="connsiteY11" fmla="*/ 1250950 h 1565276"/>
                  <a:gd name="connsiteX12" fmla="*/ 915988 w 1303338"/>
                  <a:gd name="connsiteY12" fmla="*/ 1250950 h 1565276"/>
                  <a:gd name="connsiteX13" fmla="*/ 915988 w 1303338"/>
                  <a:gd name="connsiteY13" fmla="*/ 1475704 h 1565276"/>
                  <a:gd name="connsiteX14" fmla="*/ 912799 w 1303338"/>
                  <a:gd name="connsiteY14" fmla="*/ 1498691 h 1565276"/>
                  <a:gd name="connsiteX15" fmla="*/ 904029 w 1303338"/>
                  <a:gd name="connsiteY15" fmla="*/ 1520094 h 1565276"/>
                  <a:gd name="connsiteX16" fmla="*/ 890476 w 1303338"/>
                  <a:gd name="connsiteY16" fmla="*/ 1538325 h 1565276"/>
                  <a:gd name="connsiteX17" fmla="*/ 872139 w 1303338"/>
                  <a:gd name="connsiteY17" fmla="*/ 1553386 h 1565276"/>
                  <a:gd name="connsiteX18" fmla="*/ 850614 w 1303338"/>
                  <a:gd name="connsiteY18" fmla="*/ 1562105 h 1565276"/>
                  <a:gd name="connsiteX19" fmla="*/ 825899 w 1303338"/>
                  <a:gd name="connsiteY19" fmla="*/ 1565276 h 1565276"/>
                  <a:gd name="connsiteX20" fmla="*/ 801982 w 1303338"/>
                  <a:gd name="connsiteY20" fmla="*/ 1562105 h 1565276"/>
                  <a:gd name="connsiteX21" fmla="*/ 780456 w 1303338"/>
                  <a:gd name="connsiteY21" fmla="*/ 1553386 h 1565276"/>
                  <a:gd name="connsiteX22" fmla="*/ 762119 w 1303338"/>
                  <a:gd name="connsiteY22" fmla="*/ 1538325 h 1565276"/>
                  <a:gd name="connsiteX23" fmla="*/ 747769 w 1303338"/>
                  <a:gd name="connsiteY23" fmla="*/ 1520094 h 1565276"/>
                  <a:gd name="connsiteX24" fmla="*/ 738202 w 1303338"/>
                  <a:gd name="connsiteY24" fmla="*/ 1498691 h 1565276"/>
                  <a:gd name="connsiteX25" fmla="*/ 735013 w 1303338"/>
                  <a:gd name="connsiteY25" fmla="*/ 1475704 h 1565276"/>
                  <a:gd name="connsiteX26" fmla="*/ 735013 w 1303338"/>
                  <a:gd name="connsiteY26" fmla="*/ 1250950 h 1565276"/>
                  <a:gd name="connsiteX27" fmla="*/ 566738 w 1303338"/>
                  <a:gd name="connsiteY27" fmla="*/ 1250950 h 1565276"/>
                  <a:gd name="connsiteX28" fmla="*/ 566738 w 1303338"/>
                  <a:gd name="connsiteY28" fmla="*/ 1475704 h 1565276"/>
                  <a:gd name="connsiteX29" fmla="*/ 562804 w 1303338"/>
                  <a:gd name="connsiteY29" fmla="*/ 1498691 h 1565276"/>
                  <a:gd name="connsiteX30" fmla="*/ 554936 w 1303338"/>
                  <a:gd name="connsiteY30" fmla="*/ 1520094 h 1565276"/>
                  <a:gd name="connsiteX31" fmla="*/ 540774 w 1303338"/>
                  <a:gd name="connsiteY31" fmla="*/ 1538325 h 1565276"/>
                  <a:gd name="connsiteX32" fmla="*/ 522678 w 1303338"/>
                  <a:gd name="connsiteY32" fmla="*/ 1553386 h 1565276"/>
                  <a:gd name="connsiteX33" fmla="*/ 501434 w 1303338"/>
                  <a:gd name="connsiteY33" fmla="*/ 1562105 h 1565276"/>
                  <a:gd name="connsiteX34" fmla="*/ 477044 w 1303338"/>
                  <a:gd name="connsiteY34" fmla="*/ 1565276 h 1565276"/>
                  <a:gd name="connsiteX35" fmla="*/ 453440 w 1303338"/>
                  <a:gd name="connsiteY35" fmla="*/ 1562105 h 1565276"/>
                  <a:gd name="connsiteX36" fmla="*/ 432197 w 1303338"/>
                  <a:gd name="connsiteY36" fmla="*/ 1553386 h 1565276"/>
                  <a:gd name="connsiteX37" fmla="*/ 414101 w 1303338"/>
                  <a:gd name="connsiteY37" fmla="*/ 1538325 h 1565276"/>
                  <a:gd name="connsiteX38" fmla="*/ 399939 w 1303338"/>
                  <a:gd name="connsiteY38" fmla="*/ 1520094 h 1565276"/>
                  <a:gd name="connsiteX39" fmla="*/ 390497 w 1303338"/>
                  <a:gd name="connsiteY39" fmla="*/ 1498691 h 1565276"/>
                  <a:gd name="connsiteX40" fmla="*/ 387350 w 1303338"/>
                  <a:gd name="connsiteY40" fmla="*/ 1475704 h 1565276"/>
                  <a:gd name="connsiteX41" fmla="*/ 387350 w 1303338"/>
                  <a:gd name="connsiteY41" fmla="*/ 1250950 h 1565276"/>
                  <a:gd name="connsiteX42" fmla="*/ 279352 w 1303338"/>
                  <a:gd name="connsiteY42" fmla="*/ 1250950 h 1565276"/>
                  <a:gd name="connsiteX43" fmla="*/ 262699 w 1303338"/>
                  <a:gd name="connsiteY43" fmla="*/ 1247772 h 1565276"/>
                  <a:gd name="connsiteX44" fmla="*/ 249218 w 1303338"/>
                  <a:gd name="connsiteY44" fmla="*/ 1240621 h 1565276"/>
                  <a:gd name="connsiteX45" fmla="*/ 238116 w 1303338"/>
                  <a:gd name="connsiteY45" fmla="*/ 1229497 h 1565276"/>
                  <a:gd name="connsiteX46" fmla="*/ 230979 w 1303338"/>
                  <a:gd name="connsiteY46" fmla="*/ 1215194 h 1565276"/>
                  <a:gd name="connsiteX47" fmla="*/ 228600 w 1303338"/>
                  <a:gd name="connsiteY47" fmla="*/ 1199303 h 1565276"/>
                  <a:gd name="connsiteX48" fmla="*/ 228600 w 1303338"/>
                  <a:gd name="connsiteY48" fmla="*/ 831850 h 1565276"/>
                  <a:gd name="connsiteX49" fmla="*/ 227013 w 1303338"/>
                  <a:gd name="connsiteY49" fmla="*/ 831850 h 1565276"/>
                  <a:gd name="connsiteX50" fmla="*/ 1212452 w 1303338"/>
                  <a:gd name="connsiteY50" fmla="*/ 454025 h 1565276"/>
                  <a:gd name="connsiteX51" fmla="*/ 1236369 w 1303338"/>
                  <a:gd name="connsiteY51" fmla="*/ 457200 h 1565276"/>
                  <a:gd name="connsiteX52" fmla="*/ 1259489 w 1303338"/>
                  <a:gd name="connsiteY52" fmla="*/ 466725 h 1565276"/>
                  <a:gd name="connsiteX53" fmla="*/ 1277826 w 1303338"/>
                  <a:gd name="connsiteY53" fmla="*/ 481012 h 1565276"/>
                  <a:gd name="connsiteX54" fmla="*/ 1291379 w 1303338"/>
                  <a:gd name="connsiteY54" fmla="*/ 499269 h 1565276"/>
                  <a:gd name="connsiteX55" fmla="*/ 1300149 w 1303338"/>
                  <a:gd name="connsiteY55" fmla="*/ 520700 h 1565276"/>
                  <a:gd name="connsiteX56" fmla="*/ 1303338 w 1303338"/>
                  <a:gd name="connsiteY56" fmla="*/ 545306 h 1565276"/>
                  <a:gd name="connsiteX57" fmla="*/ 1303338 w 1303338"/>
                  <a:gd name="connsiteY57" fmla="*/ 950119 h 1565276"/>
                  <a:gd name="connsiteX58" fmla="*/ 1300149 w 1303338"/>
                  <a:gd name="connsiteY58" fmla="*/ 973932 h 1565276"/>
                  <a:gd name="connsiteX59" fmla="*/ 1291379 w 1303338"/>
                  <a:gd name="connsiteY59" fmla="*/ 996157 h 1565276"/>
                  <a:gd name="connsiteX60" fmla="*/ 1277826 w 1303338"/>
                  <a:gd name="connsiteY60" fmla="*/ 1014413 h 1565276"/>
                  <a:gd name="connsiteX61" fmla="*/ 1259489 w 1303338"/>
                  <a:gd name="connsiteY61" fmla="*/ 1028701 h 1565276"/>
                  <a:gd name="connsiteX62" fmla="*/ 1236369 w 1303338"/>
                  <a:gd name="connsiteY62" fmla="*/ 1036638 h 1565276"/>
                  <a:gd name="connsiteX63" fmla="*/ 1212452 w 1303338"/>
                  <a:gd name="connsiteY63" fmla="*/ 1039813 h 1565276"/>
                  <a:gd name="connsiteX64" fmla="*/ 1189332 w 1303338"/>
                  <a:gd name="connsiteY64" fmla="*/ 1036638 h 1565276"/>
                  <a:gd name="connsiteX65" fmla="*/ 1167806 w 1303338"/>
                  <a:gd name="connsiteY65" fmla="*/ 1028701 h 1565276"/>
                  <a:gd name="connsiteX66" fmla="*/ 1149469 w 1303338"/>
                  <a:gd name="connsiteY66" fmla="*/ 1014413 h 1565276"/>
                  <a:gd name="connsiteX67" fmla="*/ 1134322 w 1303338"/>
                  <a:gd name="connsiteY67" fmla="*/ 996157 h 1565276"/>
                  <a:gd name="connsiteX68" fmla="*/ 1125552 w 1303338"/>
                  <a:gd name="connsiteY68" fmla="*/ 973932 h 1565276"/>
                  <a:gd name="connsiteX69" fmla="*/ 1122363 w 1303338"/>
                  <a:gd name="connsiteY69" fmla="*/ 950119 h 1565276"/>
                  <a:gd name="connsiteX70" fmla="*/ 1122363 w 1303338"/>
                  <a:gd name="connsiteY70" fmla="*/ 545306 h 1565276"/>
                  <a:gd name="connsiteX71" fmla="*/ 1125552 w 1303338"/>
                  <a:gd name="connsiteY71" fmla="*/ 520700 h 1565276"/>
                  <a:gd name="connsiteX72" fmla="*/ 1134322 w 1303338"/>
                  <a:gd name="connsiteY72" fmla="*/ 499269 h 1565276"/>
                  <a:gd name="connsiteX73" fmla="*/ 1149469 w 1303338"/>
                  <a:gd name="connsiteY73" fmla="*/ 481012 h 1565276"/>
                  <a:gd name="connsiteX74" fmla="*/ 1167806 w 1303338"/>
                  <a:gd name="connsiteY74" fmla="*/ 466725 h 1565276"/>
                  <a:gd name="connsiteX75" fmla="*/ 1189332 w 1303338"/>
                  <a:gd name="connsiteY75" fmla="*/ 457200 h 1565276"/>
                  <a:gd name="connsiteX76" fmla="*/ 90092 w 1303338"/>
                  <a:gd name="connsiteY76" fmla="*/ 454025 h 1565276"/>
                  <a:gd name="connsiteX77" fmla="*/ 114591 w 1303338"/>
                  <a:gd name="connsiteY77" fmla="*/ 457200 h 1565276"/>
                  <a:gd name="connsiteX78" fmla="*/ 135929 w 1303338"/>
                  <a:gd name="connsiteY78" fmla="*/ 466725 h 1565276"/>
                  <a:gd name="connsiteX79" fmla="*/ 154105 w 1303338"/>
                  <a:gd name="connsiteY79" fmla="*/ 481012 h 1565276"/>
                  <a:gd name="connsiteX80" fmla="*/ 168330 w 1303338"/>
                  <a:gd name="connsiteY80" fmla="*/ 499269 h 1565276"/>
                  <a:gd name="connsiteX81" fmla="*/ 177814 w 1303338"/>
                  <a:gd name="connsiteY81" fmla="*/ 520700 h 1565276"/>
                  <a:gd name="connsiteX82" fmla="*/ 180975 w 1303338"/>
                  <a:gd name="connsiteY82" fmla="*/ 545306 h 1565276"/>
                  <a:gd name="connsiteX83" fmla="*/ 180975 w 1303338"/>
                  <a:gd name="connsiteY83" fmla="*/ 950119 h 1565276"/>
                  <a:gd name="connsiteX84" fmla="*/ 177814 w 1303338"/>
                  <a:gd name="connsiteY84" fmla="*/ 973932 h 1565276"/>
                  <a:gd name="connsiteX85" fmla="*/ 168330 w 1303338"/>
                  <a:gd name="connsiteY85" fmla="*/ 996157 h 1565276"/>
                  <a:gd name="connsiteX86" fmla="*/ 154105 w 1303338"/>
                  <a:gd name="connsiteY86" fmla="*/ 1014413 h 1565276"/>
                  <a:gd name="connsiteX87" fmla="*/ 135929 w 1303338"/>
                  <a:gd name="connsiteY87" fmla="*/ 1028701 h 1565276"/>
                  <a:gd name="connsiteX88" fmla="*/ 114591 w 1303338"/>
                  <a:gd name="connsiteY88" fmla="*/ 1036638 h 1565276"/>
                  <a:gd name="connsiteX89" fmla="*/ 90092 w 1303338"/>
                  <a:gd name="connsiteY89" fmla="*/ 1039813 h 1565276"/>
                  <a:gd name="connsiteX90" fmla="*/ 66384 w 1303338"/>
                  <a:gd name="connsiteY90" fmla="*/ 1036638 h 1565276"/>
                  <a:gd name="connsiteX91" fmla="*/ 45046 w 1303338"/>
                  <a:gd name="connsiteY91" fmla="*/ 1028701 h 1565276"/>
                  <a:gd name="connsiteX92" fmla="*/ 26870 w 1303338"/>
                  <a:gd name="connsiteY92" fmla="*/ 1014413 h 1565276"/>
                  <a:gd name="connsiteX93" fmla="*/ 12645 w 1303338"/>
                  <a:gd name="connsiteY93" fmla="*/ 996157 h 1565276"/>
                  <a:gd name="connsiteX94" fmla="*/ 3161 w 1303338"/>
                  <a:gd name="connsiteY94" fmla="*/ 973932 h 1565276"/>
                  <a:gd name="connsiteX95" fmla="*/ 0 w 1303338"/>
                  <a:gd name="connsiteY95" fmla="*/ 950119 h 1565276"/>
                  <a:gd name="connsiteX96" fmla="*/ 0 w 1303338"/>
                  <a:gd name="connsiteY96" fmla="*/ 545306 h 1565276"/>
                  <a:gd name="connsiteX97" fmla="*/ 3161 w 1303338"/>
                  <a:gd name="connsiteY97" fmla="*/ 520700 h 1565276"/>
                  <a:gd name="connsiteX98" fmla="*/ 12645 w 1303338"/>
                  <a:gd name="connsiteY98" fmla="*/ 499269 h 1565276"/>
                  <a:gd name="connsiteX99" fmla="*/ 26870 w 1303338"/>
                  <a:gd name="connsiteY99" fmla="*/ 481012 h 1565276"/>
                  <a:gd name="connsiteX100" fmla="*/ 45046 w 1303338"/>
                  <a:gd name="connsiteY100" fmla="*/ 466725 h 1565276"/>
                  <a:gd name="connsiteX101" fmla="*/ 66384 w 1303338"/>
                  <a:gd name="connsiteY101" fmla="*/ 457200 h 1565276"/>
                  <a:gd name="connsiteX102" fmla="*/ 836614 w 1303338"/>
                  <a:gd name="connsiteY102" fmla="*/ 198439 h 1565276"/>
                  <a:gd name="connsiteX103" fmla="*/ 820739 w 1303338"/>
                  <a:gd name="connsiteY103" fmla="*/ 202377 h 1565276"/>
                  <a:gd name="connsiteX104" fmla="*/ 806451 w 1303338"/>
                  <a:gd name="connsiteY104" fmla="*/ 209465 h 1565276"/>
                  <a:gd name="connsiteX105" fmla="*/ 796133 w 1303338"/>
                  <a:gd name="connsiteY105" fmla="*/ 219704 h 1565276"/>
                  <a:gd name="connsiteX106" fmla="*/ 788195 w 1303338"/>
                  <a:gd name="connsiteY106" fmla="*/ 233881 h 1565276"/>
                  <a:gd name="connsiteX107" fmla="*/ 785814 w 1303338"/>
                  <a:gd name="connsiteY107" fmla="*/ 249633 h 1565276"/>
                  <a:gd name="connsiteX108" fmla="*/ 788195 w 1303338"/>
                  <a:gd name="connsiteY108" fmla="*/ 266172 h 1565276"/>
                  <a:gd name="connsiteX109" fmla="*/ 796133 w 1303338"/>
                  <a:gd name="connsiteY109" fmla="*/ 279562 h 1565276"/>
                  <a:gd name="connsiteX110" fmla="*/ 806451 w 1303338"/>
                  <a:gd name="connsiteY110" fmla="*/ 290588 h 1565276"/>
                  <a:gd name="connsiteX111" fmla="*/ 820739 w 1303338"/>
                  <a:gd name="connsiteY111" fmla="*/ 297676 h 1565276"/>
                  <a:gd name="connsiteX112" fmla="*/ 836614 w 1303338"/>
                  <a:gd name="connsiteY112" fmla="*/ 300039 h 1565276"/>
                  <a:gd name="connsiteX113" fmla="*/ 852489 w 1303338"/>
                  <a:gd name="connsiteY113" fmla="*/ 297676 h 1565276"/>
                  <a:gd name="connsiteX114" fmla="*/ 866777 w 1303338"/>
                  <a:gd name="connsiteY114" fmla="*/ 290588 h 1565276"/>
                  <a:gd name="connsiteX115" fmla="*/ 877095 w 1303338"/>
                  <a:gd name="connsiteY115" fmla="*/ 279562 h 1565276"/>
                  <a:gd name="connsiteX116" fmla="*/ 885033 w 1303338"/>
                  <a:gd name="connsiteY116" fmla="*/ 266172 h 1565276"/>
                  <a:gd name="connsiteX117" fmla="*/ 887414 w 1303338"/>
                  <a:gd name="connsiteY117" fmla="*/ 249633 h 1565276"/>
                  <a:gd name="connsiteX118" fmla="*/ 885033 w 1303338"/>
                  <a:gd name="connsiteY118" fmla="*/ 233881 h 1565276"/>
                  <a:gd name="connsiteX119" fmla="*/ 877095 w 1303338"/>
                  <a:gd name="connsiteY119" fmla="*/ 219704 h 1565276"/>
                  <a:gd name="connsiteX120" fmla="*/ 866777 w 1303338"/>
                  <a:gd name="connsiteY120" fmla="*/ 209465 h 1565276"/>
                  <a:gd name="connsiteX121" fmla="*/ 852489 w 1303338"/>
                  <a:gd name="connsiteY121" fmla="*/ 202377 h 1565276"/>
                  <a:gd name="connsiteX122" fmla="*/ 465932 w 1303338"/>
                  <a:gd name="connsiteY122" fmla="*/ 198439 h 1565276"/>
                  <a:gd name="connsiteX123" fmla="*/ 450057 w 1303338"/>
                  <a:gd name="connsiteY123" fmla="*/ 202377 h 1565276"/>
                  <a:gd name="connsiteX124" fmla="*/ 435770 w 1303338"/>
                  <a:gd name="connsiteY124" fmla="*/ 209465 h 1565276"/>
                  <a:gd name="connsiteX125" fmla="*/ 425451 w 1303338"/>
                  <a:gd name="connsiteY125" fmla="*/ 219704 h 1565276"/>
                  <a:gd name="connsiteX126" fmla="*/ 419101 w 1303338"/>
                  <a:gd name="connsiteY126" fmla="*/ 233881 h 1565276"/>
                  <a:gd name="connsiteX127" fmla="*/ 415926 w 1303338"/>
                  <a:gd name="connsiteY127" fmla="*/ 249633 h 1565276"/>
                  <a:gd name="connsiteX128" fmla="*/ 419101 w 1303338"/>
                  <a:gd name="connsiteY128" fmla="*/ 266172 h 1565276"/>
                  <a:gd name="connsiteX129" fmla="*/ 425451 w 1303338"/>
                  <a:gd name="connsiteY129" fmla="*/ 279562 h 1565276"/>
                  <a:gd name="connsiteX130" fmla="*/ 435770 w 1303338"/>
                  <a:gd name="connsiteY130" fmla="*/ 290588 h 1565276"/>
                  <a:gd name="connsiteX131" fmla="*/ 450057 w 1303338"/>
                  <a:gd name="connsiteY131" fmla="*/ 297676 h 1565276"/>
                  <a:gd name="connsiteX132" fmla="*/ 465932 w 1303338"/>
                  <a:gd name="connsiteY132" fmla="*/ 300039 h 1565276"/>
                  <a:gd name="connsiteX133" fmla="*/ 482601 w 1303338"/>
                  <a:gd name="connsiteY133" fmla="*/ 297676 h 1565276"/>
                  <a:gd name="connsiteX134" fmla="*/ 496095 w 1303338"/>
                  <a:gd name="connsiteY134" fmla="*/ 290588 h 1565276"/>
                  <a:gd name="connsiteX135" fmla="*/ 508001 w 1303338"/>
                  <a:gd name="connsiteY135" fmla="*/ 279562 h 1565276"/>
                  <a:gd name="connsiteX136" fmla="*/ 514351 w 1303338"/>
                  <a:gd name="connsiteY136" fmla="*/ 266172 h 1565276"/>
                  <a:gd name="connsiteX137" fmla="*/ 517526 w 1303338"/>
                  <a:gd name="connsiteY137" fmla="*/ 249633 h 1565276"/>
                  <a:gd name="connsiteX138" fmla="*/ 514351 w 1303338"/>
                  <a:gd name="connsiteY138" fmla="*/ 233881 h 1565276"/>
                  <a:gd name="connsiteX139" fmla="*/ 508001 w 1303338"/>
                  <a:gd name="connsiteY139" fmla="*/ 219704 h 1565276"/>
                  <a:gd name="connsiteX140" fmla="*/ 496095 w 1303338"/>
                  <a:gd name="connsiteY140" fmla="*/ 209465 h 1565276"/>
                  <a:gd name="connsiteX141" fmla="*/ 482601 w 1303338"/>
                  <a:gd name="connsiteY141" fmla="*/ 202377 h 1565276"/>
                  <a:gd name="connsiteX142" fmla="*/ 386457 w 1303338"/>
                  <a:gd name="connsiteY142" fmla="*/ 0 h 1565276"/>
                  <a:gd name="connsiteX143" fmla="*/ 388819 w 1303338"/>
                  <a:gd name="connsiteY143" fmla="*/ 804 h 1565276"/>
                  <a:gd name="connsiteX144" fmla="*/ 389606 w 1303338"/>
                  <a:gd name="connsiteY144" fmla="*/ 804 h 1565276"/>
                  <a:gd name="connsiteX145" fmla="*/ 463577 w 1303338"/>
                  <a:gd name="connsiteY145" fmla="*/ 107649 h 1565276"/>
                  <a:gd name="connsiteX146" fmla="*/ 477044 w 1303338"/>
                  <a:gd name="connsiteY146" fmla="*/ 102336 h 1565276"/>
                  <a:gd name="connsiteX147" fmla="*/ 515938 w 1303338"/>
                  <a:gd name="connsiteY147" fmla="*/ 91248 h 1565276"/>
                  <a:gd name="connsiteX148" fmla="*/ 556419 w 1303338"/>
                  <a:gd name="connsiteY148" fmla="*/ 82536 h 1565276"/>
                  <a:gd name="connsiteX149" fmla="*/ 602457 w 1303338"/>
                  <a:gd name="connsiteY149" fmla="*/ 77784 h 1565276"/>
                  <a:gd name="connsiteX150" fmla="*/ 651670 w 1303338"/>
                  <a:gd name="connsiteY150" fmla="*/ 76200 h 1565276"/>
                  <a:gd name="connsiteX151" fmla="*/ 702470 w 1303338"/>
                  <a:gd name="connsiteY151" fmla="*/ 78576 h 1565276"/>
                  <a:gd name="connsiteX152" fmla="*/ 749301 w 1303338"/>
                  <a:gd name="connsiteY152" fmla="*/ 84120 h 1565276"/>
                  <a:gd name="connsiteX153" fmla="*/ 792957 w 1303338"/>
                  <a:gd name="connsiteY153" fmla="*/ 93624 h 1565276"/>
                  <a:gd name="connsiteX154" fmla="*/ 831057 w 1303338"/>
                  <a:gd name="connsiteY154" fmla="*/ 105504 h 1565276"/>
                  <a:gd name="connsiteX155" fmla="*/ 838317 w 1303338"/>
                  <a:gd name="connsiteY155" fmla="*/ 108632 h 1565276"/>
                  <a:gd name="connsiteX156" fmla="*/ 913467 w 1303338"/>
                  <a:gd name="connsiteY156" fmla="*/ 804 h 1565276"/>
                  <a:gd name="connsiteX157" fmla="*/ 915068 w 1303338"/>
                  <a:gd name="connsiteY157" fmla="*/ 804 h 1565276"/>
                  <a:gd name="connsiteX158" fmla="*/ 916669 w 1303338"/>
                  <a:gd name="connsiteY158" fmla="*/ 0 h 1565276"/>
                  <a:gd name="connsiteX159" fmla="*/ 919070 w 1303338"/>
                  <a:gd name="connsiteY159" fmla="*/ 804 h 1565276"/>
                  <a:gd name="connsiteX160" fmla="*/ 922272 w 1303338"/>
                  <a:gd name="connsiteY160" fmla="*/ 804 h 1565276"/>
                  <a:gd name="connsiteX161" fmla="*/ 924673 w 1303338"/>
                  <a:gd name="connsiteY161" fmla="*/ 3216 h 1565276"/>
                  <a:gd name="connsiteX162" fmla="*/ 927074 w 1303338"/>
                  <a:gd name="connsiteY162" fmla="*/ 4824 h 1565276"/>
                  <a:gd name="connsiteX163" fmla="*/ 928675 w 1303338"/>
                  <a:gd name="connsiteY163" fmla="*/ 7235 h 1565276"/>
                  <a:gd name="connsiteX164" fmla="*/ 930276 w 1303338"/>
                  <a:gd name="connsiteY164" fmla="*/ 10451 h 1565276"/>
                  <a:gd name="connsiteX165" fmla="*/ 928675 w 1303338"/>
                  <a:gd name="connsiteY165" fmla="*/ 12059 h 1565276"/>
                  <a:gd name="connsiteX166" fmla="*/ 856045 w 1303338"/>
                  <a:gd name="connsiteY166" fmla="*/ 116271 h 1565276"/>
                  <a:gd name="connsiteX167" fmla="*/ 865982 w 1303338"/>
                  <a:gd name="connsiteY167" fmla="*/ 120552 h 1565276"/>
                  <a:gd name="connsiteX168" fmla="*/ 897732 w 1303338"/>
                  <a:gd name="connsiteY168" fmla="*/ 137183 h 1565276"/>
                  <a:gd name="connsiteX169" fmla="*/ 925513 w 1303338"/>
                  <a:gd name="connsiteY169" fmla="*/ 155399 h 1565276"/>
                  <a:gd name="connsiteX170" fmla="*/ 950120 w 1303338"/>
                  <a:gd name="connsiteY170" fmla="*/ 175991 h 1565276"/>
                  <a:gd name="connsiteX171" fmla="*/ 971551 w 1303338"/>
                  <a:gd name="connsiteY171" fmla="*/ 198167 h 1565276"/>
                  <a:gd name="connsiteX172" fmla="*/ 991395 w 1303338"/>
                  <a:gd name="connsiteY172" fmla="*/ 220342 h 1565276"/>
                  <a:gd name="connsiteX173" fmla="*/ 1008063 w 1303338"/>
                  <a:gd name="connsiteY173" fmla="*/ 243310 h 1565276"/>
                  <a:gd name="connsiteX174" fmla="*/ 1022351 w 1303338"/>
                  <a:gd name="connsiteY174" fmla="*/ 267070 h 1565276"/>
                  <a:gd name="connsiteX175" fmla="*/ 1034257 w 1303338"/>
                  <a:gd name="connsiteY175" fmla="*/ 290038 h 1565276"/>
                  <a:gd name="connsiteX176" fmla="*/ 1043782 w 1303338"/>
                  <a:gd name="connsiteY176" fmla="*/ 313005 h 1565276"/>
                  <a:gd name="connsiteX177" fmla="*/ 1052514 w 1303338"/>
                  <a:gd name="connsiteY177" fmla="*/ 334389 h 1565276"/>
                  <a:gd name="connsiteX178" fmla="*/ 1058864 w 1303338"/>
                  <a:gd name="connsiteY178" fmla="*/ 354189 h 1565276"/>
                  <a:gd name="connsiteX179" fmla="*/ 1064420 w 1303338"/>
                  <a:gd name="connsiteY179" fmla="*/ 373989 h 1565276"/>
                  <a:gd name="connsiteX180" fmla="*/ 1067595 w 1303338"/>
                  <a:gd name="connsiteY180" fmla="*/ 389829 h 1565276"/>
                  <a:gd name="connsiteX181" fmla="*/ 1069976 w 1303338"/>
                  <a:gd name="connsiteY181" fmla="*/ 404876 h 1565276"/>
                  <a:gd name="connsiteX182" fmla="*/ 1071564 w 1303338"/>
                  <a:gd name="connsiteY182" fmla="*/ 416756 h 1565276"/>
                  <a:gd name="connsiteX183" fmla="*/ 1073151 w 1303338"/>
                  <a:gd name="connsiteY183" fmla="*/ 426260 h 1565276"/>
                  <a:gd name="connsiteX184" fmla="*/ 1073151 w 1303338"/>
                  <a:gd name="connsiteY184" fmla="*/ 431012 h 1565276"/>
                  <a:gd name="connsiteX185" fmla="*/ 1073151 w 1303338"/>
                  <a:gd name="connsiteY185" fmla="*/ 433388 h 1565276"/>
                  <a:gd name="connsiteX186" fmla="*/ 230188 w 1303338"/>
                  <a:gd name="connsiteY186" fmla="*/ 433388 h 1565276"/>
                  <a:gd name="connsiteX187" fmla="*/ 230188 w 1303338"/>
                  <a:gd name="connsiteY187" fmla="*/ 431012 h 1565276"/>
                  <a:gd name="connsiteX188" fmla="*/ 230188 w 1303338"/>
                  <a:gd name="connsiteY188" fmla="*/ 426260 h 1565276"/>
                  <a:gd name="connsiteX189" fmla="*/ 230982 w 1303338"/>
                  <a:gd name="connsiteY189" fmla="*/ 417548 h 1565276"/>
                  <a:gd name="connsiteX190" fmla="*/ 233363 w 1303338"/>
                  <a:gd name="connsiteY190" fmla="*/ 406460 h 1565276"/>
                  <a:gd name="connsiteX191" fmla="*/ 235744 w 1303338"/>
                  <a:gd name="connsiteY191" fmla="*/ 392997 h 1565276"/>
                  <a:gd name="connsiteX192" fmla="*/ 237332 w 1303338"/>
                  <a:gd name="connsiteY192" fmla="*/ 377157 h 1565276"/>
                  <a:gd name="connsiteX193" fmla="*/ 242094 w 1303338"/>
                  <a:gd name="connsiteY193" fmla="*/ 359733 h 1565276"/>
                  <a:gd name="connsiteX194" fmla="*/ 248444 w 1303338"/>
                  <a:gd name="connsiteY194" fmla="*/ 340725 h 1565276"/>
                  <a:gd name="connsiteX195" fmla="*/ 254794 w 1303338"/>
                  <a:gd name="connsiteY195" fmla="*/ 320133 h 1565276"/>
                  <a:gd name="connsiteX196" fmla="*/ 263526 w 1303338"/>
                  <a:gd name="connsiteY196" fmla="*/ 298750 h 1565276"/>
                  <a:gd name="connsiteX197" fmla="*/ 273844 w 1303338"/>
                  <a:gd name="connsiteY197" fmla="*/ 276574 h 1565276"/>
                  <a:gd name="connsiteX198" fmla="*/ 285751 w 1303338"/>
                  <a:gd name="connsiteY198" fmla="*/ 253606 h 1565276"/>
                  <a:gd name="connsiteX199" fmla="*/ 300832 w 1303338"/>
                  <a:gd name="connsiteY199" fmla="*/ 232222 h 1565276"/>
                  <a:gd name="connsiteX200" fmla="*/ 318294 w 1303338"/>
                  <a:gd name="connsiteY200" fmla="*/ 210047 h 1565276"/>
                  <a:gd name="connsiteX201" fmla="*/ 337344 w 1303338"/>
                  <a:gd name="connsiteY201" fmla="*/ 188663 h 1565276"/>
                  <a:gd name="connsiteX202" fmla="*/ 358776 w 1303338"/>
                  <a:gd name="connsiteY202" fmla="*/ 168071 h 1565276"/>
                  <a:gd name="connsiteX203" fmla="*/ 383382 w 1303338"/>
                  <a:gd name="connsiteY203" fmla="*/ 149063 h 1565276"/>
                  <a:gd name="connsiteX204" fmla="*/ 411163 w 1303338"/>
                  <a:gd name="connsiteY204" fmla="*/ 131639 h 1565276"/>
                  <a:gd name="connsiteX205" fmla="*/ 442913 w 1303338"/>
                  <a:gd name="connsiteY205" fmla="*/ 115800 h 1565276"/>
                  <a:gd name="connsiteX206" fmla="*/ 445710 w 1303338"/>
                  <a:gd name="connsiteY206" fmla="*/ 114697 h 1565276"/>
                  <a:gd name="connsiteX207" fmla="*/ 374651 w 1303338"/>
                  <a:gd name="connsiteY207" fmla="*/ 12059 h 1565276"/>
                  <a:gd name="connsiteX208" fmla="*/ 374651 w 1303338"/>
                  <a:gd name="connsiteY208" fmla="*/ 10451 h 1565276"/>
                  <a:gd name="connsiteX209" fmla="*/ 374651 w 1303338"/>
                  <a:gd name="connsiteY209" fmla="*/ 7235 h 1565276"/>
                  <a:gd name="connsiteX210" fmla="*/ 377012 w 1303338"/>
                  <a:gd name="connsiteY210" fmla="*/ 4824 h 1565276"/>
                  <a:gd name="connsiteX211" fmla="*/ 380161 w 1303338"/>
                  <a:gd name="connsiteY211" fmla="*/ 3216 h 1565276"/>
                  <a:gd name="connsiteX212" fmla="*/ 381735 w 1303338"/>
                  <a:gd name="connsiteY212" fmla="*/ 804 h 1565276"/>
                  <a:gd name="connsiteX213" fmla="*/ 384096 w 1303338"/>
                  <a:gd name="connsiteY213" fmla="*/ 804 h 1565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1303338" h="1565276">
                    <a:moveTo>
                      <a:pt x="227013" y="482600"/>
                    </a:moveTo>
                    <a:lnTo>
                      <a:pt x="279352" y="482600"/>
                    </a:lnTo>
                    <a:lnTo>
                      <a:pt x="1025572" y="482600"/>
                    </a:lnTo>
                    <a:lnTo>
                      <a:pt x="1077913" y="482600"/>
                    </a:lnTo>
                    <a:lnTo>
                      <a:pt x="1077913" y="831850"/>
                    </a:lnTo>
                    <a:lnTo>
                      <a:pt x="1076325" y="831850"/>
                    </a:lnTo>
                    <a:lnTo>
                      <a:pt x="1076325" y="1199303"/>
                    </a:lnTo>
                    <a:lnTo>
                      <a:pt x="1073153" y="1215194"/>
                    </a:lnTo>
                    <a:lnTo>
                      <a:pt x="1066809" y="1229497"/>
                    </a:lnTo>
                    <a:lnTo>
                      <a:pt x="1055707" y="1240621"/>
                    </a:lnTo>
                    <a:lnTo>
                      <a:pt x="1041433" y="1247772"/>
                    </a:lnTo>
                    <a:lnTo>
                      <a:pt x="1025572" y="1250950"/>
                    </a:lnTo>
                    <a:lnTo>
                      <a:pt x="915988" y="1250950"/>
                    </a:lnTo>
                    <a:lnTo>
                      <a:pt x="915988" y="1475704"/>
                    </a:lnTo>
                    <a:lnTo>
                      <a:pt x="912799" y="1498691"/>
                    </a:lnTo>
                    <a:lnTo>
                      <a:pt x="904029" y="1520094"/>
                    </a:lnTo>
                    <a:lnTo>
                      <a:pt x="890476" y="1538325"/>
                    </a:lnTo>
                    <a:lnTo>
                      <a:pt x="872139" y="1553386"/>
                    </a:lnTo>
                    <a:lnTo>
                      <a:pt x="850614" y="1562105"/>
                    </a:lnTo>
                    <a:lnTo>
                      <a:pt x="825899" y="1565276"/>
                    </a:lnTo>
                    <a:lnTo>
                      <a:pt x="801982" y="1562105"/>
                    </a:lnTo>
                    <a:lnTo>
                      <a:pt x="780456" y="1553386"/>
                    </a:lnTo>
                    <a:lnTo>
                      <a:pt x="762119" y="1538325"/>
                    </a:lnTo>
                    <a:lnTo>
                      <a:pt x="747769" y="1520094"/>
                    </a:lnTo>
                    <a:lnTo>
                      <a:pt x="738202" y="1498691"/>
                    </a:lnTo>
                    <a:lnTo>
                      <a:pt x="735013" y="1475704"/>
                    </a:lnTo>
                    <a:lnTo>
                      <a:pt x="735013" y="1250950"/>
                    </a:lnTo>
                    <a:lnTo>
                      <a:pt x="566738" y="1250950"/>
                    </a:lnTo>
                    <a:lnTo>
                      <a:pt x="566738" y="1475704"/>
                    </a:lnTo>
                    <a:lnTo>
                      <a:pt x="562804" y="1498691"/>
                    </a:lnTo>
                    <a:lnTo>
                      <a:pt x="554936" y="1520094"/>
                    </a:lnTo>
                    <a:lnTo>
                      <a:pt x="540774" y="1538325"/>
                    </a:lnTo>
                    <a:lnTo>
                      <a:pt x="522678" y="1553386"/>
                    </a:lnTo>
                    <a:lnTo>
                      <a:pt x="501434" y="1562105"/>
                    </a:lnTo>
                    <a:lnTo>
                      <a:pt x="477044" y="1565276"/>
                    </a:lnTo>
                    <a:lnTo>
                      <a:pt x="453440" y="1562105"/>
                    </a:lnTo>
                    <a:lnTo>
                      <a:pt x="432197" y="1553386"/>
                    </a:lnTo>
                    <a:lnTo>
                      <a:pt x="414101" y="1538325"/>
                    </a:lnTo>
                    <a:lnTo>
                      <a:pt x="399939" y="1520094"/>
                    </a:lnTo>
                    <a:lnTo>
                      <a:pt x="390497" y="1498691"/>
                    </a:lnTo>
                    <a:lnTo>
                      <a:pt x="387350" y="1475704"/>
                    </a:lnTo>
                    <a:lnTo>
                      <a:pt x="387350" y="1250950"/>
                    </a:lnTo>
                    <a:lnTo>
                      <a:pt x="279352" y="1250950"/>
                    </a:lnTo>
                    <a:lnTo>
                      <a:pt x="262699" y="1247772"/>
                    </a:lnTo>
                    <a:lnTo>
                      <a:pt x="249218" y="1240621"/>
                    </a:lnTo>
                    <a:lnTo>
                      <a:pt x="238116" y="1229497"/>
                    </a:lnTo>
                    <a:lnTo>
                      <a:pt x="230979" y="1215194"/>
                    </a:lnTo>
                    <a:lnTo>
                      <a:pt x="228600" y="1199303"/>
                    </a:lnTo>
                    <a:lnTo>
                      <a:pt x="228600" y="831850"/>
                    </a:lnTo>
                    <a:lnTo>
                      <a:pt x="227013" y="831850"/>
                    </a:lnTo>
                    <a:close/>
                    <a:moveTo>
                      <a:pt x="1212452" y="454025"/>
                    </a:moveTo>
                    <a:lnTo>
                      <a:pt x="1236369" y="457200"/>
                    </a:lnTo>
                    <a:lnTo>
                      <a:pt x="1259489" y="466725"/>
                    </a:lnTo>
                    <a:lnTo>
                      <a:pt x="1277826" y="481012"/>
                    </a:lnTo>
                    <a:lnTo>
                      <a:pt x="1291379" y="499269"/>
                    </a:lnTo>
                    <a:lnTo>
                      <a:pt x="1300149" y="520700"/>
                    </a:lnTo>
                    <a:lnTo>
                      <a:pt x="1303338" y="545306"/>
                    </a:lnTo>
                    <a:lnTo>
                      <a:pt x="1303338" y="950119"/>
                    </a:lnTo>
                    <a:lnTo>
                      <a:pt x="1300149" y="973932"/>
                    </a:lnTo>
                    <a:lnTo>
                      <a:pt x="1291379" y="996157"/>
                    </a:lnTo>
                    <a:lnTo>
                      <a:pt x="1277826" y="1014413"/>
                    </a:lnTo>
                    <a:lnTo>
                      <a:pt x="1259489" y="1028701"/>
                    </a:lnTo>
                    <a:lnTo>
                      <a:pt x="1236369" y="1036638"/>
                    </a:lnTo>
                    <a:lnTo>
                      <a:pt x="1212452" y="1039813"/>
                    </a:lnTo>
                    <a:lnTo>
                      <a:pt x="1189332" y="1036638"/>
                    </a:lnTo>
                    <a:lnTo>
                      <a:pt x="1167806" y="1028701"/>
                    </a:lnTo>
                    <a:lnTo>
                      <a:pt x="1149469" y="1014413"/>
                    </a:lnTo>
                    <a:lnTo>
                      <a:pt x="1134322" y="996157"/>
                    </a:lnTo>
                    <a:lnTo>
                      <a:pt x="1125552" y="973932"/>
                    </a:lnTo>
                    <a:lnTo>
                      <a:pt x="1122363" y="950119"/>
                    </a:lnTo>
                    <a:lnTo>
                      <a:pt x="1122363" y="545306"/>
                    </a:lnTo>
                    <a:lnTo>
                      <a:pt x="1125552" y="520700"/>
                    </a:lnTo>
                    <a:lnTo>
                      <a:pt x="1134322" y="499269"/>
                    </a:lnTo>
                    <a:lnTo>
                      <a:pt x="1149469" y="481012"/>
                    </a:lnTo>
                    <a:lnTo>
                      <a:pt x="1167806" y="466725"/>
                    </a:lnTo>
                    <a:lnTo>
                      <a:pt x="1189332" y="457200"/>
                    </a:lnTo>
                    <a:close/>
                    <a:moveTo>
                      <a:pt x="90092" y="454025"/>
                    </a:moveTo>
                    <a:lnTo>
                      <a:pt x="114591" y="457200"/>
                    </a:lnTo>
                    <a:lnTo>
                      <a:pt x="135929" y="466725"/>
                    </a:lnTo>
                    <a:lnTo>
                      <a:pt x="154105" y="481012"/>
                    </a:lnTo>
                    <a:lnTo>
                      <a:pt x="168330" y="499269"/>
                    </a:lnTo>
                    <a:lnTo>
                      <a:pt x="177814" y="520700"/>
                    </a:lnTo>
                    <a:lnTo>
                      <a:pt x="180975" y="545306"/>
                    </a:lnTo>
                    <a:lnTo>
                      <a:pt x="180975" y="950119"/>
                    </a:lnTo>
                    <a:lnTo>
                      <a:pt x="177814" y="973932"/>
                    </a:lnTo>
                    <a:lnTo>
                      <a:pt x="168330" y="996157"/>
                    </a:lnTo>
                    <a:lnTo>
                      <a:pt x="154105" y="1014413"/>
                    </a:lnTo>
                    <a:lnTo>
                      <a:pt x="135929" y="1028701"/>
                    </a:lnTo>
                    <a:lnTo>
                      <a:pt x="114591" y="1036638"/>
                    </a:lnTo>
                    <a:lnTo>
                      <a:pt x="90092" y="1039813"/>
                    </a:lnTo>
                    <a:lnTo>
                      <a:pt x="66384" y="1036638"/>
                    </a:lnTo>
                    <a:lnTo>
                      <a:pt x="45046" y="1028701"/>
                    </a:lnTo>
                    <a:lnTo>
                      <a:pt x="26870" y="1014413"/>
                    </a:lnTo>
                    <a:lnTo>
                      <a:pt x="12645" y="996157"/>
                    </a:lnTo>
                    <a:lnTo>
                      <a:pt x="3161" y="973932"/>
                    </a:lnTo>
                    <a:lnTo>
                      <a:pt x="0" y="950119"/>
                    </a:lnTo>
                    <a:lnTo>
                      <a:pt x="0" y="545306"/>
                    </a:lnTo>
                    <a:lnTo>
                      <a:pt x="3161" y="520700"/>
                    </a:lnTo>
                    <a:lnTo>
                      <a:pt x="12645" y="499269"/>
                    </a:lnTo>
                    <a:lnTo>
                      <a:pt x="26870" y="481012"/>
                    </a:lnTo>
                    <a:lnTo>
                      <a:pt x="45046" y="466725"/>
                    </a:lnTo>
                    <a:lnTo>
                      <a:pt x="66384" y="457200"/>
                    </a:lnTo>
                    <a:close/>
                    <a:moveTo>
                      <a:pt x="836614" y="198439"/>
                    </a:moveTo>
                    <a:lnTo>
                      <a:pt x="820739" y="202377"/>
                    </a:lnTo>
                    <a:lnTo>
                      <a:pt x="806451" y="209465"/>
                    </a:lnTo>
                    <a:lnTo>
                      <a:pt x="796133" y="219704"/>
                    </a:lnTo>
                    <a:lnTo>
                      <a:pt x="788195" y="233881"/>
                    </a:lnTo>
                    <a:lnTo>
                      <a:pt x="785814" y="249633"/>
                    </a:lnTo>
                    <a:lnTo>
                      <a:pt x="788195" y="266172"/>
                    </a:lnTo>
                    <a:lnTo>
                      <a:pt x="796133" y="279562"/>
                    </a:lnTo>
                    <a:lnTo>
                      <a:pt x="806451" y="290588"/>
                    </a:lnTo>
                    <a:lnTo>
                      <a:pt x="820739" y="297676"/>
                    </a:lnTo>
                    <a:lnTo>
                      <a:pt x="836614" y="300039"/>
                    </a:lnTo>
                    <a:lnTo>
                      <a:pt x="852489" y="297676"/>
                    </a:lnTo>
                    <a:lnTo>
                      <a:pt x="866777" y="290588"/>
                    </a:lnTo>
                    <a:lnTo>
                      <a:pt x="877095" y="279562"/>
                    </a:lnTo>
                    <a:lnTo>
                      <a:pt x="885033" y="266172"/>
                    </a:lnTo>
                    <a:lnTo>
                      <a:pt x="887414" y="249633"/>
                    </a:lnTo>
                    <a:lnTo>
                      <a:pt x="885033" y="233881"/>
                    </a:lnTo>
                    <a:lnTo>
                      <a:pt x="877095" y="219704"/>
                    </a:lnTo>
                    <a:lnTo>
                      <a:pt x="866777" y="209465"/>
                    </a:lnTo>
                    <a:lnTo>
                      <a:pt x="852489" y="202377"/>
                    </a:lnTo>
                    <a:close/>
                    <a:moveTo>
                      <a:pt x="465932" y="198439"/>
                    </a:moveTo>
                    <a:lnTo>
                      <a:pt x="450057" y="202377"/>
                    </a:lnTo>
                    <a:lnTo>
                      <a:pt x="435770" y="209465"/>
                    </a:lnTo>
                    <a:lnTo>
                      <a:pt x="425451" y="219704"/>
                    </a:lnTo>
                    <a:lnTo>
                      <a:pt x="419101" y="233881"/>
                    </a:lnTo>
                    <a:lnTo>
                      <a:pt x="415926" y="249633"/>
                    </a:lnTo>
                    <a:lnTo>
                      <a:pt x="419101" y="266172"/>
                    </a:lnTo>
                    <a:lnTo>
                      <a:pt x="425451" y="279562"/>
                    </a:lnTo>
                    <a:lnTo>
                      <a:pt x="435770" y="290588"/>
                    </a:lnTo>
                    <a:lnTo>
                      <a:pt x="450057" y="297676"/>
                    </a:lnTo>
                    <a:lnTo>
                      <a:pt x="465932" y="300039"/>
                    </a:lnTo>
                    <a:lnTo>
                      <a:pt x="482601" y="297676"/>
                    </a:lnTo>
                    <a:lnTo>
                      <a:pt x="496095" y="290588"/>
                    </a:lnTo>
                    <a:lnTo>
                      <a:pt x="508001" y="279562"/>
                    </a:lnTo>
                    <a:lnTo>
                      <a:pt x="514351" y="266172"/>
                    </a:lnTo>
                    <a:lnTo>
                      <a:pt x="517526" y="249633"/>
                    </a:lnTo>
                    <a:lnTo>
                      <a:pt x="514351" y="233881"/>
                    </a:lnTo>
                    <a:lnTo>
                      <a:pt x="508001" y="219704"/>
                    </a:lnTo>
                    <a:lnTo>
                      <a:pt x="496095" y="209465"/>
                    </a:lnTo>
                    <a:lnTo>
                      <a:pt x="482601" y="202377"/>
                    </a:lnTo>
                    <a:close/>
                    <a:moveTo>
                      <a:pt x="386457" y="0"/>
                    </a:moveTo>
                    <a:lnTo>
                      <a:pt x="388819" y="804"/>
                    </a:lnTo>
                    <a:lnTo>
                      <a:pt x="389606" y="804"/>
                    </a:lnTo>
                    <a:lnTo>
                      <a:pt x="463577" y="107649"/>
                    </a:lnTo>
                    <a:lnTo>
                      <a:pt x="477044" y="102336"/>
                    </a:lnTo>
                    <a:lnTo>
                      <a:pt x="515938" y="91248"/>
                    </a:lnTo>
                    <a:lnTo>
                      <a:pt x="556419" y="82536"/>
                    </a:lnTo>
                    <a:lnTo>
                      <a:pt x="602457" y="77784"/>
                    </a:lnTo>
                    <a:lnTo>
                      <a:pt x="651670" y="76200"/>
                    </a:lnTo>
                    <a:lnTo>
                      <a:pt x="702470" y="78576"/>
                    </a:lnTo>
                    <a:lnTo>
                      <a:pt x="749301" y="84120"/>
                    </a:lnTo>
                    <a:lnTo>
                      <a:pt x="792957" y="93624"/>
                    </a:lnTo>
                    <a:lnTo>
                      <a:pt x="831057" y="105504"/>
                    </a:lnTo>
                    <a:lnTo>
                      <a:pt x="838317" y="108632"/>
                    </a:lnTo>
                    <a:lnTo>
                      <a:pt x="913467" y="804"/>
                    </a:lnTo>
                    <a:lnTo>
                      <a:pt x="915068" y="804"/>
                    </a:lnTo>
                    <a:lnTo>
                      <a:pt x="916669" y="0"/>
                    </a:lnTo>
                    <a:lnTo>
                      <a:pt x="919070" y="804"/>
                    </a:lnTo>
                    <a:lnTo>
                      <a:pt x="922272" y="804"/>
                    </a:lnTo>
                    <a:lnTo>
                      <a:pt x="924673" y="3216"/>
                    </a:lnTo>
                    <a:lnTo>
                      <a:pt x="927074" y="4824"/>
                    </a:lnTo>
                    <a:lnTo>
                      <a:pt x="928675" y="7235"/>
                    </a:lnTo>
                    <a:lnTo>
                      <a:pt x="930276" y="10451"/>
                    </a:lnTo>
                    <a:lnTo>
                      <a:pt x="928675" y="12059"/>
                    </a:lnTo>
                    <a:lnTo>
                      <a:pt x="856045" y="116271"/>
                    </a:lnTo>
                    <a:lnTo>
                      <a:pt x="865982" y="120552"/>
                    </a:lnTo>
                    <a:lnTo>
                      <a:pt x="897732" y="137183"/>
                    </a:lnTo>
                    <a:lnTo>
                      <a:pt x="925513" y="155399"/>
                    </a:lnTo>
                    <a:lnTo>
                      <a:pt x="950120" y="175991"/>
                    </a:lnTo>
                    <a:lnTo>
                      <a:pt x="971551" y="198167"/>
                    </a:lnTo>
                    <a:lnTo>
                      <a:pt x="991395" y="220342"/>
                    </a:lnTo>
                    <a:lnTo>
                      <a:pt x="1008063" y="243310"/>
                    </a:lnTo>
                    <a:lnTo>
                      <a:pt x="1022351" y="267070"/>
                    </a:lnTo>
                    <a:lnTo>
                      <a:pt x="1034257" y="290038"/>
                    </a:lnTo>
                    <a:lnTo>
                      <a:pt x="1043782" y="313005"/>
                    </a:lnTo>
                    <a:lnTo>
                      <a:pt x="1052514" y="334389"/>
                    </a:lnTo>
                    <a:lnTo>
                      <a:pt x="1058864" y="354189"/>
                    </a:lnTo>
                    <a:lnTo>
                      <a:pt x="1064420" y="373989"/>
                    </a:lnTo>
                    <a:lnTo>
                      <a:pt x="1067595" y="389829"/>
                    </a:lnTo>
                    <a:lnTo>
                      <a:pt x="1069976" y="404876"/>
                    </a:lnTo>
                    <a:lnTo>
                      <a:pt x="1071564" y="416756"/>
                    </a:lnTo>
                    <a:lnTo>
                      <a:pt x="1073151" y="426260"/>
                    </a:lnTo>
                    <a:lnTo>
                      <a:pt x="1073151" y="431012"/>
                    </a:lnTo>
                    <a:lnTo>
                      <a:pt x="1073151" y="433388"/>
                    </a:lnTo>
                    <a:lnTo>
                      <a:pt x="230188" y="433388"/>
                    </a:lnTo>
                    <a:lnTo>
                      <a:pt x="230188" y="431012"/>
                    </a:lnTo>
                    <a:lnTo>
                      <a:pt x="230188" y="426260"/>
                    </a:lnTo>
                    <a:lnTo>
                      <a:pt x="230982" y="417548"/>
                    </a:lnTo>
                    <a:lnTo>
                      <a:pt x="233363" y="406460"/>
                    </a:lnTo>
                    <a:lnTo>
                      <a:pt x="235744" y="392997"/>
                    </a:lnTo>
                    <a:lnTo>
                      <a:pt x="237332" y="377157"/>
                    </a:lnTo>
                    <a:lnTo>
                      <a:pt x="242094" y="359733"/>
                    </a:lnTo>
                    <a:lnTo>
                      <a:pt x="248444" y="340725"/>
                    </a:lnTo>
                    <a:lnTo>
                      <a:pt x="254794" y="320133"/>
                    </a:lnTo>
                    <a:lnTo>
                      <a:pt x="263526" y="298750"/>
                    </a:lnTo>
                    <a:lnTo>
                      <a:pt x="273844" y="276574"/>
                    </a:lnTo>
                    <a:lnTo>
                      <a:pt x="285751" y="253606"/>
                    </a:lnTo>
                    <a:lnTo>
                      <a:pt x="300832" y="232222"/>
                    </a:lnTo>
                    <a:lnTo>
                      <a:pt x="318294" y="210047"/>
                    </a:lnTo>
                    <a:lnTo>
                      <a:pt x="337344" y="188663"/>
                    </a:lnTo>
                    <a:lnTo>
                      <a:pt x="358776" y="168071"/>
                    </a:lnTo>
                    <a:lnTo>
                      <a:pt x="383382" y="149063"/>
                    </a:lnTo>
                    <a:lnTo>
                      <a:pt x="411163" y="131639"/>
                    </a:lnTo>
                    <a:lnTo>
                      <a:pt x="442913" y="115800"/>
                    </a:lnTo>
                    <a:lnTo>
                      <a:pt x="445710" y="114697"/>
                    </a:lnTo>
                    <a:lnTo>
                      <a:pt x="374651" y="12059"/>
                    </a:lnTo>
                    <a:lnTo>
                      <a:pt x="374651" y="10451"/>
                    </a:lnTo>
                    <a:lnTo>
                      <a:pt x="374651" y="7235"/>
                    </a:lnTo>
                    <a:lnTo>
                      <a:pt x="377012" y="4824"/>
                    </a:lnTo>
                    <a:lnTo>
                      <a:pt x="380161" y="3216"/>
                    </a:lnTo>
                    <a:lnTo>
                      <a:pt x="381735" y="804"/>
                    </a:lnTo>
                    <a:lnTo>
                      <a:pt x="384096" y="80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grpSp>
        <p:grpSp>
          <p:nvGrpSpPr>
            <p:cNvPr id="20" name="Group 19"/>
            <p:cNvGrpSpPr/>
            <p:nvPr/>
          </p:nvGrpSpPr>
          <p:grpSpPr>
            <a:xfrm>
              <a:off x="7950833" y="2928166"/>
              <a:ext cx="2310225" cy="1577327"/>
              <a:chOff x="7326265" y="2928166"/>
              <a:chExt cx="2310225" cy="1577327"/>
            </a:xfrm>
            <a:grpFill/>
          </p:grpSpPr>
          <p:sp>
            <p:nvSpPr>
              <p:cNvPr id="14" name="Freeform 13"/>
              <p:cNvSpPr>
                <a:spLocks noChangeAspect="1"/>
              </p:cNvSpPr>
              <p:nvPr/>
            </p:nvSpPr>
            <p:spPr bwMode="auto">
              <a:xfrm>
                <a:off x="8164135" y="3335830"/>
                <a:ext cx="634485" cy="761999"/>
              </a:xfrm>
              <a:custGeom>
                <a:avLst/>
                <a:gdLst>
                  <a:gd name="connsiteX0" fmla="*/ 227013 w 1303338"/>
                  <a:gd name="connsiteY0" fmla="*/ 482600 h 1565276"/>
                  <a:gd name="connsiteX1" fmla="*/ 279352 w 1303338"/>
                  <a:gd name="connsiteY1" fmla="*/ 482600 h 1565276"/>
                  <a:gd name="connsiteX2" fmla="*/ 1025572 w 1303338"/>
                  <a:gd name="connsiteY2" fmla="*/ 482600 h 1565276"/>
                  <a:gd name="connsiteX3" fmla="*/ 1077913 w 1303338"/>
                  <a:gd name="connsiteY3" fmla="*/ 482600 h 1565276"/>
                  <a:gd name="connsiteX4" fmla="*/ 1077913 w 1303338"/>
                  <a:gd name="connsiteY4" fmla="*/ 831850 h 1565276"/>
                  <a:gd name="connsiteX5" fmla="*/ 1076325 w 1303338"/>
                  <a:gd name="connsiteY5" fmla="*/ 831850 h 1565276"/>
                  <a:gd name="connsiteX6" fmla="*/ 1076325 w 1303338"/>
                  <a:gd name="connsiteY6" fmla="*/ 1199303 h 1565276"/>
                  <a:gd name="connsiteX7" fmla="*/ 1073153 w 1303338"/>
                  <a:gd name="connsiteY7" fmla="*/ 1215194 h 1565276"/>
                  <a:gd name="connsiteX8" fmla="*/ 1066809 w 1303338"/>
                  <a:gd name="connsiteY8" fmla="*/ 1229497 h 1565276"/>
                  <a:gd name="connsiteX9" fmla="*/ 1055707 w 1303338"/>
                  <a:gd name="connsiteY9" fmla="*/ 1240621 h 1565276"/>
                  <a:gd name="connsiteX10" fmla="*/ 1041433 w 1303338"/>
                  <a:gd name="connsiteY10" fmla="*/ 1247772 h 1565276"/>
                  <a:gd name="connsiteX11" fmla="*/ 1025572 w 1303338"/>
                  <a:gd name="connsiteY11" fmla="*/ 1250950 h 1565276"/>
                  <a:gd name="connsiteX12" fmla="*/ 915988 w 1303338"/>
                  <a:gd name="connsiteY12" fmla="*/ 1250950 h 1565276"/>
                  <a:gd name="connsiteX13" fmla="*/ 915988 w 1303338"/>
                  <a:gd name="connsiteY13" fmla="*/ 1475704 h 1565276"/>
                  <a:gd name="connsiteX14" fmla="*/ 912799 w 1303338"/>
                  <a:gd name="connsiteY14" fmla="*/ 1498691 h 1565276"/>
                  <a:gd name="connsiteX15" fmla="*/ 904029 w 1303338"/>
                  <a:gd name="connsiteY15" fmla="*/ 1520094 h 1565276"/>
                  <a:gd name="connsiteX16" fmla="*/ 890476 w 1303338"/>
                  <a:gd name="connsiteY16" fmla="*/ 1538325 h 1565276"/>
                  <a:gd name="connsiteX17" fmla="*/ 872139 w 1303338"/>
                  <a:gd name="connsiteY17" fmla="*/ 1553386 h 1565276"/>
                  <a:gd name="connsiteX18" fmla="*/ 850614 w 1303338"/>
                  <a:gd name="connsiteY18" fmla="*/ 1562105 h 1565276"/>
                  <a:gd name="connsiteX19" fmla="*/ 825899 w 1303338"/>
                  <a:gd name="connsiteY19" fmla="*/ 1565276 h 1565276"/>
                  <a:gd name="connsiteX20" fmla="*/ 801982 w 1303338"/>
                  <a:gd name="connsiteY20" fmla="*/ 1562105 h 1565276"/>
                  <a:gd name="connsiteX21" fmla="*/ 780456 w 1303338"/>
                  <a:gd name="connsiteY21" fmla="*/ 1553386 h 1565276"/>
                  <a:gd name="connsiteX22" fmla="*/ 762119 w 1303338"/>
                  <a:gd name="connsiteY22" fmla="*/ 1538325 h 1565276"/>
                  <a:gd name="connsiteX23" fmla="*/ 747769 w 1303338"/>
                  <a:gd name="connsiteY23" fmla="*/ 1520094 h 1565276"/>
                  <a:gd name="connsiteX24" fmla="*/ 738202 w 1303338"/>
                  <a:gd name="connsiteY24" fmla="*/ 1498691 h 1565276"/>
                  <a:gd name="connsiteX25" fmla="*/ 735013 w 1303338"/>
                  <a:gd name="connsiteY25" fmla="*/ 1475704 h 1565276"/>
                  <a:gd name="connsiteX26" fmla="*/ 735013 w 1303338"/>
                  <a:gd name="connsiteY26" fmla="*/ 1250950 h 1565276"/>
                  <a:gd name="connsiteX27" fmla="*/ 566738 w 1303338"/>
                  <a:gd name="connsiteY27" fmla="*/ 1250950 h 1565276"/>
                  <a:gd name="connsiteX28" fmla="*/ 566738 w 1303338"/>
                  <a:gd name="connsiteY28" fmla="*/ 1475704 h 1565276"/>
                  <a:gd name="connsiteX29" fmla="*/ 562804 w 1303338"/>
                  <a:gd name="connsiteY29" fmla="*/ 1498691 h 1565276"/>
                  <a:gd name="connsiteX30" fmla="*/ 554936 w 1303338"/>
                  <a:gd name="connsiteY30" fmla="*/ 1520094 h 1565276"/>
                  <a:gd name="connsiteX31" fmla="*/ 540774 w 1303338"/>
                  <a:gd name="connsiteY31" fmla="*/ 1538325 h 1565276"/>
                  <a:gd name="connsiteX32" fmla="*/ 522678 w 1303338"/>
                  <a:gd name="connsiteY32" fmla="*/ 1553386 h 1565276"/>
                  <a:gd name="connsiteX33" fmla="*/ 501434 w 1303338"/>
                  <a:gd name="connsiteY33" fmla="*/ 1562105 h 1565276"/>
                  <a:gd name="connsiteX34" fmla="*/ 477044 w 1303338"/>
                  <a:gd name="connsiteY34" fmla="*/ 1565276 h 1565276"/>
                  <a:gd name="connsiteX35" fmla="*/ 453440 w 1303338"/>
                  <a:gd name="connsiteY35" fmla="*/ 1562105 h 1565276"/>
                  <a:gd name="connsiteX36" fmla="*/ 432197 w 1303338"/>
                  <a:gd name="connsiteY36" fmla="*/ 1553386 h 1565276"/>
                  <a:gd name="connsiteX37" fmla="*/ 414101 w 1303338"/>
                  <a:gd name="connsiteY37" fmla="*/ 1538325 h 1565276"/>
                  <a:gd name="connsiteX38" fmla="*/ 399939 w 1303338"/>
                  <a:gd name="connsiteY38" fmla="*/ 1520094 h 1565276"/>
                  <a:gd name="connsiteX39" fmla="*/ 390497 w 1303338"/>
                  <a:gd name="connsiteY39" fmla="*/ 1498691 h 1565276"/>
                  <a:gd name="connsiteX40" fmla="*/ 387350 w 1303338"/>
                  <a:gd name="connsiteY40" fmla="*/ 1475704 h 1565276"/>
                  <a:gd name="connsiteX41" fmla="*/ 387350 w 1303338"/>
                  <a:gd name="connsiteY41" fmla="*/ 1250950 h 1565276"/>
                  <a:gd name="connsiteX42" fmla="*/ 279352 w 1303338"/>
                  <a:gd name="connsiteY42" fmla="*/ 1250950 h 1565276"/>
                  <a:gd name="connsiteX43" fmla="*/ 262699 w 1303338"/>
                  <a:gd name="connsiteY43" fmla="*/ 1247772 h 1565276"/>
                  <a:gd name="connsiteX44" fmla="*/ 249218 w 1303338"/>
                  <a:gd name="connsiteY44" fmla="*/ 1240621 h 1565276"/>
                  <a:gd name="connsiteX45" fmla="*/ 238116 w 1303338"/>
                  <a:gd name="connsiteY45" fmla="*/ 1229497 h 1565276"/>
                  <a:gd name="connsiteX46" fmla="*/ 230979 w 1303338"/>
                  <a:gd name="connsiteY46" fmla="*/ 1215194 h 1565276"/>
                  <a:gd name="connsiteX47" fmla="*/ 228600 w 1303338"/>
                  <a:gd name="connsiteY47" fmla="*/ 1199303 h 1565276"/>
                  <a:gd name="connsiteX48" fmla="*/ 228600 w 1303338"/>
                  <a:gd name="connsiteY48" fmla="*/ 831850 h 1565276"/>
                  <a:gd name="connsiteX49" fmla="*/ 227013 w 1303338"/>
                  <a:gd name="connsiteY49" fmla="*/ 831850 h 1565276"/>
                  <a:gd name="connsiteX50" fmla="*/ 1212452 w 1303338"/>
                  <a:gd name="connsiteY50" fmla="*/ 454025 h 1565276"/>
                  <a:gd name="connsiteX51" fmla="*/ 1236369 w 1303338"/>
                  <a:gd name="connsiteY51" fmla="*/ 457200 h 1565276"/>
                  <a:gd name="connsiteX52" fmla="*/ 1259489 w 1303338"/>
                  <a:gd name="connsiteY52" fmla="*/ 466725 h 1565276"/>
                  <a:gd name="connsiteX53" fmla="*/ 1277826 w 1303338"/>
                  <a:gd name="connsiteY53" fmla="*/ 481012 h 1565276"/>
                  <a:gd name="connsiteX54" fmla="*/ 1291379 w 1303338"/>
                  <a:gd name="connsiteY54" fmla="*/ 499269 h 1565276"/>
                  <a:gd name="connsiteX55" fmla="*/ 1300149 w 1303338"/>
                  <a:gd name="connsiteY55" fmla="*/ 520700 h 1565276"/>
                  <a:gd name="connsiteX56" fmla="*/ 1303338 w 1303338"/>
                  <a:gd name="connsiteY56" fmla="*/ 545306 h 1565276"/>
                  <a:gd name="connsiteX57" fmla="*/ 1303338 w 1303338"/>
                  <a:gd name="connsiteY57" fmla="*/ 950119 h 1565276"/>
                  <a:gd name="connsiteX58" fmla="*/ 1300149 w 1303338"/>
                  <a:gd name="connsiteY58" fmla="*/ 973932 h 1565276"/>
                  <a:gd name="connsiteX59" fmla="*/ 1291379 w 1303338"/>
                  <a:gd name="connsiteY59" fmla="*/ 996157 h 1565276"/>
                  <a:gd name="connsiteX60" fmla="*/ 1277826 w 1303338"/>
                  <a:gd name="connsiteY60" fmla="*/ 1014413 h 1565276"/>
                  <a:gd name="connsiteX61" fmla="*/ 1259489 w 1303338"/>
                  <a:gd name="connsiteY61" fmla="*/ 1028701 h 1565276"/>
                  <a:gd name="connsiteX62" fmla="*/ 1236369 w 1303338"/>
                  <a:gd name="connsiteY62" fmla="*/ 1036638 h 1565276"/>
                  <a:gd name="connsiteX63" fmla="*/ 1212452 w 1303338"/>
                  <a:gd name="connsiteY63" fmla="*/ 1039813 h 1565276"/>
                  <a:gd name="connsiteX64" fmla="*/ 1189332 w 1303338"/>
                  <a:gd name="connsiteY64" fmla="*/ 1036638 h 1565276"/>
                  <a:gd name="connsiteX65" fmla="*/ 1167806 w 1303338"/>
                  <a:gd name="connsiteY65" fmla="*/ 1028701 h 1565276"/>
                  <a:gd name="connsiteX66" fmla="*/ 1149469 w 1303338"/>
                  <a:gd name="connsiteY66" fmla="*/ 1014413 h 1565276"/>
                  <a:gd name="connsiteX67" fmla="*/ 1134322 w 1303338"/>
                  <a:gd name="connsiteY67" fmla="*/ 996157 h 1565276"/>
                  <a:gd name="connsiteX68" fmla="*/ 1125552 w 1303338"/>
                  <a:gd name="connsiteY68" fmla="*/ 973932 h 1565276"/>
                  <a:gd name="connsiteX69" fmla="*/ 1122363 w 1303338"/>
                  <a:gd name="connsiteY69" fmla="*/ 950119 h 1565276"/>
                  <a:gd name="connsiteX70" fmla="*/ 1122363 w 1303338"/>
                  <a:gd name="connsiteY70" fmla="*/ 545306 h 1565276"/>
                  <a:gd name="connsiteX71" fmla="*/ 1125552 w 1303338"/>
                  <a:gd name="connsiteY71" fmla="*/ 520700 h 1565276"/>
                  <a:gd name="connsiteX72" fmla="*/ 1134322 w 1303338"/>
                  <a:gd name="connsiteY72" fmla="*/ 499269 h 1565276"/>
                  <a:gd name="connsiteX73" fmla="*/ 1149469 w 1303338"/>
                  <a:gd name="connsiteY73" fmla="*/ 481012 h 1565276"/>
                  <a:gd name="connsiteX74" fmla="*/ 1167806 w 1303338"/>
                  <a:gd name="connsiteY74" fmla="*/ 466725 h 1565276"/>
                  <a:gd name="connsiteX75" fmla="*/ 1189332 w 1303338"/>
                  <a:gd name="connsiteY75" fmla="*/ 457200 h 1565276"/>
                  <a:gd name="connsiteX76" fmla="*/ 90092 w 1303338"/>
                  <a:gd name="connsiteY76" fmla="*/ 454025 h 1565276"/>
                  <a:gd name="connsiteX77" fmla="*/ 114591 w 1303338"/>
                  <a:gd name="connsiteY77" fmla="*/ 457200 h 1565276"/>
                  <a:gd name="connsiteX78" fmla="*/ 135929 w 1303338"/>
                  <a:gd name="connsiteY78" fmla="*/ 466725 h 1565276"/>
                  <a:gd name="connsiteX79" fmla="*/ 154105 w 1303338"/>
                  <a:gd name="connsiteY79" fmla="*/ 481012 h 1565276"/>
                  <a:gd name="connsiteX80" fmla="*/ 168330 w 1303338"/>
                  <a:gd name="connsiteY80" fmla="*/ 499269 h 1565276"/>
                  <a:gd name="connsiteX81" fmla="*/ 177814 w 1303338"/>
                  <a:gd name="connsiteY81" fmla="*/ 520700 h 1565276"/>
                  <a:gd name="connsiteX82" fmla="*/ 180975 w 1303338"/>
                  <a:gd name="connsiteY82" fmla="*/ 545306 h 1565276"/>
                  <a:gd name="connsiteX83" fmla="*/ 180975 w 1303338"/>
                  <a:gd name="connsiteY83" fmla="*/ 950119 h 1565276"/>
                  <a:gd name="connsiteX84" fmla="*/ 177814 w 1303338"/>
                  <a:gd name="connsiteY84" fmla="*/ 973932 h 1565276"/>
                  <a:gd name="connsiteX85" fmla="*/ 168330 w 1303338"/>
                  <a:gd name="connsiteY85" fmla="*/ 996157 h 1565276"/>
                  <a:gd name="connsiteX86" fmla="*/ 154105 w 1303338"/>
                  <a:gd name="connsiteY86" fmla="*/ 1014413 h 1565276"/>
                  <a:gd name="connsiteX87" fmla="*/ 135929 w 1303338"/>
                  <a:gd name="connsiteY87" fmla="*/ 1028701 h 1565276"/>
                  <a:gd name="connsiteX88" fmla="*/ 114591 w 1303338"/>
                  <a:gd name="connsiteY88" fmla="*/ 1036638 h 1565276"/>
                  <a:gd name="connsiteX89" fmla="*/ 90092 w 1303338"/>
                  <a:gd name="connsiteY89" fmla="*/ 1039813 h 1565276"/>
                  <a:gd name="connsiteX90" fmla="*/ 66384 w 1303338"/>
                  <a:gd name="connsiteY90" fmla="*/ 1036638 h 1565276"/>
                  <a:gd name="connsiteX91" fmla="*/ 45046 w 1303338"/>
                  <a:gd name="connsiteY91" fmla="*/ 1028701 h 1565276"/>
                  <a:gd name="connsiteX92" fmla="*/ 26870 w 1303338"/>
                  <a:gd name="connsiteY92" fmla="*/ 1014413 h 1565276"/>
                  <a:gd name="connsiteX93" fmla="*/ 12645 w 1303338"/>
                  <a:gd name="connsiteY93" fmla="*/ 996157 h 1565276"/>
                  <a:gd name="connsiteX94" fmla="*/ 3161 w 1303338"/>
                  <a:gd name="connsiteY94" fmla="*/ 973932 h 1565276"/>
                  <a:gd name="connsiteX95" fmla="*/ 0 w 1303338"/>
                  <a:gd name="connsiteY95" fmla="*/ 950119 h 1565276"/>
                  <a:gd name="connsiteX96" fmla="*/ 0 w 1303338"/>
                  <a:gd name="connsiteY96" fmla="*/ 545306 h 1565276"/>
                  <a:gd name="connsiteX97" fmla="*/ 3161 w 1303338"/>
                  <a:gd name="connsiteY97" fmla="*/ 520700 h 1565276"/>
                  <a:gd name="connsiteX98" fmla="*/ 12645 w 1303338"/>
                  <a:gd name="connsiteY98" fmla="*/ 499269 h 1565276"/>
                  <a:gd name="connsiteX99" fmla="*/ 26870 w 1303338"/>
                  <a:gd name="connsiteY99" fmla="*/ 481012 h 1565276"/>
                  <a:gd name="connsiteX100" fmla="*/ 45046 w 1303338"/>
                  <a:gd name="connsiteY100" fmla="*/ 466725 h 1565276"/>
                  <a:gd name="connsiteX101" fmla="*/ 66384 w 1303338"/>
                  <a:gd name="connsiteY101" fmla="*/ 457200 h 1565276"/>
                  <a:gd name="connsiteX102" fmla="*/ 836614 w 1303338"/>
                  <a:gd name="connsiteY102" fmla="*/ 198439 h 1565276"/>
                  <a:gd name="connsiteX103" fmla="*/ 820739 w 1303338"/>
                  <a:gd name="connsiteY103" fmla="*/ 202377 h 1565276"/>
                  <a:gd name="connsiteX104" fmla="*/ 806451 w 1303338"/>
                  <a:gd name="connsiteY104" fmla="*/ 209465 h 1565276"/>
                  <a:gd name="connsiteX105" fmla="*/ 796133 w 1303338"/>
                  <a:gd name="connsiteY105" fmla="*/ 219704 h 1565276"/>
                  <a:gd name="connsiteX106" fmla="*/ 788195 w 1303338"/>
                  <a:gd name="connsiteY106" fmla="*/ 233881 h 1565276"/>
                  <a:gd name="connsiteX107" fmla="*/ 785814 w 1303338"/>
                  <a:gd name="connsiteY107" fmla="*/ 249633 h 1565276"/>
                  <a:gd name="connsiteX108" fmla="*/ 788195 w 1303338"/>
                  <a:gd name="connsiteY108" fmla="*/ 266172 h 1565276"/>
                  <a:gd name="connsiteX109" fmla="*/ 796133 w 1303338"/>
                  <a:gd name="connsiteY109" fmla="*/ 279562 h 1565276"/>
                  <a:gd name="connsiteX110" fmla="*/ 806451 w 1303338"/>
                  <a:gd name="connsiteY110" fmla="*/ 290588 h 1565276"/>
                  <a:gd name="connsiteX111" fmla="*/ 820739 w 1303338"/>
                  <a:gd name="connsiteY111" fmla="*/ 297676 h 1565276"/>
                  <a:gd name="connsiteX112" fmla="*/ 836614 w 1303338"/>
                  <a:gd name="connsiteY112" fmla="*/ 300039 h 1565276"/>
                  <a:gd name="connsiteX113" fmla="*/ 852489 w 1303338"/>
                  <a:gd name="connsiteY113" fmla="*/ 297676 h 1565276"/>
                  <a:gd name="connsiteX114" fmla="*/ 866777 w 1303338"/>
                  <a:gd name="connsiteY114" fmla="*/ 290588 h 1565276"/>
                  <a:gd name="connsiteX115" fmla="*/ 877095 w 1303338"/>
                  <a:gd name="connsiteY115" fmla="*/ 279562 h 1565276"/>
                  <a:gd name="connsiteX116" fmla="*/ 885033 w 1303338"/>
                  <a:gd name="connsiteY116" fmla="*/ 266172 h 1565276"/>
                  <a:gd name="connsiteX117" fmla="*/ 887414 w 1303338"/>
                  <a:gd name="connsiteY117" fmla="*/ 249633 h 1565276"/>
                  <a:gd name="connsiteX118" fmla="*/ 885033 w 1303338"/>
                  <a:gd name="connsiteY118" fmla="*/ 233881 h 1565276"/>
                  <a:gd name="connsiteX119" fmla="*/ 877095 w 1303338"/>
                  <a:gd name="connsiteY119" fmla="*/ 219704 h 1565276"/>
                  <a:gd name="connsiteX120" fmla="*/ 866777 w 1303338"/>
                  <a:gd name="connsiteY120" fmla="*/ 209465 h 1565276"/>
                  <a:gd name="connsiteX121" fmla="*/ 852489 w 1303338"/>
                  <a:gd name="connsiteY121" fmla="*/ 202377 h 1565276"/>
                  <a:gd name="connsiteX122" fmla="*/ 465932 w 1303338"/>
                  <a:gd name="connsiteY122" fmla="*/ 198439 h 1565276"/>
                  <a:gd name="connsiteX123" fmla="*/ 450057 w 1303338"/>
                  <a:gd name="connsiteY123" fmla="*/ 202377 h 1565276"/>
                  <a:gd name="connsiteX124" fmla="*/ 435770 w 1303338"/>
                  <a:gd name="connsiteY124" fmla="*/ 209465 h 1565276"/>
                  <a:gd name="connsiteX125" fmla="*/ 425451 w 1303338"/>
                  <a:gd name="connsiteY125" fmla="*/ 219704 h 1565276"/>
                  <a:gd name="connsiteX126" fmla="*/ 419101 w 1303338"/>
                  <a:gd name="connsiteY126" fmla="*/ 233881 h 1565276"/>
                  <a:gd name="connsiteX127" fmla="*/ 415926 w 1303338"/>
                  <a:gd name="connsiteY127" fmla="*/ 249633 h 1565276"/>
                  <a:gd name="connsiteX128" fmla="*/ 419101 w 1303338"/>
                  <a:gd name="connsiteY128" fmla="*/ 266172 h 1565276"/>
                  <a:gd name="connsiteX129" fmla="*/ 425451 w 1303338"/>
                  <a:gd name="connsiteY129" fmla="*/ 279562 h 1565276"/>
                  <a:gd name="connsiteX130" fmla="*/ 435770 w 1303338"/>
                  <a:gd name="connsiteY130" fmla="*/ 290588 h 1565276"/>
                  <a:gd name="connsiteX131" fmla="*/ 450057 w 1303338"/>
                  <a:gd name="connsiteY131" fmla="*/ 297676 h 1565276"/>
                  <a:gd name="connsiteX132" fmla="*/ 465932 w 1303338"/>
                  <a:gd name="connsiteY132" fmla="*/ 300039 h 1565276"/>
                  <a:gd name="connsiteX133" fmla="*/ 482601 w 1303338"/>
                  <a:gd name="connsiteY133" fmla="*/ 297676 h 1565276"/>
                  <a:gd name="connsiteX134" fmla="*/ 496095 w 1303338"/>
                  <a:gd name="connsiteY134" fmla="*/ 290588 h 1565276"/>
                  <a:gd name="connsiteX135" fmla="*/ 508001 w 1303338"/>
                  <a:gd name="connsiteY135" fmla="*/ 279562 h 1565276"/>
                  <a:gd name="connsiteX136" fmla="*/ 514351 w 1303338"/>
                  <a:gd name="connsiteY136" fmla="*/ 266172 h 1565276"/>
                  <a:gd name="connsiteX137" fmla="*/ 517526 w 1303338"/>
                  <a:gd name="connsiteY137" fmla="*/ 249633 h 1565276"/>
                  <a:gd name="connsiteX138" fmla="*/ 514351 w 1303338"/>
                  <a:gd name="connsiteY138" fmla="*/ 233881 h 1565276"/>
                  <a:gd name="connsiteX139" fmla="*/ 508001 w 1303338"/>
                  <a:gd name="connsiteY139" fmla="*/ 219704 h 1565276"/>
                  <a:gd name="connsiteX140" fmla="*/ 496095 w 1303338"/>
                  <a:gd name="connsiteY140" fmla="*/ 209465 h 1565276"/>
                  <a:gd name="connsiteX141" fmla="*/ 482601 w 1303338"/>
                  <a:gd name="connsiteY141" fmla="*/ 202377 h 1565276"/>
                  <a:gd name="connsiteX142" fmla="*/ 386457 w 1303338"/>
                  <a:gd name="connsiteY142" fmla="*/ 0 h 1565276"/>
                  <a:gd name="connsiteX143" fmla="*/ 388819 w 1303338"/>
                  <a:gd name="connsiteY143" fmla="*/ 804 h 1565276"/>
                  <a:gd name="connsiteX144" fmla="*/ 389606 w 1303338"/>
                  <a:gd name="connsiteY144" fmla="*/ 804 h 1565276"/>
                  <a:gd name="connsiteX145" fmla="*/ 463577 w 1303338"/>
                  <a:gd name="connsiteY145" fmla="*/ 107649 h 1565276"/>
                  <a:gd name="connsiteX146" fmla="*/ 477044 w 1303338"/>
                  <a:gd name="connsiteY146" fmla="*/ 102336 h 1565276"/>
                  <a:gd name="connsiteX147" fmla="*/ 515938 w 1303338"/>
                  <a:gd name="connsiteY147" fmla="*/ 91248 h 1565276"/>
                  <a:gd name="connsiteX148" fmla="*/ 556419 w 1303338"/>
                  <a:gd name="connsiteY148" fmla="*/ 82536 h 1565276"/>
                  <a:gd name="connsiteX149" fmla="*/ 602457 w 1303338"/>
                  <a:gd name="connsiteY149" fmla="*/ 77784 h 1565276"/>
                  <a:gd name="connsiteX150" fmla="*/ 651670 w 1303338"/>
                  <a:gd name="connsiteY150" fmla="*/ 76200 h 1565276"/>
                  <a:gd name="connsiteX151" fmla="*/ 702470 w 1303338"/>
                  <a:gd name="connsiteY151" fmla="*/ 78576 h 1565276"/>
                  <a:gd name="connsiteX152" fmla="*/ 749301 w 1303338"/>
                  <a:gd name="connsiteY152" fmla="*/ 84120 h 1565276"/>
                  <a:gd name="connsiteX153" fmla="*/ 792957 w 1303338"/>
                  <a:gd name="connsiteY153" fmla="*/ 93624 h 1565276"/>
                  <a:gd name="connsiteX154" fmla="*/ 831057 w 1303338"/>
                  <a:gd name="connsiteY154" fmla="*/ 105504 h 1565276"/>
                  <a:gd name="connsiteX155" fmla="*/ 838317 w 1303338"/>
                  <a:gd name="connsiteY155" fmla="*/ 108632 h 1565276"/>
                  <a:gd name="connsiteX156" fmla="*/ 913467 w 1303338"/>
                  <a:gd name="connsiteY156" fmla="*/ 804 h 1565276"/>
                  <a:gd name="connsiteX157" fmla="*/ 915068 w 1303338"/>
                  <a:gd name="connsiteY157" fmla="*/ 804 h 1565276"/>
                  <a:gd name="connsiteX158" fmla="*/ 916669 w 1303338"/>
                  <a:gd name="connsiteY158" fmla="*/ 0 h 1565276"/>
                  <a:gd name="connsiteX159" fmla="*/ 919070 w 1303338"/>
                  <a:gd name="connsiteY159" fmla="*/ 804 h 1565276"/>
                  <a:gd name="connsiteX160" fmla="*/ 922272 w 1303338"/>
                  <a:gd name="connsiteY160" fmla="*/ 804 h 1565276"/>
                  <a:gd name="connsiteX161" fmla="*/ 924673 w 1303338"/>
                  <a:gd name="connsiteY161" fmla="*/ 3216 h 1565276"/>
                  <a:gd name="connsiteX162" fmla="*/ 927074 w 1303338"/>
                  <a:gd name="connsiteY162" fmla="*/ 4824 h 1565276"/>
                  <a:gd name="connsiteX163" fmla="*/ 928675 w 1303338"/>
                  <a:gd name="connsiteY163" fmla="*/ 7235 h 1565276"/>
                  <a:gd name="connsiteX164" fmla="*/ 930276 w 1303338"/>
                  <a:gd name="connsiteY164" fmla="*/ 10451 h 1565276"/>
                  <a:gd name="connsiteX165" fmla="*/ 928675 w 1303338"/>
                  <a:gd name="connsiteY165" fmla="*/ 12059 h 1565276"/>
                  <a:gd name="connsiteX166" fmla="*/ 856045 w 1303338"/>
                  <a:gd name="connsiteY166" fmla="*/ 116271 h 1565276"/>
                  <a:gd name="connsiteX167" fmla="*/ 865982 w 1303338"/>
                  <a:gd name="connsiteY167" fmla="*/ 120552 h 1565276"/>
                  <a:gd name="connsiteX168" fmla="*/ 897732 w 1303338"/>
                  <a:gd name="connsiteY168" fmla="*/ 137183 h 1565276"/>
                  <a:gd name="connsiteX169" fmla="*/ 925513 w 1303338"/>
                  <a:gd name="connsiteY169" fmla="*/ 155399 h 1565276"/>
                  <a:gd name="connsiteX170" fmla="*/ 950120 w 1303338"/>
                  <a:gd name="connsiteY170" fmla="*/ 175991 h 1565276"/>
                  <a:gd name="connsiteX171" fmla="*/ 971551 w 1303338"/>
                  <a:gd name="connsiteY171" fmla="*/ 198167 h 1565276"/>
                  <a:gd name="connsiteX172" fmla="*/ 991395 w 1303338"/>
                  <a:gd name="connsiteY172" fmla="*/ 220342 h 1565276"/>
                  <a:gd name="connsiteX173" fmla="*/ 1008063 w 1303338"/>
                  <a:gd name="connsiteY173" fmla="*/ 243310 h 1565276"/>
                  <a:gd name="connsiteX174" fmla="*/ 1022351 w 1303338"/>
                  <a:gd name="connsiteY174" fmla="*/ 267070 h 1565276"/>
                  <a:gd name="connsiteX175" fmla="*/ 1034257 w 1303338"/>
                  <a:gd name="connsiteY175" fmla="*/ 290038 h 1565276"/>
                  <a:gd name="connsiteX176" fmla="*/ 1043782 w 1303338"/>
                  <a:gd name="connsiteY176" fmla="*/ 313005 h 1565276"/>
                  <a:gd name="connsiteX177" fmla="*/ 1052514 w 1303338"/>
                  <a:gd name="connsiteY177" fmla="*/ 334389 h 1565276"/>
                  <a:gd name="connsiteX178" fmla="*/ 1058864 w 1303338"/>
                  <a:gd name="connsiteY178" fmla="*/ 354189 h 1565276"/>
                  <a:gd name="connsiteX179" fmla="*/ 1064420 w 1303338"/>
                  <a:gd name="connsiteY179" fmla="*/ 373989 h 1565276"/>
                  <a:gd name="connsiteX180" fmla="*/ 1067595 w 1303338"/>
                  <a:gd name="connsiteY180" fmla="*/ 389829 h 1565276"/>
                  <a:gd name="connsiteX181" fmla="*/ 1069976 w 1303338"/>
                  <a:gd name="connsiteY181" fmla="*/ 404876 h 1565276"/>
                  <a:gd name="connsiteX182" fmla="*/ 1071564 w 1303338"/>
                  <a:gd name="connsiteY182" fmla="*/ 416756 h 1565276"/>
                  <a:gd name="connsiteX183" fmla="*/ 1073151 w 1303338"/>
                  <a:gd name="connsiteY183" fmla="*/ 426260 h 1565276"/>
                  <a:gd name="connsiteX184" fmla="*/ 1073151 w 1303338"/>
                  <a:gd name="connsiteY184" fmla="*/ 431012 h 1565276"/>
                  <a:gd name="connsiteX185" fmla="*/ 1073151 w 1303338"/>
                  <a:gd name="connsiteY185" fmla="*/ 433388 h 1565276"/>
                  <a:gd name="connsiteX186" fmla="*/ 230188 w 1303338"/>
                  <a:gd name="connsiteY186" fmla="*/ 433388 h 1565276"/>
                  <a:gd name="connsiteX187" fmla="*/ 230188 w 1303338"/>
                  <a:gd name="connsiteY187" fmla="*/ 431012 h 1565276"/>
                  <a:gd name="connsiteX188" fmla="*/ 230188 w 1303338"/>
                  <a:gd name="connsiteY188" fmla="*/ 426260 h 1565276"/>
                  <a:gd name="connsiteX189" fmla="*/ 230982 w 1303338"/>
                  <a:gd name="connsiteY189" fmla="*/ 417548 h 1565276"/>
                  <a:gd name="connsiteX190" fmla="*/ 233363 w 1303338"/>
                  <a:gd name="connsiteY190" fmla="*/ 406460 h 1565276"/>
                  <a:gd name="connsiteX191" fmla="*/ 235744 w 1303338"/>
                  <a:gd name="connsiteY191" fmla="*/ 392997 h 1565276"/>
                  <a:gd name="connsiteX192" fmla="*/ 237332 w 1303338"/>
                  <a:gd name="connsiteY192" fmla="*/ 377157 h 1565276"/>
                  <a:gd name="connsiteX193" fmla="*/ 242094 w 1303338"/>
                  <a:gd name="connsiteY193" fmla="*/ 359733 h 1565276"/>
                  <a:gd name="connsiteX194" fmla="*/ 248444 w 1303338"/>
                  <a:gd name="connsiteY194" fmla="*/ 340725 h 1565276"/>
                  <a:gd name="connsiteX195" fmla="*/ 254794 w 1303338"/>
                  <a:gd name="connsiteY195" fmla="*/ 320133 h 1565276"/>
                  <a:gd name="connsiteX196" fmla="*/ 263526 w 1303338"/>
                  <a:gd name="connsiteY196" fmla="*/ 298750 h 1565276"/>
                  <a:gd name="connsiteX197" fmla="*/ 273844 w 1303338"/>
                  <a:gd name="connsiteY197" fmla="*/ 276574 h 1565276"/>
                  <a:gd name="connsiteX198" fmla="*/ 285751 w 1303338"/>
                  <a:gd name="connsiteY198" fmla="*/ 253606 h 1565276"/>
                  <a:gd name="connsiteX199" fmla="*/ 300832 w 1303338"/>
                  <a:gd name="connsiteY199" fmla="*/ 232222 h 1565276"/>
                  <a:gd name="connsiteX200" fmla="*/ 318294 w 1303338"/>
                  <a:gd name="connsiteY200" fmla="*/ 210047 h 1565276"/>
                  <a:gd name="connsiteX201" fmla="*/ 337344 w 1303338"/>
                  <a:gd name="connsiteY201" fmla="*/ 188663 h 1565276"/>
                  <a:gd name="connsiteX202" fmla="*/ 358776 w 1303338"/>
                  <a:gd name="connsiteY202" fmla="*/ 168071 h 1565276"/>
                  <a:gd name="connsiteX203" fmla="*/ 383382 w 1303338"/>
                  <a:gd name="connsiteY203" fmla="*/ 149063 h 1565276"/>
                  <a:gd name="connsiteX204" fmla="*/ 411163 w 1303338"/>
                  <a:gd name="connsiteY204" fmla="*/ 131639 h 1565276"/>
                  <a:gd name="connsiteX205" fmla="*/ 442913 w 1303338"/>
                  <a:gd name="connsiteY205" fmla="*/ 115800 h 1565276"/>
                  <a:gd name="connsiteX206" fmla="*/ 445710 w 1303338"/>
                  <a:gd name="connsiteY206" fmla="*/ 114697 h 1565276"/>
                  <a:gd name="connsiteX207" fmla="*/ 374651 w 1303338"/>
                  <a:gd name="connsiteY207" fmla="*/ 12059 h 1565276"/>
                  <a:gd name="connsiteX208" fmla="*/ 374651 w 1303338"/>
                  <a:gd name="connsiteY208" fmla="*/ 10451 h 1565276"/>
                  <a:gd name="connsiteX209" fmla="*/ 374651 w 1303338"/>
                  <a:gd name="connsiteY209" fmla="*/ 7235 h 1565276"/>
                  <a:gd name="connsiteX210" fmla="*/ 377012 w 1303338"/>
                  <a:gd name="connsiteY210" fmla="*/ 4824 h 1565276"/>
                  <a:gd name="connsiteX211" fmla="*/ 380161 w 1303338"/>
                  <a:gd name="connsiteY211" fmla="*/ 3216 h 1565276"/>
                  <a:gd name="connsiteX212" fmla="*/ 381735 w 1303338"/>
                  <a:gd name="connsiteY212" fmla="*/ 804 h 1565276"/>
                  <a:gd name="connsiteX213" fmla="*/ 384096 w 1303338"/>
                  <a:gd name="connsiteY213" fmla="*/ 804 h 1565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1303338" h="1565276">
                    <a:moveTo>
                      <a:pt x="227013" y="482600"/>
                    </a:moveTo>
                    <a:lnTo>
                      <a:pt x="279352" y="482600"/>
                    </a:lnTo>
                    <a:lnTo>
                      <a:pt x="1025572" y="482600"/>
                    </a:lnTo>
                    <a:lnTo>
                      <a:pt x="1077913" y="482600"/>
                    </a:lnTo>
                    <a:lnTo>
                      <a:pt x="1077913" y="831850"/>
                    </a:lnTo>
                    <a:lnTo>
                      <a:pt x="1076325" y="831850"/>
                    </a:lnTo>
                    <a:lnTo>
                      <a:pt x="1076325" y="1199303"/>
                    </a:lnTo>
                    <a:lnTo>
                      <a:pt x="1073153" y="1215194"/>
                    </a:lnTo>
                    <a:lnTo>
                      <a:pt x="1066809" y="1229497"/>
                    </a:lnTo>
                    <a:lnTo>
                      <a:pt x="1055707" y="1240621"/>
                    </a:lnTo>
                    <a:lnTo>
                      <a:pt x="1041433" y="1247772"/>
                    </a:lnTo>
                    <a:lnTo>
                      <a:pt x="1025572" y="1250950"/>
                    </a:lnTo>
                    <a:lnTo>
                      <a:pt x="915988" y="1250950"/>
                    </a:lnTo>
                    <a:lnTo>
                      <a:pt x="915988" y="1475704"/>
                    </a:lnTo>
                    <a:lnTo>
                      <a:pt x="912799" y="1498691"/>
                    </a:lnTo>
                    <a:lnTo>
                      <a:pt x="904029" y="1520094"/>
                    </a:lnTo>
                    <a:lnTo>
                      <a:pt x="890476" y="1538325"/>
                    </a:lnTo>
                    <a:lnTo>
                      <a:pt x="872139" y="1553386"/>
                    </a:lnTo>
                    <a:lnTo>
                      <a:pt x="850614" y="1562105"/>
                    </a:lnTo>
                    <a:lnTo>
                      <a:pt x="825899" y="1565276"/>
                    </a:lnTo>
                    <a:lnTo>
                      <a:pt x="801982" y="1562105"/>
                    </a:lnTo>
                    <a:lnTo>
                      <a:pt x="780456" y="1553386"/>
                    </a:lnTo>
                    <a:lnTo>
                      <a:pt x="762119" y="1538325"/>
                    </a:lnTo>
                    <a:lnTo>
                      <a:pt x="747769" y="1520094"/>
                    </a:lnTo>
                    <a:lnTo>
                      <a:pt x="738202" y="1498691"/>
                    </a:lnTo>
                    <a:lnTo>
                      <a:pt x="735013" y="1475704"/>
                    </a:lnTo>
                    <a:lnTo>
                      <a:pt x="735013" y="1250950"/>
                    </a:lnTo>
                    <a:lnTo>
                      <a:pt x="566738" y="1250950"/>
                    </a:lnTo>
                    <a:lnTo>
                      <a:pt x="566738" y="1475704"/>
                    </a:lnTo>
                    <a:lnTo>
                      <a:pt x="562804" y="1498691"/>
                    </a:lnTo>
                    <a:lnTo>
                      <a:pt x="554936" y="1520094"/>
                    </a:lnTo>
                    <a:lnTo>
                      <a:pt x="540774" y="1538325"/>
                    </a:lnTo>
                    <a:lnTo>
                      <a:pt x="522678" y="1553386"/>
                    </a:lnTo>
                    <a:lnTo>
                      <a:pt x="501434" y="1562105"/>
                    </a:lnTo>
                    <a:lnTo>
                      <a:pt x="477044" y="1565276"/>
                    </a:lnTo>
                    <a:lnTo>
                      <a:pt x="453440" y="1562105"/>
                    </a:lnTo>
                    <a:lnTo>
                      <a:pt x="432197" y="1553386"/>
                    </a:lnTo>
                    <a:lnTo>
                      <a:pt x="414101" y="1538325"/>
                    </a:lnTo>
                    <a:lnTo>
                      <a:pt x="399939" y="1520094"/>
                    </a:lnTo>
                    <a:lnTo>
                      <a:pt x="390497" y="1498691"/>
                    </a:lnTo>
                    <a:lnTo>
                      <a:pt x="387350" y="1475704"/>
                    </a:lnTo>
                    <a:lnTo>
                      <a:pt x="387350" y="1250950"/>
                    </a:lnTo>
                    <a:lnTo>
                      <a:pt x="279352" y="1250950"/>
                    </a:lnTo>
                    <a:lnTo>
                      <a:pt x="262699" y="1247772"/>
                    </a:lnTo>
                    <a:lnTo>
                      <a:pt x="249218" y="1240621"/>
                    </a:lnTo>
                    <a:lnTo>
                      <a:pt x="238116" y="1229497"/>
                    </a:lnTo>
                    <a:lnTo>
                      <a:pt x="230979" y="1215194"/>
                    </a:lnTo>
                    <a:lnTo>
                      <a:pt x="228600" y="1199303"/>
                    </a:lnTo>
                    <a:lnTo>
                      <a:pt x="228600" y="831850"/>
                    </a:lnTo>
                    <a:lnTo>
                      <a:pt x="227013" y="831850"/>
                    </a:lnTo>
                    <a:close/>
                    <a:moveTo>
                      <a:pt x="1212452" y="454025"/>
                    </a:moveTo>
                    <a:lnTo>
                      <a:pt x="1236369" y="457200"/>
                    </a:lnTo>
                    <a:lnTo>
                      <a:pt x="1259489" y="466725"/>
                    </a:lnTo>
                    <a:lnTo>
                      <a:pt x="1277826" y="481012"/>
                    </a:lnTo>
                    <a:lnTo>
                      <a:pt x="1291379" y="499269"/>
                    </a:lnTo>
                    <a:lnTo>
                      <a:pt x="1300149" y="520700"/>
                    </a:lnTo>
                    <a:lnTo>
                      <a:pt x="1303338" y="545306"/>
                    </a:lnTo>
                    <a:lnTo>
                      <a:pt x="1303338" y="950119"/>
                    </a:lnTo>
                    <a:lnTo>
                      <a:pt x="1300149" y="973932"/>
                    </a:lnTo>
                    <a:lnTo>
                      <a:pt x="1291379" y="996157"/>
                    </a:lnTo>
                    <a:lnTo>
                      <a:pt x="1277826" y="1014413"/>
                    </a:lnTo>
                    <a:lnTo>
                      <a:pt x="1259489" y="1028701"/>
                    </a:lnTo>
                    <a:lnTo>
                      <a:pt x="1236369" y="1036638"/>
                    </a:lnTo>
                    <a:lnTo>
                      <a:pt x="1212452" y="1039813"/>
                    </a:lnTo>
                    <a:lnTo>
                      <a:pt x="1189332" y="1036638"/>
                    </a:lnTo>
                    <a:lnTo>
                      <a:pt x="1167806" y="1028701"/>
                    </a:lnTo>
                    <a:lnTo>
                      <a:pt x="1149469" y="1014413"/>
                    </a:lnTo>
                    <a:lnTo>
                      <a:pt x="1134322" y="996157"/>
                    </a:lnTo>
                    <a:lnTo>
                      <a:pt x="1125552" y="973932"/>
                    </a:lnTo>
                    <a:lnTo>
                      <a:pt x="1122363" y="950119"/>
                    </a:lnTo>
                    <a:lnTo>
                      <a:pt x="1122363" y="545306"/>
                    </a:lnTo>
                    <a:lnTo>
                      <a:pt x="1125552" y="520700"/>
                    </a:lnTo>
                    <a:lnTo>
                      <a:pt x="1134322" y="499269"/>
                    </a:lnTo>
                    <a:lnTo>
                      <a:pt x="1149469" y="481012"/>
                    </a:lnTo>
                    <a:lnTo>
                      <a:pt x="1167806" y="466725"/>
                    </a:lnTo>
                    <a:lnTo>
                      <a:pt x="1189332" y="457200"/>
                    </a:lnTo>
                    <a:close/>
                    <a:moveTo>
                      <a:pt x="90092" y="454025"/>
                    </a:moveTo>
                    <a:lnTo>
                      <a:pt x="114591" y="457200"/>
                    </a:lnTo>
                    <a:lnTo>
                      <a:pt x="135929" y="466725"/>
                    </a:lnTo>
                    <a:lnTo>
                      <a:pt x="154105" y="481012"/>
                    </a:lnTo>
                    <a:lnTo>
                      <a:pt x="168330" y="499269"/>
                    </a:lnTo>
                    <a:lnTo>
                      <a:pt x="177814" y="520700"/>
                    </a:lnTo>
                    <a:lnTo>
                      <a:pt x="180975" y="545306"/>
                    </a:lnTo>
                    <a:lnTo>
                      <a:pt x="180975" y="950119"/>
                    </a:lnTo>
                    <a:lnTo>
                      <a:pt x="177814" y="973932"/>
                    </a:lnTo>
                    <a:lnTo>
                      <a:pt x="168330" y="996157"/>
                    </a:lnTo>
                    <a:lnTo>
                      <a:pt x="154105" y="1014413"/>
                    </a:lnTo>
                    <a:lnTo>
                      <a:pt x="135929" y="1028701"/>
                    </a:lnTo>
                    <a:lnTo>
                      <a:pt x="114591" y="1036638"/>
                    </a:lnTo>
                    <a:lnTo>
                      <a:pt x="90092" y="1039813"/>
                    </a:lnTo>
                    <a:lnTo>
                      <a:pt x="66384" y="1036638"/>
                    </a:lnTo>
                    <a:lnTo>
                      <a:pt x="45046" y="1028701"/>
                    </a:lnTo>
                    <a:lnTo>
                      <a:pt x="26870" y="1014413"/>
                    </a:lnTo>
                    <a:lnTo>
                      <a:pt x="12645" y="996157"/>
                    </a:lnTo>
                    <a:lnTo>
                      <a:pt x="3161" y="973932"/>
                    </a:lnTo>
                    <a:lnTo>
                      <a:pt x="0" y="950119"/>
                    </a:lnTo>
                    <a:lnTo>
                      <a:pt x="0" y="545306"/>
                    </a:lnTo>
                    <a:lnTo>
                      <a:pt x="3161" y="520700"/>
                    </a:lnTo>
                    <a:lnTo>
                      <a:pt x="12645" y="499269"/>
                    </a:lnTo>
                    <a:lnTo>
                      <a:pt x="26870" y="481012"/>
                    </a:lnTo>
                    <a:lnTo>
                      <a:pt x="45046" y="466725"/>
                    </a:lnTo>
                    <a:lnTo>
                      <a:pt x="66384" y="457200"/>
                    </a:lnTo>
                    <a:close/>
                    <a:moveTo>
                      <a:pt x="836614" y="198439"/>
                    </a:moveTo>
                    <a:lnTo>
                      <a:pt x="820739" y="202377"/>
                    </a:lnTo>
                    <a:lnTo>
                      <a:pt x="806451" y="209465"/>
                    </a:lnTo>
                    <a:lnTo>
                      <a:pt x="796133" y="219704"/>
                    </a:lnTo>
                    <a:lnTo>
                      <a:pt x="788195" y="233881"/>
                    </a:lnTo>
                    <a:lnTo>
                      <a:pt x="785814" y="249633"/>
                    </a:lnTo>
                    <a:lnTo>
                      <a:pt x="788195" y="266172"/>
                    </a:lnTo>
                    <a:lnTo>
                      <a:pt x="796133" y="279562"/>
                    </a:lnTo>
                    <a:lnTo>
                      <a:pt x="806451" y="290588"/>
                    </a:lnTo>
                    <a:lnTo>
                      <a:pt x="820739" y="297676"/>
                    </a:lnTo>
                    <a:lnTo>
                      <a:pt x="836614" y="300039"/>
                    </a:lnTo>
                    <a:lnTo>
                      <a:pt x="852489" y="297676"/>
                    </a:lnTo>
                    <a:lnTo>
                      <a:pt x="866777" y="290588"/>
                    </a:lnTo>
                    <a:lnTo>
                      <a:pt x="877095" y="279562"/>
                    </a:lnTo>
                    <a:lnTo>
                      <a:pt x="885033" y="266172"/>
                    </a:lnTo>
                    <a:lnTo>
                      <a:pt x="887414" y="249633"/>
                    </a:lnTo>
                    <a:lnTo>
                      <a:pt x="885033" y="233881"/>
                    </a:lnTo>
                    <a:lnTo>
                      <a:pt x="877095" y="219704"/>
                    </a:lnTo>
                    <a:lnTo>
                      <a:pt x="866777" y="209465"/>
                    </a:lnTo>
                    <a:lnTo>
                      <a:pt x="852489" y="202377"/>
                    </a:lnTo>
                    <a:close/>
                    <a:moveTo>
                      <a:pt x="465932" y="198439"/>
                    </a:moveTo>
                    <a:lnTo>
                      <a:pt x="450057" y="202377"/>
                    </a:lnTo>
                    <a:lnTo>
                      <a:pt x="435770" y="209465"/>
                    </a:lnTo>
                    <a:lnTo>
                      <a:pt x="425451" y="219704"/>
                    </a:lnTo>
                    <a:lnTo>
                      <a:pt x="419101" y="233881"/>
                    </a:lnTo>
                    <a:lnTo>
                      <a:pt x="415926" y="249633"/>
                    </a:lnTo>
                    <a:lnTo>
                      <a:pt x="419101" y="266172"/>
                    </a:lnTo>
                    <a:lnTo>
                      <a:pt x="425451" y="279562"/>
                    </a:lnTo>
                    <a:lnTo>
                      <a:pt x="435770" y="290588"/>
                    </a:lnTo>
                    <a:lnTo>
                      <a:pt x="450057" y="297676"/>
                    </a:lnTo>
                    <a:lnTo>
                      <a:pt x="465932" y="300039"/>
                    </a:lnTo>
                    <a:lnTo>
                      <a:pt x="482601" y="297676"/>
                    </a:lnTo>
                    <a:lnTo>
                      <a:pt x="496095" y="290588"/>
                    </a:lnTo>
                    <a:lnTo>
                      <a:pt x="508001" y="279562"/>
                    </a:lnTo>
                    <a:lnTo>
                      <a:pt x="514351" y="266172"/>
                    </a:lnTo>
                    <a:lnTo>
                      <a:pt x="517526" y="249633"/>
                    </a:lnTo>
                    <a:lnTo>
                      <a:pt x="514351" y="233881"/>
                    </a:lnTo>
                    <a:lnTo>
                      <a:pt x="508001" y="219704"/>
                    </a:lnTo>
                    <a:lnTo>
                      <a:pt x="496095" y="209465"/>
                    </a:lnTo>
                    <a:lnTo>
                      <a:pt x="482601" y="202377"/>
                    </a:lnTo>
                    <a:close/>
                    <a:moveTo>
                      <a:pt x="386457" y="0"/>
                    </a:moveTo>
                    <a:lnTo>
                      <a:pt x="388819" y="804"/>
                    </a:lnTo>
                    <a:lnTo>
                      <a:pt x="389606" y="804"/>
                    </a:lnTo>
                    <a:lnTo>
                      <a:pt x="463577" y="107649"/>
                    </a:lnTo>
                    <a:lnTo>
                      <a:pt x="477044" y="102336"/>
                    </a:lnTo>
                    <a:lnTo>
                      <a:pt x="515938" y="91248"/>
                    </a:lnTo>
                    <a:lnTo>
                      <a:pt x="556419" y="82536"/>
                    </a:lnTo>
                    <a:lnTo>
                      <a:pt x="602457" y="77784"/>
                    </a:lnTo>
                    <a:lnTo>
                      <a:pt x="651670" y="76200"/>
                    </a:lnTo>
                    <a:lnTo>
                      <a:pt x="702470" y="78576"/>
                    </a:lnTo>
                    <a:lnTo>
                      <a:pt x="749301" y="84120"/>
                    </a:lnTo>
                    <a:lnTo>
                      <a:pt x="792957" y="93624"/>
                    </a:lnTo>
                    <a:lnTo>
                      <a:pt x="831057" y="105504"/>
                    </a:lnTo>
                    <a:lnTo>
                      <a:pt x="838317" y="108632"/>
                    </a:lnTo>
                    <a:lnTo>
                      <a:pt x="913467" y="804"/>
                    </a:lnTo>
                    <a:lnTo>
                      <a:pt x="915068" y="804"/>
                    </a:lnTo>
                    <a:lnTo>
                      <a:pt x="916669" y="0"/>
                    </a:lnTo>
                    <a:lnTo>
                      <a:pt x="919070" y="804"/>
                    </a:lnTo>
                    <a:lnTo>
                      <a:pt x="922272" y="804"/>
                    </a:lnTo>
                    <a:lnTo>
                      <a:pt x="924673" y="3216"/>
                    </a:lnTo>
                    <a:lnTo>
                      <a:pt x="927074" y="4824"/>
                    </a:lnTo>
                    <a:lnTo>
                      <a:pt x="928675" y="7235"/>
                    </a:lnTo>
                    <a:lnTo>
                      <a:pt x="930276" y="10451"/>
                    </a:lnTo>
                    <a:lnTo>
                      <a:pt x="928675" y="12059"/>
                    </a:lnTo>
                    <a:lnTo>
                      <a:pt x="856045" y="116271"/>
                    </a:lnTo>
                    <a:lnTo>
                      <a:pt x="865982" y="120552"/>
                    </a:lnTo>
                    <a:lnTo>
                      <a:pt x="897732" y="137183"/>
                    </a:lnTo>
                    <a:lnTo>
                      <a:pt x="925513" y="155399"/>
                    </a:lnTo>
                    <a:lnTo>
                      <a:pt x="950120" y="175991"/>
                    </a:lnTo>
                    <a:lnTo>
                      <a:pt x="971551" y="198167"/>
                    </a:lnTo>
                    <a:lnTo>
                      <a:pt x="991395" y="220342"/>
                    </a:lnTo>
                    <a:lnTo>
                      <a:pt x="1008063" y="243310"/>
                    </a:lnTo>
                    <a:lnTo>
                      <a:pt x="1022351" y="267070"/>
                    </a:lnTo>
                    <a:lnTo>
                      <a:pt x="1034257" y="290038"/>
                    </a:lnTo>
                    <a:lnTo>
                      <a:pt x="1043782" y="313005"/>
                    </a:lnTo>
                    <a:lnTo>
                      <a:pt x="1052514" y="334389"/>
                    </a:lnTo>
                    <a:lnTo>
                      <a:pt x="1058864" y="354189"/>
                    </a:lnTo>
                    <a:lnTo>
                      <a:pt x="1064420" y="373989"/>
                    </a:lnTo>
                    <a:lnTo>
                      <a:pt x="1067595" y="389829"/>
                    </a:lnTo>
                    <a:lnTo>
                      <a:pt x="1069976" y="404876"/>
                    </a:lnTo>
                    <a:lnTo>
                      <a:pt x="1071564" y="416756"/>
                    </a:lnTo>
                    <a:lnTo>
                      <a:pt x="1073151" y="426260"/>
                    </a:lnTo>
                    <a:lnTo>
                      <a:pt x="1073151" y="431012"/>
                    </a:lnTo>
                    <a:lnTo>
                      <a:pt x="1073151" y="433388"/>
                    </a:lnTo>
                    <a:lnTo>
                      <a:pt x="230188" y="433388"/>
                    </a:lnTo>
                    <a:lnTo>
                      <a:pt x="230188" y="431012"/>
                    </a:lnTo>
                    <a:lnTo>
                      <a:pt x="230188" y="426260"/>
                    </a:lnTo>
                    <a:lnTo>
                      <a:pt x="230982" y="417548"/>
                    </a:lnTo>
                    <a:lnTo>
                      <a:pt x="233363" y="406460"/>
                    </a:lnTo>
                    <a:lnTo>
                      <a:pt x="235744" y="392997"/>
                    </a:lnTo>
                    <a:lnTo>
                      <a:pt x="237332" y="377157"/>
                    </a:lnTo>
                    <a:lnTo>
                      <a:pt x="242094" y="359733"/>
                    </a:lnTo>
                    <a:lnTo>
                      <a:pt x="248444" y="340725"/>
                    </a:lnTo>
                    <a:lnTo>
                      <a:pt x="254794" y="320133"/>
                    </a:lnTo>
                    <a:lnTo>
                      <a:pt x="263526" y="298750"/>
                    </a:lnTo>
                    <a:lnTo>
                      <a:pt x="273844" y="276574"/>
                    </a:lnTo>
                    <a:lnTo>
                      <a:pt x="285751" y="253606"/>
                    </a:lnTo>
                    <a:lnTo>
                      <a:pt x="300832" y="232222"/>
                    </a:lnTo>
                    <a:lnTo>
                      <a:pt x="318294" y="210047"/>
                    </a:lnTo>
                    <a:lnTo>
                      <a:pt x="337344" y="188663"/>
                    </a:lnTo>
                    <a:lnTo>
                      <a:pt x="358776" y="168071"/>
                    </a:lnTo>
                    <a:lnTo>
                      <a:pt x="383382" y="149063"/>
                    </a:lnTo>
                    <a:lnTo>
                      <a:pt x="411163" y="131639"/>
                    </a:lnTo>
                    <a:lnTo>
                      <a:pt x="442913" y="115800"/>
                    </a:lnTo>
                    <a:lnTo>
                      <a:pt x="445710" y="114697"/>
                    </a:lnTo>
                    <a:lnTo>
                      <a:pt x="374651" y="12059"/>
                    </a:lnTo>
                    <a:lnTo>
                      <a:pt x="374651" y="10451"/>
                    </a:lnTo>
                    <a:lnTo>
                      <a:pt x="374651" y="7235"/>
                    </a:lnTo>
                    <a:lnTo>
                      <a:pt x="377012" y="4824"/>
                    </a:lnTo>
                    <a:lnTo>
                      <a:pt x="380161" y="3216"/>
                    </a:lnTo>
                    <a:lnTo>
                      <a:pt x="381735" y="804"/>
                    </a:lnTo>
                    <a:lnTo>
                      <a:pt x="384096" y="80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5" name="Freeform 14"/>
              <p:cNvSpPr/>
              <p:nvPr/>
            </p:nvSpPr>
            <p:spPr>
              <a:xfrm>
                <a:off x="7326265" y="2928166"/>
                <a:ext cx="2310225" cy="1577327"/>
              </a:xfrm>
              <a:custGeom>
                <a:avLst/>
                <a:gdLst>
                  <a:gd name="connsiteX0" fmla="*/ 378504 w 2310225"/>
                  <a:gd name="connsiteY0" fmla="*/ 1479684 h 1577327"/>
                  <a:gd name="connsiteX1" fmla="*/ 378504 w 2310225"/>
                  <a:gd name="connsiteY1" fmla="*/ 1492308 h 1577327"/>
                  <a:gd name="connsiteX2" fmla="*/ 455992 w 2310225"/>
                  <a:gd name="connsiteY2" fmla="*/ 1492308 h 1577327"/>
                  <a:gd name="connsiteX3" fmla="*/ 455992 w 2310225"/>
                  <a:gd name="connsiteY3" fmla="*/ 1479684 h 1577327"/>
                  <a:gd name="connsiteX4" fmla="*/ 643262 w 2310225"/>
                  <a:gd name="connsiteY4" fmla="*/ 1454331 h 1577327"/>
                  <a:gd name="connsiteX5" fmla="*/ 643262 w 2310225"/>
                  <a:gd name="connsiteY5" fmla="*/ 1487035 h 1577327"/>
                  <a:gd name="connsiteX6" fmla="*/ 599667 w 2310225"/>
                  <a:gd name="connsiteY6" fmla="*/ 1487035 h 1577327"/>
                  <a:gd name="connsiteX7" fmla="*/ 599667 w 2310225"/>
                  <a:gd name="connsiteY7" fmla="*/ 1456139 h 1577327"/>
                  <a:gd name="connsiteX8" fmla="*/ 589590 w 2310225"/>
                  <a:gd name="connsiteY8" fmla="*/ 1466216 h 1577327"/>
                  <a:gd name="connsiteX9" fmla="*/ 589590 w 2310225"/>
                  <a:gd name="connsiteY9" fmla="*/ 1497318 h 1577327"/>
                  <a:gd name="connsiteX10" fmla="*/ 653337 w 2310225"/>
                  <a:gd name="connsiteY10" fmla="*/ 1497318 h 1577327"/>
                  <a:gd name="connsiteX11" fmla="*/ 653337 w 2310225"/>
                  <a:gd name="connsiteY11" fmla="*/ 1464408 h 1577327"/>
                  <a:gd name="connsiteX12" fmla="*/ 378504 w 2310225"/>
                  <a:gd name="connsiteY12" fmla="*/ 1452694 h 1577327"/>
                  <a:gd name="connsiteX13" fmla="*/ 378504 w 2310225"/>
                  <a:gd name="connsiteY13" fmla="*/ 1465319 h 1577327"/>
                  <a:gd name="connsiteX14" fmla="*/ 455992 w 2310225"/>
                  <a:gd name="connsiteY14" fmla="*/ 1465319 h 1577327"/>
                  <a:gd name="connsiteX15" fmla="*/ 455992 w 2310225"/>
                  <a:gd name="connsiteY15" fmla="*/ 1452694 h 1577327"/>
                  <a:gd name="connsiteX16" fmla="*/ 378504 w 2310225"/>
                  <a:gd name="connsiteY16" fmla="*/ 1425703 h 1577327"/>
                  <a:gd name="connsiteX17" fmla="*/ 378504 w 2310225"/>
                  <a:gd name="connsiteY17" fmla="*/ 1438329 h 1577327"/>
                  <a:gd name="connsiteX18" fmla="*/ 455992 w 2310225"/>
                  <a:gd name="connsiteY18" fmla="*/ 1438329 h 1577327"/>
                  <a:gd name="connsiteX19" fmla="*/ 455992 w 2310225"/>
                  <a:gd name="connsiteY19" fmla="*/ 1425703 h 1577327"/>
                  <a:gd name="connsiteX20" fmla="*/ 811071 w 2310225"/>
                  <a:gd name="connsiteY20" fmla="*/ 1413323 h 1577327"/>
                  <a:gd name="connsiteX21" fmla="*/ 837210 w 2310225"/>
                  <a:gd name="connsiteY21" fmla="*/ 1439461 h 1577327"/>
                  <a:gd name="connsiteX22" fmla="*/ 811071 w 2310225"/>
                  <a:gd name="connsiteY22" fmla="*/ 1465600 h 1577327"/>
                  <a:gd name="connsiteX23" fmla="*/ 784933 w 2310225"/>
                  <a:gd name="connsiteY23" fmla="*/ 1439461 h 1577327"/>
                  <a:gd name="connsiteX24" fmla="*/ 811071 w 2310225"/>
                  <a:gd name="connsiteY24" fmla="*/ 1413323 h 1577327"/>
                  <a:gd name="connsiteX25" fmla="*/ 622285 w 2310225"/>
                  <a:gd name="connsiteY25" fmla="*/ 1408070 h 1577327"/>
                  <a:gd name="connsiteX26" fmla="*/ 599667 w 2310225"/>
                  <a:gd name="connsiteY26" fmla="*/ 1430689 h 1577327"/>
                  <a:gd name="connsiteX27" fmla="*/ 599667 w 2310225"/>
                  <a:gd name="connsiteY27" fmla="*/ 1430616 h 1577327"/>
                  <a:gd name="connsiteX28" fmla="*/ 589590 w 2310225"/>
                  <a:gd name="connsiteY28" fmla="*/ 1440693 h 1577327"/>
                  <a:gd name="connsiteX29" fmla="*/ 589590 w 2310225"/>
                  <a:gd name="connsiteY29" fmla="*/ 1440766 h 1577327"/>
                  <a:gd name="connsiteX30" fmla="*/ 568359 w 2310225"/>
                  <a:gd name="connsiteY30" fmla="*/ 1461998 h 1577327"/>
                  <a:gd name="connsiteX31" fmla="*/ 576855 w 2310225"/>
                  <a:gd name="connsiteY31" fmla="*/ 1470495 h 1577327"/>
                  <a:gd name="connsiteX32" fmla="*/ 622285 w 2310225"/>
                  <a:gd name="connsiteY32" fmla="*/ 1425065 h 1577327"/>
                  <a:gd name="connsiteX33" fmla="*/ 622406 w 2310225"/>
                  <a:gd name="connsiteY33" fmla="*/ 1425186 h 1577327"/>
                  <a:gd name="connsiteX34" fmla="*/ 622450 w 2310225"/>
                  <a:gd name="connsiteY34" fmla="*/ 1425143 h 1577327"/>
                  <a:gd name="connsiteX35" fmla="*/ 667863 w 2310225"/>
                  <a:gd name="connsiteY35" fmla="*/ 1470558 h 1577327"/>
                  <a:gd name="connsiteX36" fmla="*/ 676318 w 2310225"/>
                  <a:gd name="connsiteY36" fmla="*/ 1462102 h 1577327"/>
                  <a:gd name="connsiteX37" fmla="*/ 653337 w 2310225"/>
                  <a:gd name="connsiteY37" fmla="*/ 1439122 h 1577327"/>
                  <a:gd name="connsiteX38" fmla="*/ 653337 w 2310225"/>
                  <a:gd name="connsiteY38" fmla="*/ 1411360 h 1577327"/>
                  <a:gd name="connsiteX39" fmla="*/ 643262 w 2310225"/>
                  <a:gd name="connsiteY39" fmla="*/ 1411360 h 1577327"/>
                  <a:gd name="connsiteX40" fmla="*/ 643262 w 2310225"/>
                  <a:gd name="connsiteY40" fmla="*/ 1429047 h 1577327"/>
                  <a:gd name="connsiteX41" fmla="*/ 811071 w 2310225"/>
                  <a:gd name="connsiteY41" fmla="*/ 1398714 h 1577327"/>
                  <a:gd name="connsiteX42" fmla="*/ 770324 w 2310225"/>
                  <a:gd name="connsiteY42" fmla="*/ 1439461 h 1577327"/>
                  <a:gd name="connsiteX43" fmla="*/ 811071 w 2310225"/>
                  <a:gd name="connsiteY43" fmla="*/ 1480210 h 1577327"/>
                  <a:gd name="connsiteX44" fmla="*/ 834662 w 2310225"/>
                  <a:gd name="connsiteY44" fmla="*/ 1471797 h 1577327"/>
                  <a:gd name="connsiteX45" fmla="*/ 867954 w 2310225"/>
                  <a:gd name="connsiteY45" fmla="*/ 1505089 h 1577327"/>
                  <a:gd name="connsiteX46" fmla="*/ 878283 w 2310225"/>
                  <a:gd name="connsiteY46" fmla="*/ 1494759 h 1577327"/>
                  <a:gd name="connsiteX47" fmla="*/ 844684 w 2310225"/>
                  <a:gd name="connsiteY47" fmla="*/ 1461158 h 1577327"/>
                  <a:gd name="connsiteX48" fmla="*/ 851820 w 2310225"/>
                  <a:gd name="connsiteY48" fmla="*/ 1439461 h 1577327"/>
                  <a:gd name="connsiteX49" fmla="*/ 811071 w 2310225"/>
                  <a:gd name="connsiteY49" fmla="*/ 1398714 h 1577327"/>
                  <a:gd name="connsiteX50" fmla="*/ 348032 w 2310225"/>
                  <a:gd name="connsiteY50" fmla="*/ 1398714 h 1577327"/>
                  <a:gd name="connsiteX51" fmla="*/ 348032 w 2310225"/>
                  <a:gd name="connsiteY51" fmla="*/ 1411338 h 1577327"/>
                  <a:gd name="connsiteX52" fmla="*/ 455992 w 2310225"/>
                  <a:gd name="connsiteY52" fmla="*/ 1411338 h 1577327"/>
                  <a:gd name="connsiteX53" fmla="*/ 455992 w 2310225"/>
                  <a:gd name="connsiteY53" fmla="*/ 1398714 h 1577327"/>
                  <a:gd name="connsiteX54" fmla="*/ 194093 w 2310225"/>
                  <a:gd name="connsiteY54" fmla="*/ 1398714 h 1577327"/>
                  <a:gd name="connsiteX55" fmla="*/ 167638 w 2310225"/>
                  <a:gd name="connsiteY55" fmla="*/ 1425169 h 1577327"/>
                  <a:gd name="connsiteX56" fmla="*/ 194554 w 2310225"/>
                  <a:gd name="connsiteY56" fmla="*/ 1452087 h 1577327"/>
                  <a:gd name="connsiteX57" fmla="*/ 214477 w 2310225"/>
                  <a:gd name="connsiteY57" fmla="*/ 1452087 h 1577327"/>
                  <a:gd name="connsiteX58" fmla="*/ 194353 w 2310225"/>
                  <a:gd name="connsiteY58" fmla="*/ 1431961 h 1577327"/>
                  <a:gd name="connsiteX59" fmla="*/ 227638 w 2310225"/>
                  <a:gd name="connsiteY59" fmla="*/ 1431961 h 1577327"/>
                  <a:gd name="connsiteX60" fmla="*/ 258077 w 2310225"/>
                  <a:gd name="connsiteY60" fmla="*/ 1462400 h 1577327"/>
                  <a:gd name="connsiteX61" fmla="*/ 227638 w 2310225"/>
                  <a:gd name="connsiteY61" fmla="*/ 1492839 h 1577327"/>
                  <a:gd name="connsiteX62" fmla="*/ 186131 w 2310225"/>
                  <a:gd name="connsiteY62" fmla="*/ 1492839 h 1577327"/>
                  <a:gd name="connsiteX63" fmla="*/ 186131 w 2310225"/>
                  <a:gd name="connsiteY63" fmla="*/ 1506673 h 1577327"/>
                  <a:gd name="connsiteX64" fmla="*/ 229399 w 2310225"/>
                  <a:gd name="connsiteY64" fmla="*/ 1506673 h 1577327"/>
                  <a:gd name="connsiteX65" fmla="*/ 273672 w 2310225"/>
                  <a:gd name="connsiteY65" fmla="*/ 1462400 h 1577327"/>
                  <a:gd name="connsiteX66" fmla="*/ 229399 w 2310225"/>
                  <a:gd name="connsiteY66" fmla="*/ 1418125 h 1577327"/>
                  <a:gd name="connsiteX67" fmla="*/ 194604 w 2310225"/>
                  <a:gd name="connsiteY67" fmla="*/ 1418125 h 1577327"/>
                  <a:gd name="connsiteX68" fmla="*/ 214016 w 2310225"/>
                  <a:gd name="connsiteY68" fmla="*/ 1398714 h 1577327"/>
                  <a:gd name="connsiteX69" fmla="*/ 162513 w 2310225"/>
                  <a:gd name="connsiteY69" fmla="*/ 168885 h 1577327"/>
                  <a:gd name="connsiteX70" fmla="*/ 162513 w 2310225"/>
                  <a:gd name="connsiteY70" fmla="*/ 1341524 h 1577327"/>
                  <a:gd name="connsiteX71" fmla="*/ 2144526 w 2310225"/>
                  <a:gd name="connsiteY71" fmla="*/ 1341524 h 1577327"/>
                  <a:gd name="connsiteX72" fmla="*/ 2144526 w 2310225"/>
                  <a:gd name="connsiteY72" fmla="*/ 168885 h 1577327"/>
                  <a:gd name="connsiteX73" fmla="*/ 94008 w 2310225"/>
                  <a:gd name="connsiteY73" fmla="*/ 0 h 1577327"/>
                  <a:gd name="connsiteX74" fmla="*/ 2216217 w 2310225"/>
                  <a:gd name="connsiteY74" fmla="*/ 0 h 1577327"/>
                  <a:gd name="connsiteX75" fmla="*/ 2310225 w 2310225"/>
                  <a:gd name="connsiteY75" fmla="*/ 94008 h 1577327"/>
                  <a:gd name="connsiteX76" fmla="*/ 2310225 w 2310225"/>
                  <a:gd name="connsiteY76" fmla="*/ 1483319 h 1577327"/>
                  <a:gd name="connsiteX77" fmla="*/ 2216217 w 2310225"/>
                  <a:gd name="connsiteY77" fmla="*/ 1577327 h 1577327"/>
                  <a:gd name="connsiteX78" fmla="*/ 94008 w 2310225"/>
                  <a:gd name="connsiteY78" fmla="*/ 1577327 h 1577327"/>
                  <a:gd name="connsiteX79" fmla="*/ 0 w 2310225"/>
                  <a:gd name="connsiteY79" fmla="*/ 1483319 h 1577327"/>
                  <a:gd name="connsiteX80" fmla="*/ 0 w 2310225"/>
                  <a:gd name="connsiteY80" fmla="*/ 94008 h 1577327"/>
                  <a:gd name="connsiteX81" fmla="*/ 94008 w 2310225"/>
                  <a:gd name="connsiteY81" fmla="*/ 0 h 1577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2310225" h="1577327">
                    <a:moveTo>
                      <a:pt x="378504" y="1479684"/>
                    </a:moveTo>
                    <a:lnTo>
                      <a:pt x="378504" y="1492308"/>
                    </a:lnTo>
                    <a:lnTo>
                      <a:pt x="455992" y="1492308"/>
                    </a:lnTo>
                    <a:lnTo>
                      <a:pt x="455992" y="1479684"/>
                    </a:lnTo>
                    <a:close/>
                    <a:moveTo>
                      <a:pt x="643262" y="1454331"/>
                    </a:moveTo>
                    <a:lnTo>
                      <a:pt x="643262" y="1487035"/>
                    </a:lnTo>
                    <a:lnTo>
                      <a:pt x="599667" y="1487035"/>
                    </a:lnTo>
                    <a:lnTo>
                      <a:pt x="599667" y="1456139"/>
                    </a:lnTo>
                    <a:lnTo>
                      <a:pt x="589590" y="1466216"/>
                    </a:lnTo>
                    <a:lnTo>
                      <a:pt x="589590" y="1497318"/>
                    </a:lnTo>
                    <a:lnTo>
                      <a:pt x="653337" y="1497318"/>
                    </a:lnTo>
                    <a:lnTo>
                      <a:pt x="653337" y="1464408"/>
                    </a:lnTo>
                    <a:close/>
                    <a:moveTo>
                      <a:pt x="378504" y="1452694"/>
                    </a:moveTo>
                    <a:lnTo>
                      <a:pt x="378504" y="1465319"/>
                    </a:lnTo>
                    <a:lnTo>
                      <a:pt x="455992" y="1465319"/>
                    </a:lnTo>
                    <a:lnTo>
                      <a:pt x="455992" y="1452694"/>
                    </a:lnTo>
                    <a:close/>
                    <a:moveTo>
                      <a:pt x="378504" y="1425703"/>
                    </a:moveTo>
                    <a:lnTo>
                      <a:pt x="378504" y="1438329"/>
                    </a:lnTo>
                    <a:lnTo>
                      <a:pt x="455992" y="1438329"/>
                    </a:lnTo>
                    <a:lnTo>
                      <a:pt x="455992" y="1425703"/>
                    </a:lnTo>
                    <a:close/>
                    <a:moveTo>
                      <a:pt x="811071" y="1413323"/>
                    </a:moveTo>
                    <a:cubicBezTo>
                      <a:pt x="825507" y="1413323"/>
                      <a:pt x="837210" y="1425026"/>
                      <a:pt x="837210" y="1439461"/>
                    </a:cubicBezTo>
                    <a:cubicBezTo>
                      <a:pt x="837210" y="1453897"/>
                      <a:pt x="825507" y="1465600"/>
                      <a:pt x="811071" y="1465600"/>
                    </a:cubicBezTo>
                    <a:cubicBezTo>
                      <a:pt x="796636" y="1465600"/>
                      <a:pt x="784933" y="1453897"/>
                      <a:pt x="784933" y="1439461"/>
                    </a:cubicBezTo>
                    <a:cubicBezTo>
                      <a:pt x="784933" y="1425026"/>
                      <a:pt x="796636" y="1413323"/>
                      <a:pt x="811071" y="1413323"/>
                    </a:cubicBezTo>
                    <a:close/>
                    <a:moveTo>
                      <a:pt x="622285" y="1408070"/>
                    </a:moveTo>
                    <a:lnTo>
                      <a:pt x="599667" y="1430689"/>
                    </a:lnTo>
                    <a:lnTo>
                      <a:pt x="599667" y="1430616"/>
                    </a:lnTo>
                    <a:lnTo>
                      <a:pt x="589590" y="1440693"/>
                    </a:lnTo>
                    <a:lnTo>
                      <a:pt x="589590" y="1440766"/>
                    </a:lnTo>
                    <a:lnTo>
                      <a:pt x="568359" y="1461998"/>
                    </a:lnTo>
                    <a:lnTo>
                      <a:pt x="576855" y="1470495"/>
                    </a:lnTo>
                    <a:lnTo>
                      <a:pt x="622285" y="1425065"/>
                    </a:lnTo>
                    <a:lnTo>
                      <a:pt x="622406" y="1425186"/>
                    </a:lnTo>
                    <a:lnTo>
                      <a:pt x="622450" y="1425143"/>
                    </a:lnTo>
                    <a:lnTo>
                      <a:pt x="667863" y="1470558"/>
                    </a:lnTo>
                    <a:lnTo>
                      <a:pt x="676318" y="1462102"/>
                    </a:lnTo>
                    <a:lnTo>
                      <a:pt x="653337" y="1439122"/>
                    </a:lnTo>
                    <a:lnTo>
                      <a:pt x="653337" y="1411360"/>
                    </a:lnTo>
                    <a:lnTo>
                      <a:pt x="643262" y="1411360"/>
                    </a:lnTo>
                    <a:lnTo>
                      <a:pt x="643262" y="1429047"/>
                    </a:lnTo>
                    <a:close/>
                    <a:moveTo>
                      <a:pt x="811071" y="1398714"/>
                    </a:moveTo>
                    <a:cubicBezTo>
                      <a:pt x="788568" y="1398714"/>
                      <a:pt x="770324" y="1416958"/>
                      <a:pt x="770324" y="1439461"/>
                    </a:cubicBezTo>
                    <a:cubicBezTo>
                      <a:pt x="770324" y="1461966"/>
                      <a:pt x="788568" y="1480210"/>
                      <a:pt x="811071" y="1480210"/>
                    </a:cubicBezTo>
                    <a:cubicBezTo>
                      <a:pt x="820052" y="1480210"/>
                      <a:pt x="828354" y="1477305"/>
                      <a:pt x="834662" y="1471797"/>
                    </a:cubicBezTo>
                    <a:lnTo>
                      <a:pt x="867954" y="1505089"/>
                    </a:lnTo>
                    <a:lnTo>
                      <a:pt x="878283" y="1494759"/>
                    </a:lnTo>
                    <a:lnTo>
                      <a:pt x="844684" y="1461158"/>
                    </a:lnTo>
                    <a:cubicBezTo>
                      <a:pt x="849429" y="1455198"/>
                      <a:pt x="851820" y="1447610"/>
                      <a:pt x="851820" y="1439461"/>
                    </a:cubicBezTo>
                    <a:cubicBezTo>
                      <a:pt x="851820" y="1416958"/>
                      <a:pt x="833576" y="1398714"/>
                      <a:pt x="811071" y="1398714"/>
                    </a:cubicBezTo>
                    <a:close/>
                    <a:moveTo>
                      <a:pt x="348032" y="1398714"/>
                    </a:moveTo>
                    <a:lnTo>
                      <a:pt x="348032" y="1411338"/>
                    </a:lnTo>
                    <a:lnTo>
                      <a:pt x="455992" y="1411338"/>
                    </a:lnTo>
                    <a:lnTo>
                      <a:pt x="455992" y="1398714"/>
                    </a:lnTo>
                    <a:close/>
                    <a:moveTo>
                      <a:pt x="194093" y="1398714"/>
                    </a:moveTo>
                    <a:lnTo>
                      <a:pt x="167638" y="1425169"/>
                    </a:lnTo>
                    <a:lnTo>
                      <a:pt x="194554" y="1452087"/>
                    </a:lnTo>
                    <a:lnTo>
                      <a:pt x="214477" y="1452087"/>
                    </a:lnTo>
                    <a:lnTo>
                      <a:pt x="194353" y="1431961"/>
                    </a:lnTo>
                    <a:lnTo>
                      <a:pt x="227638" y="1431961"/>
                    </a:lnTo>
                    <a:cubicBezTo>
                      <a:pt x="244449" y="1431961"/>
                      <a:pt x="258077" y="1445589"/>
                      <a:pt x="258077" y="1462400"/>
                    </a:cubicBezTo>
                    <a:cubicBezTo>
                      <a:pt x="258077" y="1479210"/>
                      <a:pt x="244449" y="1492839"/>
                      <a:pt x="227638" y="1492839"/>
                    </a:cubicBezTo>
                    <a:lnTo>
                      <a:pt x="186131" y="1492839"/>
                    </a:lnTo>
                    <a:lnTo>
                      <a:pt x="186131" y="1506673"/>
                    </a:lnTo>
                    <a:lnTo>
                      <a:pt x="229399" y="1506673"/>
                    </a:lnTo>
                    <a:cubicBezTo>
                      <a:pt x="253850" y="1506673"/>
                      <a:pt x="273672" y="1486852"/>
                      <a:pt x="273672" y="1462400"/>
                    </a:cubicBezTo>
                    <a:cubicBezTo>
                      <a:pt x="273672" y="1437948"/>
                      <a:pt x="253850" y="1418125"/>
                      <a:pt x="229399" y="1418125"/>
                    </a:cubicBezTo>
                    <a:lnTo>
                      <a:pt x="194604" y="1418125"/>
                    </a:lnTo>
                    <a:lnTo>
                      <a:pt x="214016" y="1398714"/>
                    </a:lnTo>
                    <a:close/>
                    <a:moveTo>
                      <a:pt x="162513" y="168885"/>
                    </a:moveTo>
                    <a:lnTo>
                      <a:pt x="162513" y="1341524"/>
                    </a:lnTo>
                    <a:lnTo>
                      <a:pt x="2144526" y="1341524"/>
                    </a:lnTo>
                    <a:lnTo>
                      <a:pt x="2144526" y="168885"/>
                    </a:lnTo>
                    <a:close/>
                    <a:moveTo>
                      <a:pt x="94008" y="0"/>
                    </a:moveTo>
                    <a:lnTo>
                      <a:pt x="2216217" y="0"/>
                    </a:lnTo>
                    <a:cubicBezTo>
                      <a:pt x="2268136" y="0"/>
                      <a:pt x="2310225" y="42089"/>
                      <a:pt x="2310225" y="94008"/>
                    </a:cubicBezTo>
                    <a:lnTo>
                      <a:pt x="2310225" y="1483319"/>
                    </a:lnTo>
                    <a:cubicBezTo>
                      <a:pt x="2310225" y="1535238"/>
                      <a:pt x="2268136" y="1577327"/>
                      <a:pt x="2216217" y="1577327"/>
                    </a:cubicBezTo>
                    <a:lnTo>
                      <a:pt x="94008" y="1577327"/>
                    </a:lnTo>
                    <a:cubicBezTo>
                      <a:pt x="42089" y="1577327"/>
                      <a:pt x="0" y="1535238"/>
                      <a:pt x="0" y="1483319"/>
                    </a:cubicBezTo>
                    <a:lnTo>
                      <a:pt x="0" y="94008"/>
                    </a:lnTo>
                    <a:cubicBezTo>
                      <a:pt x="0" y="42089"/>
                      <a:pt x="42089" y="0"/>
                      <a:pt x="940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Freeform 34"/>
            <p:cNvSpPr/>
            <p:nvPr/>
          </p:nvSpPr>
          <p:spPr>
            <a:xfrm>
              <a:off x="3618090" y="3075862"/>
              <a:ext cx="2033103" cy="1429631"/>
            </a:xfrm>
            <a:custGeom>
              <a:avLst/>
              <a:gdLst>
                <a:gd name="connsiteX0" fmla="*/ 862749 w 1977242"/>
                <a:gd name="connsiteY0" fmla="*/ 1198281 h 1390351"/>
                <a:gd name="connsiteX1" fmla="*/ 855355 w 1977242"/>
                <a:gd name="connsiteY1" fmla="*/ 1207438 h 1390351"/>
                <a:gd name="connsiteX2" fmla="*/ 829618 w 1977242"/>
                <a:gd name="connsiteY2" fmla="*/ 1331767 h 1390351"/>
                <a:gd name="connsiteX3" fmla="*/ 832177 w 1977242"/>
                <a:gd name="connsiteY3" fmla="*/ 1344798 h 1390351"/>
                <a:gd name="connsiteX4" fmla="*/ 988407 w 1977242"/>
                <a:gd name="connsiteY4" fmla="*/ 1344798 h 1390351"/>
                <a:gd name="connsiteX5" fmla="*/ 988833 w 1977242"/>
                <a:gd name="connsiteY5" fmla="*/ 1344798 h 1390351"/>
                <a:gd name="connsiteX6" fmla="*/ 1145063 w 1977242"/>
                <a:gd name="connsiteY6" fmla="*/ 1344798 h 1390351"/>
                <a:gd name="connsiteX7" fmla="*/ 1147622 w 1977242"/>
                <a:gd name="connsiteY7" fmla="*/ 1331767 h 1390351"/>
                <a:gd name="connsiteX8" fmla="*/ 1121886 w 1977242"/>
                <a:gd name="connsiteY8" fmla="*/ 1207438 h 1390351"/>
                <a:gd name="connsiteX9" fmla="*/ 1114492 w 1977242"/>
                <a:gd name="connsiteY9" fmla="*/ 1198281 h 1390351"/>
                <a:gd name="connsiteX10" fmla="*/ 988620 w 1977242"/>
                <a:gd name="connsiteY10" fmla="*/ 1198400 h 1390351"/>
                <a:gd name="connsiteX11" fmla="*/ 207107 w 1977242"/>
                <a:gd name="connsiteY11" fmla="*/ 1023087 h 1390351"/>
                <a:gd name="connsiteX12" fmla="*/ 988621 w 1977242"/>
                <a:gd name="connsiteY12" fmla="*/ 1023385 h 1390351"/>
                <a:gd name="connsiteX13" fmla="*/ 1770134 w 1977242"/>
                <a:gd name="connsiteY13" fmla="*/ 1023087 h 1390351"/>
                <a:gd name="connsiteX14" fmla="*/ 1816043 w 1977242"/>
                <a:gd name="connsiteY14" fmla="*/ 1046041 h 1390351"/>
                <a:gd name="connsiteX15" fmla="*/ 1975838 w 1977242"/>
                <a:gd name="connsiteY15" fmla="*/ 1357686 h 1390351"/>
                <a:gd name="connsiteX16" fmla="*/ 1959947 w 1977242"/>
                <a:gd name="connsiteY16" fmla="*/ 1390351 h 1390351"/>
                <a:gd name="connsiteX17" fmla="*/ 989946 w 1977242"/>
                <a:gd name="connsiteY17" fmla="*/ 1390351 h 1390351"/>
                <a:gd name="connsiteX18" fmla="*/ 987297 w 1977242"/>
                <a:gd name="connsiteY18" fmla="*/ 1390351 h 1390351"/>
                <a:gd name="connsiteX19" fmla="*/ 17296 w 1977242"/>
                <a:gd name="connsiteY19" fmla="*/ 1390351 h 1390351"/>
                <a:gd name="connsiteX20" fmla="*/ 1404 w 1977242"/>
                <a:gd name="connsiteY20" fmla="*/ 1357686 h 1390351"/>
                <a:gd name="connsiteX21" fmla="*/ 161200 w 1977242"/>
                <a:gd name="connsiteY21" fmla="*/ 1046041 h 1390351"/>
                <a:gd name="connsiteX22" fmla="*/ 207107 w 1977242"/>
                <a:gd name="connsiteY22" fmla="*/ 1023087 h 1390351"/>
                <a:gd name="connsiteX23" fmla="*/ 849138 w 1977242"/>
                <a:gd name="connsiteY23" fmla="*/ 421612 h 1390351"/>
                <a:gd name="connsiteX24" fmla="*/ 1128141 w 1977242"/>
                <a:gd name="connsiteY24" fmla="*/ 421612 h 1390351"/>
                <a:gd name="connsiteX25" fmla="*/ 1122127 w 1977242"/>
                <a:gd name="connsiteY25" fmla="*/ 477135 h 1390351"/>
                <a:gd name="connsiteX26" fmla="*/ 910213 w 1977242"/>
                <a:gd name="connsiteY26" fmla="*/ 477135 h 1390351"/>
                <a:gd name="connsiteX27" fmla="*/ 915303 w 1977242"/>
                <a:gd name="connsiteY27" fmla="*/ 533583 h 1390351"/>
                <a:gd name="connsiteX28" fmla="*/ 1117499 w 1977242"/>
                <a:gd name="connsiteY28" fmla="*/ 533583 h 1390351"/>
                <a:gd name="connsiteX29" fmla="*/ 1102693 w 1977242"/>
                <a:gd name="connsiteY29" fmla="*/ 704317 h 1390351"/>
                <a:gd name="connsiteX30" fmla="*/ 988409 w 1977242"/>
                <a:gd name="connsiteY30" fmla="*/ 735317 h 1390351"/>
                <a:gd name="connsiteX31" fmla="*/ 875049 w 1977242"/>
                <a:gd name="connsiteY31" fmla="*/ 704317 h 1390351"/>
                <a:gd name="connsiteX32" fmla="*/ 866720 w 1977242"/>
                <a:gd name="connsiteY32" fmla="*/ 617331 h 1390351"/>
                <a:gd name="connsiteX33" fmla="*/ 922706 w 1977242"/>
                <a:gd name="connsiteY33" fmla="*/ 617331 h 1390351"/>
                <a:gd name="connsiteX34" fmla="*/ 926870 w 1977242"/>
                <a:gd name="connsiteY34" fmla="*/ 660361 h 1390351"/>
                <a:gd name="connsiteX35" fmla="*/ 988871 w 1977242"/>
                <a:gd name="connsiteY35" fmla="*/ 677943 h 1390351"/>
                <a:gd name="connsiteX36" fmla="*/ 1049946 w 1977242"/>
                <a:gd name="connsiteY36" fmla="*/ 659898 h 1390351"/>
                <a:gd name="connsiteX37" fmla="*/ 1056887 w 1977242"/>
                <a:gd name="connsiteY37" fmla="*/ 589569 h 1390351"/>
                <a:gd name="connsiteX38" fmla="*/ 863944 w 1977242"/>
                <a:gd name="connsiteY38" fmla="*/ 589569 h 1390351"/>
                <a:gd name="connsiteX39" fmla="*/ 807947 w 1977242"/>
                <a:gd name="connsiteY39" fmla="*/ 365302 h 1390351"/>
                <a:gd name="connsiteX40" fmla="*/ 840311 w 1977242"/>
                <a:gd name="connsiteY40" fmla="*/ 751357 h 1390351"/>
                <a:gd name="connsiteX41" fmla="*/ 988546 w 1977242"/>
                <a:gd name="connsiteY41" fmla="*/ 794542 h 1390351"/>
                <a:gd name="connsiteX42" fmla="*/ 988546 w 1977242"/>
                <a:gd name="connsiteY42" fmla="*/ 794709 h 1390351"/>
                <a:gd name="connsiteX43" fmla="*/ 1136933 w 1977242"/>
                <a:gd name="connsiteY43" fmla="*/ 751357 h 1390351"/>
                <a:gd name="connsiteX44" fmla="*/ 1169297 w 1977242"/>
                <a:gd name="connsiteY44" fmla="*/ 365302 h 1390351"/>
                <a:gd name="connsiteX45" fmla="*/ 1016874 w 1977242"/>
                <a:gd name="connsiteY45" fmla="*/ 365302 h 1390351"/>
                <a:gd name="connsiteX46" fmla="*/ 988775 w 1977242"/>
                <a:gd name="connsiteY46" fmla="*/ 365356 h 1390351"/>
                <a:gd name="connsiteX47" fmla="*/ 988775 w 1977242"/>
                <a:gd name="connsiteY47" fmla="*/ 365302 h 1390351"/>
                <a:gd name="connsiteX48" fmla="*/ 988468 w 1977242"/>
                <a:gd name="connsiteY48" fmla="*/ 365302 h 1390351"/>
                <a:gd name="connsiteX49" fmla="*/ 988469 w 1977242"/>
                <a:gd name="connsiteY49" fmla="*/ 365356 h 1390351"/>
                <a:gd name="connsiteX50" fmla="*/ 960364 w 1977242"/>
                <a:gd name="connsiteY50" fmla="*/ 365302 h 1390351"/>
                <a:gd name="connsiteX51" fmla="*/ 767051 w 1977242"/>
                <a:gd name="connsiteY51" fmla="*/ 328765 h 1390351"/>
                <a:gd name="connsiteX52" fmla="*/ 807779 w 1977242"/>
                <a:gd name="connsiteY52" fmla="*/ 328765 h 1390351"/>
                <a:gd name="connsiteX53" fmla="*/ 988372 w 1977242"/>
                <a:gd name="connsiteY53" fmla="*/ 328765 h 1390351"/>
                <a:gd name="connsiteX54" fmla="*/ 988871 w 1977242"/>
                <a:gd name="connsiteY54" fmla="*/ 328765 h 1390351"/>
                <a:gd name="connsiteX55" fmla="*/ 1171345 w 1977242"/>
                <a:gd name="connsiteY55" fmla="*/ 328765 h 1390351"/>
                <a:gd name="connsiteX56" fmla="*/ 1210192 w 1977242"/>
                <a:gd name="connsiteY56" fmla="*/ 328765 h 1390351"/>
                <a:gd name="connsiteX57" fmla="*/ 1169321 w 1977242"/>
                <a:gd name="connsiteY57" fmla="*/ 780661 h 1390351"/>
                <a:gd name="connsiteX58" fmla="*/ 988546 w 1977242"/>
                <a:gd name="connsiteY58" fmla="*/ 830259 h 1390351"/>
                <a:gd name="connsiteX59" fmla="*/ 988546 w 1977242"/>
                <a:gd name="connsiteY59" fmla="*/ 830612 h 1390351"/>
                <a:gd name="connsiteX60" fmla="*/ 807922 w 1977242"/>
                <a:gd name="connsiteY60" fmla="*/ 780661 h 1390351"/>
                <a:gd name="connsiteX61" fmla="*/ 1101768 w 1977242"/>
                <a:gd name="connsiteY61" fmla="*/ 206402 h 1390351"/>
                <a:gd name="connsiteX62" fmla="*/ 1129877 w 1977242"/>
                <a:gd name="connsiteY62" fmla="*/ 206402 h 1390351"/>
                <a:gd name="connsiteX63" fmla="*/ 1129877 w 1977242"/>
                <a:gd name="connsiteY63" fmla="*/ 263140 h 1390351"/>
                <a:gd name="connsiteX64" fmla="*/ 1169610 w 1977242"/>
                <a:gd name="connsiteY64" fmla="*/ 263140 h 1390351"/>
                <a:gd name="connsiteX65" fmla="*/ 1169610 w 1977242"/>
                <a:gd name="connsiteY65" fmla="*/ 290728 h 1390351"/>
                <a:gd name="connsiteX66" fmla="*/ 1101768 w 1977242"/>
                <a:gd name="connsiteY66" fmla="*/ 290728 h 1390351"/>
                <a:gd name="connsiteX67" fmla="*/ 992804 w 1977242"/>
                <a:gd name="connsiteY67" fmla="*/ 206402 h 1390351"/>
                <a:gd name="connsiteX68" fmla="*/ 1022300 w 1977242"/>
                <a:gd name="connsiteY68" fmla="*/ 206402 h 1390351"/>
                <a:gd name="connsiteX69" fmla="*/ 1040519 w 1977242"/>
                <a:gd name="connsiteY69" fmla="*/ 235899 h 1390351"/>
                <a:gd name="connsiteX70" fmla="*/ 1058564 w 1977242"/>
                <a:gd name="connsiteY70" fmla="*/ 206402 h 1390351"/>
                <a:gd name="connsiteX71" fmla="*/ 1087887 w 1977242"/>
                <a:gd name="connsiteY71" fmla="*/ 206402 h 1390351"/>
                <a:gd name="connsiteX72" fmla="*/ 1087887 w 1977242"/>
                <a:gd name="connsiteY72" fmla="*/ 290728 h 1390351"/>
                <a:gd name="connsiteX73" fmla="*/ 1059952 w 1977242"/>
                <a:gd name="connsiteY73" fmla="*/ 290728 h 1390351"/>
                <a:gd name="connsiteX74" fmla="*/ 1059952 w 1977242"/>
                <a:gd name="connsiteY74" fmla="*/ 248738 h 1390351"/>
                <a:gd name="connsiteX75" fmla="*/ 1040172 w 1977242"/>
                <a:gd name="connsiteY75" fmla="*/ 279450 h 1390351"/>
                <a:gd name="connsiteX76" fmla="*/ 1020565 w 1977242"/>
                <a:gd name="connsiteY76" fmla="*/ 248391 h 1390351"/>
                <a:gd name="connsiteX77" fmla="*/ 1020565 w 1977242"/>
                <a:gd name="connsiteY77" fmla="*/ 290728 h 1390351"/>
                <a:gd name="connsiteX78" fmla="*/ 992804 w 1977242"/>
                <a:gd name="connsiteY78" fmla="*/ 290728 h 1390351"/>
                <a:gd name="connsiteX79" fmla="*/ 903099 w 1977242"/>
                <a:gd name="connsiteY79" fmla="*/ 206402 h 1390351"/>
                <a:gd name="connsiteX80" fmla="*/ 980832 w 1977242"/>
                <a:gd name="connsiteY80" fmla="*/ 206402 h 1390351"/>
                <a:gd name="connsiteX81" fmla="*/ 980832 w 1977242"/>
                <a:gd name="connsiteY81" fmla="*/ 234511 h 1390351"/>
                <a:gd name="connsiteX82" fmla="*/ 956020 w 1977242"/>
                <a:gd name="connsiteY82" fmla="*/ 234511 h 1390351"/>
                <a:gd name="connsiteX83" fmla="*/ 956020 w 1977242"/>
                <a:gd name="connsiteY83" fmla="*/ 290728 h 1390351"/>
                <a:gd name="connsiteX84" fmla="*/ 927564 w 1977242"/>
                <a:gd name="connsiteY84" fmla="*/ 290728 h 1390351"/>
                <a:gd name="connsiteX85" fmla="*/ 927564 w 1977242"/>
                <a:gd name="connsiteY85" fmla="*/ 234511 h 1390351"/>
                <a:gd name="connsiteX86" fmla="*/ 903099 w 1977242"/>
                <a:gd name="connsiteY86" fmla="*/ 234511 h 1390351"/>
                <a:gd name="connsiteX87" fmla="*/ 808537 w 1977242"/>
                <a:gd name="connsiteY87" fmla="*/ 206402 h 1390351"/>
                <a:gd name="connsiteX88" fmla="*/ 836819 w 1977242"/>
                <a:gd name="connsiteY88" fmla="*/ 206402 h 1390351"/>
                <a:gd name="connsiteX89" fmla="*/ 836819 w 1977242"/>
                <a:gd name="connsiteY89" fmla="*/ 234511 h 1390351"/>
                <a:gd name="connsiteX90" fmla="*/ 862672 w 1977242"/>
                <a:gd name="connsiteY90" fmla="*/ 234511 h 1390351"/>
                <a:gd name="connsiteX91" fmla="*/ 862672 w 1977242"/>
                <a:gd name="connsiteY91" fmla="*/ 206402 h 1390351"/>
                <a:gd name="connsiteX92" fmla="*/ 890780 w 1977242"/>
                <a:gd name="connsiteY92" fmla="*/ 206402 h 1390351"/>
                <a:gd name="connsiteX93" fmla="*/ 890780 w 1977242"/>
                <a:gd name="connsiteY93" fmla="*/ 290728 h 1390351"/>
                <a:gd name="connsiteX94" fmla="*/ 862672 w 1977242"/>
                <a:gd name="connsiteY94" fmla="*/ 290728 h 1390351"/>
                <a:gd name="connsiteX95" fmla="*/ 862672 w 1977242"/>
                <a:gd name="connsiteY95" fmla="*/ 262793 h 1390351"/>
                <a:gd name="connsiteX96" fmla="*/ 836819 w 1977242"/>
                <a:gd name="connsiteY96" fmla="*/ 262793 h 1390351"/>
                <a:gd name="connsiteX97" fmla="*/ 836819 w 1977242"/>
                <a:gd name="connsiteY97" fmla="*/ 290728 h 1390351"/>
                <a:gd name="connsiteX98" fmla="*/ 808537 w 1977242"/>
                <a:gd name="connsiteY98" fmla="*/ 290728 h 1390351"/>
                <a:gd name="connsiteX99" fmla="*/ 272911 w 1977242"/>
                <a:gd name="connsiteY99" fmla="*/ 106386 h 1390351"/>
                <a:gd name="connsiteX100" fmla="*/ 272911 w 1977242"/>
                <a:gd name="connsiteY100" fmla="*/ 900879 h 1390351"/>
                <a:gd name="connsiteX101" fmla="*/ 1698256 w 1977242"/>
                <a:gd name="connsiteY101" fmla="*/ 900879 h 1390351"/>
                <a:gd name="connsiteX102" fmla="*/ 1698256 w 1977242"/>
                <a:gd name="connsiteY102" fmla="*/ 106386 h 1390351"/>
                <a:gd name="connsiteX103" fmla="*/ 194704 w 1977242"/>
                <a:gd name="connsiteY103" fmla="*/ 0 h 1390351"/>
                <a:gd name="connsiteX104" fmla="*/ 1776465 w 1977242"/>
                <a:gd name="connsiteY104" fmla="*/ 0 h 1390351"/>
                <a:gd name="connsiteX105" fmla="*/ 1798632 w 1977242"/>
                <a:gd name="connsiteY105" fmla="*/ 22168 h 1390351"/>
                <a:gd name="connsiteX106" fmla="*/ 1798632 w 1977242"/>
                <a:gd name="connsiteY106" fmla="*/ 984106 h 1390351"/>
                <a:gd name="connsiteX107" fmla="*/ 1776465 w 1977242"/>
                <a:gd name="connsiteY107" fmla="*/ 1006274 h 1390351"/>
                <a:gd name="connsiteX108" fmla="*/ 194704 w 1977242"/>
                <a:gd name="connsiteY108" fmla="*/ 1006274 h 1390351"/>
                <a:gd name="connsiteX109" fmla="*/ 172535 w 1977242"/>
                <a:gd name="connsiteY109" fmla="*/ 984106 h 1390351"/>
                <a:gd name="connsiteX110" fmla="*/ 172535 w 1977242"/>
                <a:gd name="connsiteY110" fmla="*/ 22168 h 1390351"/>
                <a:gd name="connsiteX111" fmla="*/ 194704 w 1977242"/>
                <a:gd name="connsiteY111" fmla="*/ 0 h 1390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977242" h="1390351">
                  <a:moveTo>
                    <a:pt x="862749" y="1198281"/>
                  </a:moveTo>
                  <a:cubicBezTo>
                    <a:pt x="858863" y="1198868"/>
                    <a:pt x="856398" y="1202625"/>
                    <a:pt x="855355" y="1207438"/>
                  </a:cubicBezTo>
                  <a:lnTo>
                    <a:pt x="829618" y="1331767"/>
                  </a:lnTo>
                  <a:cubicBezTo>
                    <a:pt x="828907" y="1335758"/>
                    <a:pt x="829903" y="1344329"/>
                    <a:pt x="832177" y="1344798"/>
                  </a:cubicBezTo>
                  <a:lnTo>
                    <a:pt x="988407" y="1344798"/>
                  </a:lnTo>
                  <a:lnTo>
                    <a:pt x="988833" y="1344798"/>
                  </a:lnTo>
                  <a:lnTo>
                    <a:pt x="1145063" y="1344798"/>
                  </a:lnTo>
                  <a:cubicBezTo>
                    <a:pt x="1147338" y="1344329"/>
                    <a:pt x="1148333" y="1335758"/>
                    <a:pt x="1147622" y="1331767"/>
                  </a:cubicBezTo>
                  <a:lnTo>
                    <a:pt x="1121886" y="1207438"/>
                  </a:lnTo>
                  <a:cubicBezTo>
                    <a:pt x="1120843" y="1202625"/>
                    <a:pt x="1118378" y="1198868"/>
                    <a:pt x="1114492" y="1198281"/>
                  </a:cubicBezTo>
                  <a:lnTo>
                    <a:pt x="988620" y="1198400"/>
                  </a:lnTo>
                  <a:close/>
                  <a:moveTo>
                    <a:pt x="207107" y="1023087"/>
                  </a:moveTo>
                  <a:lnTo>
                    <a:pt x="988621" y="1023385"/>
                  </a:lnTo>
                  <a:lnTo>
                    <a:pt x="1770134" y="1023087"/>
                  </a:lnTo>
                  <a:cubicBezTo>
                    <a:pt x="1794266" y="1024559"/>
                    <a:pt x="1809569" y="1033976"/>
                    <a:pt x="1816043" y="1046041"/>
                  </a:cubicBezTo>
                  <a:lnTo>
                    <a:pt x="1975838" y="1357686"/>
                  </a:lnTo>
                  <a:cubicBezTo>
                    <a:pt x="1980252" y="1367692"/>
                    <a:pt x="1974072" y="1389174"/>
                    <a:pt x="1959947" y="1390351"/>
                  </a:cubicBezTo>
                  <a:lnTo>
                    <a:pt x="989946" y="1390351"/>
                  </a:lnTo>
                  <a:lnTo>
                    <a:pt x="987297" y="1390351"/>
                  </a:lnTo>
                  <a:lnTo>
                    <a:pt x="17296" y="1390351"/>
                  </a:lnTo>
                  <a:cubicBezTo>
                    <a:pt x="3170" y="1389174"/>
                    <a:pt x="-3010" y="1367692"/>
                    <a:pt x="1404" y="1357686"/>
                  </a:cubicBezTo>
                  <a:lnTo>
                    <a:pt x="161200" y="1046041"/>
                  </a:lnTo>
                  <a:cubicBezTo>
                    <a:pt x="167674" y="1033976"/>
                    <a:pt x="182977" y="1024559"/>
                    <a:pt x="207107" y="1023087"/>
                  </a:cubicBezTo>
                  <a:close/>
                  <a:moveTo>
                    <a:pt x="849138" y="421612"/>
                  </a:moveTo>
                  <a:lnTo>
                    <a:pt x="1128141" y="421612"/>
                  </a:lnTo>
                  <a:lnTo>
                    <a:pt x="1122127" y="477135"/>
                  </a:lnTo>
                  <a:lnTo>
                    <a:pt x="910213" y="477135"/>
                  </a:lnTo>
                  <a:lnTo>
                    <a:pt x="915303" y="533583"/>
                  </a:lnTo>
                  <a:lnTo>
                    <a:pt x="1117499" y="533583"/>
                  </a:lnTo>
                  <a:lnTo>
                    <a:pt x="1102693" y="704317"/>
                  </a:lnTo>
                  <a:lnTo>
                    <a:pt x="988409" y="735317"/>
                  </a:lnTo>
                  <a:lnTo>
                    <a:pt x="875049" y="704317"/>
                  </a:lnTo>
                  <a:lnTo>
                    <a:pt x="866720" y="617331"/>
                  </a:lnTo>
                  <a:lnTo>
                    <a:pt x="922706" y="617331"/>
                  </a:lnTo>
                  <a:lnTo>
                    <a:pt x="926870" y="660361"/>
                  </a:lnTo>
                  <a:lnTo>
                    <a:pt x="988871" y="677943"/>
                  </a:lnTo>
                  <a:lnTo>
                    <a:pt x="1049946" y="659898"/>
                  </a:lnTo>
                  <a:lnTo>
                    <a:pt x="1056887" y="589569"/>
                  </a:lnTo>
                  <a:lnTo>
                    <a:pt x="863944" y="589569"/>
                  </a:lnTo>
                  <a:close/>
                  <a:moveTo>
                    <a:pt x="807947" y="365302"/>
                  </a:moveTo>
                  <a:lnTo>
                    <a:pt x="840311" y="751357"/>
                  </a:lnTo>
                  <a:lnTo>
                    <a:pt x="988546" y="794542"/>
                  </a:lnTo>
                  <a:lnTo>
                    <a:pt x="988546" y="794709"/>
                  </a:lnTo>
                  <a:lnTo>
                    <a:pt x="1136933" y="751357"/>
                  </a:lnTo>
                  <a:lnTo>
                    <a:pt x="1169297" y="365302"/>
                  </a:lnTo>
                  <a:lnTo>
                    <a:pt x="1016874" y="365302"/>
                  </a:lnTo>
                  <a:lnTo>
                    <a:pt x="988775" y="365356"/>
                  </a:lnTo>
                  <a:lnTo>
                    <a:pt x="988775" y="365302"/>
                  </a:lnTo>
                  <a:lnTo>
                    <a:pt x="988468" y="365302"/>
                  </a:lnTo>
                  <a:cubicBezTo>
                    <a:pt x="988469" y="365320"/>
                    <a:pt x="988469" y="365338"/>
                    <a:pt x="988469" y="365356"/>
                  </a:cubicBezTo>
                  <a:lnTo>
                    <a:pt x="960364" y="365302"/>
                  </a:lnTo>
                  <a:close/>
                  <a:moveTo>
                    <a:pt x="767051" y="328765"/>
                  </a:moveTo>
                  <a:lnTo>
                    <a:pt x="807779" y="328765"/>
                  </a:lnTo>
                  <a:lnTo>
                    <a:pt x="988372" y="328765"/>
                  </a:lnTo>
                  <a:lnTo>
                    <a:pt x="988871" y="328765"/>
                  </a:lnTo>
                  <a:lnTo>
                    <a:pt x="1171345" y="328765"/>
                  </a:lnTo>
                  <a:lnTo>
                    <a:pt x="1210192" y="328765"/>
                  </a:lnTo>
                  <a:lnTo>
                    <a:pt x="1169321" y="780661"/>
                  </a:lnTo>
                  <a:lnTo>
                    <a:pt x="988546" y="830259"/>
                  </a:lnTo>
                  <a:lnTo>
                    <a:pt x="988546" y="830612"/>
                  </a:lnTo>
                  <a:lnTo>
                    <a:pt x="807922" y="780661"/>
                  </a:lnTo>
                  <a:close/>
                  <a:moveTo>
                    <a:pt x="1101768" y="206402"/>
                  </a:moveTo>
                  <a:lnTo>
                    <a:pt x="1129877" y="206402"/>
                  </a:lnTo>
                  <a:lnTo>
                    <a:pt x="1129877" y="263140"/>
                  </a:lnTo>
                  <a:lnTo>
                    <a:pt x="1169610" y="263140"/>
                  </a:lnTo>
                  <a:lnTo>
                    <a:pt x="1169610" y="290728"/>
                  </a:lnTo>
                  <a:lnTo>
                    <a:pt x="1101768" y="290728"/>
                  </a:lnTo>
                  <a:close/>
                  <a:moveTo>
                    <a:pt x="992804" y="206402"/>
                  </a:moveTo>
                  <a:lnTo>
                    <a:pt x="1022300" y="206402"/>
                  </a:lnTo>
                  <a:lnTo>
                    <a:pt x="1040519" y="235899"/>
                  </a:lnTo>
                  <a:lnTo>
                    <a:pt x="1058564" y="206402"/>
                  </a:lnTo>
                  <a:lnTo>
                    <a:pt x="1087887" y="206402"/>
                  </a:lnTo>
                  <a:lnTo>
                    <a:pt x="1087887" y="290728"/>
                  </a:lnTo>
                  <a:lnTo>
                    <a:pt x="1059952" y="290728"/>
                  </a:lnTo>
                  <a:lnTo>
                    <a:pt x="1059952" y="248738"/>
                  </a:lnTo>
                  <a:lnTo>
                    <a:pt x="1040172" y="279450"/>
                  </a:lnTo>
                  <a:lnTo>
                    <a:pt x="1020565" y="248391"/>
                  </a:lnTo>
                  <a:lnTo>
                    <a:pt x="1020565" y="290728"/>
                  </a:lnTo>
                  <a:lnTo>
                    <a:pt x="992804" y="290728"/>
                  </a:lnTo>
                  <a:close/>
                  <a:moveTo>
                    <a:pt x="903099" y="206402"/>
                  </a:moveTo>
                  <a:lnTo>
                    <a:pt x="980832" y="206402"/>
                  </a:lnTo>
                  <a:lnTo>
                    <a:pt x="980832" y="234511"/>
                  </a:lnTo>
                  <a:lnTo>
                    <a:pt x="956020" y="234511"/>
                  </a:lnTo>
                  <a:lnTo>
                    <a:pt x="956020" y="290728"/>
                  </a:lnTo>
                  <a:lnTo>
                    <a:pt x="927564" y="290728"/>
                  </a:lnTo>
                  <a:lnTo>
                    <a:pt x="927564" y="234511"/>
                  </a:lnTo>
                  <a:lnTo>
                    <a:pt x="903099" y="234511"/>
                  </a:lnTo>
                  <a:close/>
                  <a:moveTo>
                    <a:pt x="808537" y="206402"/>
                  </a:moveTo>
                  <a:lnTo>
                    <a:pt x="836819" y="206402"/>
                  </a:lnTo>
                  <a:lnTo>
                    <a:pt x="836819" y="234511"/>
                  </a:lnTo>
                  <a:lnTo>
                    <a:pt x="862672" y="234511"/>
                  </a:lnTo>
                  <a:lnTo>
                    <a:pt x="862672" y="206402"/>
                  </a:lnTo>
                  <a:lnTo>
                    <a:pt x="890780" y="206402"/>
                  </a:lnTo>
                  <a:lnTo>
                    <a:pt x="890780" y="290728"/>
                  </a:lnTo>
                  <a:lnTo>
                    <a:pt x="862672" y="290728"/>
                  </a:lnTo>
                  <a:lnTo>
                    <a:pt x="862672" y="262793"/>
                  </a:lnTo>
                  <a:lnTo>
                    <a:pt x="836819" y="262793"/>
                  </a:lnTo>
                  <a:lnTo>
                    <a:pt x="836819" y="290728"/>
                  </a:lnTo>
                  <a:lnTo>
                    <a:pt x="808537" y="290728"/>
                  </a:lnTo>
                  <a:close/>
                  <a:moveTo>
                    <a:pt x="272911" y="106386"/>
                  </a:moveTo>
                  <a:lnTo>
                    <a:pt x="272911" y="900879"/>
                  </a:lnTo>
                  <a:lnTo>
                    <a:pt x="1698256" y="900879"/>
                  </a:lnTo>
                  <a:lnTo>
                    <a:pt x="1698256" y="106386"/>
                  </a:lnTo>
                  <a:close/>
                  <a:moveTo>
                    <a:pt x="194704" y="0"/>
                  </a:moveTo>
                  <a:lnTo>
                    <a:pt x="1776465" y="0"/>
                  </a:lnTo>
                  <a:cubicBezTo>
                    <a:pt x="1788708" y="0"/>
                    <a:pt x="1798632" y="9925"/>
                    <a:pt x="1798632" y="22168"/>
                  </a:cubicBezTo>
                  <a:lnTo>
                    <a:pt x="1798632" y="984106"/>
                  </a:lnTo>
                  <a:cubicBezTo>
                    <a:pt x="1798632" y="996350"/>
                    <a:pt x="1788708" y="1006274"/>
                    <a:pt x="1776465" y="1006274"/>
                  </a:cubicBezTo>
                  <a:lnTo>
                    <a:pt x="194704" y="1006274"/>
                  </a:lnTo>
                  <a:cubicBezTo>
                    <a:pt x="182460" y="1006274"/>
                    <a:pt x="172535" y="996350"/>
                    <a:pt x="172535" y="984106"/>
                  </a:cubicBezTo>
                  <a:lnTo>
                    <a:pt x="172535" y="22168"/>
                  </a:lnTo>
                  <a:cubicBezTo>
                    <a:pt x="172535" y="9925"/>
                    <a:pt x="182460" y="0"/>
                    <a:pt x="19470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Cloud Icon 02"/>
          <p:cNvSpPr>
            <a:spLocks noChangeAspect="1"/>
          </p:cNvSpPr>
          <p:nvPr/>
        </p:nvSpPr>
        <p:spPr bwMode="auto">
          <a:xfrm>
            <a:off x="4914001" y="1009650"/>
            <a:ext cx="2363998" cy="1613276"/>
          </a:xfrm>
          <a:custGeom>
            <a:avLst/>
            <a:gdLst/>
            <a:ahLst/>
            <a:cxnLst/>
            <a:rect l="l" t="t" r="r" b="b"/>
            <a:pathLst>
              <a:path w="806079" h="550097">
                <a:moveTo>
                  <a:pt x="513182" y="0"/>
                </a:moveTo>
                <a:cubicBezTo>
                  <a:pt x="617747" y="0"/>
                  <a:pt x="702514" y="84767"/>
                  <a:pt x="702514" y="189332"/>
                </a:cubicBezTo>
                <a:cubicBezTo>
                  <a:pt x="702514" y="206482"/>
                  <a:pt x="700234" y="223099"/>
                  <a:pt x="695191" y="238690"/>
                </a:cubicBezTo>
                <a:cubicBezTo>
                  <a:pt x="759875" y="257891"/>
                  <a:pt x="806079" y="318231"/>
                  <a:pt x="806079" y="389361"/>
                </a:cubicBezTo>
                <a:cubicBezTo>
                  <a:pt x="806079" y="478132"/>
                  <a:pt x="734115" y="550096"/>
                  <a:pt x="645344" y="550096"/>
                </a:cubicBezTo>
                <a:lnTo>
                  <a:pt x="645339" y="550095"/>
                </a:lnTo>
                <a:lnTo>
                  <a:pt x="160745" y="550095"/>
                </a:lnTo>
                <a:cubicBezTo>
                  <a:pt x="160742" y="550097"/>
                  <a:pt x="160738" y="550097"/>
                  <a:pt x="160735" y="550097"/>
                </a:cubicBezTo>
                <a:cubicBezTo>
                  <a:pt x="71964" y="550097"/>
                  <a:pt x="0" y="478133"/>
                  <a:pt x="0" y="389362"/>
                </a:cubicBezTo>
                <a:cubicBezTo>
                  <a:pt x="0" y="318387"/>
                  <a:pt x="46004" y="258155"/>
                  <a:pt x="110460" y="238777"/>
                </a:cubicBezTo>
                <a:cubicBezTo>
                  <a:pt x="104615" y="226580"/>
                  <a:pt x="102400" y="212977"/>
                  <a:pt x="102400" y="198856"/>
                </a:cubicBezTo>
                <a:cubicBezTo>
                  <a:pt x="102400" y="125869"/>
                  <a:pt x="161567" y="66702"/>
                  <a:pt x="234554" y="66702"/>
                </a:cubicBezTo>
                <a:cubicBezTo>
                  <a:pt x="277173" y="66702"/>
                  <a:pt x="315080" y="86876"/>
                  <a:pt x="337520" y="119528"/>
                </a:cubicBezTo>
                <a:cubicBezTo>
                  <a:pt x="365006" y="49446"/>
                  <a:pt x="433320" y="0"/>
                  <a:pt x="51318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400" b="1" dirty="0" smtClean="0">
                <a:gradFill>
                  <a:gsLst>
                    <a:gs pos="0">
                      <a:srgbClr val="FFFFFF"/>
                    </a:gs>
                    <a:gs pos="100000">
                      <a:srgbClr val="FFFFFF"/>
                    </a:gs>
                  </a:gsLst>
                  <a:lin ang="5400000" scaled="0"/>
                </a:gradFill>
              </a:rPr>
              <a:t>REST SVC</a:t>
            </a:r>
            <a:endParaRPr lang="en-US" sz="2400" b="1" dirty="0" smtClean="0">
              <a:gradFill>
                <a:gsLst>
                  <a:gs pos="0">
                    <a:srgbClr val="FFFFFF"/>
                  </a:gs>
                  <a:gs pos="100000">
                    <a:srgbClr val="FFFFFF"/>
                  </a:gs>
                </a:gsLst>
                <a:lin ang="5400000" scaled="0"/>
              </a:gradFill>
            </a:endParaRPr>
          </a:p>
        </p:txBody>
      </p:sp>
      <p:sp>
        <p:nvSpPr>
          <p:cNvPr id="39" name="Rectangle 38"/>
          <p:cNvSpPr/>
          <p:nvPr/>
        </p:nvSpPr>
        <p:spPr>
          <a:xfrm>
            <a:off x="774066" y="4162425"/>
            <a:ext cx="10643869" cy="55245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 Client</a:t>
            </a:r>
            <a:endParaRPr lang="en-US" dirty="0"/>
          </a:p>
        </p:txBody>
      </p:sp>
      <p:sp>
        <p:nvSpPr>
          <p:cNvPr id="40" name="Up-Down Arrow 39"/>
          <p:cNvSpPr/>
          <p:nvPr/>
        </p:nvSpPr>
        <p:spPr>
          <a:xfrm>
            <a:off x="5965417" y="2723437"/>
            <a:ext cx="484632" cy="1296723"/>
          </a:xfrm>
          <a:prstGeom prst="upDown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694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Creating Web API Services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90582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Web API</a:t>
            </a:r>
            <a:endParaRPr lang="en-US" dirty="0"/>
          </a:p>
        </p:txBody>
      </p:sp>
      <p:sp>
        <p:nvSpPr>
          <p:cNvPr id="5" name="Content Placeholder 4"/>
          <p:cNvSpPr>
            <a:spLocks noGrp="1"/>
          </p:cNvSpPr>
          <p:nvPr>
            <p:ph sz="quarter" idx="10"/>
          </p:nvPr>
        </p:nvSpPr>
        <p:spPr/>
        <p:txBody>
          <a:bodyPr/>
          <a:lstStyle/>
          <a:p>
            <a:r>
              <a:rPr lang="en-US" dirty="0" smtClean="0"/>
              <a:t>Open source: </a:t>
            </a:r>
            <a:r>
              <a:rPr lang="en-US" dirty="0" smtClean="0">
                <a:hlinkClick r:id="rId2"/>
              </a:rPr>
              <a:t>aspnetwebstack.codeplex.com</a:t>
            </a:r>
            <a:endParaRPr lang="en-US" dirty="0" smtClean="0"/>
          </a:p>
          <a:p>
            <a:pPr lvl="1"/>
            <a:r>
              <a:rPr lang="en-US" dirty="0" smtClean="0"/>
              <a:t>Nightly builds</a:t>
            </a:r>
          </a:p>
          <a:p>
            <a:r>
              <a:rPr lang="en-US" dirty="0" smtClean="0"/>
              <a:t>Web API 2 shipped with VS2013</a:t>
            </a:r>
          </a:p>
          <a:p>
            <a:r>
              <a:rPr lang="en-US" dirty="0" smtClean="0"/>
              <a:t>Learn more at </a:t>
            </a:r>
            <a:r>
              <a:rPr lang="en-US" dirty="0" smtClean="0">
                <a:hlinkClick r:id="rId3"/>
              </a:rPr>
              <a:t>asp.net/web-</a:t>
            </a:r>
            <a:r>
              <a:rPr lang="en-US" dirty="0" err="1" smtClean="0">
                <a:hlinkClick r:id="rId3"/>
              </a:rPr>
              <a:t>api</a:t>
            </a:r>
            <a:endParaRPr lang="en-US" dirty="0" smtClean="0"/>
          </a:p>
          <a:p>
            <a:endParaRPr lang="en-US" dirty="0"/>
          </a:p>
        </p:txBody>
      </p:sp>
      <p:pic>
        <p:nvPicPr>
          <p:cNvPr id="6" name="Picture 5"/>
          <p:cNvPicPr>
            <a:picLocks noChangeAspect="1"/>
          </p:cNvPicPr>
          <p:nvPr/>
        </p:nvPicPr>
        <p:blipFill>
          <a:blip r:embed="rId4"/>
          <a:stretch>
            <a:fillRect/>
          </a:stretch>
        </p:blipFill>
        <p:spPr>
          <a:xfrm>
            <a:off x="6503881" y="2603424"/>
            <a:ext cx="5400065" cy="3818015"/>
          </a:xfrm>
          <a:prstGeom prst="rect">
            <a:avLst/>
          </a:prstGeom>
        </p:spPr>
      </p:pic>
    </p:spTree>
    <p:extLst>
      <p:ext uri="{BB962C8B-B14F-4D97-AF65-F5344CB8AC3E}">
        <p14:creationId xmlns:p14="http://schemas.microsoft.com/office/powerpoint/2010/main" val="674992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www.w3.org/XML/1998/namespace"/>
    <ds:schemaRef ds:uri="230e9df3-be65-4c73-a93b-d1236ebd677e"/>
    <ds:schemaRef ds:uri="http://schemas.microsoft.com/office/infopath/2007/PartnerControls"/>
    <ds:schemaRef ds:uri="http://purl.org/dc/dcmitype/"/>
    <ds:schemaRef ds:uri="http://schemas.microsoft.com/office/2006/documentManagement/types"/>
    <ds:schemaRef ds:uri="http://purl.org/dc/terms/"/>
    <ds:schemaRef ds:uri="http://schemas.microsoft.com/office/2006/metadata/properties"/>
    <ds:schemaRef ds:uri="http://schemas.openxmlformats.org/package/2006/metadata/core-properties"/>
    <ds:schemaRef ds:uri="9144449b-ba5a-4612-98a9-381e907e54b6"/>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MVA-CourseTemplate-1</Template>
  <TotalTime>432</TotalTime>
  <Words>440</Words>
  <Application>Microsoft Office PowerPoint</Application>
  <PresentationFormat>Widescreen</PresentationFormat>
  <Paragraphs>86</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Segoe</vt:lpstr>
      <vt:lpstr>Segoe UI</vt:lpstr>
      <vt:lpstr>Segoe UI Light</vt:lpstr>
      <vt:lpstr>1_Office Theme</vt:lpstr>
      <vt:lpstr>PowerPoint Presentation</vt:lpstr>
      <vt:lpstr>Module Overview</vt:lpstr>
      <vt:lpstr>PowerPoint Presentation</vt:lpstr>
      <vt:lpstr>Web Services “Through the Years”</vt:lpstr>
      <vt:lpstr>SOAP vs. REST</vt:lpstr>
      <vt:lpstr>SOAP Client Support</vt:lpstr>
      <vt:lpstr>REST Client Support</vt:lpstr>
      <vt:lpstr>PowerPoint Presentation</vt:lpstr>
      <vt:lpstr>ASP.NET Web API</vt:lpstr>
      <vt:lpstr>Creating a Web API</vt:lpstr>
      <vt:lpstr>Creating Web API Services</vt:lpstr>
      <vt:lpstr>PowerPoint Presentation</vt:lpstr>
      <vt:lpstr>Consuming HTTP Clients</vt:lpstr>
      <vt:lpstr>Consuming Web API Services</vt:lpstr>
      <vt:lpstr>PowerPoint Presentation</vt:lpstr>
      <vt:lpstr>Configuring Routes</vt:lpstr>
      <vt:lpstr>Configuring Routes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 Hosting Services in Windows Azure</dc:title>
  <dc:creator>Bret Stateham</dc:creator>
  <cp:lastModifiedBy>Bret Stateham</cp:lastModifiedBy>
  <cp:revision>120</cp:revision>
  <dcterms:created xsi:type="dcterms:W3CDTF">2013-10-14T21:08:33Z</dcterms:created>
  <dcterms:modified xsi:type="dcterms:W3CDTF">2013-11-12T19:56:50Z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