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1" r:id="rId5"/>
    <p:sldId id="272" r:id="rId6"/>
    <p:sldId id="281" r:id="rId7"/>
    <p:sldId id="274" r:id="rId8"/>
    <p:sldId id="275" r:id="rId9"/>
    <p:sldId id="276" r:id="rId10"/>
    <p:sldId id="277" r:id="rId11"/>
    <p:sldId id="278" r:id="rId12"/>
    <p:sldId id="282"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47" d="100"/>
          <a:sy n="47" d="100"/>
        </p:scale>
        <p:origin x="62" y="965"/>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bretstateham.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using-kanban-jump-star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www.microsoftvirtualacademy.com/training-courses/building-modern-web-apps-jump-star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2" name="Title 1"/>
          <p:cNvSpPr>
            <a:spLocks noGrp="1"/>
          </p:cNvSpPr>
          <p:nvPr>
            <p:ph type="ctrTitle"/>
          </p:nvPr>
        </p:nvSpPr>
        <p:spPr>
          <a:solidFill>
            <a:srgbClr val="007233"/>
          </a:solidFill>
        </p:spPr>
        <p:txBody>
          <a:bodyPr/>
          <a:lstStyle/>
          <a:p>
            <a:r>
              <a:rPr lang="en-US" sz="4000" smtClean="0"/>
              <a:t>Dev/Test with Visual Studio Online and Microsoft Azure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Cale Teeter | ‏@</a:t>
            </a:r>
            <a:r>
              <a:rPr lang="en-US" dirty="0" err="1" smtClean="0"/>
              <a:t>CaleTeeter</a:t>
            </a:r>
            <a:r>
              <a:rPr lang="en-US" dirty="0" smtClean="0"/>
              <a:t> </a:t>
            </a:r>
            <a:endParaRPr lang="en-US" dirty="0"/>
          </a:p>
        </p:txBody>
      </p:sp>
      <p:sp>
        <p:nvSpPr>
          <p:cNvPr id="7" name="Content Placeholder 6"/>
          <p:cNvSpPr>
            <a:spLocks noGrp="1"/>
          </p:cNvSpPr>
          <p:nvPr>
            <p:ph idx="10"/>
          </p:nvPr>
        </p:nvSpPr>
        <p:spPr/>
        <p:txBody>
          <a:bodyPr/>
          <a:lstStyle/>
          <a:p>
            <a:r>
              <a:rPr lang="en-US" smtClean="0"/>
              <a:t>Distinguished Engineer &amp; Lead Architect for </a:t>
            </a:r>
            <a:br>
              <a:rPr lang="en-US" smtClean="0"/>
            </a:br>
            <a:r>
              <a:rPr lang="en-US" smtClean="0"/>
              <a:t>Windows Server &amp; System Center Division</a:t>
            </a:r>
          </a:p>
          <a:p>
            <a:pPr lvl="1"/>
            <a:r>
              <a:rPr lang="en-US" smtClean="0"/>
              <a:t>Inventor of Windows PowerShell</a:t>
            </a:r>
          </a:p>
          <a:p>
            <a:pPr lvl="1"/>
            <a:r>
              <a:rPr lang="en-US" smtClean="0"/>
              <a:t>Responsible for setting long term technical vision for these products and running the technology planning for the releases</a:t>
            </a:r>
          </a:p>
          <a:p>
            <a:r>
              <a:rPr lang="en-US" smtClean="0"/>
              <a:t>Over 30 years of industry experience </a:t>
            </a:r>
          </a:p>
          <a:p>
            <a:pPr lvl="1"/>
            <a:r>
              <a:rPr lang="en-US" smtClean="0"/>
              <a:t>Microsoft, Tivoli, NetView, DEC</a:t>
            </a:r>
          </a:p>
          <a:p>
            <a:pPr lvl="1"/>
            <a:r>
              <a:rPr lang="en-US" smtClean="0"/>
              <a:t>Held 8 patents prior to joining Microsoft, and has registered 30 since. </a:t>
            </a:r>
          </a:p>
          <a:p>
            <a:pPr lvl="1"/>
            <a:r>
              <a:rPr lang="en-US" smtClean="0"/>
              <a:t>Frequent speaker at industry and research conferences on a variety of management and language topics</a:t>
            </a:r>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Bret Stateham | @</a:t>
            </a:r>
            <a:r>
              <a:rPr lang="en-US" dirty="0" err="1" smtClean="0"/>
              <a:t>BretStateham</a:t>
            </a:r>
            <a:endParaRPr lang="en-US" dirty="0"/>
          </a:p>
        </p:txBody>
      </p:sp>
      <p:sp>
        <p:nvSpPr>
          <p:cNvPr id="7" name="Content Placeholder 6"/>
          <p:cNvSpPr>
            <a:spLocks noGrp="1"/>
          </p:cNvSpPr>
          <p:nvPr>
            <p:ph idx="10"/>
          </p:nvPr>
        </p:nvSpPr>
        <p:spPr/>
        <p:txBody>
          <a:bodyPr/>
          <a:lstStyle/>
          <a:p>
            <a:r>
              <a:rPr lang="en-US" dirty="0" smtClean="0"/>
              <a:t>Sr. Technical Evangelist</a:t>
            </a:r>
          </a:p>
          <a:p>
            <a:pPr lvl="1"/>
            <a:r>
              <a:rPr lang="en-US" dirty="0" smtClean="0"/>
              <a:t>Find me on the web at </a:t>
            </a:r>
            <a:r>
              <a:rPr lang="en-US" dirty="0" smtClean="0">
                <a:hlinkClick r:id="rId3"/>
              </a:rPr>
              <a:t>BretStateham.com</a:t>
            </a:r>
            <a:r>
              <a:rPr lang="en-US" dirty="0" smtClean="0"/>
              <a:t> </a:t>
            </a:r>
          </a:p>
          <a:p>
            <a:pPr lvl="1"/>
            <a:r>
              <a:rPr lang="en-US" dirty="0" smtClean="0"/>
              <a:t>Working on the web since before IIS</a:t>
            </a:r>
          </a:p>
          <a:p>
            <a:pPr lvl="1"/>
            <a:r>
              <a:rPr lang="en-US" dirty="0" smtClean="0"/>
              <a:t>Working with .NET since before .NET</a:t>
            </a:r>
          </a:p>
          <a:p>
            <a:pPr lvl="1"/>
            <a:r>
              <a:rPr lang="en-US" dirty="0" smtClean="0"/>
              <a:t>Nerd at heart</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7018" y="257903"/>
            <a:ext cx="1830521" cy="183052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10197455"/>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smtClean="0">
                          <a:latin typeface="Segoe UI Light" panose="020B0502040204020203" pitchFamily="34" charset="0"/>
                          <a:cs typeface="Segoe UI Light" panose="020B0502040204020203" pitchFamily="34" charset="0"/>
                        </a:rPr>
                        <a:t>Dev/Test</a:t>
                      </a:r>
                      <a:r>
                        <a:rPr lang="en-US" sz="3600" baseline="0" smtClean="0">
                          <a:latin typeface="Segoe UI Light" panose="020B0502040204020203" pitchFamily="34" charset="0"/>
                          <a:cs typeface="Segoe UI Light" panose="020B0502040204020203" pitchFamily="34" charset="0"/>
                        </a:rPr>
                        <a:t> with Visual Studio Oline and Microsoft Azure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Load Testing Deep Dive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Dev/Test with VSO and Azure</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Build, Release, Deploy</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Debugging in Azure</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Monitoring</a:t>
                      </a:r>
                      <a:r>
                        <a:rPr lang="en-US" sz="2400" baseline="0" dirty="0" smtClean="0">
                          <a:latin typeface="Segoe UI Light" panose="020B0502040204020203" pitchFamily="34" charset="0"/>
                          <a:cs typeface="Segoe UI Light" panose="020B0502040204020203" pitchFamily="34" charset="0"/>
                        </a:rPr>
                        <a:t> with Application Insights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Experienced Developers looking to enhance their </a:t>
            </a:r>
            <a:r>
              <a:rPr lang="en-US" dirty="0" err="1" smtClean="0"/>
              <a:t>dev</a:t>
            </a:r>
            <a:r>
              <a:rPr lang="en-US" dirty="0" smtClean="0"/>
              <a:t> workflows</a:t>
            </a:r>
          </a:p>
          <a:p>
            <a:pPr lvl="1"/>
            <a:r>
              <a:rPr lang="en-US" dirty="0" smtClean="0"/>
              <a:t>MSDN Subscribers who looking to take advantage of their Azure credit</a:t>
            </a:r>
          </a:p>
          <a:p>
            <a:r>
              <a:rPr lang="en-US" dirty="0" smtClean="0"/>
              <a:t>Suggested Prerequisites/Supporting Material</a:t>
            </a:r>
          </a:p>
          <a:p>
            <a:pPr lvl="1"/>
            <a:r>
              <a:rPr lang="en-US" dirty="0" smtClean="0">
                <a:hlinkClick r:id="rId3"/>
              </a:rPr>
              <a:t>Using Kanban Jump Start</a:t>
            </a:r>
            <a:endParaRPr lang="en-US" dirty="0"/>
          </a:p>
          <a:p>
            <a:pPr lvl="1"/>
            <a:r>
              <a:rPr lang="en-US" dirty="0" smtClean="0">
                <a:hlinkClick r:id="rId4"/>
              </a:rPr>
              <a:t>Building Modern Web Apps Jump Start</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
        <p:nvSpPr>
          <p:cNvPr id="7" name="TextBox 6"/>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1120f47a30945fce95e7e4c1765b5299">
  <xsd:schema xmlns:xsd="http://www.w3.org/2001/XMLSchema" xmlns:xs="http://www.w3.org/2001/XMLSchema" xmlns:p="http://schemas.microsoft.com/office/2006/metadata/properties" xmlns:ns3="636b0322-90fb-440c-9cbc-22749e7231e9" targetNamespace="http://schemas.microsoft.com/office/2006/metadata/properties" ma:root="true" ma:fieldsID="db00dd23a426f8bc60cc0a0c81e867e8"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DD6262-38D8-4B45-AC64-4A2684F684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3264</TotalTime>
  <Words>250</Words>
  <Application>Microsoft Office PowerPoint</Application>
  <PresentationFormat>Widescreen</PresentationFormat>
  <Paragraphs>61</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Dev/Test with Visual Studio Online and Microsoft Azure</vt:lpstr>
      <vt:lpstr>Meet Cale Teeter | ‏@CaleTeeter </vt:lpstr>
      <vt:lpstr>Meet Bret Stateham | @BretStateham</vt:lpstr>
      <vt:lpstr>Course Topics</vt:lpstr>
      <vt:lpstr>Setting Expectations</vt:lpstr>
      <vt:lpstr>     Join the MVA Community!</vt:lpstr>
      <vt:lpstr>PowerPoint Presentation</vt:lpstr>
      <vt:lpstr>Module Overview</vt:lpstr>
      <vt:lpstr>Lesson slide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Bret Stateham</cp:lastModifiedBy>
  <cp:revision>58</cp:revision>
  <dcterms:created xsi:type="dcterms:W3CDTF">2013-02-15T23:12:42Z</dcterms:created>
  <dcterms:modified xsi:type="dcterms:W3CDTF">2014-08-15T15:54:54Z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