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8" r:id="rId6"/>
    <p:sldId id="277" r:id="rId7"/>
    <p:sldId id="283" r:id="rId8"/>
    <p:sldId id="285" r:id="rId9"/>
    <p:sldId id="286" r:id="rId10"/>
    <p:sldId id="287" r:id="rId11"/>
    <p:sldId id="288" r:id="rId12"/>
    <p:sldId id="292" r:id="rId13"/>
    <p:sldId id="293" r:id="rId14"/>
    <p:sldId id="29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30" d="100"/>
          <a:sy n="30" d="100"/>
        </p:scale>
        <p:origin x="34" y="475"/>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79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979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038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698731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a:solidFill>
            <a:srgbClr val="007233"/>
          </a:solidFill>
        </p:spPr>
        <p:txBody>
          <a:bodyPr/>
          <a:lstStyle/>
          <a:p>
            <a:pPr marL="914400" indent="-914400"/>
            <a:r>
              <a:rPr lang="en-US" sz="4000" smtClean="0"/>
              <a:t>04 </a:t>
            </a:r>
            <a:r>
              <a:rPr lang="en-US" sz="4000" dirty="0"/>
              <a:t>| </a:t>
            </a:r>
            <a:r>
              <a:rPr lang="en-US" sz="4000" dirty="0" smtClean="0"/>
              <a:t>Load Testing Deep Dive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4285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Load Testing Overview</a:t>
            </a:r>
          </a:p>
          <a:p>
            <a:r>
              <a:rPr lang="en-GB" dirty="0" smtClean="0"/>
              <a:t>Creating Dynamic Tests</a:t>
            </a:r>
          </a:p>
          <a:p>
            <a:r>
              <a:rPr lang="en-GB" dirty="0" smtClean="0"/>
              <a:t>On Premises vs Visual Studio Online</a:t>
            </a:r>
          </a:p>
          <a:p>
            <a:r>
              <a:rPr lang="en-GB" dirty="0" smtClean="0"/>
              <a:t>Art of Load Testing</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629719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Load Testing Overview</a:t>
            </a:r>
          </a:p>
          <a:p>
            <a:r>
              <a:rPr lang="en-GB" dirty="0" smtClean="0"/>
              <a:t>Creating Dynamic Tests</a:t>
            </a:r>
          </a:p>
          <a:p>
            <a:r>
              <a:rPr lang="en-GB" dirty="0" smtClean="0"/>
              <a:t>On Premises vs Visual Studio Online</a:t>
            </a:r>
          </a:p>
          <a:p>
            <a:r>
              <a:rPr lang="en-GB" dirty="0" smtClean="0"/>
              <a:t>Art of Load Testing</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smtClean="0"/>
              <a:t>Load Testing Overview</a:t>
            </a:r>
            <a:endParaRPr lang="en-GB"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74511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a:t>Creating Dynamic Tests</a:t>
            </a:r>
          </a:p>
          <a:p>
            <a:pPr marL="914400" indent="-914400"/>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9442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8734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On Premises vs Visual Studio Online</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4102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1901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Art of Load Testing</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51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1120f47a30945fce95e7e4c1765b5299">
  <xsd:schema xmlns:xsd="http://www.w3.org/2001/XMLSchema" xmlns:xs="http://www.w3.org/2001/XMLSchema" xmlns:p="http://schemas.microsoft.com/office/2006/metadata/properties" xmlns:ns3="636b0322-90fb-440c-9cbc-22749e7231e9" targetNamespace="http://schemas.microsoft.com/office/2006/metadata/properties" ma:root="true" ma:fieldsID="db00dd23a426f8bc60cc0a0c81e867e8"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microsoft.com/office/infopath/2007/PartnerControls"/>
    <ds:schemaRef ds:uri="http://www.w3.org/XML/1998/namespace"/>
    <ds:schemaRef ds:uri="http://purl.org/dc/elements/1.1/"/>
    <ds:schemaRef ds:uri="http://purl.org/dc/dcmitype/"/>
    <ds:schemaRef ds:uri="http://schemas.microsoft.com/office/2006/documentManagement/types"/>
    <ds:schemaRef ds:uri="http://schemas.openxmlformats.org/package/2006/metadata/core-properties"/>
    <ds:schemaRef ds:uri="636b0322-90fb-440c-9cbc-22749e7231e9"/>
    <ds:schemaRef ds:uri="http://schemas.microsoft.com/office/2006/metadata/propertie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BDD6262-38D8-4B45-AC64-4A2684F684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3276</TotalTime>
  <Words>65</Words>
  <Application>Microsoft Office PowerPoint</Application>
  <PresentationFormat>Widescreen</PresentationFormat>
  <Paragraphs>22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vt:lpstr>
      <vt:lpstr>Segoe UI</vt:lpstr>
      <vt:lpstr>Segoe UI Light</vt:lpstr>
      <vt:lpstr>1_Office Theme</vt:lpstr>
      <vt:lpstr>04 | Load Testing Deep Dive</vt:lpstr>
      <vt:lpstr>Module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Overview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04-LoadTest</dc:title>
  <dc:creator>Frank Gartland</dc:creator>
  <cp:lastModifiedBy>Bret Stateham</cp:lastModifiedBy>
  <cp:revision>66</cp:revision>
  <dcterms:created xsi:type="dcterms:W3CDTF">2013-02-15T23:12:42Z</dcterms:created>
  <dcterms:modified xsi:type="dcterms:W3CDTF">2014-08-15T15:58:05Z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