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77" r:id="rId7"/>
    <p:sldId id="283" r:id="rId8"/>
    <p:sldId id="285" r:id="rId9"/>
    <p:sldId id="286" r:id="rId10"/>
    <p:sldId id="287" r:id="rId11"/>
    <p:sldId id="288" r:id="rId12"/>
    <p:sldId id="292" r:id="rId13"/>
    <p:sldId id="293" r:id="rId14"/>
    <p:sldId id="29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47" d="100"/>
          <a:sy n="47" d="100"/>
        </p:scale>
        <p:origin x="62" y="96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7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79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38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072337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pPr marL="914400" indent="-914400"/>
            <a:r>
              <a:rPr lang="en-US" sz="4000" dirty="0" smtClean="0"/>
              <a:t>05 </a:t>
            </a:r>
            <a:r>
              <a:rPr lang="en-US" sz="4000" dirty="0"/>
              <a:t>| </a:t>
            </a:r>
            <a:r>
              <a:rPr lang="en-US" sz="4000" dirty="0" smtClean="0"/>
              <a:t>Build, Release, Deploy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4285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Build Automation</a:t>
            </a:r>
          </a:p>
          <a:p>
            <a:r>
              <a:rPr lang="en-GB" dirty="0" smtClean="0"/>
              <a:t>Custom Build Servers</a:t>
            </a:r>
            <a:endParaRPr lang="en-GB" dirty="0" smtClean="0"/>
          </a:p>
          <a:p>
            <a:r>
              <a:rPr lang="en-GB" dirty="0" smtClean="0"/>
              <a:t>Continuous Deployment</a:t>
            </a:r>
          </a:p>
          <a:p>
            <a:r>
              <a:rPr lang="en-GB" dirty="0" smtClean="0"/>
              <a:t>Deploying Across Environments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4270322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Build Automation</a:t>
            </a:r>
          </a:p>
          <a:p>
            <a:r>
              <a:rPr lang="en-GB" dirty="0" smtClean="0"/>
              <a:t>Custom Build Servers</a:t>
            </a:r>
            <a:endParaRPr lang="en-GB" dirty="0" smtClean="0"/>
          </a:p>
          <a:p>
            <a:r>
              <a:rPr lang="en-GB" dirty="0" smtClean="0"/>
              <a:t>Continuous Deployment</a:t>
            </a:r>
          </a:p>
          <a:p>
            <a:r>
              <a:rPr lang="en-GB" dirty="0" smtClean="0"/>
              <a:t>Deploying Across Environments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smtClean="0"/>
              <a:t>Build Automation</a:t>
            </a:r>
            <a:endParaRPr lang="en-GB"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74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Custom Build Servers</a:t>
            </a:r>
          </a:p>
          <a:p>
            <a:pPr marL="914400" indent="-914400"/>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94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8734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Continuous Deployment</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10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190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Deploying Across Environments</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51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636b0322-90fb-440c-9cbc-22749e7231e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3279</TotalTime>
  <Words>48</Words>
  <Application>Microsoft Office PowerPoint</Application>
  <PresentationFormat>Widescreen</PresentationFormat>
  <Paragraphs>22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05 | Build, Release, Deploy</vt:lpstr>
      <vt:lpstr>Module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05-Release</dc:title>
  <dc:creator>Frank Gartland</dc:creator>
  <cp:lastModifiedBy>Bret Stateham</cp:lastModifiedBy>
  <cp:revision>70</cp:revision>
  <dcterms:created xsi:type="dcterms:W3CDTF">2013-02-15T23:12:42Z</dcterms:created>
  <dcterms:modified xsi:type="dcterms:W3CDTF">2014-08-15T16:00:32Z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