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71" r:id="rId5"/>
    <p:sldId id="278" r:id="rId6"/>
    <p:sldId id="277" r:id="rId7"/>
    <p:sldId id="283" r:id="rId8"/>
    <p:sldId id="285" r:id="rId9"/>
    <p:sldId id="286" r:id="rId10"/>
    <p:sldId id="287" r:id="rId11"/>
    <p:sldId id="288" r:id="rId12"/>
    <p:sldId id="292" r:id="rId13"/>
    <p:sldId id="293" r:id="rId14"/>
    <p:sldId id="295"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47" d="100"/>
          <a:sy n="47" d="100"/>
        </p:scale>
        <p:origin x="62" y="965"/>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8/15/2014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8/15/2014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09792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9793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0388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29825270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dirty="0"/>
          </a:p>
        </p:txBody>
      </p:sp>
      <p:sp>
        <p:nvSpPr>
          <p:cNvPr id="2" name="Title 1"/>
          <p:cNvSpPr>
            <a:spLocks noGrp="1"/>
          </p:cNvSpPr>
          <p:nvPr>
            <p:ph type="ctrTitle"/>
          </p:nvPr>
        </p:nvSpPr>
        <p:spPr>
          <a:solidFill>
            <a:srgbClr val="007233"/>
          </a:solidFill>
        </p:spPr>
        <p:txBody>
          <a:bodyPr/>
          <a:lstStyle/>
          <a:p>
            <a:pPr marL="914400" indent="-914400"/>
            <a:r>
              <a:rPr lang="en-US" sz="4000" smtClean="0"/>
              <a:t>06 </a:t>
            </a:r>
            <a:r>
              <a:rPr lang="en-US" sz="4000" dirty="0"/>
              <a:t>| </a:t>
            </a:r>
            <a:r>
              <a:rPr lang="en-US" sz="4000" dirty="0" smtClean="0"/>
              <a:t>Build, Release, Deploy</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quarter" idx="10"/>
          </p:nvPr>
        </p:nvSpPr>
        <p:spPr/>
        <p:txBody>
          <a:bodyPr/>
          <a:lstStyle/>
          <a:p>
            <a:endParaRPr lang="en-US"/>
          </a:p>
        </p:txBody>
      </p:sp>
    </p:spTree>
    <p:extLst>
      <p:ext uri="{BB962C8B-B14F-4D97-AF65-F5344CB8AC3E}">
        <p14:creationId xmlns:p14="http://schemas.microsoft.com/office/powerpoint/2010/main" val="242858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Application Insights Introduction</a:t>
            </a:r>
          </a:p>
          <a:p>
            <a:r>
              <a:rPr lang="en-GB" dirty="0" smtClean="0"/>
              <a:t>Instrumenting you Application</a:t>
            </a:r>
          </a:p>
          <a:p>
            <a:r>
              <a:rPr lang="en-GB" dirty="0" smtClean="0"/>
              <a:t>Server Side Monitoring</a:t>
            </a:r>
          </a:p>
          <a:p>
            <a:r>
              <a:rPr lang="en-GB" dirty="0" smtClean="0"/>
              <a:t>Visualizing Data with Dashboards</a:t>
            </a: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655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Application Insights Introduction</a:t>
            </a:r>
          </a:p>
          <a:p>
            <a:r>
              <a:rPr lang="en-GB" dirty="0" smtClean="0"/>
              <a:t>Instrumenting you Application</a:t>
            </a:r>
          </a:p>
          <a:p>
            <a:r>
              <a:rPr lang="en-GB" dirty="0" smtClean="0"/>
              <a:t>Server Side Monitoring</a:t>
            </a:r>
          </a:p>
          <a:p>
            <a:r>
              <a:rPr lang="en-GB" dirty="0" smtClean="0"/>
              <a:t>Visualizing Data with Dashboards</a:t>
            </a: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GB" dirty="0"/>
              <a:t>Application Insights Introduction</a:t>
            </a: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quarter" idx="10"/>
          </p:nvPr>
        </p:nvSpPr>
        <p:spPr/>
        <p:txBody>
          <a:bodyPr/>
          <a:lstStyle/>
          <a:p>
            <a:endParaRPr lang="en-US"/>
          </a:p>
        </p:txBody>
      </p:sp>
    </p:spTree>
    <p:extLst>
      <p:ext uri="{BB962C8B-B14F-4D97-AF65-F5344CB8AC3E}">
        <p14:creationId xmlns:p14="http://schemas.microsoft.com/office/powerpoint/2010/main" val="2745114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GB" dirty="0"/>
              <a:t>Instrumenting you </a:t>
            </a:r>
            <a:r>
              <a:rPr lang="en-GB" dirty="0" smtClean="0"/>
              <a:t>Application</a:t>
            </a:r>
            <a:endParaRPr lang="en-GB"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89442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quarter" idx="10"/>
          </p:nvPr>
        </p:nvSpPr>
        <p:spPr/>
        <p:txBody>
          <a:bodyPr/>
          <a:lstStyle/>
          <a:p>
            <a:endParaRPr lang="en-US"/>
          </a:p>
        </p:txBody>
      </p:sp>
    </p:spTree>
    <p:extLst>
      <p:ext uri="{BB962C8B-B14F-4D97-AF65-F5344CB8AC3E}">
        <p14:creationId xmlns:p14="http://schemas.microsoft.com/office/powerpoint/2010/main" val="87348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GB" dirty="0"/>
              <a:t>Server Side Monitoring</a:t>
            </a: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24102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quarter" idx="10"/>
          </p:nvPr>
        </p:nvSpPr>
        <p:spPr/>
        <p:txBody>
          <a:bodyPr/>
          <a:lstStyle/>
          <a:p>
            <a:endParaRPr lang="en-US"/>
          </a:p>
        </p:txBody>
      </p:sp>
    </p:spTree>
    <p:extLst>
      <p:ext uri="{BB962C8B-B14F-4D97-AF65-F5344CB8AC3E}">
        <p14:creationId xmlns:p14="http://schemas.microsoft.com/office/powerpoint/2010/main" val="219016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GB" dirty="0"/>
              <a:t>Visualizing Data with Dashboards</a:t>
            </a: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95102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1120f47a30945fce95e7e4c1765b5299">
  <xsd:schema xmlns:xsd="http://www.w3.org/2001/XMLSchema" xmlns:xs="http://www.w3.org/2001/XMLSchema" xmlns:p="http://schemas.microsoft.com/office/2006/metadata/properties" xmlns:ns3="636b0322-90fb-440c-9cbc-22749e7231e9" targetNamespace="http://schemas.microsoft.com/office/2006/metadata/properties" ma:root="true" ma:fieldsID="db00dd23a426f8bc60cc0a0c81e867e8"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DD6262-38D8-4B45-AC64-4A2684F684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schemas.microsoft.com/office/2006/documentManagement/types"/>
    <ds:schemaRef ds:uri="636b0322-90fb-440c-9cbc-22749e7231e9"/>
    <ds:schemaRef ds:uri="http://purl.org/dc/dcmitype/"/>
    <ds:schemaRef ds:uri="http://purl.org/dc/terms/"/>
    <ds:schemaRef ds:uri="http://purl.org/dc/elements/1.1/"/>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3287</TotalTime>
  <Words>57</Words>
  <Application>Microsoft Office PowerPoint</Application>
  <PresentationFormat>Widescreen</PresentationFormat>
  <Paragraphs>22</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Segoe</vt:lpstr>
      <vt:lpstr>Segoe UI</vt:lpstr>
      <vt:lpstr>Segoe UI Light</vt:lpstr>
      <vt:lpstr>1_Office Theme</vt:lpstr>
      <vt:lpstr>06 | Build, Release, Deploy</vt:lpstr>
      <vt:lpstr>Module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Overview</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06-Monitor</dc:title>
  <dc:creator>Frank Gartland</dc:creator>
  <cp:lastModifiedBy>Bret Stateham</cp:lastModifiedBy>
  <cp:revision>74</cp:revision>
  <dcterms:created xsi:type="dcterms:W3CDTF">2013-02-15T23:12:42Z</dcterms:created>
  <dcterms:modified xsi:type="dcterms:W3CDTF">2014-08-15T16:09:02Z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