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1" r:id="rId5"/>
    <p:sldId id="272" r:id="rId6"/>
    <p:sldId id="281" r:id="rId7"/>
    <p:sldId id="280" r:id="rId8"/>
    <p:sldId id="274" r:id="rId9"/>
    <p:sldId id="275" r:id="rId10"/>
    <p:sldId id="276" r:id="rId11"/>
    <p:sldId id="277" r:id="rId12"/>
    <p:sldId id="278" r:id="rId13"/>
    <p:sldId id="28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26723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hanselman.com/"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ratchetandthegeek.com/" TargetMode="External"/><Relationship Id="rId5" Type="http://schemas.openxmlformats.org/officeDocument/2006/relationships/hyperlink" Target="http://thisdeveloperslife.com/" TargetMode="External"/><Relationship Id="rId4" Type="http://schemas.openxmlformats.org/officeDocument/2006/relationships/hyperlink" Target="http://hanselminute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Jeffrey Snover | ‏@jsnover </a:t>
            </a:r>
            <a:endParaRPr lang="en-US" dirty="0"/>
          </a:p>
        </p:txBody>
      </p:sp>
      <p:sp>
        <p:nvSpPr>
          <p:cNvPr id="7" name="Content Placeholder 6"/>
          <p:cNvSpPr>
            <a:spLocks noGrp="1"/>
          </p:cNvSpPr>
          <p:nvPr>
            <p:ph idx="10"/>
          </p:nvPr>
        </p:nvSpPr>
        <p:spPr/>
        <p:txBody>
          <a:bodyPr/>
          <a:lstStyle/>
          <a:p>
            <a:r>
              <a:rPr lang="en-US" smtClean="0"/>
              <a:t>Distinguished Engineer &amp; Lead Architect for </a:t>
            </a:r>
            <a:br>
              <a:rPr lang="en-US" smtClean="0"/>
            </a:br>
            <a:r>
              <a:rPr lang="en-US" smtClean="0"/>
              <a:t>Windows Server &amp; System Center Division</a:t>
            </a:r>
          </a:p>
          <a:p>
            <a:pPr lvl="1"/>
            <a:r>
              <a:rPr lang="en-US" smtClean="0"/>
              <a:t>Inventor of Windows PowerShell</a:t>
            </a:r>
          </a:p>
          <a:p>
            <a:pPr lvl="1"/>
            <a:r>
              <a:rPr lang="en-US" smtClean="0"/>
              <a:t>Responsible for setting long term technical vision for these products and running the technology planning for the releases</a:t>
            </a:r>
          </a:p>
          <a:p>
            <a:r>
              <a:rPr lang="en-US" smtClean="0"/>
              <a:t>Over 30 years of industry experience </a:t>
            </a:r>
          </a:p>
          <a:p>
            <a:pPr lvl="1"/>
            <a:r>
              <a:rPr lang="en-US" smtClean="0"/>
              <a:t>Microsoft, Tivoli, NetView, DEC</a:t>
            </a:r>
          </a:p>
          <a:p>
            <a:pPr lvl="1"/>
            <a:r>
              <a:rPr lang="en-US" smtClean="0"/>
              <a:t>Held 8 patents prior to joining Microsoft, and has registered 30 since. </a:t>
            </a:r>
          </a:p>
          <a:p>
            <a:pPr lvl="1"/>
            <a:r>
              <a:rPr lang="en-US" smtClean="0"/>
              <a:t>Frequent speaker at industry and research conferences on a variety of management and language topics</a:t>
            </a: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Scott Hanselman | @shanselman</a:t>
            </a:r>
            <a:endParaRPr lang="en-US" dirty="0"/>
          </a:p>
        </p:txBody>
      </p:sp>
      <p:sp>
        <p:nvSpPr>
          <p:cNvPr id="7" name="Content Placeholder 6"/>
          <p:cNvSpPr>
            <a:spLocks noGrp="1"/>
          </p:cNvSpPr>
          <p:nvPr>
            <p:ph idx="10"/>
          </p:nvPr>
        </p:nvSpPr>
        <p:spPr/>
        <p:txBody>
          <a:bodyPr/>
          <a:lstStyle/>
          <a:p>
            <a:r>
              <a:rPr lang="en-US" dirty="0" smtClean="0"/>
              <a:t>Principal Program Manager, Microsoft</a:t>
            </a:r>
          </a:p>
          <a:p>
            <a:pPr lvl="1"/>
            <a:r>
              <a:rPr lang="en-US" dirty="0" smtClean="0"/>
              <a:t>Web developer focused on Windows Azure and ASP.NET</a:t>
            </a:r>
          </a:p>
          <a:p>
            <a:pPr lvl="1"/>
            <a:r>
              <a:rPr lang="en-US" dirty="0" smtClean="0"/>
              <a:t>Blogging at </a:t>
            </a:r>
            <a:r>
              <a:rPr lang="en-US" dirty="0" smtClean="0">
                <a:hlinkClick r:id="rId3"/>
              </a:rPr>
              <a:t>http://hanselman.com</a:t>
            </a:r>
            <a:r>
              <a:rPr lang="en-US" dirty="0" smtClean="0"/>
              <a:t> for over a decade</a:t>
            </a:r>
          </a:p>
          <a:p>
            <a:r>
              <a:rPr lang="en-US" dirty="0" smtClean="0"/>
              <a:t>One of Microsoft’s Most Respected Developers</a:t>
            </a:r>
          </a:p>
          <a:p>
            <a:pPr lvl="1"/>
            <a:r>
              <a:rPr lang="en-US" dirty="0" smtClean="0"/>
              <a:t>Written a number of books and spoken in person to almost a half million developers worldwide</a:t>
            </a:r>
          </a:p>
          <a:p>
            <a:pPr lvl="1"/>
            <a:r>
              <a:rPr lang="en-US" dirty="0" smtClean="0">
                <a:hlinkClick r:id="rId4"/>
              </a:rPr>
              <a:t>http://hanselminutes.com</a:t>
            </a:r>
            <a:r>
              <a:rPr lang="en-US" dirty="0" smtClean="0"/>
              <a:t> for tech talk</a:t>
            </a:r>
          </a:p>
          <a:p>
            <a:pPr lvl="1"/>
            <a:r>
              <a:rPr lang="en-US" dirty="0" smtClean="0">
                <a:hlinkClick r:id="rId5"/>
              </a:rPr>
              <a:t>http://thisdeveloperslife.com</a:t>
            </a:r>
            <a:r>
              <a:rPr lang="en-US" dirty="0" smtClean="0"/>
              <a:t> on developers’ lives and loves</a:t>
            </a:r>
          </a:p>
          <a:p>
            <a:pPr lvl="1"/>
            <a:r>
              <a:rPr lang="en-US" dirty="0" smtClean="0">
                <a:hlinkClick r:id="rId6"/>
              </a:rPr>
              <a:t>http://ratchetandthegeek.com</a:t>
            </a:r>
            <a:r>
              <a:rPr lang="en-US" dirty="0" smtClean="0"/>
              <a:t> for pop culture and tech media</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7018" y="110280"/>
            <a:ext cx="1830521" cy="212576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Jason Helmick | </a:t>
            </a:r>
            <a:r>
              <a:rPr lang="en-US" dirty="0"/>
              <a:t>‏@</a:t>
            </a:r>
            <a:r>
              <a:rPr lang="en-US" dirty="0" err="1" smtClean="0"/>
              <a:t>theJasonHelmick</a:t>
            </a:r>
            <a:endParaRPr lang="en-US" dirty="0"/>
          </a:p>
        </p:txBody>
      </p:sp>
      <p:sp>
        <p:nvSpPr>
          <p:cNvPr id="7" name="Content Placeholder 6"/>
          <p:cNvSpPr>
            <a:spLocks noGrp="1"/>
          </p:cNvSpPr>
          <p:nvPr>
            <p:ph idx="10"/>
          </p:nvPr>
        </p:nvSpPr>
        <p:spPr/>
        <p:txBody>
          <a:bodyPr/>
          <a:lstStyle/>
          <a:p>
            <a:r>
              <a:rPr lang="en-US" dirty="0"/>
              <a:t>Senior </a:t>
            </a:r>
            <a:r>
              <a:rPr lang="en-US" dirty="0" smtClean="0"/>
              <a:t>Technologist, Concentrated Technology</a:t>
            </a:r>
          </a:p>
          <a:p>
            <a:pPr lvl="1"/>
            <a:r>
              <a:rPr lang="en-US" dirty="0" err="1" smtClean="0"/>
              <a:t>Spiz</a:t>
            </a:r>
            <a:endParaRPr lang="en-US" dirty="0" smtClean="0"/>
          </a:p>
          <a:p>
            <a:pPr lvl="1"/>
            <a:r>
              <a:rPr lang="en-US" dirty="0" err="1" smtClean="0"/>
              <a:t>Spiz</a:t>
            </a:r>
            <a:r>
              <a:rPr lang="en-US" dirty="0" smtClean="0"/>
              <a:t> </a:t>
            </a:r>
          </a:p>
          <a:p>
            <a:r>
              <a:rPr lang="en-US" dirty="0" smtClean="0"/>
              <a:t>Background</a:t>
            </a:r>
          </a:p>
          <a:p>
            <a:pPr lvl="1"/>
            <a:r>
              <a:rPr lang="en-US" dirty="0" err="1" smtClean="0"/>
              <a:t>Spiz</a:t>
            </a:r>
            <a:endParaRPr lang="en-US" dirty="0" smtClean="0"/>
          </a:p>
          <a:p>
            <a:pPr lvl="1"/>
            <a:r>
              <a:rPr lang="en-US" dirty="0" err="1" smtClean="0"/>
              <a:t>Spiz</a:t>
            </a:r>
            <a:endParaRPr lang="en-US" dirty="0"/>
          </a:p>
        </p:txBody>
      </p:sp>
    </p:spTree>
    <p:extLst>
      <p:ext uri="{BB962C8B-B14F-4D97-AF65-F5344CB8AC3E}">
        <p14:creationId xmlns:p14="http://schemas.microsoft.com/office/powerpoint/2010/main" val="26438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28416"/>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err="1" smtClean="0"/>
              <a:t>Spiz</a:t>
            </a:r>
            <a:endParaRPr lang="en-US" dirty="0" smtClean="0"/>
          </a:p>
          <a:p>
            <a:pPr lvl="1"/>
            <a:r>
              <a:rPr lang="en-US" dirty="0" err="1" smtClean="0"/>
              <a:t>Spiz</a:t>
            </a:r>
            <a:endParaRPr lang="en-US" dirty="0" smtClean="0"/>
          </a:p>
          <a:p>
            <a:r>
              <a:rPr lang="en-US" dirty="0" smtClean="0"/>
              <a:t>Suggested Prerequisites/Supporting Material</a:t>
            </a:r>
          </a:p>
          <a:p>
            <a:pPr lvl="1"/>
            <a:r>
              <a:rPr lang="en-US" dirty="0" err="1"/>
              <a:t>Spiz</a:t>
            </a:r>
            <a:endParaRPr lang="en-US" dirty="0"/>
          </a:p>
          <a:p>
            <a:pPr lvl="1"/>
            <a:r>
              <a:rPr lang="en-US" dirty="0" err="1"/>
              <a:t>Spiz</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{Module Name}</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DD6262-38D8-4B45-AC64-4A2684F684D1}"/>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3240</TotalTime>
  <Words>333</Words>
  <Application>Microsoft Office PowerPoint</Application>
  <PresentationFormat>Widescreen</PresentationFormat>
  <Paragraphs>85</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Getting Started with PowerShell  Jump Start</vt:lpstr>
      <vt:lpstr>Meet Jeffrey Snover | ‏@jsnover </vt:lpstr>
      <vt:lpstr>Meet Scott Hanselman | @shanselman</vt:lpstr>
      <vt:lpstr>Meet Jason Helmick | ‏@theJasonHelmick</vt:lpstr>
      <vt:lpstr>Course Topics</vt:lpstr>
      <vt:lpstr>Setting Expectations</vt:lpstr>
      <vt:lpstr>     Join the MVA Community!</vt:lpstr>
      <vt:lpstr>PowerPoint Presentation</vt:lpstr>
      <vt:lpstr>Module Overview</vt:lpstr>
      <vt:lpstr>Lesson slide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54</cp:revision>
  <dcterms:created xsi:type="dcterms:W3CDTF">2013-02-15T23:12:42Z</dcterms:created>
  <dcterms:modified xsi:type="dcterms:W3CDTF">2014-08-04T21:55:57Z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