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9" r:id="rId4"/>
  </p:sldMasterIdLst>
  <p:notesMasterIdLst>
    <p:notesMasterId r:id="rId12"/>
  </p:notesMasterIdLst>
  <p:sldIdLst>
    <p:sldId id="256" r:id="rId5"/>
    <p:sldId id="262" r:id="rId6"/>
    <p:sldId id="257" r:id="rId7"/>
    <p:sldId id="263" r:id="rId8"/>
    <p:sldId id="265" r:id="rId9"/>
    <p:sldId id="259" r:id="rId10"/>
    <p:sldId id="258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8F"/>
    <a:srgbClr val="002050"/>
    <a:srgbClr val="0072C6"/>
    <a:srgbClr val="7FBA00"/>
    <a:srgbClr val="6DB305"/>
    <a:srgbClr val="68217A"/>
    <a:srgbClr val="191919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7" autoAdjust="0"/>
    <p:restoredTop sz="97708" autoAdjust="0"/>
  </p:normalViewPr>
  <p:slideViewPr>
    <p:cSldViewPr snapToGrid="0" snapToObjects="1">
      <p:cViewPr varScale="1">
        <p:scale>
          <a:sx n="82" d="100"/>
          <a:sy n="82" d="100"/>
        </p:scale>
        <p:origin x="763" y="5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-357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EBE3F-A7B2-714F-B7FA-6354F1F1BE59}" type="datetimeFigureOut">
              <a:rPr lang="en-US" smtClean="0"/>
              <a:pPr/>
              <a:t>9/26/2013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5742E-4EDD-AB47-9419-9B68AD0A9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3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2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.pdf"/></Relationships>
</file>

<file path=ppt/slideLayouts/_rels/slideLayout11.xml.rels><?xml version="1.0" encoding="UTF-8" standalone="yes"?>
<Relationships xmlns="http://schemas.openxmlformats.org/package/2006/relationships"><Relationship Id="rId1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.pdf"/></Relationships>
</file>

<file path=ppt/slideLayouts/_rels/slideLayout12.xml.rels><?xml version="1.0" encoding="UTF-8" standalone="yes"?>
<Relationships xmlns="http://schemas.openxmlformats.org/package/2006/relationships"><Relationship Id="rId1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.pd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.pd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.pdf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d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9.pdf"/></Relationships>
</file>

<file path=ppt/slideLayouts/_rels/slideLayout4.xml.rels><?xml version="1.0" encoding="UTF-8" standalone="yes"?>
<Relationships xmlns="http://schemas.openxmlformats.org/package/2006/relationships"><Relationship Id="rId12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.pdf"/></Relationships>
</file>

<file path=ppt/slideLayouts/_rels/slideLayout5.xml.rels><?xml version="1.0" encoding="UTF-8" standalone="yes"?>
<Relationships xmlns="http://schemas.openxmlformats.org/package/2006/relationships"><Relationship Id="rId12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.pdf"/></Relationships>
</file>

<file path=ppt/slideLayouts/_rels/slideLayout6.xml.rels><?xml version="1.0" encoding="UTF-8" standalone="yes"?>
<Relationships xmlns="http://schemas.openxmlformats.org/package/2006/relationships"><Relationship Id="rId12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.pd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.pdf"/></Relationships>
</file>

<file path=ppt/slideLayouts/_rels/slideLayout8.xml.rels><?xml version="1.0" encoding="UTF-8" standalone="yes"?>
<Relationships xmlns="http://schemas.openxmlformats.org/package/2006/relationships"><Relationship Id="rId12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.pdf"/></Relationships>
</file>

<file path=ppt/slideLayouts/_rels/slideLayout9.xml.rels><?xml version="1.0" encoding="UTF-8" standalone="yes"?>
<Relationships xmlns="http://schemas.openxmlformats.org/package/2006/relationships"><Relationship Id="rId12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.pd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 for internal audienc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1657" y="3872539"/>
            <a:ext cx="9737478" cy="2205736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428383" y="4758848"/>
            <a:ext cx="8308458" cy="1093895"/>
          </a:xfrm>
          <a:prstGeom prst="rect">
            <a:avLst/>
          </a:prstGeom>
          <a:noFill/>
        </p:spPr>
        <p:txBody>
          <a:bodyPr lIns="143407" tIns="89629" rIns="143407" bIns="89629" anchor="t" anchorCtr="0"/>
          <a:lstStyle>
            <a:lvl1pPr marL="0" indent="0" algn="l">
              <a:defRPr sz="59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428384" y="4169753"/>
            <a:ext cx="8308458" cy="589095"/>
          </a:xfrm>
        </p:spPr>
        <p:txBody>
          <a:bodyPr tIns="107555" bIns="107555">
            <a:noAutofit/>
          </a:bodyPr>
          <a:lstStyle>
            <a:lvl1pPr marL="0" indent="0">
              <a:spcBef>
                <a:spcPts val="0"/>
              </a:spcBef>
              <a:buNone/>
              <a:defRPr sz="310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pic>
        <p:nvPicPr>
          <p:cNvPr id="19" name="Picture 18" descr="Dev-Unleashed-logo-White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9002" t="43683" r="16409" b="45008"/>
              <a:stretch>
                <a:fillRect/>
              </a:stretch>
            </p:blipFill>
          </mc:Choice>
          <mc:Fallback>
            <p:blipFill>
              <a:blip r:embed="rId4"/>
              <a:srcRect l="19002" t="43683" r="16409" b="45008"/>
              <a:stretch>
                <a:fillRect/>
              </a:stretch>
            </p:blipFill>
          </mc:Fallback>
        </mc:AlternateContent>
        <p:spPr>
          <a:xfrm>
            <a:off x="428383" y="2806700"/>
            <a:ext cx="3699117" cy="838200"/>
          </a:xfrm>
          <a:prstGeom prst="rect">
            <a:avLst/>
          </a:prstGeom>
          <a:effectLst/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410553" y="4042753"/>
            <a:ext cx="1109395" cy="2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612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1492350" y="1727199"/>
            <a:ext cx="8680351" cy="1416049"/>
          </a:xfrm>
          <a:solidFill>
            <a:schemeClr val="bg1">
              <a:lumMod val="85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/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defRPr>
            </a:lvl1pPr>
            <a:lvl2pPr marL="17145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430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0200" indent="0">
              <a:buNone/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1371602" y="1714499"/>
            <a:ext cx="120749" cy="1416049"/>
          </a:xfrm>
          <a:prstGeom prst="rect">
            <a:avLst/>
          </a:prstGeom>
          <a:solidFill>
            <a:srgbClr val="FF66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1492351" y="3295649"/>
            <a:ext cx="8680349" cy="1428751"/>
          </a:xfr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/>
              <a:buNone/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defRPr>
            </a:lvl1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1492351" y="4864099"/>
            <a:ext cx="8680349" cy="1320801"/>
          </a:xfrm>
          <a:solidFill>
            <a:schemeClr val="bg1">
              <a:lumMod val="85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/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defRPr>
            </a:lvl1pPr>
            <a:lvl2pPr marL="17145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430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0200" indent="0">
              <a:buNone/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371602" y="3295649"/>
            <a:ext cx="120749" cy="14287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371602" y="4864099"/>
            <a:ext cx="120749" cy="13208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020371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558772" y="463029"/>
            <a:ext cx="11630053" cy="1053186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 descr="Orange-bracke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552" y="463029"/>
            <a:ext cx="403414" cy="1053186"/>
          </a:xfrm>
          <a:prstGeom prst="rect">
            <a:avLst/>
          </a:prstGeom>
        </p:spPr>
      </p:pic>
      <p:pic>
        <p:nvPicPr>
          <p:cNvPr id="15" name="Picture 14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3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278" y="2481701"/>
            <a:ext cx="12189104" cy="18982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grpSp>
        <p:nvGrpSpPr>
          <p:cNvPr id="40" name="Demo Logo"/>
          <p:cNvGrpSpPr/>
          <p:nvPr userDrawn="1"/>
        </p:nvGrpSpPr>
        <p:grpSpPr>
          <a:xfrm>
            <a:off x="1055846" y="2705861"/>
            <a:ext cx="1861947" cy="1490466"/>
            <a:chOff x="792091" y="1833531"/>
            <a:chExt cx="1396824" cy="1117850"/>
          </a:xfrm>
        </p:grpSpPr>
        <p:sp>
          <p:nvSpPr>
            <p:cNvPr id="18" name="Rounded Rectangle 29"/>
            <p:cNvSpPr/>
            <p:nvPr/>
          </p:nvSpPr>
          <p:spPr bwMode="black">
            <a:xfrm>
              <a:off x="1323039" y="1833531"/>
              <a:ext cx="334928" cy="682044"/>
            </a:xfrm>
            <a:custGeom>
              <a:avLst/>
              <a:gdLst/>
              <a:ahLst/>
              <a:cxnLst/>
              <a:rect l="l" t="t" r="r" b="b"/>
              <a:pathLst>
                <a:path w="2136009" h="4350877">
                  <a:moveTo>
                    <a:pt x="111238" y="2095565"/>
                  </a:moveTo>
                  <a:cubicBezTo>
                    <a:pt x="168383" y="2095565"/>
                    <a:pt x="215464" y="2138656"/>
                    <a:pt x="221204" y="2194180"/>
                  </a:cubicBezTo>
                  <a:lnTo>
                    <a:pt x="222888" y="2194180"/>
                  </a:lnTo>
                  <a:cubicBezTo>
                    <a:pt x="222888" y="2661471"/>
                    <a:pt x="601700" y="3040283"/>
                    <a:pt x="1068991" y="3040283"/>
                  </a:cubicBezTo>
                  <a:cubicBezTo>
                    <a:pt x="1530017" y="3040283"/>
                    <a:pt x="1904922" y="2671559"/>
                    <a:pt x="1914148" y="2212909"/>
                  </a:cubicBezTo>
                  <a:cubicBezTo>
                    <a:pt x="1913589" y="2210904"/>
                    <a:pt x="1913533" y="2208860"/>
                    <a:pt x="1913533" y="2206803"/>
                  </a:cubicBezTo>
                  <a:cubicBezTo>
                    <a:pt x="1913533" y="2145368"/>
                    <a:pt x="1963336" y="2095565"/>
                    <a:pt x="2024771" y="2095565"/>
                  </a:cubicBezTo>
                  <a:cubicBezTo>
                    <a:pt x="2081917" y="2095565"/>
                    <a:pt x="2128997" y="2138656"/>
                    <a:pt x="2134737" y="2194180"/>
                  </a:cubicBezTo>
                  <a:lnTo>
                    <a:pt x="2136009" y="2194180"/>
                  </a:lnTo>
                  <a:lnTo>
                    <a:pt x="2135585" y="2202590"/>
                  </a:lnTo>
                  <a:cubicBezTo>
                    <a:pt x="2135983" y="2203980"/>
                    <a:pt x="2136009" y="2205388"/>
                    <a:pt x="2136009" y="2206803"/>
                  </a:cubicBezTo>
                  <a:lnTo>
                    <a:pt x="2134732" y="2219472"/>
                  </a:lnTo>
                  <a:cubicBezTo>
                    <a:pt x="2123259" y="2751175"/>
                    <a:pt x="1722042" y="3186685"/>
                    <a:pt x="1205164" y="3251541"/>
                  </a:cubicBezTo>
                  <a:lnTo>
                    <a:pt x="1205164" y="3820541"/>
                  </a:lnTo>
                  <a:lnTo>
                    <a:pt x="1457555" y="3820541"/>
                  </a:lnTo>
                  <a:cubicBezTo>
                    <a:pt x="1604003" y="3820541"/>
                    <a:pt x="1722723" y="3939261"/>
                    <a:pt x="1722723" y="4085709"/>
                  </a:cubicBezTo>
                  <a:lnTo>
                    <a:pt x="1722722" y="4085709"/>
                  </a:lnTo>
                  <a:cubicBezTo>
                    <a:pt x="1722722" y="4232157"/>
                    <a:pt x="1604002" y="4350877"/>
                    <a:pt x="1457554" y="4350877"/>
                  </a:cubicBezTo>
                  <a:lnTo>
                    <a:pt x="678455" y="4350876"/>
                  </a:lnTo>
                  <a:cubicBezTo>
                    <a:pt x="532007" y="4350876"/>
                    <a:pt x="413288" y="4232157"/>
                    <a:pt x="413287" y="4085709"/>
                  </a:cubicBezTo>
                  <a:cubicBezTo>
                    <a:pt x="413288" y="3939261"/>
                    <a:pt x="532007" y="3820541"/>
                    <a:pt x="678455" y="3820541"/>
                  </a:cubicBezTo>
                  <a:lnTo>
                    <a:pt x="930844" y="3820541"/>
                  </a:lnTo>
                  <a:lnTo>
                    <a:pt x="930844" y="3251239"/>
                  </a:lnTo>
                  <a:cubicBezTo>
                    <a:pt x="419935" y="3186221"/>
                    <a:pt x="22536" y="2758927"/>
                    <a:pt x="4029" y="2234922"/>
                  </a:cubicBezTo>
                  <a:cubicBezTo>
                    <a:pt x="1255" y="2226017"/>
                    <a:pt x="0" y="2216556"/>
                    <a:pt x="0" y="2206803"/>
                  </a:cubicBezTo>
                  <a:cubicBezTo>
                    <a:pt x="0" y="2145368"/>
                    <a:pt x="49803" y="2095565"/>
                    <a:pt x="111238" y="2095565"/>
                  </a:cubicBezTo>
                  <a:close/>
                  <a:moveTo>
                    <a:pt x="1050366" y="0"/>
                  </a:moveTo>
                  <a:lnTo>
                    <a:pt x="1085642" y="0"/>
                  </a:lnTo>
                  <a:cubicBezTo>
                    <a:pt x="1458724" y="0"/>
                    <a:pt x="1761980" y="298955"/>
                    <a:pt x="1767734" y="670400"/>
                  </a:cubicBezTo>
                  <a:lnTo>
                    <a:pt x="1582354" y="670400"/>
                  </a:lnTo>
                  <a:cubicBezTo>
                    <a:pt x="1489769" y="670400"/>
                    <a:pt x="1414714" y="745455"/>
                    <a:pt x="1414714" y="838040"/>
                  </a:cubicBezTo>
                  <a:cubicBezTo>
                    <a:pt x="1414714" y="930625"/>
                    <a:pt x="1489769" y="1005680"/>
                    <a:pt x="1582354" y="1005680"/>
                  </a:cubicBezTo>
                  <a:lnTo>
                    <a:pt x="1769044" y="1005680"/>
                  </a:lnTo>
                  <a:lnTo>
                    <a:pt x="1769044" y="1319453"/>
                  </a:lnTo>
                  <a:lnTo>
                    <a:pt x="1582354" y="1319453"/>
                  </a:lnTo>
                  <a:cubicBezTo>
                    <a:pt x="1489769" y="1319453"/>
                    <a:pt x="1414714" y="1394508"/>
                    <a:pt x="1414714" y="1487093"/>
                  </a:cubicBezTo>
                  <a:cubicBezTo>
                    <a:pt x="1414714" y="1579678"/>
                    <a:pt x="1489769" y="1654733"/>
                    <a:pt x="1582354" y="1654733"/>
                  </a:cubicBezTo>
                  <a:lnTo>
                    <a:pt x="1769044" y="1654733"/>
                  </a:lnTo>
                  <a:lnTo>
                    <a:pt x="1769044" y="1968506"/>
                  </a:lnTo>
                  <a:lnTo>
                    <a:pt x="1582354" y="1968506"/>
                  </a:lnTo>
                  <a:cubicBezTo>
                    <a:pt x="1489769" y="1968506"/>
                    <a:pt x="1414714" y="2043561"/>
                    <a:pt x="1414714" y="2136146"/>
                  </a:cubicBezTo>
                  <a:cubicBezTo>
                    <a:pt x="1414714" y="2228731"/>
                    <a:pt x="1489769" y="2303786"/>
                    <a:pt x="1582354" y="2303786"/>
                  </a:cubicBezTo>
                  <a:lnTo>
                    <a:pt x="1758275" y="2303786"/>
                  </a:lnTo>
                  <a:cubicBezTo>
                    <a:pt x="1709241" y="2630669"/>
                    <a:pt x="1426601" y="2880360"/>
                    <a:pt x="1085642" y="2880360"/>
                  </a:cubicBezTo>
                  <a:lnTo>
                    <a:pt x="1050366" y="2880360"/>
                  </a:lnTo>
                  <a:cubicBezTo>
                    <a:pt x="709407" y="2880360"/>
                    <a:pt x="426767" y="2630669"/>
                    <a:pt x="377733" y="2303786"/>
                  </a:cubicBezTo>
                  <a:lnTo>
                    <a:pt x="549845" y="2303786"/>
                  </a:lnTo>
                  <a:cubicBezTo>
                    <a:pt x="642430" y="2303786"/>
                    <a:pt x="717485" y="2228731"/>
                    <a:pt x="717485" y="2136146"/>
                  </a:cubicBezTo>
                  <a:cubicBezTo>
                    <a:pt x="717485" y="2043561"/>
                    <a:pt x="642430" y="1968506"/>
                    <a:pt x="549845" y="1968506"/>
                  </a:cubicBezTo>
                  <a:lnTo>
                    <a:pt x="366964" y="1968506"/>
                  </a:lnTo>
                  <a:lnTo>
                    <a:pt x="366964" y="1654733"/>
                  </a:lnTo>
                  <a:lnTo>
                    <a:pt x="549845" y="1654733"/>
                  </a:lnTo>
                  <a:cubicBezTo>
                    <a:pt x="642430" y="1654733"/>
                    <a:pt x="717485" y="1579678"/>
                    <a:pt x="717485" y="1487093"/>
                  </a:cubicBezTo>
                  <a:cubicBezTo>
                    <a:pt x="717485" y="1394508"/>
                    <a:pt x="642430" y="1319453"/>
                    <a:pt x="549845" y="1319453"/>
                  </a:cubicBezTo>
                  <a:lnTo>
                    <a:pt x="366964" y="1319453"/>
                  </a:lnTo>
                  <a:lnTo>
                    <a:pt x="366964" y="1005680"/>
                  </a:lnTo>
                  <a:lnTo>
                    <a:pt x="549845" y="1005680"/>
                  </a:lnTo>
                  <a:cubicBezTo>
                    <a:pt x="642430" y="1005680"/>
                    <a:pt x="717485" y="930625"/>
                    <a:pt x="717485" y="838040"/>
                  </a:cubicBezTo>
                  <a:cubicBezTo>
                    <a:pt x="717485" y="745455"/>
                    <a:pt x="642430" y="670400"/>
                    <a:pt x="549845" y="670400"/>
                  </a:cubicBezTo>
                  <a:lnTo>
                    <a:pt x="368275" y="670400"/>
                  </a:lnTo>
                  <a:cubicBezTo>
                    <a:pt x="374028" y="298955"/>
                    <a:pt x="677284" y="0"/>
                    <a:pt x="10503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878" fontAlgn="base">
                <a:spcBef>
                  <a:spcPct val="0"/>
                </a:spcBef>
                <a:spcAft>
                  <a:spcPct val="0"/>
                </a:spcAft>
              </a:pPr>
              <a:endParaRPr lang="en-US" sz="1866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2091" y="2512896"/>
              <a:ext cx="1396824" cy="43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99" dirty="0" smtClean="0">
                  <a:solidFill>
                    <a:schemeClr val="accent6"/>
                  </a:solidFill>
                </a:rPr>
                <a:t>DEMO</a:t>
              </a:r>
              <a:endParaRPr lang="en-US" sz="3199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1" name="Slate"/>
          <p:cNvGrpSpPr/>
          <p:nvPr userDrawn="1"/>
        </p:nvGrpSpPr>
        <p:grpSpPr>
          <a:xfrm>
            <a:off x="-1114" y="2226990"/>
            <a:ext cx="3864784" cy="2404023"/>
            <a:chOff x="3257078" y="1677353"/>
            <a:chExt cx="6940296" cy="4315968"/>
          </a:xfrm>
        </p:grpSpPr>
        <p:sp>
          <p:nvSpPr>
            <p:cNvPr id="32" name="Slate Frame"/>
            <p:cNvSpPr/>
            <p:nvPr/>
          </p:nvSpPr>
          <p:spPr>
            <a:xfrm>
              <a:off x="3257078" y="1677353"/>
              <a:ext cx="6940296" cy="4315968"/>
            </a:xfrm>
            <a:custGeom>
              <a:avLst/>
              <a:gdLst>
                <a:gd name="connsiteX0" fmla="*/ 425499 w 6893101"/>
                <a:gd name="connsiteY0" fmla="*/ 450975 h 4265641"/>
                <a:gd name="connsiteX1" fmla="*/ 425499 w 6893101"/>
                <a:gd name="connsiteY1" fmla="*/ 3818866 h 4265641"/>
                <a:gd name="connsiteX2" fmla="*/ 6467604 w 6893101"/>
                <a:gd name="connsiteY2" fmla="*/ 3818866 h 4265641"/>
                <a:gd name="connsiteX3" fmla="*/ 6467604 w 6893101"/>
                <a:gd name="connsiteY3" fmla="*/ 450975 h 4265641"/>
                <a:gd name="connsiteX4" fmla="*/ 93974 w 6893101"/>
                <a:gd name="connsiteY4" fmla="*/ 0 h 4265641"/>
                <a:gd name="connsiteX5" fmla="*/ 6799131 w 6893101"/>
                <a:gd name="connsiteY5" fmla="*/ 0 h 4265641"/>
                <a:gd name="connsiteX6" fmla="*/ 6893101 w 6893101"/>
                <a:gd name="connsiteY6" fmla="*/ 93970 h 4265641"/>
                <a:gd name="connsiteX7" fmla="*/ 6893101 w 6893101"/>
                <a:gd name="connsiteY7" fmla="*/ 4171671 h 4265641"/>
                <a:gd name="connsiteX8" fmla="*/ 6799131 w 6893101"/>
                <a:gd name="connsiteY8" fmla="*/ 4265641 h 4265641"/>
                <a:gd name="connsiteX9" fmla="*/ 93974 w 6893101"/>
                <a:gd name="connsiteY9" fmla="*/ 4265641 h 4265641"/>
                <a:gd name="connsiteX10" fmla="*/ 0 w 6893101"/>
                <a:gd name="connsiteY10" fmla="*/ 4171671 h 4265641"/>
                <a:gd name="connsiteX11" fmla="*/ 0 w 6893101"/>
                <a:gd name="connsiteY11" fmla="*/ 93970 h 4265641"/>
                <a:gd name="connsiteX12" fmla="*/ 93974 w 6893101"/>
                <a:gd name="connsiteY12" fmla="*/ 0 h 426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3101" h="4265641">
                  <a:moveTo>
                    <a:pt x="425499" y="450975"/>
                  </a:moveTo>
                  <a:lnTo>
                    <a:pt x="425499" y="3818866"/>
                  </a:lnTo>
                  <a:lnTo>
                    <a:pt x="6467604" y="3818866"/>
                  </a:lnTo>
                  <a:lnTo>
                    <a:pt x="6467604" y="450975"/>
                  </a:lnTo>
                  <a:close/>
                  <a:moveTo>
                    <a:pt x="93974" y="0"/>
                  </a:moveTo>
                  <a:lnTo>
                    <a:pt x="6799131" y="0"/>
                  </a:lnTo>
                  <a:cubicBezTo>
                    <a:pt x="6851028" y="0"/>
                    <a:pt x="6893101" y="42072"/>
                    <a:pt x="6893101" y="93970"/>
                  </a:cubicBezTo>
                  <a:lnTo>
                    <a:pt x="6893101" y="4171671"/>
                  </a:lnTo>
                  <a:cubicBezTo>
                    <a:pt x="6893101" y="4223569"/>
                    <a:pt x="6851028" y="4265641"/>
                    <a:pt x="6799131" y="4265641"/>
                  </a:cubicBezTo>
                  <a:lnTo>
                    <a:pt x="93974" y="4265641"/>
                  </a:lnTo>
                  <a:cubicBezTo>
                    <a:pt x="42072" y="4265641"/>
                    <a:pt x="0" y="4223569"/>
                    <a:pt x="0" y="4171671"/>
                  </a:cubicBezTo>
                  <a:lnTo>
                    <a:pt x="0" y="93970"/>
                  </a:lnTo>
                  <a:cubicBezTo>
                    <a:pt x="0" y="42072"/>
                    <a:pt x="42072" y="0"/>
                    <a:pt x="9397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3" name="Slate Bezel"/>
            <p:cNvSpPr/>
            <p:nvPr/>
          </p:nvSpPr>
          <p:spPr>
            <a:xfrm>
              <a:off x="3279938" y="1700212"/>
              <a:ext cx="6893101" cy="4265641"/>
            </a:xfrm>
            <a:custGeom>
              <a:avLst/>
              <a:gdLst>
                <a:gd name="connsiteX0" fmla="*/ 425499 w 6893101"/>
                <a:gd name="connsiteY0" fmla="*/ 450975 h 4265641"/>
                <a:gd name="connsiteX1" fmla="*/ 425499 w 6893101"/>
                <a:gd name="connsiteY1" fmla="*/ 3818866 h 4265641"/>
                <a:gd name="connsiteX2" fmla="*/ 6467604 w 6893101"/>
                <a:gd name="connsiteY2" fmla="*/ 3818866 h 4265641"/>
                <a:gd name="connsiteX3" fmla="*/ 6467604 w 6893101"/>
                <a:gd name="connsiteY3" fmla="*/ 450975 h 4265641"/>
                <a:gd name="connsiteX4" fmla="*/ 93974 w 6893101"/>
                <a:gd name="connsiteY4" fmla="*/ 0 h 4265641"/>
                <a:gd name="connsiteX5" fmla="*/ 6799131 w 6893101"/>
                <a:gd name="connsiteY5" fmla="*/ 0 h 4265641"/>
                <a:gd name="connsiteX6" fmla="*/ 6893101 w 6893101"/>
                <a:gd name="connsiteY6" fmla="*/ 93970 h 4265641"/>
                <a:gd name="connsiteX7" fmla="*/ 6893101 w 6893101"/>
                <a:gd name="connsiteY7" fmla="*/ 4171671 h 4265641"/>
                <a:gd name="connsiteX8" fmla="*/ 6799131 w 6893101"/>
                <a:gd name="connsiteY8" fmla="*/ 4265641 h 4265641"/>
                <a:gd name="connsiteX9" fmla="*/ 93974 w 6893101"/>
                <a:gd name="connsiteY9" fmla="*/ 4265641 h 4265641"/>
                <a:gd name="connsiteX10" fmla="*/ 0 w 6893101"/>
                <a:gd name="connsiteY10" fmla="*/ 4171671 h 4265641"/>
                <a:gd name="connsiteX11" fmla="*/ 0 w 6893101"/>
                <a:gd name="connsiteY11" fmla="*/ 93970 h 4265641"/>
                <a:gd name="connsiteX12" fmla="*/ 93974 w 6893101"/>
                <a:gd name="connsiteY12" fmla="*/ 0 h 426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3101" h="4265641">
                  <a:moveTo>
                    <a:pt x="425499" y="450975"/>
                  </a:moveTo>
                  <a:lnTo>
                    <a:pt x="425499" y="3818866"/>
                  </a:lnTo>
                  <a:lnTo>
                    <a:pt x="6467604" y="3818866"/>
                  </a:lnTo>
                  <a:lnTo>
                    <a:pt x="6467604" y="450975"/>
                  </a:lnTo>
                  <a:close/>
                  <a:moveTo>
                    <a:pt x="93974" y="0"/>
                  </a:moveTo>
                  <a:lnTo>
                    <a:pt x="6799131" y="0"/>
                  </a:lnTo>
                  <a:cubicBezTo>
                    <a:pt x="6851028" y="0"/>
                    <a:pt x="6893101" y="42072"/>
                    <a:pt x="6893101" y="93970"/>
                  </a:cubicBezTo>
                  <a:lnTo>
                    <a:pt x="6893101" y="4171671"/>
                  </a:lnTo>
                  <a:cubicBezTo>
                    <a:pt x="6893101" y="4223569"/>
                    <a:pt x="6851028" y="4265641"/>
                    <a:pt x="6799131" y="4265641"/>
                  </a:cubicBezTo>
                  <a:lnTo>
                    <a:pt x="93974" y="4265641"/>
                  </a:lnTo>
                  <a:cubicBezTo>
                    <a:pt x="42072" y="4265641"/>
                    <a:pt x="0" y="4223569"/>
                    <a:pt x="0" y="4171671"/>
                  </a:cubicBezTo>
                  <a:lnTo>
                    <a:pt x="0" y="93970"/>
                  </a:lnTo>
                  <a:cubicBezTo>
                    <a:pt x="0" y="42072"/>
                    <a:pt x="42072" y="0"/>
                    <a:pt x="939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4" name="Camera Bezel"/>
            <p:cNvSpPr/>
            <p:nvPr/>
          </p:nvSpPr>
          <p:spPr>
            <a:xfrm>
              <a:off x="6668769" y="1840865"/>
              <a:ext cx="76201" cy="76200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5D5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/>
            </a:p>
          </p:txBody>
        </p:sp>
        <p:sp>
          <p:nvSpPr>
            <p:cNvPr id="35" name="Lense"/>
            <p:cNvSpPr/>
            <p:nvPr/>
          </p:nvSpPr>
          <p:spPr>
            <a:xfrm>
              <a:off x="6684009" y="1856105"/>
              <a:ext cx="45720" cy="4572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  <a:lumMod val="0"/>
                  </a:schemeClr>
                </a:gs>
                <a:gs pos="77000">
                  <a:schemeClr val="tx2">
                    <a:shade val="100000"/>
                    <a:satMod val="115000"/>
                    <a:lumMod val="47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rgbClr val="A7A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/>
            </a:p>
          </p:txBody>
        </p:sp>
        <p:sp>
          <p:nvSpPr>
            <p:cNvPr id="36" name="Start Button"/>
            <p:cNvSpPr>
              <a:spLocks noChangeAspect="1"/>
            </p:cNvSpPr>
            <p:nvPr/>
          </p:nvSpPr>
          <p:spPr>
            <a:xfrm>
              <a:off x="6624972" y="5627029"/>
              <a:ext cx="201997" cy="202271"/>
            </a:xfrm>
            <a:custGeom>
              <a:avLst/>
              <a:gdLst/>
              <a:ahLst/>
              <a:cxnLst/>
              <a:rect l="l" t="t" r="r" b="b"/>
              <a:pathLst>
                <a:path w="1414921" h="1416843">
                  <a:moveTo>
                    <a:pt x="650540" y="745330"/>
                  </a:moveTo>
                  <a:lnTo>
                    <a:pt x="1413792" y="745330"/>
                  </a:lnTo>
                  <a:cubicBezTo>
                    <a:pt x="1414168" y="969168"/>
                    <a:pt x="1414545" y="1193006"/>
                    <a:pt x="1414921" y="1416843"/>
                  </a:cubicBezTo>
                  <a:lnTo>
                    <a:pt x="650540" y="1311323"/>
                  </a:lnTo>
                  <a:close/>
                  <a:moveTo>
                    <a:pt x="395" y="745330"/>
                  </a:moveTo>
                  <a:lnTo>
                    <a:pt x="579102" y="745330"/>
                  </a:lnTo>
                  <a:lnTo>
                    <a:pt x="579102" y="1301461"/>
                  </a:lnTo>
                  <a:lnTo>
                    <a:pt x="458" y="1221581"/>
                  </a:lnTo>
                  <a:cubicBezTo>
                    <a:pt x="-292" y="1146207"/>
                    <a:pt x="21" y="949124"/>
                    <a:pt x="395" y="745330"/>
                  </a:cubicBezTo>
                  <a:close/>
                  <a:moveTo>
                    <a:pt x="579102" y="116652"/>
                  </a:moveTo>
                  <a:lnTo>
                    <a:pt x="579102" y="673892"/>
                  </a:lnTo>
                  <a:lnTo>
                    <a:pt x="520" y="673892"/>
                  </a:lnTo>
                  <a:cubicBezTo>
                    <a:pt x="894" y="470099"/>
                    <a:pt x="1207" y="273016"/>
                    <a:pt x="457" y="197642"/>
                  </a:cubicBezTo>
                  <a:close/>
                  <a:moveTo>
                    <a:pt x="1412538" y="0"/>
                  </a:moveTo>
                  <a:lnTo>
                    <a:pt x="1413672" y="673892"/>
                  </a:lnTo>
                  <a:lnTo>
                    <a:pt x="650540" y="673892"/>
                  </a:lnTo>
                  <a:lnTo>
                    <a:pt x="650540" y="1066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dirty="0">
                <a:solidFill>
                  <a:schemeClr val="accent1"/>
                </a:solidFill>
              </a:endParaRPr>
            </a:p>
          </p:txBody>
        </p:sp>
        <p:sp>
          <p:nvSpPr>
            <p:cNvPr id="37" name="Screen Glare"/>
            <p:cNvSpPr/>
            <p:nvPr/>
          </p:nvSpPr>
          <p:spPr>
            <a:xfrm>
              <a:off x="3261532" y="1700211"/>
              <a:ext cx="6893102" cy="4265641"/>
            </a:xfrm>
            <a:custGeom>
              <a:avLst/>
              <a:gdLst>
                <a:gd name="connsiteX0" fmla="*/ 93974 w 6893101"/>
                <a:gd name="connsiteY0" fmla="*/ 0 h 4265641"/>
                <a:gd name="connsiteX1" fmla="*/ 6799131 w 6893101"/>
                <a:gd name="connsiteY1" fmla="*/ 0 h 4265641"/>
                <a:gd name="connsiteX2" fmla="*/ 6893101 w 6893101"/>
                <a:gd name="connsiteY2" fmla="*/ 93970 h 4265641"/>
                <a:gd name="connsiteX3" fmla="*/ 6893101 w 6893101"/>
                <a:gd name="connsiteY3" fmla="*/ 4171671 h 4265641"/>
                <a:gd name="connsiteX4" fmla="*/ 6799131 w 6893101"/>
                <a:gd name="connsiteY4" fmla="*/ 4265641 h 4265641"/>
                <a:gd name="connsiteX5" fmla="*/ 93974 w 6893101"/>
                <a:gd name="connsiteY5" fmla="*/ 4265641 h 4265641"/>
                <a:gd name="connsiteX6" fmla="*/ 0 w 6893101"/>
                <a:gd name="connsiteY6" fmla="*/ 4171671 h 4265641"/>
                <a:gd name="connsiteX7" fmla="*/ 0 w 6893101"/>
                <a:gd name="connsiteY7" fmla="*/ 93970 h 4265641"/>
                <a:gd name="connsiteX8" fmla="*/ 93974 w 6893101"/>
                <a:gd name="connsiteY8" fmla="*/ 0 h 426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101" h="4265641">
                  <a:moveTo>
                    <a:pt x="93974" y="0"/>
                  </a:moveTo>
                  <a:lnTo>
                    <a:pt x="6799131" y="0"/>
                  </a:lnTo>
                  <a:cubicBezTo>
                    <a:pt x="6851028" y="0"/>
                    <a:pt x="6893101" y="42072"/>
                    <a:pt x="6893101" y="93970"/>
                  </a:cubicBezTo>
                  <a:lnTo>
                    <a:pt x="6893101" y="4171671"/>
                  </a:lnTo>
                  <a:cubicBezTo>
                    <a:pt x="6893101" y="4223569"/>
                    <a:pt x="6851028" y="4265641"/>
                    <a:pt x="6799131" y="4265641"/>
                  </a:cubicBezTo>
                  <a:lnTo>
                    <a:pt x="93974" y="4265641"/>
                  </a:lnTo>
                  <a:cubicBezTo>
                    <a:pt x="42072" y="4265641"/>
                    <a:pt x="0" y="4223569"/>
                    <a:pt x="0" y="4171671"/>
                  </a:cubicBezTo>
                  <a:lnTo>
                    <a:pt x="0" y="93970"/>
                  </a:lnTo>
                  <a:cubicBezTo>
                    <a:pt x="0" y="42072"/>
                    <a:pt x="42072" y="0"/>
                    <a:pt x="93974" y="0"/>
                  </a:cubicBezTo>
                  <a:close/>
                </a:path>
              </a:pathLst>
            </a:custGeom>
            <a:gradFill>
              <a:gsLst>
                <a:gs pos="76000">
                  <a:srgbClr val="FFFFFF">
                    <a:alpha val="5000"/>
                  </a:srgbClr>
                </a:gs>
                <a:gs pos="61000">
                  <a:srgbClr val="FDFEFF">
                    <a:alpha val="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9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</p:grpSp>
      <p:pic>
        <p:nvPicPr>
          <p:cNvPr id="39" name="DevUnleashed Logo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0566400" y="6421719"/>
            <a:ext cx="1495425" cy="297579"/>
          </a:xfrm>
          <a:prstGeom prst="rect">
            <a:avLst/>
          </a:prstGeom>
        </p:spPr>
      </p:pic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873919" y="2481701"/>
            <a:ext cx="8314906" cy="1898292"/>
          </a:xfrm>
        </p:spPr>
        <p:txBody>
          <a:bodyPr lIns="45720" tIns="45720" rIns="45720" bIns="45720" anchor="ctr" anchorCtr="0">
            <a:normAutofit/>
          </a:bodyPr>
          <a:lstStyle>
            <a:lvl1pPr algn="l">
              <a:defRPr sz="5865" spc="-151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6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4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17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020371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31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872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gray">
          <a:xfrm>
            <a:off x="558772" y="463029"/>
            <a:ext cx="11630053" cy="1053186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Orange-bracket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29552" y="463029"/>
            <a:ext cx="403414" cy="105318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63028"/>
            <a:ext cx="10969625" cy="10562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1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r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558772" y="463029"/>
            <a:ext cx="11630053" cy="1053186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Orange-bracke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552" y="463029"/>
            <a:ext cx="403414" cy="105318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63028"/>
            <a:ext cx="10969625" cy="10562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50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Custom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9601" y="2870200"/>
            <a:ext cx="6438900" cy="1143000"/>
          </a:xfrm>
          <a:prstGeom prst="rect">
            <a:avLst/>
          </a:prstGeom>
        </p:spPr>
        <p:txBody>
          <a:bodyPr vert="horz"/>
          <a:lstStyle>
            <a:lvl1pPr marL="107950" indent="6350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Thank you.</a:t>
            </a:r>
            <a:endParaRPr lang="en-US" dirty="0"/>
          </a:p>
        </p:txBody>
      </p:sp>
      <p:pic>
        <p:nvPicPr>
          <p:cNvPr id="4" name="Picture 3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286999" y="3292911"/>
            <a:ext cx="1495425" cy="297578"/>
          </a:xfrm>
          <a:prstGeom prst="rect">
            <a:avLst/>
          </a:prstGeom>
        </p:spPr>
      </p:pic>
      <p:pic>
        <p:nvPicPr>
          <p:cNvPr id="5" name="Picture 4" descr="Orange-bracke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1598" y="2705100"/>
            <a:ext cx="551647" cy="144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1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 for internal audienc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3872539"/>
            <a:ext cx="9737478" cy="2205736"/>
          </a:xfrm>
          <a:prstGeom prst="rect">
            <a:avLst/>
          </a:prstGeom>
          <a:solidFill>
            <a:schemeClr val="accent4">
              <a:alpha val="8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428383" y="4445000"/>
            <a:ext cx="8308458" cy="1093895"/>
          </a:xfrm>
          <a:prstGeom prst="rect">
            <a:avLst/>
          </a:prstGeom>
          <a:noFill/>
        </p:spPr>
        <p:txBody>
          <a:bodyPr lIns="143407" tIns="89629" rIns="143407" bIns="89629" anchor="t" anchorCtr="0"/>
          <a:lstStyle>
            <a:lvl1pPr marL="0" indent="0" algn="l">
              <a:defRPr sz="59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650051" y="495100"/>
            <a:ext cx="1109395" cy="237744"/>
          </a:xfrm>
          <a:prstGeom prst="rect">
            <a:avLst/>
          </a:prstGeom>
        </p:spPr>
      </p:pic>
      <p:pic>
        <p:nvPicPr>
          <p:cNvPr id="10" name="Picture 9" descr="Dev-Unleashed-logo-White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rcRect l="19002" t="43683" r="16409" b="45008"/>
              <a:stretch>
                <a:fillRect/>
              </a:stretch>
            </p:blipFill>
          </mc:Choice>
          <mc:Fallback>
            <p:blipFill>
              <a:blip r:embed="rId5"/>
              <a:srcRect l="19002" t="43683" r="16409" b="45008"/>
              <a:stretch>
                <a:fillRect/>
              </a:stretch>
            </p:blipFill>
          </mc:Fallback>
        </mc:AlternateContent>
        <p:spPr>
          <a:xfrm>
            <a:off x="377583" y="164900"/>
            <a:ext cx="3699117" cy="8382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154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ain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1" y="-1"/>
            <a:ext cx="12188824" cy="6858001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274320" bIns="4572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lang="en-US" sz="4800" kern="1200">
                <a:solidFill>
                  <a:schemeClr val="lt1"/>
                </a:solidFill>
                <a:latin typeface="Segoe UI Light"/>
                <a:ea typeface="+mn-ea"/>
                <a:cs typeface="Segoe UI Light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dirty="0"/>
          </a:p>
        </p:txBody>
      </p:sp>
      <p:pic>
        <p:nvPicPr>
          <p:cNvPr id="11" name="Picture 10" descr="shutterstock_63419071.jpg"/>
          <p:cNvPicPr>
            <a:picLocks noChangeAspect="1"/>
          </p:cNvPicPr>
          <p:nvPr userDrawn="1"/>
        </p:nvPicPr>
        <p:blipFill>
          <a:blip r:embed="rId2"/>
          <a:srcRect r="4126"/>
          <a:stretch>
            <a:fillRect/>
          </a:stretch>
        </p:blipFill>
        <p:spPr>
          <a:xfrm>
            <a:off x="1028613" y="14148"/>
            <a:ext cx="10109287" cy="5946052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gray">
          <a:xfrm>
            <a:off x="429822" y="3754464"/>
            <a:ext cx="10007626" cy="2205736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 descr="Orange-bracke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3991" y="3342637"/>
            <a:ext cx="1154536" cy="3014128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315840" y="4251304"/>
            <a:ext cx="8308458" cy="1093895"/>
          </a:xfrm>
          <a:prstGeom prst="rect">
            <a:avLst/>
          </a:prstGeom>
          <a:noFill/>
        </p:spPr>
        <p:txBody>
          <a:bodyPr lIns="143407" tIns="89629" rIns="143407" bIns="89629" anchor="t" anchorCtr="0"/>
          <a:lstStyle>
            <a:lvl1pPr marL="0" indent="0" algn="l">
              <a:defRPr sz="59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Session Title</a:t>
            </a:r>
            <a:endParaRPr lang="en-US" dirty="0"/>
          </a:p>
        </p:txBody>
      </p:sp>
      <p:pic>
        <p:nvPicPr>
          <p:cNvPr id="8" name="Picture 7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2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-1" y="3754464"/>
            <a:ext cx="12188825" cy="2205736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 descr="Orange-bracke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991" y="3342637"/>
            <a:ext cx="1154536" cy="3014128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315840" y="4251304"/>
            <a:ext cx="8308458" cy="1093895"/>
          </a:xfrm>
          <a:prstGeom prst="rect">
            <a:avLst/>
          </a:prstGeom>
          <a:noFill/>
        </p:spPr>
        <p:txBody>
          <a:bodyPr lIns="143407" tIns="89629" rIns="143407" bIns="89629" anchor="t" anchorCtr="0"/>
          <a:lstStyle>
            <a:lvl1pPr marL="0" indent="0" algn="l">
              <a:defRPr sz="59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</a:t>
            </a:r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9" name="Picture 8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8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308099" y="1739900"/>
            <a:ext cx="10271125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020371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558772" y="463029"/>
            <a:ext cx="11630053" cy="1053186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 descr="Orange-bracke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552" y="463029"/>
            <a:ext cx="403414" cy="1053186"/>
          </a:xfrm>
          <a:prstGeom prst="rect">
            <a:avLst/>
          </a:prstGeom>
        </p:spPr>
      </p:pic>
      <p:pic>
        <p:nvPicPr>
          <p:cNvPr id="8" name="Picture 7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9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1" y="463028"/>
            <a:ext cx="10969624" cy="10562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308100" y="1739900"/>
            <a:ext cx="7404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020371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558772" y="463029"/>
            <a:ext cx="11630053" cy="1053186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 descr="Orange-bracke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552" y="463029"/>
            <a:ext cx="403414" cy="1053186"/>
          </a:xfrm>
          <a:prstGeom prst="rect">
            <a:avLst/>
          </a:prstGeom>
        </p:spPr>
      </p:pic>
      <p:pic>
        <p:nvPicPr>
          <p:cNvPr id="8" name="Picture 7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9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463028"/>
            <a:ext cx="10969625" cy="10562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creenshot - Generic TV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193801" y="2296771"/>
            <a:ext cx="5943757" cy="4011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709" y="2196497"/>
            <a:ext cx="4684674" cy="3137503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986186" y="2296771"/>
            <a:ext cx="4502664" cy="2529186"/>
          </a:xfrm>
          <a:solidFill>
            <a:srgbClr val="282828"/>
          </a:solidFill>
          <a:effectLst>
            <a:innerShdw blurRad="101600" dist="25400" dir="13500000">
              <a:srgbClr val="000000">
                <a:alpha val="76000"/>
              </a:srgbClr>
            </a:innerShdw>
          </a:effectLst>
        </p:spPr>
        <p:txBody>
          <a:bodyPr lIns="274320" rIns="27432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lt1"/>
                </a:solidFill>
              </a:defRPr>
            </a:lvl1pPr>
          </a:lstStyle>
          <a:p>
            <a:r>
              <a:rPr lang="en-US" dirty="0" smtClean="0"/>
              <a:t>Insert Screenshot.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020371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558772" y="463029"/>
            <a:ext cx="11630053" cy="1053186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Orange-bracke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552" y="463029"/>
            <a:ext cx="403414" cy="1053186"/>
          </a:xfrm>
          <a:prstGeom prst="rect">
            <a:avLst/>
          </a:prstGeom>
        </p:spPr>
      </p:pic>
      <p:pic>
        <p:nvPicPr>
          <p:cNvPr id="12" name="Picture 11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3028"/>
            <a:ext cx="10969625" cy="10562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83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creenshot - Windows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193802" y="1931661"/>
            <a:ext cx="5340164" cy="4377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020371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558772" y="463029"/>
            <a:ext cx="11630053" cy="1053186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Orange-bracke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552" y="463029"/>
            <a:ext cx="403414" cy="1053186"/>
          </a:xfrm>
          <a:prstGeom prst="rect">
            <a:avLst/>
          </a:prstGeom>
        </p:spPr>
      </p:pic>
      <p:pic>
        <p:nvPicPr>
          <p:cNvPr id="12" name="Picture 11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9"/>
          </a:xfrm>
          <a:prstGeom prst="rect">
            <a:avLst/>
          </a:prstGeom>
        </p:spPr>
      </p:pic>
      <p:grpSp>
        <p:nvGrpSpPr>
          <p:cNvPr id="17" name="Slate"/>
          <p:cNvGrpSpPr/>
          <p:nvPr userDrawn="1"/>
        </p:nvGrpSpPr>
        <p:grpSpPr>
          <a:xfrm>
            <a:off x="6638060" y="1931660"/>
            <a:ext cx="5263306" cy="3273950"/>
            <a:chOff x="3257078" y="1677353"/>
            <a:chExt cx="6940296" cy="4315968"/>
          </a:xfrm>
        </p:grpSpPr>
        <p:sp>
          <p:nvSpPr>
            <p:cNvPr id="18" name="Slate Frame"/>
            <p:cNvSpPr/>
            <p:nvPr/>
          </p:nvSpPr>
          <p:spPr>
            <a:xfrm>
              <a:off x="3257078" y="1677353"/>
              <a:ext cx="6940296" cy="4315968"/>
            </a:xfrm>
            <a:custGeom>
              <a:avLst/>
              <a:gdLst>
                <a:gd name="connsiteX0" fmla="*/ 425499 w 6893101"/>
                <a:gd name="connsiteY0" fmla="*/ 450975 h 4265641"/>
                <a:gd name="connsiteX1" fmla="*/ 425499 w 6893101"/>
                <a:gd name="connsiteY1" fmla="*/ 3818866 h 4265641"/>
                <a:gd name="connsiteX2" fmla="*/ 6467604 w 6893101"/>
                <a:gd name="connsiteY2" fmla="*/ 3818866 h 4265641"/>
                <a:gd name="connsiteX3" fmla="*/ 6467604 w 6893101"/>
                <a:gd name="connsiteY3" fmla="*/ 450975 h 4265641"/>
                <a:gd name="connsiteX4" fmla="*/ 93974 w 6893101"/>
                <a:gd name="connsiteY4" fmla="*/ 0 h 4265641"/>
                <a:gd name="connsiteX5" fmla="*/ 6799131 w 6893101"/>
                <a:gd name="connsiteY5" fmla="*/ 0 h 4265641"/>
                <a:gd name="connsiteX6" fmla="*/ 6893101 w 6893101"/>
                <a:gd name="connsiteY6" fmla="*/ 93970 h 4265641"/>
                <a:gd name="connsiteX7" fmla="*/ 6893101 w 6893101"/>
                <a:gd name="connsiteY7" fmla="*/ 4171671 h 4265641"/>
                <a:gd name="connsiteX8" fmla="*/ 6799131 w 6893101"/>
                <a:gd name="connsiteY8" fmla="*/ 4265641 h 4265641"/>
                <a:gd name="connsiteX9" fmla="*/ 93974 w 6893101"/>
                <a:gd name="connsiteY9" fmla="*/ 4265641 h 4265641"/>
                <a:gd name="connsiteX10" fmla="*/ 0 w 6893101"/>
                <a:gd name="connsiteY10" fmla="*/ 4171671 h 4265641"/>
                <a:gd name="connsiteX11" fmla="*/ 0 w 6893101"/>
                <a:gd name="connsiteY11" fmla="*/ 93970 h 4265641"/>
                <a:gd name="connsiteX12" fmla="*/ 93974 w 6893101"/>
                <a:gd name="connsiteY12" fmla="*/ 0 h 426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3101" h="4265641">
                  <a:moveTo>
                    <a:pt x="425499" y="450975"/>
                  </a:moveTo>
                  <a:lnTo>
                    <a:pt x="425499" y="3818866"/>
                  </a:lnTo>
                  <a:lnTo>
                    <a:pt x="6467604" y="3818866"/>
                  </a:lnTo>
                  <a:lnTo>
                    <a:pt x="6467604" y="450975"/>
                  </a:lnTo>
                  <a:close/>
                  <a:moveTo>
                    <a:pt x="93974" y="0"/>
                  </a:moveTo>
                  <a:lnTo>
                    <a:pt x="6799131" y="0"/>
                  </a:lnTo>
                  <a:cubicBezTo>
                    <a:pt x="6851028" y="0"/>
                    <a:pt x="6893101" y="42072"/>
                    <a:pt x="6893101" y="93970"/>
                  </a:cubicBezTo>
                  <a:lnTo>
                    <a:pt x="6893101" y="4171671"/>
                  </a:lnTo>
                  <a:cubicBezTo>
                    <a:pt x="6893101" y="4223569"/>
                    <a:pt x="6851028" y="4265641"/>
                    <a:pt x="6799131" y="4265641"/>
                  </a:cubicBezTo>
                  <a:lnTo>
                    <a:pt x="93974" y="4265641"/>
                  </a:lnTo>
                  <a:cubicBezTo>
                    <a:pt x="42072" y="4265641"/>
                    <a:pt x="0" y="4223569"/>
                    <a:pt x="0" y="4171671"/>
                  </a:cubicBezTo>
                  <a:lnTo>
                    <a:pt x="0" y="93970"/>
                  </a:lnTo>
                  <a:cubicBezTo>
                    <a:pt x="0" y="42072"/>
                    <a:pt x="42072" y="0"/>
                    <a:pt x="9397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9" name="Slate Bezel"/>
            <p:cNvSpPr/>
            <p:nvPr/>
          </p:nvSpPr>
          <p:spPr>
            <a:xfrm>
              <a:off x="3279938" y="1700212"/>
              <a:ext cx="6893101" cy="4265641"/>
            </a:xfrm>
            <a:custGeom>
              <a:avLst/>
              <a:gdLst>
                <a:gd name="connsiteX0" fmla="*/ 425499 w 6893101"/>
                <a:gd name="connsiteY0" fmla="*/ 450975 h 4265641"/>
                <a:gd name="connsiteX1" fmla="*/ 425499 w 6893101"/>
                <a:gd name="connsiteY1" fmla="*/ 3818866 h 4265641"/>
                <a:gd name="connsiteX2" fmla="*/ 6467604 w 6893101"/>
                <a:gd name="connsiteY2" fmla="*/ 3818866 h 4265641"/>
                <a:gd name="connsiteX3" fmla="*/ 6467604 w 6893101"/>
                <a:gd name="connsiteY3" fmla="*/ 450975 h 4265641"/>
                <a:gd name="connsiteX4" fmla="*/ 93974 w 6893101"/>
                <a:gd name="connsiteY4" fmla="*/ 0 h 4265641"/>
                <a:gd name="connsiteX5" fmla="*/ 6799131 w 6893101"/>
                <a:gd name="connsiteY5" fmla="*/ 0 h 4265641"/>
                <a:gd name="connsiteX6" fmla="*/ 6893101 w 6893101"/>
                <a:gd name="connsiteY6" fmla="*/ 93970 h 4265641"/>
                <a:gd name="connsiteX7" fmla="*/ 6893101 w 6893101"/>
                <a:gd name="connsiteY7" fmla="*/ 4171671 h 4265641"/>
                <a:gd name="connsiteX8" fmla="*/ 6799131 w 6893101"/>
                <a:gd name="connsiteY8" fmla="*/ 4265641 h 4265641"/>
                <a:gd name="connsiteX9" fmla="*/ 93974 w 6893101"/>
                <a:gd name="connsiteY9" fmla="*/ 4265641 h 4265641"/>
                <a:gd name="connsiteX10" fmla="*/ 0 w 6893101"/>
                <a:gd name="connsiteY10" fmla="*/ 4171671 h 4265641"/>
                <a:gd name="connsiteX11" fmla="*/ 0 w 6893101"/>
                <a:gd name="connsiteY11" fmla="*/ 93970 h 4265641"/>
                <a:gd name="connsiteX12" fmla="*/ 93974 w 6893101"/>
                <a:gd name="connsiteY12" fmla="*/ 0 h 426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3101" h="4265641">
                  <a:moveTo>
                    <a:pt x="425499" y="450975"/>
                  </a:moveTo>
                  <a:lnTo>
                    <a:pt x="425499" y="3818866"/>
                  </a:lnTo>
                  <a:lnTo>
                    <a:pt x="6467604" y="3818866"/>
                  </a:lnTo>
                  <a:lnTo>
                    <a:pt x="6467604" y="450975"/>
                  </a:lnTo>
                  <a:close/>
                  <a:moveTo>
                    <a:pt x="93974" y="0"/>
                  </a:moveTo>
                  <a:lnTo>
                    <a:pt x="6799131" y="0"/>
                  </a:lnTo>
                  <a:cubicBezTo>
                    <a:pt x="6851028" y="0"/>
                    <a:pt x="6893101" y="42072"/>
                    <a:pt x="6893101" y="93970"/>
                  </a:cubicBezTo>
                  <a:lnTo>
                    <a:pt x="6893101" y="4171671"/>
                  </a:lnTo>
                  <a:cubicBezTo>
                    <a:pt x="6893101" y="4223569"/>
                    <a:pt x="6851028" y="4265641"/>
                    <a:pt x="6799131" y="4265641"/>
                  </a:cubicBezTo>
                  <a:lnTo>
                    <a:pt x="93974" y="4265641"/>
                  </a:lnTo>
                  <a:cubicBezTo>
                    <a:pt x="42072" y="4265641"/>
                    <a:pt x="0" y="4223569"/>
                    <a:pt x="0" y="4171671"/>
                  </a:cubicBezTo>
                  <a:lnTo>
                    <a:pt x="0" y="93970"/>
                  </a:lnTo>
                  <a:cubicBezTo>
                    <a:pt x="0" y="42072"/>
                    <a:pt x="42072" y="0"/>
                    <a:pt x="939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0" name="Camera Bezel"/>
            <p:cNvSpPr/>
            <p:nvPr/>
          </p:nvSpPr>
          <p:spPr>
            <a:xfrm>
              <a:off x="6668769" y="1840865"/>
              <a:ext cx="76201" cy="76200"/>
            </a:xfrm>
            <a:prstGeom prst="ellipse">
              <a:avLst/>
            </a:prstGeom>
            <a:solidFill>
              <a:srgbClr val="000000"/>
            </a:solidFill>
            <a:ln w="3175">
              <a:solidFill>
                <a:srgbClr val="5D5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/>
            </a:p>
          </p:txBody>
        </p:sp>
        <p:sp>
          <p:nvSpPr>
            <p:cNvPr id="21" name="Lense"/>
            <p:cNvSpPr/>
            <p:nvPr/>
          </p:nvSpPr>
          <p:spPr>
            <a:xfrm>
              <a:off x="6684009" y="1856105"/>
              <a:ext cx="45720" cy="4572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  <a:lumMod val="0"/>
                  </a:schemeClr>
                </a:gs>
                <a:gs pos="77000">
                  <a:schemeClr val="tx2">
                    <a:shade val="100000"/>
                    <a:satMod val="115000"/>
                    <a:lumMod val="47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3175">
              <a:solidFill>
                <a:srgbClr val="A7A7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/>
            </a:p>
          </p:txBody>
        </p:sp>
        <p:sp>
          <p:nvSpPr>
            <p:cNvPr id="22" name="Start Button"/>
            <p:cNvSpPr>
              <a:spLocks noChangeAspect="1"/>
            </p:cNvSpPr>
            <p:nvPr/>
          </p:nvSpPr>
          <p:spPr>
            <a:xfrm>
              <a:off x="6624972" y="5627029"/>
              <a:ext cx="201997" cy="202271"/>
            </a:xfrm>
            <a:custGeom>
              <a:avLst/>
              <a:gdLst/>
              <a:ahLst/>
              <a:cxnLst/>
              <a:rect l="l" t="t" r="r" b="b"/>
              <a:pathLst>
                <a:path w="1414921" h="1416843">
                  <a:moveTo>
                    <a:pt x="650540" y="745330"/>
                  </a:moveTo>
                  <a:lnTo>
                    <a:pt x="1413792" y="745330"/>
                  </a:lnTo>
                  <a:cubicBezTo>
                    <a:pt x="1414168" y="969168"/>
                    <a:pt x="1414545" y="1193006"/>
                    <a:pt x="1414921" y="1416843"/>
                  </a:cubicBezTo>
                  <a:lnTo>
                    <a:pt x="650540" y="1311323"/>
                  </a:lnTo>
                  <a:close/>
                  <a:moveTo>
                    <a:pt x="395" y="745330"/>
                  </a:moveTo>
                  <a:lnTo>
                    <a:pt x="579102" y="745330"/>
                  </a:lnTo>
                  <a:lnTo>
                    <a:pt x="579102" y="1301461"/>
                  </a:lnTo>
                  <a:lnTo>
                    <a:pt x="458" y="1221581"/>
                  </a:lnTo>
                  <a:cubicBezTo>
                    <a:pt x="-292" y="1146207"/>
                    <a:pt x="21" y="949124"/>
                    <a:pt x="395" y="745330"/>
                  </a:cubicBezTo>
                  <a:close/>
                  <a:moveTo>
                    <a:pt x="579102" y="116652"/>
                  </a:moveTo>
                  <a:lnTo>
                    <a:pt x="579102" y="673892"/>
                  </a:lnTo>
                  <a:lnTo>
                    <a:pt x="520" y="673892"/>
                  </a:lnTo>
                  <a:cubicBezTo>
                    <a:pt x="894" y="470099"/>
                    <a:pt x="1207" y="273016"/>
                    <a:pt x="457" y="197642"/>
                  </a:cubicBezTo>
                  <a:close/>
                  <a:moveTo>
                    <a:pt x="1412538" y="0"/>
                  </a:moveTo>
                  <a:lnTo>
                    <a:pt x="1413672" y="673892"/>
                  </a:lnTo>
                  <a:lnTo>
                    <a:pt x="650540" y="673892"/>
                  </a:lnTo>
                  <a:lnTo>
                    <a:pt x="650540" y="1066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creen Glare"/>
            <p:cNvSpPr/>
            <p:nvPr/>
          </p:nvSpPr>
          <p:spPr>
            <a:xfrm>
              <a:off x="3261532" y="1700211"/>
              <a:ext cx="6893102" cy="4265641"/>
            </a:xfrm>
            <a:custGeom>
              <a:avLst/>
              <a:gdLst>
                <a:gd name="connsiteX0" fmla="*/ 93974 w 6893101"/>
                <a:gd name="connsiteY0" fmla="*/ 0 h 4265641"/>
                <a:gd name="connsiteX1" fmla="*/ 6799131 w 6893101"/>
                <a:gd name="connsiteY1" fmla="*/ 0 h 4265641"/>
                <a:gd name="connsiteX2" fmla="*/ 6893101 w 6893101"/>
                <a:gd name="connsiteY2" fmla="*/ 93970 h 4265641"/>
                <a:gd name="connsiteX3" fmla="*/ 6893101 w 6893101"/>
                <a:gd name="connsiteY3" fmla="*/ 4171671 h 4265641"/>
                <a:gd name="connsiteX4" fmla="*/ 6799131 w 6893101"/>
                <a:gd name="connsiteY4" fmla="*/ 4265641 h 4265641"/>
                <a:gd name="connsiteX5" fmla="*/ 93974 w 6893101"/>
                <a:gd name="connsiteY5" fmla="*/ 4265641 h 4265641"/>
                <a:gd name="connsiteX6" fmla="*/ 0 w 6893101"/>
                <a:gd name="connsiteY6" fmla="*/ 4171671 h 4265641"/>
                <a:gd name="connsiteX7" fmla="*/ 0 w 6893101"/>
                <a:gd name="connsiteY7" fmla="*/ 93970 h 4265641"/>
                <a:gd name="connsiteX8" fmla="*/ 93974 w 6893101"/>
                <a:gd name="connsiteY8" fmla="*/ 0 h 426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101" h="4265641">
                  <a:moveTo>
                    <a:pt x="93974" y="0"/>
                  </a:moveTo>
                  <a:lnTo>
                    <a:pt x="6799131" y="0"/>
                  </a:lnTo>
                  <a:cubicBezTo>
                    <a:pt x="6851028" y="0"/>
                    <a:pt x="6893101" y="42072"/>
                    <a:pt x="6893101" y="93970"/>
                  </a:cubicBezTo>
                  <a:lnTo>
                    <a:pt x="6893101" y="4171671"/>
                  </a:lnTo>
                  <a:cubicBezTo>
                    <a:pt x="6893101" y="4223569"/>
                    <a:pt x="6851028" y="4265641"/>
                    <a:pt x="6799131" y="4265641"/>
                  </a:cubicBezTo>
                  <a:lnTo>
                    <a:pt x="93974" y="4265641"/>
                  </a:lnTo>
                  <a:cubicBezTo>
                    <a:pt x="42072" y="4265641"/>
                    <a:pt x="0" y="4223569"/>
                    <a:pt x="0" y="4171671"/>
                  </a:cubicBezTo>
                  <a:lnTo>
                    <a:pt x="0" y="93970"/>
                  </a:lnTo>
                  <a:cubicBezTo>
                    <a:pt x="0" y="42072"/>
                    <a:pt x="42072" y="0"/>
                    <a:pt x="93974" y="0"/>
                  </a:cubicBezTo>
                  <a:close/>
                </a:path>
              </a:pathLst>
            </a:custGeom>
            <a:gradFill>
              <a:gsLst>
                <a:gs pos="76000">
                  <a:srgbClr val="FFFFFF">
                    <a:alpha val="5000"/>
                  </a:srgbClr>
                </a:gs>
                <a:gs pos="61000">
                  <a:srgbClr val="FDFEFF">
                    <a:alpha val="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900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</p:grp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986185" y="2296770"/>
            <a:ext cx="4593039" cy="2550437"/>
          </a:xfrm>
          <a:solidFill>
            <a:srgbClr val="282828"/>
          </a:solidFill>
          <a:effectLst>
            <a:innerShdw blurRad="101600" dist="25400" dir="13500000">
              <a:srgbClr val="000000">
                <a:alpha val="76000"/>
              </a:srgbClr>
            </a:innerShdw>
          </a:effectLst>
        </p:spPr>
        <p:txBody>
          <a:bodyPr lIns="274320" rIns="27432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lt1"/>
                </a:solidFill>
              </a:defRPr>
            </a:lvl1pPr>
          </a:lstStyle>
          <a:p>
            <a:r>
              <a:rPr lang="en-US" dirty="0" smtClean="0"/>
              <a:t>Insert Screenshot.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3028"/>
            <a:ext cx="10969625" cy="10562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57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ographic - 3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2401325" y="2039260"/>
            <a:ext cx="7784075" cy="1190170"/>
          </a:xfrm>
          <a:solidFill>
            <a:schemeClr val="bg1">
              <a:lumMod val="85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/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defRPr>
            </a:lvl1pPr>
            <a:lvl2pPr marL="17145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430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0200" indent="0">
              <a:buNone/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 hasCustomPrompt="1"/>
          </p:nvPr>
        </p:nvSpPr>
        <p:spPr>
          <a:xfrm>
            <a:off x="1193802" y="2039260"/>
            <a:ext cx="1207522" cy="1190170"/>
          </a:xfrm>
          <a:solidFill>
            <a:srgbClr val="FF6634"/>
          </a:solidFill>
        </p:spPr>
        <p:txBody>
          <a:bodyPr/>
          <a:lstStyle>
            <a:lvl1pPr marL="0" indent="0">
              <a:buNone/>
              <a:defRPr>
                <a:solidFill>
                  <a:schemeClr val="lt1"/>
                </a:solidFill>
              </a:defRPr>
            </a:lvl1pPr>
          </a:lstStyle>
          <a:p>
            <a:r>
              <a:rPr lang="en-US" dirty="0" smtClean="0"/>
              <a:t>Icon 1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1193803" y="3229430"/>
            <a:ext cx="1207522" cy="1190170"/>
          </a:xfrm>
          <a:solidFill>
            <a:srgbClr val="2872B0"/>
          </a:solidFill>
        </p:spPr>
        <p:txBody>
          <a:bodyPr/>
          <a:lstStyle>
            <a:lvl1pPr marL="0" indent="0">
              <a:buNone/>
              <a:defRPr>
                <a:solidFill>
                  <a:schemeClr val="lt1"/>
                </a:solidFill>
              </a:defRPr>
            </a:lvl1pPr>
          </a:lstStyle>
          <a:p>
            <a:r>
              <a:rPr lang="en-US" dirty="0" smtClean="0"/>
              <a:t>Icon 2</a:t>
            </a:r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2" hasCustomPrompt="1"/>
          </p:nvPr>
        </p:nvSpPr>
        <p:spPr>
          <a:xfrm>
            <a:off x="1193802" y="4419600"/>
            <a:ext cx="1202506" cy="1205138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lt1"/>
                </a:solidFill>
              </a:defRPr>
            </a:lvl1pPr>
          </a:lstStyle>
          <a:p>
            <a:r>
              <a:rPr lang="en-US" dirty="0" smtClean="0"/>
              <a:t>Icon 3</a:t>
            </a:r>
          </a:p>
          <a:p>
            <a:endParaRPr lang="en-US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2401325" y="3229430"/>
            <a:ext cx="7784075" cy="1190170"/>
          </a:xfr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/>
              <a:buNone/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defRPr>
            </a:lvl1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2401325" y="4419600"/>
            <a:ext cx="7784075" cy="1205138"/>
          </a:xfrm>
          <a:solidFill>
            <a:schemeClr val="bg1">
              <a:lumMod val="85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/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defRPr>
            </a:lvl1pPr>
            <a:lvl2pPr marL="17145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43000" indent="0"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0200" indent="0">
              <a:buNone/>
              <a:defRPr 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020371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558772" y="463029"/>
            <a:ext cx="11630053" cy="1053186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629ED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 descr="Orange-bracke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552" y="463029"/>
            <a:ext cx="403414" cy="1053186"/>
          </a:xfrm>
          <a:prstGeom prst="rect">
            <a:avLst/>
          </a:prstGeom>
        </p:spPr>
      </p:pic>
      <p:pic>
        <p:nvPicPr>
          <p:cNvPr id="13" name="Picture 12" descr="Dev-Unleashed-logo.ai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0566399" y="6421718"/>
            <a:ext cx="1495425" cy="297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3028"/>
            <a:ext cx="10969625" cy="10562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2337" y="1790700"/>
            <a:ext cx="10385583" cy="4581678"/>
          </a:xfrm>
          <a:prstGeom prst="rect">
            <a:avLst/>
          </a:prstGeom>
        </p:spPr>
        <p:txBody>
          <a:bodyPr vert="horz" lIns="18288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09600" y="376238"/>
            <a:ext cx="109696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4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0" r:id="rId2"/>
    <p:sldLayoutId id="2147484212" r:id="rId3"/>
    <p:sldLayoutId id="2147484222" r:id="rId4"/>
    <p:sldLayoutId id="2147483985" r:id="rId5"/>
    <p:sldLayoutId id="2147484213" r:id="rId6"/>
    <p:sldLayoutId id="2147483976" r:id="rId7"/>
    <p:sldLayoutId id="2147484219" r:id="rId8"/>
    <p:sldLayoutId id="2147483911" r:id="rId9"/>
    <p:sldLayoutId id="2147483915" r:id="rId10"/>
    <p:sldLayoutId id="2147484218" r:id="rId11"/>
    <p:sldLayoutId id="2147484214" r:id="rId12"/>
    <p:sldLayoutId id="2147484216" r:id="rId13"/>
    <p:sldLayoutId id="2147484215" r:id="rId14"/>
    <p:sldLayoutId id="2147484217" r:id="rId15"/>
    <p:sldLayoutId id="2147484220" r:id="rId16"/>
    <p:sldLayoutId id="2147484221" r:id="rId17"/>
    <p:sldLayoutId id="2147483965" r:id="rId18"/>
  </p:sldLayoutIdLst>
  <p:timing>
    <p:tnLst>
      <p:par>
        <p:cTn id="1" dur="indefinite" restart="never" nodeType="tmRoot"/>
      </p:par>
    </p:tnLst>
  </p:timing>
  <p:txStyles>
    <p:titleStyle>
      <a:lvl1pPr marL="514350" indent="91440"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Speaker Name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Content here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63028"/>
            <a:ext cx="10969625" cy="1056209"/>
          </a:xfrm>
        </p:spPr>
        <p:txBody>
          <a:bodyPr/>
          <a:lstStyle/>
          <a:p>
            <a:r>
              <a:rPr lang="en-US" dirty="0" smtClean="0"/>
              <a:t>Slide title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here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76238"/>
            <a:ext cx="10969625" cy="1143000"/>
          </a:xfrm>
        </p:spPr>
        <p:txBody>
          <a:bodyPr/>
          <a:lstStyle/>
          <a:p>
            <a:r>
              <a:rPr lang="en-US" dirty="0" smtClean="0"/>
              <a:t>Slide title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Content here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Content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Content here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376238"/>
            <a:ext cx="10969625" cy="1143000"/>
          </a:xfrm>
        </p:spPr>
        <p:txBody>
          <a:bodyPr/>
          <a:lstStyle/>
          <a:p>
            <a:r>
              <a:rPr lang="en-US" dirty="0" smtClean="0"/>
              <a:t>Slide title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title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nemonic Layouts">
  <a:themeElements>
    <a:clrScheme name="Custom 12">
      <a:dk1>
        <a:srgbClr val="191919"/>
      </a:dk1>
      <a:lt1>
        <a:srgbClr val="FFFFFF"/>
      </a:lt1>
      <a:dk2>
        <a:srgbClr val="333333"/>
      </a:dk2>
      <a:lt2>
        <a:srgbClr val="DFDFDF"/>
      </a:lt2>
      <a:accent1>
        <a:srgbClr val="629ED2"/>
      </a:accent1>
      <a:accent2>
        <a:srgbClr val="FF6634"/>
      </a:accent2>
      <a:accent3>
        <a:srgbClr val="605F69"/>
      </a:accent3>
      <a:accent4>
        <a:srgbClr val="3876AF"/>
      </a:accent4>
      <a:accent5>
        <a:srgbClr val="545253"/>
      </a:accent5>
      <a:accent6>
        <a:srgbClr val="FFFFFF"/>
      </a:accent6>
      <a:hlink>
        <a:srgbClr val="5A93C3"/>
      </a:hlink>
      <a:folHlink>
        <a:srgbClr val="629ED2"/>
      </a:folHlink>
    </a:clrScheme>
    <a:fontScheme name="Metro">
      <a:majorFont>
        <a:latin typeface="Segoe U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egoe U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DCA8836F0B304E993B1D12BEF0FCF4" ma:contentTypeVersion="0" ma:contentTypeDescription="Create a new document." ma:contentTypeScope="" ma:versionID="78e110e6471b2abf88a0c9a3f09dd96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CE5DD6-1EC9-465D-B0F4-7F050DF4501B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762629B-5A00-4F29-8EE2-B40C765EDC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88676D-BE9F-446C-8DF7-84FF57E7AE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11883</TotalTime>
  <Words>31</Words>
  <Application>Microsoft Office PowerPoint</Application>
  <PresentationFormat>Custom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3_Mnemonic Layouts</vt:lpstr>
      <vt:lpstr>Presentation Title</vt:lpstr>
      <vt:lpstr>Presentation Title</vt:lpstr>
      <vt:lpstr>Slide title here</vt:lpstr>
      <vt:lpstr>Slide title here</vt:lpstr>
      <vt:lpstr>Slide title here</vt:lpstr>
      <vt:lpstr>Session title here</vt:lpstr>
      <vt:lpstr>Thank you. </vt:lpstr>
    </vt:vector>
  </TitlesOfParts>
  <Company>John Green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Green</dc:creator>
  <cp:lastModifiedBy>Bret Stateham</cp:lastModifiedBy>
  <cp:revision>381</cp:revision>
  <dcterms:created xsi:type="dcterms:W3CDTF">2013-09-19T16:59:21Z</dcterms:created>
  <dcterms:modified xsi:type="dcterms:W3CDTF">2013-09-26T20:13:32Z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0x01010063DCA8836F0B304E993B1D12BEF0FCF4</vt:lpwstr>
  </property>
</Properties>
</file>