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79" r:id="rId4"/>
  </p:sldMasterIdLst>
  <p:notesMasterIdLst>
    <p:notesMasterId r:id="rId12"/>
  </p:notesMasterIdLst>
  <p:sldIdLst>
    <p:sldId id="256" r:id="rId5"/>
    <p:sldId id="262" r:id="rId6"/>
    <p:sldId id="257" r:id="rId7"/>
    <p:sldId id="263" r:id="rId8"/>
    <p:sldId id="265" r:id="rId9"/>
    <p:sldId id="259" r:id="rId10"/>
    <p:sldId id="258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188F"/>
    <a:srgbClr val="002050"/>
    <a:srgbClr val="0072C6"/>
    <a:srgbClr val="7FBA00"/>
    <a:srgbClr val="6DB305"/>
    <a:srgbClr val="68217A"/>
    <a:srgbClr val="191919"/>
    <a:srgbClr val="E81123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457" autoAdjust="0"/>
    <p:restoredTop sz="97708" autoAdjust="0"/>
  </p:normalViewPr>
  <p:slideViewPr>
    <p:cSldViewPr snapToGrid="0" snapToObjects="1">
      <p:cViewPr>
        <p:scale>
          <a:sx n="100" d="100"/>
          <a:sy n="100" d="100"/>
        </p:scale>
        <p:origin x="-1056" y="-10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357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E3F-A7B2-714F-B7FA-6354F1F1BE59}" type="datetimeFigureOut">
              <a:rPr lang="en-US" smtClean="0"/>
              <a:pPr/>
              <a:t>9/19/13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742E-4EDD-AB47-9419-9B68AD0A9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31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1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df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df"/><Relationship Id="rId5" Type="http://schemas.openxmlformats.org/officeDocument/2006/relationships/image" Target="../media/image1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d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 5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1657" y="3872539"/>
            <a:ext cx="9737478" cy="220573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758848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428383" y="4169753"/>
            <a:ext cx="9002665" cy="589095"/>
          </a:xfrm>
        </p:spPr>
        <p:txBody>
          <a:bodyPr tIns="107555" bIns="107555">
            <a:noAutofit/>
          </a:bodyPr>
          <a:lstStyle>
            <a:lvl1pPr marL="0" indent="0">
              <a:spcBef>
                <a:spcPts val="0"/>
              </a:spcBef>
              <a:buNone/>
              <a:defRPr sz="31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9" name="Picture 18" descr="Dev-Unleashed-logo-White.ai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3"/>
              <a:srcRect l="19002" t="43683" r="16409" b="4500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428383" y="2806700"/>
            <a:ext cx="3699117" cy="8382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invGray">
          <a:xfrm>
            <a:off x="8410553" y="4042753"/>
            <a:ext cx="1109395" cy="23774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5261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 4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3872539"/>
            <a:ext cx="9737478" cy="2205736"/>
          </a:xfrm>
          <a:prstGeom prst="rect">
            <a:avLst/>
          </a:prstGeom>
          <a:solidFill>
            <a:schemeClr val="accent4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445000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invGray">
          <a:xfrm>
            <a:off x="10650051" y="495100"/>
            <a:ext cx="1109395" cy="237744"/>
          </a:xfrm>
          <a:prstGeom prst="rect">
            <a:avLst/>
          </a:prstGeom>
        </p:spPr>
      </p:pic>
      <p:pic>
        <p:nvPicPr>
          <p:cNvPr id="10" name="Picture 9" descr="Dev-Unleashed-logo-White.ai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4"/>
              <a:srcRect l="19002" t="43683" r="16409" b="4500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377583" y="164900"/>
            <a:ext cx="3699117" cy="838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540562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" y="-1"/>
            <a:ext cx="12188824" cy="685800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lang="en-US" sz="4800" kern="1200">
                <a:solidFill>
                  <a:schemeClr val="lt1"/>
                </a:solidFill>
                <a:latin typeface="Segoe UI Light"/>
                <a:ea typeface="+mn-ea"/>
                <a:cs typeface="Segoe UI Light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11" name="Picture 10" descr="shutterstock_63419071.jpg"/>
          <p:cNvPicPr>
            <a:picLocks noChangeAspect="1"/>
          </p:cNvPicPr>
          <p:nvPr userDrawn="1"/>
        </p:nvPicPr>
        <p:blipFill>
          <a:blip r:embed="rId2"/>
          <a:srcRect r="4126"/>
          <a:stretch>
            <a:fillRect/>
          </a:stretch>
        </p:blipFill>
        <p:spPr>
          <a:xfrm>
            <a:off x="1028613" y="14148"/>
            <a:ext cx="10109287" cy="59460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gray">
          <a:xfrm>
            <a:off x="429822" y="3754464"/>
            <a:ext cx="10007626" cy="220573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991" y="3342637"/>
            <a:ext cx="1154536" cy="30141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315840" y="4251304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30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-only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100" y="1739900"/>
            <a:ext cx="7404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68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evice Screenshot - Generic TV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93801" y="2296771"/>
            <a:ext cx="5943757" cy="401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94709" y="2196497"/>
            <a:ext cx="4684674" cy="3137503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986186" y="2296771"/>
            <a:ext cx="4502664" cy="2529186"/>
          </a:xfrm>
          <a:solidFill>
            <a:srgbClr val="282828"/>
          </a:solidFill>
          <a:effectLst>
            <a:innerShdw blurRad="101600" dist="25400" dir="13500000">
              <a:srgbClr val="000000">
                <a:alpha val="76000"/>
              </a:srgbClr>
            </a:innerShdw>
          </a:effectLst>
        </p:spPr>
        <p:txBody>
          <a:bodyPr lIns="274320" rIns="27432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Insert Screenshot.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14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Iconographic - 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401325" y="2039260"/>
            <a:ext cx="7784075" cy="1190170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1193802" y="2039260"/>
            <a:ext cx="1207522" cy="1190170"/>
          </a:xfrm>
          <a:solidFill>
            <a:srgbClr val="FF6634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1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1193803" y="3229430"/>
            <a:ext cx="1207522" cy="1190170"/>
          </a:xfrm>
          <a:solidFill>
            <a:srgbClr val="2872B0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2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193802" y="4419600"/>
            <a:ext cx="1202506" cy="120513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3</a:t>
            </a:r>
          </a:p>
          <a:p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401325" y="3229430"/>
            <a:ext cx="7784075" cy="1190170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2401325" y="4419600"/>
            <a:ext cx="7784075" cy="1205138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34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2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492350" y="1727199"/>
            <a:ext cx="8680351" cy="1416049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371602" y="1714499"/>
            <a:ext cx="120749" cy="1416049"/>
          </a:xfrm>
          <a:prstGeom prst="rect">
            <a:avLst/>
          </a:prstGeom>
          <a:solidFill>
            <a:srgbClr val="FF66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492351" y="3295649"/>
            <a:ext cx="8680349" cy="1428751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492351" y="4864099"/>
            <a:ext cx="8680349" cy="1320801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71602" y="3295649"/>
            <a:ext cx="120749" cy="1428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71602" y="4864099"/>
            <a:ext cx="120749" cy="13208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28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0" animBg="1"/>
      <p:bldP spid="2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hank You (Custom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1" y="2870200"/>
            <a:ext cx="6438900" cy="1143000"/>
          </a:xfrm>
          <a:prstGeom prst="rect">
            <a:avLst/>
          </a:prstGeom>
        </p:spPr>
        <p:txBody>
          <a:bodyPr vert="horz"/>
          <a:lstStyle>
            <a:lvl1pPr marL="107950" indent="6350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 descr="Dev-Unleashed-logo.ai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286999" y="3537822"/>
            <a:ext cx="1495425" cy="297578"/>
          </a:xfrm>
          <a:prstGeom prst="rect">
            <a:avLst/>
          </a:prstGeom>
        </p:spPr>
      </p:pic>
      <p:pic>
        <p:nvPicPr>
          <p:cNvPr id="5" name="Picture 4" descr="Orange-bracke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598" y="2705100"/>
            <a:ext cx="551647" cy="144017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58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df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337" y="1790700"/>
            <a:ext cx="10385583" cy="4581678"/>
          </a:xfrm>
          <a:prstGeom prst="rect">
            <a:avLst/>
          </a:prstGeom>
        </p:spPr>
        <p:txBody>
          <a:bodyPr vert="horz" lIns="18288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 descr="Orange-bracket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7" name="Picture 6" descr="Dev-Unleashed-logo.ai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45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0" r:id="rId2"/>
    <p:sldLayoutId id="2147484212" r:id="rId3"/>
    <p:sldLayoutId id="2147483985" r:id="rId4"/>
    <p:sldLayoutId id="2147483976" r:id="rId5"/>
    <p:sldLayoutId id="2147483911" r:id="rId6"/>
    <p:sldLayoutId id="2147483915" r:id="rId7"/>
    <p:sldLayoutId id="214748396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txStyles>
    <p:titleStyle>
      <a:lvl1pPr marL="514350" indent="91440"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Content here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nemonic Layouts">
  <a:themeElements>
    <a:clrScheme name="Custom 12">
      <a:dk1>
        <a:srgbClr val="191919"/>
      </a:dk1>
      <a:lt1>
        <a:srgbClr val="FFFFFF"/>
      </a:lt1>
      <a:dk2>
        <a:srgbClr val="333333"/>
      </a:dk2>
      <a:lt2>
        <a:srgbClr val="DFDFDF"/>
      </a:lt2>
      <a:accent1>
        <a:srgbClr val="629ED2"/>
      </a:accent1>
      <a:accent2>
        <a:srgbClr val="FF6634"/>
      </a:accent2>
      <a:accent3>
        <a:srgbClr val="605F69"/>
      </a:accent3>
      <a:accent4>
        <a:srgbClr val="3876AF"/>
      </a:accent4>
      <a:accent5>
        <a:srgbClr val="545253"/>
      </a:accent5>
      <a:accent6>
        <a:srgbClr val="FFFFFF"/>
      </a:accent6>
      <a:hlink>
        <a:srgbClr val="5A93C3"/>
      </a:hlink>
      <a:folHlink>
        <a:srgbClr val="629ED2"/>
      </a:folHlink>
    </a:clrScheme>
    <a:fontScheme name="Metro">
      <a:majorFont>
        <a:latin typeface="Segoe U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CA8836F0B304E993B1D12BEF0FCF4" ma:contentTypeVersion="0" ma:contentTypeDescription="Create a new document." ma:contentTypeScope="" ma:versionID="78e110e6471b2abf88a0c9a3f09dd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CE5DD6-1EC9-465D-B0F4-7F050DF4501B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88676D-BE9F-446C-8DF7-84FF57E7A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2629B-5A00-4F29-8EE2-B40C765ED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11740</TotalTime>
  <Words>32</Words>
  <Application>Microsoft Macintosh PowerPoint</Application>
  <PresentationFormat>Custom</PresentationFormat>
  <Paragraphs>13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3_Mnemonic Layouts</vt:lpstr>
      <vt:lpstr>Presentation Title</vt:lpstr>
      <vt:lpstr>Presentation Title</vt:lpstr>
      <vt:lpstr>Slide title here</vt:lpstr>
      <vt:lpstr>Slide title here</vt:lpstr>
      <vt:lpstr>Slide title here</vt:lpstr>
      <vt:lpstr>Session title here</vt:lpstr>
      <vt:lpstr>Thank you. </vt:lpstr>
    </vt:vector>
  </TitlesOfParts>
  <Company>John Green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Green</dc:creator>
  <cp:lastModifiedBy>Gravity Design</cp:lastModifiedBy>
  <cp:revision>373</cp:revision>
  <dcterms:created xsi:type="dcterms:W3CDTF">2013-09-19T17:17:58Z</dcterms:created>
  <dcterms:modified xsi:type="dcterms:W3CDTF">2013-09-19T17:18:43Z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0x01010063DCA8836F0B304E993B1D12BEF0FCF4</vt:lpwstr>
  </property>
</Properties>
</file>