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4"/>
  </p:sldMasterIdLst>
  <p:notesMasterIdLst>
    <p:notesMasterId r:id="rId12"/>
  </p:notesMasterIdLst>
  <p:sldIdLst>
    <p:sldId id="256" r:id="rId5"/>
    <p:sldId id="262" r:id="rId6"/>
    <p:sldId id="257" r:id="rId7"/>
    <p:sldId id="263" r:id="rId8"/>
    <p:sldId id="265" r:id="rId9"/>
    <p:sldId id="259" r:id="rId10"/>
    <p:sldId id="258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2050"/>
    <a:srgbClr val="0072C6"/>
    <a:srgbClr val="7FBA00"/>
    <a:srgbClr val="6DB305"/>
    <a:srgbClr val="68217A"/>
    <a:srgbClr val="191919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7708" autoAdjust="0"/>
  </p:normalViewPr>
  <p:slideViewPr>
    <p:cSldViewPr snapToGrid="0" snapToObjects="1">
      <p:cViewPr varScale="1">
        <p:scale>
          <a:sx n="86" d="100"/>
          <a:sy n="86" d="100"/>
        </p:scale>
        <p:origin x="605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35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E3F-A7B2-714F-B7FA-6354F1F1BE5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742E-4EDD-AB47-9419-9B68AD0A9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d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9.pdf"/></Relationships>
</file>

<file path=ppt/slideLayouts/_rels/slideLayout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1657" y="3872539"/>
            <a:ext cx="9737478" cy="220573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758848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428383" y="4169753"/>
            <a:ext cx="9002665" cy="589095"/>
          </a:xfrm>
        </p:spPr>
        <p:txBody>
          <a:bodyPr tIns="107555" bIns="107555">
            <a:noAutofit/>
          </a:bodyPr>
          <a:lstStyle>
            <a:lvl1pPr marL="0" indent="0">
              <a:spcBef>
                <a:spcPts val="0"/>
              </a:spcBef>
              <a:buNone/>
              <a:defRPr sz="31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9" name="Picture 18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4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428383" y="2806700"/>
            <a:ext cx="3699117" cy="8382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410553" y="4042753"/>
            <a:ext cx="1109395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61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1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7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Custom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1" y="2870200"/>
            <a:ext cx="6438900" cy="1143000"/>
          </a:xfrm>
          <a:prstGeom prst="rect">
            <a:avLst/>
          </a:prstGeom>
        </p:spPr>
        <p:txBody>
          <a:bodyPr vert="horz"/>
          <a:lstStyle>
            <a:lvl1pPr marL="107950" indent="6350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286999" y="3292911"/>
            <a:ext cx="1495425" cy="297578"/>
          </a:xfrm>
          <a:prstGeom prst="rect">
            <a:avLst/>
          </a:prstGeom>
        </p:spPr>
      </p:pic>
      <p:pic>
        <p:nvPicPr>
          <p:cNvPr id="5" name="Picture 4" descr="Orange-bracke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598" y="2705100"/>
            <a:ext cx="551647" cy="1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3872539"/>
            <a:ext cx="9737478" cy="2205736"/>
          </a:xfrm>
          <a:prstGeom prst="rect">
            <a:avLst/>
          </a:prstGeom>
          <a:solidFill>
            <a:schemeClr val="accent4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445000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50051" y="495100"/>
            <a:ext cx="1109395" cy="237744"/>
          </a:xfrm>
          <a:prstGeom prst="rect">
            <a:avLst/>
          </a:prstGeom>
        </p:spPr>
      </p:pic>
      <p:pic>
        <p:nvPicPr>
          <p:cNvPr id="10" name="Picture 9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5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377583" y="164900"/>
            <a:ext cx="3699117" cy="838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5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" y="-1"/>
            <a:ext cx="12188824" cy="685800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lang="en-US" sz="4800" kern="1200">
                <a:solidFill>
                  <a:schemeClr val="lt1"/>
                </a:solidFill>
                <a:latin typeface="Segoe UI Light"/>
                <a:ea typeface="+mn-ea"/>
                <a:cs typeface="Segoe UI Light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11" name="Picture 10" descr="shutterstock_63419071.jpg"/>
          <p:cNvPicPr>
            <a:picLocks noChangeAspect="1"/>
          </p:cNvPicPr>
          <p:nvPr userDrawn="1"/>
        </p:nvPicPr>
        <p:blipFill>
          <a:blip r:embed="rId2"/>
          <a:srcRect r="4126"/>
          <a:stretch>
            <a:fillRect/>
          </a:stretch>
        </p:blipFill>
        <p:spPr>
          <a:xfrm>
            <a:off x="1028613" y="14148"/>
            <a:ext cx="10109287" cy="59460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gray">
          <a:xfrm>
            <a:off x="429822" y="3754464"/>
            <a:ext cx="10007626" cy="220573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991" y="3342637"/>
            <a:ext cx="1154536" cy="30141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315840" y="4251304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100" y="1739900"/>
            <a:ext cx="7404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only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100" y="1739900"/>
            <a:ext cx="7404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creenshot - Generic TV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93801" y="2296771"/>
            <a:ext cx="5943757" cy="401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9" y="2196497"/>
            <a:ext cx="4684674" cy="3137503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986186" y="2296771"/>
            <a:ext cx="4502664" cy="2529186"/>
          </a:xfrm>
          <a:solidFill>
            <a:srgbClr val="282828"/>
          </a:solidFill>
          <a:effectLst>
            <a:innerShdw blurRad="101600" dist="25400" dir="13500000">
              <a:srgbClr val="000000">
                <a:alpha val="76000"/>
              </a:srgbClr>
            </a:innerShdw>
          </a:effectLst>
        </p:spPr>
        <p:txBody>
          <a:bodyPr lIns="274320" rIns="27432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Insert Screenshot.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2" name="Picture 1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ographic - 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401325" y="2039260"/>
            <a:ext cx="7784075" cy="1190170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1193802" y="2039260"/>
            <a:ext cx="1207522" cy="1190170"/>
          </a:xfrm>
          <a:solidFill>
            <a:srgbClr val="FF6634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1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1193803" y="3229430"/>
            <a:ext cx="1207522" cy="1190170"/>
          </a:xfrm>
          <a:solidFill>
            <a:srgbClr val="2872B0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2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193802" y="4419600"/>
            <a:ext cx="1202506" cy="120513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3</a:t>
            </a:r>
          </a:p>
          <a:p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401325" y="3229430"/>
            <a:ext cx="7784075" cy="1190170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2401325" y="4419600"/>
            <a:ext cx="7784075" cy="1205138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3" name="Picture 12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492350" y="1727199"/>
            <a:ext cx="8680351" cy="1416049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371602" y="1714499"/>
            <a:ext cx="120749" cy="1416049"/>
          </a:xfrm>
          <a:prstGeom prst="rect">
            <a:avLst/>
          </a:prstGeom>
          <a:solidFill>
            <a:srgbClr val="FF66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492351" y="3295649"/>
            <a:ext cx="8680349" cy="1428751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492351" y="4864099"/>
            <a:ext cx="8680349" cy="1320801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71602" y="3295649"/>
            <a:ext cx="120749" cy="1428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71602" y="4864099"/>
            <a:ext cx="120749" cy="13208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5" name="Picture 14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278" y="2481701"/>
            <a:ext cx="12189104" cy="18982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grpSp>
        <p:nvGrpSpPr>
          <p:cNvPr id="40" name="Demo Logo"/>
          <p:cNvGrpSpPr/>
          <p:nvPr userDrawn="1"/>
        </p:nvGrpSpPr>
        <p:grpSpPr>
          <a:xfrm>
            <a:off x="1055846" y="2705861"/>
            <a:ext cx="1861947" cy="1490466"/>
            <a:chOff x="792091" y="1833531"/>
            <a:chExt cx="1396824" cy="1117850"/>
          </a:xfrm>
        </p:grpSpPr>
        <p:sp>
          <p:nvSpPr>
            <p:cNvPr id="18" name="Rounded Rectangle 29"/>
            <p:cNvSpPr/>
            <p:nvPr/>
          </p:nvSpPr>
          <p:spPr bwMode="black">
            <a:xfrm>
              <a:off x="1323039" y="1833531"/>
              <a:ext cx="334928" cy="682044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878" fontAlgn="base">
                <a:spcBef>
                  <a:spcPct val="0"/>
                </a:spcBef>
                <a:spcAft>
                  <a:spcPct val="0"/>
                </a:spcAft>
              </a:pPr>
              <a:endParaRPr lang="en-US" sz="186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091" y="2512896"/>
              <a:ext cx="1396824" cy="43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dirty="0" smtClean="0">
                  <a:solidFill>
                    <a:schemeClr val="accent6"/>
                  </a:solidFill>
                </a:rPr>
                <a:t>DEMO</a:t>
              </a:r>
              <a:endParaRPr lang="en-US" sz="3199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1" name="Slate"/>
          <p:cNvGrpSpPr/>
          <p:nvPr userDrawn="1"/>
        </p:nvGrpSpPr>
        <p:grpSpPr>
          <a:xfrm>
            <a:off x="-1114" y="2226990"/>
            <a:ext cx="3864784" cy="2404023"/>
            <a:chOff x="3257078" y="1677353"/>
            <a:chExt cx="6940296" cy="4315968"/>
          </a:xfrm>
        </p:grpSpPr>
        <p:sp>
          <p:nvSpPr>
            <p:cNvPr id="32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3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35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36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dirty="0">
                <a:solidFill>
                  <a:schemeClr val="accent1"/>
                </a:solidFill>
              </a:endParaRPr>
            </a:p>
          </p:txBody>
        </p:sp>
        <p:sp>
          <p:nvSpPr>
            <p:cNvPr id="37" name="Screen Glare"/>
            <p:cNvSpPr/>
            <p:nvPr/>
          </p:nvSpPr>
          <p:spPr>
            <a:xfrm>
              <a:off x="3261532" y="1700211"/>
              <a:ext cx="6893102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pic>
        <p:nvPicPr>
          <p:cNvPr id="39" name="DevUnleashed Logo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400" y="6421719"/>
            <a:ext cx="1495425" cy="297579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873919" y="2481701"/>
            <a:ext cx="8314906" cy="1898292"/>
          </a:xfrm>
        </p:spPr>
        <p:txBody>
          <a:bodyPr lIns="45720" tIns="45720" rIns="45720" bIns="45720" anchor="ctr" anchorCtr="0">
            <a:normAutofit/>
          </a:bodyPr>
          <a:lstStyle>
            <a:lvl1pPr algn="l">
              <a:defRPr sz="5865" spc="-151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6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337" y="1790700"/>
            <a:ext cx="10385583" cy="4581678"/>
          </a:xfrm>
          <a:prstGeom prst="rect">
            <a:avLst/>
          </a:prstGeom>
        </p:spPr>
        <p:txBody>
          <a:bodyPr vert="horz" lIns="18288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0" r:id="rId2"/>
    <p:sldLayoutId id="2147484212" r:id="rId3"/>
    <p:sldLayoutId id="2147483985" r:id="rId4"/>
    <p:sldLayoutId id="2147484213" r:id="rId5"/>
    <p:sldLayoutId id="2147483976" r:id="rId6"/>
    <p:sldLayoutId id="2147483911" r:id="rId7"/>
    <p:sldLayoutId id="2147483915" r:id="rId8"/>
    <p:sldLayoutId id="2147484218" r:id="rId9"/>
    <p:sldLayoutId id="2147484214" r:id="rId10"/>
    <p:sldLayoutId id="2147484216" r:id="rId11"/>
    <p:sldLayoutId id="2147484215" r:id="rId12"/>
    <p:sldLayoutId id="2147484217" r:id="rId13"/>
    <p:sldLayoutId id="2147483965" r:id="rId14"/>
  </p:sldLayoutIdLst>
  <p:timing>
    <p:tnLst>
      <p:par>
        <p:cTn id="1" dur="indefinite" restart="never" nodeType="tmRoot"/>
      </p:par>
    </p:tnLst>
  </p:timing>
  <p:txStyles>
    <p:titleStyle>
      <a:lvl1pPr marL="514350" indent="91440"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Content here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nemonic Layouts">
  <a:themeElements>
    <a:clrScheme name="Custom 12">
      <a:dk1>
        <a:srgbClr val="191919"/>
      </a:dk1>
      <a:lt1>
        <a:srgbClr val="FFFFFF"/>
      </a:lt1>
      <a:dk2>
        <a:srgbClr val="333333"/>
      </a:dk2>
      <a:lt2>
        <a:srgbClr val="DFDFDF"/>
      </a:lt2>
      <a:accent1>
        <a:srgbClr val="629ED2"/>
      </a:accent1>
      <a:accent2>
        <a:srgbClr val="FF6634"/>
      </a:accent2>
      <a:accent3>
        <a:srgbClr val="605F69"/>
      </a:accent3>
      <a:accent4>
        <a:srgbClr val="3876AF"/>
      </a:accent4>
      <a:accent5>
        <a:srgbClr val="545253"/>
      </a:accent5>
      <a:accent6>
        <a:srgbClr val="FFFFFF"/>
      </a:accent6>
      <a:hlink>
        <a:srgbClr val="5A93C3"/>
      </a:hlink>
      <a:folHlink>
        <a:srgbClr val="629ED2"/>
      </a:folHlink>
    </a:clrScheme>
    <a:fontScheme name="Metro">
      <a:majorFont>
        <a:latin typeface="Segoe U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CA8836F0B304E993B1D12BEF0FCF4" ma:contentTypeVersion="0" ma:contentTypeDescription="Create a new document." ma:contentTypeScope="" ma:versionID="78e110e6471b2abf88a0c9a3f09dd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CE5DD6-1EC9-465D-B0F4-7F050DF4501B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62629B-5A00-4F29-8EE2-B40C765ED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8676D-BE9F-446C-8DF7-84FF57E7A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11753</TotalTime>
  <Words>31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3_Mnemonic Layouts</vt:lpstr>
      <vt:lpstr>Presentation Title</vt:lpstr>
      <vt:lpstr>Presentation Title</vt:lpstr>
      <vt:lpstr>Slide title here</vt:lpstr>
      <vt:lpstr>Slide title here</vt:lpstr>
      <vt:lpstr>Slide title here</vt:lpstr>
      <vt:lpstr>Session title here</vt:lpstr>
      <vt:lpstr>Thank you. </vt:lpstr>
    </vt:vector>
  </TitlesOfParts>
  <Company>John Green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Green</dc:creator>
  <cp:lastModifiedBy>Bret Stateham</cp:lastModifiedBy>
  <cp:revision>377</cp:revision>
  <dcterms:created xsi:type="dcterms:W3CDTF">2013-09-19T16:59:21Z</dcterms:created>
  <dcterms:modified xsi:type="dcterms:W3CDTF">2013-09-26T18:03:55Z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0x01010063DCA8836F0B304E993B1D12BEF0FCF4</vt:lpwstr>
  </property>
</Properties>
</file>