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8" r:id="rId3"/>
    <p:sldId id="263" r:id="rId4"/>
    <p:sldId id="257" r:id="rId5"/>
    <p:sldId id="258" r:id="rId6"/>
    <p:sldId id="261" r:id="rId7"/>
    <p:sldId id="259" r:id="rId8"/>
    <p:sldId id="260" r:id="rId9"/>
    <p:sldId id="262" r:id="rId10"/>
    <p:sldId id="264" r:id="rId11"/>
    <p:sldId id="266" r:id="rId12"/>
    <p:sldId id="265" r:id="rId13"/>
  </p:sldIdLst>
  <p:sldSz cx="12192000" cy="6858000"/>
  <p:notesSz cx="6858000" cy="9144000"/>
  <p:embeddedFontLst>
    <p:embeddedFont>
      <p:font typeface="Segoe UI Black" panose="020B0A02040204020203" pitchFamily="34" charset="0"/>
      <p:bold r:id="rId14"/>
      <p:boldItalic r:id="rId15"/>
    </p:embeddedFont>
    <p:embeddedFont>
      <p:font typeface="Segoe UI Light" panose="020B0502040204020203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8080"/>
    <a:srgbClr val="1A1A1A"/>
    <a:srgbClr val="4D4D4D"/>
    <a:srgbClr val="3C454F"/>
    <a:srgbClr val="0F7391"/>
    <a:srgbClr val="FFC000"/>
    <a:srgbClr val="000000"/>
    <a:srgbClr val="99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0" r:id="rId9"/>
    <p:sldLayoutId id="2147483655" r:id="rId10"/>
    <p:sldLayoutId id="2147483662" r:id="rId11"/>
    <p:sldLayoutId id="2147483656" r:id="rId12"/>
    <p:sldLayoutId id="214748365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cap="small" dirty="0" err="1" smtClean="0"/>
              <a:t>o</a:t>
            </a:r>
            <a:r>
              <a:rPr lang="en-US" dirty="0" err="1" smtClean="0"/>
              <a:t>T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Windows Laptop"/>
          <p:cNvSpPr/>
          <p:nvPr/>
        </p:nvSpPr>
        <p:spPr>
          <a:xfrm flipH="1">
            <a:off x="646721" y="2658545"/>
            <a:ext cx="3827306" cy="2768450"/>
          </a:xfrm>
          <a:custGeom>
            <a:avLst/>
            <a:gdLst>
              <a:gd name="connsiteX0" fmla="*/ 1583380 w 2809103"/>
              <a:gd name="connsiteY0" fmla="*/ 1759063 h 2031941"/>
              <a:gd name="connsiteX1" fmla="*/ 1593885 w 2809103"/>
              <a:gd name="connsiteY1" fmla="*/ 1772073 h 2031941"/>
              <a:gd name="connsiteX2" fmla="*/ 1630450 w 2809103"/>
              <a:gd name="connsiteY2" fmla="*/ 1948709 h 2031941"/>
              <a:gd name="connsiteX3" fmla="*/ 1626814 w 2809103"/>
              <a:gd name="connsiteY3" fmla="*/ 1967223 h 2031941"/>
              <a:gd name="connsiteX4" fmla="*/ 1404856 w 2809103"/>
              <a:gd name="connsiteY4" fmla="*/ 1967223 h 2031941"/>
              <a:gd name="connsiteX5" fmla="*/ 1404250 w 2809103"/>
              <a:gd name="connsiteY5" fmla="*/ 1967223 h 2031941"/>
              <a:gd name="connsiteX6" fmla="*/ 1182292 w 2809103"/>
              <a:gd name="connsiteY6" fmla="*/ 1967223 h 2031941"/>
              <a:gd name="connsiteX7" fmla="*/ 1178656 w 2809103"/>
              <a:gd name="connsiteY7" fmla="*/ 1948709 h 2031941"/>
              <a:gd name="connsiteX8" fmla="*/ 1215220 w 2809103"/>
              <a:gd name="connsiteY8" fmla="*/ 1772073 h 2031941"/>
              <a:gd name="connsiteX9" fmla="*/ 1225725 w 2809103"/>
              <a:gd name="connsiteY9" fmla="*/ 1759063 h 2031941"/>
              <a:gd name="connsiteX10" fmla="*/ 1404553 w 2809103"/>
              <a:gd name="connsiteY10" fmla="*/ 1759232 h 2031941"/>
              <a:gd name="connsiteX11" fmla="*/ 2514862 w 2809103"/>
              <a:gd name="connsiteY11" fmla="*/ 1510162 h 2031941"/>
              <a:gd name="connsiteX12" fmla="*/ 1404552 w 2809103"/>
              <a:gd name="connsiteY12" fmla="*/ 1510586 h 2031941"/>
              <a:gd name="connsiteX13" fmla="*/ 294242 w 2809103"/>
              <a:gd name="connsiteY13" fmla="*/ 1510162 h 2031941"/>
              <a:gd name="connsiteX14" fmla="*/ 229019 w 2809103"/>
              <a:gd name="connsiteY14" fmla="*/ 1542773 h 2031941"/>
              <a:gd name="connsiteX15" fmla="*/ 1995 w 2809103"/>
              <a:gd name="connsiteY15" fmla="*/ 1985533 h 2031941"/>
              <a:gd name="connsiteX16" fmla="*/ 24572 w 2809103"/>
              <a:gd name="connsiteY16" fmla="*/ 2031941 h 2031941"/>
              <a:gd name="connsiteX17" fmla="*/ 1402670 w 2809103"/>
              <a:gd name="connsiteY17" fmla="*/ 2031941 h 2031941"/>
              <a:gd name="connsiteX18" fmla="*/ 1406433 w 2809103"/>
              <a:gd name="connsiteY18" fmla="*/ 2031941 h 2031941"/>
              <a:gd name="connsiteX19" fmla="*/ 2784531 w 2809103"/>
              <a:gd name="connsiteY19" fmla="*/ 2031941 h 2031941"/>
              <a:gd name="connsiteX20" fmla="*/ 2807108 w 2809103"/>
              <a:gd name="connsiteY20" fmla="*/ 1985533 h 2031941"/>
              <a:gd name="connsiteX21" fmla="*/ 2580084 w 2809103"/>
              <a:gd name="connsiteY21" fmla="*/ 1542773 h 2031941"/>
              <a:gd name="connsiteX22" fmla="*/ 2514862 w 2809103"/>
              <a:gd name="connsiteY22" fmla="*/ 1510162 h 2031941"/>
              <a:gd name="connsiteX23" fmla="*/ 1386851 w 2809103"/>
              <a:gd name="connsiteY23" fmla="*/ 1351922 h 2031941"/>
              <a:gd name="connsiteX24" fmla="*/ 1386851 w 2809103"/>
              <a:gd name="connsiteY24" fmla="*/ 1378750 h 2031941"/>
              <a:gd name="connsiteX25" fmla="*/ 1350620 w 2809103"/>
              <a:gd name="connsiteY25" fmla="*/ 1383753 h 2031941"/>
              <a:gd name="connsiteX26" fmla="*/ 1350673 w 2809103"/>
              <a:gd name="connsiteY26" fmla="*/ 1351922 h 2031941"/>
              <a:gd name="connsiteX27" fmla="*/ 1417668 w 2809103"/>
              <a:gd name="connsiteY27" fmla="*/ 1351922 h 2031941"/>
              <a:gd name="connsiteX28" fmla="*/ 1417665 w 2809103"/>
              <a:gd name="connsiteY28" fmla="*/ 1374497 h 2031941"/>
              <a:gd name="connsiteX29" fmla="*/ 1390237 w 2809103"/>
              <a:gd name="connsiteY29" fmla="*/ 1378283 h 2031941"/>
              <a:gd name="connsiteX30" fmla="*/ 1390237 w 2809103"/>
              <a:gd name="connsiteY30" fmla="*/ 1351922 h 2031941"/>
              <a:gd name="connsiteX31" fmla="*/ 1390237 w 2809103"/>
              <a:gd name="connsiteY31" fmla="*/ 1322122 h 2031941"/>
              <a:gd name="connsiteX32" fmla="*/ 1417665 w 2809103"/>
              <a:gd name="connsiteY32" fmla="*/ 1325961 h 2031941"/>
              <a:gd name="connsiteX33" fmla="*/ 1417662 w 2809103"/>
              <a:gd name="connsiteY33" fmla="*/ 1348536 h 2031941"/>
              <a:gd name="connsiteX34" fmla="*/ 1390237 w 2809103"/>
              <a:gd name="connsiteY34" fmla="*/ 1348536 h 2031941"/>
              <a:gd name="connsiteX35" fmla="*/ 1350732 w 2809103"/>
              <a:gd name="connsiteY35" fmla="*/ 1316593 h 2031941"/>
              <a:gd name="connsiteX36" fmla="*/ 1386851 w 2809103"/>
              <a:gd name="connsiteY36" fmla="*/ 1321648 h 2031941"/>
              <a:gd name="connsiteX37" fmla="*/ 1386851 w 2809103"/>
              <a:gd name="connsiteY37" fmla="*/ 1348536 h 2031941"/>
              <a:gd name="connsiteX38" fmla="*/ 1350679 w 2809103"/>
              <a:gd name="connsiteY38" fmla="*/ 1348536 h 2031941"/>
              <a:gd name="connsiteX39" fmla="*/ 2396659 w 2809103"/>
              <a:gd name="connsiteY39" fmla="*/ 151144 h 2031941"/>
              <a:gd name="connsiteX40" fmla="*/ 2396659 w 2809103"/>
              <a:gd name="connsiteY40" fmla="*/ 1279894 h 2031941"/>
              <a:gd name="connsiteX41" fmla="*/ 371646 w 2809103"/>
              <a:gd name="connsiteY41" fmla="*/ 1279894 h 2031941"/>
              <a:gd name="connsiteX42" fmla="*/ 371646 w 2809103"/>
              <a:gd name="connsiteY42" fmla="*/ 151144 h 2031941"/>
              <a:gd name="connsiteX43" fmla="*/ 2507770 w 2809103"/>
              <a:gd name="connsiteY43" fmla="*/ 0 h 2031941"/>
              <a:gd name="connsiteX44" fmla="*/ 260534 w 2809103"/>
              <a:gd name="connsiteY44" fmla="*/ 0 h 2031941"/>
              <a:gd name="connsiteX45" fmla="*/ 229040 w 2809103"/>
              <a:gd name="connsiteY45" fmla="*/ 31494 h 2031941"/>
              <a:gd name="connsiteX46" fmla="*/ 229040 w 2809103"/>
              <a:gd name="connsiteY46" fmla="*/ 1398137 h 2031941"/>
              <a:gd name="connsiteX47" fmla="*/ 260534 w 2809103"/>
              <a:gd name="connsiteY47" fmla="*/ 1429631 h 2031941"/>
              <a:gd name="connsiteX48" fmla="*/ 2507770 w 2809103"/>
              <a:gd name="connsiteY48" fmla="*/ 1429631 h 2031941"/>
              <a:gd name="connsiteX49" fmla="*/ 2539265 w 2809103"/>
              <a:gd name="connsiteY49" fmla="*/ 1398137 h 2031941"/>
              <a:gd name="connsiteX50" fmla="*/ 2539265 w 2809103"/>
              <a:gd name="connsiteY50" fmla="*/ 31494 h 2031941"/>
              <a:gd name="connsiteX51" fmla="*/ 2507770 w 2809103"/>
              <a:gd name="connsiteY51" fmla="*/ 0 h 203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09103" h="2031941">
                <a:moveTo>
                  <a:pt x="1583380" y="1759063"/>
                </a:moveTo>
                <a:cubicBezTo>
                  <a:pt x="1588902" y="1759897"/>
                  <a:pt x="1592404" y="1765235"/>
                  <a:pt x="1593885" y="1772073"/>
                </a:cubicBezTo>
                <a:lnTo>
                  <a:pt x="1630450" y="1948709"/>
                </a:lnTo>
                <a:cubicBezTo>
                  <a:pt x="1631460" y="1954380"/>
                  <a:pt x="1630046" y="1966556"/>
                  <a:pt x="1626814" y="1967223"/>
                </a:cubicBezTo>
                <a:lnTo>
                  <a:pt x="1404856" y="1967223"/>
                </a:lnTo>
                <a:lnTo>
                  <a:pt x="1404250" y="1967223"/>
                </a:lnTo>
                <a:lnTo>
                  <a:pt x="1182292" y="1967223"/>
                </a:lnTo>
                <a:cubicBezTo>
                  <a:pt x="1179060" y="1966556"/>
                  <a:pt x="1177646" y="1954380"/>
                  <a:pt x="1178656" y="1948709"/>
                </a:cubicBezTo>
                <a:lnTo>
                  <a:pt x="1215220" y="1772073"/>
                </a:lnTo>
                <a:cubicBezTo>
                  <a:pt x="1216702" y="1765235"/>
                  <a:pt x="1220203" y="1759897"/>
                  <a:pt x="1225725" y="1759063"/>
                </a:cubicBezTo>
                <a:lnTo>
                  <a:pt x="1404553" y="1759232"/>
                </a:lnTo>
                <a:close/>
                <a:moveTo>
                  <a:pt x="2514862" y="1510162"/>
                </a:moveTo>
                <a:lnTo>
                  <a:pt x="1404552" y="1510586"/>
                </a:lnTo>
                <a:lnTo>
                  <a:pt x="294242" y="1510162"/>
                </a:lnTo>
                <a:cubicBezTo>
                  <a:pt x="259958" y="1512253"/>
                  <a:pt x="238217" y="1525632"/>
                  <a:pt x="229019" y="1542773"/>
                </a:cubicBezTo>
                <a:lnTo>
                  <a:pt x="1995" y="1985533"/>
                </a:lnTo>
                <a:cubicBezTo>
                  <a:pt x="-4276" y="1999748"/>
                  <a:pt x="4504" y="2030269"/>
                  <a:pt x="24572" y="2031941"/>
                </a:cubicBezTo>
                <a:lnTo>
                  <a:pt x="1402670" y="2031941"/>
                </a:lnTo>
                <a:lnTo>
                  <a:pt x="1406433" y="2031941"/>
                </a:lnTo>
                <a:lnTo>
                  <a:pt x="2784531" y="2031941"/>
                </a:lnTo>
                <a:cubicBezTo>
                  <a:pt x="2804599" y="2030269"/>
                  <a:pt x="2813379" y="1999748"/>
                  <a:pt x="2807108" y="1985533"/>
                </a:cubicBezTo>
                <a:lnTo>
                  <a:pt x="2580084" y="1542773"/>
                </a:lnTo>
                <a:cubicBezTo>
                  <a:pt x="2570886" y="1525632"/>
                  <a:pt x="2549145" y="1512253"/>
                  <a:pt x="2514862" y="1510162"/>
                </a:cubicBezTo>
                <a:close/>
                <a:moveTo>
                  <a:pt x="1386851" y="1351922"/>
                </a:moveTo>
                <a:lnTo>
                  <a:pt x="1386851" y="1378750"/>
                </a:lnTo>
                <a:lnTo>
                  <a:pt x="1350620" y="1383753"/>
                </a:lnTo>
                <a:cubicBezTo>
                  <a:pt x="1350636" y="1373142"/>
                  <a:pt x="1350654" y="1362532"/>
                  <a:pt x="1350673" y="1351922"/>
                </a:cubicBezTo>
                <a:close/>
                <a:moveTo>
                  <a:pt x="1417668" y="1351922"/>
                </a:moveTo>
                <a:cubicBezTo>
                  <a:pt x="1417686" y="1361582"/>
                  <a:pt x="1417700" y="1370924"/>
                  <a:pt x="1417665" y="1374497"/>
                </a:cubicBezTo>
                <a:lnTo>
                  <a:pt x="1390237" y="1378283"/>
                </a:lnTo>
                <a:lnTo>
                  <a:pt x="1390237" y="1351922"/>
                </a:lnTo>
                <a:close/>
                <a:moveTo>
                  <a:pt x="1390237" y="1322122"/>
                </a:moveTo>
                <a:lnTo>
                  <a:pt x="1417665" y="1325961"/>
                </a:lnTo>
                <a:cubicBezTo>
                  <a:pt x="1417629" y="1329534"/>
                  <a:pt x="1417644" y="1338876"/>
                  <a:pt x="1417662" y="1348536"/>
                </a:cubicBezTo>
                <a:lnTo>
                  <a:pt x="1390237" y="1348536"/>
                </a:lnTo>
                <a:close/>
                <a:moveTo>
                  <a:pt x="1350732" y="1316593"/>
                </a:moveTo>
                <a:lnTo>
                  <a:pt x="1386851" y="1321648"/>
                </a:lnTo>
                <a:lnTo>
                  <a:pt x="1386851" y="1348536"/>
                </a:lnTo>
                <a:lnTo>
                  <a:pt x="1350679" y="1348536"/>
                </a:lnTo>
                <a:close/>
                <a:moveTo>
                  <a:pt x="2396659" y="151144"/>
                </a:moveTo>
                <a:lnTo>
                  <a:pt x="2396659" y="1279894"/>
                </a:lnTo>
                <a:lnTo>
                  <a:pt x="371646" y="1279894"/>
                </a:lnTo>
                <a:lnTo>
                  <a:pt x="371646" y="151144"/>
                </a:lnTo>
                <a:close/>
                <a:moveTo>
                  <a:pt x="2507770" y="0"/>
                </a:moveTo>
                <a:lnTo>
                  <a:pt x="260534" y="0"/>
                </a:lnTo>
                <a:cubicBezTo>
                  <a:pt x="243141" y="0"/>
                  <a:pt x="229040" y="14100"/>
                  <a:pt x="229040" y="31494"/>
                </a:cubicBezTo>
                <a:lnTo>
                  <a:pt x="229040" y="1398137"/>
                </a:lnTo>
                <a:cubicBezTo>
                  <a:pt x="229040" y="1415530"/>
                  <a:pt x="243141" y="1429631"/>
                  <a:pt x="260534" y="1429631"/>
                </a:cubicBezTo>
                <a:lnTo>
                  <a:pt x="2507770" y="1429631"/>
                </a:lnTo>
                <a:cubicBezTo>
                  <a:pt x="2525165" y="1429631"/>
                  <a:pt x="2539265" y="1415530"/>
                  <a:pt x="2539265" y="1398137"/>
                </a:cubicBezTo>
                <a:lnTo>
                  <a:pt x="2539265" y="31494"/>
                </a:lnTo>
                <a:cubicBezTo>
                  <a:pt x="2539265" y="14100"/>
                  <a:pt x="2525165" y="0"/>
                  <a:pt x="250777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alileo Board Outline"/>
          <p:cNvSpPr>
            <a:spLocks/>
          </p:cNvSpPr>
          <p:nvPr/>
        </p:nvSpPr>
        <p:spPr bwMode="auto">
          <a:xfrm rot="16200000">
            <a:off x="8923732" y="3012167"/>
            <a:ext cx="2768450" cy="2061205"/>
          </a:xfrm>
          <a:custGeom>
            <a:avLst/>
            <a:gdLst>
              <a:gd name="connsiteX0" fmla="*/ 3692526 w 3924300"/>
              <a:gd name="connsiteY0" fmla="*/ 2427287 h 2659062"/>
              <a:gd name="connsiteX1" fmla="*/ 3608388 w 3924300"/>
              <a:gd name="connsiteY1" fmla="*/ 2512218 h 2659062"/>
              <a:gd name="connsiteX2" fmla="*/ 3692526 w 3924300"/>
              <a:gd name="connsiteY2" fmla="*/ 2597149 h 2659062"/>
              <a:gd name="connsiteX3" fmla="*/ 3776664 w 3924300"/>
              <a:gd name="connsiteY3" fmla="*/ 2512218 h 2659062"/>
              <a:gd name="connsiteX4" fmla="*/ 3692526 w 3924300"/>
              <a:gd name="connsiteY4" fmla="*/ 2427287 h 2659062"/>
              <a:gd name="connsiteX5" fmla="*/ 242095 w 3924300"/>
              <a:gd name="connsiteY5" fmla="*/ 2427287 h 2659062"/>
              <a:gd name="connsiteX6" fmla="*/ 157163 w 3924300"/>
              <a:gd name="connsiteY6" fmla="*/ 2512218 h 2659062"/>
              <a:gd name="connsiteX7" fmla="*/ 242095 w 3924300"/>
              <a:gd name="connsiteY7" fmla="*/ 2597149 h 2659062"/>
              <a:gd name="connsiteX8" fmla="*/ 327027 w 3924300"/>
              <a:gd name="connsiteY8" fmla="*/ 2512218 h 2659062"/>
              <a:gd name="connsiteX9" fmla="*/ 242095 w 3924300"/>
              <a:gd name="connsiteY9" fmla="*/ 2427287 h 2659062"/>
              <a:gd name="connsiteX10" fmla="*/ 3692526 w 3924300"/>
              <a:gd name="connsiteY10" fmla="*/ 171450 h 2659062"/>
              <a:gd name="connsiteX11" fmla="*/ 3608388 w 3924300"/>
              <a:gd name="connsiteY11" fmla="*/ 256381 h 2659062"/>
              <a:gd name="connsiteX12" fmla="*/ 3692526 w 3924300"/>
              <a:gd name="connsiteY12" fmla="*/ 341312 h 2659062"/>
              <a:gd name="connsiteX13" fmla="*/ 3776664 w 3924300"/>
              <a:gd name="connsiteY13" fmla="*/ 256381 h 2659062"/>
              <a:gd name="connsiteX14" fmla="*/ 3692526 w 3924300"/>
              <a:gd name="connsiteY14" fmla="*/ 171450 h 2659062"/>
              <a:gd name="connsiteX15" fmla="*/ 242095 w 3924300"/>
              <a:gd name="connsiteY15" fmla="*/ 171450 h 2659062"/>
              <a:gd name="connsiteX16" fmla="*/ 157163 w 3924300"/>
              <a:gd name="connsiteY16" fmla="*/ 256381 h 2659062"/>
              <a:gd name="connsiteX17" fmla="*/ 242095 w 3924300"/>
              <a:gd name="connsiteY17" fmla="*/ 341312 h 2659062"/>
              <a:gd name="connsiteX18" fmla="*/ 327027 w 3924300"/>
              <a:gd name="connsiteY18" fmla="*/ 256381 h 2659062"/>
              <a:gd name="connsiteX19" fmla="*/ 242095 w 3924300"/>
              <a:gd name="connsiteY19" fmla="*/ 171450 h 2659062"/>
              <a:gd name="connsiteX20" fmla="*/ 619126 w 3924300"/>
              <a:gd name="connsiteY20" fmla="*/ 26987 h 2659062"/>
              <a:gd name="connsiteX21" fmla="*/ 577727 w 3924300"/>
              <a:gd name="connsiteY21" fmla="*/ 81666 h 2659062"/>
              <a:gd name="connsiteX22" fmla="*/ 573088 w 3924300"/>
              <a:gd name="connsiteY22" fmla="*/ 100012 h 2659062"/>
              <a:gd name="connsiteX23" fmla="*/ 619126 w 3924300"/>
              <a:gd name="connsiteY23" fmla="*/ 100012 h 2659062"/>
              <a:gd name="connsiteX24" fmla="*/ 1246188 w 3924300"/>
              <a:gd name="connsiteY24" fmla="*/ 25400 h 2659062"/>
              <a:gd name="connsiteX25" fmla="*/ 1246188 w 3924300"/>
              <a:gd name="connsiteY25" fmla="*/ 100012 h 2659062"/>
              <a:gd name="connsiteX26" fmla="*/ 1293813 w 3924300"/>
              <a:gd name="connsiteY26" fmla="*/ 100012 h 2659062"/>
              <a:gd name="connsiteX27" fmla="*/ 1289516 w 3924300"/>
              <a:gd name="connsiteY27" fmla="*/ 81540 h 2659062"/>
              <a:gd name="connsiteX28" fmla="*/ 1246188 w 3924300"/>
              <a:gd name="connsiteY28" fmla="*/ 25400 h 2659062"/>
              <a:gd name="connsiteX29" fmla="*/ 618962 w 3924300"/>
              <a:gd name="connsiteY29" fmla="*/ 0 h 2659062"/>
              <a:gd name="connsiteX30" fmla="*/ 1246576 w 3924300"/>
              <a:gd name="connsiteY30" fmla="*/ 0 h 2659062"/>
              <a:gd name="connsiteX31" fmla="*/ 1246576 w 3924300"/>
              <a:gd name="connsiteY31" fmla="*/ 12959 h 2659062"/>
              <a:gd name="connsiteX32" fmla="*/ 1302453 w 3924300"/>
              <a:gd name="connsiteY32" fmla="*/ 77393 h 2659062"/>
              <a:gd name="connsiteX33" fmla="*/ 1307499 w 3924300"/>
              <a:gd name="connsiteY33" fmla="*/ 98990 h 2659062"/>
              <a:gd name="connsiteX34" fmla="*/ 1388610 w 3924300"/>
              <a:gd name="connsiteY34" fmla="*/ 98990 h 2659062"/>
              <a:gd name="connsiteX35" fmla="*/ 1388610 w 3924300"/>
              <a:gd name="connsiteY35" fmla="*/ 35997 h 2659062"/>
              <a:gd name="connsiteX36" fmla="*/ 1599136 w 3924300"/>
              <a:gd name="connsiteY36" fmla="*/ 35997 h 2659062"/>
              <a:gd name="connsiteX37" fmla="*/ 1599136 w 3924300"/>
              <a:gd name="connsiteY37" fmla="*/ 98990 h 2659062"/>
              <a:gd name="connsiteX38" fmla="*/ 1776137 w 3924300"/>
              <a:gd name="connsiteY38" fmla="*/ 98990 h 2659062"/>
              <a:gd name="connsiteX39" fmla="*/ 1776137 w 3924300"/>
              <a:gd name="connsiteY39" fmla="*/ 96111 h 2659062"/>
              <a:gd name="connsiteX40" fmla="*/ 1762078 w 3924300"/>
              <a:gd name="connsiteY40" fmla="*/ 79552 h 2659062"/>
              <a:gd name="connsiteX41" fmla="*/ 1767485 w 3924300"/>
              <a:gd name="connsiteY41" fmla="*/ 79552 h 2659062"/>
              <a:gd name="connsiteX42" fmla="*/ 1776498 w 3924300"/>
              <a:gd name="connsiteY42" fmla="*/ 85312 h 2659062"/>
              <a:gd name="connsiteX43" fmla="*/ 2056959 w 3924300"/>
              <a:gd name="connsiteY43" fmla="*/ 85312 h 2659062"/>
              <a:gd name="connsiteX44" fmla="*/ 2066332 w 3924300"/>
              <a:gd name="connsiteY44" fmla="*/ 79552 h 2659062"/>
              <a:gd name="connsiteX45" fmla="*/ 2071739 w 3924300"/>
              <a:gd name="connsiteY45" fmla="*/ 79552 h 2659062"/>
              <a:gd name="connsiteX46" fmla="*/ 2056959 w 3924300"/>
              <a:gd name="connsiteY46" fmla="*/ 96471 h 2659062"/>
              <a:gd name="connsiteX47" fmla="*/ 2056959 w 3924300"/>
              <a:gd name="connsiteY47" fmla="*/ 98990 h 2659062"/>
              <a:gd name="connsiteX48" fmla="*/ 2276858 w 3924300"/>
              <a:gd name="connsiteY48" fmla="*/ 98990 h 2659062"/>
              <a:gd name="connsiteX49" fmla="*/ 2276858 w 3924300"/>
              <a:gd name="connsiteY49" fmla="*/ 96111 h 2659062"/>
              <a:gd name="connsiteX50" fmla="*/ 2262799 w 3924300"/>
              <a:gd name="connsiteY50" fmla="*/ 79552 h 2659062"/>
              <a:gd name="connsiteX51" fmla="*/ 2268206 w 3924300"/>
              <a:gd name="connsiteY51" fmla="*/ 79552 h 2659062"/>
              <a:gd name="connsiteX52" fmla="*/ 2277219 w 3924300"/>
              <a:gd name="connsiteY52" fmla="*/ 85312 h 2659062"/>
              <a:gd name="connsiteX53" fmla="*/ 2557680 w 3924300"/>
              <a:gd name="connsiteY53" fmla="*/ 85312 h 2659062"/>
              <a:gd name="connsiteX54" fmla="*/ 2567053 w 3924300"/>
              <a:gd name="connsiteY54" fmla="*/ 79552 h 2659062"/>
              <a:gd name="connsiteX55" fmla="*/ 2572460 w 3924300"/>
              <a:gd name="connsiteY55" fmla="*/ 79552 h 2659062"/>
              <a:gd name="connsiteX56" fmla="*/ 2557680 w 3924300"/>
              <a:gd name="connsiteY56" fmla="*/ 96471 h 2659062"/>
              <a:gd name="connsiteX57" fmla="*/ 2557680 w 3924300"/>
              <a:gd name="connsiteY57" fmla="*/ 98990 h 2659062"/>
              <a:gd name="connsiteX58" fmla="*/ 3842469 w 3924300"/>
              <a:gd name="connsiteY58" fmla="*/ 98990 h 2659062"/>
              <a:gd name="connsiteX59" fmla="*/ 3842469 w 3924300"/>
              <a:gd name="connsiteY59" fmla="*/ 925470 h 2659062"/>
              <a:gd name="connsiteX60" fmla="*/ 3924300 w 3924300"/>
              <a:gd name="connsiteY60" fmla="*/ 1006822 h 2659062"/>
              <a:gd name="connsiteX61" fmla="*/ 3924300 w 3924300"/>
              <a:gd name="connsiteY61" fmla="*/ 2192547 h 2659062"/>
              <a:gd name="connsiteX62" fmla="*/ 3842469 w 3924300"/>
              <a:gd name="connsiteY62" fmla="*/ 2273899 h 2659062"/>
              <a:gd name="connsiteX63" fmla="*/ 3842469 w 3924300"/>
              <a:gd name="connsiteY63" fmla="*/ 2659062 h 2659062"/>
              <a:gd name="connsiteX64" fmla="*/ 78587 w 3924300"/>
              <a:gd name="connsiteY64" fmla="*/ 2659062 h 2659062"/>
              <a:gd name="connsiteX65" fmla="*/ 78587 w 3924300"/>
              <a:gd name="connsiteY65" fmla="*/ 1678517 h 2659062"/>
              <a:gd name="connsiteX66" fmla="*/ 0 w 3924300"/>
              <a:gd name="connsiteY66" fmla="*/ 1678517 h 2659062"/>
              <a:gd name="connsiteX67" fmla="*/ 0 w 3924300"/>
              <a:gd name="connsiteY67" fmla="*/ 1354549 h 2659062"/>
              <a:gd name="connsiteX68" fmla="*/ 78587 w 3924300"/>
              <a:gd name="connsiteY68" fmla="*/ 1354549 h 2659062"/>
              <a:gd name="connsiteX69" fmla="*/ 78587 w 3924300"/>
              <a:gd name="connsiteY69" fmla="*/ 98990 h 2659062"/>
              <a:gd name="connsiteX70" fmla="*/ 559842 w 3924300"/>
              <a:gd name="connsiteY70" fmla="*/ 98990 h 2659062"/>
              <a:gd name="connsiteX71" fmla="*/ 564889 w 3924300"/>
              <a:gd name="connsiteY71" fmla="*/ 77393 h 2659062"/>
              <a:gd name="connsiteX72" fmla="*/ 618962 w 3924300"/>
              <a:gd name="connsiteY72" fmla="*/ 14039 h 26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24300" h="2659062">
                <a:moveTo>
                  <a:pt x="3692526" y="2427287"/>
                </a:moveTo>
                <a:cubicBezTo>
                  <a:pt x="3646058" y="2427287"/>
                  <a:pt x="3608388" y="2465312"/>
                  <a:pt x="3608388" y="2512218"/>
                </a:cubicBezTo>
                <a:cubicBezTo>
                  <a:pt x="3608388" y="2559124"/>
                  <a:pt x="3646058" y="2597149"/>
                  <a:pt x="3692526" y="2597149"/>
                </a:cubicBezTo>
                <a:cubicBezTo>
                  <a:pt x="3738994" y="2597149"/>
                  <a:pt x="3776664" y="2559124"/>
                  <a:pt x="3776664" y="2512218"/>
                </a:cubicBezTo>
                <a:cubicBezTo>
                  <a:pt x="3776664" y="2465312"/>
                  <a:pt x="3738994" y="2427287"/>
                  <a:pt x="3692526" y="2427287"/>
                </a:cubicBezTo>
                <a:close/>
                <a:moveTo>
                  <a:pt x="242095" y="2427287"/>
                </a:moveTo>
                <a:cubicBezTo>
                  <a:pt x="195188" y="2427287"/>
                  <a:pt x="157163" y="2465312"/>
                  <a:pt x="157163" y="2512218"/>
                </a:cubicBezTo>
                <a:cubicBezTo>
                  <a:pt x="157163" y="2559124"/>
                  <a:pt x="195188" y="2597149"/>
                  <a:pt x="242095" y="2597149"/>
                </a:cubicBezTo>
                <a:cubicBezTo>
                  <a:pt x="289002" y="2597149"/>
                  <a:pt x="327027" y="2559124"/>
                  <a:pt x="327027" y="2512218"/>
                </a:cubicBezTo>
                <a:cubicBezTo>
                  <a:pt x="327027" y="2465312"/>
                  <a:pt x="289002" y="2427287"/>
                  <a:pt x="242095" y="2427287"/>
                </a:cubicBezTo>
                <a:close/>
                <a:moveTo>
                  <a:pt x="3692526" y="171450"/>
                </a:moveTo>
                <a:cubicBezTo>
                  <a:pt x="3646058" y="171450"/>
                  <a:pt x="3608388" y="209475"/>
                  <a:pt x="3608388" y="256381"/>
                </a:cubicBezTo>
                <a:cubicBezTo>
                  <a:pt x="3608388" y="303287"/>
                  <a:pt x="3646058" y="341312"/>
                  <a:pt x="3692526" y="341312"/>
                </a:cubicBezTo>
                <a:cubicBezTo>
                  <a:pt x="3738994" y="341312"/>
                  <a:pt x="3776664" y="303287"/>
                  <a:pt x="3776664" y="256381"/>
                </a:cubicBezTo>
                <a:cubicBezTo>
                  <a:pt x="3776664" y="209475"/>
                  <a:pt x="3738994" y="171450"/>
                  <a:pt x="3692526" y="171450"/>
                </a:cubicBezTo>
                <a:close/>
                <a:moveTo>
                  <a:pt x="242095" y="171450"/>
                </a:moveTo>
                <a:cubicBezTo>
                  <a:pt x="195188" y="171450"/>
                  <a:pt x="157163" y="209475"/>
                  <a:pt x="157163" y="256381"/>
                </a:cubicBezTo>
                <a:cubicBezTo>
                  <a:pt x="157163" y="303287"/>
                  <a:pt x="195188" y="341312"/>
                  <a:pt x="242095" y="341312"/>
                </a:cubicBezTo>
                <a:cubicBezTo>
                  <a:pt x="289002" y="341312"/>
                  <a:pt x="327027" y="303287"/>
                  <a:pt x="327027" y="256381"/>
                </a:cubicBezTo>
                <a:cubicBezTo>
                  <a:pt x="327027" y="209475"/>
                  <a:pt x="289002" y="171450"/>
                  <a:pt x="242095" y="171450"/>
                </a:cubicBezTo>
                <a:close/>
                <a:moveTo>
                  <a:pt x="619126" y="26987"/>
                </a:moveTo>
                <a:cubicBezTo>
                  <a:pt x="606278" y="36700"/>
                  <a:pt x="584151" y="56125"/>
                  <a:pt x="577727" y="81666"/>
                </a:cubicBezTo>
                <a:cubicBezTo>
                  <a:pt x="575943" y="88501"/>
                  <a:pt x="574515" y="94256"/>
                  <a:pt x="573088" y="100012"/>
                </a:cubicBezTo>
                <a:lnTo>
                  <a:pt x="619126" y="100012"/>
                </a:lnTo>
                <a:close/>
                <a:moveTo>
                  <a:pt x="1246188" y="25400"/>
                </a:moveTo>
                <a:lnTo>
                  <a:pt x="1246188" y="100012"/>
                </a:lnTo>
                <a:lnTo>
                  <a:pt x="1293813" y="100012"/>
                </a:lnTo>
                <a:cubicBezTo>
                  <a:pt x="1292739" y="94217"/>
                  <a:pt x="1291307" y="88422"/>
                  <a:pt x="1289516" y="81540"/>
                </a:cubicBezTo>
                <a:cubicBezTo>
                  <a:pt x="1282713" y="54738"/>
                  <a:pt x="1258721" y="34455"/>
                  <a:pt x="1246188" y="25400"/>
                </a:cubicBezTo>
                <a:close/>
                <a:moveTo>
                  <a:pt x="618962" y="0"/>
                </a:moveTo>
                <a:lnTo>
                  <a:pt x="1246576" y="0"/>
                </a:lnTo>
                <a:lnTo>
                  <a:pt x="1246576" y="12959"/>
                </a:lnTo>
                <a:cubicBezTo>
                  <a:pt x="1261717" y="21958"/>
                  <a:pt x="1294161" y="44636"/>
                  <a:pt x="1302453" y="77393"/>
                </a:cubicBezTo>
                <a:cubicBezTo>
                  <a:pt x="1304615" y="85312"/>
                  <a:pt x="1306057" y="92151"/>
                  <a:pt x="1307499" y="98990"/>
                </a:cubicBezTo>
                <a:lnTo>
                  <a:pt x="1388610" y="98990"/>
                </a:lnTo>
                <a:lnTo>
                  <a:pt x="1388610" y="35997"/>
                </a:lnTo>
                <a:lnTo>
                  <a:pt x="1599136" y="35997"/>
                </a:lnTo>
                <a:lnTo>
                  <a:pt x="1599136" y="98990"/>
                </a:lnTo>
                <a:lnTo>
                  <a:pt x="1776137" y="98990"/>
                </a:lnTo>
                <a:lnTo>
                  <a:pt x="1776137" y="96111"/>
                </a:lnTo>
                <a:lnTo>
                  <a:pt x="1762078" y="79552"/>
                </a:lnTo>
                <a:lnTo>
                  <a:pt x="1767485" y="79552"/>
                </a:lnTo>
                <a:lnTo>
                  <a:pt x="1776498" y="85312"/>
                </a:lnTo>
                <a:lnTo>
                  <a:pt x="2056959" y="85312"/>
                </a:lnTo>
                <a:lnTo>
                  <a:pt x="2066332" y="79552"/>
                </a:lnTo>
                <a:lnTo>
                  <a:pt x="2071739" y="79552"/>
                </a:lnTo>
                <a:lnTo>
                  <a:pt x="2056959" y="96471"/>
                </a:lnTo>
                <a:lnTo>
                  <a:pt x="2056959" y="98990"/>
                </a:lnTo>
                <a:lnTo>
                  <a:pt x="2276858" y="98990"/>
                </a:lnTo>
                <a:lnTo>
                  <a:pt x="2276858" y="96111"/>
                </a:lnTo>
                <a:lnTo>
                  <a:pt x="2262799" y="79552"/>
                </a:lnTo>
                <a:lnTo>
                  <a:pt x="2268206" y="79552"/>
                </a:lnTo>
                <a:lnTo>
                  <a:pt x="2277219" y="85312"/>
                </a:lnTo>
                <a:lnTo>
                  <a:pt x="2557680" y="85312"/>
                </a:lnTo>
                <a:lnTo>
                  <a:pt x="2567053" y="79552"/>
                </a:lnTo>
                <a:lnTo>
                  <a:pt x="2572460" y="79552"/>
                </a:lnTo>
                <a:lnTo>
                  <a:pt x="2557680" y="96471"/>
                </a:lnTo>
                <a:lnTo>
                  <a:pt x="2557680" y="98990"/>
                </a:lnTo>
                <a:lnTo>
                  <a:pt x="3842469" y="98990"/>
                </a:lnTo>
                <a:lnTo>
                  <a:pt x="3842469" y="925470"/>
                </a:lnTo>
                <a:lnTo>
                  <a:pt x="3924300" y="1006822"/>
                </a:lnTo>
                <a:lnTo>
                  <a:pt x="3924300" y="2192547"/>
                </a:lnTo>
                <a:lnTo>
                  <a:pt x="3842469" y="2273899"/>
                </a:lnTo>
                <a:lnTo>
                  <a:pt x="3842469" y="2659062"/>
                </a:lnTo>
                <a:lnTo>
                  <a:pt x="78587" y="2659062"/>
                </a:lnTo>
                <a:lnTo>
                  <a:pt x="78587" y="1678517"/>
                </a:lnTo>
                <a:lnTo>
                  <a:pt x="0" y="1678517"/>
                </a:lnTo>
                <a:lnTo>
                  <a:pt x="0" y="1354549"/>
                </a:lnTo>
                <a:lnTo>
                  <a:pt x="78587" y="1354549"/>
                </a:lnTo>
                <a:lnTo>
                  <a:pt x="78587" y="98990"/>
                </a:lnTo>
                <a:lnTo>
                  <a:pt x="559842" y="98990"/>
                </a:lnTo>
                <a:cubicBezTo>
                  <a:pt x="561284" y="92151"/>
                  <a:pt x="562726" y="85312"/>
                  <a:pt x="564889" y="77393"/>
                </a:cubicBezTo>
                <a:cubicBezTo>
                  <a:pt x="573180" y="46436"/>
                  <a:pt x="603101" y="23758"/>
                  <a:pt x="618962" y="14039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Intel and Galileo Logo"/>
          <p:cNvGrpSpPr/>
          <p:nvPr/>
        </p:nvGrpSpPr>
        <p:grpSpPr>
          <a:xfrm>
            <a:off x="9544913" y="3833680"/>
            <a:ext cx="1526088" cy="418178"/>
            <a:chOff x="123587" y="2993573"/>
            <a:chExt cx="11519138" cy="3156459"/>
          </a:xfrm>
          <a:solidFill>
            <a:schemeClr val="bg1"/>
          </a:solidFill>
        </p:grpSpPr>
        <p:sp>
          <p:nvSpPr>
            <p:cNvPr id="7" name="Intel Logo"/>
            <p:cNvSpPr>
              <a:spLocks/>
            </p:cNvSpPr>
            <p:nvPr/>
          </p:nvSpPr>
          <p:spPr bwMode="auto">
            <a:xfrm>
              <a:off x="123587" y="2993573"/>
              <a:ext cx="4773371" cy="3156459"/>
            </a:xfrm>
            <a:custGeom>
              <a:avLst/>
              <a:gdLst>
                <a:gd name="connsiteX0" fmla="*/ 3074585 w 4773370"/>
                <a:gd name="connsiteY0" fmla="*/ 1327606 h 3156459"/>
                <a:gd name="connsiteX1" fmla="*/ 2899037 w 4773370"/>
                <a:gd name="connsiteY1" fmla="*/ 1429406 h 3156459"/>
                <a:gd name="connsiteX2" fmla="*/ 2875197 w 4773370"/>
                <a:gd name="connsiteY2" fmla="*/ 1535569 h 3156459"/>
                <a:gd name="connsiteX3" fmla="*/ 3253022 w 4773370"/>
                <a:gd name="connsiteY3" fmla="*/ 1535569 h 3156459"/>
                <a:gd name="connsiteX4" fmla="*/ 3074585 w 4773370"/>
                <a:gd name="connsiteY4" fmla="*/ 1327606 h 3156459"/>
                <a:gd name="connsiteX5" fmla="*/ 1160697 w 4773370"/>
                <a:gd name="connsiteY5" fmla="*/ 1140281 h 3156459"/>
                <a:gd name="connsiteX6" fmla="*/ 1666822 w 4773370"/>
                <a:gd name="connsiteY6" fmla="*/ 1140281 h 3156459"/>
                <a:gd name="connsiteX7" fmla="*/ 1956035 w 4773370"/>
                <a:gd name="connsiteY7" fmla="*/ 1431021 h 3156459"/>
                <a:gd name="connsiteX8" fmla="*/ 1956035 w 4773370"/>
                <a:gd name="connsiteY8" fmla="*/ 2111831 h 3156459"/>
                <a:gd name="connsiteX9" fmla="*/ 1710927 w 4773370"/>
                <a:gd name="connsiteY9" fmla="*/ 2111831 h 3156459"/>
                <a:gd name="connsiteX10" fmla="*/ 1710927 w 4773370"/>
                <a:gd name="connsiteY10" fmla="*/ 1432471 h 3156459"/>
                <a:gd name="connsiteX11" fmla="*/ 1608979 w 4773370"/>
                <a:gd name="connsiteY11" fmla="*/ 1338941 h 3156459"/>
                <a:gd name="connsiteX12" fmla="*/ 1405806 w 4773370"/>
                <a:gd name="connsiteY12" fmla="*/ 1338216 h 3156459"/>
                <a:gd name="connsiteX13" fmla="*/ 1405806 w 4773370"/>
                <a:gd name="connsiteY13" fmla="*/ 2111831 h 3156459"/>
                <a:gd name="connsiteX14" fmla="*/ 1160697 w 4773370"/>
                <a:gd name="connsiteY14" fmla="*/ 2111831 h 3156459"/>
                <a:gd name="connsiteX15" fmla="*/ 695560 w 4773370"/>
                <a:gd name="connsiteY15" fmla="*/ 1140281 h 3156459"/>
                <a:gd name="connsiteX16" fmla="*/ 943210 w 4773370"/>
                <a:gd name="connsiteY16" fmla="*/ 1140281 h 3156459"/>
                <a:gd name="connsiteX17" fmla="*/ 943210 w 4773370"/>
                <a:gd name="connsiteY17" fmla="*/ 2121356 h 3156459"/>
                <a:gd name="connsiteX18" fmla="*/ 695560 w 4773370"/>
                <a:gd name="connsiteY18" fmla="*/ 1861234 h 3156459"/>
                <a:gd name="connsiteX19" fmla="*/ 3060851 w 4773370"/>
                <a:gd name="connsiteY19" fmla="*/ 1124406 h 3156459"/>
                <a:gd name="connsiteX20" fmla="*/ 3085471 w 4773370"/>
                <a:gd name="connsiteY20" fmla="*/ 1124406 h 3156459"/>
                <a:gd name="connsiteX21" fmla="*/ 3497497 w 4773370"/>
                <a:gd name="connsiteY21" fmla="*/ 1613682 h 3156459"/>
                <a:gd name="connsiteX22" fmla="*/ 3497497 w 4773370"/>
                <a:gd name="connsiteY22" fmla="*/ 1701984 h 3156459"/>
                <a:gd name="connsiteX23" fmla="*/ 2874752 w 4773370"/>
                <a:gd name="connsiteY23" fmla="*/ 1701984 h 3156459"/>
                <a:gd name="connsiteX24" fmla="*/ 3091988 w 4773370"/>
                <a:gd name="connsiteY24" fmla="*/ 1919842 h 3156459"/>
                <a:gd name="connsiteX25" fmla="*/ 3317915 w 4773370"/>
                <a:gd name="connsiteY25" fmla="*/ 1827198 h 3156459"/>
                <a:gd name="connsiteX26" fmla="*/ 3469256 w 4773370"/>
                <a:gd name="connsiteY26" fmla="*/ 1971954 h 3156459"/>
                <a:gd name="connsiteX27" fmla="*/ 3090540 w 4773370"/>
                <a:gd name="connsiteY27" fmla="*/ 2126119 h 3156459"/>
                <a:gd name="connsiteX28" fmla="*/ 2630722 w 4773370"/>
                <a:gd name="connsiteY28" fmla="*/ 1624539 h 3156459"/>
                <a:gd name="connsiteX29" fmla="*/ 3060851 w 4773370"/>
                <a:gd name="connsiteY29" fmla="*/ 1124406 h 3156459"/>
                <a:gd name="connsiteX30" fmla="*/ 520895 w 4773370"/>
                <a:gd name="connsiteY30" fmla="*/ 905331 h 3156459"/>
                <a:gd name="connsiteX31" fmla="*/ 520895 w 4773370"/>
                <a:gd name="connsiteY31" fmla="*/ 1032934 h 3156459"/>
                <a:gd name="connsiteX32" fmla="*/ 202015 w 4773370"/>
                <a:gd name="connsiteY32" fmla="*/ 2024030 h 3156459"/>
                <a:gd name="connsiteX33" fmla="*/ 2266420 w 4773370"/>
                <a:gd name="connsiteY33" fmla="*/ 2814297 h 3156459"/>
                <a:gd name="connsiteX34" fmla="*/ 3964222 w 4773370"/>
                <a:gd name="connsiteY34" fmla="*/ 2300261 h 3156459"/>
                <a:gd name="connsiteX35" fmla="*/ 3964222 w 4773370"/>
                <a:gd name="connsiteY35" fmla="*/ 2662769 h 3156459"/>
                <a:gd name="connsiteX36" fmla="*/ 2324267 w 4773370"/>
                <a:gd name="connsiteY36" fmla="*/ 3132578 h 3156459"/>
                <a:gd name="connsiteX37" fmla="*/ 34982 w 4773370"/>
                <a:gd name="connsiteY37" fmla="*/ 2213259 h 3156459"/>
                <a:gd name="connsiteX38" fmla="*/ 520895 w 4773370"/>
                <a:gd name="connsiteY38" fmla="*/ 905331 h 3156459"/>
                <a:gd name="connsiteX39" fmla="*/ 2140184 w 4773370"/>
                <a:gd name="connsiteY39" fmla="*/ 875169 h 3156459"/>
                <a:gd name="connsiteX40" fmla="*/ 2384082 w 4773370"/>
                <a:gd name="connsiteY40" fmla="*/ 875169 h 3156459"/>
                <a:gd name="connsiteX41" fmla="*/ 2384082 w 4773370"/>
                <a:gd name="connsiteY41" fmla="*/ 1140449 h 3156459"/>
                <a:gd name="connsiteX42" fmla="*/ 2568809 w 4773370"/>
                <a:gd name="connsiteY42" fmla="*/ 1140449 h 3156459"/>
                <a:gd name="connsiteX43" fmla="*/ 2568809 w 4773370"/>
                <a:gd name="connsiteY43" fmla="*/ 1339047 h 3156459"/>
                <a:gd name="connsiteX44" fmla="*/ 2384082 w 4773370"/>
                <a:gd name="connsiteY44" fmla="*/ 1339047 h 3156459"/>
                <a:gd name="connsiteX45" fmla="*/ 2384082 w 4773370"/>
                <a:gd name="connsiteY45" fmla="*/ 1818146 h 3156459"/>
                <a:gd name="connsiteX46" fmla="*/ 2469230 w 4773370"/>
                <a:gd name="connsiteY46" fmla="*/ 1905848 h 3156459"/>
                <a:gd name="connsiteX47" fmla="*/ 2568809 w 4773370"/>
                <a:gd name="connsiteY47" fmla="*/ 1905848 h 3156459"/>
                <a:gd name="connsiteX48" fmla="*/ 2568809 w 4773370"/>
                <a:gd name="connsiteY48" fmla="*/ 2110244 h 3156459"/>
                <a:gd name="connsiteX49" fmla="*/ 2424491 w 4773370"/>
                <a:gd name="connsiteY49" fmla="*/ 2110244 h 3156459"/>
                <a:gd name="connsiteX50" fmla="*/ 2140184 w 4773370"/>
                <a:gd name="connsiteY50" fmla="*/ 1833367 h 3156459"/>
                <a:gd name="connsiteX51" fmla="*/ 4134084 w 4773370"/>
                <a:gd name="connsiteY51" fmla="*/ 794206 h 3156459"/>
                <a:gd name="connsiteX52" fmla="*/ 4134084 w 4773370"/>
                <a:gd name="connsiteY52" fmla="*/ 828404 h 3156459"/>
                <a:gd name="connsiteX53" fmla="*/ 4149959 w 4773370"/>
                <a:gd name="connsiteY53" fmla="*/ 829131 h 3156459"/>
                <a:gd name="connsiteX54" fmla="*/ 4173772 w 4773370"/>
                <a:gd name="connsiteY54" fmla="*/ 812396 h 3156459"/>
                <a:gd name="connsiteX55" fmla="*/ 4173772 w 4773370"/>
                <a:gd name="connsiteY55" fmla="*/ 810213 h 3156459"/>
                <a:gd name="connsiteX56" fmla="*/ 4149959 w 4773370"/>
                <a:gd name="connsiteY56" fmla="*/ 794206 h 3156459"/>
                <a:gd name="connsiteX57" fmla="*/ 4138414 w 4773370"/>
                <a:gd name="connsiteY57" fmla="*/ 794206 h 3156459"/>
                <a:gd name="connsiteX58" fmla="*/ 4149858 w 4773370"/>
                <a:gd name="connsiteY58" fmla="*/ 771981 h 3156459"/>
                <a:gd name="connsiteX59" fmla="*/ 4198819 w 4773370"/>
                <a:gd name="connsiteY59" fmla="*/ 809857 h 3156459"/>
                <a:gd name="connsiteX60" fmla="*/ 4198819 w 4773370"/>
                <a:gd name="connsiteY60" fmla="*/ 812771 h 3156459"/>
                <a:gd name="connsiteX61" fmla="*/ 4176896 w 4773370"/>
                <a:gd name="connsiteY61" fmla="*/ 844091 h 3156459"/>
                <a:gd name="connsiteX62" fmla="*/ 4203203 w 4773370"/>
                <a:gd name="connsiteY62" fmla="*/ 888522 h 3156459"/>
                <a:gd name="connsiteX63" fmla="*/ 4203934 w 4773370"/>
                <a:gd name="connsiteY63" fmla="*/ 891436 h 3156459"/>
                <a:gd name="connsiteX64" fmla="*/ 4198088 w 4773370"/>
                <a:gd name="connsiteY64" fmla="*/ 895806 h 3156459"/>
                <a:gd name="connsiteX65" fmla="*/ 4179819 w 4773370"/>
                <a:gd name="connsiteY65" fmla="*/ 895806 h 3156459"/>
                <a:gd name="connsiteX66" fmla="*/ 4176166 w 4773370"/>
                <a:gd name="connsiteY66" fmla="*/ 892164 h 3156459"/>
                <a:gd name="connsiteX67" fmla="*/ 4151320 w 4773370"/>
                <a:gd name="connsiteY67" fmla="*/ 849918 h 3156459"/>
                <a:gd name="connsiteX68" fmla="*/ 4147666 w 4773370"/>
                <a:gd name="connsiteY68" fmla="*/ 847733 h 3156459"/>
                <a:gd name="connsiteX69" fmla="*/ 4140359 w 4773370"/>
                <a:gd name="connsiteY69" fmla="*/ 847733 h 3156459"/>
                <a:gd name="connsiteX70" fmla="*/ 4136705 w 4773370"/>
                <a:gd name="connsiteY70" fmla="*/ 847733 h 3156459"/>
                <a:gd name="connsiteX71" fmla="*/ 4136705 w 4773370"/>
                <a:gd name="connsiteY71" fmla="*/ 890707 h 3156459"/>
                <a:gd name="connsiteX72" fmla="*/ 4133051 w 4773370"/>
                <a:gd name="connsiteY72" fmla="*/ 895078 h 3156459"/>
                <a:gd name="connsiteX73" fmla="*/ 4116244 w 4773370"/>
                <a:gd name="connsiteY73" fmla="*/ 895078 h 3156459"/>
                <a:gd name="connsiteX74" fmla="*/ 4111859 w 4773370"/>
                <a:gd name="connsiteY74" fmla="*/ 890707 h 3156459"/>
                <a:gd name="connsiteX75" fmla="*/ 4111859 w 4773370"/>
                <a:gd name="connsiteY75" fmla="*/ 783635 h 3156459"/>
                <a:gd name="connsiteX76" fmla="*/ 4119167 w 4773370"/>
                <a:gd name="connsiteY76" fmla="*/ 773438 h 3156459"/>
                <a:gd name="connsiteX77" fmla="*/ 4149858 w 4773370"/>
                <a:gd name="connsiteY77" fmla="*/ 771981 h 3156459"/>
                <a:gd name="connsiteX78" fmla="*/ 695559 w 4773370"/>
                <a:gd name="connsiteY78" fmla="*/ 770394 h 3156459"/>
                <a:gd name="connsiteX79" fmla="*/ 941623 w 4773370"/>
                <a:gd name="connsiteY79" fmla="*/ 770394 h 3156459"/>
                <a:gd name="connsiteX80" fmla="*/ 941623 w 4773370"/>
                <a:gd name="connsiteY80" fmla="*/ 1005344 h 3156459"/>
                <a:gd name="connsiteX81" fmla="*/ 695559 w 4773370"/>
                <a:gd name="connsiteY81" fmla="*/ 1005344 h 3156459"/>
                <a:gd name="connsiteX82" fmla="*/ 4155516 w 4773370"/>
                <a:gd name="connsiteY82" fmla="*/ 754519 h 3156459"/>
                <a:gd name="connsiteX83" fmla="*/ 4073759 w 4773370"/>
                <a:gd name="connsiteY83" fmla="*/ 836276 h 3156459"/>
                <a:gd name="connsiteX84" fmla="*/ 4155516 w 4773370"/>
                <a:gd name="connsiteY84" fmla="*/ 918033 h 3156459"/>
                <a:gd name="connsiteX85" fmla="*/ 4237273 w 4773370"/>
                <a:gd name="connsiteY85" fmla="*/ 836276 h 3156459"/>
                <a:gd name="connsiteX86" fmla="*/ 4155516 w 4773370"/>
                <a:gd name="connsiteY86" fmla="*/ 754519 h 3156459"/>
                <a:gd name="connsiteX87" fmla="*/ 4144590 w 4773370"/>
                <a:gd name="connsiteY87" fmla="*/ 737777 h 3156459"/>
                <a:gd name="connsiteX88" fmla="*/ 4154722 w 4773370"/>
                <a:gd name="connsiteY88" fmla="*/ 737777 h 3156459"/>
                <a:gd name="connsiteX89" fmla="*/ 4253147 w 4773370"/>
                <a:gd name="connsiteY89" fmla="*/ 835842 h 3156459"/>
                <a:gd name="connsiteX90" fmla="*/ 4154722 w 4773370"/>
                <a:gd name="connsiteY90" fmla="*/ 933906 h 3156459"/>
                <a:gd name="connsiteX91" fmla="*/ 4056297 w 4773370"/>
                <a:gd name="connsiteY91" fmla="*/ 835842 h 3156459"/>
                <a:gd name="connsiteX92" fmla="*/ 4144590 w 4773370"/>
                <a:gd name="connsiteY92" fmla="*/ 737777 h 3156459"/>
                <a:gd name="connsiteX93" fmla="*/ 3640372 w 4773370"/>
                <a:gd name="connsiteY93" fmla="*/ 737056 h 3156459"/>
                <a:gd name="connsiteX94" fmla="*/ 3888022 w 4773370"/>
                <a:gd name="connsiteY94" fmla="*/ 737056 h 3156459"/>
                <a:gd name="connsiteX95" fmla="*/ 3888022 w 4773370"/>
                <a:gd name="connsiteY95" fmla="*/ 2102306 h 3156459"/>
                <a:gd name="connsiteX96" fmla="*/ 3640372 w 4773370"/>
                <a:gd name="connsiteY96" fmla="*/ 1841879 h 3156459"/>
                <a:gd name="connsiteX97" fmla="*/ 3116679 w 4773370"/>
                <a:gd name="connsiteY97" fmla="*/ 71 h 3156459"/>
                <a:gd name="connsiteX98" fmla="*/ 4752244 w 4773370"/>
                <a:gd name="connsiteY98" fmla="*/ 896459 h 3156459"/>
                <a:gd name="connsiteX99" fmla="*/ 4055936 w 4773370"/>
                <a:gd name="connsiteY99" fmla="*/ 2110243 h 3156459"/>
                <a:gd name="connsiteX100" fmla="*/ 4055936 w 4773370"/>
                <a:gd name="connsiteY100" fmla="*/ 1849370 h 3156459"/>
                <a:gd name="connsiteX101" fmla="*/ 4519418 w 4773370"/>
                <a:gd name="connsiteY101" fmla="*/ 967475 h 3156459"/>
                <a:gd name="connsiteX102" fmla="*/ 1040048 w 4773370"/>
                <a:gd name="connsiteY102" fmla="*/ 658775 h 3156459"/>
                <a:gd name="connsiteX103" fmla="*/ 1040048 w 4773370"/>
                <a:gd name="connsiteY103" fmla="*/ 566745 h 3156459"/>
                <a:gd name="connsiteX104" fmla="*/ 3116679 w 4773370"/>
                <a:gd name="connsiteY104" fmla="*/ 71 h 315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773370" h="3156459">
                  <a:moveTo>
                    <a:pt x="3074585" y="1327606"/>
                  </a:moveTo>
                  <a:cubicBezTo>
                    <a:pt x="2990062" y="1327606"/>
                    <a:pt x="2925766" y="1371235"/>
                    <a:pt x="2899037" y="1429406"/>
                  </a:cubicBezTo>
                  <a:cubicBezTo>
                    <a:pt x="2882421" y="1464309"/>
                    <a:pt x="2877364" y="1492668"/>
                    <a:pt x="2875197" y="1535569"/>
                  </a:cubicBezTo>
                  <a:lnTo>
                    <a:pt x="3253022" y="1535569"/>
                  </a:lnTo>
                  <a:cubicBezTo>
                    <a:pt x="3247965" y="1430133"/>
                    <a:pt x="3200286" y="1327606"/>
                    <a:pt x="3074585" y="1327606"/>
                  </a:cubicBezTo>
                  <a:close/>
                  <a:moveTo>
                    <a:pt x="1160697" y="1140281"/>
                  </a:moveTo>
                  <a:lnTo>
                    <a:pt x="1666822" y="1140281"/>
                  </a:lnTo>
                  <a:cubicBezTo>
                    <a:pt x="1882286" y="1140281"/>
                    <a:pt x="1956035" y="1293264"/>
                    <a:pt x="1956035" y="1431021"/>
                  </a:cubicBezTo>
                  <a:lnTo>
                    <a:pt x="1956035" y="2111831"/>
                  </a:lnTo>
                  <a:lnTo>
                    <a:pt x="1710927" y="2111831"/>
                  </a:lnTo>
                  <a:lnTo>
                    <a:pt x="1710927" y="1432471"/>
                  </a:lnTo>
                  <a:cubicBezTo>
                    <a:pt x="1710927" y="1374468"/>
                    <a:pt x="1680559" y="1338941"/>
                    <a:pt x="1608979" y="1338941"/>
                  </a:cubicBezTo>
                  <a:lnTo>
                    <a:pt x="1405806" y="1338216"/>
                  </a:lnTo>
                  <a:lnTo>
                    <a:pt x="1405806" y="2111831"/>
                  </a:lnTo>
                  <a:lnTo>
                    <a:pt x="1160697" y="2111831"/>
                  </a:lnTo>
                  <a:close/>
                  <a:moveTo>
                    <a:pt x="695560" y="1140281"/>
                  </a:moveTo>
                  <a:lnTo>
                    <a:pt x="943210" y="1140281"/>
                  </a:lnTo>
                  <a:lnTo>
                    <a:pt x="943210" y="2121356"/>
                  </a:lnTo>
                  <a:cubicBezTo>
                    <a:pt x="757652" y="2103242"/>
                    <a:pt x="695560" y="1991657"/>
                    <a:pt x="695560" y="1861234"/>
                  </a:cubicBezTo>
                  <a:close/>
                  <a:moveTo>
                    <a:pt x="3060851" y="1124406"/>
                  </a:moveTo>
                  <a:cubicBezTo>
                    <a:pt x="3068816" y="1124406"/>
                    <a:pt x="3076782" y="1124406"/>
                    <a:pt x="3085471" y="1124406"/>
                  </a:cubicBezTo>
                  <a:cubicBezTo>
                    <a:pt x="3347604" y="1124406"/>
                    <a:pt x="3497497" y="1336474"/>
                    <a:pt x="3497497" y="1613682"/>
                  </a:cubicBezTo>
                  <a:lnTo>
                    <a:pt x="3497497" y="1701984"/>
                  </a:lnTo>
                  <a:lnTo>
                    <a:pt x="2874752" y="1701984"/>
                  </a:lnTo>
                  <a:cubicBezTo>
                    <a:pt x="2874752" y="1827921"/>
                    <a:pt x="2953681" y="1919842"/>
                    <a:pt x="3091988" y="1919842"/>
                  </a:cubicBezTo>
                  <a:cubicBezTo>
                    <a:pt x="3201331" y="1919842"/>
                    <a:pt x="3254916" y="1889443"/>
                    <a:pt x="3317915" y="1827198"/>
                  </a:cubicBezTo>
                  <a:lnTo>
                    <a:pt x="3469256" y="1971954"/>
                  </a:lnTo>
                  <a:cubicBezTo>
                    <a:pt x="3372224" y="2067493"/>
                    <a:pt x="3270123" y="2126119"/>
                    <a:pt x="3090540" y="2126119"/>
                  </a:cubicBezTo>
                  <a:cubicBezTo>
                    <a:pt x="2855924" y="2126119"/>
                    <a:pt x="2630722" y="1998010"/>
                    <a:pt x="2630722" y="1624539"/>
                  </a:cubicBezTo>
                  <a:cubicBezTo>
                    <a:pt x="2630722" y="1314761"/>
                    <a:pt x="2814649" y="1135263"/>
                    <a:pt x="3060851" y="1124406"/>
                  </a:cubicBezTo>
                  <a:close/>
                  <a:moveTo>
                    <a:pt x="520895" y="905331"/>
                  </a:moveTo>
                  <a:lnTo>
                    <a:pt x="520895" y="1032934"/>
                  </a:lnTo>
                  <a:cubicBezTo>
                    <a:pt x="301077" y="1273639"/>
                    <a:pt x="134768" y="1659347"/>
                    <a:pt x="202015" y="2024030"/>
                  </a:cubicBezTo>
                  <a:cubicBezTo>
                    <a:pt x="340124" y="2762821"/>
                    <a:pt x="1322796" y="2900574"/>
                    <a:pt x="2266420" y="2814297"/>
                  </a:cubicBezTo>
                  <a:cubicBezTo>
                    <a:pt x="2846334" y="2759921"/>
                    <a:pt x="3542664" y="2551841"/>
                    <a:pt x="3964222" y="2300261"/>
                  </a:cubicBezTo>
                  <a:lnTo>
                    <a:pt x="3964222" y="2662769"/>
                  </a:lnTo>
                  <a:cubicBezTo>
                    <a:pt x="3500002" y="2918699"/>
                    <a:pt x="2834041" y="3082552"/>
                    <a:pt x="2324267" y="3132578"/>
                  </a:cubicBezTo>
                  <a:cubicBezTo>
                    <a:pt x="1035008" y="3258006"/>
                    <a:pt x="192614" y="2880273"/>
                    <a:pt x="34982" y="2213259"/>
                  </a:cubicBezTo>
                  <a:cubicBezTo>
                    <a:pt x="-88665" y="1693423"/>
                    <a:pt x="125368" y="1253339"/>
                    <a:pt x="520895" y="905331"/>
                  </a:cubicBezTo>
                  <a:close/>
                  <a:moveTo>
                    <a:pt x="2140184" y="875169"/>
                  </a:moveTo>
                  <a:lnTo>
                    <a:pt x="2384082" y="875169"/>
                  </a:lnTo>
                  <a:lnTo>
                    <a:pt x="2384082" y="1140449"/>
                  </a:lnTo>
                  <a:lnTo>
                    <a:pt x="2568809" y="1140449"/>
                  </a:lnTo>
                  <a:lnTo>
                    <a:pt x="2568809" y="1339047"/>
                  </a:lnTo>
                  <a:lnTo>
                    <a:pt x="2384082" y="1339047"/>
                  </a:lnTo>
                  <a:lnTo>
                    <a:pt x="2384082" y="1818146"/>
                  </a:lnTo>
                  <a:cubicBezTo>
                    <a:pt x="2384082" y="1874681"/>
                    <a:pt x="2410781" y="1905848"/>
                    <a:pt x="2469230" y="1905848"/>
                  </a:cubicBezTo>
                  <a:lnTo>
                    <a:pt x="2568809" y="1905848"/>
                  </a:lnTo>
                  <a:lnTo>
                    <a:pt x="2568809" y="2110244"/>
                  </a:lnTo>
                  <a:lnTo>
                    <a:pt x="2424491" y="2110244"/>
                  </a:lnTo>
                  <a:cubicBezTo>
                    <a:pt x="2224610" y="2110244"/>
                    <a:pt x="2140184" y="1970356"/>
                    <a:pt x="2140184" y="1833367"/>
                  </a:cubicBezTo>
                  <a:close/>
                  <a:moveTo>
                    <a:pt x="4134084" y="794206"/>
                  </a:moveTo>
                  <a:lnTo>
                    <a:pt x="4134084" y="828404"/>
                  </a:lnTo>
                  <a:cubicBezTo>
                    <a:pt x="4136971" y="828404"/>
                    <a:pt x="4147795" y="829131"/>
                    <a:pt x="4149959" y="829131"/>
                  </a:cubicBezTo>
                  <a:cubicBezTo>
                    <a:pt x="4165835" y="829131"/>
                    <a:pt x="4173772" y="823310"/>
                    <a:pt x="4173772" y="812396"/>
                  </a:cubicBezTo>
                  <a:lnTo>
                    <a:pt x="4173772" y="810213"/>
                  </a:lnTo>
                  <a:cubicBezTo>
                    <a:pt x="4173772" y="798572"/>
                    <a:pt x="4165835" y="794206"/>
                    <a:pt x="4149959" y="794206"/>
                  </a:cubicBezTo>
                  <a:lnTo>
                    <a:pt x="4138414" y="794206"/>
                  </a:lnTo>
                  <a:close/>
                  <a:moveTo>
                    <a:pt x="4149858" y="771981"/>
                  </a:moveTo>
                  <a:cubicBezTo>
                    <a:pt x="4180550" y="771981"/>
                    <a:pt x="4198819" y="780722"/>
                    <a:pt x="4198819" y="809857"/>
                  </a:cubicBezTo>
                  <a:lnTo>
                    <a:pt x="4198819" y="812771"/>
                  </a:lnTo>
                  <a:cubicBezTo>
                    <a:pt x="4198819" y="830252"/>
                    <a:pt x="4190050" y="840449"/>
                    <a:pt x="4176896" y="844091"/>
                  </a:cubicBezTo>
                  <a:lnTo>
                    <a:pt x="4203203" y="888522"/>
                  </a:lnTo>
                  <a:cubicBezTo>
                    <a:pt x="4203203" y="889251"/>
                    <a:pt x="4203934" y="890707"/>
                    <a:pt x="4203934" y="891436"/>
                  </a:cubicBezTo>
                  <a:cubicBezTo>
                    <a:pt x="4202473" y="892893"/>
                    <a:pt x="4201011" y="895806"/>
                    <a:pt x="4198088" y="895806"/>
                  </a:cubicBezTo>
                  <a:lnTo>
                    <a:pt x="4179819" y="895806"/>
                  </a:lnTo>
                  <a:cubicBezTo>
                    <a:pt x="4178358" y="895806"/>
                    <a:pt x="4176166" y="894349"/>
                    <a:pt x="4176166" y="892164"/>
                  </a:cubicBezTo>
                  <a:lnTo>
                    <a:pt x="4151320" y="849918"/>
                  </a:lnTo>
                  <a:cubicBezTo>
                    <a:pt x="4150589" y="849190"/>
                    <a:pt x="4147666" y="847733"/>
                    <a:pt x="4147666" y="847733"/>
                  </a:cubicBezTo>
                  <a:lnTo>
                    <a:pt x="4140359" y="847733"/>
                  </a:lnTo>
                  <a:lnTo>
                    <a:pt x="4136705" y="847733"/>
                  </a:lnTo>
                  <a:lnTo>
                    <a:pt x="4136705" y="890707"/>
                  </a:lnTo>
                  <a:cubicBezTo>
                    <a:pt x="4136705" y="892893"/>
                    <a:pt x="4134513" y="895078"/>
                    <a:pt x="4133051" y="895078"/>
                  </a:cubicBezTo>
                  <a:lnTo>
                    <a:pt x="4116244" y="895078"/>
                  </a:lnTo>
                  <a:cubicBezTo>
                    <a:pt x="4112590" y="895078"/>
                    <a:pt x="4111859" y="892164"/>
                    <a:pt x="4111859" y="890707"/>
                  </a:cubicBezTo>
                  <a:lnTo>
                    <a:pt x="4111859" y="783635"/>
                  </a:lnTo>
                  <a:cubicBezTo>
                    <a:pt x="4111859" y="777080"/>
                    <a:pt x="4113321" y="774166"/>
                    <a:pt x="4119167" y="773438"/>
                  </a:cubicBezTo>
                  <a:cubicBezTo>
                    <a:pt x="4125013" y="772710"/>
                    <a:pt x="4140359" y="771981"/>
                    <a:pt x="4149858" y="771981"/>
                  </a:cubicBezTo>
                  <a:close/>
                  <a:moveTo>
                    <a:pt x="695559" y="770394"/>
                  </a:moveTo>
                  <a:lnTo>
                    <a:pt x="941623" y="770394"/>
                  </a:lnTo>
                  <a:lnTo>
                    <a:pt x="941623" y="1005344"/>
                  </a:lnTo>
                  <a:lnTo>
                    <a:pt x="695559" y="1005344"/>
                  </a:lnTo>
                  <a:close/>
                  <a:moveTo>
                    <a:pt x="4155516" y="754519"/>
                  </a:moveTo>
                  <a:cubicBezTo>
                    <a:pt x="4110363" y="754519"/>
                    <a:pt x="4073759" y="791123"/>
                    <a:pt x="4073759" y="836276"/>
                  </a:cubicBezTo>
                  <a:cubicBezTo>
                    <a:pt x="4073759" y="881429"/>
                    <a:pt x="4110363" y="918033"/>
                    <a:pt x="4155516" y="918033"/>
                  </a:cubicBezTo>
                  <a:cubicBezTo>
                    <a:pt x="4200669" y="918033"/>
                    <a:pt x="4237273" y="881429"/>
                    <a:pt x="4237273" y="836276"/>
                  </a:cubicBezTo>
                  <a:cubicBezTo>
                    <a:pt x="4237273" y="791123"/>
                    <a:pt x="4200669" y="754519"/>
                    <a:pt x="4155516" y="754519"/>
                  </a:cubicBezTo>
                  <a:close/>
                  <a:moveTo>
                    <a:pt x="4144590" y="737777"/>
                  </a:moveTo>
                  <a:cubicBezTo>
                    <a:pt x="4147485" y="737056"/>
                    <a:pt x="4151104" y="737777"/>
                    <a:pt x="4154722" y="737777"/>
                  </a:cubicBezTo>
                  <a:cubicBezTo>
                    <a:pt x="4209001" y="737777"/>
                    <a:pt x="4253147" y="781041"/>
                    <a:pt x="4253147" y="835842"/>
                  </a:cubicBezTo>
                  <a:cubicBezTo>
                    <a:pt x="4253147" y="889921"/>
                    <a:pt x="4209001" y="933906"/>
                    <a:pt x="4154722" y="933906"/>
                  </a:cubicBezTo>
                  <a:cubicBezTo>
                    <a:pt x="4100444" y="933906"/>
                    <a:pt x="4056297" y="889921"/>
                    <a:pt x="4056297" y="835842"/>
                  </a:cubicBezTo>
                  <a:cubicBezTo>
                    <a:pt x="4056297" y="784646"/>
                    <a:pt x="4094654" y="742825"/>
                    <a:pt x="4144590" y="737777"/>
                  </a:cubicBezTo>
                  <a:close/>
                  <a:moveTo>
                    <a:pt x="3640372" y="737056"/>
                  </a:moveTo>
                  <a:lnTo>
                    <a:pt x="3888022" y="737056"/>
                  </a:lnTo>
                  <a:lnTo>
                    <a:pt x="3888022" y="2102306"/>
                  </a:lnTo>
                  <a:cubicBezTo>
                    <a:pt x="3703187" y="2084171"/>
                    <a:pt x="3640372" y="1971730"/>
                    <a:pt x="3640372" y="1841879"/>
                  </a:cubicBezTo>
                  <a:close/>
                  <a:moveTo>
                    <a:pt x="3116679" y="71"/>
                  </a:moveTo>
                  <a:cubicBezTo>
                    <a:pt x="3940246" y="5143"/>
                    <a:pt x="4630047" y="297176"/>
                    <a:pt x="4752244" y="896459"/>
                  </a:cubicBezTo>
                  <a:cubicBezTo>
                    <a:pt x="4872272" y="1483423"/>
                    <a:pt x="4459404" y="1962415"/>
                    <a:pt x="4055936" y="2110243"/>
                  </a:cubicBezTo>
                  <a:lnTo>
                    <a:pt x="4055936" y="1849370"/>
                  </a:lnTo>
                  <a:cubicBezTo>
                    <a:pt x="4391436" y="1648643"/>
                    <a:pt x="4578709" y="1300812"/>
                    <a:pt x="4519418" y="967475"/>
                  </a:cubicBezTo>
                  <a:cubicBezTo>
                    <a:pt x="4343714" y="-41234"/>
                    <a:pt x="2405910" y="-45582"/>
                    <a:pt x="1040048" y="658775"/>
                  </a:cubicBezTo>
                  <a:lnTo>
                    <a:pt x="1040048" y="566745"/>
                  </a:lnTo>
                  <a:cubicBezTo>
                    <a:pt x="1659711" y="188479"/>
                    <a:pt x="2434109" y="-4277"/>
                    <a:pt x="3116679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Galileo Logo"/>
            <p:cNvSpPr>
              <a:spLocks/>
            </p:cNvSpPr>
            <p:nvPr/>
          </p:nvSpPr>
          <p:spPr bwMode="auto">
            <a:xfrm>
              <a:off x="5475285" y="3536953"/>
              <a:ext cx="6167440" cy="1765301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Ethernet Cable Male End"/>
          <p:cNvGrpSpPr/>
          <p:nvPr/>
        </p:nvGrpSpPr>
        <p:grpSpPr>
          <a:xfrm>
            <a:off x="7252951" y="4546600"/>
            <a:ext cx="1940659" cy="456858"/>
            <a:chOff x="-10162304" y="1"/>
            <a:chExt cx="27239260" cy="6412494"/>
          </a:xfrm>
        </p:grpSpPr>
        <p:sp>
          <p:nvSpPr>
            <p:cNvPr id="24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Ethernet Cable Male End"/>
          <p:cNvGrpSpPr/>
          <p:nvPr/>
        </p:nvGrpSpPr>
        <p:grpSpPr>
          <a:xfrm rot="10800000">
            <a:off x="4356748" y="4546600"/>
            <a:ext cx="2946676" cy="456858"/>
            <a:chOff x="-24282847" y="1"/>
            <a:chExt cx="41359803" cy="6412494"/>
          </a:xfrm>
        </p:grpSpPr>
        <p:sp>
          <p:nvSpPr>
            <p:cNvPr id="31" name="Cable"/>
            <p:cNvSpPr>
              <a:spLocks/>
            </p:cNvSpPr>
            <p:nvPr/>
          </p:nvSpPr>
          <p:spPr bwMode="auto">
            <a:xfrm>
              <a:off x="-24282847" y="1847401"/>
              <a:ext cx="23817795" cy="2717735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10716928" y="5038509"/>
            <a:ext cx="377424" cy="269246"/>
            <a:chOff x="4816158" y="2298750"/>
            <a:chExt cx="3177377" cy="2266665"/>
          </a:xfrm>
        </p:grpSpPr>
        <p:sp>
          <p:nvSpPr>
            <p:cNvPr id="44" name="Card"/>
            <p:cNvSpPr>
              <a:spLocks/>
            </p:cNvSpPr>
            <p:nvPr/>
          </p:nvSpPr>
          <p:spPr bwMode="auto">
            <a:xfrm>
              <a:off x="4816158" y="2298750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riangle"/>
            <p:cNvSpPr>
              <a:spLocks/>
            </p:cNvSpPr>
            <p:nvPr/>
          </p:nvSpPr>
          <p:spPr bwMode="auto">
            <a:xfrm>
              <a:off x="7568535" y="2460655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Curve"/>
            <p:cNvSpPr>
              <a:spLocks noChangeAspect="1"/>
            </p:cNvSpPr>
            <p:nvPr/>
          </p:nvSpPr>
          <p:spPr>
            <a:xfrm>
              <a:off x="5013892" y="2312669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Windows 8 Icon"/>
            <p:cNvSpPr>
              <a:spLocks noChangeAspect="1"/>
            </p:cNvSpPr>
            <p:nvPr/>
          </p:nvSpPr>
          <p:spPr>
            <a:xfrm rot="5400000">
              <a:off x="5773084" y="2728996"/>
              <a:ext cx="1255604" cy="1257308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2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Windows Laptop"/>
          <p:cNvSpPr/>
          <p:nvPr/>
        </p:nvSpPr>
        <p:spPr>
          <a:xfrm flipH="1">
            <a:off x="2350280" y="3693239"/>
            <a:ext cx="2670764" cy="1931875"/>
          </a:xfrm>
          <a:custGeom>
            <a:avLst/>
            <a:gdLst>
              <a:gd name="connsiteX0" fmla="*/ 1583380 w 2809103"/>
              <a:gd name="connsiteY0" fmla="*/ 1759063 h 2031941"/>
              <a:gd name="connsiteX1" fmla="*/ 1593885 w 2809103"/>
              <a:gd name="connsiteY1" fmla="*/ 1772073 h 2031941"/>
              <a:gd name="connsiteX2" fmla="*/ 1630450 w 2809103"/>
              <a:gd name="connsiteY2" fmla="*/ 1948709 h 2031941"/>
              <a:gd name="connsiteX3" fmla="*/ 1626814 w 2809103"/>
              <a:gd name="connsiteY3" fmla="*/ 1967223 h 2031941"/>
              <a:gd name="connsiteX4" fmla="*/ 1404856 w 2809103"/>
              <a:gd name="connsiteY4" fmla="*/ 1967223 h 2031941"/>
              <a:gd name="connsiteX5" fmla="*/ 1404250 w 2809103"/>
              <a:gd name="connsiteY5" fmla="*/ 1967223 h 2031941"/>
              <a:gd name="connsiteX6" fmla="*/ 1182292 w 2809103"/>
              <a:gd name="connsiteY6" fmla="*/ 1967223 h 2031941"/>
              <a:gd name="connsiteX7" fmla="*/ 1178656 w 2809103"/>
              <a:gd name="connsiteY7" fmla="*/ 1948709 h 2031941"/>
              <a:gd name="connsiteX8" fmla="*/ 1215220 w 2809103"/>
              <a:gd name="connsiteY8" fmla="*/ 1772073 h 2031941"/>
              <a:gd name="connsiteX9" fmla="*/ 1225725 w 2809103"/>
              <a:gd name="connsiteY9" fmla="*/ 1759063 h 2031941"/>
              <a:gd name="connsiteX10" fmla="*/ 1404553 w 2809103"/>
              <a:gd name="connsiteY10" fmla="*/ 1759232 h 2031941"/>
              <a:gd name="connsiteX11" fmla="*/ 2514862 w 2809103"/>
              <a:gd name="connsiteY11" fmla="*/ 1510162 h 2031941"/>
              <a:gd name="connsiteX12" fmla="*/ 1404552 w 2809103"/>
              <a:gd name="connsiteY12" fmla="*/ 1510586 h 2031941"/>
              <a:gd name="connsiteX13" fmla="*/ 294242 w 2809103"/>
              <a:gd name="connsiteY13" fmla="*/ 1510162 h 2031941"/>
              <a:gd name="connsiteX14" fmla="*/ 229019 w 2809103"/>
              <a:gd name="connsiteY14" fmla="*/ 1542773 h 2031941"/>
              <a:gd name="connsiteX15" fmla="*/ 1995 w 2809103"/>
              <a:gd name="connsiteY15" fmla="*/ 1985533 h 2031941"/>
              <a:gd name="connsiteX16" fmla="*/ 24572 w 2809103"/>
              <a:gd name="connsiteY16" fmla="*/ 2031941 h 2031941"/>
              <a:gd name="connsiteX17" fmla="*/ 1402670 w 2809103"/>
              <a:gd name="connsiteY17" fmla="*/ 2031941 h 2031941"/>
              <a:gd name="connsiteX18" fmla="*/ 1406433 w 2809103"/>
              <a:gd name="connsiteY18" fmla="*/ 2031941 h 2031941"/>
              <a:gd name="connsiteX19" fmla="*/ 2784531 w 2809103"/>
              <a:gd name="connsiteY19" fmla="*/ 2031941 h 2031941"/>
              <a:gd name="connsiteX20" fmla="*/ 2807108 w 2809103"/>
              <a:gd name="connsiteY20" fmla="*/ 1985533 h 2031941"/>
              <a:gd name="connsiteX21" fmla="*/ 2580084 w 2809103"/>
              <a:gd name="connsiteY21" fmla="*/ 1542773 h 2031941"/>
              <a:gd name="connsiteX22" fmla="*/ 2514862 w 2809103"/>
              <a:gd name="connsiteY22" fmla="*/ 1510162 h 2031941"/>
              <a:gd name="connsiteX23" fmla="*/ 1386851 w 2809103"/>
              <a:gd name="connsiteY23" fmla="*/ 1351922 h 2031941"/>
              <a:gd name="connsiteX24" fmla="*/ 1386851 w 2809103"/>
              <a:gd name="connsiteY24" fmla="*/ 1378750 h 2031941"/>
              <a:gd name="connsiteX25" fmla="*/ 1350620 w 2809103"/>
              <a:gd name="connsiteY25" fmla="*/ 1383753 h 2031941"/>
              <a:gd name="connsiteX26" fmla="*/ 1350673 w 2809103"/>
              <a:gd name="connsiteY26" fmla="*/ 1351922 h 2031941"/>
              <a:gd name="connsiteX27" fmla="*/ 1417668 w 2809103"/>
              <a:gd name="connsiteY27" fmla="*/ 1351922 h 2031941"/>
              <a:gd name="connsiteX28" fmla="*/ 1417665 w 2809103"/>
              <a:gd name="connsiteY28" fmla="*/ 1374497 h 2031941"/>
              <a:gd name="connsiteX29" fmla="*/ 1390237 w 2809103"/>
              <a:gd name="connsiteY29" fmla="*/ 1378283 h 2031941"/>
              <a:gd name="connsiteX30" fmla="*/ 1390237 w 2809103"/>
              <a:gd name="connsiteY30" fmla="*/ 1351922 h 2031941"/>
              <a:gd name="connsiteX31" fmla="*/ 1390237 w 2809103"/>
              <a:gd name="connsiteY31" fmla="*/ 1322122 h 2031941"/>
              <a:gd name="connsiteX32" fmla="*/ 1417665 w 2809103"/>
              <a:gd name="connsiteY32" fmla="*/ 1325961 h 2031941"/>
              <a:gd name="connsiteX33" fmla="*/ 1417662 w 2809103"/>
              <a:gd name="connsiteY33" fmla="*/ 1348536 h 2031941"/>
              <a:gd name="connsiteX34" fmla="*/ 1390237 w 2809103"/>
              <a:gd name="connsiteY34" fmla="*/ 1348536 h 2031941"/>
              <a:gd name="connsiteX35" fmla="*/ 1350732 w 2809103"/>
              <a:gd name="connsiteY35" fmla="*/ 1316593 h 2031941"/>
              <a:gd name="connsiteX36" fmla="*/ 1386851 w 2809103"/>
              <a:gd name="connsiteY36" fmla="*/ 1321648 h 2031941"/>
              <a:gd name="connsiteX37" fmla="*/ 1386851 w 2809103"/>
              <a:gd name="connsiteY37" fmla="*/ 1348536 h 2031941"/>
              <a:gd name="connsiteX38" fmla="*/ 1350679 w 2809103"/>
              <a:gd name="connsiteY38" fmla="*/ 1348536 h 2031941"/>
              <a:gd name="connsiteX39" fmla="*/ 2396659 w 2809103"/>
              <a:gd name="connsiteY39" fmla="*/ 151144 h 2031941"/>
              <a:gd name="connsiteX40" fmla="*/ 2396659 w 2809103"/>
              <a:gd name="connsiteY40" fmla="*/ 1279894 h 2031941"/>
              <a:gd name="connsiteX41" fmla="*/ 371646 w 2809103"/>
              <a:gd name="connsiteY41" fmla="*/ 1279894 h 2031941"/>
              <a:gd name="connsiteX42" fmla="*/ 371646 w 2809103"/>
              <a:gd name="connsiteY42" fmla="*/ 151144 h 2031941"/>
              <a:gd name="connsiteX43" fmla="*/ 2507770 w 2809103"/>
              <a:gd name="connsiteY43" fmla="*/ 0 h 2031941"/>
              <a:gd name="connsiteX44" fmla="*/ 260534 w 2809103"/>
              <a:gd name="connsiteY44" fmla="*/ 0 h 2031941"/>
              <a:gd name="connsiteX45" fmla="*/ 229040 w 2809103"/>
              <a:gd name="connsiteY45" fmla="*/ 31494 h 2031941"/>
              <a:gd name="connsiteX46" fmla="*/ 229040 w 2809103"/>
              <a:gd name="connsiteY46" fmla="*/ 1398137 h 2031941"/>
              <a:gd name="connsiteX47" fmla="*/ 260534 w 2809103"/>
              <a:gd name="connsiteY47" fmla="*/ 1429631 h 2031941"/>
              <a:gd name="connsiteX48" fmla="*/ 2507770 w 2809103"/>
              <a:gd name="connsiteY48" fmla="*/ 1429631 h 2031941"/>
              <a:gd name="connsiteX49" fmla="*/ 2539265 w 2809103"/>
              <a:gd name="connsiteY49" fmla="*/ 1398137 h 2031941"/>
              <a:gd name="connsiteX50" fmla="*/ 2539265 w 2809103"/>
              <a:gd name="connsiteY50" fmla="*/ 31494 h 2031941"/>
              <a:gd name="connsiteX51" fmla="*/ 2507770 w 2809103"/>
              <a:gd name="connsiteY51" fmla="*/ 0 h 203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09103" h="2031941">
                <a:moveTo>
                  <a:pt x="1583380" y="1759063"/>
                </a:moveTo>
                <a:cubicBezTo>
                  <a:pt x="1588902" y="1759897"/>
                  <a:pt x="1592404" y="1765235"/>
                  <a:pt x="1593885" y="1772073"/>
                </a:cubicBezTo>
                <a:lnTo>
                  <a:pt x="1630450" y="1948709"/>
                </a:lnTo>
                <a:cubicBezTo>
                  <a:pt x="1631460" y="1954380"/>
                  <a:pt x="1630046" y="1966556"/>
                  <a:pt x="1626814" y="1967223"/>
                </a:cubicBezTo>
                <a:lnTo>
                  <a:pt x="1404856" y="1967223"/>
                </a:lnTo>
                <a:lnTo>
                  <a:pt x="1404250" y="1967223"/>
                </a:lnTo>
                <a:lnTo>
                  <a:pt x="1182292" y="1967223"/>
                </a:lnTo>
                <a:cubicBezTo>
                  <a:pt x="1179060" y="1966556"/>
                  <a:pt x="1177646" y="1954380"/>
                  <a:pt x="1178656" y="1948709"/>
                </a:cubicBezTo>
                <a:lnTo>
                  <a:pt x="1215220" y="1772073"/>
                </a:lnTo>
                <a:cubicBezTo>
                  <a:pt x="1216702" y="1765235"/>
                  <a:pt x="1220203" y="1759897"/>
                  <a:pt x="1225725" y="1759063"/>
                </a:cubicBezTo>
                <a:lnTo>
                  <a:pt x="1404553" y="1759232"/>
                </a:lnTo>
                <a:close/>
                <a:moveTo>
                  <a:pt x="2514862" y="1510162"/>
                </a:moveTo>
                <a:lnTo>
                  <a:pt x="1404552" y="1510586"/>
                </a:lnTo>
                <a:lnTo>
                  <a:pt x="294242" y="1510162"/>
                </a:lnTo>
                <a:cubicBezTo>
                  <a:pt x="259958" y="1512253"/>
                  <a:pt x="238217" y="1525632"/>
                  <a:pt x="229019" y="1542773"/>
                </a:cubicBezTo>
                <a:lnTo>
                  <a:pt x="1995" y="1985533"/>
                </a:lnTo>
                <a:cubicBezTo>
                  <a:pt x="-4276" y="1999748"/>
                  <a:pt x="4504" y="2030269"/>
                  <a:pt x="24572" y="2031941"/>
                </a:cubicBezTo>
                <a:lnTo>
                  <a:pt x="1402670" y="2031941"/>
                </a:lnTo>
                <a:lnTo>
                  <a:pt x="1406433" y="2031941"/>
                </a:lnTo>
                <a:lnTo>
                  <a:pt x="2784531" y="2031941"/>
                </a:lnTo>
                <a:cubicBezTo>
                  <a:pt x="2804599" y="2030269"/>
                  <a:pt x="2813379" y="1999748"/>
                  <a:pt x="2807108" y="1985533"/>
                </a:cubicBezTo>
                <a:lnTo>
                  <a:pt x="2580084" y="1542773"/>
                </a:lnTo>
                <a:cubicBezTo>
                  <a:pt x="2570886" y="1525632"/>
                  <a:pt x="2549145" y="1512253"/>
                  <a:pt x="2514862" y="1510162"/>
                </a:cubicBezTo>
                <a:close/>
                <a:moveTo>
                  <a:pt x="1386851" y="1351922"/>
                </a:moveTo>
                <a:lnTo>
                  <a:pt x="1386851" y="1378750"/>
                </a:lnTo>
                <a:lnTo>
                  <a:pt x="1350620" y="1383753"/>
                </a:lnTo>
                <a:cubicBezTo>
                  <a:pt x="1350636" y="1373142"/>
                  <a:pt x="1350654" y="1362532"/>
                  <a:pt x="1350673" y="1351922"/>
                </a:cubicBezTo>
                <a:close/>
                <a:moveTo>
                  <a:pt x="1417668" y="1351922"/>
                </a:moveTo>
                <a:cubicBezTo>
                  <a:pt x="1417686" y="1361582"/>
                  <a:pt x="1417700" y="1370924"/>
                  <a:pt x="1417665" y="1374497"/>
                </a:cubicBezTo>
                <a:lnTo>
                  <a:pt x="1390237" y="1378283"/>
                </a:lnTo>
                <a:lnTo>
                  <a:pt x="1390237" y="1351922"/>
                </a:lnTo>
                <a:close/>
                <a:moveTo>
                  <a:pt x="1390237" y="1322122"/>
                </a:moveTo>
                <a:lnTo>
                  <a:pt x="1417665" y="1325961"/>
                </a:lnTo>
                <a:cubicBezTo>
                  <a:pt x="1417629" y="1329534"/>
                  <a:pt x="1417644" y="1338876"/>
                  <a:pt x="1417662" y="1348536"/>
                </a:cubicBezTo>
                <a:lnTo>
                  <a:pt x="1390237" y="1348536"/>
                </a:lnTo>
                <a:close/>
                <a:moveTo>
                  <a:pt x="1350732" y="1316593"/>
                </a:moveTo>
                <a:lnTo>
                  <a:pt x="1386851" y="1321648"/>
                </a:lnTo>
                <a:lnTo>
                  <a:pt x="1386851" y="1348536"/>
                </a:lnTo>
                <a:lnTo>
                  <a:pt x="1350679" y="1348536"/>
                </a:lnTo>
                <a:close/>
                <a:moveTo>
                  <a:pt x="2396659" y="151144"/>
                </a:moveTo>
                <a:lnTo>
                  <a:pt x="2396659" y="1279894"/>
                </a:lnTo>
                <a:lnTo>
                  <a:pt x="371646" y="1279894"/>
                </a:lnTo>
                <a:lnTo>
                  <a:pt x="371646" y="151144"/>
                </a:lnTo>
                <a:close/>
                <a:moveTo>
                  <a:pt x="2507770" y="0"/>
                </a:moveTo>
                <a:lnTo>
                  <a:pt x="260534" y="0"/>
                </a:lnTo>
                <a:cubicBezTo>
                  <a:pt x="243141" y="0"/>
                  <a:pt x="229040" y="14100"/>
                  <a:pt x="229040" y="31494"/>
                </a:cubicBezTo>
                <a:lnTo>
                  <a:pt x="229040" y="1398137"/>
                </a:lnTo>
                <a:cubicBezTo>
                  <a:pt x="229040" y="1415530"/>
                  <a:pt x="243141" y="1429631"/>
                  <a:pt x="260534" y="1429631"/>
                </a:cubicBezTo>
                <a:lnTo>
                  <a:pt x="2507770" y="1429631"/>
                </a:lnTo>
                <a:cubicBezTo>
                  <a:pt x="2525165" y="1429631"/>
                  <a:pt x="2539265" y="1415530"/>
                  <a:pt x="2539265" y="1398137"/>
                </a:cubicBezTo>
                <a:lnTo>
                  <a:pt x="2539265" y="31494"/>
                </a:lnTo>
                <a:cubicBezTo>
                  <a:pt x="2539265" y="14100"/>
                  <a:pt x="2525165" y="0"/>
                  <a:pt x="2507770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alileo Board Outline"/>
          <p:cNvSpPr>
            <a:spLocks/>
          </p:cNvSpPr>
          <p:nvPr/>
        </p:nvSpPr>
        <p:spPr bwMode="auto">
          <a:xfrm rot="16200000">
            <a:off x="8126129" y="3940003"/>
            <a:ext cx="1931875" cy="1438346"/>
          </a:xfrm>
          <a:custGeom>
            <a:avLst/>
            <a:gdLst>
              <a:gd name="connsiteX0" fmla="*/ 3692526 w 3924300"/>
              <a:gd name="connsiteY0" fmla="*/ 2427287 h 2659062"/>
              <a:gd name="connsiteX1" fmla="*/ 3608388 w 3924300"/>
              <a:gd name="connsiteY1" fmla="*/ 2512218 h 2659062"/>
              <a:gd name="connsiteX2" fmla="*/ 3692526 w 3924300"/>
              <a:gd name="connsiteY2" fmla="*/ 2597149 h 2659062"/>
              <a:gd name="connsiteX3" fmla="*/ 3776664 w 3924300"/>
              <a:gd name="connsiteY3" fmla="*/ 2512218 h 2659062"/>
              <a:gd name="connsiteX4" fmla="*/ 3692526 w 3924300"/>
              <a:gd name="connsiteY4" fmla="*/ 2427287 h 2659062"/>
              <a:gd name="connsiteX5" fmla="*/ 242095 w 3924300"/>
              <a:gd name="connsiteY5" fmla="*/ 2427287 h 2659062"/>
              <a:gd name="connsiteX6" fmla="*/ 157163 w 3924300"/>
              <a:gd name="connsiteY6" fmla="*/ 2512218 h 2659062"/>
              <a:gd name="connsiteX7" fmla="*/ 242095 w 3924300"/>
              <a:gd name="connsiteY7" fmla="*/ 2597149 h 2659062"/>
              <a:gd name="connsiteX8" fmla="*/ 327027 w 3924300"/>
              <a:gd name="connsiteY8" fmla="*/ 2512218 h 2659062"/>
              <a:gd name="connsiteX9" fmla="*/ 242095 w 3924300"/>
              <a:gd name="connsiteY9" fmla="*/ 2427287 h 2659062"/>
              <a:gd name="connsiteX10" fmla="*/ 3692526 w 3924300"/>
              <a:gd name="connsiteY10" fmla="*/ 171450 h 2659062"/>
              <a:gd name="connsiteX11" fmla="*/ 3608388 w 3924300"/>
              <a:gd name="connsiteY11" fmla="*/ 256381 h 2659062"/>
              <a:gd name="connsiteX12" fmla="*/ 3692526 w 3924300"/>
              <a:gd name="connsiteY12" fmla="*/ 341312 h 2659062"/>
              <a:gd name="connsiteX13" fmla="*/ 3776664 w 3924300"/>
              <a:gd name="connsiteY13" fmla="*/ 256381 h 2659062"/>
              <a:gd name="connsiteX14" fmla="*/ 3692526 w 3924300"/>
              <a:gd name="connsiteY14" fmla="*/ 171450 h 2659062"/>
              <a:gd name="connsiteX15" fmla="*/ 242095 w 3924300"/>
              <a:gd name="connsiteY15" fmla="*/ 171450 h 2659062"/>
              <a:gd name="connsiteX16" fmla="*/ 157163 w 3924300"/>
              <a:gd name="connsiteY16" fmla="*/ 256381 h 2659062"/>
              <a:gd name="connsiteX17" fmla="*/ 242095 w 3924300"/>
              <a:gd name="connsiteY17" fmla="*/ 341312 h 2659062"/>
              <a:gd name="connsiteX18" fmla="*/ 327027 w 3924300"/>
              <a:gd name="connsiteY18" fmla="*/ 256381 h 2659062"/>
              <a:gd name="connsiteX19" fmla="*/ 242095 w 3924300"/>
              <a:gd name="connsiteY19" fmla="*/ 171450 h 2659062"/>
              <a:gd name="connsiteX20" fmla="*/ 619126 w 3924300"/>
              <a:gd name="connsiteY20" fmla="*/ 26987 h 2659062"/>
              <a:gd name="connsiteX21" fmla="*/ 577727 w 3924300"/>
              <a:gd name="connsiteY21" fmla="*/ 81666 h 2659062"/>
              <a:gd name="connsiteX22" fmla="*/ 573088 w 3924300"/>
              <a:gd name="connsiteY22" fmla="*/ 100012 h 2659062"/>
              <a:gd name="connsiteX23" fmla="*/ 619126 w 3924300"/>
              <a:gd name="connsiteY23" fmla="*/ 100012 h 2659062"/>
              <a:gd name="connsiteX24" fmla="*/ 1246188 w 3924300"/>
              <a:gd name="connsiteY24" fmla="*/ 25400 h 2659062"/>
              <a:gd name="connsiteX25" fmla="*/ 1246188 w 3924300"/>
              <a:gd name="connsiteY25" fmla="*/ 100012 h 2659062"/>
              <a:gd name="connsiteX26" fmla="*/ 1293813 w 3924300"/>
              <a:gd name="connsiteY26" fmla="*/ 100012 h 2659062"/>
              <a:gd name="connsiteX27" fmla="*/ 1289516 w 3924300"/>
              <a:gd name="connsiteY27" fmla="*/ 81540 h 2659062"/>
              <a:gd name="connsiteX28" fmla="*/ 1246188 w 3924300"/>
              <a:gd name="connsiteY28" fmla="*/ 25400 h 2659062"/>
              <a:gd name="connsiteX29" fmla="*/ 618962 w 3924300"/>
              <a:gd name="connsiteY29" fmla="*/ 0 h 2659062"/>
              <a:gd name="connsiteX30" fmla="*/ 1246576 w 3924300"/>
              <a:gd name="connsiteY30" fmla="*/ 0 h 2659062"/>
              <a:gd name="connsiteX31" fmla="*/ 1246576 w 3924300"/>
              <a:gd name="connsiteY31" fmla="*/ 12959 h 2659062"/>
              <a:gd name="connsiteX32" fmla="*/ 1302453 w 3924300"/>
              <a:gd name="connsiteY32" fmla="*/ 77393 h 2659062"/>
              <a:gd name="connsiteX33" fmla="*/ 1307499 w 3924300"/>
              <a:gd name="connsiteY33" fmla="*/ 98990 h 2659062"/>
              <a:gd name="connsiteX34" fmla="*/ 1388610 w 3924300"/>
              <a:gd name="connsiteY34" fmla="*/ 98990 h 2659062"/>
              <a:gd name="connsiteX35" fmla="*/ 1388610 w 3924300"/>
              <a:gd name="connsiteY35" fmla="*/ 35997 h 2659062"/>
              <a:gd name="connsiteX36" fmla="*/ 1599136 w 3924300"/>
              <a:gd name="connsiteY36" fmla="*/ 35997 h 2659062"/>
              <a:gd name="connsiteX37" fmla="*/ 1599136 w 3924300"/>
              <a:gd name="connsiteY37" fmla="*/ 98990 h 2659062"/>
              <a:gd name="connsiteX38" fmla="*/ 1776137 w 3924300"/>
              <a:gd name="connsiteY38" fmla="*/ 98990 h 2659062"/>
              <a:gd name="connsiteX39" fmla="*/ 1776137 w 3924300"/>
              <a:gd name="connsiteY39" fmla="*/ 96111 h 2659062"/>
              <a:gd name="connsiteX40" fmla="*/ 1762078 w 3924300"/>
              <a:gd name="connsiteY40" fmla="*/ 79552 h 2659062"/>
              <a:gd name="connsiteX41" fmla="*/ 1767485 w 3924300"/>
              <a:gd name="connsiteY41" fmla="*/ 79552 h 2659062"/>
              <a:gd name="connsiteX42" fmla="*/ 1776498 w 3924300"/>
              <a:gd name="connsiteY42" fmla="*/ 85312 h 2659062"/>
              <a:gd name="connsiteX43" fmla="*/ 2056959 w 3924300"/>
              <a:gd name="connsiteY43" fmla="*/ 85312 h 2659062"/>
              <a:gd name="connsiteX44" fmla="*/ 2066332 w 3924300"/>
              <a:gd name="connsiteY44" fmla="*/ 79552 h 2659062"/>
              <a:gd name="connsiteX45" fmla="*/ 2071739 w 3924300"/>
              <a:gd name="connsiteY45" fmla="*/ 79552 h 2659062"/>
              <a:gd name="connsiteX46" fmla="*/ 2056959 w 3924300"/>
              <a:gd name="connsiteY46" fmla="*/ 96471 h 2659062"/>
              <a:gd name="connsiteX47" fmla="*/ 2056959 w 3924300"/>
              <a:gd name="connsiteY47" fmla="*/ 98990 h 2659062"/>
              <a:gd name="connsiteX48" fmla="*/ 2276858 w 3924300"/>
              <a:gd name="connsiteY48" fmla="*/ 98990 h 2659062"/>
              <a:gd name="connsiteX49" fmla="*/ 2276858 w 3924300"/>
              <a:gd name="connsiteY49" fmla="*/ 96111 h 2659062"/>
              <a:gd name="connsiteX50" fmla="*/ 2262799 w 3924300"/>
              <a:gd name="connsiteY50" fmla="*/ 79552 h 2659062"/>
              <a:gd name="connsiteX51" fmla="*/ 2268206 w 3924300"/>
              <a:gd name="connsiteY51" fmla="*/ 79552 h 2659062"/>
              <a:gd name="connsiteX52" fmla="*/ 2277219 w 3924300"/>
              <a:gd name="connsiteY52" fmla="*/ 85312 h 2659062"/>
              <a:gd name="connsiteX53" fmla="*/ 2557680 w 3924300"/>
              <a:gd name="connsiteY53" fmla="*/ 85312 h 2659062"/>
              <a:gd name="connsiteX54" fmla="*/ 2567053 w 3924300"/>
              <a:gd name="connsiteY54" fmla="*/ 79552 h 2659062"/>
              <a:gd name="connsiteX55" fmla="*/ 2572460 w 3924300"/>
              <a:gd name="connsiteY55" fmla="*/ 79552 h 2659062"/>
              <a:gd name="connsiteX56" fmla="*/ 2557680 w 3924300"/>
              <a:gd name="connsiteY56" fmla="*/ 96471 h 2659062"/>
              <a:gd name="connsiteX57" fmla="*/ 2557680 w 3924300"/>
              <a:gd name="connsiteY57" fmla="*/ 98990 h 2659062"/>
              <a:gd name="connsiteX58" fmla="*/ 3842469 w 3924300"/>
              <a:gd name="connsiteY58" fmla="*/ 98990 h 2659062"/>
              <a:gd name="connsiteX59" fmla="*/ 3842469 w 3924300"/>
              <a:gd name="connsiteY59" fmla="*/ 925470 h 2659062"/>
              <a:gd name="connsiteX60" fmla="*/ 3924300 w 3924300"/>
              <a:gd name="connsiteY60" fmla="*/ 1006822 h 2659062"/>
              <a:gd name="connsiteX61" fmla="*/ 3924300 w 3924300"/>
              <a:gd name="connsiteY61" fmla="*/ 2192547 h 2659062"/>
              <a:gd name="connsiteX62" fmla="*/ 3842469 w 3924300"/>
              <a:gd name="connsiteY62" fmla="*/ 2273899 h 2659062"/>
              <a:gd name="connsiteX63" fmla="*/ 3842469 w 3924300"/>
              <a:gd name="connsiteY63" fmla="*/ 2659062 h 2659062"/>
              <a:gd name="connsiteX64" fmla="*/ 78587 w 3924300"/>
              <a:gd name="connsiteY64" fmla="*/ 2659062 h 2659062"/>
              <a:gd name="connsiteX65" fmla="*/ 78587 w 3924300"/>
              <a:gd name="connsiteY65" fmla="*/ 1678517 h 2659062"/>
              <a:gd name="connsiteX66" fmla="*/ 0 w 3924300"/>
              <a:gd name="connsiteY66" fmla="*/ 1678517 h 2659062"/>
              <a:gd name="connsiteX67" fmla="*/ 0 w 3924300"/>
              <a:gd name="connsiteY67" fmla="*/ 1354549 h 2659062"/>
              <a:gd name="connsiteX68" fmla="*/ 78587 w 3924300"/>
              <a:gd name="connsiteY68" fmla="*/ 1354549 h 2659062"/>
              <a:gd name="connsiteX69" fmla="*/ 78587 w 3924300"/>
              <a:gd name="connsiteY69" fmla="*/ 98990 h 2659062"/>
              <a:gd name="connsiteX70" fmla="*/ 559842 w 3924300"/>
              <a:gd name="connsiteY70" fmla="*/ 98990 h 2659062"/>
              <a:gd name="connsiteX71" fmla="*/ 564889 w 3924300"/>
              <a:gd name="connsiteY71" fmla="*/ 77393 h 2659062"/>
              <a:gd name="connsiteX72" fmla="*/ 618962 w 3924300"/>
              <a:gd name="connsiteY72" fmla="*/ 14039 h 26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24300" h="2659062">
                <a:moveTo>
                  <a:pt x="3692526" y="2427287"/>
                </a:moveTo>
                <a:cubicBezTo>
                  <a:pt x="3646058" y="2427287"/>
                  <a:pt x="3608388" y="2465312"/>
                  <a:pt x="3608388" y="2512218"/>
                </a:cubicBezTo>
                <a:cubicBezTo>
                  <a:pt x="3608388" y="2559124"/>
                  <a:pt x="3646058" y="2597149"/>
                  <a:pt x="3692526" y="2597149"/>
                </a:cubicBezTo>
                <a:cubicBezTo>
                  <a:pt x="3738994" y="2597149"/>
                  <a:pt x="3776664" y="2559124"/>
                  <a:pt x="3776664" y="2512218"/>
                </a:cubicBezTo>
                <a:cubicBezTo>
                  <a:pt x="3776664" y="2465312"/>
                  <a:pt x="3738994" y="2427287"/>
                  <a:pt x="3692526" y="2427287"/>
                </a:cubicBezTo>
                <a:close/>
                <a:moveTo>
                  <a:pt x="242095" y="2427287"/>
                </a:moveTo>
                <a:cubicBezTo>
                  <a:pt x="195188" y="2427287"/>
                  <a:pt x="157163" y="2465312"/>
                  <a:pt x="157163" y="2512218"/>
                </a:cubicBezTo>
                <a:cubicBezTo>
                  <a:pt x="157163" y="2559124"/>
                  <a:pt x="195188" y="2597149"/>
                  <a:pt x="242095" y="2597149"/>
                </a:cubicBezTo>
                <a:cubicBezTo>
                  <a:pt x="289002" y="2597149"/>
                  <a:pt x="327027" y="2559124"/>
                  <a:pt x="327027" y="2512218"/>
                </a:cubicBezTo>
                <a:cubicBezTo>
                  <a:pt x="327027" y="2465312"/>
                  <a:pt x="289002" y="2427287"/>
                  <a:pt x="242095" y="2427287"/>
                </a:cubicBezTo>
                <a:close/>
                <a:moveTo>
                  <a:pt x="3692526" y="171450"/>
                </a:moveTo>
                <a:cubicBezTo>
                  <a:pt x="3646058" y="171450"/>
                  <a:pt x="3608388" y="209475"/>
                  <a:pt x="3608388" y="256381"/>
                </a:cubicBezTo>
                <a:cubicBezTo>
                  <a:pt x="3608388" y="303287"/>
                  <a:pt x="3646058" y="341312"/>
                  <a:pt x="3692526" y="341312"/>
                </a:cubicBezTo>
                <a:cubicBezTo>
                  <a:pt x="3738994" y="341312"/>
                  <a:pt x="3776664" y="303287"/>
                  <a:pt x="3776664" y="256381"/>
                </a:cubicBezTo>
                <a:cubicBezTo>
                  <a:pt x="3776664" y="209475"/>
                  <a:pt x="3738994" y="171450"/>
                  <a:pt x="3692526" y="171450"/>
                </a:cubicBezTo>
                <a:close/>
                <a:moveTo>
                  <a:pt x="242095" y="171450"/>
                </a:moveTo>
                <a:cubicBezTo>
                  <a:pt x="195188" y="171450"/>
                  <a:pt x="157163" y="209475"/>
                  <a:pt x="157163" y="256381"/>
                </a:cubicBezTo>
                <a:cubicBezTo>
                  <a:pt x="157163" y="303287"/>
                  <a:pt x="195188" y="341312"/>
                  <a:pt x="242095" y="341312"/>
                </a:cubicBezTo>
                <a:cubicBezTo>
                  <a:pt x="289002" y="341312"/>
                  <a:pt x="327027" y="303287"/>
                  <a:pt x="327027" y="256381"/>
                </a:cubicBezTo>
                <a:cubicBezTo>
                  <a:pt x="327027" y="209475"/>
                  <a:pt x="289002" y="171450"/>
                  <a:pt x="242095" y="171450"/>
                </a:cubicBezTo>
                <a:close/>
                <a:moveTo>
                  <a:pt x="619126" y="26987"/>
                </a:moveTo>
                <a:cubicBezTo>
                  <a:pt x="606278" y="36700"/>
                  <a:pt x="584151" y="56125"/>
                  <a:pt x="577727" y="81666"/>
                </a:cubicBezTo>
                <a:cubicBezTo>
                  <a:pt x="575943" y="88501"/>
                  <a:pt x="574515" y="94256"/>
                  <a:pt x="573088" y="100012"/>
                </a:cubicBezTo>
                <a:lnTo>
                  <a:pt x="619126" y="100012"/>
                </a:lnTo>
                <a:close/>
                <a:moveTo>
                  <a:pt x="1246188" y="25400"/>
                </a:moveTo>
                <a:lnTo>
                  <a:pt x="1246188" y="100012"/>
                </a:lnTo>
                <a:lnTo>
                  <a:pt x="1293813" y="100012"/>
                </a:lnTo>
                <a:cubicBezTo>
                  <a:pt x="1292739" y="94217"/>
                  <a:pt x="1291307" y="88422"/>
                  <a:pt x="1289516" y="81540"/>
                </a:cubicBezTo>
                <a:cubicBezTo>
                  <a:pt x="1282713" y="54738"/>
                  <a:pt x="1258721" y="34455"/>
                  <a:pt x="1246188" y="25400"/>
                </a:cubicBezTo>
                <a:close/>
                <a:moveTo>
                  <a:pt x="618962" y="0"/>
                </a:moveTo>
                <a:lnTo>
                  <a:pt x="1246576" y="0"/>
                </a:lnTo>
                <a:lnTo>
                  <a:pt x="1246576" y="12959"/>
                </a:lnTo>
                <a:cubicBezTo>
                  <a:pt x="1261717" y="21958"/>
                  <a:pt x="1294161" y="44636"/>
                  <a:pt x="1302453" y="77393"/>
                </a:cubicBezTo>
                <a:cubicBezTo>
                  <a:pt x="1304615" y="85312"/>
                  <a:pt x="1306057" y="92151"/>
                  <a:pt x="1307499" y="98990"/>
                </a:cubicBezTo>
                <a:lnTo>
                  <a:pt x="1388610" y="98990"/>
                </a:lnTo>
                <a:lnTo>
                  <a:pt x="1388610" y="35997"/>
                </a:lnTo>
                <a:lnTo>
                  <a:pt x="1599136" y="35997"/>
                </a:lnTo>
                <a:lnTo>
                  <a:pt x="1599136" y="98990"/>
                </a:lnTo>
                <a:lnTo>
                  <a:pt x="1776137" y="98990"/>
                </a:lnTo>
                <a:lnTo>
                  <a:pt x="1776137" y="96111"/>
                </a:lnTo>
                <a:lnTo>
                  <a:pt x="1762078" y="79552"/>
                </a:lnTo>
                <a:lnTo>
                  <a:pt x="1767485" y="79552"/>
                </a:lnTo>
                <a:lnTo>
                  <a:pt x="1776498" y="85312"/>
                </a:lnTo>
                <a:lnTo>
                  <a:pt x="2056959" y="85312"/>
                </a:lnTo>
                <a:lnTo>
                  <a:pt x="2066332" y="79552"/>
                </a:lnTo>
                <a:lnTo>
                  <a:pt x="2071739" y="79552"/>
                </a:lnTo>
                <a:lnTo>
                  <a:pt x="2056959" y="96471"/>
                </a:lnTo>
                <a:lnTo>
                  <a:pt x="2056959" y="98990"/>
                </a:lnTo>
                <a:lnTo>
                  <a:pt x="2276858" y="98990"/>
                </a:lnTo>
                <a:lnTo>
                  <a:pt x="2276858" y="96111"/>
                </a:lnTo>
                <a:lnTo>
                  <a:pt x="2262799" y="79552"/>
                </a:lnTo>
                <a:lnTo>
                  <a:pt x="2268206" y="79552"/>
                </a:lnTo>
                <a:lnTo>
                  <a:pt x="2277219" y="85312"/>
                </a:lnTo>
                <a:lnTo>
                  <a:pt x="2557680" y="85312"/>
                </a:lnTo>
                <a:lnTo>
                  <a:pt x="2567053" y="79552"/>
                </a:lnTo>
                <a:lnTo>
                  <a:pt x="2572460" y="79552"/>
                </a:lnTo>
                <a:lnTo>
                  <a:pt x="2557680" y="96471"/>
                </a:lnTo>
                <a:lnTo>
                  <a:pt x="2557680" y="98990"/>
                </a:lnTo>
                <a:lnTo>
                  <a:pt x="3842469" y="98990"/>
                </a:lnTo>
                <a:lnTo>
                  <a:pt x="3842469" y="925470"/>
                </a:lnTo>
                <a:lnTo>
                  <a:pt x="3924300" y="1006822"/>
                </a:lnTo>
                <a:lnTo>
                  <a:pt x="3924300" y="2192547"/>
                </a:lnTo>
                <a:lnTo>
                  <a:pt x="3842469" y="2273899"/>
                </a:lnTo>
                <a:lnTo>
                  <a:pt x="3842469" y="2659062"/>
                </a:lnTo>
                <a:lnTo>
                  <a:pt x="78587" y="2659062"/>
                </a:lnTo>
                <a:lnTo>
                  <a:pt x="78587" y="1678517"/>
                </a:lnTo>
                <a:lnTo>
                  <a:pt x="0" y="1678517"/>
                </a:lnTo>
                <a:lnTo>
                  <a:pt x="0" y="1354549"/>
                </a:lnTo>
                <a:lnTo>
                  <a:pt x="78587" y="1354549"/>
                </a:lnTo>
                <a:lnTo>
                  <a:pt x="78587" y="98990"/>
                </a:lnTo>
                <a:lnTo>
                  <a:pt x="559842" y="98990"/>
                </a:lnTo>
                <a:cubicBezTo>
                  <a:pt x="561284" y="92151"/>
                  <a:pt x="562726" y="85312"/>
                  <a:pt x="564889" y="77393"/>
                </a:cubicBezTo>
                <a:cubicBezTo>
                  <a:pt x="573180" y="46436"/>
                  <a:pt x="603101" y="23758"/>
                  <a:pt x="618962" y="14039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Intel and Galileo Logo"/>
          <p:cNvGrpSpPr/>
          <p:nvPr/>
        </p:nvGrpSpPr>
        <p:grpSpPr>
          <a:xfrm>
            <a:off x="8559600" y="4513270"/>
            <a:ext cx="1064932" cy="291812"/>
            <a:chOff x="123587" y="2993573"/>
            <a:chExt cx="11519138" cy="3156459"/>
          </a:xfrm>
          <a:solidFill>
            <a:schemeClr val="bg1"/>
          </a:solidFill>
        </p:grpSpPr>
        <p:sp>
          <p:nvSpPr>
            <p:cNvPr id="7" name="Intel Logo"/>
            <p:cNvSpPr>
              <a:spLocks/>
            </p:cNvSpPr>
            <p:nvPr/>
          </p:nvSpPr>
          <p:spPr bwMode="auto">
            <a:xfrm>
              <a:off x="123587" y="2993573"/>
              <a:ext cx="4773371" cy="3156459"/>
            </a:xfrm>
            <a:custGeom>
              <a:avLst/>
              <a:gdLst>
                <a:gd name="connsiteX0" fmla="*/ 3074585 w 4773370"/>
                <a:gd name="connsiteY0" fmla="*/ 1327606 h 3156459"/>
                <a:gd name="connsiteX1" fmla="*/ 2899037 w 4773370"/>
                <a:gd name="connsiteY1" fmla="*/ 1429406 h 3156459"/>
                <a:gd name="connsiteX2" fmla="*/ 2875197 w 4773370"/>
                <a:gd name="connsiteY2" fmla="*/ 1535569 h 3156459"/>
                <a:gd name="connsiteX3" fmla="*/ 3253022 w 4773370"/>
                <a:gd name="connsiteY3" fmla="*/ 1535569 h 3156459"/>
                <a:gd name="connsiteX4" fmla="*/ 3074585 w 4773370"/>
                <a:gd name="connsiteY4" fmla="*/ 1327606 h 3156459"/>
                <a:gd name="connsiteX5" fmla="*/ 1160697 w 4773370"/>
                <a:gd name="connsiteY5" fmla="*/ 1140281 h 3156459"/>
                <a:gd name="connsiteX6" fmla="*/ 1666822 w 4773370"/>
                <a:gd name="connsiteY6" fmla="*/ 1140281 h 3156459"/>
                <a:gd name="connsiteX7" fmla="*/ 1956035 w 4773370"/>
                <a:gd name="connsiteY7" fmla="*/ 1431021 h 3156459"/>
                <a:gd name="connsiteX8" fmla="*/ 1956035 w 4773370"/>
                <a:gd name="connsiteY8" fmla="*/ 2111831 h 3156459"/>
                <a:gd name="connsiteX9" fmla="*/ 1710927 w 4773370"/>
                <a:gd name="connsiteY9" fmla="*/ 2111831 h 3156459"/>
                <a:gd name="connsiteX10" fmla="*/ 1710927 w 4773370"/>
                <a:gd name="connsiteY10" fmla="*/ 1432471 h 3156459"/>
                <a:gd name="connsiteX11" fmla="*/ 1608979 w 4773370"/>
                <a:gd name="connsiteY11" fmla="*/ 1338941 h 3156459"/>
                <a:gd name="connsiteX12" fmla="*/ 1405806 w 4773370"/>
                <a:gd name="connsiteY12" fmla="*/ 1338216 h 3156459"/>
                <a:gd name="connsiteX13" fmla="*/ 1405806 w 4773370"/>
                <a:gd name="connsiteY13" fmla="*/ 2111831 h 3156459"/>
                <a:gd name="connsiteX14" fmla="*/ 1160697 w 4773370"/>
                <a:gd name="connsiteY14" fmla="*/ 2111831 h 3156459"/>
                <a:gd name="connsiteX15" fmla="*/ 695560 w 4773370"/>
                <a:gd name="connsiteY15" fmla="*/ 1140281 h 3156459"/>
                <a:gd name="connsiteX16" fmla="*/ 943210 w 4773370"/>
                <a:gd name="connsiteY16" fmla="*/ 1140281 h 3156459"/>
                <a:gd name="connsiteX17" fmla="*/ 943210 w 4773370"/>
                <a:gd name="connsiteY17" fmla="*/ 2121356 h 3156459"/>
                <a:gd name="connsiteX18" fmla="*/ 695560 w 4773370"/>
                <a:gd name="connsiteY18" fmla="*/ 1861234 h 3156459"/>
                <a:gd name="connsiteX19" fmla="*/ 3060851 w 4773370"/>
                <a:gd name="connsiteY19" fmla="*/ 1124406 h 3156459"/>
                <a:gd name="connsiteX20" fmla="*/ 3085471 w 4773370"/>
                <a:gd name="connsiteY20" fmla="*/ 1124406 h 3156459"/>
                <a:gd name="connsiteX21" fmla="*/ 3497497 w 4773370"/>
                <a:gd name="connsiteY21" fmla="*/ 1613682 h 3156459"/>
                <a:gd name="connsiteX22" fmla="*/ 3497497 w 4773370"/>
                <a:gd name="connsiteY22" fmla="*/ 1701984 h 3156459"/>
                <a:gd name="connsiteX23" fmla="*/ 2874752 w 4773370"/>
                <a:gd name="connsiteY23" fmla="*/ 1701984 h 3156459"/>
                <a:gd name="connsiteX24" fmla="*/ 3091988 w 4773370"/>
                <a:gd name="connsiteY24" fmla="*/ 1919842 h 3156459"/>
                <a:gd name="connsiteX25" fmla="*/ 3317915 w 4773370"/>
                <a:gd name="connsiteY25" fmla="*/ 1827198 h 3156459"/>
                <a:gd name="connsiteX26" fmla="*/ 3469256 w 4773370"/>
                <a:gd name="connsiteY26" fmla="*/ 1971954 h 3156459"/>
                <a:gd name="connsiteX27" fmla="*/ 3090540 w 4773370"/>
                <a:gd name="connsiteY27" fmla="*/ 2126119 h 3156459"/>
                <a:gd name="connsiteX28" fmla="*/ 2630722 w 4773370"/>
                <a:gd name="connsiteY28" fmla="*/ 1624539 h 3156459"/>
                <a:gd name="connsiteX29" fmla="*/ 3060851 w 4773370"/>
                <a:gd name="connsiteY29" fmla="*/ 1124406 h 3156459"/>
                <a:gd name="connsiteX30" fmla="*/ 520895 w 4773370"/>
                <a:gd name="connsiteY30" fmla="*/ 905331 h 3156459"/>
                <a:gd name="connsiteX31" fmla="*/ 520895 w 4773370"/>
                <a:gd name="connsiteY31" fmla="*/ 1032934 h 3156459"/>
                <a:gd name="connsiteX32" fmla="*/ 202015 w 4773370"/>
                <a:gd name="connsiteY32" fmla="*/ 2024030 h 3156459"/>
                <a:gd name="connsiteX33" fmla="*/ 2266420 w 4773370"/>
                <a:gd name="connsiteY33" fmla="*/ 2814297 h 3156459"/>
                <a:gd name="connsiteX34" fmla="*/ 3964222 w 4773370"/>
                <a:gd name="connsiteY34" fmla="*/ 2300261 h 3156459"/>
                <a:gd name="connsiteX35" fmla="*/ 3964222 w 4773370"/>
                <a:gd name="connsiteY35" fmla="*/ 2662769 h 3156459"/>
                <a:gd name="connsiteX36" fmla="*/ 2324267 w 4773370"/>
                <a:gd name="connsiteY36" fmla="*/ 3132578 h 3156459"/>
                <a:gd name="connsiteX37" fmla="*/ 34982 w 4773370"/>
                <a:gd name="connsiteY37" fmla="*/ 2213259 h 3156459"/>
                <a:gd name="connsiteX38" fmla="*/ 520895 w 4773370"/>
                <a:gd name="connsiteY38" fmla="*/ 905331 h 3156459"/>
                <a:gd name="connsiteX39" fmla="*/ 2140184 w 4773370"/>
                <a:gd name="connsiteY39" fmla="*/ 875169 h 3156459"/>
                <a:gd name="connsiteX40" fmla="*/ 2384082 w 4773370"/>
                <a:gd name="connsiteY40" fmla="*/ 875169 h 3156459"/>
                <a:gd name="connsiteX41" fmla="*/ 2384082 w 4773370"/>
                <a:gd name="connsiteY41" fmla="*/ 1140449 h 3156459"/>
                <a:gd name="connsiteX42" fmla="*/ 2568809 w 4773370"/>
                <a:gd name="connsiteY42" fmla="*/ 1140449 h 3156459"/>
                <a:gd name="connsiteX43" fmla="*/ 2568809 w 4773370"/>
                <a:gd name="connsiteY43" fmla="*/ 1339047 h 3156459"/>
                <a:gd name="connsiteX44" fmla="*/ 2384082 w 4773370"/>
                <a:gd name="connsiteY44" fmla="*/ 1339047 h 3156459"/>
                <a:gd name="connsiteX45" fmla="*/ 2384082 w 4773370"/>
                <a:gd name="connsiteY45" fmla="*/ 1818146 h 3156459"/>
                <a:gd name="connsiteX46" fmla="*/ 2469230 w 4773370"/>
                <a:gd name="connsiteY46" fmla="*/ 1905848 h 3156459"/>
                <a:gd name="connsiteX47" fmla="*/ 2568809 w 4773370"/>
                <a:gd name="connsiteY47" fmla="*/ 1905848 h 3156459"/>
                <a:gd name="connsiteX48" fmla="*/ 2568809 w 4773370"/>
                <a:gd name="connsiteY48" fmla="*/ 2110244 h 3156459"/>
                <a:gd name="connsiteX49" fmla="*/ 2424491 w 4773370"/>
                <a:gd name="connsiteY49" fmla="*/ 2110244 h 3156459"/>
                <a:gd name="connsiteX50" fmla="*/ 2140184 w 4773370"/>
                <a:gd name="connsiteY50" fmla="*/ 1833367 h 3156459"/>
                <a:gd name="connsiteX51" fmla="*/ 4134084 w 4773370"/>
                <a:gd name="connsiteY51" fmla="*/ 794206 h 3156459"/>
                <a:gd name="connsiteX52" fmla="*/ 4134084 w 4773370"/>
                <a:gd name="connsiteY52" fmla="*/ 828404 h 3156459"/>
                <a:gd name="connsiteX53" fmla="*/ 4149959 w 4773370"/>
                <a:gd name="connsiteY53" fmla="*/ 829131 h 3156459"/>
                <a:gd name="connsiteX54" fmla="*/ 4173772 w 4773370"/>
                <a:gd name="connsiteY54" fmla="*/ 812396 h 3156459"/>
                <a:gd name="connsiteX55" fmla="*/ 4173772 w 4773370"/>
                <a:gd name="connsiteY55" fmla="*/ 810213 h 3156459"/>
                <a:gd name="connsiteX56" fmla="*/ 4149959 w 4773370"/>
                <a:gd name="connsiteY56" fmla="*/ 794206 h 3156459"/>
                <a:gd name="connsiteX57" fmla="*/ 4138414 w 4773370"/>
                <a:gd name="connsiteY57" fmla="*/ 794206 h 3156459"/>
                <a:gd name="connsiteX58" fmla="*/ 4149858 w 4773370"/>
                <a:gd name="connsiteY58" fmla="*/ 771981 h 3156459"/>
                <a:gd name="connsiteX59" fmla="*/ 4198819 w 4773370"/>
                <a:gd name="connsiteY59" fmla="*/ 809857 h 3156459"/>
                <a:gd name="connsiteX60" fmla="*/ 4198819 w 4773370"/>
                <a:gd name="connsiteY60" fmla="*/ 812771 h 3156459"/>
                <a:gd name="connsiteX61" fmla="*/ 4176896 w 4773370"/>
                <a:gd name="connsiteY61" fmla="*/ 844091 h 3156459"/>
                <a:gd name="connsiteX62" fmla="*/ 4203203 w 4773370"/>
                <a:gd name="connsiteY62" fmla="*/ 888522 h 3156459"/>
                <a:gd name="connsiteX63" fmla="*/ 4203934 w 4773370"/>
                <a:gd name="connsiteY63" fmla="*/ 891436 h 3156459"/>
                <a:gd name="connsiteX64" fmla="*/ 4198088 w 4773370"/>
                <a:gd name="connsiteY64" fmla="*/ 895806 h 3156459"/>
                <a:gd name="connsiteX65" fmla="*/ 4179819 w 4773370"/>
                <a:gd name="connsiteY65" fmla="*/ 895806 h 3156459"/>
                <a:gd name="connsiteX66" fmla="*/ 4176166 w 4773370"/>
                <a:gd name="connsiteY66" fmla="*/ 892164 h 3156459"/>
                <a:gd name="connsiteX67" fmla="*/ 4151320 w 4773370"/>
                <a:gd name="connsiteY67" fmla="*/ 849918 h 3156459"/>
                <a:gd name="connsiteX68" fmla="*/ 4147666 w 4773370"/>
                <a:gd name="connsiteY68" fmla="*/ 847733 h 3156459"/>
                <a:gd name="connsiteX69" fmla="*/ 4140359 w 4773370"/>
                <a:gd name="connsiteY69" fmla="*/ 847733 h 3156459"/>
                <a:gd name="connsiteX70" fmla="*/ 4136705 w 4773370"/>
                <a:gd name="connsiteY70" fmla="*/ 847733 h 3156459"/>
                <a:gd name="connsiteX71" fmla="*/ 4136705 w 4773370"/>
                <a:gd name="connsiteY71" fmla="*/ 890707 h 3156459"/>
                <a:gd name="connsiteX72" fmla="*/ 4133051 w 4773370"/>
                <a:gd name="connsiteY72" fmla="*/ 895078 h 3156459"/>
                <a:gd name="connsiteX73" fmla="*/ 4116244 w 4773370"/>
                <a:gd name="connsiteY73" fmla="*/ 895078 h 3156459"/>
                <a:gd name="connsiteX74" fmla="*/ 4111859 w 4773370"/>
                <a:gd name="connsiteY74" fmla="*/ 890707 h 3156459"/>
                <a:gd name="connsiteX75" fmla="*/ 4111859 w 4773370"/>
                <a:gd name="connsiteY75" fmla="*/ 783635 h 3156459"/>
                <a:gd name="connsiteX76" fmla="*/ 4119167 w 4773370"/>
                <a:gd name="connsiteY76" fmla="*/ 773438 h 3156459"/>
                <a:gd name="connsiteX77" fmla="*/ 4149858 w 4773370"/>
                <a:gd name="connsiteY77" fmla="*/ 771981 h 3156459"/>
                <a:gd name="connsiteX78" fmla="*/ 695559 w 4773370"/>
                <a:gd name="connsiteY78" fmla="*/ 770394 h 3156459"/>
                <a:gd name="connsiteX79" fmla="*/ 941623 w 4773370"/>
                <a:gd name="connsiteY79" fmla="*/ 770394 h 3156459"/>
                <a:gd name="connsiteX80" fmla="*/ 941623 w 4773370"/>
                <a:gd name="connsiteY80" fmla="*/ 1005344 h 3156459"/>
                <a:gd name="connsiteX81" fmla="*/ 695559 w 4773370"/>
                <a:gd name="connsiteY81" fmla="*/ 1005344 h 3156459"/>
                <a:gd name="connsiteX82" fmla="*/ 4155516 w 4773370"/>
                <a:gd name="connsiteY82" fmla="*/ 754519 h 3156459"/>
                <a:gd name="connsiteX83" fmla="*/ 4073759 w 4773370"/>
                <a:gd name="connsiteY83" fmla="*/ 836276 h 3156459"/>
                <a:gd name="connsiteX84" fmla="*/ 4155516 w 4773370"/>
                <a:gd name="connsiteY84" fmla="*/ 918033 h 3156459"/>
                <a:gd name="connsiteX85" fmla="*/ 4237273 w 4773370"/>
                <a:gd name="connsiteY85" fmla="*/ 836276 h 3156459"/>
                <a:gd name="connsiteX86" fmla="*/ 4155516 w 4773370"/>
                <a:gd name="connsiteY86" fmla="*/ 754519 h 3156459"/>
                <a:gd name="connsiteX87" fmla="*/ 4144590 w 4773370"/>
                <a:gd name="connsiteY87" fmla="*/ 737777 h 3156459"/>
                <a:gd name="connsiteX88" fmla="*/ 4154722 w 4773370"/>
                <a:gd name="connsiteY88" fmla="*/ 737777 h 3156459"/>
                <a:gd name="connsiteX89" fmla="*/ 4253147 w 4773370"/>
                <a:gd name="connsiteY89" fmla="*/ 835842 h 3156459"/>
                <a:gd name="connsiteX90" fmla="*/ 4154722 w 4773370"/>
                <a:gd name="connsiteY90" fmla="*/ 933906 h 3156459"/>
                <a:gd name="connsiteX91" fmla="*/ 4056297 w 4773370"/>
                <a:gd name="connsiteY91" fmla="*/ 835842 h 3156459"/>
                <a:gd name="connsiteX92" fmla="*/ 4144590 w 4773370"/>
                <a:gd name="connsiteY92" fmla="*/ 737777 h 3156459"/>
                <a:gd name="connsiteX93" fmla="*/ 3640372 w 4773370"/>
                <a:gd name="connsiteY93" fmla="*/ 737056 h 3156459"/>
                <a:gd name="connsiteX94" fmla="*/ 3888022 w 4773370"/>
                <a:gd name="connsiteY94" fmla="*/ 737056 h 3156459"/>
                <a:gd name="connsiteX95" fmla="*/ 3888022 w 4773370"/>
                <a:gd name="connsiteY95" fmla="*/ 2102306 h 3156459"/>
                <a:gd name="connsiteX96" fmla="*/ 3640372 w 4773370"/>
                <a:gd name="connsiteY96" fmla="*/ 1841879 h 3156459"/>
                <a:gd name="connsiteX97" fmla="*/ 3116679 w 4773370"/>
                <a:gd name="connsiteY97" fmla="*/ 71 h 3156459"/>
                <a:gd name="connsiteX98" fmla="*/ 4752244 w 4773370"/>
                <a:gd name="connsiteY98" fmla="*/ 896459 h 3156459"/>
                <a:gd name="connsiteX99" fmla="*/ 4055936 w 4773370"/>
                <a:gd name="connsiteY99" fmla="*/ 2110243 h 3156459"/>
                <a:gd name="connsiteX100" fmla="*/ 4055936 w 4773370"/>
                <a:gd name="connsiteY100" fmla="*/ 1849370 h 3156459"/>
                <a:gd name="connsiteX101" fmla="*/ 4519418 w 4773370"/>
                <a:gd name="connsiteY101" fmla="*/ 967475 h 3156459"/>
                <a:gd name="connsiteX102" fmla="*/ 1040048 w 4773370"/>
                <a:gd name="connsiteY102" fmla="*/ 658775 h 3156459"/>
                <a:gd name="connsiteX103" fmla="*/ 1040048 w 4773370"/>
                <a:gd name="connsiteY103" fmla="*/ 566745 h 3156459"/>
                <a:gd name="connsiteX104" fmla="*/ 3116679 w 4773370"/>
                <a:gd name="connsiteY104" fmla="*/ 71 h 315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773370" h="3156459">
                  <a:moveTo>
                    <a:pt x="3074585" y="1327606"/>
                  </a:moveTo>
                  <a:cubicBezTo>
                    <a:pt x="2990062" y="1327606"/>
                    <a:pt x="2925766" y="1371235"/>
                    <a:pt x="2899037" y="1429406"/>
                  </a:cubicBezTo>
                  <a:cubicBezTo>
                    <a:pt x="2882421" y="1464309"/>
                    <a:pt x="2877364" y="1492668"/>
                    <a:pt x="2875197" y="1535569"/>
                  </a:cubicBezTo>
                  <a:lnTo>
                    <a:pt x="3253022" y="1535569"/>
                  </a:lnTo>
                  <a:cubicBezTo>
                    <a:pt x="3247965" y="1430133"/>
                    <a:pt x="3200286" y="1327606"/>
                    <a:pt x="3074585" y="1327606"/>
                  </a:cubicBezTo>
                  <a:close/>
                  <a:moveTo>
                    <a:pt x="1160697" y="1140281"/>
                  </a:moveTo>
                  <a:lnTo>
                    <a:pt x="1666822" y="1140281"/>
                  </a:lnTo>
                  <a:cubicBezTo>
                    <a:pt x="1882286" y="1140281"/>
                    <a:pt x="1956035" y="1293264"/>
                    <a:pt x="1956035" y="1431021"/>
                  </a:cubicBezTo>
                  <a:lnTo>
                    <a:pt x="1956035" y="2111831"/>
                  </a:lnTo>
                  <a:lnTo>
                    <a:pt x="1710927" y="2111831"/>
                  </a:lnTo>
                  <a:lnTo>
                    <a:pt x="1710927" y="1432471"/>
                  </a:lnTo>
                  <a:cubicBezTo>
                    <a:pt x="1710927" y="1374468"/>
                    <a:pt x="1680559" y="1338941"/>
                    <a:pt x="1608979" y="1338941"/>
                  </a:cubicBezTo>
                  <a:lnTo>
                    <a:pt x="1405806" y="1338216"/>
                  </a:lnTo>
                  <a:lnTo>
                    <a:pt x="1405806" y="2111831"/>
                  </a:lnTo>
                  <a:lnTo>
                    <a:pt x="1160697" y="2111831"/>
                  </a:lnTo>
                  <a:close/>
                  <a:moveTo>
                    <a:pt x="695560" y="1140281"/>
                  </a:moveTo>
                  <a:lnTo>
                    <a:pt x="943210" y="1140281"/>
                  </a:lnTo>
                  <a:lnTo>
                    <a:pt x="943210" y="2121356"/>
                  </a:lnTo>
                  <a:cubicBezTo>
                    <a:pt x="757652" y="2103242"/>
                    <a:pt x="695560" y="1991657"/>
                    <a:pt x="695560" y="1861234"/>
                  </a:cubicBezTo>
                  <a:close/>
                  <a:moveTo>
                    <a:pt x="3060851" y="1124406"/>
                  </a:moveTo>
                  <a:cubicBezTo>
                    <a:pt x="3068816" y="1124406"/>
                    <a:pt x="3076782" y="1124406"/>
                    <a:pt x="3085471" y="1124406"/>
                  </a:cubicBezTo>
                  <a:cubicBezTo>
                    <a:pt x="3347604" y="1124406"/>
                    <a:pt x="3497497" y="1336474"/>
                    <a:pt x="3497497" y="1613682"/>
                  </a:cubicBezTo>
                  <a:lnTo>
                    <a:pt x="3497497" y="1701984"/>
                  </a:lnTo>
                  <a:lnTo>
                    <a:pt x="2874752" y="1701984"/>
                  </a:lnTo>
                  <a:cubicBezTo>
                    <a:pt x="2874752" y="1827921"/>
                    <a:pt x="2953681" y="1919842"/>
                    <a:pt x="3091988" y="1919842"/>
                  </a:cubicBezTo>
                  <a:cubicBezTo>
                    <a:pt x="3201331" y="1919842"/>
                    <a:pt x="3254916" y="1889443"/>
                    <a:pt x="3317915" y="1827198"/>
                  </a:cubicBezTo>
                  <a:lnTo>
                    <a:pt x="3469256" y="1971954"/>
                  </a:lnTo>
                  <a:cubicBezTo>
                    <a:pt x="3372224" y="2067493"/>
                    <a:pt x="3270123" y="2126119"/>
                    <a:pt x="3090540" y="2126119"/>
                  </a:cubicBezTo>
                  <a:cubicBezTo>
                    <a:pt x="2855924" y="2126119"/>
                    <a:pt x="2630722" y="1998010"/>
                    <a:pt x="2630722" y="1624539"/>
                  </a:cubicBezTo>
                  <a:cubicBezTo>
                    <a:pt x="2630722" y="1314761"/>
                    <a:pt x="2814649" y="1135263"/>
                    <a:pt x="3060851" y="1124406"/>
                  </a:cubicBezTo>
                  <a:close/>
                  <a:moveTo>
                    <a:pt x="520895" y="905331"/>
                  </a:moveTo>
                  <a:lnTo>
                    <a:pt x="520895" y="1032934"/>
                  </a:lnTo>
                  <a:cubicBezTo>
                    <a:pt x="301077" y="1273639"/>
                    <a:pt x="134768" y="1659347"/>
                    <a:pt x="202015" y="2024030"/>
                  </a:cubicBezTo>
                  <a:cubicBezTo>
                    <a:pt x="340124" y="2762821"/>
                    <a:pt x="1322796" y="2900574"/>
                    <a:pt x="2266420" y="2814297"/>
                  </a:cubicBezTo>
                  <a:cubicBezTo>
                    <a:pt x="2846334" y="2759921"/>
                    <a:pt x="3542664" y="2551841"/>
                    <a:pt x="3964222" y="2300261"/>
                  </a:cubicBezTo>
                  <a:lnTo>
                    <a:pt x="3964222" y="2662769"/>
                  </a:lnTo>
                  <a:cubicBezTo>
                    <a:pt x="3500002" y="2918699"/>
                    <a:pt x="2834041" y="3082552"/>
                    <a:pt x="2324267" y="3132578"/>
                  </a:cubicBezTo>
                  <a:cubicBezTo>
                    <a:pt x="1035008" y="3258006"/>
                    <a:pt x="192614" y="2880273"/>
                    <a:pt x="34982" y="2213259"/>
                  </a:cubicBezTo>
                  <a:cubicBezTo>
                    <a:pt x="-88665" y="1693423"/>
                    <a:pt x="125368" y="1253339"/>
                    <a:pt x="520895" y="905331"/>
                  </a:cubicBezTo>
                  <a:close/>
                  <a:moveTo>
                    <a:pt x="2140184" y="875169"/>
                  </a:moveTo>
                  <a:lnTo>
                    <a:pt x="2384082" y="875169"/>
                  </a:lnTo>
                  <a:lnTo>
                    <a:pt x="2384082" y="1140449"/>
                  </a:lnTo>
                  <a:lnTo>
                    <a:pt x="2568809" y="1140449"/>
                  </a:lnTo>
                  <a:lnTo>
                    <a:pt x="2568809" y="1339047"/>
                  </a:lnTo>
                  <a:lnTo>
                    <a:pt x="2384082" y="1339047"/>
                  </a:lnTo>
                  <a:lnTo>
                    <a:pt x="2384082" y="1818146"/>
                  </a:lnTo>
                  <a:cubicBezTo>
                    <a:pt x="2384082" y="1874681"/>
                    <a:pt x="2410781" y="1905848"/>
                    <a:pt x="2469230" y="1905848"/>
                  </a:cubicBezTo>
                  <a:lnTo>
                    <a:pt x="2568809" y="1905848"/>
                  </a:lnTo>
                  <a:lnTo>
                    <a:pt x="2568809" y="2110244"/>
                  </a:lnTo>
                  <a:lnTo>
                    <a:pt x="2424491" y="2110244"/>
                  </a:lnTo>
                  <a:cubicBezTo>
                    <a:pt x="2224610" y="2110244"/>
                    <a:pt x="2140184" y="1970356"/>
                    <a:pt x="2140184" y="1833367"/>
                  </a:cubicBezTo>
                  <a:close/>
                  <a:moveTo>
                    <a:pt x="4134084" y="794206"/>
                  </a:moveTo>
                  <a:lnTo>
                    <a:pt x="4134084" y="828404"/>
                  </a:lnTo>
                  <a:cubicBezTo>
                    <a:pt x="4136971" y="828404"/>
                    <a:pt x="4147795" y="829131"/>
                    <a:pt x="4149959" y="829131"/>
                  </a:cubicBezTo>
                  <a:cubicBezTo>
                    <a:pt x="4165835" y="829131"/>
                    <a:pt x="4173772" y="823310"/>
                    <a:pt x="4173772" y="812396"/>
                  </a:cubicBezTo>
                  <a:lnTo>
                    <a:pt x="4173772" y="810213"/>
                  </a:lnTo>
                  <a:cubicBezTo>
                    <a:pt x="4173772" y="798572"/>
                    <a:pt x="4165835" y="794206"/>
                    <a:pt x="4149959" y="794206"/>
                  </a:cubicBezTo>
                  <a:lnTo>
                    <a:pt x="4138414" y="794206"/>
                  </a:lnTo>
                  <a:close/>
                  <a:moveTo>
                    <a:pt x="4149858" y="771981"/>
                  </a:moveTo>
                  <a:cubicBezTo>
                    <a:pt x="4180550" y="771981"/>
                    <a:pt x="4198819" y="780722"/>
                    <a:pt x="4198819" y="809857"/>
                  </a:cubicBezTo>
                  <a:lnTo>
                    <a:pt x="4198819" y="812771"/>
                  </a:lnTo>
                  <a:cubicBezTo>
                    <a:pt x="4198819" y="830252"/>
                    <a:pt x="4190050" y="840449"/>
                    <a:pt x="4176896" y="844091"/>
                  </a:cubicBezTo>
                  <a:lnTo>
                    <a:pt x="4203203" y="888522"/>
                  </a:lnTo>
                  <a:cubicBezTo>
                    <a:pt x="4203203" y="889251"/>
                    <a:pt x="4203934" y="890707"/>
                    <a:pt x="4203934" y="891436"/>
                  </a:cubicBezTo>
                  <a:cubicBezTo>
                    <a:pt x="4202473" y="892893"/>
                    <a:pt x="4201011" y="895806"/>
                    <a:pt x="4198088" y="895806"/>
                  </a:cubicBezTo>
                  <a:lnTo>
                    <a:pt x="4179819" y="895806"/>
                  </a:lnTo>
                  <a:cubicBezTo>
                    <a:pt x="4178358" y="895806"/>
                    <a:pt x="4176166" y="894349"/>
                    <a:pt x="4176166" y="892164"/>
                  </a:cubicBezTo>
                  <a:lnTo>
                    <a:pt x="4151320" y="849918"/>
                  </a:lnTo>
                  <a:cubicBezTo>
                    <a:pt x="4150589" y="849190"/>
                    <a:pt x="4147666" y="847733"/>
                    <a:pt x="4147666" y="847733"/>
                  </a:cubicBezTo>
                  <a:lnTo>
                    <a:pt x="4140359" y="847733"/>
                  </a:lnTo>
                  <a:lnTo>
                    <a:pt x="4136705" y="847733"/>
                  </a:lnTo>
                  <a:lnTo>
                    <a:pt x="4136705" y="890707"/>
                  </a:lnTo>
                  <a:cubicBezTo>
                    <a:pt x="4136705" y="892893"/>
                    <a:pt x="4134513" y="895078"/>
                    <a:pt x="4133051" y="895078"/>
                  </a:cubicBezTo>
                  <a:lnTo>
                    <a:pt x="4116244" y="895078"/>
                  </a:lnTo>
                  <a:cubicBezTo>
                    <a:pt x="4112590" y="895078"/>
                    <a:pt x="4111859" y="892164"/>
                    <a:pt x="4111859" y="890707"/>
                  </a:cubicBezTo>
                  <a:lnTo>
                    <a:pt x="4111859" y="783635"/>
                  </a:lnTo>
                  <a:cubicBezTo>
                    <a:pt x="4111859" y="777080"/>
                    <a:pt x="4113321" y="774166"/>
                    <a:pt x="4119167" y="773438"/>
                  </a:cubicBezTo>
                  <a:cubicBezTo>
                    <a:pt x="4125013" y="772710"/>
                    <a:pt x="4140359" y="771981"/>
                    <a:pt x="4149858" y="771981"/>
                  </a:cubicBezTo>
                  <a:close/>
                  <a:moveTo>
                    <a:pt x="695559" y="770394"/>
                  </a:moveTo>
                  <a:lnTo>
                    <a:pt x="941623" y="770394"/>
                  </a:lnTo>
                  <a:lnTo>
                    <a:pt x="941623" y="1005344"/>
                  </a:lnTo>
                  <a:lnTo>
                    <a:pt x="695559" y="1005344"/>
                  </a:lnTo>
                  <a:close/>
                  <a:moveTo>
                    <a:pt x="4155516" y="754519"/>
                  </a:moveTo>
                  <a:cubicBezTo>
                    <a:pt x="4110363" y="754519"/>
                    <a:pt x="4073759" y="791123"/>
                    <a:pt x="4073759" y="836276"/>
                  </a:cubicBezTo>
                  <a:cubicBezTo>
                    <a:pt x="4073759" y="881429"/>
                    <a:pt x="4110363" y="918033"/>
                    <a:pt x="4155516" y="918033"/>
                  </a:cubicBezTo>
                  <a:cubicBezTo>
                    <a:pt x="4200669" y="918033"/>
                    <a:pt x="4237273" y="881429"/>
                    <a:pt x="4237273" y="836276"/>
                  </a:cubicBezTo>
                  <a:cubicBezTo>
                    <a:pt x="4237273" y="791123"/>
                    <a:pt x="4200669" y="754519"/>
                    <a:pt x="4155516" y="754519"/>
                  </a:cubicBezTo>
                  <a:close/>
                  <a:moveTo>
                    <a:pt x="4144590" y="737777"/>
                  </a:moveTo>
                  <a:cubicBezTo>
                    <a:pt x="4147485" y="737056"/>
                    <a:pt x="4151104" y="737777"/>
                    <a:pt x="4154722" y="737777"/>
                  </a:cubicBezTo>
                  <a:cubicBezTo>
                    <a:pt x="4209001" y="737777"/>
                    <a:pt x="4253147" y="781041"/>
                    <a:pt x="4253147" y="835842"/>
                  </a:cubicBezTo>
                  <a:cubicBezTo>
                    <a:pt x="4253147" y="889921"/>
                    <a:pt x="4209001" y="933906"/>
                    <a:pt x="4154722" y="933906"/>
                  </a:cubicBezTo>
                  <a:cubicBezTo>
                    <a:pt x="4100444" y="933906"/>
                    <a:pt x="4056297" y="889921"/>
                    <a:pt x="4056297" y="835842"/>
                  </a:cubicBezTo>
                  <a:cubicBezTo>
                    <a:pt x="4056297" y="784646"/>
                    <a:pt x="4094654" y="742825"/>
                    <a:pt x="4144590" y="737777"/>
                  </a:cubicBezTo>
                  <a:close/>
                  <a:moveTo>
                    <a:pt x="3640372" y="737056"/>
                  </a:moveTo>
                  <a:lnTo>
                    <a:pt x="3888022" y="737056"/>
                  </a:lnTo>
                  <a:lnTo>
                    <a:pt x="3888022" y="2102306"/>
                  </a:lnTo>
                  <a:cubicBezTo>
                    <a:pt x="3703187" y="2084171"/>
                    <a:pt x="3640372" y="1971730"/>
                    <a:pt x="3640372" y="1841879"/>
                  </a:cubicBezTo>
                  <a:close/>
                  <a:moveTo>
                    <a:pt x="3116679" y="71"/>
                  </a:moveTo>
                  <a:cubicBezTo>
                    <a:pt x="3940246" y="5143"/>
                    <a:pt x="4630047" y="297176"/>
                    <a:pt x="4752244" y="896459"/>
                  </a:cubicBezTo>
                  <a:cubicBezTo>
                    <a:pt x="4872272" y="1483423"/>
                    <a:pt x="4459404" y="1962415"/>
                    <a:pt x="4055936" y="2110243"/>
                  </a:cubicBezTo>
                  <a:lnTo>
                    <a:pt x="4055936" y="1849370"/>
                  </a:lnTo>
                  <a:cubicBezTo>
                    <a:pt x="4391436" y="1648643"/>
                    <a:pt x="4578709" y="1300812"/>
                    <a:pt x="4519418" y="967475"/>
                  </a:cubicBezTo>
                  <a:cubicBezTo>
                    <a:pt x="4343714" y="-41234"/>
                    <a:pt x="2405910" y="-45582"/>
                    <a:pt x="1040048" y="658775"/>
                  </a:cubicBezTo>
                  <a:lnTo>
                    <a:pt x="1040048" y="566745"/>
                  </a:lnTo>
                  <a:cubicBezTo>
                    <a:pt x="1659711" y="188479"/>
                    <a:pt x="2434109" y="-4277"/>
                    <a:pt x="3116679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Galileo Logo"/>
            <p:cNvSpPr>
              <a:spLocks/>
            </p:cNvSpPr>
            <p:nvPr/>
          </p:nvSpPr>
          <p:spPr bwMode="auto">
            <a:xfrm>
              <a:off x="5475285" y="3536953"/>
              <a:ext cx="6167440" cy="1765301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Ethernet Cable Male End"/>
          <p:cNvGrpSpPr/>
          <p:nvPr/>
        </p:nvGrpSpPr>
        <p:grpSpPr>
          <a:xfrm>
            <a:off x="6960227" y="5010758"/>
            <a:ext cx="1354227" cy="318804"/>
            <a:chOff x="-10162304" y="1"/>
            <a:chExt cx="27239260" cy="6412494"/>
          </a:xfrm>
        </p:grpSpPr>
        <p:sp>
          <p:nvSpPr>
            <p:cNvPr id="24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9377454" y="5354021"/>
            <a:ext cx="263373" cy="187885"/>
            <a:chOff x="4816158" y="2298750"/>
            <a:chExt cx="3177377" cy="2266665"/>
          </a:xfrm>
        </p:grpSpPr>
        <p:sp>
          <p:nvSpPr>
            <p:cNvPr id="44" name="Card"/>
            <p:cNvSpPr>
              <a:spLocks/>
            </p:cNvSpPr>
            <p:nvPr/>
          </p:nvSpPr>
          <p:spPr bwMode="auto">
            <a:xfrm>
              <a:off x="4816158" y="2298750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riangle"/>
            <p:cNvSpPr>
              <a:spLocks/>
            </p:cNvSpPr>
            <p:nvPr/>
          </p:nvSpPr>
          <p:spPr bwMode="auto">
            <a:xfrm>
              <a:off x="7568535" y="2460655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Curve"/>
            <p:cNvSpPr>
              <a:spLocks noChangeAspect="1"/>
            </p:cNvSpPr>
            <p:nvPr/>
          </p:nvSpPr>
          <p:spPr>
            <a:xfrm>
              <a:off x="5013892" y="2312669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Windows 8 Icon"/>
            <p:cNvSpPr>
              <a:spLocks noChangeAspect="1"/>
            </p:cNvSpPr>
            <p:nvPr/>
          </p:nvSpPr>
          <p:spPr>
            <a:xfrm rot="5400000">
              <a:off x="5773084" y="2728996"/>
              <a:ext cx="1255604" cy="1257308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Ethernet Cable Male End"/>
          <p:cNvGrpSpPr/>
          <p:nvPr/>
        </p:nvGrpSpPr>
        <p:grpSpPr>
          <a:xfrm rot="10800000">
            <a:off x="5034464" y="5010758"/>
            <a:ext cx="1354227" cy="318804"/>
            <a:chOff x="-10162304" y="1"/>
            <a:chExt cx="27239260" cy="6412494"/>
          </a:xfrm>
        </p:grpSpPr>
        <p:sp>
          <p:nvSpPr>
            <p:cNvPr id="38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Ethernet Cable Male End"/>
          <p:cNvGrpSpPr/>
          <p:nvPr/>
        </p:nvGrpSpPr>
        <p:grpSpPr>
          <a:xfrm rot="16200000">
            <a:off x="5573761" y="4329432"/>
            <a:ext cx="1497765" cy="318804"/>
            <a:chOff x="-13049463" y="1"/>
            <a:chExt cx="30126419" cy="6412494"/>
          </a:xfrm>
        </p:grpSpPr>
        <p:sp>
          <p:nvSpPr>
            <p:cNvPr id="52" name="Cable"/>
            <p:cNvSpPr>
              <a:spLocks/>
            </p:cNvSpPr>
            <p:nvPr/>
          </p:nvSpPr>
          <p:spPr bwMode="auto">
            <a:xfrm>
              <a:off x="-13049463" y="1847412"/>
              <a:ext cx="12584400" cy="271773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Ethernet Cable Male End"/>
          <p:cNvGrpSpPr/>
          <p:nvPr/>
        </p:nvGrpSpPr>
        <p:grpSpPr>
          <a:xfrm rot="16200000">
            <a:off x="6279422" y="4329432"/>
            <a:ext cx="1497765" cy="318804"/>
            <a:chOff x="-13049463" y="1"/>
            <a:chExt cx="30126419" cy="6412494"/>
          </a:xfrm>
        </p:grpSpPr>
        <p:sp>
          <p:nvSpPr>
            <p:cNvPr id="59" name="Cable"/>
            <p:cNvSpPr>
              <a:spLocks/>
            </p:cNvSpPr>
            <p:nvPr/>
          </p:nvSpPr>
          <p:spPr bwMode="auto">
            <a:xfrm>
              <a:off x="-13049463" y="1847412"/>
              <a:ext cx="12584400" cy="271773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8224" y="3118754"/>
            <a:ext cx="2221743" cy="580916"/>
            <a:chOff x="5507264" y="3118754"/>
            <a:chExt cx="2221743" cy="580916"/>
          </a:xfrm>
        </p:grpSpPr>
        <p:sp>
          <p:nvSpPr>
            <p:cNvPr id="9" name="Rounded Rectangle 8"/>
            <p:cNvSpPr/>
            <p:nvPr/>
          </p:nvSpPr>
          <p:spPr>
            <a:xfrm>
              <a:off x="5507264" y="3118754"/>
              <a:ext cx="2221743" cy="554141"/>
            </a:xfrm>
            <a:prstGeom prst="roundRect">
              <a:avLst>
                <a:gd name="adj" fmla="val 593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81974" y="3565693"/>
              <a:ext cx="1672322" cy="133977"/>
              <a:chOff x="5836532" y="3565693"/>
              <a:chExt cx="1672322" cy="13397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18236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8370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3303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836532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228290" y="3565693"/>
                <a:ext cx="280564" cy="13397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Up Arrow 11"/>
          <p:cNvSpPr/>
          <p:nvPr/>
        </p:nvSpPr>
        <p:spPr>
          <a:xfrm>
            <a:off x="6436779" y="2627316"/>
            <a:ext cx="484632" cy="43593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Icon 02"/>
          <p:cNvSpPr>
            <a:spLocks noChangeAspect="1"/>
          </p:cNvSpPr>
          <p:nvPr/>
        </p:nvSpPr>
        <p:spPr bwMode="auto">
          <a:xfrm>
            <a:off x="6322642" y="2021429"/>
            <a:ext cx="718016" cy="490000"/>
          </a:xfrm>
          <a:custGeom>
            <a:avLst/>
            <a:gdLst/>
            <a:ahLst/>
            <a:cxnLst/>
            <a:rect l="l" t="t" r="r" b="b"/>
            <a:pathLst>
              <a:path w="806079" h="550097">
                <a:moveTo>
                  <a:pt x="513182" y="0"/>
                </a:moveTo>
                <a:cubicBezTo>
                  <a:pt x="617747" y="0"/>
                  <a:pt x="702514" y="84767"/>
                  <a:pt x="702514" y="189332"/>
                </a:cubicBezTo>
                <a:cubicBezTo>
                  <a:pt x="702514" y="206482"/>
                  <a:pt x="700234" y="223099"/>
                  <a:pt x="695191" y="238690"/>
                </a:cubicBezTo>
                <a:cubicBezTo>
                  <a:pt x="759875" y="257891"/>
                  <a:pt x="806079" y="318231"/>
                  <a:pt x="806079" y="389361"/>
                </a:cubicBezTo>
                <a:cubicBezTo>
                  <a:pt x="806079" y="478132"/>
                  <a:pt x="734115" y="550096"/>
                  <a:pt x="645344" y="550096"/>
                </a:cubicBezTo>
                <a:lnTo>
                  <a:pt x="645339" y="550095"/>
                </a:lnTo>
                <a:lnTo>
                  <a:pt x="160745" y="550095"/>
                </a:lnTo>
                <a:cubicBezTo>
                  <a:pt x="160742" y="550097"/>
                  <a:pt x="160738" y="550097"/>
                  <a:pt x="160735" y="550097"/>
                </a:cubicBezTo>
                <a:cubicBezTo>
                  <a:pt x="71964" y="550097"/>
                  <a:pt x="0" y="478133"/>
                  <a:pt x="0" y="389362"/>
                </a:cubicBezTo>
                <a:cubicBezTo>
                  <a:pt x="0" y="318387"/>
                  <a:pt x="46004" y="258155"/>
                  <a:pt x="110460" y="238777"/>
                </a:cubicBezTo>
                <a:cubicBezTo>
                  <a:pt x="104615" y="226580"/>
                  <a:pt x="102400" y="212977"/>
                  <a:pt x="102400" y="198856"/>
                </a:cubicBezTo>
                <a:cubicBezTo>
                  <a:pt x="102400" y="125869"/>
                  <a:pt x="161567" y="66702"/>
                  <a:pt x="234554" y="66702"/>
                </a:cubicBezTo>
                <a:cubicBezTo>
                  <a:pt x="277173" y="66702"/>
                  <a:pt x="315080" y="86876"/>
                  <a:pt x="337520" y="119528"/>
                </a:cubicBezTo>
                <a:cubicBezTo>
                  <a:pt x="365006" y="49446"/>
                  <a:pt x="433320" y="0"/>
                  <a:pt x="513182" y="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974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SD Cards</a:t>
            </a:r>
            <a:endParaRPr lang="en-US" dirty="0"/>
          </a:p>
        </p:txBody>
      </p:sp>
      <p:grpSp>
        <p:nvGrpSpPr>
          <p:cNvPr id="103" name="Micro SD Card"/>
          <p:cNvGrpSpPr/>
          <p:nvPr/>
        </p:nvGrpSpPr>
        <p:grpSpPr>
          <a:xfrm>
            <a:off x="1371918" y="2298751"/>
            <a:ext cx="3177377" cy="2266665"/>
            <a:chOff x="1371918" y="2298751"/>
            <a:chExt cx="3177377" cy="2266665"/>
          </a:xfrm>
        </p:grpSpPr>
        <p:sp>
          <p:nvSpPr>
            <p:cNvPr id="29" name="Card"/>
            <p:cNvSpPr>
              <a:spLocks/>
            </p:cNvSpPr>
            <p:nvPr/>
          </p:nvSpPr>
          <p:spPr bwMode="auto">
            <a:xfrm>
              <a:off x="1371918" y="2298751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Triangle"/>
            <p:cNvSpPr>
              <a:spLocks/>
            </p:cNvSpPr>
            <p:nvPr/>
          </p:nvSpPr>
          <p:spPr bwMode="auto">
            <a:xfrm>
              <a:off x="4124295" y="2460656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Micro SD Logo"/>
            <p:cNvSpPr>
              <a:spLocks noChangeAspect="1"/>
            </p:cNvSpPr>
            <p:nvPr/>
          </p:nvSpPr>
          <p:spPr bwMode="auto">
            <a:xfrm>
              <a:off x="2820035" y="3357651"/>
              <a:ext cx="1315270" cy="621458"/>
            </a:xfrm>
            <a:custGeom>
              <a:avLst/>
              <a:gdLst>
                <a:gd name="connsiteX0" fmla="*/ 6160020 w 6517502"/>
                <a:gd name="connsiteY0" fmla="*/ 1847649 h 3079484"/>
                <a:gd name="connsiteX1" fmla="*/ 6482242 w 6517502"/>
                <a:gd name="connsiteY1" fmla="*/ 2119858 h 3079484"/>
                <a:gd name="connsiteX2" fmla="*/ 6462081 w 6517502"/>
                <a:gd name="connsiteY2" fmla="*/ 2425597 h 3079484"/>
                <a:gd name="connsiteX3" fmla="*/ 4144963 w 6517502"/>
                <a:gd name="connsiteY3" fmla="*/ 3076374 h 3079484"/>
                <a:gd name="connsiteX4" fmla="*/ 4353057 w 6517502"/>
                <a:gd name="connsiteY4" fmla="*/ 2490494 h 3079484"/>
                <a:gd name="connsiteX5" fmla="*/ 4772486 w 6517502"/>
                <a:gd name="connsiteY5" fmla="*/ 2446148 h 3079484"/>
                <a:gd name="connsiteX6" fmla="*/ 5059065 w 6517502"/>
                <a:gd name="connsiteY6" fmla="*/ 2362142 h 3079484"/>
                <a:gd name="connsiteX7" fmla="*/ 5239798 w 6517502"/>
                <a:gd name="connsiteY7" fmla="*/ 2249653 h 3079484"/>
                <a:gd name="connsiteX8" fmla="*/ 5290201 w 6517502"/>
                <a:gd name="connsiteY8" fmla="*/ 2124906 h 3079484"/>
                <a:gd name="connsiteX9" fmla="*/ 5279760 w 6517502"/>
                <a:gd name="connsiteY9" fmla="*/ 2092817 h 3079484"/>
                <a:gd name="connsiteX10" fmla="*/ 5268239 w 6517502"/>
                <a:gd name="connsiteY10" fmla="*/ 2072627 h 3079484"/>
                <a:gd name="connsiteX11" fmla="*/ 5795277 w 6517502"/>
                <a:gd name="connsiteY11" fmla="*/ 1707949 h 3079484"/>
                <a:gd name="connsiteX12" fmla="*/ 5970588 w 6517502"/>
                <a:gd name="connsiteY12" fmla="*/ 1770929 h 3079484"/>
                <a:gd name="connsiteX13" fmla="*/ 5216429 w 6517502"/>
                <a:gd name="connsiteY13" fmla="*/ 2020686 h 3079484"/>
                <a:gd name="connsiteX14" fmla="*/ 5204190 w 6517502"/>
                <a:gd name="connsiteY14" fmla="*/ 2012049 h 3079484"/>
                <a:gd name="connsiteX15" fmla="*/ 5141913 w 6517502"/>
                <a:gd name="connsiteY15" fmla="*/ 1970663 h 3079484"/>
                <a:gd name="connsiteX16" fmla="*/ 4662661 w 6517502"/>
                <a:gd name="connsiteY16" fmla="*/ 1614646 h 3079484"/>
                <a:gd name="connsiteX17" fmla="*/ 5185161 w 6517502"/>
                <a:gd name="connsiteY17" fmla="*/ 1622556 h 3079484"/>
                <a:gd name="connsiteX18" fmla="*/ 5435601 w 6517502"/>
                <a:gd name="connsiteY18" fmla="*/ 1647004 h 3079484"/>
                <a:gd name="connsiteX19" fmla="*/ 4989854 w 6517502"/>
                <a:gd name="connsiteY19" fmla="*/ 1923848 h 3079484"/>
                <a:gd name="connsiteX20" fmla="*/ 4749504 w 6517502"/>
                <a:gd name="connsiteY20" fmla="*/ 1883580 h 3079484"/>
                <a:gd name="connsiteX21" fmla="*/ 4570413 w 6517502"/>
                <a:gd name="connsiteY21" fmla="*/ 1874951 h 3079484"/>
                <a:gd name="connsiteX22" fmla="*/ 4079075 w 6517502"/>
                <a:gd name="connsiteY22" fmla="*/ 1611472 h 3079484"/>
                <a:gd name="connsiteX23" fmla="*/ 4402138 w 6517502"/>
                <a:gd name="connsiteY23" fmla="*/ 1614716 h 3079484"/>
                <a:gd name="connsiteX24" fmla="*/ 4310658 w 6517502"/>
                <a:gd name="connsiteY24" fmla="*/ 1875319 h 3079484"/>
                <a:gd name="connsiteX25" fmla="*/ 3405217 w 6517502"/>
                <a:gd name="connsiteY25" fmla="*/ 1881086 h 3079484"/>
                <a:gd name="connsiteX26" fmla="*/ 2989594 w 6517502"/>
                <a:gd name="connsiteY26" fmla="*/ 1975163 h 3079484"/>
                <a:gd name="connsiteX27" fmla="*/ 3555764 w 6517502"/>
                <a:gd name="connsiteY27" fmla="*/ 2188547 h 3079484"/>
                <a:gd name="connsiteX28" fmla="*/ 4036937 w 6517502"/>
                <a:gd name="connsiteY28" fmla="*/ 2697858 h 3079484"/>
                <a:gd name="connsiteX29" fmla="*/ 2825721 w 6517502"/>
                <a:gd name="connsiteY29" fmla="*/ 3079211 h 3079484"/>
                <a:gd name="connsiteX30" fmla="*/ 1992313 w 6517502"/>
                <a:gd name="connsiteY30" fmla="*/ 3051457 h 3079484"/>
                <a:gd name="connsiteX31" fmla="*/ 2158346 w 6517502"/>
                <a:gd name="connsiteY31" fmla="*/ 2592968 h 3079484"/>
                <a:gd name="connsiteX32" fmla="*/ 2936650 w 6517502"/>
                <a:gd name="connsiteY32" fmla="*/ 2642710 h 3079484"/>
                <a:gd name="connsiteX33" fmla="*/ 3304373 w 6517502"/>
                <a:gd name="connsiteY33" fmla="*/ 2578911 h 3079484"/>
                <a:gd name="connsiteX34" fmla="*/ 2893791 w 6517502"/>
                <a:gd name="connsiteY34" fmla="*/ 2395083 h 3079484"/>
                <a:gd name="connsiteX35" fmla="*/ 2475286 w 6517502"/>
                <a:gd name="connsiteY35" fmla="*/ 1985616 h 3079484"/>
                <a:gd name="connsiteX36" fmla="*/ 3371002 w 6517502"/>
                <a:gd name="connsiteY36" fmla="*/ 1626610 h 3079484"/>
                <a:gd name="connsiteX37" fmla="*/ 4079075 w 6517502"/>
                <a:gd name="connsiteY37" fmla="*/ 1611472 h 3079484"/>
                <a:gd name="connsiteX38" fmla="*/ 2341580 w 6517502"/>
                <a:gd name="connsiteY38" fmla="*/ 552249 h 3079484"/>
                <a:gd name="connsiteX39" fmla="*/ 2354512 w 6517502"/>
                <a:gd name="connsiteY39" fmla="*/ 552610 h 3079484"/>
                <a:gd name="connsiteX40" fmla="*/ 2589096 w 6517502"/>
                <a:gd name="connsiteY40" fmla="*/ 812163 h 3079484"/>
                <a:gd name="connsiteX41" fmla="*/ 2589096 w 6517502"/>
                <a:gd name="connsiteY41" fmla="*/ 1574599 h 3079484"/>
                <a:gd name="connsiteX42" fmla="*/ 2095500 w 6517502"/>
                <a:gd name="connsiteY42" fmla="*/ 1574599 h 3079484"/>
                <a:gd name="connsiteX43" fmla="*/ 2095500 w 6517502"/>
                <a:gd name="connsiteY43" fmla="*/ 812163 h 3079484"/>
                <a:gd name="connsiteX44" fmla="*/ 2095500 w 6517502"/>
                <a:gd name="connsiteY44" fmla="*/ 788010 h 3079484"/>
                <a:gd name="connsiteX45" fmla="*/ 2341580 w 6517502"/>
                <a:gd name="connsiteY45" fmla="*/ 552249 h 3079484"/>
                <a:gd name="connsiteX46" fmla="*/ 5848350 w 6517502"/>
                <a:gd name="connsiteY46" fmla="*/ 439536 h 3079484"/>
                <a:gd name="connsiteX47" fmla="*/ 5527675 w 6517502"/>
                <a:gd name="connsiteY47" fmla="*/ 760211 h 3079484"/>
                <a:gd name="connsiteX48" fmla="*/ 5848350 w 6517502"/>
                <a:gd name="connsiteY48" fmla="*/ 1080886 h 3079484"/>
                <a:gd name="connsiteX49" fmla="*/ 6169025 w 6517502"/>
                <a:gd name="connsiteY49" fmla="*/ 760211 h 3079484"/>
                <a:gd name="connsiteX50" fmla="*/ 5848350 w 6517502"/>
                <a:gd name="connsiteY50" fmla="*/ 439536 h 3079484"/>
                <a:gd name="connsiteX51" fmla="*/ 4559518 w 6517502"/>
                <a:gd name="connsiteY51" fmla="*/ 29232 h 3079484"/>
                <a:gd name="connsiteX52" fmla="*/ 4707752 w 6517502"/>
                <a:gd name="connsiteY52" fmla="*/ 46893 h 3079484"/>
                <a:gd name="connsiteX53" fmla="*/ 5087692 w 6517502"/>
                <a:gd name="connsiteY53" fmla="*/ 697071 h 3079484"/>
                <a:gd name="connsiteX54" fmla="*/ 5086613 w 6517502"/>
                <a:gd name="connsiteY54" fmla="*/ 697071 h 3079484"/>
                <a:gd name="connsiteX55" fmla="*/ 4672493 w 6517502"/>
                <a:gd name="connsiteY55" fmla="*/ 696711 h 3079484"/>
                <a:gd name="connsiteX56" fmla="*/ 4669614 w 6517502"/>
                <a:gd name="connsiteY56" fmla="*/ 526237 h 3079484"/>
                <a:gd name="connsiteX57" fmla="*/ 4482523 w 6517502"/>
                <a:gd name="connsiteY57" fmla="*/ 409104 h 3079484"/>
                <a:gd name="connsiteX58" fmla="*/ 4312342 w 6517502"/>
                <a:gd name="connsiteY58" fmla="*/ 579578 h 3079484"/>
                <a:gd name="connsiteX59" fmla="*/ 4312342 w 6517502"/>
                <a:gd name="connsiteY59" fmla="*/ 1097847 h 3079484"/>
                <a:gd name="connsiteX60" fmla="*/ 4312342 w 6517502"/>
                <a:gd name="connsiteY60" fmla="*/ 1504749 h 3079484"/>
                <a:gd name="connsiteX61" fmla="*/ 3899661 w 6517502"/>
                <a:gd name="connsiteY61" fmla="*/ 1504749 h 3079484"/>
                <a:gd name="connsiteX62" fmla="*/ 3907577 w 6517502"/>
                <a:gd name="connsiteY62" fmla="*/ 481907 h 3079484"/>
                <a:gd name="connsiteX63" fmla="*/ 4500873 w 6517502"/>
                <a:gd name="connsiteY63" fmla="*/ 29953 h 3079484"/>
                <a:gd name="connsiteX64" fmla="*/ 4559518 w 6517502"/>
                <a:gd name="connsiteY64" fmla="*/ 29232 h 3079484"/>
                <a:gd name="connsiteX65" fmla="*/ 3452825 w 6517502"/>
                <a:gd name="connsiteY65" fmla="*/ 28735 h 3079484"/>
                <a:gd name="connsiteX66" fmla="*/ 3616607 w 6517502"/>
                <a:gd name="connsiteY66" fmla="*/ 30898 h 3079484"/>
                <a:gd name="connsiteX67" fmla="*/ 3864621 w 6517502"/>
                <a:gd name="connsiteY67" fmla="*/ 246135 h 3079484"/>
                <a:gd name="connsiteX68" fmla="*/ 3616607 w 6517502"/>
                <a:gd name="connsiteY68" fmla="*/ 462093 h 3079484"/>
                <a:gd name="connsiteX69" fmla="*/ 3374353 w 6517502"/>
                <a:gd name="connsiteY69" fmla="*/ 462093 h 3079484"/>
                <a:gd name="connsiteX70" fmla="*/ 3139299 w 6517502"/>
                <a:gd name="connsiteY70" fmla="*/ 669399 h 3079484"/>
                <a:gd name="connsiteX71" fmla="*/ 3352036 w 6517502"/>
                <a:gd name="connsiteY71" fmla="*/ 1072833 h 3079484"/>
                <a:gd name="connsiteX72" fmla="*/ 3638565 w 6517502"/>
                <a:gd name="connsiteY72" fmla="*/ 1074636 h 3079484"/>
                <a:gd name="connsiteX73" fmla="*/ 3697239 w 6517502"/>
                <a:gd name="connsiteY73" fmla="*/ 1085812 h 3079484"/>
                <a:gd name="connsiteX74" fmla="*/ 3848783 w 6517502"/>
                <a:gd name="connsiteY74" fmla="*/ 1360897 h 3079484"/>
                <a:gd name="connsiteX75" fmla="*/ 3616607 w 6517502"/>
                <a:gd name="connsiteY75" fmla="*/ 1504749 h 3079484"/>
                <a:gd name="connsiteX76" fmla="*/ 3349876 w 6517502"/>
                <a:gd name="connsiteY76" fmla="*/ 1502586 h 3079484"/>
                <a:gd name="connsiteX77" fmla="*/ 2640032 w 6517502"/>
                <a:gd name="connsiteY77" fmla="*/ 861922 h 3079484"/>
                <a:gd name="connsiteX78" fmla="*/ 3297322 w 6517502"/>
                <a:gd name="connsiteY78" fmla="*/ 31619 h 3079484"/>
                <a:gd name="connsiteX79" fmla="*/ 3452825 w 6517502"/>
                <a:gd name="connsiteY79" fmla="*/ 28735 h 3079484"/>
                <a:gd name="connsiteX80" fmla="*/ 2342357 w 6517502"/>
                <a:gd name="connsiteY80" fmla="*/ 15674 h 3079484"/>
                <a:gd name="connsiteX81" fmla="*/ 2589214 w 6517502"/>
                <a:gd name="connsiteY81" fmla="*/ 264118 h 3079484"/>
                <a:gd name="connsiteX82" fmla="*/ 2342357 w 6517502"/>
                <a:gd name="connsiteY82" fmla="*/ 512562 h 3079484"/>
                <a:gd name="connsiteX83" fmla="*/ 2095500 w 6517502"/>
                <a:gd name="connsiteY83" fmla="*/ 264118 h 3079484"/>
                <a:gd name="connsiteX84" fmla="*/ 2342357 w 6517502"/>
                <a:gd name="connsiteY84" fmla="*/ 15674 h 3079484"/>
                <a:gd name="connsiteX85" fmla="*/ 562517 w 6517502"/>
                <a:gd name="connsiteY85" fmla="*/ 1422 h 3079484"/>
                <a:gd name="connsiteX86" fmla="*/ 979543 w 6517502"/>
                <a:gd name="connsiteY86" fmla="*/ 166817 h 3079484"/>
                <a:gd name="connsiteX87" fmla="*/ 1979613 w 6517502"/>
                <a:gd name="connsiteY87" fmla="*/ 406440 h 3079484"/>
                <a:gd name="connsiteX88" fmla="*/ 1979613 w 6517502"/>
                <a:gd name="connsiteY88" fmla="*/ 2447024 h 3079484"/>
                <a:gd name="connsiteX89" fmla="*/ 1527655 w 6517502"/>
                <a:gd name="connsiteY89" fmla="*/ 2447024 h 3079484"/>
                <a:gd name="connsiteX90" fmla="*/ 1527655 w 6517502"/>
                <a:gd name="connsiteY90" fmla="*/ 608589 h 3079484"/>
                <a:gd name="connsiteX91" fmla="*/ 1168609 w 6517502"/>
                <a:gd name="connsiteY91" fmla="*/ 592374 h 3079484"/>
                <a:gd name="connsiteX92" fmla="*/ 1168609 w 6517502"/>
                <a:gd name="connsiteY92" fmla="*/ 2463599 h 3079484"/>
                <a:gd name="connsiteX93" fmla="*/ 790477 w 6517502"/>
                <a:gd name="connsiteY93" fmla="*/ 2456032 h 3079484"/>
                <a:gd name="connsiteX94" fmla="*/ 790477 w 6517502"/>
                <a:gd name="connsiteY94" fmla="*/ 585887 h 3079484"/>
                <a:gd name="connsiteX95" fmla="*/ 439714 w 6517502"/>
                <a:gd name="connsiteY95" fmla="*/ 602103 h 3079484"/>
                <a:gd name="connsiteX96" fmla="*/ 439714 w 6517502"/>
                <a:gd name="connsiteY96" fmla="*/ 2439096 h 3079484"/>
                <a:gd name="connsiteX97" fmla="*/ 0 w 6517502"/>
                <a:gd name="connsiteY97" fmla="*/ 2439096 h 3079484"/>
                <a:gd name="connsiteX98" fmla="*/ 0 w 6517502"/>
                <a:gd name="connsiteY98" fmla="*/ 401035 h 3079484"/>
                <a:gd name="connsiteX99" fmla="*/ 562517 w 6517502"/>
                <a:gd name="connsiteY99" fmla="*/ 1422 h 3079484"/>
                <a:gd name="connsiteX100" fmla="*/ 5804489 w 6517502"/>
                <a:gd name="connsiteY100" fmla="*/ 160 h 3079484"/>
                <a:gd name="connsiteX101" fmla="*/ 5839761 w 6517502"/>
                <a:gd name="connsiteY101" fmla="*/ 160 h 3079484"/>
                <a:gd name="connsiteX102" fmla="*/ 6513533 w 6517502"/>
                <a:gd name="connsiteY102" fmla="*/ 773981 h 3079484"/>
                <a:gd name="connsiteX103" fmla="*/ 5814207 w 6517502"/>
                <a:gd name="connsiteY103" fmla="*/ 1521503 h 3079484"/>
                <a:gd name="connsiteX104" fmla="*/ 5134316 w 6517502"/>
                <a:gd name="connsiteY104" fmla="*/ 741558 h 3079484"/>
                <a:gd name="connsiteX105" fmla="*/ 5804489 w 6517502"/>
                <a:gd name="connsiteY105" fmla="*/ 160 h 307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6517502" h="3079484">
                  <a:moveTo>
                    <a:pt x="6160020" y="1847649"/>
                  </a:moveTo>
                  <a:cubicBezTo>
                    <a:pt x="6301870" y="1917594"/>
                    <a:pt x="6420318" y="2005927"/>
                    <a:pt x="6482242" y="2119858"/>
                  </a:cubicBezTo>
                  <a:cubicBezTo>
                    <a:pt x="6537326" y="2219728"/>
                    <a:pt x="6525805" y="2324645"/>
                    <a:pt x="6462081" y="2425597"/>
                  </a:cubicBezTo>
                  <a:cubicBezTo>
                    <a:pt x="5951926" y="3060150"/>
                    <a:pt x="4624516" y="3055463"/>
                    <a:pt x="4144963" y="3076374"/>
                  </a:cubicBezTo>
                  <a:lnTo>
                    <a:pt x="4353057" y="2490494"/>
                  </a:lnTo>
                  <a:cubicBezTo>
                    <a:pt x="4479786" y="2485807"/>
                    <a:pt x="4662678" y="2467780"/>
                    <a:pt x="4772486" y="2446148"/>
                  </a:cubicBezTo>
                  <a:cubicBezTo>
                    <a:pt x="4881933" y="2424515"/>
                    <a:pt x="4978780" y="2396033"/>
                    <a:pt x="5059065" y="2362142"/>
                  </a:cubicBezTo>
                  <a:cubicBezTo>
                    <a:pt x="5137911" y="2328251"/>
                    <a:pt x="5199475" y="2290033"/>
                    <a:pt x="5239798" y="2249653"/>
                  </a:cubicBezTo>
                  <a:cubicBezTo>
                    <a:pt x="5279400" y="2209633"/>
                    <a:pt x="5297401" y="2167449"/>
                    <a:pt x="5290201" y="2124906"/>
                  </a:cubicBezTo>
                  <a:cubicBezTo>
                    <a:pt x="5288761" y="2114450"/>
                    <a:pt x="5284801" y="2102913"/>
                    <a:pt x="5279760" y="2092817"/>
                  </a:cubicBezTo>
                  <a:cubicBezTo>
                    <a:pt x="5276880" y="2085967"/>
                    <a:pt x="5272920" y="2079117"/>
                    <a:pt x="5268239" y="2072627"/>
                  </a:cubicBezTo>
                  <a:close/>
                  <a:moveTo>
                    <a:pt x="5795277" y="1707949"/>
                  </a:moveTo>
                  <a:cubicBezTo>
                    <a:pt x="5847835" y="1721985"/>
                    <a:pt x="5919111" y="1748616"/>
                    <a:pt x="5970588" y="1770929"/>
                  </a:cubicBezTo>
                  <a:lnTo>
                    <a:pt x="5216429" y="2020686"/>
                  </a:lnTo>
                  <a:cubicBezTo>
                    <a:pt x="5212109" y="2017807"/>
                    <a:pt x="5208149" y="2014568"/>
                    <a:pt x="5204190" y="2012049"/>
                  </a:cubicBezTo>
                  <a:cubicBezTo>
                    <a:pt x="5189070" y="2001613"/>
                    <a:pt x="5160632" y="1980739"/>
                    <a:pt x="5141913" y="1970663"/>
                  </a:cubicBezTo>
                  <a:close/>
                  <a:moveTo>
                    <a:pt x="4662661" y="1614646"/>
                  </a:moveTo>
                  <a:cubicBezTo>
                    <a:pt x="4894003" y="1614286"/>
                    <a:pt x="4976522" y="1617882"/>
                    <a:pt x="5185161" y="1622556"/>
                  </a:cubicBezTo>
                  <a:cubicBezTo>
                    <a:pt x="5237411" y="1624353"/>
                    <a:pt x="5327137" y="1631904"/>
                    <a:pt x="5435601" y="1647004"/>
                  </a:cubicBezTo>
                  <a:lnTo>
                    <a:pt x="4989854" y="1923848"/>
                  </a:lnTo>
                  <a:cubicBezTo>
                    <a:pt x="4918506" y="1905871"/>
                    <a:pt x="4837068" y="1891849"/>
                    <a:pt x="4749504" y="1883580"/>
                  </a:cubicBezTo>
                  <a:cubicBezTo>
                    <a:pt x="4652932" y="1874592"/>
                    <a:pt x="4627347" y="1876749"/>
                    <a:pt x="4570413" y="1874951"/>
                  </a:cubicBezTo>
                  <a:close/>
                  <a:moveTo>
                    <a:pt x="4079075" y="1611472"/>
                  </a:moveTo>
                  <a:cubicBezTo>
                    <a:pt x="4272841" y="1611472"/>
                    <a:pt x="4402138" y="1614716"/>
                    <a:pt x="4402138" y="1614716"/>
                  </a:cubicBezTo>
                  <a:lnTo>
                    <a:pt x="4310658" y="1875319"/>
                  </a:lnTo>
                  <a:cubicBezTo>
                    <a:pt x="4310658" y="1875319"/>
                    <a:pt x="3590699" y="1876040"/>
                    <a:pt x="3405217" y="1881086"/>
                  </a:cubicBezTo>
                  <a:cubicBezTo>
                    <a:pt x="3234502" y="1885772"/>
                    <a:pt x="2989594" y="1883249"/>
                    <a:pt x="2989594" y="1975163"/>
                  </a:cubicBezTo>
                  <a:cubicBezTo>
                    <a:pt x="2989594" y="2046891"/>
                    <a:pt x="3354795" y="2129073"/>
                    <a:pt x="3555764" y="2188547"/>
                  </a:cubicBezTo>
                  <a:cubicBezTo>
                    <a:pt x="3852895" y="2276857"/>
                    <a:pt x="4102846" y="2411664"/>
                    <a:pt x="4036937" y="2697858"/>
                  </a:cubicBezTo>
                  <a:cubicBezTo>
                    <a:pt x="3944376" y="3103361"/>
                    <a:pt x="3438712" y="3079211"/>
                    <a:pt x="2825721" y="3079211"/>
                  </a:cubicBezTo>
                  <a:cubicBezTo>
                    <a:pt x="2395691" y="3079211"/>
                    <a:pt x="1992313" y="3051457"/>
                    <a:pt x="1992313" y="3051457"/>
                  </a:cubicBezTo>
                  <a:lnTo>
                    <a:pt x="2158346" y="2592968"/>
                  </a:lnTo>
                  <a:cubicBezTo>
                    <a:pt x="2158346" y="2592968"/>
                    <a:pt x="2513823" y="2635141"/>
                    <a:pt x="2936650" y="2642710"/>
                  </a:cubicBezTo>
                  <a:cubicBezTo>
                    <a:pt x="3209651" y="2648117"/>
                    <a:pt x="3304373" y="2643071"/>
                    <a:pt x="3304373" y="2578911"/>
                  </a:cubicBezTo>
                  <a:cubicBezTo>
                    <a:pt x="3304373" y="2500334"/>
                    <a:pt x="3052621" y="2455278"/>
                    <a:pt x="2893791" y="2395083"/>
                  </a:cubicBezTo>
                  <a:cubicBezTo>
                    <a:pt x="2727398" y="2330924"/>
                    <a:pt x="2452236" y="2189628"/>
                    <a:pt x="2475286" y="1985616"/>
                  </a:cubicBezTo>
                  <a:cubicBezTo>
                    <a:pt x="2491854" y="1828100"/>
                    <a:pt x="2630155" y="1663736"/>
                    <a:pt x="3371002" y="1626610"/>
                  </a:cubicBezTo>
                  <a:cubicBezTo>
                    <a:pt x="3627796" y="1613995"/>
                    <a:pt x="3885670" y="1611111"/>
                    <a:pt x="4079075" y="1611472"/>
                  </a:cubicBezTo>
                  <a:close/>
                  <a:moveTo>
                    <a:pt x="2341580" y="552249"/>
                  </a:moveTo>
                  <a:cubicBezTo>
                    <a:pt x="2345890" y="552249"/>
                    <a:pt x="2350201" y="552249"/>
                    <a:pt x="2354512" y="552610"/>
                  </a:cubicBezTo>
                  <a:cubicBezTo>
                    <a:pt x="2490664" y="559459"/>
                    <a:pt x="2595563" y="675537"/>
                    <a:pt x="2589096" y="812163"/>
                  </a:cubicBezTo>
                  <a:lnTo>
                    <a:pt x="2589096" y="1574599"/>
                  </a:lnTo>
                  <a:lnTo>
                    <a:pt x="2095500" y="1574599"/>
                  </a:lnTo>
                  <a:lnTo>
                    <a:pt x="2095500" y="812163"/>
                  </a:lnTo>
                  <a:lnTo>
                    <a:pt x="2095500" y="788010"/>
                  </a:lnTo>
                  <a:cubicBezTo>
                    <a:pt x="2101966" y="655710"/>
                    <a:pt x="2211175" y="552249"/>
                    <a:pt x="2341580" y="552249"/>
                  </a:cubicBezTo>
                  <a:close/>
                  <a:moveTo>
                    <a:pt x="5848350" y="439536"/>
                  </a:moveTo>
                  <a:cubicBezTo>
                    <a:pt x="5671246" y="439536"/>
                    <a:pt x="5527675" y="583107"/>
                    <a:pt x="5527675" y="760211"/>
                  </a:cubicBezTo>
                  <a:cubicBezTo>
                    <a:pt x="5527675" y="937315"/>
                    <a:pt x="5671246" y="1080886"/>
                    <a:pt x="5848350" y="1080886"/>
                  </a:cubicBezTo>
                  <a:cubicBezTo>
                    <a:pt x="6025454" y="1080886"/>
                    <a:pt x="6169025" y="937315"/>
                    <a:pt x="6169025" y="760211"/>
                  </a:cubicBezTo>
                  <a:cubicBezTo>
                    <a:pt x="6169025" y="583107"/>
                    <a:pt x="6025454" y="439536"/>
                    <a:pt x="5848350" y="439536"/>
                  </a:cubicBezTo>
                  <a:close/>
                  <a:moveTo>
                    <a:pt x="4559518" y="29232"/>
                  </a:moveTo>
                  <a:cubicBezTo>
                    <a:pt x="4613487" y="29232"/>
                    <a:pt x="4657022" y="33918"/>
                    <a:pt x="4707752" y="46893"/>
                  </a:cubicBezTo>
                  <a:cubicBezTo>
                    <a:pt x="4984432" y="116812"/>
                    <a:pt x="5154613" y="407662"/>
                    <a:pt x="5087692" y="697071"/>
                  </a:cubicBezTo>
                  <a:cubicBezTo>
                    <a:pt x="4817848" y="985039"/>
                    <a:pt x="4816409" y="986480"/>
                    <a:pt x="5086613" y="697071"/>
                  </a:cubicBezTo>
                  <a:lnTo>
                    <a:pt x="4672493" y="696711"/>
                  </a:lnTo>
                  <a:cubicBezTo>
                    <a:pt x="4672493" y="696711"/>
                    <a:pt x="4669614" y="532364"/>
                    <a:pt x="4669614" y="526237"/>
                  </a:cubicBezTo>
                  <a:cubicBezTo>
                    <a:pt x="4666736" y="472897"/>
                    <a:pt x="4581826" y="404419"/>
                    <a:pt x="4482523" y="409104"/>
                  </a:cubicBezTo>
                  <a:cubicBezTo>
                    <a:pt x="4383221" y="414150"/>
                    <a:pt x="4306945" y="490557"/>
                    <a:pt x="4312342" y="579578"/>
                  </a:cubicBezTo>
                  <a:lnTo>
                    <a:pt x="4312342" y="1097847"/>
                  </a:lnTo>
                  <a:lnTo>
                    <a:pt x="4312342" y="1504749"/>
                  </a:lnTo>
                  <a:lnTo>
                    <a:pt x="3899661" y="1504749"/>
                  </a:lnTo>
                  <a:cubicBezTo>
                    <a:pt x="3899661" y="1164883"/>
                    <a:pt x="3887788" y="813123"/>
                    <a:pt x="3907577" y="481907"/>
                  </a:cubicBezTo>
                  <a:cubicBezTo>
                    <a:pt x="3954709" y="188894"/>
                    <a:pt x="4215918" y="22024"/>
                    <a:pt x="4500873" y="29953"/>
                  </a:cubicBezTo>
                  <a:cubicBezTo>
                    <a:pt x="4521740" y="29232"/>
                    <a:pt x="4541529" y="28872"/>
                    <a:pt x="4559518" y="29232"/>
                  </a:cubicBezTo>
                  <a:close/>
                  <a:moveTo>
                    <a:pt x="3452825" y="28735"/>
                  </a:moveTo>
                  <a:cubicBezTo>
                    <a:pt x="3508619" y="28374"/>
                    <a:pt x="3565493" y="29095"/>
                    <a:pt x="3616607" y="30898"/>
                  </a:cubicBezTo>
                  <a:cubicBezTo>
                    <a:pt x="3753393" y="30898"/>
                    <a:pt x="3864621" y="127160"/>
                    <a:pt x="3864621" y="246135"/>
                  </a:cubicBezTo>
                  <a:cubicBezTo>
                    <a:pt x="3864621" y="364750"/>
                    <a:pt x="3753393" y="462093"/>
                    <a:pt x="3616607" y="462093"/>
                  </a:cubicBezTo>
                  <a:lnTo>
                    <a:pt x="3374353" y="462093"/>
                  </a:lnTo>
                  <a:cubicBezTo>
                    <a:pt x="3263845" y="489133"/>
                    <a:pt x="3175655" y="567008"/>
                    <a:pt x="3139299" y="669399"/>
                  </a:cubicBezTo>
                  <a:cubicBezTo>
                    <a:pt x="3079905" y="835964"/>
                    <a:pt x="3175295" y="1016590"/>
                    <a:pt x="3352036" y="1072833"/>
                  </a:cubicBezTo>
                  <a:lnTo>
                    <a:pt x="3638565" y="1074636"/>
                  </a:lnTo>
                  <a:cubicBezTo>
                    <a:pt x="3660163" y="1076438"/>
                    <a:pt x="3679241" y="1080404"/>
                    <a:pt x="3697239" y="1085812"/>
                  </a:cubicBezTo>
                  <a:cubicBezTo>
                    <a:pt x="3826105" y="1125470"/>
                    <a:pt x="3894138" y="1248051"/>
                    <a:pt x="3848783" y="1360897"/>
                  </a:cubicBezTo>
                  <a:cubicBezTo>
                    <a:pt x="3813866" y="1446704"/>
                    <a:pt x="3720996" y="1504028"/>
                    <a:pt x="3616607" y="1504749"/>
                  </a:cubicBezTo>
                  <a:lnTo>
                    <a:pt x="3349876" y="1502586"/>
                  </a:lnTo>
                  <a:cubicBezTo>
                    <a:pt x="2985235" y="1482036"/>
                    <a:pt x="2687187" y="1213079"/>
                    <a:pt x="2640032" y="861922"/>
                  </a:cubicBezTo>
                  <a:cubicBezTo>
                    <a:pt x="2586038" y="458488"/>
                    <a:pt x="2880486" y="84257"/>
                    <a:pt x="3297322" y="31619"/>
                  </a:cubicBezTo>
                  <a:cubicBezTo>
                    <a:pt x="3343037" y="30177"/>
                    <a:pt x="3397031" y="28735"/>
                    <a:pt x="3452825" y="28735"/>
                  </a:cubicBezTo>
                  <a:close/>
                  <a:moveTo>
                    <a:pt x="2342357" y="15674"/>
                  </a:moveTo>
                  <a:cubicBezTo>
                    <a:pt x="2478692" y="15674"/>
                    <a:pt x="2589214" y="126906"/>
                    <a:pt x="2589214" y="264118"/>
                  </a:cubicBezTo>
                  <a:cubicBezTo>
                    <a:pt x="2589214" y="401330"/>
                    <a:pt x="2478692" y="512562"/>
                    <a:pt x="2342357" y="512562"/>
                  </a:cubicBezTo>
                  <a:cubicBezTo>
                    <a:pt x="2206022" y="512562"/>
                    <a:pt x="2095500" y="401330"/>
                    <a:pt x="2095500" y="264118"/>
                  </a:cubicBezTo>
                  <a:cubicBezTo>
                    <a:pt x="2095500" y="126906"/>
                    <a:pt x="2206022" y="15674"/>
                    <a:pt x="2342357" y="15674"/>
                  </a:cubicBezTo>
                  <a:close/>
                  <a:moveTo>
                    <a:pt x="562517" y="1422"/>
                  </a:moveTo>
                  <a:cubicBezTo>
                    <a:pt x="746541" y="2503"/>
                    <a:pt x="919402" y="61598"/>
                    <a:pt x="979543" y="166817"/>
                  </a:cubicBezTo>
                  <a:cubicBezTo>
                    <a:pt x="1141599" y="-84338"/>
                    <a:pt x="1979613" y="-59835"/>
                    <a:pt x="1979613" y="406440"/>
                  </a:cubicBezTo>
                  <a:lnTo>
                    <a:pt x="1979613" y="2447024"/>
                  </a:lnTo>
                  <a:lnTo>
                    <a:pt x="1527655" y="2447024"/>
                  </a:lnTo>
                  <a:lnTo>
                    <a:pt x="1527655" y="608589"/>
                  </a:lnTo>
                  <a:cubicBezTo>
                    <a:pt x="1466073" y="466256"/>
                    <a:pt x="1221908" y="466616"/>
                    <a:pt x="1168609" y="592374"/>
                  </a:cubicBezTo>
                  <a:lnTo>
                    <a:pt x="1168609" y="2463599"/>
                  </a:lnTo>
                  <a:cubicBezTo>
                    <a:pt x="1042565" y="2461077"/>
                    <a:pt x="916521" y="2458915"/>
                    <a:pt x="790477" y="2456032"/>
                  </a:cubicBezTo>
                  <a:lnTo>
                    <a:pt x="790477" y="585887"/>
                  </a:lnTo>
                  <a:cubicBezTo>
                    <a:pt x="739339" y="460851"/>
                    <a:pt x="501295" y="460851"/>
                    <a:pt x="439714" y="602103"/>
                  </a:cubicBezTo>
                  <a:lnTo>
                    <a:pt x="439714" y="2439096"/>
                  </a:lnTo>
                  <a:lnTo>
                    <a:pt x="0" y="2439096"/>
                  </a:lnTo>
                  <a:lnTo>
                    <a:pt x="0" y="401035"/>
                  </a:lnTo>
                  <a:cubicBezTo>
                    <a:pt x="0" y="121414"/>
                    <a:pt x="293143" y="-20"/>
                    <a:pt x="562517" y="1422"/>
                  </a:cubicBezTo>
                  <a:close/>
                  <a:moveTo>
                    <a:pt x="5804489" y="160"/>
                  </a:moveTo>
                  <a:cubicBezTo>
                    <a:pt x="5816006" y="-201"/>
                    <a:pt x="5827884" y="160"/>
                    <a:pt x="5839761" y="160"/>
                  </a:cubicBezTo>
                  <a:cubicBezTo>
                    <a:pt x="6220557" y="9166"/>
                    <a:pt x="6521451" y="347082"/>
                    <a:pt x="6513533" y="773981"/>
                  </a:cubicBezTo>
                  <a:cubicBezTo>
                    <a:pt x="6505255" y="1200519"/>
                    <a:pt x="6195003" y="1530149"/>
                    <a:pt x="5814207" y="1521503"/>
                  </a:cubicBezTo>
                  <a:cubicBezTo>
                    <a:pt x="5433410" y="1512857"/>
                    <a:pt x="5126038" y="1167736"/>
                    <a:pt x="5134316" y="741558"/>
                  </a:cubicBezTo>
                  <a:cubicBezTo>
                    <a:pt x="5142234" y="328349"/>
                    <a:pt x="5439529" y="11688"/>
                    <a:pt x="5804489" y="16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Curve"/>
            <p:cNvSpPr>
              <a:spLocks noChangeAspect="1"/>
            </p:cNvSpPr>
            <p:nvPr/>
          </p:nvSpPr>
          <p:spPr>
            <a:xfrm>
              <a:off x="1569652" y="2312670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16GB"/>
            <p:cNvGrpSpPr/>
            <p:nvPr/>
          </p:nvGrpSpPr>
          <p:grpSpPr>
            <a:xfrm>
              <a:off x="1938584" y="2622560"/>
              <a:ext cx="1084523" cy="473896"/>
              <a:chOff x="1938584" y="2622560"/>
              <a:chExt cx="1084523" cy="473896"/>
            </a:xfrm>
          </p:grpSpPr>
          <p:sp>
            <p:nvSpPr>
              <p:cNvPr id="97" name="GB"/>
              <p:cNvSpPr/>
              <p:nvPr/>
            </p:nvSpPr>
            <p:spPr>
              <a:xfrm>
                <a:off x="2616963" y="2855301"/>
                <a:ext cx="406144" cy="239453"/>
              </a:xfrm>
              <a:custGeom>
                <a:avLst/>
                <a:gdLst/>
                <a:ahLst/>
                <a:cxnLst/>
                <a:rect l="l" t="t" r="r" b="b"/>
                <a:pathLst>
                  <a:path w="280578" h="165422">
                    <a:moveTo>
                      <a:pt x="198648" y="90859"/>
                    </a:moveTo>
                    <a:lnTo>
                      <a:pt x="198648" y="141535"/>
                    </a:lnTo>
                    <a:lnTo>
                      <a:pt x="221307" y="141535"/>
                    </a:lnTo>
                    <a:cubicBezTo>
                      <a:pt x="231204" y="141535"/>
                      <a:pt x="238850" y="139247"/>
                      <a:pt x="244245" y="134670"/>
                    </a:cubicBezTo>
                    <a:cubicBezTo>
                      <a:pt x="249640" y="130094"/>
                      <a:pt x="252338" y="123787"/>
                      <a:pt x="252338" y="115751"/>
                    </a:cubicBezTo>
                    <a:cubicBezTo>
                      <a:pt x="252338" y="99156"/>
                      <a:pt x="240841" y="90859"/>
                      <a:pt x="217847" y="90859"/>
                    </a:cubicBezTo>
                    <a:close/>
                    <a:moveTo>
                      <a:pt x="198648" y="23998"/>
                    </a:moveTo>
                    <a:lnTo>
                      <a:pt x="198648" y="69540"/>
                    </a:lnTo>
                    <a:lnTo>
                      <a:pt x="215838" y="69540"/>
                    </a:lnTo>
                    <a:cubicBezTo>
                      <a:pt x="225065" y="69540"/>
                      <a:pt x="232302" y="67363"/>
                      <a:pt x="237548" y="63010"/>
                    </a:cubicBezTo>
                    <a:cubicBezTo>
                      <a:pt x="242794" y="58656"/>
                      <a:pt x="245417" y="52499"/>
                      <a:pt x="245417" y="44536"/>
                    </a:cubicBezTo>
                    <a:cubicBezTo>
                      <a:pt x="245417" y="30844"/>
                      <a:pt x="236265" y="23998"/>
                      <a:pt x="217959" y="23998"/>
                    </a:cubicBezTo>
                    <a:close/>
                    <a:moveTo>
                      <a:pt x="172194" y="2678"/>
                    </a:moveTo>
                    <a:lnTo>
                      <a:pt x="222982" y="2678"/>
                    </a:lnTo>
                    <a:cubicBezTo>
                      <a:pt x="238460" y="2678"/>
                      <a:pt x="250719" y="6064"/>
                      <a:pt x="259761" y="12836"/>
                    </a:cubicBezTo>
                    <a:cubicBezTo>
                      <a:pt x="268802" y="19608"/>
                      <a:pt x="273323" y="28426"/>
                      <a:pt x="273323" y="39290"/>
                    </a:cubicBezTo>
                    <a:cubicBezTo>
                      <a:pt x="273323" y="48369"/>
                      <a:pt x="270755" y="56257"/>
                      <a:pt x="265621" y="62954"/>
                    </a:cubicBezTo>
                    <a:cubicBezTo>
                      <a:pt x="260486" y="69651"/>
                      <a:pt x="253380" y="74414"/>
                      <a:pt x="244301" y="77241"/>
                    </a:cubicBezTo>
                    <a:lnTo>
                      <a:pt x="244301" y="77688"/>
                    </a:lnTo>
                    <a:cubicBezTo>
                      <a:pt x="255315" y="78953"/>
                      <a:pt x="264114" y="83027"/>
                      <a:pt x="270700" y="89910"/>
                    </a:cubicBezTo>
                    <a:cubicBezTo>
                      <a:pt x="277285" y="96794"/>
                      <a:pt x="280578" y="105742"/>
                      <a:pt x="280578" y="116755"/>
                    </a:cubicBezTo>
                    <a:cubicBezTo>
                      <a:pt x="280578" y="130447"/>
                      <a:pt x="275183" y="141535"/>
                      <a:pt x="264393" y="150018"/>
                    </a:cubicBezTo>
                    <a:cubicBezTo>
                      <a:pt x="253603" y="158502"/>
                      <a:pt x="239985" y="162743"/>
                      <a:pt x="223540" y="162743"/>
                    </a:cubicBezTo>
                    <a:lnTo>
                      <a:pt x="172194" y="162743"/>
                    </a:lnTo>
                    <a:close/>
                    <a:moveTo>
                      <a:pt x="85167" y="0"/>
                    </a:moveTo>
                    <a:cubicBezTo>
                      <a:pt x="102952" y="0"/>
                      <a:pt x="117909" y="2604"/>
                      <a:pt x="130039" y="7813"/>
                    </a:cubicBezTo>
                    <a:lnTo>
                      <a:pt x="130039" y="35160"/>
                    </a:lnTo>
                    <a:cubicBezTo>
                      <a:pt x="117760" y="26975"/>
                      <a:pt x="103138" y="22882"/>
                      <a:pt x="86171" y="22882"/>
                    </a:cubicBezTo>
                    <a:cubicBezTo>
                      <a:pt x="69131" y="22882"/>
                      <a:pt x="55159" y="28500"/>
                      <a:pt x="44258" y="39737"/>
                    </a:cubicBezTo>
                    <a:cubicBezTo>
                      <a:pt x="33356" y="50973"/>
                      <a:pt x="27905" y="65521"/>
                      <a:pt x="27905" y="83381"/>
                    </a:cubicBezTo>
                    <a:cubicBezTo>
                      <a:pt x="27905" y="101761"/>
                      <a:pt x="32593" y="116216"/>
                      <a:pt x="41969" y="126745"/>
                    </a:cubicBezTo>
                    <a:cubicBezTo>
                      <a:pt x="51346" y="137275"/>
                      <a:pt x="64070" y="142540"/>
                      <a:pt x="80144" y="142540"/>
                    </a:cubicBezTo>
                    <a:cubicBezTo>
                      <a:pt x="91157" y="142540"/>
                      <a:pt x="100682" y="140419"/>
                      <a:pt x="108719" y="136177"/>
                    </a:cubicBezTo>
                    <a:lnTo>
                      <a:pt x="108719" y="98115"/>
                    </a:lnTo>
                    <a:lnTo>
                      <a:pt x="75009" y="98115"/>
                    </a:lnTo>
                    <a:lnTo>
                      <a:pt x="75009" y="75790"/>
                    </a:lnTo>
                    <a:lnTo>
                      <a:pt x="135173" y="75790"/>
                    </a:lnTo>
                    <a:lnTo>
                      <a:pt x="135173" y="151804"/>
                    </a:lnTo>
                    <a:cubicBezTo>
                      <a:pt x="118504" y="160883"/>
                      <a:pt x="99938" y="165422"/>
                      <a:pt x="79474" y="165422"/>
                    </a:cubicBezTo>
                    <a:cubicBezTo>
                      <a:pt x="55810" y="165422"/>
                      <a:pt x="36649" y="158055"/>
                      <a:pt x="21989" y="143321"/>
                    </a:cubicBezTo>
                    <a:cubicBezTo>
                      <a:pt x="7330" y="128587"/>
                      <a:pt x="0" y="109091"/>
                      <a:pt x="0" y="84832"/>
                    </a:cubicBezTo>
                    <a:cubicBezTo>
                      <a:pt x="0" y="60052"/>
                      <a:pt x="8018" y="39718"/>
                      <a:pt x="24054" y="23831"/>
                    </a:cubicBezTo>
                    <a:cubicBezTo>
                      <a:pt x="40091" y="7943"/>
                      <a:pt x="60461" y="0"/>
                      <a:pt x="851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16"/>
              <p:cNvSpPr/>
              <p:nvPr/>
            </p:nvSpPr>
            <p:spPr>
              <a:xfrm>
                <a:off x="1938584" y="2622560"/>
                <a:ext cx="583658" cy="473896"/>
              </a:xfrm>
              <a:custGeom>
                <a:avLst/>
                <a:gdLst/>
                <a:ahLst/>
                <a:cxnLst/>
                <a:rect l="l" t="t" r="r" b="b"/>
                <a:pathLst>
                  <a:path w="204974" h="166427">
                    <a:moveTo>
                      <a:pt x="152400" y="83381"/>
                    </a:moveTo>
                    <a:cubicBezTo>
                      <a:pt x="147935" y="83381"/>
                      <a:pt x="144010" y="84181"/>
                      <a:pt x="140624" y="85780"/>
                    </a:cubicBezTo>
                    <a:cubicBezTo>
                      <a:pt x="137238" y="87380"/>
                      <a:pt x="134392" y="89483"/>
                      <a:pt x="132085" y="92087"/>
                    </a:cubicBezTo>
                    <a:cubicBezTo>
                      <a:pt x="129778" y="94691"/>
                      <a:pt x="128048" y="97668"/>
                      <a:pt x="126895" y="101017"/>
                    </a:cubicBezTo>
                    <a:cubicBezTo>
                      <a:pt x="125741" y="104365"/>
                      <a:pt x="125165" y="107788"/>
                      <a:pt x="125165" y="111286"/>
                    </a:cubicBezTo>
                    <a:cubicBezTo>
                      <a:pt x="125165" y="115081"/>
                      <a:pt x="125704" y="118969"/>
                      <a:pt x="126783" y="122950"/>
                    </a:cubicBezTo>
                    <a:cubicBezTo>
                      <a:pt x="127862" y="126931"/>
                      <a:pt x="129518" y="130559"/>
                      <a:pt x="131750" y="133833"/>
                    </a:cubicBezTo>
                    <a:cubicBezTo>
                      <a:pt x="133983" y="137108"/>
                      <a:pt x="136829" y="139805"/>
                      <a:pt x="140289" y="141926"/>
                    </a:cubicBezTo>
                    <a:cubicBezTo>
                      <a:pt x="143750" y="144047"/>
                      <a:pt x="147861" y="145107"/>
                      <a:pt x="152623" y="145107"/>
                    </a:cubicBezTo>
                    <a:cubicBezTo>
                      <a:pt x="156865" y="145107"/>
                      <a:pt x="160623" y="144326"/>
                      <a:pt x="163897" y="142763"/>
                    </a:cubicBezTo>
                    <a:cubicBezTo>
                      <a:pt x="167171" y="141200"/>
                      <a:pt x="169906" y="139042"/>
                      <a:pt x="172101" y="136289"/>
                    </a:cubicBezTo>
                    <a:cubicBezTo>
                      <a:pt x="174297" y="133536"/>
                      <a:pt x="175971" y="130280"/>
                      <a:pt x="177124" y="126522"/>
                    </a:cubicBezTo>
                    <a:cubicBezTo>
                      <a:pt x="178278" y="122764"/>
                      <a:pt x="178854" y="118690"/>
                      <a:pt x="178854" y="114300"/>
                    </a:cubicBezTo>
                    <a:cubicBezTo>
                      <a:pt x="178854" y="109686"/>
                      <a:pt x="178315" y="105482"/>
                      <a:pt x="177236" y="101686"/>
                    </a:cubicBezTo>
                    <a:cubicBezTo>
                      <a:pt x="176157" y="97891"/>
                      <a:pt x="174520" y="94636"/>
                      <a:pt x="172325" y="91920"/>
                    </a:cubicBezTo>
                    <a:cubicBezTo>
                      <a:pt x="170129" y="89203"/>
                      <a:pt x="167376" y="87101"/>
                      <a:pt x="164065" y="85613"/>
                    </a:cubicBezTo>
                    <a:cubicBezTo>
                      <a:pt x="160753" y="84125"/>
                      <a:pt x="156865" y="83381"/>
                      <a:pt x="152400" y="83381"/>
                    </a:cubicBezTo>
                    <a:close/>
                    <a:moveTo>
                      <a:pt x="166130" y="893"/>
                    </a:moveTo>
                    <a:cubicBezTo>
                      <a:pt x="172157" y="893"/>
                      <a:pt x="177645" y="1302"/>
                      <a:pt x="182594" y="2120"/>
                    </a:cubicBezTo>
                    <a:cubicBezTo>
                      <a:pt x="187542" y="2939"/>
                      <a:pt x="191505" y="4055"/>
                      <a:pt x="194481" y="5469"/>
                    </a:cubicBezTo>
                    <a:lnTo>
                      <a:pt x="194481" y="28798"/>
                    </a:lnTo>
                    <a:cubicBezTo>
                      <a:pt x="190686" y="26863"/>
                      <a:pt x="186631" y="25226"/>
                      <a:pt x="182315" y="23887"/>
                    </a:cubicBezTo>
                    <a:cubicBezTo>
                      <a:pt x="177999" y="22547"/>
                      <a:pt x="173050" y="21877"/>
                      <a:pt x="167469" y="21877"/>
                    </a:cubicBezTo>
                    <a:cubicBezTo>
                      <a:pt x="161218" y="21877"/>
                      <a:pt x="155451" y="23142"/>
                      <a:pt x="150168" y="25672"/>
                    </a:cubicBezTo>
                    <a:cubicBezTo>
                      <a:pt x="144884" y="28203"/>
                      <a:pt x="140326" y="31905"/>
                      <a:pt x="136494" y="36779"/>
                    </a:cubicBezTo>
                    <a:cubicBezTo>
                      <a:pt x="132662" y="41653"/>
                      <a:pt x="129648" y="47680"/>
                      <a:pt x="127453" y="54861"/>
                    </a:cubicBezTo>
                    <a:cubicBezTo>
                      <a:pt x="125258" y="62042"/>
                      <a:pt x="124123" y="70321"/>
                      <a:pt x="124048" y="79697"/>
                    </a:cubicBezTo>
                    <a:lnTo>
                      <a:pt x="124718" y="79697"/>
                    </a:lnTo>
                    <a:cubicBezTo>
                      <a:pt x="128141" y="74414"/>
                      <a:pt x="132773" y="70246"/>
                      <a:pt x="138615" y="67196"/>
                    </a:cubicBezTo>
                    <a:cubicBezTo>
                      <a:pt x="144456" y="64145"/>
                      <a:pt x="151321" y="62619"/>
                      <a:pt x="159209" y="62619"/>
                    </a:cubicBezTo>
                    <a:cubicBezTo>
                      <a:pt x="166204" y="62619"/>
                      <a:pt x="172511" y="63754"/>
                      <a:pt x="178129" y="66023"/>
                    </a:cubicBezTo>
                    <a:cubicBezTo>
                      <a:pt x="183747" y="68293"/>
                      <a:pt x="188547" y="71567"/>
                      <a:pt x="192528" y="75846"/>
                    </a:cubicBezTo>
                    <a:cubicBezTo>
                      <a:pt x="196509" y="80125"/>
                      <a:pt x="199579" y="85334"/>
                      <a:pt x="201737" y="91473"/>
                    </a:cubicBezTo>
                    <a:cubicBezTo>
                      <a:pt x="203895" y="97612"/>
                      <a:pt x="204974" y="104514"/>
                      <a:pt x="204974" y="112179"/>
                    </a:cubicBezTo>
                    <a:cubicBezTo>
                      <a:pt x="204974" y="120216"/>
                      <a:pt x="203653" y="127545"/>
                      <a:pt x="201011" y="134168"/>
                    </a:cubicBezTo>
                    <a:cubicBezTo>
                      <a:pt x="198369" y="140791"/>
                      <a:pt x="194705" y="146502"/>
                      <a:pt x="190016" y="151302"/>
                    </a:cubicBezTo>
                    <a:cubicBezTo>
                      <a:pt x="185328" y="156102"/>
                      <a:pt x="179766" y="159822"/>
                      <a:pt x="173329" y="162464"/>
                    </a:cubicBezTo>
                    <a:cubicBezTo>
                      <a:pt x="166892" y="165106"/>
                      <a:pt x="159916" y="166427"/>
                      <a:pt x="152400" y="166427"/>
                    </a:cubicBezTo>
                    <a:cubicBezTo>
                      <a:pt x="144363" y="166427"/>
                      <a:pt x="136978" y="164864"/>
                      <a:pt x="130243" y="161739"/>
                    </a:cubicBezTo>
                    <a:cubicBezTo>
                      <a:pt x="123509" y="158613"/>
                      <a:pt x="117705" y="153962"/>
                      <a:pt x="112830" y="147786"/>
                    </a:cubicBezTo>
                    <a:cubicBezTo>
                      <a:pt x="107956" y="141610"/>
                      <a:pt x="104180" y="133926"/>
                      <a:pt x="101501" y="124736"/>
                    </a:cubicBezTo>
                    <a:cubicBezTo>
                      <a:pt x="98822" y="115546"/>
                      <a:pt x="97483" y="104886"/>
                      <a:pt x="97483" y="92757"/>
                    </a:cubicBezTo>
                    <a:cubicBezTo>
                      <a:pt x="97483" y="77948"/>
                      <a:pt x="99250" y="64814"/>
                      <a:pt x="102785" y="53354"/>
                    </a:cubicBezTo>
                    <a:cubicBezTo>
                      <a:pt x="106319" y="41895"/>
                      <a:pt x="111175" y="32295"/>
                      <a:pt x="117351" y="24556"/>
                    </a:cubicBezTo>
                    <a:cubicBezTo>
                      <a:pt x="123528" y="16817"/>
                      <a:pt x="130783" y="10938"/>
                      <a:pt x="139117" y="6920"/>
                    </a:cubicBezTo>
                    <a:cubicBezTo>
                      <a:pt x="147452" y="2902"/>
                      <a:pt x="156456" y="893"/>
                      <a:pt x="166130" y="893"/>
                    </a:cubicBezTo>
                    <a:close/>
                    <a:moveTo>
                      <a:pt x="48555" y="0"/>
                    </a:moveTo>
                    <a:lnTo>
                      <a:pt x="59494" y="0"/>
                    </a:lnTo>
                    <a:lnTo>
                      <a:pt x="59494" y="163636"/>
                    </a:lnTo>
                    <a:lnTo>
                      <a:pt x="33598" y="163636"/>
                    </a:lnTo>
                    <a:lnTo>
                      <a:pt x="33598" y="31700"/>
                    </a:lnTo>
                    <a:cubicBezTo>
                      <a:pt x="28910" y="35049"/>
                      <a:pt x="23868" y="37895"/>
                      <a:pt x="18473" y="40239"/>
                    </a:cubicBezTo>
                    <a:cubicBezTo>
                      <a:pt x="13078" y="42583"/>
                      <a:pt x="6921" y="44648"/>
                      <a:pt x="0" y="46434"/>
                    </a:cubicBezTo>
                    <a:lnTo>
                      <a:pt x="0" y="24333"/>
                    </a:lnTo>
                    <a:cubicBezTo>
                      <a:pt x="4316" y="22919"/>
                      <a:pt x="8483" y="21431"/>
                      <a:pt x="12502" y="19868"/>
                    </a:cubicBezTo>
                    <a:cubicBezTo>
                      <a:pt x="16520" y="18305"/>
                      <a:pt x="20483" y="16557"/>
                      <a:pt x="24389" y="14622"/>
                    </a:cubicBezTo>
                    <a:cubicBezTo>
                      <a:pt x="28296" y="12687"/>
                      <a:pt x="32240" y="10529"/>
                      <a:pt x="36221" y="8148"/>
                    </a:cubicBezTo>
                    <a:cubicBezTo>
                      <a:pt x="40202" y="5767"/>
                      <a:pt x="44314" y="3051"/>
                      <a:pt x="485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4816158" y="2298750"/>
            <a:ext cx="3177377" cy="2266665"/>
            <a:chOff x="4816158" y="2298750"/>
            <a:chExt cx="3177377" cy="2266665"/>
          </a:xfrm>
        </p:grpSpPr>
        <p:sp>
          <p:nvSpPr>
            <p:cNvPr id="105" name="Card"/>
            <p:cNvSpPr>
              <a:spLocks/>
            </p:cNvSpPr>
            <p:nvPr/>
          </p:nvSpPr>
          <p:spPr bwMode="auto">
            <a:xfrm>
              <a:off x="4816158" y="2298750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Triangle"/>
            <p:cNvSpPr>
              <a:spLocks/>
            </p:cNvSpPr>
            <p:nvPr/>
          </p:nvSpPr>
          <p:spPr bwMode="auto">
            <a:xfrm>
              <a:off x="7568535" y="2460655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Curve"/>
            <p:cNvSpPr>
              <a:spLocks noChangeAspect="1"/>
            </p:cNvSpPr>
            <p:nvPr/>
          </p:nvSpPr>
          <p:spPr>
            <a:xfrm>
              <a:off x="5013892" y="2312669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Windows 8 Icon"/>
            <p:cNvSpPr>
              <a:spLocks noChangeAspect="1"/>
            </p:cNvSpPr>
            <p:nvPr/>
          </p:nvSpPr>
          <p:spPr>
            <a:xfrm>
              <a:off x="5773085" y="2728998"/>
              <a:ext cx="1255604" cy="1257306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260398" y="2298749"/>
            <a:ext cx="3177377" cy="2266665"/>
            <a:chOff x="6848672" y="5188716"/>
            <a:chExt cx="3177377" cy="2266665"/>
          </a:xfrm>
        </p:grpSpPr>
        <p:sp>
          <p:nvSpPr>
            <p:cNvPr id="115" name="Card"/>
            <p:cNvSpPr>
              <a:spLocks/>
            </p:cNvSpPr>
            <p:nvPr/>
          </p:nvSpPr>
          <p:spPr bwMode="auto">
            <a:xfrm>
              <a:off x="6848672" y="5188716"/>
              <a:ext cx="3177377" cy="2266664"/>
            </a:xfrm>
            <a:custGeom>
              <a:avLst/>
              <a:gdLst>
                <a:gd name="T0" fmla="*/ 312 w 314"/>
                <a:gd name="T1" fmla="*/ 1 h 224"/>
                <a:gd name="T2" fmla="*/ 314 w 314"/>
                <a:gd name="T3" fmla="*/ 4 h 224"/>
                <a:gd name="T4" fmla="*/ 314 w 314"/>
                <a:gd name="T5" fmla="*/ 190 h 224"/>
                <a:gd name="T6" fmla="*/ 312 w 314"/>
                <a:gd name="T7" fmla="*/ 195 h 224"/>
                <a:gd name="T8" fmla="*/ 307 w 314"/>
                <a:gd name="T9" fmla="*/ 195 h 224"/>
                <a:gd name="T10" fmla="*/ 215 w 314"/>
                <a:gd name="T11" fmla="*/ 195 h 224"/>
                <a:gd name="T12" fmla="*/ 180 w 314"/>
                <a:gd name="T13" fmla="*/ 224 h 224"/>
                <a:gd name="T14" fmla="*/ 148 w 314"/>
                <a:gd name="T15" fmla="*/ 224 h 224"/>
                <a:gd name="T16" fmla="*/ 146 w 314"/>
                <a:gd name="T17" fmla="*/ 222 h 224"/>
                <a:gd name="T18" fmla="*/ 145 w 314"/>
                <a:gd name="T19" fmla="*/ 220 h 224"/>
                <a:gd name="T20" fmla="*/ 145 w 314"/>
                <a:gd name="T21" fmla="*/ 212 h 224"/>
                <a:gd name="T22" fmla="*/ 124 w 314"/>
                <a:gd name="T23" fmla="*/ 212 h 224"/>
                <a:gd name="T24" fmla="*/ 108 w 314"/>
                <a:gd name="T25" fmla="*/ 224 h 224"/>
                <a:gd name="T26" fmla="*/ 2 w 314"/>
                <a:gd name="T27" fmla="*/ 224 h 224"/>
                <a:gd name="T28" fmla="*/ 0 w 314"/>
                <a:gd name="T29" fmla="*/ 223 h 224"/>
                <a:gd name="T30" fmla="*/ 0 w 314"/>
                <a:gd name="T31" fmla="*/ 221 h 224"/>
                <a:gd name="T32" fmla="*/ 0 w 314"/>
                <a:gd name="T33" fmla="*/ 2 h 224"/>
                <a:gd name="T34" fmla="*/ 1 w 314"/>
                <a:gd name="T35" fmla="*/ 1 h 224"/>
                <a:gd name="T36" fmla="*/ 2 w 314"/>
                <a:gd name="T37" fmla="*/ 1 h 224"/>
                <a:gd name="T38" fmla="*/ 198 w 314"/>
                <a:gd name="T39" fmla="*/ 1 h 224"/>
                <a:gd name="T40" fmla="*/ 216 w 314"/>
                <a:gd name="T41" fmla="*/ 1 h 224"/>
                <a:gd name="T42" fmla="*/ 309 w 314"/>
                <a:gd name="T43" fmla="*/ 0 h 224"/>
                <a:gd name="T44" fmla="*/ 312 w 314"/>
                <a:gd name="T45" fmla="*/ 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224">
                  <a:moveTo>
                    <a:pt x="312" y="1"/>
                  </a:moveTo>
                  <a:lnTo>
                    <a:pt x="314" y="4"/>
                  </a:lnTo>
                  <a:lnTo>
                    <a:pt x="314" y="190"/>
                  </a:lnTo>
                  <a:lnTo>
                    <a:pt x="312" y="195"/>
                  </a:lnTo>
                  <a:lnTo>
                    <a:pt x="307" y="195"/>
                  </a:lnTo>
                  <a:lnTo>
                    <a:pt x="215" y="195"/>
                  </a:lnTo>
                  <a:lnTo>
                    <a:pt x="180" y="224"/>
                  </a:lnTo>
                  <a:lnTo>
                    <a:pt x="148" y="224"/>
                  </a:lnTo>
                  <a:lnTo>
                    <a:pt x="146" y="222"/>
                  </a:lnTo>
                  <a:lnTo>
                    <a:pt x="145" y="220"/>
                  </a:lnTo>
                  <a:lnTo>
                    <a:pt x="145" y="212"/>
                  </a:lnTo>
                  <a:lnTo>
                    <a:pt x="124" y="212"/>
                  </a:lnTo>
                  <a:lnTo>
                    <a:pt x="108" y="224"/>
                  </a:lnTo>
                  <a:lnTo>
                    <a:pt x="2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98" y="1"/>
                  </a:lnTo>
                  <a:lnTo>
                    <a:pt x="216" y="1"/>
                  </a:lnTo>
                  <a:lnTo>
                    <a:pt x="309" y="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1A1A1A"/>
            </a:solidFill>
            <a:ln w="4763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Triangle"/>
            <p:cNvSpPr>
              <a:spLocks/>
            </p:cNvSpPr>
            <p:nvPr/>
          </p:nvSpPr>
          <p:spPr bwMode="auto">
            <a:xfrm>
              <a:off x="9601049" y="5350621"/>
              <a:ext cx="232741" cy="232741"/>
            </a:xfrm>
            <a:custGeom>
              <a:avLst/>
              <a:gdLst>
                <a:gd name="T0" fmla="*/ 0 w 23"/>
                <a:gd name="T1" fmla="*/ 0 h 23"/>
                <a:gd name="T2" fmla="*/ 23 w 23"/>
                <a:gd name="T3" fmla="*/ 11 h 23"/>
                <a:gd name="T4" fmla="*/ 0 w 23"/>
                <a:gd name="T5" fmla="*/ 23 h 23"/>
                <a:gd name="T6" fmla="*/ 0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23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Micro SD Logo"/>
            <p:cNvSpPr>
              <a:spLocks noChangeAspect="1"/>
            </p:cNvSpPr>
            <p:nvPr/>
          </p:nvSpPr>
          <p:spPr bwMode="auto">
            <a:xfrm>
              <a:off x="8296789" y="6247616"/>
              <a:ext cx="1315270" cy="621458"/>
            </a:xfrm>
            <a:custGeom>
              <a:avLst/>
              <a:gdLst>
                <a:gd name="connsiteX0" fmla="*/ 6160020 w 6517502"/>
                <a:gd name="connsiteY0" fmla="*/ 1847649 h 3079484"/>
                <a:gd name="connsiteX1" fmla="*/ 6482242 w 6517502"/>
                <a:gd name="connsiteY1" fmla="*/ 2119858 h 3079484"/>
                <a:gd name="connsiteX2" fmla="*/ 6462081 w 6517502"/>
                <a:gd name="connsiteY2" fmla="*/ 2425597 h 3079484"/>
                <a:gd name="connsiteX3" fmla="*/ 4144963 w 6517502"/>
                <a:gd name="connsiteY3" fmla="*/ 3076374 h 3079484"/>
                <a:gd name="connsiteX4" fmla="*/ 4353057 w 6517502"/>
                <a:gd name="connsiteY4" fmla="*/ 2490494 h 3079484"/>
                <a:gd name="connsiteX5" fmla="*/ 4772486 w 6517502"/>
                <a:gd name="connsiteY5" fmla="*/ 2446148 h 3079484"/>
                <a:gd name="connsiteX6" fmla="*/ 5059065 w 6517502"/>
                <a:gd name="connsiteY6" fmla="*/ 2362142 h 3079484"/>
                <a:gd name="connsiteX7" fmla="*/ 5239798 w 6517502"/>
                <a:gd name="connsiteY7" fmla="*/ 2249653 h 3079484"/>
                <a:gd name="connsiteX8" fmla="*/ 5290201 w 6517502"/>
                <a:gd name="connsiteY8" fmla="*/ 2124906 h 3079484"/>
                <a:gd name="connsiteX9" fmla="*/ 5279760 w 6517502"/>
                <a:gd name="connsiteY9" fmla="*/ 2092817 h 3079484"/>
                <a:gd name="connsiteX10" fmla="*/ 5268239 w 6517502"/>
                <a:gd name="connsiteY10" fmla="*/ 2072627 h 3079484"/>
                <a:gd name="connsiteX11" fmla="*/ 5795277 w 6517502"/>
                <a:gd name="connsiteY11" fmla="*/ 1707949 h 3079484"/>
                <a:gd name="connsiteX12" fmla="*/ 5970588 w 6517502"/>
                <a:gd name="connsiteY12" fmla="*/ 1770929 h 3079484"/>
                <a:gd name="connsiteX13" fmla="*/ 5216429 w 6517502"/>
                <a:gd name="connsiteY13" fmla="*/ 2020686 h 3079484"/>
                <a:gd name="connsiteX14" fmla="*/ 5204190 w 6517502"/>
                <a:gd name="connsiteY14" fmla="*/ 2012049 h 3079484"/>
                <a:gd name="connsiteX15" fmla="*/ 5141913 w 6517502"/>
                <a:gd name="connsiteY15" fmla="*/ 1970663 h 3079484"/>
                <a:gd name="connsiteX16" fmla="*/ 4662661 w 6517502"/>
                <a:gd name="connsiteY16" fmla="*/ 1614646 h 3079484"/>
                <a:gd name="connsiteX17" fmla="*/ 5185161 w 6517502"/>
                <a:gd name="connsiteY17" fmla="*/ 1622556 h 3079484"/>
                <a:gd name="connsiteX18" fmla="*/ 5435601 w 6517502"/>
                <a:gd name="connsiteY18" fmla="*/ 1647004 h 3079484"/>
                <a:gd name="connsiteX19" fmla="*/ 4989854 w 6517502"/>
                <a:gd name="connsiteY19" fmla="*/ 1923848 h 3079484"/>
                <a:gd name="connsiteX20" fmla="*/ 4749504 w 6517502"/>
                <a:gd name="connsiteY20" fmla="*/ 1883580 h 3079484"/>
                <a:gd name="connsiteX21" fmla="*/ 4570413 w 6517502"/>
                <a:gd name="connsiteY21" fmla="*/ 1874951 h 3079484"/>
                <a:gd name="connsiteX22" fmla="*/ 4079075 w 6517502"/>
                <a:gd name="connsiteY22" fmla="*/ 1611472 h 3079484"/>
                <a:gd name="connsiteX23" fmla="*/ 4402138 w 6517502"/>
                <a:gd name="connsiteY23" fmla="*/ 1614716 h 3079484"/>
                <a:gd name="connsiteX24" fmla="*/ 4310658 w 6517502"/>
                <a:gd name="connsiteY24" fmla="*/ 1875319 h 3079484"/>
                <a:gd name="connsiteX25" fmla="*/ 3405217 w 6517502"/>
                <a:gd name="connsiteY25" fmla="*/ 1881086 h 3079484"/>
                <a:gd name="connsiteX26" fmla="*/ 2989594 w 6517502"/>
                <a:gd name="connsiteY26" fmla="*/ 1975163 h 3079484"/>
                <a:gd name="connsiteX27" fmla="*/ 3555764 w 6517502"/>
                <a:gd name="connsiteY27" fmla="*/ 2188547 h 3079484"/>
                <a:gd name="connsiteX28" fmla="*/ 4036937 w 6517502"/>
                <a:gd name="connsiteY28" fmla="*/ 2697858 h 3079484"/>
                <a:gd name="connsiteX29" fmla="*/ 2825721 w 6517502"/>
                <a:gd name="connsiteY29" fmla="*/ 3079211 h 3079484"/>
                <a:gd name="connsiteX30" fmla="*/ 1992313 w 6517502"/>
                <a:gd name="connsiteY30" fmla="*/ 3051457 h 3079484"/>
                <a:gd name="connsiteX31" fmla="*/ 2158346 w 6517502"/>
                <a:gd name="connsiteY31" fmla="*/ 2592968 h 3079484"/>
                <a:gd name="connsiteX32" fmla="*/ 2936650 w 6517502"/>
                <a:gd name="connsiteY32" fmla="*/ 2642710 h 3079484"/>
                <a:gd name="connsiteX33" fmla="*/ 3304373 w 6517502"/>
                <a:gd name="connsiteY33" fmla="*/ 2578911 h 3079484"/>
                <a:gd name="connsiteX34" fmla="*/ 2893791 w 6517502"/>
                <a:gd name="connsiteY34" fmla="*/ 2395083 h 3079484"/>
                <a:gd name="connsiteX35" fmla="*/ 2475286 w 6517502"/>
                <a:gd name="connsiteY35" fmla="*/ 1985616 h 3079484"/>
                <a:gd name="connsiteX36" fmla="*/ 3371002 w 6517502"/>
                <a:gd name="connsiteY36" fmla="*/ 1626610 h 3079484"/>
                <a:gd name="connsiteX37" fmla="*/ 4079075 w 6517502"/>
                <a:gd name="connsiteY37" fmla="*/ 1611472 h 3079484"/>
                <a:gd name="connsiteX38" fmla="*/ 2341580 w 6517502"/>
                <a:gd name="connsiteY38" fmla="*/ 552249 h 3079484"/>
                <a:gd name="connsiteX39" fmla="*/ 2354512 w 6517502"/>
                <a:gd name="connsiteY39" fmla="*/ 552610 h 3079484"/>
                <a:gd name="connsiteX40" fmla="*/ 2589096 w 6517502"/>
                <a:gd name="connsiteY40" fmla="*/ 812163 h 3079484"/>
                <a:gd name="connsiteX41" fmla="*/ 2589096 w 6517502"/>
                <a:gd name="connsiteY41" fmla="*/ 1574599 h 3079484"/>
                <a:gd name="connsiteX42" fmla="*/ 2095500 w 6517502"/>
                <a:gd name="connsiteY42" fmla="*/ 1574599 h 3079484"/>
                <a:gd name="connsiteX43" fmla="*/ 2095500 w 6517502"/>
                <a:gd name="connsiteY43" fmla="*/ 812163 h 3079484"/>
                <a:gd name="connsiteX44" fmla="*/ 2095500 w 6517502"/>
                <a:gd name="connsiteY44" fmla="*/ 788010 h 3079484"/>
                <a:gd name="connsiteX45" fmla="*/ 2341580 w 6517502"/>
                <a:gd name="connsiteY45" fmla="*/ 552249 h 3079484"/>
                <a:gd name="connsiteX46" fmla="*/ 5848350 w 6517502"/>
                <a:gd name="connsiteY46" fmla="*/ 439536 h 3079484"/>
                <a:gd name="connsiteX47" fmla="*/ 5527675 w 6517502"/>
                <a:gd name="connsiteY47" fmla="*/ 760211 h 3079484"/>
                <a:gd name="connsiteX48" fmla="*/ 5848350 w 6517502"/>
                <a:gd name="connsiteY48" fmla="*/ 1080886 h 3079484"/>
                <a:gd name="connsiteX49" fmla="*/ 6169025 w 6517502"/>
                <a:gd name="connsiteY49" fmla="*/ 760211 h 3079484"/>
                <a:gd name="connsiteX50" fmla="*/ 5848350 w 6517502"/>
                <a:gd name="connsiteY50" fmla="*/ 439536 h 3079484"/>
                <a:gd name="connsiteX51" fmla="*/ 4559518 w 6517502"/>
                <a:gd name="connsiteY51" fmla="*/ 29232 h 3079484"/>
                <a:gd name="connsiteX52" fmla="*/ 4707752 w 6517502"/>
                <a:gd name="connsiteY52" fmla="*/ 46893 h 3079484"/>
                <a:gd name="connsiteX53" fmla="*/ 5087692 w 6517502"/>
                <a:gd name="connsiteY53" fmla="*/ 697071 h 3079484"/>
                <a:gd name="connsiteX54" fmla="*/ 5086613 w 6517502"/>
                <a:gd name="connsiteY54" fmla="*/ 697071 h 3079484"/>
                <a:gd name="connsiteX55" fmla="*/ 4672493 w 6517502"/>
                <a:gd name="connsiteY55" fmla="*/ 696711 h 3079484"/>
                <a:gd name="connsiteX56" fmla="*/ 4669614 w 6517502"/>
                <a:gd name="connsiteY56" fmla="*/ 526237 h 3079484"/>
                <a:gd name="connsiteX57" fmla="*/ 4482523 w 6517502"/>
                <a:gd name="connsiteY57" fmla="*/ 409104 h 3079484"/>
                <a:gd name="connsiteX58" fmla="*/ 4312342 w 6517502"/>
                <a:gd name="connsiteY58" fmla="*/ 579578 h 3079484"/>
                <a:gd name="connsiteX59" fmla="*/ 4312342 w 6517502"/>
                <a:gd name="connsiteY59" fmla="*/ 1097847 h 3079484"/>
                <a:gd name="connsiteX60" fmla="*/ 4312342 w 6517502"/>
                <a:gd name="connsiteY60" fmla="*/ 1504749 h 3079484"/>
                <a:gd name="connsiteX61" fmla="*/ 3899661 w 6517502"/>
                <a:gd name="connsiteY61" fmla="*/ 1504749 h 3079484"/>
                <a:gd name="connsiteX62" fmla="*/ 3907577 w 6517502"/>
                <a:gd name="connsiteY62" fmla="*/ 481907 h 3079484"/>
                <a:gd name="connsiteX63" fmla="*/ 4500873 w 6517502"/>
                <a:gd name="connsiteY63" fmla="*/ 29953 h 3079484"/>
                <a:gd name="connsiteX64" fmla="*/ 4559518 w 6517502"/>
                <a:gd name="connsiteY64" fmla="*/ 29232 h 3079484"/>
                <a:gd name="connsiteX65" fmla="*/ 3452825 w 6517502"/>
                <a:gd name="connsiteY65" fmla="*/ 28735 h 3079484"/>
                <a:gd name="connsiteX66" fmla="*/ 3616607 w 6517502"/>
                <a:gd name="connsiteY66" fmla="*/ 30898 h 3079484"/>
                <a:gd name="connsiteX67" fmla="*/ 3864621 w 6517502"/>
                <a:gd name="connsiteY67" fmla="*/ 246135 h 3079484"/>
                <a:gd name="connsiteX68" fmla="*/ 3616607 w 6517502"/>
                <a:gd name="connsiteY68" fmla="*/ 462093 h 3079484"/>
                <a:gd name="connsiteX69" fmla="*/ 3374353 w 6517502"/>
                <a:gd name="connsiteY69" fmla="*/ 462093 h 3079484"/>
                <a:gd name="connsiteX70" fmla="*/ 3139299 w 6517502"/>
                <a:gd name="connsiteY70" fmla="*/ 669399 h 3079484"/>
                <a:gd name="connsiteX71" fmla="*/ 3352036 w 6517502"/>
                <a:gd name="connsiteY71" fmla="*/ 1072833 h 3079484"/>
                <a:gd name="connsiteX72" fmla="*/ 3638565 w 6517502"/>
                <a:gd name="connsiteY72" fmla="*/ 1074636 h 3079484"/>
                <a:gd name="connsiteX73" fmla="*/ 3697239 w 6517502"/>
                <a:gd name="connsiteY73" fmla="*/ 1085812 h 3079484"/>
                <a:gd name="connsiteX74" fmla="*/ 3848783 w 6517502"/>
                <a:gd name="connsiteY74" fmla="*/ 1360897 h 3079484"/>
                <a:gd name="connsiteX75" fmla="*/ 3616607 w 6517502"/>
                <a:gd name="connsiteY75" fmla="*/ 1504749 h 3079484"/>
                <a:gd name="connsiteX76" fmla="*/ 3349876 w 6517502"/>
                <a:gd name="connsiteY76" fmla="*/ 1502586 h 3079484"/>
                <a:gd name="connsiteX77" fmla="*/ 2640032 w 6517502"/>
                <a:gd name="connsiteY77" fmla="*/ 861922 h 3079484"/>
                <a:gd name="connsiteX78" fmla="*/ 3297322 w 6517502"/>
                <a:gd name="connsiteY78" fmla="*/ 31619 h 3079484"/>
                <a:gd name="connsiteX79" fmla="*/ 3452825 w 6517502"/>
                <a:gd name="connsiteY79" fmla="*/ 28735 h 3079484"/>
                <a:gd name="connsiteX80" fmla="*/ 2342357 w 6517502"/>
                <a:gd name="connsiteY80" fmla="*/ 15674 h 3079484"/>
                <a:gd name="connsiteX81" fmla="*/ 2589214 w 6517502"/>
                <a:gd name="connsiteY81" fmla="*/ 264118 h 3079484"/>
                <a:gd name="connsiteX82" fmla="*/ 2342357 w 6517502"/>
                <a:gd name="connsiteY82" fmla="*/ 512562 h 3079484"/>
                <a:gd name="connsiteX83" fmla="*/ 2095500 w 6517502"/>
                <a:gd name="connsiteY83" fmla="*/ 264118 h 3079484"/>
                <a:gd name="connsiteX84" fmla="*/ 2342357 w 6517502"/>
                <a:gd name="connsiteY84" fmla="*/ 15674 h 3079484"/>
                <a:gd name="connsiteX85" fmla="*/ 562517 w 6517502"/>
                <a:gd name="connsiteY85" fmla="*/ 1422 h 3079484"/>
                <a:gd name="connsiteX86" fmla="*/ 979543 w 6517502"/>
                <a:gd name="connsiteY86" fmla="*/ 166817 h 3079484"/>
                <a:gd name="connsiteX87" fmla="*/ 1979613 w 6517502"/>
                <a:gd name="connsiteY87" fmla="*/ 406440 h 3079484"/>
                <a:gd name="connsiteX88" fmla="*/ 1979613 w 6517502"/>
                <a:gd name="connsiteY88" fmla="*/ 2447024 h 3079484"/>
                <a:gd name="connsiteX89" fmla="*/ 1527655 w 6517502"/>
                <a:gd name="connsiteY89" fmla="*/ 2447024 h 3079484"/>
                <a:gd name="connsiteX90" fmla="*/ 1527655 w 6517502"/>
                <a:gd name="connsiteY90" fmla="*/ 608589 h 3079484"/>
                <a:gd name="connsiteX91" fmla="*/ 1168609 w 6517502"/>
                <a:gd name="connsiteY91" fmla="*/ 592374 h 3079484"/>
                <a:gd name="connsiteX92" fmla="*/ 1168609 w 6517502"/>
                <a:gd name="connsiteY92" fmla="*/ 2463599 h 3079484"/>
                <a:gd name="connsiteX93" fmla="*/ 790477 w 6517502"/>
                <a:gd name="connsiteY93" fmla="*/ 2456032 h 3079484"/>
                <a:gd name="connsiteX94" fmla="*/ 790477 w 6517502"/>
                <a:gd name="connsiteY94" fmla="*/ 585887 h 3079484"/>
                <a:gd name="connsiteX95" fmla="*/ 439714 w 6517502"/>
                <a:gd name="connsiteY95" fmla="*/ 602103 h 3079484"/>
                <a:gd name="connsiteX96" fmla="*/ 439714 w 6517502"/>
                <a:gd name="connsiteY96" fmla="*/ 2439096 h 3079484"/>
                <a:gd name="connsiteX97" fmla="*/ 0 w 6517502"/>
                <a:gd name="connsiteY97" fmla="*/ 2439096 h 3079484"/>
                <a:gd name="connsiteX98" fmla="*/ 0 w 6517502"/>
                <a:gd name="connsiteY98" fmla="*/ 401035 h 3079484"/>
                <a:gd name="connsiteX99" fmla="*/ 562517 w 6517502"/>
                <a:gd name="connsiteY99" fmla="*/ 1422 h 3079484"/>
                <a:gd name="connsiteX100" fmla="*/ 5804489 w 6517502"/>
                <a:gd name="connsiteY100" fmla="*/ 160 h 3079484"/>
                <a:gd name="connsiteX101" fmla="*/ 5839761 w 6517502"/>
                <a:gd name="connsiteY101" fmla="*/ 160 h 3079484"/>
                <a:gd name="connsiteX102" fmla="*/ 6513533 w 6517502"/>
                <a:gd name="connsiteY102" fmla="*/ 773981 h 3079484"/>
                <a:gd name="connsiteX103" fmla="*/ 5814207 w 6517502"/>
                <a:gd name="connsiteY103" fmla="*/ 1521503 h 3079484"/>
                <a:gd name="connsiteX104" fmla="*/ 5134316 w 6517502"/>
                <a:gd name="connsiteY104" fmla="*/ 741558 h 3079484"/>
                <a:gd name="connsiteX105" fmla="*/ 5804489 w 6517502"/>
                <a:gd name="connsiteY105" fmla="*/ 160 h 307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6517502" h="3079484">
                  <a:moveTo>
                    <a:pt x="6160020" y="1847649"/>
                  </a:moveTo>
                  <a:cubicBezTo>
                    <a:pt x="6301870" y="1917594"/>
                    <a:pt x="6420318" y="2005927"/>
                    <a:pt x="6482242" y="2119858"/>
                  </a:cubicBezTo>
                  <a:cubicBezTo>
                    <a:pt x="6537326" y="2219728"/>
                    <a:pt x="6525805" y="2324645"/>
                    <a:pt x="6462081" y="2425597"/>
                  </a:cubicBezTo>
                  <a:cubicBezTo>
                    <a:pt x="5951926" y="3060150"/>
                    <a:pt x="4624516" y="3055463"/>
                    <a:pt x="4144963" y="3076374"/>
                  </a:cubicBezTo>
                  <a:lnTo>
                    <a:pt x="4353057" y="2490494"/>
                  </a:lnTo>
                  <a:cubicBezTo>
                    <a:pt x="4479786" y="2485807"/>
                    <a:pt x="4662678" y="2467780"/>
                    <a:pt x="4772486" y="2446148"/>
                  </a:cubicBezTo>
                  <a:cubicBezTo>
                    <a:pt x="4881933" y="2424515"/>
                    <a:pt x="4978780" y="2396033"/>
                    <a:pt x="5059065" y="2362142"/>
                  </a:cubicBezTo>
                  <a:cubicBezTo>
                    <a:pt x="5137911" y="2328251"/>
                    <a:pt x="5199475" y="2290033"/>
                    <a:pt x="5239798" y="2249653"/>
                  </a:cubicBezTo>
                  <a:cubicBezTo>
                    <a:pt x="5279400" y="2209633"/>
                    <a:pt x="5297401" y="2167449"/>
                    <a:pt x="5290201" y="2124906"/>
                  </a:cubicBezTo>
                  <a:cubicBezTo>
                    <a:pt x="5288761" y="2114450"/>
                    <a:pt x="5284801" y="2102913"/>
                    <a:pt x="5279760" y="2092817"/>
                  </a:cubicBezTo>
                  <a:cubicBezTo>
                    <a:pt x="5276880" y="2085967"/>
                    <a:pt x="5272920" y="2079117"/>
                    <a:pt x="5268239" y="2072627"/>
                  </a:cubicBezTo>
                  <a:close/>
                  <a:moveTo>
                    <a:pt x="5795277" y="1707949"/>
                  </a:moveTo>
                  <a:cubicBezTo>
                    <a:pt x="5847835" y="1721985"/>
                    <a:pt x="5919111" y="1748616"/>
                    <a:pt x="5970588" y="1770929"/>
                  </a:cubicBezTo>
                  <a:lnTo>
                    <a:pt x="5216429" y="2020686"/>
                  </a:lnTo>
                  <a:cubicBezTo>
                    <a:pt x="5212109" y="2017807"/>
                    <a:pt x="5208149" y="2014568"/>
                    <a:pt x="5204190" y="2012049"/>
                  </a:cubicBezTo>
                  <a:cubicBezTo>
                    <a:pt x="5189070" y="2001613"/>
                    <a:pt x="5160632" y="1980739"/>
                    <a:pt x="5141913" y="1970663"/>
                  </a:cubicBezTo>
                  <a:close/>
                  <a:moveTo>
                    <a:pt x="4662661" y="1614646"/>
                  </a:moveTo>
                  <a:cubicBezTo>
                    <a:pt x="4894003" y="1614286"/>
                    <a:pt x="4976522" y="1617882"/>
                    <a:pt x="5185161" y="1622556"/>
                  </a:cubicBezTo>
                  <a:cubicBezTo>
                    <a:pt x="5237411" y="1624353"/>
                    <a:pt x="5327137" y="1631904"/>
                    <a:pt x="5435601" y="1647004"/>
                  </a:cubicBezTo>
                  <a:lnTo>
                    <a:pt x="4989854" y="1923848"/>
                  </a:lnTo>
                  <a:cubicBezTo>
                    <a:pt x="4918506" y="1905871"/>
                    <a:pt x="4837068" y="1891849"/>
                    <a:pt x="4749504" y="1883580"/>
                  </a:cubicBezTo>
                  <a:cubicBezTo>
                    <a:pt x="4652932" y="1874592"/>
                    <a:pt x="4627347" y="1876749"/>
                    <a:pt x="4570413" y="1874951"/>
                  </a:cubicBezTo>
                  <a:close/>
                  <a:moveTo>
                    <a:pt x="4079075" y="1611472"/>
                  </a:moveTo>
                  <a:cubicBezTo>
                    <a:pt x="4272841" y="1611472"/>
                    <a:pt x="4402138" y="1614716"/>
                    <a:pt x="4402138" y="1614716"/>
                  </a:cubicBezTo>
                  <a:lnTo>
                    <a:pt x="4310658" y="1875319"/>
                  </a:lnTo>
                  <a:cubicBezTo>
                    <a:pt x="4310658" y="1875319"/>
                    <a:pt x="3590699" y="1876040"/>
                    <a:pt x="3405217" y="1881086"/>
                  </a:cubicBezTo>
                  <a:cubicBezTo>
                    <a:pt x="3234502" y="1885772"/>
                    <a:pt x="2989594" y="1883249"/>
                    <a:pt x="2989594" y="1975163"/>
                  </a:cubicBezTo>
                  <a:cubicBezTo>
                    <a:pt x="2989594" y="2046891"/>
                    <a:pt x="3354795" y="2129073"/>
                    <a:pt x="3555764" y="2188547"/>
                  </a:cubicBezTo>
                  <a:cubicBezTo>
                    <a:pt x="3852895" y="2276857"/>
                    <a:pt x="4102846" y="2411664"/>
                    <a:pt x="4036937" y="2697858"/>
                  </a:cubicBezTo>
                  <a:cubicBezTo>
                    <a:pt x="3944376" y="3103361"/>
                    <a:pt x="3438712" y="3079211"/>
                    <a:pt x="2825721" y="3079211"/>
                  </a:cubicBezTo>
                  <a:cubicBezTo>
                    <a:pt x="2395691" y="3079211"/>
                    <a:pt x="1992313" y="3051457"/>
                    <a:pt x="1992313" y="3051457"/>
                  </a:cubicBezTo>
                  <a:lnTo>
                    <a:pt x="2158346" y="2592968"/>
                  </a:lnTo>
                  <a:cubicBezTo>
                    <a:pt x="2158346" y="2592968"/>
                    <a:pt x="2513823" y="2635141"/>
                    <a:pt x="2936650" y="2642710"/>
                  </a:cubicBezTo>
                  <a:cubicBezTo>
                    <a:pt x="3209651" y="2648117"/>
                    <a:pt x="3304373" y="2643071"/>
                    <a:pt x="3304373" y="2578911"/>
                  </a:cubicBezTo>
                  <a:cubicBezTo>
                    <a:pt x="3304373" y="2500334"/>
                    <a:pt x="3052621" y="2455278"/>
                    <a:pt x="2893791" y="2395083"/>
                  </a:cubicBezTo>
                  <a:cubicBezTo>
                    <a:pt x="2727398" y="2330924"/>
                    <a:pt x="2452236" y="2189628"/>
                    <a:pt x="2475286" y="1985616"/>
                  </a:cubicBezTo>
                  <a:cubicBezTo>
                    <a:pt x="2491854" y="1828100"/>
                    <a:pt x="2630155" y="1663736"/>
                    <a:pt x="3371002" y="1626610"/>
                  </a:cubicBezTo>
                  <a:cubicBezTo>
                    <a:pt x="3627796" y="1613995"/>
                    <a:pt x="3885670" y="1611111"/>
                    <a:pt x="4079075" y="1611472"/>
                  </a:cubicBezTo>
                  <a:close/>
                  <a:moveTo>
                    <a:pt x="2341580" y="552249"/>
                  </a:moveTo>
                  <a:cubicBezTo>
                    <a:pt x="2345890" y="552249"/>
                    <a:pt x="2350201" y="552249"/>
                    <a:pt x="2354512" y="552610"/>
                  </a:cubicBezTo>
                  <a:cubicBezTo>
                    <a:pt x="2490664" y="559459"/>
                    <a:pt x="2595563" y="675537"/>
                    <a:pt x="2589096" y="812163"/>
                  </a:cubicBezTo>
                  <a:lnTo>
                    <a:pt x="2589096" y="1574599"/>
                  </a:lnTo>
                  <a:lnTo>
                    <a:pt x="2095500" y="1574599"/>
                  </a:lnTo>
                  <a:lnTo>
                    <a:pt x="2095500" y="812163"/>
                  </a:lnTo>
                  <a:lnTo>
                    <a:pt x="2095500" y="788010"/>
                  </a:lnTo>
                  <a:cubicBezTo>
                    <a:pt x="2101966" y="655710"/>
                    <a:pt x="2211175" y="552249"/>
                    <a:pt x="2341580" y="552249"/>
                  </a:cubicBezTo>
                  <a:close/>
                  <a:moveTo>
                    <a:pt x="5848350" y="439536"/>
                  </a:moveTo>
                  <a:cubicBezTo>
                    <a:pt x="5671246" y="439536"/>
                    <a:pt x="5527675" y="583107"/>
                    <a:pt x="5527675" y="760211"/>
                  </a:cubicBezTo>
                  <a:cubicBezTo>
                    <a:pt x="5527675" y="937315"/>
                    <a:pt x="5671246" y="1080886"/>
                    <a:pt x="5848350" y="1080886"/>
                  </a:cubicBezTo>
                  <a:cubicBezTo>
                    <a:pt x="6025454" y="1080886"/>
                    <a:pt x="6169025" y="937315"/>
                    <a:pt x="6169025" y="760211"/>
                  </a:cubicBezTo>
                  <a:cubicBezTo>
                    <a:pt x="6169025" y="583107"/>
                    <a:pt x="6025454" y="439536"/>
                    <a:pt x="5848350" y="439536"/>
                  </a:cubicBezTo>
                  <a:close/>
                  <a:moveTo>
                    <a:pt x="4559518" y="29232"/>
                  </a:moveTo>
                  <a:cubicBezTo>
                    <a:pt x="4613487" y="29232"/>
                    <a:pt x="4657022" y="33918"/>
                    <a:pt x="4707752" y="46893"/>
                  </a:cubicBezTo>
                  <a:cubicBezTo>
                    <a:pt x="4984432" y="116812"/>
                    <a:pt x="5154613" y="407662"/>
                    <a:pt x="5087692" y="697071"/>
                  </a:cubicBezTo>
                  <a:cubicBezTo>
                    <a:pt x="4817848" y="985039"/>
                    <a:pt x="4816409" y="986480"/>
                    <a:pt x="5086613" y="697071"/>
                  </a:cubicBezTo>
                  <a:lnTo>
                    <a:pt x="4672493" y="696711"/>
                  </a:lnTo>
                  <a:cubicBezTo>
                    <a:pt x="4672493" y="696711"/>
                    <a:pt x="4669614" y="532364"/>
                    <a:pt x="4669614" y="526237"/>
                  </a:cubicBezTo>
                  <a:cubicBezTo>
                    <a:pt x="4666736" y="472897"/>
                    <a:pt x="4581826" y="404419"/>
                    <a:pt x="4482523" y="409104"/>
                  </a:cubicBezTo>
                  <a:cubicBezTo>
                    <a:pt x="4383221" y="414150"/>
                    <a:pt x="4306945" y="490557"/>
                    <a:pt x="4312342" y="579578"/>
                  </a:cubicBezTo>
                  <a:lnTo>
                    <a:pt x="4312342" y="1097847"/>
                  </a:lnTo>
                  <a:lnTo>
                    <a:pt x="4312342" y="1504749"/>
                  </a:lnTo>
                  <a:lnTo>
                    <a:pt x="3899661" y="1504749"/>
                  </a:lnTo>
                  <a:cubicBezTo>
                    <a:pt x="3899661" y="1164883"/>
                    <a:pt x="3887788" y="813123"/>
                    <a:pt x="3907577" y="481907"/>
                  </a:cubicBezTo>
                  <a:cubicBezTo>
                    <a:pt x="3954709" y="188894"/>
                    <a:pt x="4215918" y="22024"/>
                    <a:pt x="4500873" y="29953"/>
                  </a:cubicBezTo>
                  <a:cubicBezTo>
                    <a:pt x="4521740" y="29232"/>
                    <a:pt x="4541529" y="28872"/>
                    <a:pt x="4559518" y="29232"/>
                  </a:cubicBezTo>
                  <a:close/>
                  <a:moveTo>
                    <a:pt x="3452825" y="28735"/>
                  </a:moveTo>
                  <a:cubicBezTo>
                    <a:pt x="3508619" y="28374"/>
                    <a:pt x="3565493" y="29095"/>
                    <a:pt x="3616607" y="30898"/>
                  </a:cubicBezTo>
                  <a:cubicBezTo>
                    <a:pt x="3753393" y="30898"/>
                    <a:pt x="3864621" y="127160"/>
                    <a:pt x="3864621" y="246135"/>
                  </a:cubicBezTo>
                  <a:cubicBezTo>
                    <a:pt x="3864621" y="364750"/>
                    <a:pt x="3753393" y="462093"/>
                    <a:pt x="3616607" y="462093"/>
                  </a:cubicBezTo>
                  <a:lnTo>
                    <a:pt x="3374353" y="462093"/>
                  </a:lnTo>
                  <a:cubicBezTo>
                    <a:pt x="3263845" y="489133"/>
                    <a:pt x="3175655" y="567008"/>
                    <a:pt x="3139299" y="669399"/>
                  </a:cubicBezTo>
                  <a:cubicBezTo>
                    <a:pt x="3079905" y="835964"/>
                    <a:pt x="3175295" y="1016590"/>
                    <a:pt x="3352036" y="1072833"/>
                  </a:cubicBezTo>
                  <a:lnTo>
                    <a:pt x="3638565" y="1074636"/>
                  </a:lnTo>
                  <a:cubicBezTo>
                    <a:pt x="3660163" y="1076438"/>
                    <a:pt x="3679241" y="1080404"/>
                    <a:pt x="3697239" y="1085812"/>
                  </a:cubicBezTo>
                  <a:cubicBezTo>
                    <a:pt x="3826105" y="1125470"/>
                    <a:pt x="3894138" y="1248051"/>
                    <a:pt x="3848783" y="1360897"/>
                  </a:cubicBezTo>
                  <a:cubicBezTo>
                    <a:pt x="3813866" y="1446704"/>
                    <a:pt x="3720996" y="1504028"/>
                    <a:pt x="3616607" y="1504749"/>
                  </a:cubicBezTo>
                  <a:lnTo>
                    <a:pt x="3349876" y="1502586"/>
                  </a:lnTo>
                  <a:cubicBezTo>
                    <a:pt x="2985235" y="1482036"/>
                    <a:pt x="2687187" y="1213079"/>
                    <a:pt x="2640032" y="861922"/>
                  </a:cubicBezTo>
                  <a:cubicBezTo>
                    <a:pt x="2586038" y="458488"/>
                    <a:pt x="2880486" y="84257"/>
                    <a:pt x="3297322" y="31619"/>
                  </a:cubicBezTo>
                  <a:cubicBezTo>
                    <a:pt x="3343037" y="30177"/>
                    <a:pt x="3397031" y="28735"/>
                    <a:pt x="3452825" y="28735"/>
                  </a:cubicBezTo>
                  <a:close/>
                  <a:moveTo>
                    <a:pt x="2342357" y="15674"/>
                  </a:moveTo>
                  <a:cubicBezTo>
                    <a:pt x="2478692" y="15674"/>
                    <a:pt x="2589214" y="126906"/>
                    <a:pt x="2589214" y="264118"/>
                  </a:cubicBezTo>
                  <a:cubicBezTo>
                    <a:pt x="2589214" y="401330"/>
                    <a:pt x="2478692" y="512562"/>
                    <a:pt x="2342357" y="512562"/>
                  </a:cubicBezTo>
                  <a:cubicBezTo>
                    <a:pt x="2206022" y="512562"/>
                    <a:pt x="2095500" y="401330"/>
                    <a:pt x="2095500" y="264118"/>
                  </a:cubicBezTo>
                  <a:cubicBezTo>
                    <a:pt x="2095500" y="126906"/>
                    <a:pt x="2206022" y="15674"/>
                    <a:pt x="2342357" y="15674"/>
                  </a:cubicBezTo>
                  <a:close/>
                  <a:moveTo>
                    <a:pt x="562517" y="1422"/>
                  </a:moveTo>
                  <a:cubicBezTo>
                    <a:pt x="746541" y="2503"/>
                    <a:pt x="919402" y="61598"/>
                    <a:pt x="979543" y="166817"/>
                  </a:cubicBezTo>
                  <a:cubicBezTo>
                    <a:pt x="1141599" y="-84338"/>
                    <a:pt x="1979613" y="-59835"/>
                    <a:pt x="1979613" y="406440"/>
                  </a:cubicBezTo>
                  <a:lnTo>
                    <a:pt x="1979613" y="2447024"/>
                  </a:lnTo>
                  <a:lnTo>
                    <a:pt x="1527655" y="2447024"/>
                  </a:lnTo>
                  <a:lnTo>
                    <a:pt x="1527655" y="608589"/>
                  </a:lnTo>
                  <a:cubicBezTo>
                    <a:pt x="1466073" y="466256"/>
                    <a:pt x="1221908" y="466616"/>
                    <a:pt x="1168609" y="592374"/>
                  </a:cubicBezTo>
                  <a:lnTo>
                    <a:pt x="1168609" y="2463599"/>
                  </a:lnTo>
                  <a:cubicBezTo>
                    <a:pt x="1042565" y="2461077"/>
                    <a:pt x="916521" y="2458915"/>
                    <a:pt x="790477" y="2456032"/>
                  </a:cubicBezTo>
                  <a:lnTo>
                    <a:pt x="790477" y="585887"/>
                  </a:lnTo>
                  <a:cubicBezTo>
                    <a:pt x="739339" y="460851"/>
                    <a:pt x="501295" y="460851"/>
                    <a:pt x="439714" y="602103"/>
                  </a:cubicBezTo>
                  <a:lnTo>
                    <a:pt x="439714" y="2439096"/>
                  </a:lnTo>
                  <a:lnTo>
                    <a:pt x="0" y="2439096"/>
                  </a:lnTo>
                  <a:lnTo>
                    <a:pt x="0" y="401035"/>
                  </a:lnTo>
                  <a:cubicBezTo>
                    <a:pt x="0" y="121414"/>
                    <a:pt x="293143" y="-20"/>
                    <a:pt x="562517" y="1422"/>
                  </a:cubicBezTo>
                  <a:close/>
                  <a:moveTo>
                    <a:pt x="5804489" y="160"/>
                  </a:moveTo>
                  <a:cubicBezTo>
                    <a:pt x="5816006" y="-201"/>
                    <a:pt x="5827884" y="160"/>
                    <a:pt x="5839761" y="160"/>
                  </a:cubicBezTo>
                  <a:cubicBezTo>
                    <a:pt x="6220557" y="9166"/>
                    <a:pt x="6521451" y="347082"/>
                    <a:pt x="6513533" y="773981"/>
                  </a:cubicBezTo>
                  <a:cubicBezTo>
                    <a:pt x="6505255" y="1200519"/>
                    <a:pt x="6195003" y="1530149"/>
                    <a:pt x="5814207" y="1521503"/>
                  </a:cubicBezTo>
                  <a:cubicBezTo>
                    <a:pt x="5433410" y="1512857"/>
                    <a:pt x="5126038" y="1167736"/>
                    <a:pt x="5134316" y="741558"/>
                  </a:cubicBezTo>
                  <a:cubicBezTo>
                    <a:pt x="5142234" y="328349"/>
                    <a:pt x="5439529" y="11688"/>
                    <a:pt x="5804489" y="16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Curve"/>
            <p:cNvSpPr>
              <a:spLocks noChangeAspect="1"/>
            </p:cNvSpPr>
            <p:nvPr/>
          </p:nvSpPr>
          <p:spPr>
            <a:xfrm>
              <a:off x="7046406" y="5202635"/>
              <a:ext cx="177874" cy="2252746"/>
            </a:xfrm>
            <a:custGeom>
              <a:avLst/>
              <a:gdLst>
                <a:gd name="connsiteX0" fmla="*/ 7006 w 177874"/>
                <a:gd name="connsiteY0" fmla="*/ 0 h 2256545"/>
                <a:gd name="connsiteX1" fmla="*/ 53924 w 177874"/>
                <a:gd name="connsiteY1" fmla="*/ 0 h 2256545"/>
                <a:gd name="connsiteX2" fmla="*/ 74770 w 177874"/>
                <a:gd name="connsiteY2" fmla="*/ 90321 h 2256545"/>
                <a:gd name="connsiteX3" fmla="*/ 177874 w 177874"/>
                <a:gd name="connsiteY3" fmla="*/ 1113094 h 2256545"/>
                <a:gd name="connsiteX4" fmla="*/ 74770 w 177874"/>
                <a:gd name="connsiteY4" fmla="*/ 2135868 h 2256545"/>
                <a:gd name="connsiteX5" fmla="*/ 46918 w 177874"/>
                <a:gd name="connsiteY5" fmla="*/ 2256545 h 2256545"/>
                <a:gd name="connsiteX6" fmla="*/ 0 w 177874"/>
                <a:gd name="connsiteY6" fmla="*/ 2256545 h 2256545"/>
                <a:gd name="connsiteX7" fmla="*/ 29978 w 177874"/>
                <a:gd name="connsiteY7" fmla="*/ 2126653 h 2256545"/>
                <a:gd name="connsiteX8" fmla="*/ 132154 w 177874"/>
                <a:gd name="connsiteY8" fmla="*/ 1113094 h 2256545"/>
                <a:gd name="connsiteX9" fmla="*/ 29978 w 177874"/>
                <a:gd name="connsiteY9" fmla="*/ 99535 h 225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74" h="2256545">
                  <a:moveTo>
                    <a:pt x="7006" y="0"/>
                  </a:moveTo>
                  <a:lnTo>
                    <a:pt x="53924" y="0"/>
                  </a:lnTo>
                  <a:lnTo>
                    <a:pt x="74770" y="90321"/>
                  </a:lnTo>
                  <a:cubicBezTo>
                    <a:pt x="142372" y="420686"/>
                    <a:pt x="177874" y="762744"/>
                    <a:pt x="177874" y="1113094"/>
                  </a:cubicBezTo>
                  <a:cubicBezTo>
                    <a:pt x="177874" y="1463444"/>
                    <a:pt x="142372" y="1805503"/>
                    <a:pt x="74770" y="2135868"/>
                  </a:cubicBezTo>
                  <a:lnTo>
                    <a:pt x="46918" y="2256545"/>
                  </a:lnTo>
                  <a:lnTo>
                    <a:pt x="0" y="2256545"/>
                  </a:lnTo>
                  <a:lnTo>
                    <a:pt x="29978" y="2126653"/>
                  </a:lnTo>
                  <a:cubicBezTo>
                    <a:pt x="96972" y="1799264"/>
                    <a:pt x="132154" y="1460288"/>
                    <a:pt x="132154" y="1113094"/>
                  </a:cubicBezTo>
                  <a:cubicBezTo>
                    <a:pt x="132154" y="765900"/>
                    <a:pt x="96972" y="426924"/>
                    <a:pt x="29978" y="9953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Windows 8 Icon"/>
            <p:cNvSpPr>
              <a:spLocks noChangeAspect="1"/>
            </p:cNvSpPr>
            <p:nvPr/>
          </p:nvSpPr>
          <p:spPr>
            <a:xfrm>
              <a:off x="7568535" y="5454794"/>
              <a:ext cx="528602" cy="529318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113938" y="1638243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Font: Segoe UI </a:t>
            </a:r>
            <a:r>
              <a:rPr lang="en-US" dirty="0" err="1" smtClean="0"/>
              <a:t>Semibold</a:t>
            </a:r>
            <a:endParaRPr lang="en-US" dirty="0"/>
          </a:p>
        </p:txBody>
      </p:sp>
      <p:sp>
        <p:nvSpPr>
          <p:cNvPr id="125" name="Freeform 124"/>
          <p:cNvSpPr/>
          <p:nvPr/>
        </p:nvSpPr>
        <p:spPr>
          <a:xfrm>
            <a:off x="1822895" y="1817915"/>
            <a:ext cx="408675" cy="772885"/>
          </a:xfrm>
          <a:custGeom>
            <a:avLst/>
            <a:gdLst>
              <a:gd name="connsiteX0" fmla="*/ 0 w 119743"/>
              <a:gd name="connsiteY0" fmla="*/ 0 h 696685"/>
              <a:gd name="connsiteX1" fmla="*/ 119743 w 119743"/>
              <a:gd name="connsiteY1" fmla="*/ 696685 h 696685"/>
              <a:gd name="connsiteX2" fmla="*/ 119743 w 119743"/>
              <a:gd name="connsiteY2" fmla="*/ 696685 h 696685"/>
              <a:gd name="connsiteX0" fmla="*/ 184936 w 304679"/>
              <a:gd name="connsiteY0" fmla="*/ 0 h 696685"/>
              <a:gd name="connsiteX1" fmla="*/ 304679 w 304679"/>
              <a:gd name="connsiteY1" fmla="*/ 696685 h 696685"/>
              <a:gd name="connsiteX2" fmla="*/ 304679 w 304679"/>
              <a:gd name="connsiteY2" fmla="*/ 696685 h 696685"/>
              <a:gd name="connsiteX0" fmla="*/ 220463 w 220463"/>
              <a:gd name="connsiteY0" fmla="*/ 0 h 685799"/>
              <a:gd name="connsiteX1" fmla="*/ 155149 w 220463"/>
              <a:gd name="connsiteY1" fmla="*/ 685799 h 685799"/>
              <a:gd name="connsiteX2" fmla="*/ 155149 w 220463"/>
              <a:gd name="connsiteY2" fmla="*/ 685799 h 685799"/>
              <a:gd name="connsiteX0" fmla="*/ 297542 w 297542"/>
              <a:gd name="connsiteY0" fmla="*/ 0 h 685799"/>
              <a:gd name="connsiteX1" fmla="*/ 232228 w 297542"/>
              <a:gd name="connsiteY1" fmla="*/ 685799 h 685799"/>
              <a:gd name="connsiteX2" fmla="*/ 232228 w 297542"/>
              <a:gd name="connsiteY2" fmla="*/ 685799 h 685799"/>
              <a:gd name="connsiteX0" fmla="*/ 302009 w 345552"/>
              <a:gd name="connsiteY0" fmla="*/ 0 h 772885"/>
              <a:gd name="connsiteX1" fmla="*/ 236695 w 345552"/>
              <a:gd name="connsiteY1" fmla="*/ 685799 h 772885"/>
              <a:gd name="connsiteX2" fmla="*/ 345552 w 345552"/>
              <a:gd name="connsiteY2" fmla="*/ 772885 h 772885"/>
              <a:gd name="connsiteX0" fmla="*/ 346046 w 389589"/>
              <a:gd name="connsiteY0" fmla="*/ 0 h 772885"/>
              <a:gd name="connsiteX1" fmla="*/ 150104 w 389589"/>
              <a:gd name="connsiteY1" fmla="*/ 533399 h 772885"/>
              <a:gd name="connsiteX2" fmla="*/ 389589 w 389589"/>
              <a:gd name="connsiteY2" fmla="*/ 772885 h 772885"/>
              <a:gd name="connsiteX0" fmla="*/ 0 w 43543"/>
              <a:gd name="connsiteY0" fmla="*/ 0 h 772885"/>
              <a:gd name="connsiteX1" fmla="*/ 43543 w 43543"/>
              <a:gd name="connsiteY1" fmla="*/ 772885 h 772885"/>
              <a:gd name="connsiteX0" fmla="*/ 295348 w 338891"/>
              <a:gd name="connsiteY0" fmla="*/ 0 h 772885"/>
              <a:gd name="connsiteX1" fmla="*/ 338891 w 338891"/>
              <a:gd name="connsiteY1" fmla="*/ 772885 h 772885"/>
              <a:gd name="connsiteX0" fmla="*/ 365132 w 408675"/>
              <a:gd name="connsiteY0" fmla="*/ 0 h 772885"/>
              <a:gd name="connsiteX1" fmla="*/ 408675 w 408675"/>
              <a:gd name="connsiteY1" fmla="*/ 772885 h 772885"/>
              <a:gd name="connsiteX0" fmla="*/ 365132 w 408675"/>
              <a:gd name="connsiteY0" fmla="*/ 0 h 772885"/>
              <a:gd name="connsiteX1" fmla="*/ 408675 w 408675"/>
              <a:gd name="connsiteY1" fmla="*/ 772885 h 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8675" h="772885">
                <a:moveTo>
                  <a:pt x="365132" y="0"/>
                </a:moveTo>
                <a:cubicBezTo>
                  <a:pt x="-317039" y="94342"/>
                  <a:pt x="111132" y="460829"/>
                  <a:pt x="408675" y="772885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Micro SD Logo"/>
          <p:cNvSpPr>
            <a:spLocks noChangeAspect="1"/>
          </p:cNvSpPr>
          <p:nvPr/>
        </p:nvSpPr>
        <p:spPr bwMode="auto">
          <a:xfrm>
            <a:off x="2162400" y="5229669"/>
            <a:ext cx="1315270" cy="621458"/>
          </a:xfrm>
          <a:custGeom>
            <a:avLst/>
            <a:gdLst>
              <a:gd name="connsiteX0" fmla="*/ 6160020 w 6517502"/>
              <a:gd name="connsiteY0" fmla="*/ 1847649 h 3079484"/>
              <a:gd name="connsiteX1" fmla="*/ 6482242 w 6517502"/>
              <a:gd name="connsiteY1" fmla="*/ 2119858 h 3079484"/>
              <a:gd name="connsiteX2" fmla="*/ 6462081 w 6517502"/>
              <a:gd name="connsiteY2" fmla="*/ 2425597 h 3079484"/>
              <a:gd name="connsiteX3" fmla="*/ 4144963 w 6517502"/>
              <a:gd name="connsiteY3" fmla="*/ 3076374 h 3079484"/>
              <a:gd name="connsiteX4" fmla="*/ 4353057 w 6517502"/>
              <a:gd name="connsiteY4" fmla="*/ 2490494 h 3079484"/>
              <a:gd name="connsiteX5" fmla="*/ 4772486 w 6517502"/>
              <a:gd name="connsiteY5" fmla="*/ 2446148 h 3079484"/>
              <a:gd name="connsiteX6" fmla="*/ 5059065 w 6517502"/>
              <a:gd name="connsiteY6" fmla="*/ 2362142 h 3079484"/>
              <a:gd name="connsiteX7" fmla="*/ 5239798 w 6517502"/>
              <a:gd name="connsiteY7" fmla="*/ 2249653 h 3079484"/>
              <a:gd name="connsiteX8" fmla="*/ 5290201 w 6517502"/>
              <a:gd name="connsiteY8" fmla="*/ 2124906 h 3079484"/>
              <a:gd name="connsiteX9" fmla="*/ 5279760 w 6517502"/>
              <a:gd name="connsiteY9" fmla="*/ 2092817 h 3079484"/>
              <a:gd name="connsiteX10" fmla="*/ 5268239 w 6517502"/>
              <a:gd name="connsiteY10" fmla="*/ 2072627 h 3079484"/>
              <a:gd name="connsiteX11" fmla="*/ 5795277 w 6517502"/>
              <a:gd name="connsiteY11" fmla="*/ 1707949 h 3079484"/>
              <a:gd name="connsiteX12" fmla="*/ 5970588 w 6517502"/>
              <a:gd name="connsiteY12" fmla="*/ 1770929 h 3079484"/>
              <a:gd name="connsiteX13" fmla="*/ 5216429 w 6517502"/>
              <a:gd name="connsiteY13" fmla="*/ 2020686 h 3079484"/>
              <a:gd name="connsiteX14" fmla="*/ 5204190 w 6517502"/>
              <a:gd name="connsiteY14" fmla="*/ 2012049 h 3079484"/>
              <a:gd name="connsiteX15" fmla="*/ 5141913 w 6517502"/>
              <a:gd name="connsiteY15" fmla="*/ 1970663 h 3079484"/>
              <a:gd name="connsiteX16" fmla="*/ 4662661 w 6517502"/>
              <a:gd name="connsiteY16" fmla="*/ 1614646 h 3079484"/>
              <a:gd name="connsiteX17" fmla="*/ 5185161 w 6517502"/>
              <a:gd name="connsiteY17" fmla="*/ 1622556 h 3079484"/>
              <a:gd name="connsiteX18" fmla="*/ 5435601 w 6517502"/>
              <a:gd name="connsiteY18" fmla="*/ 1647004 h 3079484"/>
              <a:gd name="connsiteX19" fmla="*/ 4989854 w 6517502"/>
              <a:gd name="connsiteY19" fmla="*/ 1923848 h 3079484"/>
              <a:gd name="connsiteX20" fmla="*/ 4749504 w 6517502"/>
              <a:gd name="connsiteY20" fmla="*/ 1883580 h 3079484"/>
              <a:gd name="connsiteX21" fmla="*/ 4570413 w 6517502"/>
              <a:gd name="connsiteY21" fmla="*/ 1874951 h 3079484"/>
              <a:gd name="connsiteX22" fmla="*/ 4079075 w 6517502"/>
              <a:gd name="connsiteY22" fmla="*/ 1611472 h 3079484"/>
              <a:gd name="connsiteX23" fmla="*/ 4402138 w 6517502"/>
              <a:gd name="connsiteY23" fmla="*/ 1614716 h 3079484"/>
              <a:gd name="connsiteX24" fmla="*/ 4310658 w 6517502"/>
              <a:gd name="connsiteY24" fmla="*/ 1875319 h 3079484"/>
              <a:gd name="connsiteX25" fmla="*/ 3405217 w 6517502"/>
              <a:gd name="connsiteY25" fmla="*/ 1881086 h 3079484"/>
              <a:gd name="connsiteX26" fmla="*/ 2989594 w 6517502"/>
              <a:gd name="connsiteY26" fmla="*/ 1975163 h 3079484"/>
              <a:gd name="connsiteX27" fmla="*/ 3555764 w 6517502"/>
              <a:gd name="connsiteY27" fmla="*/ 2188547 h 3079484"/>
              <a:gd name="connsiteX28" fmla="*/ 4036937 w 6517502"/>
              <a:gd name="connsiteY28" fmla="*/ 2697858 h 3079484"/>
              <a:gd name="connsiteX29" fmla="*/ 2825721 w 6517502"/>
              <a:gd name="connsiteY29" fmla="*/ 3079211 h 3079484"/>
              <a:gd name="connsiteX30" fmla="*/ 1992313 w 6517502"/>
              <a:gd name="connsiteY30" fmla="*/ 3051457 h 3079484"/>
              <a:gd name="connsiteX31" fmla="*/ 2158346 w 6517502"/>
              <a:gd name="connsiteY31" fmla="*/ 2592968 h 3079484"/>
              <a:gd name="connsiteX32" fmla="*/ 2936650 w 6517502"/>
              <a:gd name="connsiteY32" fmla="*/ 2642710 h 3079484"/>
              <a:gd name="connsiteX33" fmla="*/ 3304373 w 6517502"/>
              <a:gd name="connsiteY33" fmla="*/ 2578911 h 3079484"/>
              <a:gd name="connsiteX34" fmla="*/ 2893791 w 6517502"/>
              <a:gd name="connsiteY34" fmla="*/ 2395083 h 3079484"/>
              <a:gd name="connsiteX35" fmla="*/ 2475286 w 6517502"/>
              <a:gd name="connsiteY35" fmla="*/ 1985616 h 3079484"/>
              <a:gd name="connsiteX36" fmla="*/ 3371002 w 6517502"/>
              <a:gd name="connsiteY36" fmla="*/ 1626610 h 3079484"/>
              <a:gd name="connsiteX37" fmla="*/ 4079075 w 6517502"/>
              <a:gd name="connsiteY37" fmla="*/ 1611472 h 3079484"/>
              <a:gd name="connsiteX38" fmla="*/ 2341580 w 6517502"/>
              <a:gd name="connsiteY38" fmla="*/ 552249 h 3079484"/>
              <a:gd name="connsiteX39" fmla="*/ 2354512 w 6517502"/>
              <a:gd name="connsiteY39" fmla="*/ 552610 h 3079484"/>
              <a:gd name="connsiteX40" fmla="*/ 2589096 w 6517502"/>
              <a:gd name="connsiteY40" fmla="*/ 812163 h 3079484"/>
              <a:gd name="connsiteX41" fmla="*/ 2589096 w 6517502"/>
              <a:gd name="connsiteY41" fmla="*/ 1574599 h 3079484"/>
              <a:gd name="connsiteX42" fmla="*/ 2095500 w 6517502"/>
              <a:gd name="connsiteY42" fmla="*/ 1574599 h 3079484"/>
              <a:gd name="connsiteX43" fmla="*/ 2095500 w 6517502"/>
              <a:gd name="connsiteY43" fmla="*/ 812163 h 3079484"/>
              <a:gd name="connsiteX44" fmla="*/ 2095500 w 6517502"/>
              <a:gd name="connsiteY44" fmla="*/ 788010 h 3079484"/>
              <a:gd name="connsiteX45" fmla="*/ 2341580 w 6517502"/>
              <a:gd name="connsiteY45" fmla="*/ 552249 h 3079484"/>
              <a:gd name="connsiteX46" fmla="*/ 5848350 w 6517502"/>
              <a:gd name="connsiteY46" fmla="*/ 439536 h 3079484"/>
              <a:gd name="connsiteX47" fmla="*/ 5527675 w 6517502"/>
              <a:gd name="connsiteY47" fmla="*/ 760211 h 3079484"/>
              <a:gd name="connsiteX48" fmla="*/ 5848350 w 6517502"/>
              <a:gd name="connsiteY48" fmla="*/ 1080886 h 3079484"/>
              <a:gd name="connsiteX49" fmla="*/ 6169025 w 6517502"/>
              <a:gd name="connsiteY49" fmla="*/ 760211 h 3079484"/>
              <a:gd name="connsiteX50" fmla="*/ 5848350 w 6517502"/>
              <a:gd name="connsiteY50" fmla="*/ 439536 h 3079484"/>
              <a:gd name="connsiteX51" fmla="*/ 4559518 w 6517502"/>
              <a:gd name="connsiteY51" fmla="*/ 29232 h 3079484"/>
              <a:gd name="connsiteX52" fmla="*/ 4707752 w 6517502"/>
              <a:gd name="connsiteY52" fmla="*/ 46893 h 3079484"/>
              <a:gd name="connsiteX53" fmla="*/ 5087692 w 6517502"/>
              <a:gd name="connsiteY53" fmla="*/ 697071 h 3079484"/>
              <a:gd name="connsiteX54" fmla="*/ 5086613 w 6517502"/>
              <a:gd name="connsiteY54" fmla="*/ 697071 h 3079484"/>
              <a:gd name="connsiteX55" fmla="*/ 4672493 w 6517502"/>
              <a:gd name="connsiteY55" fmla="*/ 696711 h 3079484"/>
              <a:gd name="connsiteX56" fmla="*/ 4669614 w 6517502"/>
              <a:gd name="connsiteY56" fmla="*/ 526237 h 3079484"/>
              <a:gd name="connsiteX57" fmla="*/ 4482523 w 6517502"/>
              <a:gd name="connsiteY57" fmla="*/ 409104 h 3079484"/>
              <a:gd name="connsiteX58" fmla="*/ 4312342 w 6517502"/>
              <a:gd name="connsiteY58" fmla="*/ 579578 h 3079484"/>
              <a:gd name="connsiteX59" fmla="*/ 4312342 w 6517502"/>
              <a:gd name="connsiteY59" fmla="*/ 1097847 h 3079484"/>
              <a:gd name="connsiteX60" fmla="*/ 4312342 w 6517502"/>
              <a:gd name="connsiteY60" fmla="*/ 1504749 h 3079484"/>
              <a:gd name="connsiteX61" fmla="*/ 3899661 w 6517502"/>
              <a:gd name="connsiteY61" fmla="*/ 1504749 h 3079484"/>
              <a:gd name="connsiteX62" fmla="*/ 3907577 w 6517502"/>
              <a:gd name="connsiteY62" fmla="*/ 481907 h 3079484"/>
              <a:gd name="connsiteX63" fmla="*/ 4500873 w 6517502"/>
              <a:gd name="connsiteY63" fmla="*/ 29953 h 3079484"/>
              <a:gd name="connsiteX64" fmla="*/ 4559518 w 6517502"/>
              <a:gd name="connsiteY64" fmla="*/ 29232 h 3079484"/>
              <a:gd name="connsiteX65" fmla="*/ 3452825 w 6517502"/>
              <a:gd name="connsiteY65" fmla="*/ 28735 h 3079484"/>
              <a:gd name="connsiteX66" fmla="*/ 3616607 w 6517502"/>
              <a:gd name="connsiteY66" fmla="*/ 30898 h 3079484"/>
              <a:gd name="connsiteX67" fmla="*/ 3864621 w 6517502"/>
              <a:gd name="connsiteY67" fmla="*/ 246135 h 3079484"/>
              <a:gd name="connsiteX68" fmla="*/ 3616607 w 6517502"/>
              <a:gd name="connsiteY68" fmla="*/ 462093 h 3079484"/>
              <a:gd name="connsiteX69" fmla="*/ 3374353 w 6517502"/>
              <a:gd name="connsiteY69" fmla="*/ 462093 h 3079484"/>
              <a:gd name="connsiteX70" fmla="*/ 3139299 w 6517502"/>
              <a:gd name="connsiteY70" fmla="*/ 669399 h 3079484"/>
              <a:gd name="connsiteX71" fmla="*/ 3352036 w 6517502"/>
              <a:gd name="connsiteY71" fmla="*/ 1072833 h 3079484"/>
              <a:gd name="connsiteX72" fmla="*/ 3638565 w 6517502"/>
              <a:gd name="connsiteY72" fmla="*/ 1074636 h 3079484"/>
              <a:gd name="connsiteX73" fmla="*/ 3697239 w 6517502"/>
              <a:gd name="connsiteY73" fmla="*/ 1085812 h 3079484"/>
              <a:gd name="connsiteX74" fmla="*/ 3848783 w 6517502"/>
              <a:gd name="connsiteY74" fmla="*/ 1360897 h 3079484"/>
              <a:gd name="connsiteX75" fmla="*/ 3616607 w 6517502"/>
              <a:gd name="connsiteY75" fmla="*/ 1504749 h 3079484"/>
              <a:gd name="connsiteX76" fmla="*/ 3349876 w 6517502"/>
              <a:gd name="connsiteY76" fmla="*/ 1502586 h 3079484"/>
              <a:gd name="connsiteX77" fmla="*/ 2640032 w 6517502"/>
              <a:gd name="connsiteY77" fmla="*/ 861922 h 3079484"/>
              <a:gd name="connsiteX78" fmla="*/ 3297322 w 6517502"/>
              <a:gd name="connsiteY78" fmla="*/ 31619 h 3079484"/>
              <a:gd name="connsiteX79" fmla="*/ 3452825 w 6517502"/>
              <a:gd name="connsiteY79" fmla="*/ 28735 h 3079484"/>
              <a:gd name="connsiteX80" fmla="*/ 2342357 w 6517502"/>
              <a:gd name="connsiteY80" fmla="*/ 15674 h 3079484"/>
              <a:gd name="connsiteX81" fmla="*/ 2589214 w 6517502"/>
              <a:gd name="connsiteY81" fmla="*/ 264118 h 3079484"/>
              <a:gd name="connsiteX82" fmla="*/ 2342357 w 6517502"/>
              <a:gd name="connsiteY82" fmla="*/ 512562 h 3079484"/>
              <a:gd name="connsiteX83" fmla="*/ 2095500 w 6517502"/>
              <a:gd name="connsiteY83" fmla="*/ 264118 h 3079484"/>
              <a:gd name="connsiteX84" fmla="*/ 2342357 w 6517502"/>
              <a:gd name="connsiteY84" fmla="*/ 15674 h 3079484"/>
              <a:gd name="connsiteX85" fmla="*/ 562517 w 6517502"/>
              <a:gd name="connsiteY85" fmla="*/ 1422 h 3079484"/>
              <a:gd name="connsiteX86" fmla="*/ 979543 w 6517502"/>
              <a:gd name="connsiteY86" fmla="*/ 166817 h 3079484"/>
              <a:gd name="connsiteX87" fmla="*/ 1979613 w 6517502"/>
              <a:gd name="connsiteY87" fmla="*/ 406440 h 3079484"/>
              <a:gd name="connsiteX88" fmla="*/ 1979613 w 6517502"/>
              <a:gd name="connsiteY88" fmla="*/ 2447024 h 3079484"/>
              <a:gd name="connsiteX89" fmla="*/ 1527655 w 6517502"/>
              <a:gd name="connsiteY89" fmla="*/ 2447024 h 3079484"/>
              <a:gd name="connsiteX90" fmla="*/ 1527655 w 6517502"/>
              <a:gd name="connsiteY90" fmla="*/ 608589 h 3079484"/>
              <a:gd name="connsiteX91" fmla="*/ 1168609 w 6517502"/>
              <a:gd name="connsiteY91" fmla="*/ 592374 h 3079484"/>
              <a:gd name="connsiteX92" fmla="*/ 1168609 w 6517502"/>
              <a:gd name="connsiteY92" fmla="*/ 2463599 h 3079484"/>
              <a:gd name="connsiteX93" fmla="*/ 790477 w 6517502"/>
              <a:gd name="connsiteY93" fmla="*/ 2456032 h 3079484"/>
              <a:gd name="connsiteX94" fmla="*/ 790477 w 6517502"/>
              <a:gd name="connsiteY94" fmla="*/ 585887 h 3079484"/>
              <a:gd name="connsiteX95" fmla="*/ 439714 w 6517502"/>
              <a:gd name="connsiteY95" fmla="*/ 602103 h 3079484"/>
              <a:gd name="connsiteX96" fmla="*/ 439714 w 6517502"/>
              <a:gd name="connsiteY96" fmla="*/ 2439096 h 3079484"/>
              <a:gd name="connsiteX97" fmla="*/ 0 w 6517502"/>
              <a:gd name="connsiteY97" fmla="*/ 2439096 h 3079484"/>
              <a:gd name="connsiteX98" fmla="*/ 0 w 6517502"/>
              <a:gd name="connsiteY98" fmla="*/ 401035 h 3079484"/>
              <a:gd name="connsiteX99" fmla="*/ 562517 w 6517502"/>
              <a:gd name="connsiteY99" fmla="*/ 1422 h 3079484"/>
              <a:gd name="connsiteX100" fmla="*/ 5804489 w 6517502"/>
              <a:gd name="connsiteY100" fmla="*/ 160 h 3079484"/>
              <a:gd name="connsiteX101" fmla="*/ 5839761 w 6517502"/>
              <a:gd name="connsiteY101" fmla="*/ 160 h 3079484"/>
              <a:gd name="connsiteX102" fmla="*/ 6513533 w 6517502"/>
              <a:gd name="connsiteY102" fmla="*/ 773981 h 3079484"/>
              <a:gd name="connsiteX103" fmla="*/ 5814207 w 6517502"/>
              <a:gd name="connsiteY103" fmla="*/ 1521503 h 3079484"/>
              <a:gd name="connsiteX104" fmla="*/ 5134316 w 6517502"/>
              <a:gd name="connsiteY104" fmla="*/ 741558 h 3079484"/>
              <a:gd name="connsiteX105" fmla="*/ 5804489 w 6517502"/>
              <a:gd name="connsiteY105" fmla="*/ 160 h 307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17502" h="3079484">
                <a:moveTo>
                  <a:pt x="6160020" y="1847649"/>
                </a:moveTo>
                <a:cubicBezTo>
                  <a:pt x="6301870" y="1917594"/>
                  <a:pt x="6420318" y="2005927"/>
                  <a:pt x="6482242" y="2119858"/>
                </a:cubicBezTo>
                <a:cubicBezTo>
                  <a:pt x="6537326" y="2219728"/>
                  <a:pt x="6525805" y="2324645"/>
                  <a:pt x="6462081" y="2425597"/>
                </a:cubicBezTo>
                <a:cubicBezTo>
                  <a:pt x="5951926" y="3060150"/>
                  <a:pt x="4624516" y="3055463"/>
                  <a:pt x="4144963" y="3076374"/>
                </a:cubicBezTo>
                <a:lnTo>
                  <a:pt x="4353057" y="2490494"/>
                </a:lnTo>
                <a:cubicBezTo>
                  <a:pt x="4479786" y="2485807"/>
                  <a:pt x="4662678" y="2467780"/>
                  <a:pt x="4772486" y="2446148"/>
                </a:cubicBezTo>
                <a:cubicBezTo>
                  <a:pt x="4881933" y="2424515"/>
                  <a:pt x="4978780" y="2396033"/>
                  <a:pt x="5059065" y="2362142"/>
                </a:cubicBezTo>
                <a:cubicBezTo>
                  <a:pt x="5137911" y="2328251"/>
                  <a:pt x="5199475" y="2290033"/>
                  <a:pt x="5239798" y="2249653"/>
                </a:cubicBezTo>
                <a:cubicBezTo>
                  <a:pt x="5279400" y="2209633"/>
                  <a:pt x="5297401" y="2167449"/>
                  <a:pt x="5290201" y="2124906"/>
                </a:cubicBezTo>
                <a:cubicBezTo>
                  <a:pt x="5288761" y="2114450"/>
                  <a:pt x="5284801" y="2102913"/>
                  <a:pt x="5279760" y="2092817"/>
                </a:cubicBezTo>
                <a:cubicBezTo>
                  <a:pt x="5276880" y="2085967"/>
                  <a:pt x="5272920" y="2079117"/>
                  <a:pt x="5268239" y="2072627"/>
                </a:cubicBezTo>
                <a:close/>
                <a:moveTo>
                  <a:pt x="5795277" y="1707949"/>
                </a:moveTo>
                <a:cubicBezTo>
                  <a:pt x="5847835" y="1721985"/>
                  <a:pt x="5919111" y="1748616"/>
                  <a:pt x="5970588" y="1770929"/>
                </a:cubicBezTo>
                <a:lnTo>
                  <a:pt x="5216429" y="2020686"/>
                </a:lnTo>
                <a:cubicBezTo>
                  <a:pt x="5212109" y="2017807"/>
                  <a:pt x="5208149" y="2014568"/>
                  <a:pt x="5204190" y="2012049"/>
                </a:cubicBezTo>
                <a:cubicBezTo>
                  <a:pt x="5189070" y="2001613"/>
                  <a:pt x="5160632" y="1980739"/>
                  <a:pt x="5141913" y="1970663"/>
                </a:cubicBezTo>
                <a:close/>
                <a:moveTo>
                  <a:pt x="4662661" y="1614646"/>
                </a:moveTo>
                <a:cubicBezTo>
                  <a:pt x="4894003" y="1614286"/>
                  <a:pt x="4976522" y="1617882"/>
                  <a:pt x="5185161" y="1622556"/>
                </a:cubicBezTo>
                <a:cubicBezTo>
                  <a:pt x="5237411" y="1624353"/>
                  <a:pt x="5327137" y="1631904"/>
                  <a:pt x="5435601" y="1647004"/>
                </a:cubicBezTo>
                <a:lnTo>
                  <a:pt x="4989854" y="1923848"/>
                </a:lnTo>
                <a:cubicBezTo>
                  <a:pt x="4918506" y="1905871"/>
                  <a:pt x="4837068" y="1891849"/>
                  <a:pt x="4749504" y="1883580"/>
                </a:cubicBezTo>
                <a:cubicBezTo>
                  <a:pt x="4652932" y="1874592"/>
                  <a:pt x="4627347" y="1876749"/>
                  <a:pt x="4570413" y="1874951"/>
                </a:cubicBezTo>
                <a:close/>
                <a:moveTo>
                  <a:pt x="4079075" y="1611472"/>
                </a:moveTo>
                <a:cubicBezTo>
                  <a:pt x="4272841" y="1611472"/>
                  <a:pt x="4402138" y="1614716"/>
                  <a:pt x="4402138" y="1614716"/>
                </a:cubicBezTo>
                <a:lnTo>
                  <a:pt x="4310658" y="1875319"/>
                </a:lnTo>
                <a:cubicBezTo>
                  <a:pt x="4310658" y="1875319"/>
                  <a:pt x="3590699" y="1876040"/>
                  <a:pt x="3405217" y="1881086"/>
                </a:cubicBezTo>
                <a:cubicBezTo>
                  <a:pt x="3234502" y="1885772"/>
                  <a:pt x="2989594" y="1883249"/>
                  <a:pt x="2989594" y="1975163"/>
                </a:cubicBezTo>
                <a:cubicBezTo>
                  <a:pt x="2989594" y="2046891"/>
                  <a:pt x="3354795" y="2129073"/>
                  <a:pt x="3555764" y="2188547"/>
                </a:cubicBezTo>
                <a:cubicBezTo>
                  <a:pt x="3852895" y="2276857"/>
                  <a:pt x="4102846" y="2411664"/>
                  <a:pt x="4036937" y="2697858"/>
                </a:cubicBezTo>
                <a:cubicBezTo>
                  <a:pt x="3944376" y="3103361"/>
                  <a:pt x="3438712" y="3079211"/>
                  <a:pt x="2825721" y="3079211"/>
                </a:cubicBezTo>
                <a:cubicBezTo>
                  <a:pt x="2395691" y="3079211"/>
                  <a:pt x="1992313" y="3051457"/>
                  <a:pt x="1992313" y="3051457"/>
                </a:cubicBezTo>
                <a:lnTo>
                  <a:pt x="2158346" y="2592968"/>
                </a:lnTo>
                <a:cubicBezTo>
                  <a:pt x="2158346" y="2592968"/>
                  <a:pt x="2513823" y="2635141"/>
                  <a:pt x="2936650" y="2642710"/>
                </a:cubicBezTo>
                <a:cubicBezTo>
                  <a:pt x="3209651" y="2648117"/>
                  <a:pt x="3304373" y="2643071"/>
                  <a:pt x="3304373" y="2578911"/>
                </a:cubicBezTo>
                <a:cubicBezTo>
                  <a:pt x="3304373" y="2500334"/>
                  <a:pt x="3052621" y="2455278"/>
                  <a:pt x="2893791" y="2395083"/>
                </a:cubicBezTo>
                <a:cubicBezTo>
                  <a:pt x="2727398" y="2330924"/>
                  <a:pt x="2452236" y="2189628"/>
                  <a:pt x="2475286" y="1985616"/>
                </a:cubicBezTo>
                <a:cubicBezTo>
                  <a:pt x="2491854" y="1828100"/>
                  <a:pt x="2630155" y="1663736"/>
                  <a:pt x="3371002" y="1626610"/>
                </a:cubicBezTo>
                <a:cubicBezTo>
                  <a:pt x="3627796" y="1613995"/>
                  <a:pt x="3885670" y="1611111"/>
                  <a:pt x="4079075" y="1611472"/>
                </a:cubicBezTo>
                <a:close/>
                <a:moveTo>
                  <a:pt x="2341580" y="552249"/>
                </a:moveTo>
                <a:cubicBezTo>
                  <a:pt x="2345890" y="552249"/>
                  <a:pt x="2350201" y="552249"/>
                  <a:pt x="2354512" y="552610"/>
                </a:cubicBezTo>
                <a:cubicBezTo>
                  <a:pt x="2490664" y="559459"/>
                  <a:pt x="2595563" y="675537"/>
                  <a:pt x="2589096" y="812163"/>
                </a:cubicBezTo>
                <a:lnTo>
                  <a:pt x="2589096" y="1574599"/>
                </a:lnTo>
                <a:lnTo>
                  <a:pt x="2095500" y="1574599"/>
                </a:lnTo>
                <a:lnTo>
                  <a:pt x="2095500" y="812163"/>
                </a:lnTo>
                <a:lnTo>
                  <a:pt x="2095500" y="788010"/>
                </a:lnTo>
                <a:cubicBezTo>
                  <a:pt x="2101966" y="655710"/>
                  <a:pt x="2211175" y="552249"/>
                  <a:pt x="2341580" y="552249"/>
                </a:cubicBezTo>
                <a:close/>
                <a:moveTo>
                  <a:pt x="5848350" y="439536"/>
                </a:moveTo>
                <a:cubicBezTo>
                  <a:pt x="5671246" y="439536"/>
                  <a:pt x="5527675" y="583107"/>
                  <a:pt x="5527675" y="760211"/>
                </a:cubicBezTo>
                <a:cubicBezTo>
                  <a:pt x="5527675" y="937315"/>
                  <a:pt x="5671246" y="1080886"/>
                  <a:pt x="5848350" y="1080886"/>
                </a:cubicBezTo>
                <a:cubicBezTo>
                  <a:pt x="6025454" y="1080886"/>
                  <a:pt x="6169025" y="937315"/>
                  <a:pt x="6169025" y="760211"/>
                </a:cubicBezTo>
                <a:cubicBezTo>
                  <a:pt x="6169025" y="583107"/>
                  <a:pt x="6025454" y="439536"/>
                  <a:pt x="5848350" y="439536"/>
                </a:cubicBezTo>
                <a:close/>
                <a:moveTo>
                  <a:pt x="4559518" y="29232"/>
                </a:moveTo>
                <a:cubicBezTo>
                  <a:pt x="4613487" y="29232"/>
                  <a:pt x="4657022" y="33918"/>
                  <a:pt x="4707752" y="46893"/>
                </a:cubicBezTo>
                <a:cubicBezTo>
                  <a:pt x="4984432" y="116812"/>
                  <a:pt x="5154613" y="407662"/>
                  <a:pt x="5087692" y="697071"/>
                </a:cubicBezTo>
                <a:cubicBezTo>
                  <a:pt x="4817848" y="985039"/>
                  <a:pt x="4816409" y="986480"/>
                  <a:pt x="5086613" y="697071"/>
                </a:cubicBezTo>
                <a:lnTo>
                  <a:pt x="4672493" y="696711"/>
                </a:lnTo>
                <a:cubicBezTo>
                  <a:pt x="4672493" y="696711"/>
                  <a:pt x="4669614" y="532364"/>
                  <a:pt x="4669614" y="526237"/>
                </a:cubicBezTo>
                <a:cubicBezTo>
                  <a:pt x="4666736" y="472897"/>
                  <a:pt x="4581826" y="404419"/>
                  <a:pt x="4482523" y="409104"/>
                </a:cubicBezTo>
                <a:cubicBezTo>
                  <a:pt x="4383221" y="414150"/>
                  <a:pt x="4306945" y="490557"/>
                  <a:pt x="4312342" y="579578"/>
                </a:cubicBezTo>
                <a:lnTo>
                  <a:pt x="4312342" y="1097847"/>
                </a:lnTo>
                <a:lnTo>
                  <a:pt x="4312342" y="1504749"/>
                </a:lnTo>
                <a:lnTo>
                  <a:pt x="3899661" y="1504749"/>
                </a:lnTo>
                <a:cubicBezTo>
                  <a:pt x="3899661" y="1164883"/>
                  <a:pt x="3887788" y="813123"/>
                  <a:pt x="3907577" y="481907"/>
                </a:cubicBezTo>
                <a:cubicBezTo>
                  <a:pt x="3954709" y="188894"/>
                  <a:pt x="4215918" y="22024"/>
                  <a:pt x="4500873" y="29953"/>
                </a:cubicBezTo>
                <a:cubicBezTo>
                  <a:pt x="4521740" y="29232"/>
                  <a:pt x="4541529" y="28872"/>
                  <a:pt x="4559518" y="29232"/>
                </a:cubicBezTo>
                <a:close/>
                <a:moveTo>
                  <a:pt x="3452825" y="28735"/>
                </a:moveTo>
                <a:cubicBezTo>
                  <a:pt x="3508619" y="28374"/>
                  <a:pt x="3565493" y="29095"/>
                  <a:pt x="3616607" y="30898"/>
                </a:cubicBezTo>
                <a:cubicBezTo>
                  <a:pt x="3753393" y="30898"/>
                  <a:pt x="3864621" y="127160"/>
                  <a:pt x="3864621" y="246135"/>
                </a:cubicBezTo>
                <a:cubicBezTo>
                  <a:pt x="3864621" y="364750"/>
                  <a:pt x="3753393" y="462093"/>
                  <a:pt x="3616607" y="462093"/>
                </a:cubicBezTo>
                <a:lnTo>
                  <a:pt x="3374353" y="462093"/>
                </a:lnTo>
                <a:cubicBezTo>
                  <a:pt x="3263845" y="489133"/>
                  <a:pt x="3175655" y="567008"/>
                  <a:pt x="3139299" y="669399"/>
                </a:cubicBezTo>
                <a:cubicBezTo>
                  <a:pt x="3079905" y="835964"/>
                  <a:pt x="3175295" y="1016590"/>
                  <a:pt x="3352036" y="1072833"/>
                </a:cubicBezTo>
                <a:lnTo>
                  <a:pt x="3638565" y="1074636"/>
                </a:lnTo>
                <a:cubicBezTo>
                  <a:pt x="3660163" y="1076438"/>
                  <a:pt x="3679241" y="1080404"/>
                  <a:pt x="3697239" y="1085812"/>
                </a:cubicBezTo>
                <a:cubicBezTo>
                  <a:pt x="3826105" y="1125470"/>
                  <a:pt x="3894138" y="1248051"/>
                  <a:pt x="3848783" y="1360897"/>
                </a:cubicBezTo>
                <a:cubicBezTo>
                  <a:pt x="3813866" y="1446704"/>
                  <a:pt x="3720996" y="1504028"/>
                  <a:pt x="3616607" y="1504749"/>
                </a:cubicBezTo>
                <a:lnTo>
                  <a:pt x="3349876" y="1502586"/>
                </a:lnTo>
                <a:cubicBezTo>
                  <a:pt x="2985235" y="1482036"/>
                  <a:pt x="2687187" y="1213079"/>
                  <a:pt x="2640032" y="861922"/>
                </a:cubicBezTo>
                <a:cubicBezTo>
                  <a:pt x="2586038" y="458488"/>
                  <a:pt x="2880486" y="84257"/>
                  <a:pt x="3297322" y="31619"/>
                </a:cubicBezTo>
                <a:cubicBezTo>
                  <a:pt x="3343037" y="30177"/>
                  <a:pt x="3397031" y="28735"/>
                  <a:pt x="3452825" y="28735"/>
                </a:cubicBezTo>
                <a:close/>
                <a:moveTo>
                  <a:pt x="2342357" y="15674"/>
                </a:moveTo>
                <a:cubicBezTo>
                  <a:pt x="2478692" y="15674"/>
                  <a:pt x="2589214" y="126906"/>
                  <a:pt x="2589214" y="264118"/>
                </a:cubicBezTo>
                <a:cubicBezTo>
                  <a:pt x="2589214" y="401330"/>
                  <a:pt x="2478692" y="512562"/>
                  <a:pt x="2342357" y="512562"/>
                </a:cubicBezTo>
                <a:cubicBezTo>
                  <a:pt x="2206022" y="512562"/>
                  <a:pt x="2095500" y="401330"/>
                  <a:pt x="2095500" y="264118"/>
                </a:cubicBezTo>
                <a:cubicBezTo>
                  <a:pt x="2095500" y="126906"/>
                  <a:pt x="2206022" y="15674"/>
                  <a:pt x="2342357" y="15674"/>
                </a:cubicBezTo>
                <a:close/>
                <a:moveTo>
                  <a:pt x="562517" y="1422"/>
                </a:moveTo>
                <a:cubicBezTo>
                  <a:pt x="746541" y="2503"/>
                  <a:pt x="919402" y="61598"/>
                  <a:pt x="979543" y="166817"/>
                </a:cubicBezTo>
                <a:cubicBezTo>
                  <a:pt x="1141599" y="-84338"/>
                  <a:pt x="1979613" y="-59835"/>
                  <a:pt x="1979613" y="406440"/>
                </a:cubicBezTo>
                <a:lnTo>
                  <a:pt x="1979613" y="2447024"/>
                </a:lnTo>
                <a:lnTo>
                  <a:pt x="1527655" y="2447024"/>
                </a:lnTo>
                <a:lnTo>
                  <a:pt x="1527655" y="608589"/>
                </a:lnTo>
                <a:cubicBezTo>
                  <a:pt x="1466073" y="466256"/>
                  <a:pt x="1221908" y="466616"/>
                  <a:pt x="1168609" y="592374"/>
                </a:cubicBezTo>
                <a:lnTo>
                  <a:pt x="1168609" y="2463599"/>
                </a:lnTo>
                <a:cubicBezTo>
                  <a:pt x="1042565" y="2461077"/>
                  <a:pt x="916521" y="2458915"/>
                  <a:pt x="790477" y="2456032"/>
                </a:cubicBezTo>
                <a:lnTo>
                  <a:pt x="790477" y="585887"/>
                </a:lnTo>
                <a:cubicBezTo>
                  <a:pt x="739339" y="460851"/>
                  <a:pt x="501295" y="460851"/>
                  <a:pt x="439714" y="602103"/>
                </a:cubicBezTo>
                <a:lnTo>
                  <a:pt x="439714" y="2439096"/>
                </a:lnTo>
                <a:lnTo>
                  <a:pt x="0" y="2439096"/>
                </a:lnTo>
                <a:lnTo>
                  <a:pt x="0" y="401035"/>
                </a:lnTo>
                <a:cubicBezTo>
                  <a:pt x="0" y="121414"/>
                  <a:pt x="293143" y="-20"/>
                  <a:pt x="562517" y="1422"/>
                </a:cubicBezTo>
                <a:close/>
                <a:moveTo>
                  <a:pt x="5804489" y="160"/>
                </a:moveTo>
                <a:cubicBezTo>
                  <a:pt x="5816006" y="-201"/>
                  <a:pt x="5827884" y="160"/>
                  <a:pt x="5839761" y="160"/>
                </a:cubicBezTo>
                <a:cubicBezTo>
                  <a:pt x="6220557" y="9166"/>
                  <a:pt x="6521451" y="347082"/>
                  <a:pt x="6513533" y="773981"/>
                </a:cubicBezTo>
                <a:cubicBezTo>
                  <a:pt x="6505255" y="1200519"/>
                  <a:pt x="6195003" y="1530149"/>
                  <a:pt x="5814207" y="1521503"/>
                </a:cubicBezTo>
                <a:cubicBezTo>
                  <a:pt x="5433410" y="1512857"/>
                  <a:pt x="5126038" y="1167736"/>
                  <a:pt x="5134316" y="741558"/>
                </a:cubicBezTo>
                <a:cubicBezTo>
                  <a:pt x="5142234" y="328349"/>
                  <a:pt x="5439529" y="11688"/>
                  <a:pt x="5804489" y="160"/>
                </a:cubicBezTo>
                <a:close/>
              </a:path>
            </a:pathLst>
          </a:custGeom>
          <a:solidFill>
            <a:srgbClr val="1A1A1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0" name="Chip"/>
          <p:cNvSpPr>
            <a:spLocks noChangeAspect="1"/>
          </p:cNvSpPr>
          <p:nvPr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Topic 1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51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2</a:t>
              </a:r>
              <a:endParaRPr lang="en-US" sz="28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55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54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3</a:t>
              </a:r>
              <a:endParaRPr lang="en-US" sz="28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58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04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4</a:t>
              </a:r>
              <a:endParaRPr lang="en-US" sz="2800" dirty="0"/>
            </a:p>
          </p:txBody>
        </p:sp>
        <p:grpSp>
          <p:nvGrpSpPr>
            <p:cNvPr id="105" name="Group 104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106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509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Logo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04781" y="1954387"/>
            <a:ext cx="2528576" cy="1725590"/>
            <a:chOff x="13155858" y="3988572"/>
            <a:chExt cx="5655224" cy="3859326"/>
          </a:xfrm>
        </p:grpSpPr>
        <p:sp>
          <p:nvSpPr>
            <p:cNvPr id="6" name="Cloud Icon 02"/>
            <p:cNvSpPr>
              <a:spLocks noChangeAspect="1"/>
            </p:cNvSpPr>
            <p:nvPr/>
          </p:nvSpPr>
          <p:spPr bwMode="auto">
            <a:xfrm>
              <a:off x="13155858" y="3988572"/>
              <a:ext cx="5655224" cy="3859326"/>
            </a:xfrm>
            <a:custGeom>
              <a:avLst/>
              <a:gdLst/>
              <a:ahLst/>
              <a:cxnLst/>
              <a:rect l="l" t="t" r="r" b="b"/>
              <a:pathLst>
                <a:path w="806079" h="550097">
                  <a:moveTo>
                    <a:pt x="513182" y="0"/>
                  </a:moveTo>
                  <a:cubicBezTo>
                    <a:pt x="617747" y="0"/>
                    <a:pt x="702514" y="84767"/>
                    <a:pt x="702514" y="189332"/>
                  </a:cubicBezTo>
                  <a:cubicBezTo>
                    <a:pt x="702514" y="206482"/>
                    <a:pt x="700234" y="223099"/>
                    <a:pt x="695191" y="238690"/>
                  </a:cubicBezTo>
                  <a:cubicBezTo>
                    <a:pt x="759875" y="257891"/>
                    <a:pt x="806079" y="318231"/>
                    <a:pt x="806079" y="389361"/>
                  </a:cubicBezTo>
                  <a:cubicBezTo>
                    <a:pt x="806079" y="478132"/>
                    <a:pt x="734115" y="550096"/>
                    <a:pt x="645344" y="550096"/>
                  </a:cubicBezTo>
                  <a:lnTo>
                    <a:pt x="645339" y="550095"/>
                  </a:lnTo>
                  <a:lnTo>
                    <a:pt x="160745" y="550095"/>
                  </a:lnTo>
                  <a:cubicBezTo>
                    <a:pt x="160742" y="550097"/>
                    <a:pt x="160738" y="550097"/>
                    <a:pt x="160735" y="550097"/>
                  </a:cubicBezTo>
                  <a:cubicBezTo>
                    <a:pt x="71964" y="550097"/>
                    <a:pt x="0" y="478133"/>
                    <a:pt x="0" y="389362"/>
                  </a:cubicBezTo>
                  <a:cubicBezTo>
                    <a:pt x="0" y="318387"/>
                    <a:pt x="46004" y="258155"/>
                    <a:pt x="110460" y="238777"/>
                  </a:cubicBezTo>
                  <a:cubicBezTo>
                    <a:pt x="104615" y="226580"/>
                    <a:pt x="102400" y="212977"/>
                    <a:pt x="102400" y="198856"/>
                  </a:cubicBezTo>
                  <a:cubicBezTo>
                    <a:pt x="102400" y="125869"/>
                    <a:pt x="161567" y="66702"/>
                    <a:pt x="234554" y="66702"/>
                  </a:cubicBezTo>
                  <a:cubicBezTo>
                    <a:pt x="277173" y="66702"/>
                    <a:pt x="315080" y="86876"/>
                    <a:pt x="337520" y="119528"/>
                  </a:cubicBezTo>
                  <a:cubicBezTo>
                    <a:pt x="365006" y="49446"/>
                    <a:pt x="433320" y="0"/>
                    <a:pt x="5131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3469269" y="4266130"/>
              <a:ext cx="5028402" cy="3304210"/>
            </a:xfrm>
            <a:custGeom>
              <a:avLst/>
              <a:gdLst>
                <a:gd name="connsiteX0" fmla="*/ 4412806 w 5028402"/>
                <a:gd name="connsiteY0" fmla="*/ 2121802 h 3304210"/>
                <a:gd name="connsiteX1" fmla="*/ 4151958 w 5028402"/>
                <a:gd name="connsiteY1" fmla="*/ 2382649 h 3304210"/>
                <a:gd name="connsiteX2" fmla="*/ 4412806 w 5028402"/>
                <a:gd name="connsiteY2" fmla="*/ 2643497 h 3304210"/>
                <a:gd name="connsiteX3" fmla="*/ 4673652 w 5028402"/>
                <a:gd name="connsiteY3" fmla="*/ 2382650 h 3304210"/>
                <a:gd name="connsiteX4" fmla="*/ 4412806 w 5028402"/>
                <a:gd name="connsiteY4" fmla="*/ 2121802 h 3304210"/>
                <a:gd name="connsiteX5" fmla="*/ 615597 w 5028402"/>
                <a:gd name="connsiteY5" fmla="*/ 2121802 h 3304210"/>
                <a:gd name="connsiteX6" fmla="*/ 354750 w 5028402"/>
                <a:gd name="connsiteY6" fmla="*/ 2382650 h 3304210"/>
                <a:gd name="connsiteX7" fmla="*/ 615597 w 5028402"/>
                <a:gd name="connsiteY7" fmla="*/ 2643496 h 3304210"/>
                <a:gd name="connsiteX8" fmla="*/ 876444 w 5028402"/>
                <a:gd name="connsiteY8" fmla="*/ 2382650 h 3304210"/>
                <a:gd name="connsiteX9" fmla="*/ 615597 w 5028402"/>
                <a:gd name="connsiteY9" fmla="*/ 2121802 h 3304210"/>
                <a:gd name="connsiteX10" fmla="*/ 1236488 w 5028402"/>
                <a:gd name="connsiteY10" fmla="*/ 748262 h 3304210"/>
                <a:gd name="connsiteX11" fmla="*/ 1027721 w 5028402"/>
                <a:gd name="connsiteY11" fmla="*/ 957028 h 3304210"/>
                <a:gd name="connsiteX12" fmla="*/ 1236488 w 5028402"/>
                <a:gd name="connsiteY12" fmla="*/ 1165795 h 3304210"/>
                <a:gd name="connsiteX13" fmla="*/ 1445254 w 5028402"/>
                <a:gd name="connsiteY13" fmla="*/ 957028 h 3304210"/>
                <a:gd name="connsiteX14" fmla="*/ 1236488 w 5028402"/>
                <a:gd name="connsiteY14" fmla="*/ 748262 h 3304210"/>
                <a:gd name="connsiteX15" fmla="*/ 3323370 w 5028402"/>
                <a:gd name="connsiteY15" fmla="*/ 536501 h 3304210"/>
                <a:gd name="connsiteX16" fmla="*/ 2928879 w 5028402"/>
                <a:gd name="connsiteY16" fmla="*/ 930992 h 3304210"/>
                <a:gd name="connsiteX17" fmla="*/ 3323370 w 5028402"/>
                <a:gd name="connsiteY17" fmla="*/ 1325481 h 3304210"/>
                <a:gd name="connsiteX18" fmla="*/ 3717858 w 5028402"/>
                <a:gd name="connsiteY18" fmla="*/ 930991 h 3304210"/>
                <a:gd name="connsiteX19" fmla="*/ 3323370 w 5028402"/>
                <a:gd name="connsiteY19" fmla="*/ 536501 h 3304210"/>
                <a:gd name="connsiteX20" fmla="*/ 3323370 w 5028402"/>
                <a:gd name="connsiteY20" fmla="*/ 0 h 3304210"/>
                <a:gd name="connsiteX21" fmla="*/ 4254362 w 5028402"/>
                <a:gd name="connsiteY21" fmla="*/ 930992 h 3304210"/>
                <a:gd name="connsiteX22" fmla="*/ 3323370 w 5028402"/>
                <a:gd name="connsiteY22" fmla="*/ 1861984 h 3304210"/>
                <a:gd name="connsiteX23" fmla="*/ 2802842 w 5028402"/>
                <a:gd name="connsiteY23" fmla="*/ 1702985 h 3304210"/>
                <a:gd name="connsiteX24" fmla="*/ 2773073 w 5028402"/>
                <a:gd name="connsiteY24" fmla="*/ 1678423 h 3304210"/>
                <a:gd name="connsiteX25" fmla="*/ 2405620 w 5028402"/>
                <a:gd name="connsiteY25" fmla="*/ 2045876 h 3304210"/>
                <a:gd name="connsiteX26" fmla="*/ 2647091 w 5028402"/>
                <a:gd name="connsiteY26" fmla="*/ 2287347 h 3304210"/>
                <a:gd name="connsiteX27" fmla="*/ 3806816 w 5028402"/>
                <a:gd name="connsiteY27" fmla="*/ 2287347 h 3304210"/>
                <a:gd name="connsiteX28" fmla="*/ 3809714 w 5028402"/>
                <a:gd name="connsiteY28" fmla="*/ 2258585 h 3304210"/>
                <a:gd name="connsiteX29" fmla="*/ 4412806 w 5028402"/>
                <a:gd name="connsiteY29" fmla="*/ 1767052 h 3304210"/>
                <a:gd name="connsiteX30" fmla="*/ 5028402 w 5028402"/>
                <a:gd name="connsiteY30" fmla="*/ 2382650 h 3304210"/>
                <a:gd name="connsiteX31" fmla="*/ 4412806 w 5028402"/>
                <a:gd name="connsiteY31" fmla="*/ 2998247 h 3304210"/>
                <a:gd name="connsiteX32" fmla="*/ 4145918 w 5028402"/>
                <a:gd name="connsiteY32" fmla="*/ 2937543 h 3304210"/>
                <a:gd name="connsiteX33" fmla="*/ 4134430 w 5028402"/>
                <a:gd name="connsiteY33" fmla="*/ 2930939 h 3304210"/>
                <a:gd name="connsiteX34" fmla="*/ 3762404 w 5028402"/>
                <a:gd name="connsiteY34" fmla="*/ 3302966 h 3304210"/>
                <a:gd name="connsiteX35" fmla="*/ 3762404 w 5028402"/>
                <a:gd name="connsiteY35" fmla="*/ 3303043 h 3304210"/>
                <a:gd name="connsiteX36" fmla="*/ 3762328 w 5028402"/>
                <a:gd name="connsiteY36" fmla="*/ 3303043 h 3304210"/>
                <a:gd name="connsiteX37" fmla="*/ 3761160 w 5028402"/>
                <a:gd name="connsiteY37" fmla="*/ 3304210 h 3304210"/>
                <a:gd name="connsiteX38" fmla="*/ 3759992 w 5028402"/>
                <a:gd name="connsiteY38" fmla="*/ 3303043 h 3304210"/>
                <a:gd name="connsiteX39" fmla="*/ 1080163 w 5028402"/>
                <a:gd name="connsiteY39" fmla="*/ 3303043 h 3304210"/>
                <a:gd name="connsiteX40" fmla="*/ 1080163 w 5028402"/>
                <a:gd name="connsiteY40" fmla="*/ 3301634 h 3304210"/>
                <a:gd name="connsiteX41" fmla="*/ 1077898 w 5028402"/>
                <a:gd name="connsiteY41" fmla="*/ 3303898 h 3304210"/>
                <a:gd name="connsiteX42" fmla="*/ 754984 w 5028402"/>
                <a:gd name="connsiteY42" fmla="*/ 2980984 h 3304210"/>
                <a:gd name="connsiteX43" fmla="*/ 739661 w 5028402"/>
                <a:gd name="connsiteY43" fmla="*/ 2985740 h 3304210"/>
                <a:gd name="connsiteX44" fmla="*/ 615597 w 5028402"/>
                <a:gd name="connsiteY44" fmla="*/ 2998246 h 3304210"/>
                <a:gd name="connsiteX45" fmla="*/ 0 w 5028402"/>
                <a:gd name="connsiteY45" fmla="*/ 2382650 h 3304210"/>
                <a:gd name="connsiteX46" fmla="*/ 615597 w 5028402"/>
                <a:gd name="connsiteY46" fmla="*/ 1767053 h 3304210"/>
                <a:gd name="connsiteX47" fmla="*/ 1231194 w 5028402"/>
                <a:gd name="connsiteY47" fmla="*/ 2382650 h 3304210"/>
                <a:gd name="connsiteX48" fmla="*/ 1050890 w 5028402"/>
                <a:gd name="connsiteY48" fmla="*/ 2817943 h 3304210"/>
                <a:gd name="connsiteX49" fmla="*/ 1017682 w 5028402"/>
                <a:gd name="connsiteY49" fmla="*/ 2845342 h 3304210"/>
                <a:gd name="connsiteX50" fmla="*/ 1193714 w 5028402"/>
                <a:gd name="connsiteY50" fmla="*/ 3021374 h 3304210"/>
                <a:gd name="connsiteX51" fmla="*/ 3645656 w 5028402"/>
                <a:gd name="connsiteY51" fmla="*/ 3021374 h 3304210"/>
                <a:gd name="connsiteX52" fmla="*/ 3919090 w 5028402"/>
                <a:gd name="connsiteY52" fmla="*/ 2747939 h 3304210"/>
                <a:gd name="connsiteX53" fmla="*/ 3886330 w 5028402"/>
                <a:gd name="connsiteY53" fmla="*/ 2701859 h 3304210"/>
                <a:gd name="connsiteX54" fmla="*/ 3845584 w 5028402"/>
                <a:gd name="connsiteY54" fmla="*/ 2622268 h 3304210"/>
                <a:gd name="connsiteX55" fmla="*/ 3829054 w 5028402"/>
                <a:gd name="connsiteY55" fmla="*/ 2569016 h 3304210"/>
                <a:gd name="connsiteX56" fmla="*/ 2529868 w 5028402"/>
                <a:gd name="connsiteY56" fmla="*/ 2569017 h 3304210"/>
                <a:gd name="connsiteX57" fmla="*/ 2529868 w 5028402"/>
                <a:gd name="connsiteY57" fmla="*/ 2565689 h 3304210"/>
                <a:gd name="connsiteX58" fmla="*/ 2528480 w 5028402"/>
                <a:gd name="connsiteY58" fmla="*/ 2567077 h 3304210"/>
                <a:gd name="connsiteX59" fmla="*/ 1385634 w 5028402"/>
                <a:gd name="connsiteY59" fmla="*/ 1424230 h 3304210"/>
                <a:gd name="connsiteX60" fmla="*/ 1335781 w 5028402"/>
                <a:gd name="connsiteY60" fmla="*/ 1439705 h 3304210"/>
                <a:gd name="connsiteX61" fmla="*/ 1236488 w 5028402"/>
                <a:gd name="connsiteY61" fmla="*/ 1449714 h 3304210"/>
                <a:gd name="connsiteX62" fmla="*/ 743802 w 5028402"/>
                <a:gd name="connsiteY62" fmla="*/ 957028 h 3304210"/>
                <a:gd name="connsiteX63" fmla="*/ 1236488 w 5028402"/>
                <a:gd name="connsiteY63" fmla="*/ 464343 h 3304210"/>
                <a:gd name="connsiteX64" fmla="*/ 1729173 w 5028402"/>
                <a:gd name="connsiteY64" fmla="*/ 957028 h 3304210"/>
                <a:gd name="connsiteX65" fmla="*/ 1645030 w 5028402"/>
                <a:gd name="connsiteY65" fmla="*/ 1232495 h 3304210"/>
                <a:gd name="connsiteX66" fmla="*/ 1621164 w 5028402"/>
                <a:gd name="connsiteY66" fmla="*/ 1261420 h 3304210"/>
                <a:gd name="connsiteX67" fmla="*/ 2206450 w 5028402"/>
                <a:gd name="connsiteY67" fmla="*/ 1846706 h 3304210"/>
                <a:gd name="connsiteX68" fmla="*/ 2574098 w 5028402"/>
                <a:gd name="connsiteY68" fmla="*/ 1479058 h 3304210"/>
                <a:gd name="connsiteX69" fmla="*/ 2551375 w 5028402"/>
                <a:gd name="connsiteY69" fmla="*/ 1451518 h 3304210"/>
                <a:gd name="connsiteX70" fmla="*/ 2392377 w 5028402"/>
                <a:gd name="connsiteY70" fmla="*/ 930991 h 3304210"/>
                <a:gd name="connsiteX71" fmla="*/ 3323370 w 5028402"/>
                <a:gd name="connsiteY71" fmla="*/ 0 h 330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028402" h="3304210">
                  <a:moveTo>
                    <a:pt x="4412806" y="2121802"/>
                  </a:moveTo>
                  <a:cubicBezTo>
                    <a:pt x="4268742" y="2121802"/>
                    <a:pt x="4151958" y="2238587"/>
                    <a:pt x="4151958" y="2382649"/>
                  </a:cubicBezTo>
                  <a:cubicBezTo>
                    <a:pt x="4151958" y="2526712"/>
                    <a:pt x="4268742" y="2643497"/>
                    <a:pt x="4412806" y="2643497"/>
                  </a:cubicBezTo>
                  <a:cubicBezTo>
                    <a:pt x="4556868" y="2643497"/>
                    <a:pt x="4673652" y="2526711"/>
                    <a:pt x="4673652" y="2382650"/>
                  </a:cubicBezTo>
                  <a:cubicBezTo>
                    <a:pt x="4673652" y="2238587"/>
                    <a:pt x="4556868" y="2121802"/>
                    <a:pt x="4412806" y="2121802"/>
                  </a:cubicBezTo>
                  <a:close/>
                  <a:moveTo>
                    <a:pt x="615597" y="2121802"/>
                  </a:moveTo>
                  <a:cubicBezTo>
                    <a:pt x="471535" y="2121802"/>
                    <a:pt x="354749" y="2238587"/>
                    <a:pt x="354750" y="2382650"/>
                  </a:cubicBezTo>
                  <a:cubicBezTo>
                    <a:pt x="354750" y="2526711"/>
                    <a:pt x="471535" y="2643497"/>
                    <a:pt x="615597" y="2643496"/>
                  </a:cubicBezTo>
                  <a:cubicBezTo>
                    <a:pt x="759659" y="2643497"/>
                    <a:pt x="876444" y="2526711"/>
                    <a:pt x="876444" y="2382650"/>
                  </a:cubicBezTo>
                  <a:cubicBezTo>
                    <a:pt x="876444" y="2238588"/>
                    <a:pt x="759659" y="2121802"/>
                    <a:pt x="615597" y="2121802"/>
                  </a:cubicBezTo>
                  <a:close/>
                  <a:moveTo>
                    <a:pt x="1236488" y="748262"/>
                  </a:moveTo>
                  <a:cubicBezTo>
                    <a:pt x="1121190" y="748262"/>
                    <a:pt x="1027722" y="841730"/>
                    <a:pt x="1027721" y="957028"/>
                  </a:cubicBezTo>
                  <a:cubicBezTo>
                    <a:pt x="1027722" y="1072327"/>
                    <a:pt x="1121190" y="1165795"/>
                    <a:pt x="1236488" y="1165795"/>
                  </a:cubicBezTo>
                  <a:cubicBezTo>
                    <a:pt x="1351786" y="1165795"/>
                    <a:pt x="1445254" y="1072326"/>
                    <a:pt x="1445254" y="957028"/>
                  </a:cubicBezTo>
                  <a:cubicBezTo>
                    <a:pt x="1445254" y="841730"/>
                    <a:pt x="1351786" y="748262"/>
                    <a:pt x="1236488" y="748262"/>
                  </a:cubicBezTo>
                  <a:close/>
                  <a:moveTo>
                    <a:pt x="3323370" y="536501"/>
                  </a:moveTo>
                  <a:cubicBezTo>
                    <a:pt x="3105499" y="536501"/>
                    <a:pt x="2928879" y="713121"/>
                    <a:pt x="2928879" y="930992"/>
                  </a:cubicBezTo>
                  <a:cubicBezTo>
                    <a:pt x="2928879" y="1148862"/>
                    <a:pt x="3105499" y="1325481"/>
                    <a:pt x="3323370" y="1325481"/>
                  </a:cubicBezTo>
                  <a:cubicBezTo>
                    <a:pt x="3541240" y="1325482"/>
                    <a:pt x="3717858" y="1148862"/>
                    <a:pt x="3717858" y="930991"/>
                  </a:cubicBezTo>
                  <a:cubicBezTo>
                    <a:pt x="3717858" y="713121"/>
                    <a:pt x="3541240" y="536502"/>
                    <a:pt x="3323370" y="536501"/>
                  </a:cubicBezTo>
                  <a:close/>
                  <a:moveTo>
                    <a:pt x="3323370" y="0"/>
                  </a:moveTo>
                  <a:cubicBezTo>
                    <a:pt x="3837542" y="0"/>
                    <a:pt x="4254362" y="416818"/>
                    <a:pt x="4254362" y="930992"/>
                  </a:cubicBezTo>
                  <a:cubicBezTo>
                    <a:pt x="4254362" y="1445165"/>
                    <a:pt x="3837542" y="1861984"/>
                    <a:pt x="3323370" y="1861984"/>
                  </a:cubicBezTo>
                  <a:cubicBezTo>
                    <a:pt x="3130555" y="1861984"/>
                    <a:pt x="2951430" y="1803368"/>
                    <a:pt x="2802842" y="1702985"/>
                  </a:cubicBezTo>
                  <a:lnTo>
                    <a:pt x="2773073" y="1678423"/>
                  </a:lnTo>
                  <a:lnTo>
                    <a:pt x="2405620" y="2045876"/>
                  </a:lnTo>
                  <a:lnTo>
                    <a:pt x="2647091" y="2287347"/>
                  </a:lnTo>
                  <a:lnTo>
                    <a:pt x="3806816" y="2287347"/>
                  </a:lnTo>
                  <a:lnTo>
                    <a:pt x="3809714" y="2258585"/>
                  </a:lnTo>
                  <a:cubicBezTo>
                    <a:pt x="3867116" y="1978068"/>
                    <a:pt x="4115318" y="1767052"/>
                    <a:pt x="4412806" y="1767052"/>
                  </a:cubicBezTo>
                  <a:cubicBezTo>
                    <a:pt x="4752790" y="1767052"/>
                    <a:pt x="5028402" y="2042664"/>
                    <a:pt x="5028402" y="2382650"/>
                  </a:cubicBezTo>
                  <a:cubicBezTo>
                    <a:pt x="5028402" y="2722635"/>
                    <a:pt x="4752790" y="2998247"/>
                    <a:pt x="4412806" y="2998247"/>
                  </a:cubicBezTo>
                  <a:cubicBezTo>
                    <a:pt x="4317184" y="2998247"/>
                    <a:pt x="4226656" y="2976445"/>
                    <a:pt x="4145918" y="2937543"/>
                  </a:cubicBezTo>
                  <a:lnTo>
                    <a:pt x="4134430" y="2930939"/>
                  </a:lnTo>
                  <a:lnTo>
                    <a:pt x="3762404" y="3302966"/>
                  </a:lnTo>
                  <a:lnTo>
                    <a:pt x="3762404" y="3303043"/>
                  </a:lnTo>
                  <a:lnTo>
                    <a:pt x="3762328" y="3303043"/>
                  </a:lnTo>
                  <a:lnTo>
                    <a:pt x="3761160" y="3304210"/>
                  </a:lnTo>
                  <a:lnTo>
                    <a:pt x="3759992" y="3303043"/>
                  </a:lnTo>
                  <a:lnTo>
                    <a:pt x="1080163" y="3303043"/>
                  </a:lnTo>
                  <a:lnTo>
                    <a:pt x="1080163" y="3301634"/>
                  </a:lnTo>
                  <a:lnTo>
                    <a:pt x="1077898" y="3303898"/>
                  </a:lnTo>
                  <a:lnTo>
                    <a:pt x="754984" y="2980984"/>
                  </a:lnTo>
                  <a:lnTo>
                    <a:pt x="739661" y="2985740"/>
                  </a:lnTo>
                  <a:cubicBezTo>
                    <a:pt x="699587" y="2993940"/>
                    <a:pt x="658095" y="2998247"/>
                    <a:pt x="615597" y="2998246"/>
                  </a:cubicBezTo>
                  <a:cubicBezTo>
                    <a:pt x="275612" y="2998246"/>
                    <a:pt x="0" y="2722634"/>
                    <a:pt x="0" y="2382650"/>
                  </a:cubicBezTo>
                  <a:cubicBezTo>
                    <a:pt x="0" y="2042665"/>
                    <a:pt x="275612" y="1767052"/>
                    <a:pt x="615597" y="1767053"/>
                  </a:cubicBezTo>
                  <a:cubicBezTo>
                    <a:pt x="955582" y="1767052"/>
                    <a:pt x="1231194" y="2042664"/>
                    <a:pt x="1231194" y="2382650"/>
                  </a:cubicBezTo>
                  <a:cubicBezTo>
                    <a:pt x="1231194" y="2552642"/>
                    <a:pt x="1162291" y="2706541"/>
                    <a:pt x="1050890" y="2817943"/>
                  </a:cubicBezTo>
                  <a:lnTo>
                    <a:pt x="1017682" y="2845342"/>
                  </a:lnTo>
                  <a:lnTo>
                    <a:pt x="1193714" y="3021374"/>
                  </a:lnTo>
                  <a:lnTo>
                    <a:pt x="3645656" y="3021374"/>
                  </a:lnTo>
                  <a:lnTo>
                    <a:pt x="3919090" y="2747939"/>
                  </a:lnTo>
                  <a:lnTo>
                    <a:pt x="3886330" y="2701859"/>
                  </a:lnTo>
                  <a:cubicBezTo>
                    <a:pt x="3870906" y="2676475"/>
                    <a:pt x="3857266" y="2649886"/>
                    <a:pt x="3845584" y="2622268"/>
                  </a:cubicBezTo>
                  <a:lnTo>
                    <a:pt x="3829054" y="2569016"/>
                  </a:lnTo>
                  <a:lnTo>
                    <a:pt x="2529868" y="2569017"/>
                  </a:lnTo>
                  <a:lnTo>
                    <a:pt x="2529868" y="2565689"/>
                  </a:lnTo>
                  <a:lnTo>
                    <a:pt x="2528480" y="2567077"/>
                  </a:lnTo>
                  <a:lnTo>
                    <a:pt x="1385634" y="1424230"/>
                  </a:lnTo>
                  <a:lnTo>
                    <a:pt x="1335781" y="1439705"/>
                  </a:lnTo>
                  <a:cubicBezTo>
                    <a:pt x="1303709" y="1446268"/>
                    <a:pt x="1270501" y="1449715"/>
                    <a:pt x="1236488" y="1449714"/>
                  </a:cubicBezTo>
                  <a:cubicBezTo>
                    <a:pt x="964386" y="1449715"/>
                    <a:pt x="743802" y="1229132"/>
                    <a:pt x="743802" y="957028"/>
                  </a:cubicBezTo>
                  <a:cubicBezTo>
                    <a:pt x="743802" y="684925"/>
                    <a:pt x="964386" y="464342"/>
                    <a:pt x="1236488" y="464343"/>
                  </a:cubicBezTo>
                  <a:cubicBezTo>
                    <a:pt x="1508590" y="464343"/>
                    <a:pt x="1729173" y="684925"/>
                    <a:pt x="1729173" y="957028"/>
                  </a:cubicBezTo>
                  <a:cubicBezTo>
                    <a:pt x="1729173" y="1059067"/>
                    <a:pt x="1698154" y="1153861"/>
                    <a:pt x="1645030" y="1232495"/>
                  </a:cubicBezTo>
                  <a:lnTo>
                    <a:pt x="1621164" y="1261420"/>
                  </a:lnTo>
                  <a:lnTo>
                    <a:pt x="2206450" y="1846706"/>
                  </a:lnTo>
                  <a:lnTo>
                    <a:pt x="2574098" y="1479058"/>
                  </a:lnTo>
                  <a:lnTo>
                    <a:pt x="2551375" y="1451518"/>
                  </a:lnTo>
                  <a:cubicBezTo>
                    <a:pt x="2450992" y="1302931"/>
                    <a:pt x="2392377" y="1123807"/>
                    <a:pt x="2392377" y="930991"/>
                  </a:cubicBezTo>
                  <a:cubicBezTo>
                    <a:pt x="2392377" y="416819"/>
                    <a:pt x="2809196" y="0"/>
                    <a:pt x="332337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7"/>
          <p:cNvSpPr>
            <a:spLocks noChangeAspect="1"/>
          </p:cNvSpPr>
          <p:nvPr/>
        </p:nvSpPr>
        <p:spPr bwMode="auto">
          <a:xfrm>
            <a:off x="2935228" y="1954387"/>
            <a:ext cx="2528576" cy="1725590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144914" y="4036243"/>
            <a:ext cx="2248310" cy="1477385"/>
          </a:xfrm>
          <a:custGeom>
            <a:avLst/>
            <a:gdLst>
              <a:gd name="connsiteX0" fmla="*/ 4412806 w 5028402"/>
              <a:gd name="connsiteY0" fmla="*/ 2121802 h 3304210"/>
              <a:gd name="connsiteX1" fmla="*/ 4151958 w 5028402"/>
              <a:gd name="connsiteY1" fmla="*/ 2382649 h 3304210"/>
              <a:gd name="connsiteX2" fmla="*/ 4412806 w 5028402"/>
              <a:gd name="connsiteY2" fmla="*/ 2643497 h 3304210"/>
              <a:gd name="connsiteX3" fmla="*/ 4673652 w 5028402"/>
              <a:gd name="connsiteY3" fmla="*/ 2382650 h 3304210"/>
              <a:gd name="connsiteX4" fmla="*/ 4412806 w 5028402"/>
              <a:gd name="connsiteY4" fmla="*/ 2121802 h 3304210"/>
              <a:gd name="connsiteX5" fmla="*/ 615597 w 5028402"/>
              <a:gd name="connsiteY5" fmla="*/ 2121802 h 3304210"/>
              <a:gd name="connsiteX6" fmla="*/ 354750 w 5028402"/>
              <a:gd name="connsiteY6" fmla="*/ 2382650 h 3304210"/>
              <a:gd name="connsiteX7" fmla="*/ 615597 w 5028402"/>
              <a:gd name="connsiteY7" fmla="*/ 2643496 h 3304210"/>
              <a:gd name="connsiteX8" fmla="*/ 876444 w 5028402"/>
              <a:gd name="connsiteY8" fmla="*/ 2382650 h 3304210"/>
              <a:gd name="connsiteX9" fmla="*/ 615597 w 5028402"/>
              <a:gd name="connsiteY9" fmla="*/ 2121802 h 3304210"/>
              <a:gd name="connsiteX10" fmla="*/ 1236488 w 5028402"/>
              <a:gd name="connsiteY10" fmla="*/ 748262 h 3304210"/>
              <a:gd name="connsiteX11" fmla="*/ 1027721 w 5028402"/>
              <a:gd name="connsiteY11" fmla="*/ 957028 h 3304210"/>
              <a:gd name="connsiteX12" fmla="*/ 1236488 w 5028402"/>
              <a:gd name="connsiteY12" fmla="*/ 1165795 h 3304210"/>
              <a:gd name="connsiteX13" fmla="*/ 1445254 w 5028402"/>
              <a:gd name="connsiteY13" fmla="*/ 957028 h 3304210"/>
              <a:gd name="connsiteX14" fmla="*/ 1236488 w 5028402"/>
              <a:gd name="connsiteY14" fmla="*/ 748262 h 3304210"/>
              <a:gd name="connsiteX15" fmla="*/ 3323370 w 5028402"/>
              <a:gd name="connsiteY15" fmla="*/ 536501 h 3304210"/>
              <a:gd name="connsiteX16" fmla="*/ 2928879 w 5028402"/>
              <a:gd name="connsiteY16" fmla="*/ 930992 h 3304210"/>
              <a:gd name="connsiteX17" fmla="*/ 3323370 w 5028402"/>
              <a:gd name="connsiteY17" fmla="*/ 1325481 h 3304210"/>
              <a:gd name="connsiteX18" fmla="*/ 3717858 w 5028402"/>
              <a:gd name="connsiteY18" fmla="*/ 930991 h 3304210"/>
              <a:gd name="connsiteX19" fmla="*/ 3323370 w 5028402"/>
              <a:gd name="connsiteY19" fmla="*/ 536501 h 3304210"/>
              <a:gd name="connsiteX20" fmla="*/ 3323370 w 5028402"/>
              <a:gd name="connsiteY20" fmla="*/ 0 h 3304210"/>
              <a:gd name="connsiteX21" fmla="*/ 4254362 w 5028402"/>
              <a:gd name="connsiteY21" fmla="*/ 930992 h 3304210"/>
              <a:gd name="connsiteX22" fmla="*/ 3323370 w 5028402"/>
              <a:gd name="connsiteY22" fmla="*/ 1861984 h 3304210"/>
              <a:gd name="connsiteX23" fmla="*/ 2802842 w 5028402"/>
              <a:gd name="connsiteY23" fmla="*/ 1702985 h 3304210"/>
              <a:gd name="connsiteX24" fmla="*/ 2773073 w 5028402"/>
              <a:gd name="connsiteY24" fmla="*/ 1678423 h 3304210"/>
              <a:gd name="connsiteX25" fmla="*/ 2405620 w 5028402"/>
              <a:gd name="connsiteY25" fmla="*/ 2045876 h 3304210"/>
              <a:gd name="connsiteX26" fmla="*/ 2647091 w 5028402"/>
              <a:gd name="connsiteY26" fmla="*/ 2287347 h 3304210"/>
              <a:gd name="connsiteX27" fmla="*/ 3806816 w 5028402"/>
              <a:gd name="connsiteY27" fmla="*/ 2287347 h 3304210"/>
              <a:gd name="connsiteX28" fmla="*/ 3809714 w 5028402"/>
              <a:gd name="connsiteY28" fmla="*/ 2258585 h 3304210"/>
              <a:gd name="connsiteX29" fmla="*/ 4412806 w 5028402"/>
              <a:gd name="connsiteY29" fmla="*/ 1767052 h 3304210"/>
              <a:gd name="connsiteX30" fmla="*/ 5028402 w 5028402"/>
              <a:gd name="connsiteY30" fmla="*/ 2382650 h 3304210"/>
              <a:gd name="connsiteX31" fmla="*/ 4412806 w 5028402"/>
              <a:gd name="connsiteY31" fmla="*/ 2998247 h 3304210"/>
              <a:gd name="connsiteX32" fmla="*/ 4145918 w 5028402"/>
              <a:gd name="connsiteY32" fmla="*/ 2937543 h 3304210"/>
              <a:gd name="connsiteX33" fmla="*/ 4134430 w 5028402"/>
              <a:gd name="connsiteY33" fmla="*/ 2930939 h 3304210"/>
              <a:gd name="connsiteX34" fmla="*/ 3762404 w 5028402"/>
              <a:gd name="connsiteY34" fmla="*/ 3302966 h 3304210"/>
              <a:gd name="connsiteX35" fmla="*/ 3762404 w 5028402"/>
              <a:gd name="connsiteY35" fmla="*/ 3303043 h 3304210"/>
              <a:gd name="connsiteX36" fmla="*/ 3762328 w 5028402"/>
              <a:gd name="connsiteY36" fmla="*/ 3303043 h 3304210"/>
              <a:gd name="connsiteX37" fmla="*/ 3761160 w 5028402"/>
              <a:gd name="connsiteY37" fmla="*/ 3304210 h 3304210"/>
              <a:gd name="connsiteX38" fmla="*/ 3759992 w 5028402"/>
              <a:gd name="connsiteY38" fmla="*/ 3303043 h 3304210"/>
              <a:gd name="connsiteX39" fmla="*/ 1080163 w 5028402"/>
              <a:gd name="connsiteY39" fmla="*/ 3303043 h 3304210"/>
              <a:gd name="connsiteX40" fmla="*/ 1080163 w 5028402"/>
              <a:gd name="connsiteY40" fmla="*/ 3301634 h 3304210"/>
              <a:gd name="connsiteX41" fmla="*/ 1077898 w 5028402"/>
              <a:gd name="connsiteY41" fmla="*/ 3303898 h 3304210"/>
              <a:gd name="connsiteX42" fmla="*/ 754984 w 5028402"/>
              <a:gd name="connsiteY42" fmla="*/ 2980984 h 3304210"/>
              <a:gd name="connsiteX43" fmla="*/ 739661 w 5028402"/>
              <a:gd name="connsiteY43" fmla="*/ 2985740 h 3304210"/>
              <a:gd name="connsiteX44" fmla="*/ 615597 w 5028402"/>
              <a:gd name="connsiteY44" fmla="*/ 2998246 h 3304210"/>
              <a:gd name="connsiteX45" fmla="*/ 0 w 5028402"/>
              <a:gd name="connsiteY45" fmla="*/ 2382650 h 3304210"/>
              <a:gd name="connsiteX46" fmla="*/ 615597 w 5028402"/>
              <a:gd name="connsiteY46" fmla="*/ 1767053 h 3304210"/>
              <a:gd name="connsiteX47" fmla="*/ 1231194 w 5028402"/>
              <a:gd name="connsiteY47" fmla="*/ 2382650 h 3304210"/>
              <a:gd name="connsiteX48" fmla="*/ 1050890 w 5028402"/>
              <a:gd name="connsiteY48" fmla="*/ 2817943 h 3304210"/>
              <a:gd name="connsiteX49" fmla="*/ 1017682 w 5028402"/>
              <a:gd name="connsiteY49" fmla="*/ 2845342 h 3304210"/>
              <a:gd name="connsiteX50" fmla="*/ 1193714 w 5028402"/>
              <a:gd name="connsiteY50" fmla="*/ 3021374 h 3304210"/>
              <a:gd name="connsiteX51" fmla="*/ 3645656 w 5028402"/>
              <a:gd name="connsiteY51" fmla="*/ 3021374 h 3304210"/>
              <a:gd name="connsiteX52" fmla="*/ 3919090 w 5028402"/>
              <a:gd name="connsiteY52" fmla="*/ 2747939 h 3304210"/>
              <a:gd name="connsiteX53" fmla="*/ 3886330 w 5028402"/>
              <a:gd name="connsiteY53" fmla="*/ 2701859 h 3304210"/>
              <a:gd name="connsiteX54" fmla="*/ 3845584 w 5028402"/>
              <a:gd name="connsiteY54" fmla="*/ 2622268 h 3304210"/>
              <a:gd name="connsiteX55" fmla="*/ 3829054 w 5028402"/>
              <a:gd name="connsiteY55" fmla="*/ 2569016 h 3304210"/>
              <a:gd name="connsiteX56" fmla="*/ 2529868 w 5028402"/>
              <a:gd name="connsiteY56" fmla="*/ 2569017 h 3304210"/>
              <a:gd name="connsiteX57" fmla="*/ 2529868 w 5028402"/>
              <a:gd name="connsiteY57" fmla="*/ 2565689 h 3304210"/>
              <a:gd name="connsiteX58" fmla="*/ 2528480 w 5028402"/>
              <a:gd name="connsiteY58" fmla="*/ 2567077 h 3304210"/>
              <a:gd name="connsiteX59" fmla="*/ 1385634 w 5028402"/>
              <a:gd name="connsiteY59" fmla="*/ 1424230 h 3304210"/>
              <a:gd name="connsiteX60" fmla="*/ 1335781 w 5028402"/>
              <a:gd name="connsiteY60" fmla="*/ 1439705 h 3304210"/>
              <a:gd name="connsiteX61" fmla="*/ 1236488 w 5028402"/>
              <a:gd name="connsiteY61" fmla="*/ 1449714 h 3304210"/>
              <a:gd name="connsiteX62" fmla="*/ 743802 w 5028402"/>
              <a:gd name="connsiteY62" fmla="*/ 957028 h 3304210"/>
              <a:gd name="connsiteX63" fmla="*/ 1236488 w 5028402"/>
              <a:gd name="connsiteY63" fmla="*/ 464343 h 3304210"/>
              <a:gd name="connsiteX64" fmla="*/ 1729173 w 5028402"/>
              <a:gd name="connsiteY64" fmla="*/ 957028 h 3304210"/>
              <a:gd name="connsiteX65" fmla="*/ 1645030 w 5028402"/>
              <a:gd name="connsiteY65" fmla="*/ 1232495 h 3304210"/>
              <a:gd name="connsiteX66" fmla="*/ 1621164 w 5028402"/>
              <a:gd name="connsiteY66" fmla="*/ 1261420 h 3304210"/>
              <a:gd name="connsiteX67" fmla="*/ 2206450 w 5028402"/>
              <a:gd name="connsiteY67" fmla="*/ 1846706 h 3304210"/>
              <a:gd name="connsiteX68" fmla="*/ 2574098 w 5028402"/>
              <a:gd name="connsiteY68" fmla="*/ 1479058 h 3304210"/>
              <a:gd name="connsiteX69" fmla="*/ 2551375 w 5028402"/>
              <a:gd name="connsiteY69" fmla="*/ 1451518 h 3304210"/>
              <a:gd name="connsiteX70" fmla="*/ 2392377 w 5028402"/>
              <a:gd name="connsiteY70" fmla="*/ 930991 h 3304210"/>
              <a:gd name="connsiteX71" fmla="*/ 3323370 w 5028402"/>
              <a:gd name="connsiteY71" fmla="*/ 0 h 330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28402" h="3304210">
                <a:moveTo>
                  <a:pt x="4412806" y="2121802"/>
                </a:moveTo>
                <a:cubicBezTo>
                  <a:pt x="4268742" y="2121802"/>
                  <a:pt x="4151958" y="2238587"/>
                  <a:pt x="4151958" y="2382649"/>
                </a:cubicBezTo>
                <a:cubicBezTo>
                  <a:pt x="4151958" y="2526712"/>
                  <a:pt x="4268742" y="2643497"/>
                  <a:pt x="4412806" y="2643497"/>
                </a:cubicBezTo>
                <a:cubicBezTo>
                  <a:pt x="4556868" y="2643497"/>
                  <a:pt x="4673652" y="2526711"/>
                  <a:pt x="4673652" y="2382650"/>
                </a:cubicBezTo>
                <a:cubicBezTo>
                  <a:pt x="4673652" y="2238587"/>
                  <a:pt x="4556868" y="2121802"/>
                  <a:pt x="4412806" y="2121802"/>
                </a:cubicBezTo>
                <a:close/>
                <a:moveTo>
                  <a:pt x="615597" y="2121802"/>
                </a:moveTo>
                <a:cubicBezTo>
                  <a:pt x="471535" y="2121802"/>
                  <a:pt x="354749" y="2238587"/>
                  <a:pt x="354750" y="2382650"/>
                </a:cubicBezTo>
                <a:cubicBezTo>
                  <a:pt x="354750" y="2526711"/>
                  <a:pt x="471535" y="2643497"/>
                  <a:pt x="615597" y="2643496"/>
                </a:cubicBezTo>
                <a:cubicBezTo>
                  <a:pt x="759659" y="2643497"/>
                  <a:pt x="876444" y="2526711"/>
                  <a:pt x="876444" y="2382650"/>
                </a:cubicBezTo>
                <a:cubicBezTo>
                  <a:pt x="876444" y="2238588"/>
                  <a:pt x="759659" y="2121802"/>
                  <a:pt x="615597" y="2121802"/>
                </a:cubicBezTo>
                <a:close/>
                <a:moveTo>
                  <a:pt x="1236488" y="748262"/>
                </a:moveTo>
                <a:cubicBezTo>
                  <a:pt x="1121190" y="748262"/>
                  <a:pt x="1027722" y="841730"/>
                  <a:pt x="1027721" y="957028"/>
                </a:cubicBezTo>
                <a:cubicBezTo>
                  <a:pt x="1027722" y="1072327"/>
                  <a:pt x="1121190" y="1165795"/>
                  <a:pt x="1236488" y="1165795"/>
                </a:cubicBezTo>
                <a:cubicBezTo>
                  <a:pt x="1351786" y="1165795"/>
                  <a:pt x="1445254" y="1072326"/>
                  <a:pt x="1445254" y="957028"/>
                </a:cubicBezTo>
                <a:cubicBezTo>
                  <a:pt x="1445254" y="841730"/>
                  <a:pt x="1351786" y="748262"/>
                  <a:pt x="1236488" y="748262"/>
                </a:cubicBezTo>
                <a:close/>
                <a:moveTo>
                  <a:pt x="3323370" y="536501"/>
                </a:moveTo>
                <a:cubicBezTo>
                  <a:pt x="3105499" y="536501"/>
                  <a:pt x="2928879" y="713121"/>
                  <a:pt x="2928879" y="930992"/>
                </a:cubicBezTo>
                <a:cubicBezTo>
                  <a:pt x="2928879" y="1148862"/>
                  <a:pt x="3105499" y="1325481"/>
                  <a:pt x="3323370" y="1325481"/>
                </a:cubicBezTo>
                <a:cubicBezTo>
                  <a:pt x="3541240" y="1325482"/>
                  <a:pt x="3717858" y="1148862"/>
                  <a:pt x="3717858" y="930991"/>
                </a:cubicBezTo>
                <a:cubicBezTo>
                  <a:pt x="3717858" y="713121"/>
                  <a:pt x="3541240" y="536502"/>
                  <a:pt x="3323370" y="536501"/>
                </a:cubicBezTo>
                <a:close/>
                <a:moveTo>
                  <a:pt x="3323370" y="0"/>
                </a:moveTo>
                <a:cubicBezTo>
                  <a:pt x="3837542" y="0"/>
                  <a:pt x="4254362" y="416818"/>
                  <a:pt x="4254362" y="930992"/>
                </a:cubicBezTo>
                <a:cubicBezTo>
                  <a:pt x="4254362" y="1445165"/>
                  <a:pt x="3837542" y="1861984"/>
                  <a:pt x="3323370" y="1861984"/>
                </a:cubicBezTo>
                <a:cubicBezTo>
                  <a:pt x="3130555" y="1861984"/>
                  <a:pt x="2951430" y="1803368"/>
                  <a:pt x="2802842" y="1702985"/>
                </a:cubicBezTo>
                <a:lnTo>
                  <a:pt x="2773073" y="1678423"/>
                </a:lnTo>
                <a:lnTo>
                  <a:pt x="2405620" y="2045876"/>
                </a:lnTo>
                <a:lnTo>
                  <a:pt x="2647091" y="2287347"/>
                </a:lnTo>
                <a:lnTo>
                  <a:pt x="3806816" y="2287347"/>
                </a:lnTo>
                <a:lnTo>
                  <a:pt x="3809714" y="2258585"/>
                </a:lnTo>
                <a:cubicBezTo>
                  <a:pt x="3867116" y="1978068"/>
                  <a:pt x="4115318" y="1767052"/>
                  <a:pt x="4412806" y="1767052"/>
                </a:cubicBezTo>
                <a:cubicBezTo>
                  <a:pt x="4752790" y="1767052"/>
                  <a:pt x="5028402" y="2042664"/>
                  <a:pt x="5028402" y="2382650"/>
                </a:cubicBezTo>
                <a:cubicBezTo>
                  <a:pt x="5028402" y="2722635"/>
                  <a:pt x="4752790" y="2998247"/>
                  <a:pt x="4412806" y="2998247"/>
                </a:cubicBezTo>
                <a:cubicBezTo>
                  <a:pt x="4317184" y="2998247"/>
                  <a:pt x="4226656" y="2976445"/>
                  <a:pt x="4145918" y="2937543"/>
                </a:cubicBezTo>
                <a:lnTo>
                  <a:pt x="4134430" y="2930939"/>
                </a:lnTo>
                <a:lnTo>
                  <a:pt x="3762404" y="3302966"/>
                </a:lnTo>
                <a:lnTo>
                  <a:pt x="3762404" y="3303043"/>
                </a:lnTo>
                <a:lnTo>
                  <a:pt x="3762328" y="3303043"/>
                </a:lnTo>
                <a:lnTo>
                  <a:pt x="3761160" y="3304210"/>
                </a:lnTo>
                <a:lnTo>
                  <a:pt x="3759992" y="3303043"/>
                </a:lnTo>
                <a:lnTo>
                  <a:pt x="1080163" y="3303043"/>
                </a:lnTo>
                <a:lnTo>
                  <a:pt x="1080163" y="3301634"/>
                </a:lnTo>
                <a:lnTo>
                  <a:pt x="1077898" y="3303898"/>
                </a:lnTo>
                <a:lnTo>
                  <a:pt x="754984" y="2980984"/>
                </a:lnTo>
                <a:lnTo>
                  <a:pt x="739661" y="2985740"/>
                </a:lnTo>
                <a:cubicBezTo>
                  <a:pt x="699587" y="2993940"/>
                  <a:pt x="658095" y="2998247"/>
                  <a:pt x="615597" y="2998246"/>
                </a:cubicBezTo>
                <a:cubicBezTo>
                  <a:pt x="275612" y="2998246"/>
                  <a:pt x="0" y="2722634"/>
                  <a:pt x="0" y="2382650"/>
                </a:cubicBezTo>
                <a:cubicBezTo>
                  <a:pt x="0" y="2042665"/>
                  <a:pt x="275612" y="1767052"/>
                  <a:pt x="615597" y="1767053"/>
                </a:cubicBezTo>
                <a:cubicBezTo>
                  <a:pt x="955582" y="1767052"/>
                  <a:pt x="1231194" y="2042664"/>
                  <a:pt x="1231194" y="2382650"/>
                </a:cubicBezTo>
                <a:cubicBezTo>
                  <a:pt x="1231194" y="2552642"/>
                  <a:pt x="1162291" y="2706541"/>
                  <a:pt x="1050890" y="2817943"/>
                </a:cubicBezTo>
                <a:lnTo>
                  <a:pt x="1017682" y="2845342"/>
                </a:lnTo>
                <a:lnTo>
                  <a:pt x="1193714" y="3021374"/>
                </a:lnTo>
                <a:lnTo>
                  <a:pt x="3645656" y="3021374"/>
                </a:lnTo>
                <a:lnTo>
                  <a:pt x="3919090" y="2747939"/>
                </a:lnTo>
                <a:lnTo>
                  <a:pt x="3886330" y="2701859"/>
                </a:lnTo>
                <a:cubicBezTo>
                  <a:pt x="3870906" y="2676475"/>
                  <a:pt x="3857266" y="2649886"/>
                  <a:pt x="3845584" y="2622268"/>
                </a:cubicBezTo>
                <a:lnTo>
                  <a:pt x="3829054" y="2569016"/>
                </a:lnTo>
                <a:lnTo>
                  <a:pt x="2529868" y="2569017"/>
                </a:lnTo>
                <a:lnTo>
                  <a:pt x="2529868" y="2565689"/>
                </a:lnTo>
                <a:lnTo>
                  <a:pt x="2528480" y="2567077"/>
                </a:lnTo>
                <a:lnTo>
                  <a:pt x="1385634" y="1424230"/>
                </a:lnTo>
                <a:lnTo>
                  <a:pt x="1335781" y="1439705"/>
                </a:lnTo>
                <a:cubicBezTo>
                  <a:pt x="1303709" y="1446268"/>
                  <a:pt x="1270501" y="1449715"/>
                  <a:pt x="1236488" y="1449714"/>
                </a:cubicBezTo>
                <a:cubicBezTo>
                  <a:pt x="964386" y="1449715"/>
                  <a:pt x="743802" y="1229132"/>
                  <a:pt x="743802" y="957028"/>
                </a:cubicBezTo>
                <a:cubicBezTo>
                  <a:pt x="743802" y="684925"/>
                  <a:pt x="964386" y="464342"/>
                  <a:pt x="1236488" y="464343"/>
                </a:cubicBezTo>
                <a:cubicBezTo>
                  <a:pt x="1508590" y="464343"/>
                  <a:pt x="1729173" y="684925"/>
                  <a:pt x="1729173" y="957028"/>
                </a:cubicBezTo>
                <a:cubicBezTo>
                  <a:pt x="1729173" y="1059067"/>
                  <a:pt x="1698154" y="1153861"/>
                  <a:pt x="1645030" y="1232495"/>
                </a:cubicBezTo>
                <a:lnTo>
                  <a:pt x="1621164" y="1261420"/>
                </a:lnTo>
                <a:lnTo>
                  <a:pt x="2206450" y="1846706"/>
                </a:lnTo>
                <a:lnTo>
                  <a:pt x="2574098" y="1479058"/>
                </a:lnTo>
                <a:lnTo>
                  <a:pt x="2551375" y="1451518"/>
                </a:lnTo>
                <a:cubicBezTo>
                  <a:pt x="2450992" y="1302931"/>
                  <a:pt x="2392377" y="1123807"/>
                  <a:pt x="2392377" y="930991"/>
                </a:cubicBezTo>
                <a:cubicBezTo>
                  <a:pt x="2392377" y="416819"/>
                  <a:pt x="2809196" y="0"/>
                  <a:pt x="332337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grpSp>
        <p:nvGrpSpPr>
          <p:cNvPr id="1472" name="Arduino With Logo"/>
          <p:cNvGrpSpPr>
            <a:grpSpLocks noChangeAspect="1"/>
          </p:cNvGrpSpPr>
          <p:nvPr/>
        </p:nvGrpSpPr>
        <p:grpSpPr>
          <a:xfrm>
            <a:off x="7467871" y="2594119"/>
            <a:ext cx="2065120" cy="1470247"/>
            <a:chOff x="7467871" y="2594119"/>
            <a:chExt cx="2065120" cy="1470247"/>
          </a:xfrm>
        </p:grpSpPr>
        <p:sp>
          <p:nvSpPr>
            <p:cNvPr id="3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solidFill>
              <a:srgbClr val="0097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Arduino Board Outline with Logo Cutout"/>
          <p:cNvSpPr>
            <a:spLocks noChangeAspect="1"/>
          </p:cNvSpPr>
          <p:nvPr/>
        </p:nvSpPr>
        <p:spPr bwMode="auto">
          <a:xfrm>
            <a:off x="7549179" y="686799"/>
            <a:ext cx="2065120" cy="1470247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686386 w 3097213"/>
              <a:gd name="connsiteY14" fmla="*/ 1577096 h 2205038"/>
              <a:gd name="connsiteX15" fmla="*/ 729639 w 3097213"/>
              <a:gd name="connsiteY15" fmla="*/ 1725325 h 2205038"/>
              <a:gd name="connsiteX16" fmla="*/ 643132 w 3097213"/>
              <a:gd name="connsiteY16" fmla="*/ 1725325 h 2205038"/>
              <a:gd name="connsiteX17" fmla="*/ 1263750 w 3097213"/>
              <a:gd name="connsiteY17" fmla="*/ 1558142 h 2205038"/>
              <a:gd name="connsiteX18" fmla="*/ 1295268 w 3097213"/>
              <a:gd name="connsiteY18" fmla="*/ 1558142 h 2205038"/>
              <a:gd name="connsiteX19" fmla="*/ 1341334 w 3097213"/>
              <a:gd name="connsiteY19" fmla="*/ 1565967 h 2205038"/>
              <a:gd name="connsiteX20" fmla="*/ 1370428 w 3097213"/>
              <a:gd name="connsiteY20" fmla="*/ 1588672 h 2205038"/>
              <a:gd name="connsiteX21" fmla="*/ 1385967 w 3097213"/>
              <a:gd name="connsiteY21" fmla="*/ 1625374 h 2205038"/>
              <a:gd name="connsiteX22" fmla="*/ 1390595 w 3097213"/>
              <a:gd name="connsiteY22" fmla="*/ 1676074 h 2205038"/>
              <a:gd name="connsiteX23" fmla="*/ 1365138 w 3097213"/>
              <a:gd name="connsiteY23" fmla="*/ 1766121 h 2205038"/>
              <a:gd name="connsiteX24" fmla="*/ 1290420 w 3097213"/>
              <a:gd name="connsiteY24" fmla="*/ 1794337 h 2205038"/>
              <a:gd name="connsiteX25" fmla="*/ 1263750 w 3097213"/>
              <a:gd name="connsiteY25" fmla="*/ 1794337 h 2205038"/>
              <a:gd name="connsiteX26" fmla="*/ 958058 w 3097213"/>
              <a:gd name="connsiteY26" fmla="*/ 1558142 h 2205038"/>
              <a:gd name="connsiteX27" fmla="*/ 984775 w 3097213"/>
              <a:gd name="connsiteY27" fmla="*/ 1558142 h 2205038"/>
              <a:gd name="connsiteX28" fmla="*/ 1034345 w 3097213"/>
              <a:gd name="connsiteY28" fmla="*/ 1568933 h 2205038"/>
              <a:gd name="connsiteX29" fmla="*/ 1049911 w 3097213"/>
              <a:gd name="connsiteY29" fmla="*/ 1603288 h 2205038"/>
              <a:gd name="connsiteX30" fmla="*/ 1045164 w 3097213"/>
              <a:gd name="connsiteY30" fmla="*/ 1623769 h 2205038"/>
              <a:gd name="connsiteX31" fmla="*/ 1032026 w 3097213"/>
              <a:gd name="connsiteY31" fmla="*/ 1638635 h 2205038"/>
              <a:gd name="connsiteX32" fmla="*/ 1010830 w 3097213"/>
              <a:gd name="connsiteY32" fmla="*/ 1647884 h 2205038"/>
              <a:gd name="connsiteX33" fmla="*/ 982456 w 3097213"/>
              <a:gd name="connsiteY33" fmla="*/ 1650967 h 2205038"/>
              <a:gd name="connsiteX34" fmla="*/ 958058 w 3097213"/>
              <a:gd name="connsiteY34" fmla="*/ 1650967 h 2205038"/>
              <a:gd name="connsiteX35" fmla="*/ 2596543 w 3097213"/>
              <a:gd name="connsiteY35" fmla="*/ 1556684 h 2205038"/>
              <a:gd name="connsiteX36" fmla="*/ 2650920 w 3097213"/>
              <a:gd name="connsiteY36" fmla="*/ 1585669 h 2205038"/>
              <a:gd name="connsiteX37" fmla="*/ 2667796 w 3097213"/>
              <a:gd name="connsiteY37" fmla="*/ 1678025 h 2205038"/>
              <a:gd name="connsiteX38" fmla="*/ 2663715 w 3097213"/>
              <a:gd name="connsiteY38" fmla="*/ 1729493 h 2205038"/>
              <a:gd name="connsiteX39" fmla="*/ 2650920 w 3097213"/>
              <a:gd name="connsiteY39" fmla="*/ 1766634 h 2205038"/>
              <a:gd name="connsiteX40" fmla="*/ 2628971 w 3097213"/>
              <a:gd name="connsiteY40" fmla="*/ 1788786 h 2205038"/>
              <a:gd name="connsiteX41" fmla="*/ 2596543 w 3097213"/>
              <a:gd name="connsiteY41" fmla="*/ 1796281 h 2205038"/>
              <a:gd name="connsiteX42" fmla="*/ 2542496 w 3097213"/>
              <a:gd name="connsiteY42" fmla="*/ 1767075 h 2205038"/>
              <a:gd name="connsiteX43" fmla="*/ 2525399 w 3097213"/>
              <a:gd name="connsiteY43" fmla="*/ 1674829 h 2205038"/>
              <a:gd name="connsiteX44" fmla="*/ 2529590 w 3097213"/>
              <a:gd name="connsiteY44" fmla="*/ 1623361 h 2205038"/>
              <a:gd name="connsiteX45" fmla="*/ 2542496 w 3097213"/>
              <a:gd name="connsiteY45" fmla="*/ 1586330 h 2205038"/>
              <a:gd name="connsiteX46" fmla="*/ 2564445 w 3097213"/>
              <a:gd name="connsiteY46" fmla="*/ 1564178 h 2205038"/>
              <a:gd name="connsiteX47" fmla="*/ 2596543 w 3097213"/>
              <a:gd name="connsiteY47" fmla="*/ 1556684 h 2205038"/>
              <a:gd name="connsiteX48" fmla="*/ 2142919 w 3097213"/>
              <a:gd name="connsiteY48" fmla="*/ 1494476 h 2205038"/>
              <a:gd name="connsiteX49" fmla="*/ 2142919 w 3097213"/>
              <a:gd name="connsiteY49" fmla="*/ 1498364 h 2205038"/>
              <a:gd name="connsiteX50" fmla="*/ 2142919 w 3097213"/>
              <a:gd name="connsiteY50" fmla="*/ 1854114 h 2205038"/>
              <a:gd name="connsiteX51" fmla="*/ 2142919 w 3097213"/>
              <a:gd name="connsiteY51" fmla="*/ 1858002 h 2205038"/>
              <a:gd name="connsiteX52" fmla="*/ 2146807 w 3097213"/>
              <a:gd name="connsiteY52" fmla="*/ 1858002 h 2205038"/>
              <a:gd name="connsiteX53" fmla="*/ 2209501 w 3097213"/>
              <a:gd name="connsiteY53" fmla="*/ 1858002 h 2205038"/>
              <a:gd name="connsiteX54" fmla="*/ 2213389 w 3097213"/>
              <a:gd name="connsiteY54" fmla="*/ 1858002 h 2205038"/>
              <a:gd name="connsiteX55" fmla="*/ 2213389 w 3097213"/>
              <a:gd name="connsiteY55" fmla="*/ 1854114 h 2205038"/>
              <a:gd name="connsiteX56" fmla="*/ 2213389 w 3097213"/>
              <a:gd name="connsiteY56" fmla="*/ 1743793 h 2205038"/>
              <a:gd name="connsiteX57" fmla="*/ 2213389 w 3097213"/>
              <a:gd name="connsiteY57" fmla="*/ 1613546 h 2205038"/>
              <a:gd name="connsiteX58" fmla="*/ 2226511 w 3097213"/>
              <a:gd name="connsiteY58" fmla="*/ 1643191 h 2205038"/>
              <a:gd name="connsiteX59" fmla="*/ 2325168 w 3097213"/>
              <a:gd name="connsiteY59" fmla="*/ 1855572 h 2205038"/>
              <a:gd name="connsiteX60" fmla="*/ 2326140 w 3097213"/>
              <a:gd name="connsiteY60" fmla="*/ 1858002 h 2205038"/>
              <a:gd name="connsiteX61" fmla="*/ 2328570 w 3097213"/>
              <a:gd name="connsiteY61" fmla="*/ 1858002 h 2205038"/>
              <a:gd name="connsiteX62" fmla="*/ 2413134 w 3097213"/>
              <a:gd name="connsiteY62" fmla="*/ 1858002 h 2205038"/>
              <a:gd name="connsiteX63" fmla="*/ 2417022 w 3097213"/>
              <a:gd name="connsiteY63" fmla="*/ 1858002 h 2205038"/>
              <a:gd name="connsiteX64" fmla="*/ 2417022 w 3097213"/>
              <a:gd name="connsiteY64" fmla="*/ 1854114 h 2205038"/>
              <a:gd name="connsiteX65" fmla="*/ 2417022 w 3097213"/>
              <a:gd name="connsiteY65" fmla="*/ 1498364 h 2205038"/>
              <a:gd name="connsiteX66" fmla="*/ 2417022 w 3097213"/>
              <a:gd name="connsiteY66" fmla="*/ 1494476 h 2205038"/>
              <a:gd name="connsiteX67" fmla="*/ 2413134 w 3097213"/>
              <a:gd name="connsiteY67" fmla="*/ 1494476 h 2205038"/>
              <a:gd name="connsiteX68" fmla="*/ 2349954 w 3097213"/>
              <a:gd name="connsiteY68" fmla="*/ 1494476 h 2205038"/>
              <a:gd name="connsiteX69" fmla="*/ 2346066 w 3097213"/>
              <a:gd name="connsiteY69" fmla="*/ 1494476 h 2205038"/>
              <a:gd name="connsiteX70" fmla="*/ 2346066 w 3097213"/>
              <a:gd name="connsiteY70" fmla="*/ 1498364 h 2205038"/>
              <a:gd name="connsiteX71" fmla="*/ 2346066 w 3097213"/>
              <a:gd name="connsiteY71" fmla="*/ 1596535 h 2205038"/>
              <a:gd name="connsiteX72" fmla="*/ 2346066 w 3097213"/>
              <a:gd name="connsiteY72" fmla="*/ 1735531 h 2205038"/>
              <a:gd name="connsiteX73" fmla="*/ 2335860 w 3097213"/>
              <a:gd name="connsiteY73" fmla="*/ 1710745 h 2205038"/>
              <a:gd name="connsiteX74" fmla="*/ 2234773 w 3097213"/>
              <a:gd name="connsiteY74" fmla="*/ 1496906 h 2205038"/>
              <a:gd name="connsiteX75" fmla="*/ 2233801 w 3097213"/>
              <a:gd name="connsiteY75" fmla="*/ 1494476 h 2205038"/>
              <a:gd name="connsiteX76" fmla="*/ 2231857 w 3097213"/>
              <a:gd name="connsiteY76" fmla="*/ 1494476 h 2205038"/>
              <a:gd name="connsiteX77" fmla="*/ 2146807 w 3097213"/>
              <a:gd name="connsiteY77" fmla="*/ 1494476 h 2205038"/>
              <a:gd name="connsiteX78" fmla="*/ 1840629 w 3097213"/>
              <a:gd name="connsiteY78" fmla="*/ 1494476 h 2205038"/>
              <a:gd name="connsiteX79" fmla="*/ 1840629 w 3097213"/>
              <a:gd name="connsiteY79" fmla="*/ 1498364 h 2205038"/>
              <a:gd name="connsiteX80" fmla="*/ 1840629 w 3097213"/>
              <a:gd name="connsiteY80" fmla="*/ 1553282 h 2205038"/>
              <a:gd name="connsiteX81" fmla="*/ 1840629 w 3097213"/>
              <a:gd name="connsiteY81" fmla="*/ 1556684 h 2205038"/>
              <a:gd name="connsiteX82" fmla="*/ 1844517 w 3097213"/>
              <a:gd name="connsiteY82" fmla="*/ 1556684 h 2205038"/>
              <a:gd name="connsiteX83" fmla="*/ 1921790 w 3097213"/>
              <a:gd name="connsiteY83" fmla="*/ 1556684 h 2205038"/>
              <a:gd name="connsiteX84" fmla="*/ 1921790 w 3097213"/>
              <a:gd name="connsiteY84" fmla="*/ 1795309 h 2205038"/>
              <a:gd name="connsiteX85" fmla="*/ 1844517 w 3097213"/>
              <a:gd name="connsiteY85" fmla="*/ 1795309 h 2205038"/>
              <a:gd name="connsiteX86" fmla="*/ 1840629 w 3097213"/>
              <a:gd name="connsiteY86" fmla="*/ 1795309 h 2205038"/>
              <a:gd name="connsiteX87" fmla="*/ 1840629 w 3097213"/>
              <a:gd name="connsiteY87" fmla="*/ 1798710 h 2205038"/>
              <a:gd name="connsiteX88" fmla="*/ 1840629 w 3097213"/>
              <a:gd name="connsiteY88" fmla="*/ 1854114 h 2205038"/>
              <a:gd name="connsiteX89" fmla="*/ 1840629 w 3097213"/>
              <a:gd name="connsiteY89" fmla="*/ 1858002 h 2205038"/>
              <a:gd name="connsiteX90" fmla="*/ 1844517 w 3097213"/>
              <a:gd name="connsiteY90" fmla="*/ 1858002 h 2205038"/>
              <a:gd name="connsiteX91" fmla="*/ 2077310 w 3097213"/>
              <a:gd name="connsiteY91" fmla="*/ 1858002 h 2205038"/>
              <a:gd name="connsiteX92" fmla="*/ 2080712 w 3097213"/>
              <a:gd name="connsiteY92" fmla="*/ 1858002 h 2205038"/>
              <a:gd name="connsiteX93" fmla="*/ 2080712 w 3097213"/>
              <a:gd name="connsiteY93" fmla="*/ 1854114 h 2205038"/>
              <a:gd name="connsiteX94" fmla="*/ 2080712 w 3097213"/>
              <a:gd name="connsiteY94" fmla="*/ 1798710 h 2205038"/>
              <a:gd name="connsiteX95" fmla="*/ 2080712 w 3097213"/>
              <a:gd name="connsiteY95" fmla="*/ 1795309 h 2205038"/>
              <a:gd name="connsiteX96" fmla="*/ 2077310 w 3097213"/>
              <a:gd name="connsiteY96" fmla="*/ 1795309 h 2205038"/>
              <a:gd name="connsiteX97" fmla="*/ 2000036 w 3097213"/>
              <a:gd name="connsiteY97" fmla="*/ 1795309 h 2205038"/>
              <a:gd name="connsiteX98" fmla="*/ 2000036 w 3097213"/>
              <a:gd name="connsiteY98" fmla="*/ 1556684 h 2205038"/>
              <a:gd name="connsiteX99" fmla="*/ 2077310 w 3097213"/>
              <a:gd name="connsiteY99" fmla="*/ 1556684 h 2205038"/>
              <a:gd name="connsiteX100" fmla="*/ 2080712 w 3097213"/>
              <a:gd name="connsiteY100" fmla="*/ 1556684 h 2205038"/>
              <a:gd name="connsiteX101" fmla="*/ 2080712 w 3097213"/>
              <a:gd name="connsiteY101" fmla="*/ 1553282 h 2205038"/>
              <a:gd name="connsiteX102" fmla="*/ 2080712 w 3097213"/>
              <a:gd name="connsiteY102" fmla="*/ 1498364 h 2205038"/>
              <a:gd name="connsiteX103" fmla="*/ 2080712 w 3097213"/>
              <a:gd name="connsiteY103" fmla="*/ 1494476 h 2205038"/>
              <a:gd name="connsiteX104" fmla="*/ 2077310 w 3097213"/>
              <a:gd name="connsiteY104" fmla="*/ 1494476 h 2205038"/>
              <a:gd name="connsiteX105" fmla="*/ 1844517 w 3097213"/>
              <a:gd name="connsiteY105" fmla="*/ 1494476 h 2205038"/>
              <a:gd name="connsiteX106" fmla="*/ 1505291 w 3097213"/>
              <a:gd name="connsiteY106" fmla="*/ 1494476 h 2205038"/>
              <a:gd name="connsiteX107" fmla="*/ 1505291 w 3097213"/>
              <a:gd name="connsiteY107" fmla="*/ 1498117 h 2205038"/>
              <a:gd name="connsiteX108" fmla="*/ 1505291 w 3097213"/>
              <a:gd name="connsiteY108" fmla="*/ 1734456 h 2205038"/>
              <a:gd name="connsiteX109" fmla="*/ 1512455 w 3097213"/>
              <a:gd name="connsiteY109" fmla="*/ 1788078 h 2205038"/>
              <a:gd name="connsiteX110" fmla="*/ 1536264 w 3097213"/>
              <a:gd name="connsiteY110" fmla="*/ 1829344 h 2205038"/>
              <a:gd name="connsiteX111" fmla="*/ 1578810 w 3097213"/>
              <a:gd name="connsiteY111" fmla="*/ 1855383 h 2205038"/>
              <a:gd name="connsiteX112" fmla="*/ 1640866 w 3097213"/>
              <a:gd name="connsiteY112" fmla="*/ 1864320 h 2205038"/>
              <a:gd name="connsiteX113" fmla="*/ 1698955 w 3097213"/>
              <a:gd name="connsiteY113" fmla="*/ 1855383 h 2205038"/>
              <a:gd name="connsiteX114" fmla="*/ 1743265 w 3097213"/>
              <a:gd name="connsiteY114" fmla="*/ 1828572 h 2205038"/>
              <a:gd name="connsiteX115" fmla="*/ 1771262 w 3097213"/>
              <a:gd name="connsiteY115" fmla="*/ 1784327 h 2205038"/>
              <a:gd name="connsiteX116" fmla="*/ 1780851 w 3097213"/>
              <a:gd name="connsiteY116" fmla="*/ 1723201 h 2205038"/>
              <a:gd name="connsiteX117" fmla="*/ 1780851 w 3097213"/>
              <a:gd name="connsiteY117" fmla="*/ 1498117 h 2205038"/>
              <a:gd name="connsiteX118" fmla="*/ 1780851 w 3097213"/>
              <a:gd name="connsiteY118" fmla="*/ 1494476 h 2205038"/>
              <a:gd name="connsiteX119" fmla="*/ 1777214 w 3097213"/>
              <a:gd name="connsiteY119" fmla="*/ 1494476 h 2205038"/>
              <a:gd name="connsiteX120" fmla="*/ 1707883 w 3097213"/>
              <a:gd name="connsiteY120" fmla="*/ 1494476 h 2205038"/>
              <a:gd name="connsiteX121" fmla="*/ 1704245 w 3097213"/>
              <a:gd name="connsiteY121" fmla="*/ 1494476 h 2205038"/>
              <a:gd name="connsiteX122" fmla="*/ 1704245 w 3097213"/>
              <a:gd name="connsiteY122" fmla="*/ 1498117 h 2205038"/>
              <a:gd name="connsiteX123" fmla="*/ 1704245 w 3097213"/>
              <a:gd name="connsiteY123" fmla="*/ 1727615 h 2205038"/>
              <a:gd name="connsiteX124" fmla="*/ 1700278 w 3097213"/>
              <a:gd name="connsiteY124" fmla="*/ 1762370 h 2205038"/>
              <a:gd name="connsiteX125" fmla="*/ 1689255 w 3097213"/>
              <a:gd name="connsiteY125" fmla="*/ 1784989 h 2205038"/>
              <a:gd name="connsiteX126" fmla="*/ 1671178 w 3097213"/>
              <a:gd name="connsiteY126" fmla="*/ 1797457 h 2205038"/>
              <a:gd name="connsiteX127" fmla="*/ 1643402 w 3097213"/>
              <a:gd name="connsiteY127" fmla="*/ 1801429 h 2205038"/>
              <a:gd name="connsiteX128" fmla="*/ 1614413 w 3097213"/>
              <a:gd name="connsiteY128" fmla="*/ 1796905 h 2205038"/>
              <a:gd name="connsiteX129" fmla="*/ 1595675 w 3097213"/>
              <a:gd name="connsiteY129" fmla="*/ 1783334 h 2205038"/>
              <a:gd name="connsiteX130" fmla="*/ 1585203 w 3097213"/>
              <a:gd name="connsiteY130" fmla="*/ 1761377 h 2205038"/>
              <a:gd name="connsiteX131" fmla="*/ 1582117 w 3097213"/>
              <a:gd name="connsiteY131" fmla="*/ 1730373 h 2205038"/>
              <a:gd name="connsiteX132" fmla="*/ 1582117 w 3097213"/>
              <a:gd name="connsiteY132" fmla="*/ 1498117 h 2205038"/>
              <a:gd name="connsiteX133" fmla="*/ 1582117 w 3097213"/>
              <a:gd name="connsiteY133" fmla="*/ 1494476 h 2205038"/>
              <a:gd name="connsiteX134" fmla="*/ 1578369 w 3097213"/>
              <a:gd name="connsiteY134" fmla="*/ 1494476 h 2205038"/>
              <a:gd name="connsiteX135" fmla="*/ 1509148 w 3097213"/>
              <a:gd name="connsiteY135" fmla="*/ 1494476 h 2205038"/>
              <a:gd name="connsiteX136" fmla="*/ 1186962 w 3097213"/>
              <a:gd name="connsiteY136" fmla="*/ 1494476 h 2205038"/>
              <a:gd name="connsiteX137" fmla="*/ 1186962 w 3097213"/>
              <a:gd name="connsiteY137" fmla="*/ 1498117 h 2205038"/>
              <a:gd name="connsiteX138" fmla="*/ 1186962 w 3097213"/>
              <a:gd name="connsiteY138" fmla="*/ 1854251 h 2205038"/>
              <a:gd name="connsiteX139" fmla="*/ 1186962 w 3097213"/>
              <a:gd name="connsiteY139" fmla="*/ 1858002 h 2205038"/>
              <a:gd name="connsiteX140" fmla="*/ 1190714 w 3097213"/>
              <a:gd name="connsiteY140" fmla="*/ 1858002 h 2205038"/>
              <a:gd name="connsiteX141" fmla="*/ 1284278 w 3097213"/>
              <a:gd name="connsiteY141" fmla="*/ 1858002 h 2205038"/>
              <a:gd name="connsiteX142" fmla="*/ 1369235 w 3097213"/>
              <a:gd name="connsiteY142" fmla="*/ 1844873 h 2205038"/>
              <a:gd name="connsiteX143" fmla="*/ 1428154 w 3097213"/>
              <a:gd name="connsiteY143" fmla="*/ 1807031 h 2205038"/>
              <a:gd name="connsiteX144" fmla="*/ 1461916 w 3097213"/>
              <a:gd name="connsiteY144" fmla="*/ 1748007 h 2205038"/>
              <a:gd name="connsiteX145" fmla="*/ 1472729 w 3097213"/>
              <a:gd name="connsiteY145" fmla="*/ 1671771 h 2205038"/>
              <a:gd name="connsiteX146" fmla="*/ 1461916 w 3097213"/>
              <a:gd name="connsiteY146" fmla="*/ 1592667 h 2205038"/>
              <a:gd name="connsiteX147" fmla="*/ 1429257 w 3097213"/>
              <a:gd name="connsiteY147" fmla="*/ 1537172 h 2205038"/>
              <a:gd name="connsiteX148" fmla="*/ 1374862 w 3097213"/>
              <a:gd name="connsiteY148" fmla="*/ 1504847 h 2205038"/>
              <a:gd name="connsiteX149" fmla="*/ 1299724 w 3097213"/>
              <a:gd name="connsiteY149" fmla="*/ 1494476 h 2205038"/>
              <a:gd name="connsiteX150" fmla="*/ 1190714 w 3097213"/>
              <a:gd name="connsiteY150" fmla="*/ 1494476 h 2205038"/>
              <a:gd name="connsiteX151" fmla="*/ 881270 w 3097213"/>
              <a:gd name="connsiteY151" fmla="*/ 1494476 h 2205038"/>
              <a:gd name="connsiteX152" fmla="*/ 881270 w 3097213"/>
              <a:gd name="connsiteY152" fmla="*/ 1498117 h 2205038"/>
              <a:gd name="connsiteX153" fmla="*/ 881270 w 3097213"/>
              <a:gd name="connsiteY153" fmla="*/ 1854251 h 2205038"/>
              <a:gd name="connsiteX154" fmla="*/ 881270 w 3097213"/>
              <a:gd name="connsiteY154" fmla="*/ 1858002 h 2205038"/>
              <a:gd name="connsiteX155" fmla="*/ 885132 w 3097213"/>
              <a:gd name="connsiteY155" fmla="*/ 1858002 h 2205038"/>
              <a:gd name="connsiteX156" fmla="*/ 954414 w 3097213"/>
              <a:gd name="connsiteY156" fmla="*/ 1858002 h 2205038"/>
              <a:gd name="connsiteX157" fmla="*/ 958165 w 3097213"/>
              <a:gd name="connsiteY157" fmla="*/ 1858002 h 2205038"/>
              <a:gd name="connsiteX158" fmla="*/ 958165 w 3097213"/>
              <a:gd name="connsiteY158" fmla="*/ 1854251 h 2205038"/>
              <a:gd name="connsiteX159" fmla="*/ 958165 w 3097213"/>
              <a:gd name="connsiteY159" fmla="*/ 1710606 h 2205038"/>
              <a:gd name="connsiteX160" fmla="*/ 967652 w 3097213"/>
              <a:gd name="connsiteY160" fmla="*/ 1710606 h 2205038"/>
              <a:gd name="connsiteX161" fmla="*/ 996557 w 3097213"/>
              <a:gd name="connsiteY161" fmla="*/ 1718329 h 2205038"/>
              <a:gd name="connsiteX162" fmla="*/ 1015532 w 3097213"/>
              <a:gd name="connsiteY162" fmla="*/ 1741387 h 2205038"/>
              <a:gd name="connsiteX163" fmla="*/ 1067494 w 3097213"/>
              <a:gd name="connsiteY163" fmla="*/ 1855796 h 2205038"/>
              <a:gd name="connsiteX164" fmla="*/ 1068376 w 3097213"/>
              <a:gd name="connsiteY164" fmla="*/ 1858002 h 2205038"/>
              <a:gd name="connsiteX165" fmla="*/ 1070803 w 3097213"/>
              <a:gd name="connsiteY165" fmla="*/ 1858002 h 2205038"/>
              <a:gd name="connsiteX166" fmla="*/ 1152331 w 3097213"/>
              <a:gd name="connsiteY166" fmla="*/ 1858002 h 2205038"/>
              <a:gd name="connsiteX167" fmla="*/ 1158289 w 3097213"/>
              <a:gd name="connsiteY167" fmla="*/ 1858002 h 2205038"/>
              <a:gd name="connsiteX168" fmla="*/ 1155641 w 3097213"/>
              <a:gd name="connsiteY168" fmla="*/ 1852596 h 2205038"/>
              <a:gd name="connsiteX169" fmla="*/ 1096729 w 3097213"/>
              <a:gd name="connsiteY169" fmla="*/ 1733223 h 2205038"/>
              <a:gd name="connsiteX170" fmla="*/ 1073561 w 3097213"/>
              <a:gd name="connsiteY170" fmla="*/ 1697367 h 2205038"/>
              <a:gd name="connsiteX171" fmla="*/ 1058668 w 3097213"/>
              <a:gd name="connsiteY171" fmla="*/ 1686003 h 2205038"/>
              <a:gd name="connsiteX172" fmla="*/ 1079850 w 3097213"/>
              <a:gd name="connsiteY172" fmla="*/ 1678942 h 2205038"/>
              <a:gd name="connsiteX173" fmla="*/ 1106437 w 3097213"/>
              <a:gd name="connsiteY173" fmla="*/ 1660297 h 2205038"/>
              <a:gd name="connsiteX174" fmla="*/ 1123868 w 3097213"/>
              <a:gd name="connsiteY174" fmla="*/ 1632715 h 2205038"/>
              <a:gd name="connsiteX175" fmla="*/ 1130156 w 3097213"/>
              <a:gd name="connsiteY175" fmla="*/ 1596528 h 2205038"/>
              <a:gd name="connsiteX176" fmla="*/ 1120228 w 3097213"/>
              <a:gd name="connsiteY176" fmla="*/ 1548867 h 2205038"/>
              <a:gd name="connsiteX177" fmla="*/ 1092096 w 3097213"/>
              <a:gd name="connsiteY177" fmla="*/ 1516872 h 2205038"/>
              <a:gd name="connsiteX178" fmla="*/ 1048518 w 3097213"/>
              <a:gd name="connsiteY178" fmla="*/ 1499551 h 2205038"/>
              <a:gd name="connsiteX179" fmla="*/ 992475 w 3097213"/>
              <a:gd name="connsiteY179" fmla="*/ 1494476 h 2205038"/>
              <a:gd name="connsiteX180" fmla="*/ 885132 w 3097213"/>
              <a:gd name="connsiteY180" fmla="*/ 1494476 h 2205038"/>
              <a:gd name="connsiteX181" fmla="*/ 638272 w 3097213"/>
              <a:gd name="connsiteY181" fmla="*/ 1494476 h 2205038"/>
              <a:gd name="connsiteX182" fmla="*/ 637300 w 3097213"/>
              <a:gd name="connsiteY182" fmla="*/ 1497392 h 2205038"/>
              <a:gd name="connsiteX183" fmla="*/ 528436 w 3097213"/>
              <a:gd name="connsiteY183" fmla="*/ 1853142 h 2205038"/>
              <a:gd name="connsiteX184" fmla="*/ 526978 w 3097213"/>
              <a:gd name="connsiteY184" fmla="*/ 1858002 h 2205038"/>
              <a:gd name="connsiteX185" fmla="*/ 531838 w 3097213"/>
              <a:gd name="connsiteY185" fmla="*/ 1858002 h 2205038"/>
              <a:gd name="connsiteX186" fmla="*/ 600850 w 3097213"/>
              <a:gd name="connsiteY186" fmla="*/ 1858002 h 2205038"/>
              <a:gd name="connsiteX187" fmla="*/ 603280 w 3097213"/>
              <a:gd name="connsiteY187" fmla="*/ 1858002 h 2205038"/>
              <a:gd name="connsiteX188" fmla="*/ 604252 w 3097213"/>
              <a:gd name="connsiteY188" fmla="*/ 1855086 h 2205038"/>
              <a:gd name="connsiteX189" fmla="*/ 624178 w 3097213"/>
              <a:gd name="connsiteY189" fmla="*/ 1787533 h 2205038"/>
              <a:gd name="connsiteX190" fmla="*/ 747135 w 3097213"/>
              <a:gd name="connsiteY190" fmla="*/ 1787533 h 2205038"/>
              <a:gd name="connsiteX191" fmla="*/ 766575 w 3097213"/>
              <a:gd name="connsiteY191" fmla="*/ 1855086 h 2205038"/>
              <a:gd name="connsiteX192" fmla="*/ 767547 w 3097213"/>
              <a:gd name="connsiteY192" fmla="*/ 1858002 h 2205038"/>
              <a:gd name="connsiteX193" fmla="*/ 770463 w 3097213"/>
              <a:gd name="connsiteY193" fmla="*/ 1858002 h 2205038"/>
              <a:gd name="connsiteX194" fmla="*/ 846764 w 3097213"/>
              <a:gd name="connsiteY194" fmla="*/ 1858002 h 2205038"/>
              <a:gd name="connsiteX195" fmla="*/ 852110 w 3097213"/>
              <a:gd name="connsiteY195" fmla="*/ 1858002 h 2205038"/>
              <a:gd name="connsiteX196" fmla="*/ 850652 w 3097213"/>
              <a:gd name="connsiteY196" fmla="*/ 1853142 h 2205038"/>
              <a:gd name="connsiteX197" fmla="*/ 741303 w 3097213"/>
              <a:gd name="connsiteY197" fmla="*/ 1497392 h 2205038"/>
              <a:gd name="connsiteX198" fmla="*/ 740817 w 3097213"/>
              <a:gd name="connsiteY198" fmla="*/ 1494476 h 2205038"/>
              <a:gd name="connsiteX199" fmla="*/ 737901 w 3097213"/>
              <a:gd name="connsiteY199" fmla="*/ 1494476 h 2205038"/>
              <a:gd name="connsiteX200" fmla="*/ 640701 w 3097213"/>
              <a:gd name="connsiteY200" fmla="*/ 1494476 h 2205038"/>
              <a:gd name="connsiteX201" fmla="*/ 2598858 w 3097213"/>
              <a:gd name="connsiteY201" fmla="*/ 1488644 h 2205038"/>
              <a:gd name="connsiteX202" fmla="*/ 2538770 w 3097213"/>
              <a:gd name="connsiteY202" fmla="*/ 1499891 h 2205038"/>
              <a:gd name="connsiteX203" fmla="*/ 2489486 w 3097213"/>
              <a:gd name="connsiteY203" fmla="*/ 1534294 h 2205038"/>
              <a:gd name="connsiteX204" fmla="*/ 2456521 w 3097213"/>
              <a:gd name="connsiteY204" fmla="*/ 1593286 h 2205038"/>
              <a:gd name="connsiteX205" fmla="*/ 2444724 w 3097213"/>
              <a:gd name="connsiteY205" fmla="*/ 1678081 h 2205038"/>
              <a:gd name="connsiteX206" fmla="*/ 2482100 w 3097213"/>
              <a:gd name="connsiteY206" fmla="*/ 1816244 h 2205038"/>
              <a:gd name="connsiteX207" fmla="*/ 2594338 w 3097213"/>
              <a:gd name="connsiteY207" fmla="*/ 1864320 h 2205038"/>
              <a:gd name="connsiteX208" fmla="*/ 2654426 w 3097213"/>
              <a:gd name="connsiteY208" fmla="*/ 1853183 h 2205038"/>
              <a:gd name="connsiteX209" fmla="*/ 2703709 w 3097213"/>
              <a:gd name="connsiteY209" fmla="*/ 1818670 h 2205038"/>
              <a:gd name="connsiteX210" fmla="*/ 2736565 w 3097213"/>
              <a:gd name="connsiteY210" fmla="*/ 1759568 h 2205038"/>
              <a:gd name="connsiteX211" fmla="*/ 2748472 w 3097213"/>
              <a:gd name="connsiteY211" fmla="*/ 1674883 h 2205038"/>
              <a:gd name="connsiteX212" fmla="*/ 2711096 w 3097213"/>
              <a:gd name="connsiteY212" fmla="*/ 1536720 h 2205038"/>
              <a:gd name="connsiteX213" fmla="*/ 2598858 w 3097213"/>
              <a:gd name="connsiteY213" fmla="*/ 1488644 h 2205038"/>
              <a:gd name="connsiteX214" fmla="*/ 896336 w 3097213"/>
              <a:gd name="connsiteY214" fmla="*/ 800472 h 2205038"/>
              <a:gd name="connsiteX215" fmla="*/ 896336 w 3097213"/>
              <a:gd name="connsiteY215" fmla="*/ 837407 h 2205038"/>
              <a:gd name="connsiteX216" fmla="*/ 896336 w 3097213"/>
              <a:gd name="connsiteY216" fmla="*/ 871913 h 2205038"/>
              <a:gd name="connsiteX217" fmla="*/ 896336 w 3097213"/>
              <a:gd name="connsiteY217" fmla="*/ 908849 h 2205038"/>
              <a:gd name="connsiteX218" fmla="*/ 933272 w 3097213"/>
              <a:gd name="connsiteY218" fmla="*/ 908849 h 2205038"/>
              <a:gd name="connsiteX219" fmla="*/ 1192795 w 3097213"/>
              <a:gd name="connsiteY219" fmla="*/ 908849 h 2205038"/>
              <a:gd name="connsiteX220" fmla="*/ 1229244 w 3097213"/>
              <a:gd name="connsiteY220" fmla="*/ 908849 h 2205038"/>
              <a:gd name="connsiteX221" fmla="*/ 1229244 w 3097213"/>
              <a:gd name="connsiteY221" fmla="*/ 871913 h 2205038"/>
              <a:gd name="connsiteX222" fmla="*/ 1229244 w 3097213"/>
              <a:gd name="connsiteY222" fmla="*/ 837407 h 2205038"/>
              <a:gd name="connsiteX223" fmla="*/ 1229244 w 3097213"/>
              <a:gd name="connsiteY223" fmla="*/ 800472 h 2205038"/>
              <a:gd name="connsiteX224" fmla="*/ 1192795 w 3097213"/>
              <a:gd name="connsiteY224" fmla="*/ 800472 h 2205038"/>
              <a:gd name="connsiteX225" fmla="*/ 933272 w 3097213"/>
              <a:gd name="connsiteY225" fmla="*/ 800472 h 2205038"/>
              <a:gd name="connsiteX226" fmla="*/ 2119105 w 3097213"/>
              <a:gd name="connsiteY226" fmla="*/ 700356 h 2205038"/>
              <a:gd name="connsiteX227" fmla="*/ 2119105 w 3097213"/>
              <a:gd name="connsiteY227" fmla="*/ 731460 h 2205038"/>
              <a:gd name="connsiteX228" fmla="*/ 2119105 w 3097213"/>
              <a:gd name="connsiteY228" fmla="*/ 801930 h 2205038"/>
              <a:gd name="connsiteX229" fmla="*/ 2049122 w 3097213"/>
              <a:gd name="connsiteY229" fmla="*/ 801930 h 2205038"/>
              <a:gd name="connsiteX230" fmla="*/ 2018018 w 3097213"/>
              <a:gd name="connsiteY230" fmla="*/ 801930 h 2205038"/>
              <a:gd name="connsiteX231" fmla="*/ 2018018 w 3097213"/>
              <a:gd name="connsiteY231" fmla="*/ 833034 h 2205038"/>
              <a:gd name="connsiteX232" fmla="*/ 2018018 w 3097213"/>
              <a:gd name="connsiteY232" fmla="*/ 875801 h 2205038"/>
              <a:gd name="connsiteX233" fmla="*/ 2018018 w 3097213"/>
              <a:gd name="connsiteY233" fmla="*/ 906419 h 2205038"/>
              <a:gd name="connsiteX234" fmla="*/ 2049122 w 3097213"/>
              <a:gd name="connsiteY234" fmla="*/ 906419 h 2205038"/>
              <a:gd name="connsiteX235" fmla="*/ 2119105 w 3097213"/>
              <a:gd name="connsiteY235" fmla="*/ 906419 h 2205038"/>
              <a:gd name="connsiteX236" fmla="*/ 2119105 w 3097213"/>
              <a:gd name="connsiteY236" fmla="*/ 977375 h 2205038"/>
              <a:gd name="connsiteX237" fmla="*/ 2119105 w 3097213"/>
              <a:gd name="connsiteY237" fmla="*/ 1008479 h 2205038"/>
              <a:gd name="connsiteX238" fmla="*/ 2150209 w 3097213"/>
              <a:gd name="connsiteY238" fmla="*/ 1008479 h 2205038"/>
              <a:gd name="connsiteX239" fmla="*/ 2193463 w 3097213"/>
              <a:gd name="connsiteY239" fmla="*/ 1008479 h 2205038"/>
              <a:gd name="connsiteX240" fmla="*/ 2224567 w 3097213"/>
              <a:gd name="connsiteY240" fmla="*/ 1008479 h 2205038"/>
              <a:gd name="connsiteX241" fmla="*/ 2224567 w 3097213"/>
              <a:gd name="connsiteY241" fmla="*/ 977375 h 2205038"/>
              <a:gd name="connsiteX242" fmla="*/ 2224567 w 3097213"/>
              <a:gd name="connsiteY242" fmla="*/ 906419 h 2205038"/>
              <a:gd name="connsiteX243" fmla="*/ 2294550 w 3097213"/>
              <a:gd name="connsiteY243" fmla="*/ 906419 h 2205038"/>
              <a:gd name="connsiteX244" fmla="*/ 2325654 w 3097213"/>
              <a:gd name="connsiteY244" fmla="*/ 906419 h 2205038"/>
              <a:gd name="connsiteX245" fmla="*/ 2325654 w 3097213"/>
              <a:gd name="connsiteY245" fmla="*/ 875801 h 2205038"/>
              <a:gd name="connsiteX246" fmla="*/ 2325654 w 3097213"/>
              <a:gd name="connsiteY246" fmla="*/ 833034 h 2205038"/>
              <a:gd name="connsiteX247" fmla="*/ 2325654 w 3097213"/>
              <a:gd name="connsiteY247" fmla="*/ 801930 h 2205038"/>
              <a:gd name="connsiteX248" fmla="*/ 2294550 w 3097213"/>
              <a:gd name="connsiteY248" fmla="*/ 801930 h 2205038"/>
              <a:gd name="connsiteX249" fmla="*/ 2224567 w 3097213"/>
              <a:gd name="connsiteY249" fmla="*/ 801930 h 2205038"/>
              <a:gd name="connsiteX250" fmla="*/ 2224567 w 3097213"/>
              <a:gd name="connsiteY250" fmla="*/ 731460 h 2205038"/>
              <a:gd name="connsiteX251" fmla="*/ 2224567 w 3097213"/>
              <a:gd name="connsiteY251" fmla="*/ 700356 h 2205038"/>
              <a:gd name="connsiteX252" fmla="*/ 2193463 w 3097213"/>
              <a:gd name="connsiteY252" fmla="*/ 700356 h 2205038"/>
              <a:gd name="connsiteX253" fmla="*/ 2150209 w 3097213"/>
              <a:gd name="connsiteY253" fmla="*/ 700356 h 2205038"/>
              <a:gd name="connsiteX254" fmla="*/ 2991760 w 3097213"/>
              <a:gd name="connsiteY254" fmla="*/ 668336 h 2205038"/>
              <a:gd name="connsiteX255" fmla="*/ 2925763 w 3097213"/>
              <a:gd name="connsiteY255" fmla="*/ 734779 h 2205038"/>
              <a:gd name="connsiteX256" fmla="*/ 2925763 w 3097213"/>
              <a:gd name="connsiteY256" fmla="*/ 735243 h 2205038"/>
              <a:gd name="connsiteX257" fmla="*/ 2991530 w 3097213"/>
              <a:gd name="connsiteY257" fmla="*/ 801686 h 2205038"/>
              <a:gd name="connsiteX258" fmla="*/ 3057296 w 3097213"/>
              <a:gd name="connsiteY258" fmla="*/ 735243 h 2205038"/>
              <a:gd name="connsiteX259" fmla="*/ 2991760 w 3097213"/>
              <a:gd name="connsiteY259" fmla="*/ 668336 h 2205038"/>
              <a:gd name="connsiteX260" fmla="*/ 2199907 w 3097213"/>
              <a:gd name="connsiteY260" fmla="*/ 527341 h 2205038"/>
              <a:gd name="connsiteX261" fmla="*/ 2338639 w 3097213"/>
              <a:gd name="connsiteY261" fmla="*/ 553905 h 2205038"/>
              <a:gd name="connsiteX262" fmla="*/ 2455536 w 3097213"/>
              <a:gd name="connsiteY262" fmla="*/ 628855 h 2205038"/>
              <a:gd name="connsiteX263" fmla="*/ 2532621 w 3097213"/>
              <a:gd name="connsiteY263" fmla="*/ 739738 h 2205038"/>
              <a:gd name="connsiteX264" fmla="*/ 2559419 w 3097213"/>
              <a:gd name="connsiteY264" fmla="*/ 869579 h 2205038"/>
              <a:gd name="connsiteX265" fmla="*/ 2532621 w 3097213"/>
              <a:gd name="connsiteY265" fmla="*/ 999309 h 2205038"/>
              <a:gd name="connsiteX266" fmla="*/ 2455536 w 3097213"/>
              <a:gd name="connsiteY266" fmla="*/ 1110302 h 2205038"/>
              <a:gd name="connsiteX267" fmla="*/ 2338639 w 3097213"/>
              <a:gd name="connsiteY267" fmla="*/ 1185253 h 2205038"/>
              <a:gd name="connsiteX268" fmla="*/ 2199907 w 3097213"/>
              <a:gd name="connsiteY268" fmla="*/ 1211706 h 2205038"/>
              <a:gd name="connsiteX269" fmla="*/ 2197481 w 3097213"/>
              <a:gd name="connsiteY269" fmla="*/ 1211706 h 2205038"/>
              <a:gd name="connsiteX270" fmla="*/ 2195055 w 3097213"/>
              <a:gd name="connsiteY270" fmla="*/ 1211816 h 2205038"/>
              <a:gd name="connsiteX271" fmla="*/ 1921340 w 3097213"/>
              <a:gd name="connsiteY271" fmla="*/ 1113499 h 2205038"/>
              <a:gd name="connsiteX272" fmla="*/ 1734195 w 3097213"/>
              <a:gd name="connsiteY272" fmla="*/ 862524 h 2205038"/>
              <a:gd name="connsiteX273" fmla="*/ 1903916 w 3097213"/>
              <a:gd name="connsiteY273" fmla="*/ 643074 h 2205038"/>
              <a:gd name="connsiteX274" fmla="*/ 2199907 w 3097213"/>
              <a:gd name="connsiteY274" fmla="*/ 527341 h 2205038"/>
              <a:gd name="connsiteX275" fmla="*/ 1048163 w 3097213"/>
              <a:gd name="connsiteY275" fmla="*/ 527341 h 2205038"/>
              <a:gd name="connsiteX276" fmla="*/ 1344218 w 3097213"/>
              <a:gd name="connsiteY276" fmla="*/ 643074 h 2205038"/>
              <a:gd name="connsiteX277" fmla="*/ 1514039 w 3097213"/>
              <a:gd name="connsiteY277" fmla="*/ 862524 h 2205038"/>
              <a:gd name="connsiteX278" fmla="*/ 1326894 w 3097213"/>
              <a:gd name="connsiteY278" fmla="*/ 1113499 h 2205038"/>
              <a:gd name="connsiteX279" fmla="*/ 1053018 w 3097213"/>
              <a:gd name="connsiteY279" fmla="*/ 1211816 h 2205038"/>
              <a:gd name="connsiteX280" fmla="*/ 1050591 w 3097213"/>
              <a:gd name="connsiteY280" fmla="*/ 1211706 h 2205038"/>
              <a:gd name="connsiteX281" fmla="*/ 1048163 w 3097213"/>
              <a:gd name="connsiteY281" fmla="*/ 1211706 h 2205038"/>
              <a:gd name="connsiteX282" fmla="*/ 909239 w 3097213"/>
              <a:gd name="connsiteY282" fmla="*/ 1185253 h 2205038"/>
              <a:gd name="connsiteX283" fmla="*/ 792384 w 3097213"/>
              <a:gd name="connsiteY283" fmla="*/ 1110302 h 2205038"/>
              <a:gd name="connsiteX284" fmla="*/ 715254 w 3097213"/>
              <a:gd name="connsiteY284" fmla="*/ 999309 h 2205038"/>
              <a:gd name="connsiteX285" fmla="*/ 688329 w 3097213"/>
              <a:gd name="connsiteY285" fmla="*/ 869579 h 2205038"/>
              <a:gd name="connsiteX286" fmla="*/ 715254 w 3097213"/>
              <a:gd name="connsiteY286" fmla="*/ 739738 h 2205038"/>
              <a:gd name="connsiteX287" fmla="*/ 792384 w 3097213"/>
              <a:gd name="connsiteY287" fmla="*/ 628855 h 2205038"/>
              <a:gd name="connsiteX288" fmla="*/ 909239 w 3097213"/>
              <a:gd name="connsiteY288" fmla="*/ 553905 h 2205038"/>
              <a:gd name="connsiteX289" fmla="*/ 1048163 w 3097213"/>
              <a:gd name="connsiteY289" fmla="*/ 527341 h 2205038"/>
              <a:gd name="connsiteX290" fmla="*/ 1048185 w 3097213"/>
              <a:gd name="connsiteY290" fmla="*/ 340718 h 2205038"/>
              <a:gd name="connsiteX291" fmla="*/ 840139 w 3097213"/>
              <a:gd name="connsiteY291" fmla="*/ 380513 h 2205038"/>
              <a:gd name="connsiteX292" fmla="*/ 662981 w 3097213"/>
              <a:gd name="connsiteY292" fmla="*/ 494385 h 2205038"/>
              <a:gd name="connsiteX293" fmla="*/ 543735 w 3097213"/>
              <a:gd name="connsiteY293" fmla="*/ 666020 h 2205038"/>
              <a:gd name="connsiteX294" fmla="*/ 501706 w 3097213"/>
              <a:gd name="connsiteY294" fmla="*/ 869624 h 2205038"/>
              <a:gd name="connsiteX295" fmla="*/ 543735 w 3097213"/>
              <a:gd name="connsiteY295" fmla="*/ 1073227 h 2205038"/>
              <a:gd name="connsiteX296" fmla="*/ 662981 w 3097213"/>
              <a:gd name="connsiteY296" fmla="*/ 1244862 h 2205038"/>
              <a:gd name="connsiteX297" fmla="*/ 840139 w 3097213"/>
              <a:gd name="connsiteY297" fmla="*/ 1358734 h 2205038"/>
              <a:gd name="connsiteX298" fmla="*/ 1043332 w 3097213"/>
              <a:gd name="connsiteY298" fmla="*/ 1398308 h 2205038"/>
              <a:gd name="connsiteX299" fmla="*/ 1043332 w 3097213"/>
              <a:gd name="connsiteY299" fmla="*/ 1398418 h 2205038"/>
              <a:gd name="connsiteX300" fmla="*/ 1048185 w 3097213"/>
              <a:gd name="connsiteY300" fmla="*/ 1398529 h 2205038"/>
              <a:gd name="connsiteX301" fmla="*/ 1453466 w 3097213"/>
              <a:gd name="connsiteY301" fmla="*/ 1250814 h 2205038"/>
              <a:gd name="connsiteX302" fmla="*/ 1624117 w 3097213"/>
              <a:gd name="connsiteY302" fmla="*/ 1038172 h 2205038"/>
              <a:gd name="connsiteX303" fmla="*/ 1794768 w 3097213"/>
              <a:gd name="connsiteY303" fmla="*/ 1250814 h 2205038"/>
              <a:gd name="connsiteX304" fmla="*/ 2200049 w 3097213"/>
              <a:gd name="connsiteY304" fmla="*/ 1398529 h 2205038"/>
              <a:gd name="connsiteX305" fmla="*/ 2204903 w 3097213"/>
              <a:gd name="connsiteY305" fmla="*/ 1398418 h 2205038"/>
              <a:gd name="connsiteX306" fmla="*/ 2204903 w 3097213"/>
              <a:gd name="connsiteY306" fmla="*/ 1398308 h 2205038"/>
              <a:gd name="connsiteX307" fmla="*/ 2407984 w 3097213"/>
              <a:gd name="connsiteY307" fmla="*/ 1358734 h 2205038"/>
              <a:gd name="connsiteX308" fmla="*/ 2585254 w 3097213"/>
              <a:gd name="connsiteY308" fmla="*/ 1244862 h 2205038"/>
              <a:gd name="connsiteX309" fmla="*/ 2704500 w 3097213"/>
              <a:gd name="connsiteY309" fmla="*/ 1073227 h 2205038"/>
              <a:gd name="connsiteX310" fmla="*/ 2746528 w 3097213"/>
              <a:gd name="connsiteY310" fmla="*/ 869624 h 2205038"/>
              <a:gd name="connsiteX311" fmla="*/ 2704500 w 3097213"/>
              <a:gd name="connsiteY311" fmla="*/ 666020 h 2205038"/>
              <a:gd name="connsiteX312" fmla="*/ 2585254 w 3097213"/>
              <a:gd name="connsiteY312" fmla="*/ 494385 h 2205038"/>
              <a:gd name="connsiteX313" fmla="*/ 2407984 w 3097213"/>
              <a:gd name="connsiteY313" fmla="*/ 380513 h 2205038"/>
              <a:gd name="connsiteX314" fmla="*/ 2200049 w 3097213"/>
              <a:gd name="connsiteY314" fmla="*/ 340718 h 2205038"/>
              <a:gd name="connsiteX315" fmla="*/ 1777118 w 3097213"/>
              <a:gd name="connsiteY315" fmla="*/ 505960 h 2205038"/>
              <a:gd name="connsiteX316" fmla="*/ 1624117 w 3097213"/>
              <a:gd name="connsiteY316" fmla="*/ 689941 h 2205038"/>
              <a:gd name="connsiteX317" fmla="*/ 1471006 w 3097213"/>
              <a:gd name="connsiteY317" fmla="*/ 505960 h 2205038"/>
              <a:gd name="connsiteX318" fmla="*/ 1048185 w 3097213"/>
              <a:gd name="connsiteY318" fmla="*/ 340718 h 2205038"/>
              <a:gd name="connsiteX319" fmla="*/ 890705 w 3097213"/>
              <a:gd name="connsiteY319" fmla="*/ 39686 h 2205038"/>
              <a:gd name="connsiteX320" fmla="*/ 823913 w 3097213"/>
              <a:gd name="connsiteY320" fmla="*/ 105338 h 2205038"/>
              <a:gd name="connsiteX321" fmla="*/ 823913 w 3097213"/>
              <a:gd name="connsiteY321" fmla="*/ 105568 h 2205038"/>
              <a:gd name="connsiteX322" fmla="*/ 890472 w 3097213"/>
              <a:gd name="connsiteY322" fmla="*/ 171449 h 2205038"/>
              <a:gd name="connsiteX323" fmla="*/ 957263 w 3097213"/>
              <a:gd name="connsiteY323" fmla="*/ 105797 h 2205038"/>
              <a:gd name="connsiteX324" fmla="*/ 957263 w 3097213"/>
              <a:gd name="connsiteY324" fmla="*/ 105568 h 2205038"/>
              <a:gd name="connsiteX325" fmla="*/ 890705 w 3097213"/>
              <a:gd name="connsiteY325" fmla="*/ 39686 h 2205038"/>
              <a:gd name="connsiteX326" fmla="*/ 300826 w 3097213"/>
              <a:gd name="connsiteY326" fmla="*/ 0 h 2205038"/>
              <a:gd name="connsiteX327" fmla="*/ 2929009 w 3097213"/>
              <a:gd name="connsiteY327" fmla="*/ 0 h 2205038"/>
              <a:gd name="connsiteX328" fmla="*/ 2992317 w 3097213"/>
              <a:gd name="connsiteY328" fmla="*/ 63021 h 2205038"/>
              <a:gd name="connsiteX329" fmla="*/ 2992317 w 3097213"/>
              <a:gd name="connsiteY329" fmla="*/ 535562 h 2205038"/>
              <a:gd name="connsiteX330" fmla="*/ 3097213 w 3097213"/>
              <a:gd name="connsiteY330" fmla="*/ 640366 h 2205038"/>
              <a:gd name="connsiteX331" fmla="*/ 3097213 w 3097213"/>
              <a:gd name="connsiteY331" fmla="*/ 1995199 h 2205038"/>
              <a:gd name="connsiteX332" fmla="*/ 2992317 w 3097213"/>
              <a:gd name="connsiteY332" fmla="*/ 2100234 h 2205038"/>
              <a:gd name="connsiteX333" fmla="*/ 2992317 w 3097213"/>
              <a:gd name="connsiteY333" fmla="*/ 2163717 h 2205038"/>
              <a:gd name="connsiteX334" fmla="*/ 2950959 w 3097213"/>
              <a:gd name="connsiteY334" fmla="*/ 2205038 h 2205038"/>
              <a:gd name="connsiteX335" fmla="*/ 2950728 w 3097213"/>
              <a:gd name="connsiteY335" fmla="*/ 2205038 h 2205038"/>
              <a:gd name="connsiteX336" fmla="*/ 300826 w 3097213"/>
              <a:gd name="connsiteY336" fmla="*/ 2205038 h 2205038"/>
              <a:gd name="connsiteX337" fmla="*/ 259468 w 3097213"/>
              <a:gd name="connsiteY337" fmla="*/ 2163717 h 2205038"/>
              <a:gd name="connsiteX338" fmla="*/ 259468 w 3097213"/>
              <a:gd name="connsiteY338" fmla="*/ 2068378 h 2205038"/>
              <a:gd name="connsiteX339" fmla="*/ 189460 w 3097213"/>
              <a:gd name="connsiteY339" fmla="*/ 2068378 h 2205038"/>
              <a:gd name="connsiteX340" fmla="*/ 189460 w 3097213"/>
              <a:gd name="connsiteY340" fmla="*/ 1696254 h 2205038"/>
              <a:gd name="connsiteX341" fmla="*/ 259468 w 3097213"/>
              <a:gd name="connsiteY341" fmla="*/ 1696254 h 2205038"/>
              <a:gd name="connsiteX342" fmla="*/ 259468 w 3097213"/>
              <a:gd name="connsiteY342" fmla="*/ 922921 h 2205038"/>
              <a:gd name="connsiteX343" fmla="*/ 255078 w 3097213"/>
              <a:gd name="connsiteY343" fmla="*/ 915303 h 2205038"/>
              <a:gd name="connsiteX344" fmla="*/ 255078 w 3097213"/>
              <a:gd name="connsiteY344" fmla="*/ 912995 h 2205038"/>
              <a:gd name="connsiteX345" fmla="*/ 255078 w 3097213"/>
              <a:gd name="connsiteY345" fmla="*/ 866826 h 2205038"/>
              <a:gd name="connsiteX346" fmla="*/ 0 w 3097213"/>
              <a:gd name="connsiteY346" fmla="*/ 866826 h 2205038"/>
              <a:gd name="connsiteX347" fmla="*/ 0 w 3097213"/>
              <a:gd name="connsiteY347" fmla="*/ 837047 h 2205038"/>
              <a:gd name="connsiteX348" fmla="*/ 0 w 3097213"/>
              <a:gd name="connsiteY348" fmla="*/ 423140 h 2205038"/>
              <a:gd name="connsiteX349" fmla="*/ 0 w 3097213"/>
              <a:gd name="connsiteY349" fmla="*/ 393130 h 2205038"/>
              <a:gd name="connsiteX350" fmla="*/ 255078 w 3097213"/>
              <a:gd name="connsiteY350" fmla="*/ 393130 h 2205038"/>
              <a:gd name="connsiteX351" fmla="*/ 255078 w 3097213"/>
              <a:gd name="connsiteY351" fmla="*/ 346961 h 2205038"/>
              <a:gd name="connsiteX352" fmla="*/ 255078 w 3097213"/>
              <a:gd name="connsiteY352" fmla="*/ 344884 h 2205038"/>
              <a:gd name="connsiteX353" fmla="*/ 255309 w 3097213"/>
              <a:gd name="connsiteY353" fmla="*/ 344191 h 2205038"/>
              <a:gd name="connsiteX354" fmla="*/ 257389 w 3097213"/>
              <a:gd name="connsiteY354" fmla="*/ 339574 h 2205038"/>
              <a:gd name="connsiteX355" fmla="*/ 258082 w 3097213"/>
              <a:gd name="connsiteY355" fmla="*/ 338651 h 2205038"/>
              <a:gd name="connsiteX356" fmla="*/ 258313 w 3097213"/>
              <a:gd name="connsiteY356" fmla="*/ 338651 h 2205038"/>
              <a:gd name="connsiteX357" fmla="*/ 259468 w 3097213"/>
              <a:gd name="connsiteY357" fmla="*/ 337266 h 2205038"/>
              <a:gd name="connsiteX358" fmla="*/ 259468 w 3097213"/>
              <a:gd name="connsiteY358" fmla="*/ 41321 h 2205038"/>
              <a:gd name="connsiteX359" fmla="*/ 300826 w 3097213"/>
              <a:gd name="connsiteY359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686386" y="1577096"/>
                </a:moveTo>
                <a:lnTo>
                  <a:pt x="729639" y="1725325"/>
                </a:lnTo>
                <a:lnTo>
                  <a:pt x="643132" y="1725325"/>
                </a:lnTo>
                <a:close/>
                <a:moveTo>
                  <a:pt x="1263750" y="1558142"/>
                </a:moveTo>
                <a:lnTo>
                  <a:pt x="1295268" y="1558142"/>
                </a:lnTo>
                <a:cubicBezTo>
                  <a:pt x="1313893" y="1558142"/>
                  <a:pt x="1329212" y="1560787"/>
                  <a:pt x="1341334" y="1565967"/>
                </a:cubicBezTo>
                <a:cubicBezTo>
                  <a:pt x="1353567" y="1571148"/>
                  <a:pt x="1363154" y="1578752"/>
                  <a:pt x="1370428" y="1588672"/>
                </a:cubicBezTo>
                <a:cubicBezTo>
                  <a:pt x="1377591" y="1598592"/>
                  <a:pt x="1382881" y="1610715"/>
                  <a:pt x="1385967" y="1625374"/>
                </a:cubicBezTo>
                <a:cubicBezTo>
                  <a:pt x="1389053" y="1640143"/>
                  <a:pt x="1390595" y="1657117"/>
                  <a:pt x="1390595" y="1676074"/>
                </a:cubicBezTo>
                <a:cubicBezTo>
                  <a:pt x="1390595" y="1717736"/>
                  <a:pt x="1381889" y="1747494"/>
                  <a:pt x="1365138" y="1766121"/>
                </a:cubicBezTo>
                <a:cubicBezTo>
                  <a:pt x="1348277" y="1784858"/>
                  <a:pt x="1323701" y="1794337"/>
                  <a:pt x="1290420" y="1794337"/>
                </a:cubicBezTo>
                <a:lnTo>
                  <a:pt x="1263750" y="1794337"/>
                </a:lnTo>
                <a:close/>
                <a:moveTo>
                  <a:pt x="958058" y="1558142"/>
                </a:moveTo>
                <a:lnTo>
                  <a:pt x="984775" y="1558142"/>
                </a:lnTo>
                <a:cubicBezTo>
                  <a:pt x="1007297" y="1558142"/>
                  <a:pt x="1023746" y="1561886"/>
                  <a:pt x="1034345" y="1568933"/>
                </a:cubicBezTo>
                <a:cubicBezTo>
                  <a:pt x="1044723" y="1575760"/>
                  <a:pt x="1049911" y="1586661"/>
                  <a:pt x="1049911" y="1603288"/>
                </a:cubicBezTo>
                <a:cubicBezTo>
                  <a:pt x="1049911" y="1611107"/>
                  <a:pt x="1048255" y="1617933"/>
                  <a:pt x="1045164" y="1623769"/>
                </a:cubicBezTo>
                <a:cubicBezTo>
                  <a:pt x="1042073" y="1629716"/>
                  <a:pt x="1037767" y="1634561"/>
                  <a:pt x="1032026" y="1638635"/>
                </a:cubicBezTo>
                <a:cubicBezTo>
                  <a:pt x="1026175" y="1642709"/>
                  <a:pt x="1019220" y="1645792"/>
                  <a:pt x="1010830" y="1647884"/>
                </a:cubicBezTo>
                <a:cubicBezTo>
                  <a:pt x="1002439" y="1649977"/>
                  <a:pt x="992944" y="1650967"/>
                  <a:pt x="982456" y="1650967"/>
                </a:cubicBezTo>
                <a:lnTo>
                  <a:pt x="958058" y="1650967"/>
                </a:lnTo>
                <a:close/>
                <a:moveTo>
                  <a:pt x="2596543" y="1556684"/>
                </a:moveTo>
                <a:cubicBezTo>
                  <a:pt x="2622353" y="1556684"/>
                  <a:pt x="2639780" y="1566052"/>
                  <a:pt x="2650920" y="1585669"/>
                </a:cubicBezTo>
                <a:cubicBezTo>
                  <a:pt x="2661950" y="1605397"/>
                  <a:pt x="2667796" y="1636256"/>
                  <a:pt x="2667796" y="1678025"/>
                </a:cubicBezTo>
                <a:cubicBezTo>
                  <a:pt x="2667796" y="1697422"/>
                  <a:pt x="2666473" y="1714615"/>
                  <a:pt x="2663715" y="1729493"/>
                </a:cubicBezTo>
                <a:cubicBezTo>
                  <a:pt x="2660958" y="1744262"/>
                  <a:pt x="2656656" y="1756715"/>
                  <a:pt x="2650920" y="1766634"/>
                </a:cubicBezTo>
                <a:cubicBezTo>
                  <a:pt x="2645185" y="1776443"/>
                  <a:pt x="2637905" y="1783717"/>
                  <a:pt x="2628971" y="1788786"/>
                </a:cubicBezTo>
                <a:cubicBezTo>
                  <a:pt x="2620147" y="1793746"/>
                  <a:pt x="2609448" y="1796281"/>
                  <a:pt x="2596543" y="1796281"/>
                </a:cubicBezTo>
                <a:cubicBezTo>
                  <a:pt x="2571063" y="1796281"/>
                  <a:pt x="2553636" y="1786692"/>
                  <a:pt x="2542496" y="1767075"/>
                </a:cubicBezTo>
                <a:cubicBezTo>
                  <a:pt x="2531245" y="1747347"/>
                  <a:pt x="2525399" y="1716599"/>
                  <a:pt x="2525399" y="1674829"/>
                </a:cubicBezTo>
                <a:cubicBezTo>
                  <a:pt x="2525399" y="1655432"/>
                  <a:pt x="2526833" y="1638129"/>
                  <a:pt x="2529590" y="1623361"/>
                </a:cubicBezTo>
                <a:cubicBezTo>
                  <a:pt x="2532348" y="1608483"/>
                  <a:pt x="2536650" y="1596139"/>
                  <a:pt x="2542496" y="1586330"/>
                </a:cubicBezTo>
                <a:cubicBezTo>
                  <a:pt x="2548342" y="1576411"/>
                  <a:pt x="2555621" y="1569137"/>
                  <a:pt x="2564445" y="1564178"/>
                </a:cubicBezTo>
                <a:cubicBezTo>
                  <a:pt x="2573159" y="1559108"/>
                  <a:pt x="2583748" y="1556684"/>
                  <a:pt x="2596543" y="1556684"/>
                </a:cubicBezTo>
                <a:close/>
                <a:moveTo>
                  <a:pt x="2142919" y="1494476"/>
                </a:moveTo>
                <a:lnTo>
                  <a:pt x="2142919" y="1498364"/>
                </a:lnTo>
                <a:lnTo>
                  <a:pt x="2142919" y="1854114"/>
                </a:lnTo>
                <a:lnTo>
                  <a:pt x="2142919" y="1858002"/>
                </a:lnTo>
                <a:lnTo>
                  <a:pt x="2146807" y="1858002"/>
                </a:lnTo>
                <a:lnTo>
                  <a:pt x="2209501" y="1858002"/>
                </a:lnTo>
                <a:lnTo>
                  <a:pt x="2213389" y="1858002"/>
                </a:lnTo>
                <a:lnTo>
                  <a:pt x="2213389" y="1854114"/>
                </a:lnTo>
                <a:lnTo>
                  <a:pt x="2213389" y="1743793"/>
                </a:lnTo>
                <a:lnTo>
                  <a:pt x="2213389" y="1613546"/>
                </a:lnTo>
                <a:lnTo>
                  <a:pt x="2226511" y="1643191"/>
                </a:lnTo>
                <a:lnTo>
                  <a:pt x="2325168" y="1855572"/>
                </a:lnTo>
                <a:lnTo>
                  <a:pt x="2326140" y="1858002"/>
                </a:lnTo>
                <a:lnTo>
                  <a:pt x="2328570" y="1858002"/>
                </a:lnTo>
                <a:lnTo>
                  <a:pt x="2413134" y="1858002"/>
                </a:lnTo>
                <a:lnTo>
                  <a:pt x="2417022" y="1858002"/>
                </a:lnTo>
                <a:lnTo>
                  <a:pt x="2417022" y="1854114"/>
                </a:lnTo>
                <a:lnTo>
                  <a:pt x="2417022" y="1498364"/>
                </a:lnTo>
                <a:lnTo>
                  <a:pt x="2417022" y="1494476"/>
                </a:lnTo>
                <a:lnTo>
                  <a:pt x="2413134" y="1494476"/>
                </a:lnTo>
                <a:lnTo>
                  <a:pt x="2349954" y="1494476"/>
                </a:lnTo>
                <a:lnTo>
                  <a:pt x="2346066" y="1494476"/>
                </a:lnTo>
                <a:lnTo>
                  <a:pt x="2346066" y="1498364"/>
                </a:lnTo>
                <a:lnTo>
                  <a:pt x="2346066" y="1596535"/>
                </a:lnTo>
                <a:lnTo>
                  <a:pt x="2346066" y="1735531"/>
                </a:lnTo>
                <a:lnTo>
                  <a:pt x="2335860" y="1710745"/>
                </a:lnTo>
                <a:lnTo>
                  <a:pt x="2234773" y="1496906"/>
                </a:lnTo>
                <a:lnTo>
                  <a:pt x="2233801" y="1494476"/>
                </a:lnTo>
                <a:lnTo>
                  <a:pt x="2231857" y="1494476"/>
                </a:lnTo>
                <a:lnTo>
                  <a:pt x="2146807" y="1494476"/>
                </a:lnTo>
                <a:close/>
                <a:moveTo>
                  <a:pt x="1840629" y="1494476"/>
                </a:moveTo>
                <a:lnTo>
                  <a:pt x="1840629" y="1498364"/>
                </a:lnTo>
                <a:lnTo>
                  <a:pt x="1840629" y="1553282"/>
                </a:lnTo>
                <a:lnTo>
                  <a:pt x="1840629" y="1556684"/>
                </a:lnTo>
                <a:lnTo>
                  <a:pt x="1844517" y="1556684"/>
                </a:lnTo>
                <a:lnTo>
                  <a:pt x="1921790" y="1556684"/>
                </a:lnTo>
                <a:lnTo>
                  <a:pt x="1921790" y="1795309"/>
                </a:lnTo>
                <a:lnTo>
                  <a:pt x="1844517" y="1795309"/>
                </a:lnTo>
                <a:lnTo>
                  <a:pt x="1840629" y="1795309"/>
                </a:lnTo>
                <a:lnTo>
                  <a:pt x="1840629" y="1798710"/>
                </a:lnTo>
                <a:lnTo>
                  <a:pt x="1840629" y="1854114"/>
                </a:lnTo>
                <a:lnTo>
                  <a:pt x="1840629" y="1858002"/>
                </a:lnTo>
                <a:lnTo>
                  <a:pt x="1844517" y="1858002"/>
                </a:lnTo>
                <a:lnTo>
                  <a:pt x="2077310" y="1858002"/>
                </a:lnTo>
                <a:lnTo>
                  <a:pt x="2080712" y="1858002"/>
                </a:lnTo>
                <a:lnTo>
                  <a:pt x="2080712" y="1854114"/>
                </a:lnTo>
                <a:lnTo>
                  <a:pt x="2080712" y="1798710"/>
                </a:lnTo>
                <a:lnTo>
                  <a:pt x="2080712" y="1795309"/>
                </a:lnTo>
                <a:lnTo>
                  <a:pt x="2077310" y="1795309"/>
                </a:lnTo>
                <a:lnTo>
                  <a:pt x="2000036" y="1795309"/>
                </a:lnTo>
                <a:lnTo>
                  <a:pt x="2000036" y="1556684"/>
                </a:lnTo>
                <a:lnTo>
                  <a:pt x="2077310" y="1556684"/>
                </a:lnTo>
                <a:lnTo>
                  <a:pt x="2080712" y="1556684"/>
                </a:lnTo>
                <a:lnTo>
                  <a:pt x="2080712" y="1553282"/>
                </a:lnTo>
                <a:lnTo>
                  <a:pt x="2080712" y="1498364"/>
                </a:lnTo>
                <a:lnTo>
                  <a:pt x="2080712" y="1494476"/>
                </a:lnTo>
                <a:lnTo>
                  <a:pt x="2077310" y="1494476"/>
                </a:lnTo>
                <a:lnTo>
                  <a:pt x="1844517" y="1494476"/>
                </a:lnTo>
                <a:close/>
                <a:moveTo>
                  <a:pt x="1505291" y="1494476"/>
                </a:moveTo>
                <a:lnTo>
                  <a:pt x="1505291" y="1498117"/>
                </a:lnTo>
                <a:lnTo>
                  <a:pt x="1505291" y="1734456"/>
                </a:lnTo>
                <a:cubicBezTo>
                  <a:pt x="1505291" y="1754206"/>
                  <a:pt x="1507716" y="1771970"/>
                  <a:pt x="1512455" y="1788078"/>
                </a:cubicBezTo>
                <a:cubicBezTo>
                  <a:pt x="1517305" y="1804188"/>
                  <a:pt x="1525241" y="1818090"/>
                  <a:pt x="1536264" y="1829344"/>
                </a:cubicBezTo>
                <a:cubicBezTo>
                  <a:pt x="1547176" y="1840819"/>
                  <a:pt x="1561395" y="1849425"/>
                  <a:pt x="1578810" y="1855383"/>
                </a:cubicBezTo>
                <a:cubicBezTo>
                  <a:pt x="1596226" y="1861341"/>
                  <a:pt x="1616838" y="1864320"/>
                  <a:pt x="1640866" y="1864320"/>
                </a:cubicBezTo>
                <a:cubicBezTo>
                  <a:pt x="1662140" y="1864320"/>
                  <a:pt x="1681650" y="1861341"/>
                  <a:pt x="1698955" y="1855383"/>
                </a:cubicBezTo>
                <a:cubicBezTo>
                  <a:pt x="1716260" y="1849425"/>
                  <a:pt x="1731140" y="1840488"/>
                  <a:pt x="1743265" y="1828572"/>
                </a:cubicBezTo>
                <a:cubicBezTo>
                  <a:pt x="1755500" y="1816766"/>
                  <a:pt x="1764869" y="1801981"/>
                  <a:pt x="1771262" y="1784327"/>
                </a:cubicBezTo>
                <a:cubicBezTo>
                  <a:pt x="1777765" y="1766673"/>
                  <a:pt x="1780851" y="1746262"/>
                  <a:pt x="1780851" y="1723201"/>
                </a:cubicBezTo>
                <a:lnTo>
                  <a:pt x="1780851" y="1498117"/>
                </a:lnTo>
                <a:lnTo>
                  <a:pt x="1780851" y="1494476"/>
                </a:lnTo>
                <a:lnTo>
                  <a:pt x="1777214" y="1494476"/>
                </a:lnTo>
                <a:lnTo>
                  <a:pt x="1707883" y="1494476"/>
                </a:lnTo>
                <a:lnTo>
                  <a:pt x="1704245" y="1494476"/>
                </a:lnTo>
                <a:lnTo>
                  <a:pt x="1704245" y="1498117"/>
                </a:lnTo>
                <a:lnTo>
                  <a:pt x="1704245" y="1727615"/>
                </a:lnTo>
                <a:cubicBezTo>
                  <a:pt x="1704245" y="1741407"/>
                  <a:pt x="1702813" y="1752992"/>
                  <a:pt x="1700278" y="1762370"/>
                </a:cubicBezTo>
                <a:cubicBezTo>
                  <a:pt x="1697742" y="1771749"/>
                  <a:pt x="1694105" y="1779252"/>
                  <a:pt x="1689255" y="1784989"/>
                </a:cubicBezTo>
                <a:cubicBezTo>
                  <a:pt x="1684405" y="1790837"/>
                  <a:pt x="1678453" y="1794919"/>
                  <a:pt x="1671178" y="1797457"/>
                </a:cubicBezTo>
                <a:cubicBezTo>
                  <a:pt x="1663793" y="1800105"/>
                  <a:pt x="1654644" y="1801429"/>
                  <a:pt x="1643402" y="1801429"/>
                </a:cubicBezTo>
                <a:cubicBezTo>
                  <a:pt x="1631608" y="1801429"/>
                  <a:pt x="1621798" y="1799884"/>
                  <a:pt x="1614413" y="1796905"/>
                </a:cubicBezTo>
                <a:cubicBezTo>
                  <a:pt x="1606807" y="1793816"/>
                  <a:pt x="1600635" y="1789292"/>
                  <a:pt x="1595675" y="1783334"/>
                </a:cubicBezTo>
                <a:cubicBezTo>
                  <a:pt x="1590714" y="1777376"/>
                  <a:pt x="1587297" y="1770204"/>
                  <a:pt x="1585203" y="1761377"/>
                </a:cubicBezTo>
                <a:cubicBezTo>
                  <a:pt x="1583109" y="1752440"/>
                  <a:pt x="1582117" y="1742069"/>
                  <a:pt x="1582117" y="1730373"/>
                </a:cubicBezTo>
                <a:lnTo>
                  <a:pt x="1582117" y="1498117"/>
                </a:lnTo>
                <a:lnTo>
                  <a:pt x="1582117" y="1494476"/>
                </a:lnTo>
                <a:lnTo>
                  <a:pt x="1578369" y="1494476"/>
                </a:lnTo>
                <a:lnTo>
                  <a:pt x="1509148" y="1494476"/>
                </a:lnTo>
                <a:close/>
                <a:moveTo>
                  <a:pt x="1186962" y="1494476"/>
                </a:moveTo>
                <a:lnTo>
                  <a:pt x="1186962" y="1498117"/>
                </a:lnTo>
                <a:lnTo>
                  <a:pt x="1186962" y="1854251"/>
                </a:lnTo>
                <a:lnTo>
                  <a:pt x="1186962" y="1858002"/>
                </a:lnTo>
                <a:lnTo>
                  <a:pt x="1190714" y="1858002"/>
                </a:lnTo>
                <a:lnTo>
                  <a:pt x="1284278" y="1858002"/>
                </a:lnTo>
                <a:cubicBezTo>
                  <a:pt x="1317157" y="1858002"/>
                  <a:pt x="1345403" y="1853699"/>
                  <a:pt x="1369235" y="1844873"/>
                </a:cubicBezTo>
                <a:cubicBezTo>
                  <a:pt x="1392957" y="1836047"/>
                  <a:pt x="1412707" y="1823470"/>
                  <a:pt x="1428154" y="1807031"/>
                </a:cubicBezTo>
                <a:cubicBezTo>
                  <a:pt x="1443490" y="1790813"/>
                  <a:pt x="1454634" y="1771065"/>
                  <a:pt x="1461916" y="1748007"/>
                </a:cubicBezTo>
                <a:cubicBezTo>
                  <a:pt x="1469088" y="1725059"/>
                  <a:pt x="1472729" y="1699684"/>
                  <a:pt x="1472729" y="1671771"/>
                </a:cubicBezTo>
                <a:cubicBezTo>
                  <a:pt x="1472729" y="1641321"/>
                  <a:pt x="1469088" y="1614953"/>
                  <a:pt x="1461916" y="1592667"/>
                </a:cubicBezTo>
                <a:cubicBezTo>
                  <a:pt x="1454634" y="1570381"/>
                  <a:pt x="1443821" y="1551846"/>
                  <a:pt x="1429257" y="1537172"/>
                </a:cubicBezTo>
                <a:cubicBezTo>
                  <a:pt x="1414693" y="1522499"/>
                  <a:pt x="1396488" y="1511797"/>
                  <a:pt x="1374862" y="1504847"/>
                </a:cubicBezTo>
                <a:cubicBezTo>
                  <a:pt x="1353236" y="1497896"/>
                  <a:pt x="1328301" y="1494476"/>
                  <a:pt x="1299724" y="1494476"/>
                </a:cubicBezTo>
                <a:lnTo>
                  <a:pt x="1190714" y="1494476"/>
                </a:lnTo>
                <a:close/>
                <a:moveTo>
                  <a:pt x="881270" y="1494476"/>
                </a:moveTo>
                <a:lnTo>
                  <a:pt x="881270" y="1498117"/>
                </a:lnTo>
                <a:lnTo>
                  <a:pt x="881270" y="1854251"/>
                </a:lnTo>
                <a:lnTo>
                  <a:pt x="881270" y="1858002"/>
                </a:lnTo>
                <a:lnTo>
                  <a:pt x="885132" y="1858002"/>
                </a:lnTo>
                <a:lnTo>
                  <a:pt x="954414" y="1858002"/>
                </a:lnTo>
                <a:lnTo>
                  <a:pt x="958165" y="1858002"/>
                </a:lnTo>
                <a:lnTo>
                  <a:pt x="958165" y="1854251"/>
                </a:lnTo>
                <a:lnTo>
                  <a:pt x="958165" y="1710606"/>
                </a:lnTo>
                <a:lnTo>
                  <a:pt x="967652" y="1710606"/>
                </a:lnTo>
                <a:cubicBezTo>
                  <a:pt x="978905" y="1710606"/>
                  <a:pt x="988393" y="1713254"/>
                  <a:pt x="996557" y="1718329"/>
                </a:cubicBezTo>
                <a:cubicBezTo>
                  <a:pt x="1004610" y="1723514"/>
                  <a:pt x="1010898" y="1731016"/>
                  <a:pt x="1015532" y="1741387"/>
                </a:cubicBezTo>
                <a:lnTo>
                  <a:pt x="1067494" y="1855796"/>
                </a:lnTo>
                <a:lnTo>
                  <a:pt x="1068376" y="1858002"/>
                </a:lnTo>
                <a:lnTo>
                  <a:pt x="1070803" y="1858002"/>
                </a:lnTo>
                <a:lnTo>
                  <a:pt x="1152331" y="1858002"/>
                </a:lnTo>
                <a:lnTo>
                  <a:pt x="1158289" y="1858002"/>
                </a:lnTo>
                <a:lnTo>
                  <a:pt x="1155641" y="1852596"/>
                </a:lnTo>
                <a:lnTo>
                  <a:pt x="1096729" y="1733223"/>
                </a:lnTo>
                <a:cubicBezTo>
                  <a:pt x="1089117" y="1717777"/>
                  <a:pt x="1081505" y="1705862"/>
                  <a:pt x="1073561" y="1697367"/>
                </a:cubicBezTo>
                <a:cubicBezTo>
                  <a:pt x="1068928" y="1692402"/>
                  <a:pt x="1063964" y="1688872"/>
                  <a:pt x="1058668" y="1686003"/>
                </a:cubicBezTo>
                <a:cubicBezTo>
                  <a:pt x="1066060" y="1684238"/>
                  <a:pt x="1073230" y="1682031"/>
                  <a:pt x="1079850" y="1678942"/>
                </a:cubicBezTo>
                <a:cubicBezTo>
                  <a:pt x="1090110" y="1674198"/>
                  <a:pt x="1098935" y="1667910"/>
                  <a:pt x="1106437" y="1660297"/>
                </a:cubicBezTo>
                <a:cubicBezTo>
                  <a:pt x="1113939" y="1652574"/>
                  <a:pt x="1119786" y="1643307"/>
                  <a:pt x="1123868" y="1632715"/>
                </a:cubicBezTo>
                <a:cubicBezTo>
                  <a:pt x="1128060" y="1622014"/>
                  <a:pt x="1130046" y="1609988"/>
                  <a:pt x="1130156" y="1596528"/>
                </a:cubicBezTo>
                <a:cubicBezTo>
                  <a:pt x="1130046" y="1577883"/>
                  <a:pt x="1126847" y="1561996"/>
                  <a:pt x="1120228" y="1548867"/>
                </a:cubicBezTo>
                <a:cubicBezTo>
                  <a:pt x="1113719" y="1535738"/>
                  <a:pt x="1104231" y="1525036"/>
                  <a:pt x="1092096" y="1516872"/>
                </a:cubicBezTo>
                <a:cubicBezTo>
                  <a:pt x="1079960" y="1508708"/>
                  <a:pt x="1065397" y="1502971"/>
                  <a:pt x="1048518" y="1499551"/>
                </a:cubicBezTo>
                <a:cubicBezTo>
                  <a:pt x="1031639" y="1496131"/>
                  <a:pt x="1012884" y="1494476"/>
                  <a:pt x="992475" y="1494476"/>
                </a:cubicBezTo>
                <a:lnTo>
                  <a:pt x="885132" y="1494476"/>
                </a:lnTo>
                <a:close/>
                <a:moveTo>
                  <a:pt x="638272" y="1494476"/>
                </a:moveTo>
                <a:lnTo>
                  <a:pt x="637300" y="1497392"/>
                </a:lnTo>
                <a:lnTo>
                  <a:pt x="528436" y="1853142"/>
                </a:lnTo>
                <a:lnTo>
                  <a:pt x="526978" y="1858002"/>
                </a:lnTo>
                <a:lnTo>
                  <a:pt x="531838" y="1858002"/>
                </a:lnTo>
                <a:lnTo>
                  <a:pt x="600850" y="1858002"/>
                </a:lnTo>
                <a:lnTo>
                  <a:pt x="603280" y="1858002"/>
                </a:lnTo>
                <a:lnTo>
                  <a:pt x="604252" y="1855086"/>
                </a:lnTo>
                <a:lnTo>
                  <a:pt x="624178" y="1787533"/>
                </a:lnTo>
                <a:lnTo>
                  <a:pt x="747135" y="1787533"/>
                </a:lnTo>
                <a:lnTo>
                  <a:pt x="766575" y="1855086"/>
                </a:lnTo>
                <a:lnTo>
                  <a:pt x="767547" y="1858002"/>
                </a:lnTo>
                <a:lnTo>
                  <a:pt x="770463" y="1858002"/>
                </a:lnTo>
                <a:lnTo>
                  <a:pt x="846764" y="1858002"/>
                </a:lnTo>
                <a:lnTo>
                  <a:pt x="852110" y="1858002"/>
                </a:lnTo>
                <a:lnTo>
                  <a:pt x="850652" y="1853142"/>
                </a:lnTo>
                <a:lnTo>
                  <a:pt x="741303" y="1497392"/>
                </a:lnTo>
                <a:lnTo>
                  <a:pt x="740817" y="1494476"/>
                </a:lnTo>
                <a:lnTo>
                  <a:pt x="737901" y="1494476"/>
                </a:lnTo>
                <a:lnTo>
                  <a:pt x="640701" y="1494476"/>
                </a:lnTo>
                <a:close/>
                <a:moveTo>
                  <a:pt x="2598858" y="1488644"/>
                </a:moveTo>
                <a:cubicBezTo>
                  <a:pt x="2577579" y="1488644"/>
                  <a:pt x="2557513" y="1492393"/>
                  <a:pt x="2538770" y="1499891"/>
                </a:cubicBezTo>
                <a:cubicBezTo>
                  <a:pt x="2519916" y="1507279"/>
                  <a:pt x="2503378" y="1518857"/>
                  <a:pt x="2489486" y="1534294"/>
                </a:cubicBezTo>
                <a:cubicBezTo>
                  <a:pt x="2475374" y="1549732"/>
                  <a:pt x="2464459" y="1569469"/>
                  <a:pt x="2456521" y="1593286"/>
                </a:cubicBezTo>
                <a:cubicBezTo>
                  <a:pt x="2448582" y="1617214"/>
                  <a:pt x="2444724" y="1645442"/>
                  <a:pt x="2444724" y="1678081"/>
                </a:cubicBezTo>
                <a:cubicBezTo>
                  <a:pt x="2444724" y="1737955"/>
                  <a:pt x="2457072" y="1784157"/>
                  <a:pt x="2482100" y="1816244"/>
                </a:cubicBezTo>
                <a:cubicBezTo>
                  <a:pt x="2507348" y="1848222"/>
                  <a:pt x="2545054" y="1864320"/>
                  <a:pt x="2594338" y="1864320"/>
                </a:cubicBezTo>
                <a:cubicBezTo>
                  <a:pt x="2615616" y="1864320"/>
                  <a:pt x="2635683" y="1860571"/>
                  <a:pt x="2654426" y="1853183"/>
                </a:cubicBezTo>
                <a:cubicBezTo>
                  <a:pt x="2673279" y="1845685"/>
                  <a:pt x="2689817" y="1834218"/>
                  <a:pt x="2703709" y="1818670"/>
                </a:cubicBezTo>
                <a:cubicBezTo>
                  <a:pt x="2717822" y="1803233"/>
                  <a:pt x="2728737" y="1783385"/>
                  <a:pt x="2736565" y="1759568"/>
                </a:cubicBezTo>
                <a:cubicBezTo>
                  <a:pt x="2744613" y="1735640"/>
                  <a:pt x="2748472" y="1707522"/>
                  <a:pt x="2748472" y="1674883"/>
                </a:cubicBezTo>
                <a:cubicBezTo>
                  <a:pt x="2748472" y="1614788"/>
                  <a:pt x="2736234" y="1568697"/>
                  <a:pt x="2711096" y="1536720"/>
                </a:cubicBezTo>
                <a:cubicBezTo>
                  <a:pt x="2685958" y="1504743"/>
                  <a:pt x="2648031" y="1488644"/>
                  <a:pt x="2598858" y="1488644"/>
                </a:cubicBezTo>
                <a:close/>
                <a:moveTo>
                  <a:pt x="896336" y="800472"/>
                </a:moveTo>
                <a:lnTo>
                  <a:pt x="896336" y="837407"/>
                </a:lnTo>
                <a:lnTo>
                  <a:pt x="896336" y="871913"/>
                </a:lnTo>
                <a:lnTo>
                  <a:pt x="896336" y="908849"/>
                </a:lnTo>
                <a:lnTo>
                  <a:pt x="933272" y="908849"/>
                </a:lnTo>
                <a:lnTo>
                  <a:pt x="1192795" y="908849"/>
                </a:lnTo>
                <a:lnTo>
                  <a:pt x="1229244" y="908849"/>
                </a:lnTo>
                <a:lnTo>
                  <a:pt x="1229244" y="871913"/>
                </a:lnTo>
                <a:lnTo>
                  <a:pt x="1229244" y="837407"/>
                </a:lnTo>
                <a:lnTo>
                  <a:pt x="1229244" y="800472"/>
                </a:lnTo>
                <a:lnTo>
                  <a:pt x="1192795" y="800472"/>
                </a:lnTo>
                <a:lnTo>
                  <a:pt x="933272" y="800472"/>
                </a:lnTo>
                <a:close/>
                <a:moveTo>
                  <a:pt x="2119105" y="700356"/>
                </a:moveTo>
                <a:lnTo>
                  <a:pt x="2119105" y="731460"/>
                </a:lnTo>
                <a:lnTo>
                  <a:pt x="2119105" y="801930"/>
                </a:lnTo>
                <a:lnTo>
                  <a:pt x="2049122" y="801930"/>
                </a:lnTo>
                <a:lnTo>
                  <a:pt x="2018018" y="801930"/>
                </a:lnTo>
                <a:lnTo>
                  <a:pt x="2018018" y="833034"/>
                </a:lnTo>
                <a:lnTo>
                  <a:pt x="2018018" y="875801"/>
                </a:lnTo>
                <a:lnTo>
                  <a:pt x="2018018" y="906419"/>
                </a:lnTo>
                <a:lnTo>
                  <a:pt x="2049122" y="906419"/>
                </a:lnTo>
                <a:lnTo>
                  <a:pt x="2119105" y="906419"/>
                </a:lnTo>
                <a:lnTo>
                  <a:pt x="2119105" y="977375"/>
                </a:lnTo>
                <a:lnTo>
                  <a:pt x="2119105" y="1008479"/>
                </a:lnTo>
                <a:lnTo>
                  <a:pt x="2150209" y="1008479"/>
                </a:lnTo>
                <a:lnTo>
                  <a:pt x="2193463" y="1008479"/>
                </a:lnTo>
                <a:lnTo>
                  <a:pt x="2224567" y="1008479"/>
                </a:lnTo>
                <a:lnTo>
                  <a:pt x="2224567" y="977375"/>
                </a:lnTo>
                <a:lnTo>
                  <a:pt x="2224567" y="906419"/>
                </a:lnTo>
                <a:lnTo>
                  <a:pt x="2294550" y="906419"/>
                </a:lnTo>
                <a:lnTo>
                  <a:pt x="2325654" y="906419"/>
                </a:lnTo>
                <a:lnTo>
                  <a:pt x="2325654" y="875801"/>
                </a:lnTo>
                <a:lnTo>
                  <a:pt x="2325654" y="833034"/>
                </a:lnTo>
                <a:lnTo>
                  <a:pt x="2325654" y="801930"/>
                </a:lnTo>
                <a:lnTo>
                  <a:pt x="2294550" y="801930"/>
                </a:lnTo>
                <a:lnTo>
                  <a:pt x="2224567" y="801930"/>
                </a:lnTo>
                <a:lnTo>
                  <a:pt x="2224567" y="731460"/>
                </a:lnTo>
                <a:lnTo>
                  <a:pt x="2224567" y="700356"/>
                </a:lnTo>
                <a:lnTo>
                  <a:pt x="2193463" y="700356"/>
                </a:lnTo>
                <a:lnTo>
                  <a:pt x="2150209" y="700356"/>
                </a:ln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2199907" y="527341"/>
                </a:moveTo>
                <a:cubicBezTo>
                  <a:pt x="2247327" y="527341"/>
                  <a:pt x="2295078" y="536600"/>
                  <a:pt x="2338639" y="553905"/>
                </a:cubicBezTo>
                <a:cubicBezTo>
                  <a:pt x="2382310" y="571319"/>
                  <a:pt x="2422452" y="597111"/>
                  <a:pt x="2455536" y="628855"/>
                </a:cubicBezTo>
                <a:cubicBezTo>
                  <a:pt x="2488509" y="660599"/>
                  <a:pt x="2514976" y="698846"/>
                  <a:pt x="2532621" y="739738"/>
                </a:cubicBezTo>
                <a:cubicBezTo>
                  <a:pt x="2550266" y="780740"/>
                  <a:pt x="2559419" y="825380"/>
                  <a:pt x="2559419" y="869579"/>
                </a:cubicBezTo>
                <a:cubicBezTo>
                  <a:pt x="2559419" y="913667"/>
                  <a:pt x="2550266" y="958307"/>
                  <a:pt x="2532621" y="999309"/>
                </a:cubicBezTo>
                <a:cubicBezTo>
                  <a:pt x="2514976" y="1040312"/>
                  <a:pt x="2488509" y="1078559"/>
                  <a:pt x="2455536" y="1110302"/>
                </a:cubicBezTo>
                <a:cubicBezTo>
                  <a:pt x="2422452" y="1142046"/>
                  <a:pt x="2382310" y="1167838"/>
                  <a:pt x="2338639" y="1185253"/>
                </a:cubicBezTo>
                <a:cubicBezTo>
                  <a:pt x="2295078" y="1202558"/>
                  <a:pt x="2247327" y="1211706"/>
                  <a:pt x="2199907" y="1211706"/>
                </a:cubicBezTo>
                <a:lnTo>
                  <a:pt x="2197481" y="1211706"/>
                </a:lnTo>
                <a:lnTo>
                  <a:pt x="2195055" y="1211816"/>
                </a:lnTo>
                <a:cubicBezTo>
                  <a:pt x="2070769" y="1218429"/>
                  <a:pt x="1994786" y="1181064"/>
                  <a:pt x="1921340" y="1113499"/>
                </a:cubicBezTo>
                <a:cubicBezTo>
                  <a:pt x="1854731" y="1052105"/>
                  <a:pt x="1795511" y="961614"/>
                  <a:pt x="1734195" y="862524"/>
                </a:cubicBezTo>
                <a:cubicBezTo>
                  <a:pt x="1787902" y="777875"/>
                  <a:pt x="1842159" y="700168"/>
                  <a:pt x="1903916" y="643074"/>
                </a:cubicBezTo>
                <a:cubicBezTo>
                  <a:pt x="1981884" y="570989"/>
                  <a:pt x="2066799" y="527341"/>
                  <a:pt x="2199907" y="527341"/>
                </a:cubicBezTo>
                <a:close/>
                <a:moveTo>
                  <a:pt x="1048163" y="527341"/>
                </a:moveTo>
                <a:cubicBezTo>
                  <a:pt x="1181239" y="527341"/>
                  <a:pt x="1266315" y="570989"/>
                  <a:pt x="1344218" y="643074"/>
                </a:cubicBezTo>
                <a:cubicBezTo>
                  <a:pt x="1406122" y="700168"/>
                  <a:pt x="1460301" y="777875"/>
                  <a:pt x="1514039" y="862524"/>
                </a:cubicBezTo>
                <a:cubicBezTo>
                  <a:pt x="1452798" y="961614"/>
                  <a:pt x="1393432" y="1052105"/>
                  <a:pt x="1326894" y="1113499"/>
                </a:cubicBezTo>
                <a:cubicBezTo>
                  <a:pt x="1253404" y="1181064"/>
                  <a:pt x="1177377" y="1218429"/>
                  <a:pt x="1053018" y="1211816"/>
                </a:cubicBezTo>
                <a:lnTo>
                  <a:pt x="1050591" y="1211706"/>
                </a:lnTo>
                <a:lnTo>
                  <a:pt x="1048163" y="1211706"/>
                </a:lnTo>
                <a:cubicBezTo>
                  <a:pt x="1000715" y="1211706"/>
                  <a:pt x="952825" y="1202558"/>
                  <a:pt x="909239" y="1185253"/>
                </a:cubicBezTo>
                <a:cubicBezTo>
                  <a:pt x="865653" y="1167838"/>
                  <a:pt x="825377" y="1142046"/>
                  <a:pt x="792384" y="1110302"/>
                </a:cubicBezTo>
                <a:cubicBezTo>
                  <a:pt x="759391" y="1078559"/>
                  <a:pt x="732908" y="1040312"/>
                  <a:pt x="715254" y="999309"/>
                </a:cubicBezTo>
                <a:cubicBezTo>
                  <a:pt x="697488" y="958307"/>
                  <a:pt x="688329" y="913667"/>
                  <a:pt x="688329" y="869579"/>
                </a:cubicBezTo>
                <a:cubicBezTo>
                  <a:pt x="688329" y="825380"/>
                  <a:pt x="697488" y="780740"/>
                  <a:pt x="715254" y="739738"/>
                </a:cubicBezTo>
                <a:cubicBezTo>
                  <a:pt x="732908" y="698846"/>
                  <a:pt x="759391" y="660599"/>
                  <a:pt x="792384" y="628855"/>
                </a:cubicBezTo>
                <a:cubicBezTo>
                  <a:pt x="825377" y="597111"/>
                  <a:pt x="865653" y="571319"/>
                  <a:pt x="909239" y="553905"/>
                </a:cubicBezTo>
                <a:cubicBezTo>
                  <a:pt x="952825" y="536600"/>
                  <a:pt x="1000715" y="527341"/>
                  <a:pt x="1048163" y="527341"/>
                </a:cubicBezTo>
                <a:close/>
                <a:moveTo>
                  <a:pt x="1048185" y="340718"/>
                </a:moveTo>
                <a:cubicBezTo>
                  <a:pt x="976924" y="340718"/>
                  <a:pt x="906105" y="354277"/>
                  <a:pt x="840139" y="380513"/>
                </a:cubicBezTo>
                <a:cubicBezTo>
                  <a:pt x="774174" y="406749"/>
                  <a:pt x="713834" y="445441"/>
                  <a:pt x="662981" y="494385"/>
                </a:cubicBezTo>
                <a:cubicBezTo>
                  <a:pt x="612127" y="543219"/>
                  <a:pt x="571423" y="601643"/>
                  <a:pt x="543735" y="666020"/>
                </a:cubicBezTo>
                <a:cubicBezTo>
                  <a:pt x="515936" y="730397"/>
                  <a:pt x="501706" y="799735"/>
                  <a:pt x="501706" y="869624"/>
                </a:cubicBezTo>
                <a:cubicBezTo>
                  <a:pt x="501706" y="939512"/>
                  <a:pt x="515936" y="1008850"/>
                  <a:pt x="543735" y="1073227"/>
                </a:cubicBezTo>
                <a:cubicBezTo>
                  <a:pt x="571423" y="1137493"/>
                  <a:pt x="612127" y="1196028"/>
                  <a:pt x="662981" y="1244862"/>
                </a:cubicBezTo>
                <a:cubicBezTo>
                  <a:pt x="713834" y="1293806"/>
                  <a:pt x="774174" y="1332498"/>
                  <a:pt x="840139" y="1358734"/>
                </a:cubicBezTo>
                <a:cubicBezTo>
                  <a:pt x="904671" y="1384419"/>
                  <a:pt x="973725" y="1397647"/>
                  <a:pt x="1043332" y="1398308"/>
                </a:cubicBezTo>
                <a:lnTo>
                  <a:pt x="1043332" y="1398418"/>
                </a:lnTo>
                <a:cubicBezTo>
                  <a:pt x="1044876" y="1398529"/>
                  <a:pt x="1046530" y="1398418"/>
                  <a:pt x="1048185" y="1398529"/>
                </a:cubicBezTo>
                <a:cubicBezTo>
                  <a:pt x="1217291" y="1406024"/>
                  <a:pt x="1353635" y="1342750"/>
                  <a:pt x="1453466" y="1250814"/>
                </a:cubicBezTo>
                <a:cubicBezTo>
                  <a:pt x="1521638" y="1187981"/>
                  <a:pt x="1575139" y="1113793"/>
                  <a:pt x="1624117" y="1038172"/>
                </a:cubicBezTo>
                <a:cubicBezTo>
                  <a:pt x="1672985" y="1113793"/>
                  <a:pt x="1726485" y="1187981"/>
                  <a:pt x="1794768" y="1250814"/>
                </a:cubicBezTo>
                <a:cubicBezTo>
                  <a:pt x="1894488" y="1342750"/>
                  <a:pt x="2030832" y="1406024"/>
                  <a:pt x="2200049" y="1398529"/>
                </a:cubicBezTo>
                <a:cubicBezTo>
                  <a:pt x="2201704" y="1398418"/>
                  <a:pt x="2203248" y="1398529"/>
                  <a:pt x="2204903" y="1398418"/>
                </a:cubicBezTo>
                <a:lnTo>
                  <a:pt x="2204903" y="1398308"/>
                </a:lnTo>
                <a:cubicBezTo>
                  <a:pt x="2274509" y="1397647"/>
                  <a:pt x="2343563" y="1384419"/>
                  <a:pt x="2407984" y="1358734"/>
                </a:cubicBezTo>
                <a:cubicBezTo>
                  <a:pt x="2474061" y="1332498"/>
                  <a:pt x="2534290" y="1293806"/>
                  <a:pt x="2585254" y="1244862"/>
                </a:cubicBezTo>
                <a:cubicBezTo>
                  <a:pt x="2636107" y="1196028"/>
                  <a:pt x="2676702" y="1137493"/>
                  <a:pt x="2704500" y="1073227"/>
                </a:cubicBezTo>
                <a:cubicBezTo>
                  <a:pt x="2732188" y="1008850"/>
                  <a:pt x="2746528" y="939512"/>
                  <a:pt x="2746528" y="869624"/>
                </a:cubicBezTo>
                <a:cubicBezTo>
                  <a:pt x="2746528" y="799735"/>
                  <a:pt x="2732188" y="730397"/>
                  <a:pt x="2704500" y="666020"/>
                </a:cubicBezTo>
                <a:cubicBezTo>
                  <a:pt x="2676702" y="601643"/>
                  <a:pt x="2636107" y="543219"/>
                  <a:pt x="2585254" y="494385"/>
                </a:cubicBezTo>
                <a:cubicBezTo>
                  <a:pt x="2534290" y="445441"/>
                  <a:pt x="2474061" y="406749"/>
                  <a:pt x="2407984" y="380513"/>
                </a:cubicBezTo>
                <a:cubicBezTo>
                  <a:pt x="2342019" y="354277"/>
                  <a:pt x="2271310" y="340718"/>
                  <a:pt x="2200049" y="340718"/>
                </a:cubicBezTo>
                <a:cubicBezTo>
                  <a:pt x="2021787" y="340718"/>
                  <a:pt x="1881030" y="409945"/>
                  <a:pt x="1777118" y="505960"/>
                </a:cubicBezTo>
                <a:cubicBezTo>
                  <a:pt x="1717109" y="561518"/>
                  <a:pt x="1668241" y="625013"/>
                  <a:pt x="1624117" y="689941"/>
                </a:cubicBezTo>
                <a:cubicBezTo>
                  <a:pt x="1579882" y="625013"/>
                  <a:pt x="1531125" y="561518"/>
                  <a:pt x="1471006" y="505960"/>
                </a:cubicBezTo>
                <a:cubicBezTo>
                  <a:pt x="1367093" y="409945"/>
                  <a:pt x="1226337" y="340718"/>
                  <a:pt x="1048185" y="340718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Arduino Logo"/>
          <p:cNvSpPr>
            <a:spLocks noChangeAspect="1"/>
          </p:cNvSpPr>
          <p:nvPr/>
        </p:nvSpPr>
        <p:spPr bwMode="auto">
          <a:xfrm>
            <a:off x="10244346" y="913979"/>
            <a:ext cx="1498070" cy="1015888"/>
          </a:xfrm>
          <a:custGeom>
            <a:avLst/>
            <a:gdLst>
              <a:gd name="connsiteX0" fmla="*/ 603251 w 7339013"/>
              <a:gd name="connsiteY0" fmla="*/ 4038600 h 4976813"/>
              <a:gd name="connsiteX1" fmla="*/ 461963 w 7339013"/>
              <a:gd name="connsiteY1" fmla="*/ 4522788 h 4976813"/>
              <a:gd name="connsiteX2" fmla="*/ 744538 w 7339013"/>
              <a:gd name="connsiteY2" fmla="*/ 4522788 h 4976813"/>
              <a:gd name="connsiteX3" fmla="*/ 2489200 w 7339013"/>
              <a:gd name="connsiteY3" fmla="*/ 3976688 h 4976813"/>
              <a:gd name="connsiteX4" fmla="*/ 2489200 w 7339013"/>
              <a:gd name="connsiteY4" fmla="*/ 4748213 h 4976813"/>
              <a:gd name="connsiteX5" fmla="*/ 2576316 w 7339013"/>
              <a:gd name="connsiteY5" fmla="*/ 4748213 h 4976813"/>
              <a:gd name="connsiteX6" fmla="*/ 2820383 w 7339013"/>
              <a:gd name="connsiteY6" fmla="*/ 4656048 h 4976813"/>
              <a:gd name="connsiteX7" fmla="*/ 2903538 w 7339013"/>
              <a:gd name="connsiteY7" fmla="*/ 4361911 h 4976813"/>
              <a:gd name="connsiteX8" fmla="*/ 2888419 w 7339013"/>
              <a:gd name="connsiteY8" fmla="*/ 4196301 h 4976813"/>
              <a:gd name="connsiteX9" fmla="*/ 2837662 w 7339013"/>
              <a:gd name="connsiteY9" fmla="*/ 4076414 h 4976813"/>
              <a:gd name="connsiteX10" fmla="*/ 2742627 w 7339013"/>
              <a:gd name="connsiteY10" fmla="*/ 4002250 h 4976813"/>
              <a:gd name="connsiteX11" fmla="*/ 2592155 w 7339013"/>
              <a:gd name="connsiteY11" fmla="*/ 3976688 h 4976813"/>
              <a:gd name="connsiteX12" fmla="*/ 1490663 w 7339013"/>
              <a:gd name="connsiteY12" fmla="*/ 3976688 h 4976813"/>
              <a:gd name="connsiteX13" fmla="*/ 1490663 w 7339013"/>
              <a:gd name="connsiteY13" fmla="*/ 4279901 h 4976813"/>
              <a:gd name="connsiteX14" fmla="*/ 1570361 w 7339013"/>
              <a:gd name="connsiteY14" fmla="*/ 4279901 h 4976813"/>
              <a:gd name="connsiteX15" fmla="*/ 1663041 w 7339013"/>
              <a:gd name="connsiteY15" fmla="*/ 4269830 h 4976813"/>
              <a:gd name="connsiteX16" fmla="*/ 1732280 w 7339013"/>
              <a:gd name="connsiteY16" fmla="*/ 4239617 h 4976813"/>
              <a:gd name="connsiteX17" fmla="*/ 1775194 w 7339013"/>
              <a:gd name="connsiteY17" fmla="*/ 4191059 h 4976813"/>
              <a:gd name="connsiteX18" fmla="*/ 1790701 w 7339013"/>
              <a:gd name="connsiteY18" fmla="*/ 4124158 h 4976813"/>
              <a:gd name="connsiteX19" fmla="*/ 1739853 w 7339013"/>
              <a:gd name="connsiteY19" fmla="*/ 4011937 h 4976813"/>
              <a:gd name="connsiteX20" fmla="*/ 1577934 w 7339013"/>
              <a:gd name="connsiteY20" fmla="*/ 3976688 h 4976813"/>
              <a:gd name="connsiteX21" fmla="*/ 6842739 w 7339013"/>
              <a:gd name="connsiteY21" fmla="*/ 3971925 h 4976813"/>
              <a:gd name="connsiteX22" fmla="*/ 6737894 w 7339013"/>
              <a:gd name="connsiteY22" fmla="*/ 3996405 h 4976813"/>
              <a:gd name="connsiteX23" fmla="*/ 6666195 w 7339013"/>
              <a:gd name="connsiteY23" fmla="*/ 4068765 h 4976813"/>
              <a:gd name="connsiteX24" fmla="*/ 6624041 w 7339013"/>
              <a:gd name="connsiteY24" fmla="*/ 4189725 h 4976813"/>
              <a:gd name="connsiteX25" fmla="*/ 6610350 w 7339013"/>
              <a:gd name="connsiteY25" fmla="*/ 4357844 h 4976813"/>
              <a:gd name="connsiteX26" fmla="*/ 6666195 w 7339013"/>
              <a:gd name="connsiteY26" fmla="*/ 4659163 h 4976813"/>
              <a:gd name="connsiteX27" fmla="*/ 6842739 w 7339013"/>
              <a:gd name="connsiteY27" fmla="*/ 4754563 h 4976813"/>
              <a:gd name="connsiteX28" fmla="*/ 6948665 w 7339013"/>
              <a:gd name="connsiteY28" fmla="*/ 4730083 h 4976813"/>
              <a:gd name="connsiteX29" fmla="*/ 7020363 w 7339013"/>
              <a:gd name="connsiteY29" fmla="*/ 4657723 h 4976813"/>
              <a:gd name="connsiteX30" fmla="*/ 7062157 w 7339013"/>
              <a:gd name="connsiteY30" fmla="*/ 4536404 h 4976813"/>
              <a:gd name="connsiteX31" fmla="*/ 7075488 w 7339013"/>
              <a:gd name="connsiteY31" fmla="*/ 4368284 h 4976813"/>
              <a:gd name="connsiteX32" fmla="*/ 7020363 w 7339013"/>
              <a:gd name="connsiteY32" fmla="*/ 4066605 h 4976813"/>
              <a:gd name="connsiteX33" fmla="*/ 6842739 w 7339013"/>
              <a:gd name="connsiteY33" fmla="*/ 3971925 h 4976813"/>
              <a:gd name="connsiteX34" fmla="*/ 5360988 w 7339013"/>
              <a:gd name="connsiteY34" fmla="*/ 3768725 h 4976813"/>
              <a:gd name="connsiteX35" fmla="*/ 5373688 w 7339013"/>
              <a:gd name="connsiteY35" fmla="*/ 3768725 h 4976813"/>
              <a:gd name="connsiteX36" fmla="*/ 5651500 w 7339013"/>
              <a:gd name="connsiteY36" fmla="*/ 3768725 h 4976813"/>
              <a:gd name="connsiteX37" fmla="*/ 5657850 w 7339013"/>
              <a:gd name="connsiteY37" fmla="*/ 3768725 h 4976813"/>
              <a:gd name="connsiteX38" fmla="*/ 5661025 w 7339013"/>
              <a:gd name="connsiteY38" fmla="*/ 3776663 h 4976813"/>
              <a:gd name="connsiteX39" fmla="*/ 5991226 w 7339013"/>
              <a:gd name="connsiteY39" fmla="*/ 4475163 h 4976813"/>
              <a:gd name="connsiteX40" fmla="*/ 6024563 w 7339013"/>
              <a:gd name="connsiteY40" fmla="*/ 4556125 h 4976813"/>
              <a:gd name="connsiteX41" fmla="*/ 6024563 w 7339013"/>
              <a:gd name="connsiteY41" fmla="*/ 4102100 h 4976813"/>
              <a:gd name="connsiteX42" fmla="*/ 6024563 w 7339013"/>
              <a:gd name="connsiteY42" fmla="*/ 3781425 h 4976813"/>
              <a:gd name="connsiteX43" fmla="*/ 6024563 w 7339013"/>
              <a:gd name="connsiteY43" fmla="*/ 3768725 h 4976813"/>
              <a:gd name="connsiteX44" fmla="*/ 6037263 w 7339013"/>
              <a:gd name="connsiteY44" fmla="*/ 3768725 h 4976813"/>
              <a:gd name="connsiteX45" fmla="*/ 6243638 w 7339013"/>
              <a:gd name="connsiteY45" fmla="*/ 3768725 h 4976813"/>
              <a:gd name="connsiteX46" fmla="*/ 6256338 w 7339013"/>
              <a:gd name="connsiteY46" fmla="*/ 3768725 h 4976813"/>
              <a:gd name="connsiteX47" fmla="*/ 6256338 w 7339013"/>
              <a:gd name="connsiteY47" fmla="*/ 3781425 h 4976813"/>
              <a:gd name="connsiteX48" fmla="*/ 6256338 w 7339013"/>
              <a:gd name="connsiteY48" fmla="*/ 4943475 h 4976813"/>
              <a:gd name="connsiteX49" fmla="*/ 6256338 w 7339013"/>
              <a:gd name="connsiteY49" fmla="*/ 4956175 h 4976813"/>
              <a:gd name="connsiteX50" fmla="*/ 6243638 w 7339013"/>
              <a:gd name="connsiteY50" fmla="*/ 4956175 h 4976813"/>
              <a:gd name="connsiteX51" fmla="*/ 5967413 w 7339013"/>
              <a:gd name="connsiteY51" fmla="*/ 4956175 h 4976813"/>
              <a:gd name="connsiteX52" fmla="*/ 5959475 w 7339013"/>
              <a:gd name="connsiteY52" fmla="*/ 4956175 h 4976813"/>
              <a:gd name="connsiteX53" fmla="*/ 5956300 w 7339013"/>
              <a:gd name="connsiteY53" fmla="*/ 4948238 h 4976813"/>
              <a:gd name="connsiteX54" fmla="*/ 5634038 w 7339013"/>
              <a:gd name="connsiteY54" fmla="*/ 4254500 h 4976813"/>
              <a:gd name="connsiteX55" fmla="*/ 5591175 w 7339013"/>
              <a:gd name="connsiteY55" fmla="*/ 4157663 h 4976813"/>
              <a:gd name="connsiteX56" fmla="*/ 5591175 w 7339013"/>
              <a:gd name="connsiteY56" fmla="*/ 4583113 h 4976813"/>
              <a:gd name="connsiteX57" fmla="*/ 5591175 w 7339013"/>
              <a:gd name="connsiteY57" fmla="*/ 4943475 h 4976813"/>
              <a:gd name="connsiteX58" fmla="*/ 5591175 w 7339013"/>
              <a:gd name="connsiteY58" fmla="*/ 4956175 h 4976813"/>
              <a:gd name="connsiteX59" fmla="*/ 5578475 w 7339013"/>
              <a:gd name="connsiteY59" fmla="*/ 4956175 h 4976813"/>
              <a:gd name="connsiteX60" fmla="*/ 5373688 w 7339013"/>
              <a:gd name="connsiteY60" fmla="*/ 4956175 h 4976813"/>
              <a:gd name="connsiteX61" fmla="*/ 5360988 w 7339013"/>
              <a:gd name="connsiteY61" fmla="*/ 4956175 h 4976813"/>
              <a:gd name="connsiteX62" fmla="*/ 5360988 w 7339013"/>
              <a:gd name="connsiteY62" fmla="*/ 4943475 h 4976813"/>
              <a:gd name="connsiteX63" fmla="*/ 5360988 w 7339013"/>
              <a:gd name="connsiteY63" fmla="*/ 3781425 h 4976813"/>
              <a:gd name="connsiteX64" fmla="*/ 4373563 w 7339013"/>
              <a:gd name="connsiteY64" fmla="*/ 3768725 h 4976813"/>
              <a:gd name="connsiteX65" fmla="*/ 4386263 w 7339013"/>
              <a:gd name="connsiteY65" fmla="*/ 3768725 h 4976813"/>
              <a:gd name="connsiteX66" fmla="*/ 5146675 w 7339013"/>
              <a:gd name="connsiteY66" fmla="*/ 3768725 h 4976813"/>
              <a:gd name="connsiteX67" fmla="*/ 5157788 w 7339013"/>
              <a:gd name="connsiteY67" fmla="*/ 3768725 h 4976813"/>
              <a:gd name="connsiteX68" fmla="*/ 5157788 w 7339013"/>
              <a:gd name="connsiteY68" fmla="*/ 3781425 h 4976813"/>
              <a:gd name="connsiteX69" fmla="*/ 5157788 w 7339013"/>
              <a:gd name="connsiteY69" fmla="*/ 3960813 h 4976813"/>
              <a:gd name="connsiteX70" fmla="*/ 5157788 w 7339013"/>
              <a:gd name="connsiteY70" fmla="*/ 3971925 h 4976813"/>
              <a:gd name="connsiteX71" fmla="*/ 5146675 w 7339013"/>
              <a:gd name="connsiteY71" fmla="*/ 3971925 h 4976813"/>
              <a:gd name="connsiteX72" fmla="*/ 4894263 w 7339013"/>
              <a:gd name="connsiteY72" fmla="*/ 3971925 h 4976813"/>
              <a:gd name="connsiteX73" fmla="*/ 4894263 w 7339013"/>
              <a:gd name="connsiteY73" fmla="*/ 4751388 h 4976813"/>
              <a:gd name="connsiteX74" fmla="*/ 5146675 w 7339013"/>
              <a:gd name="connsiteY74" fmla="*/ 4751388 h 4976813"/>
              <a:gd name="connsiteX75" fmla="*/ 5157788 w 7339013"/>
              <a:gd name="connsiteY75" fmla="*/ 4751388 h 4976813"/>
              <a:gd name="connsiteX76" fmla="*/ 5157788 w 7339013"/>
              <a:gd name="connsiteY76" fmla="*/ 4762500 h 4976813"/>
              <a:gd name="connsiteX77" fmla="*/ 5157788 w 7339013"/>
              <a:gd name="connsiteY77" fmla="*/ 4943475 h 4976813"/>
              <a:gd name="connsiteX78" fmla="*/ 5157788 w 7339013"/>
              <a:gd name="connsiteY78" fmla="*/ 4956175 h 4976813"/>
              <a:gd name="connsiteX79" fmla="*/ 5146675 w 7339013"/>
              <a:gd name="connsiteY79" fmla="*/ 4956175 h 4976813"/>
              <a:gd name="connsiteX80" fmla="*/ 4386263 w 7339013"/>
              <a:gd name="connsiteY80" fmla="*/ 4956175 h 4976813"/>
              <a:gd name="connsiteX81" fmla="*/ 4373563 w 7339013"/>
              <a:gd name="connsiteY81" fmla="*/ 4956175 h 4976813"/>
              <a:gd name="connsiteX82" fmla="*/ 4373563 w 7339013"/>
              <a:gd name="connsiteY82" fmla="*/ 4943475 h 4976813"/>
              <a:gd name="connsiteX83" fmla="*/ 4373563 w 7339013"/>
              <a:gd name="connsiteY83" fmla="*/ 4762500 h 4976813"/>
              <a:gd name="connsiteX84" fmla="*/ 4373563 w 7339013"/>
              <a:gd name="connsiteY84" fmla="*/ 4751388 h 4976813"/>
              <a:gd name="connsiteX85" fmla="*/ 4386263 w 7339013"/>
              <a:gd name="connsiteY85" fmla="*/ 4751388 h 4976813"/>
              <a:gd name="connsiteX86" fmla="*/ 4638675 w 7339013"/>
              <a:gd name="connsiteY86" fmla="*/ 4751388 h 4976813"/>
              <a:gd name="connsiteX87" fmla="*/ 4638675 w 7339013"/>
              <a:gd name="connsiteY87" fmla="*/ 3971925 h 4976813"/>
              <a:gd name="connsiteX88" fmla="*/ 4386263 w 7339013"/>
              <a:gd name="connsiteY88" fmla="*/ 3971925 h 4976813"/>
              <a:gd name="connsiteX89" fmla="*/ 4373563 w 7339013"/>
              <a:gd name="connsiteY89" fmla="*/ 3971925 h 4976813"/>
              <a:gd name="connsiteX90" fmla="*/ 4373563 w 7339013"/>
              <a:gd name="connsiteY90" fmla="*/ 3960813 h 4976813"/>
              <a:gd name="connsiteX91" fmla="*/ 4373563 w 7339013"/>
              <a:gd name="connsiteY91" fmla="*/ 3781425 h 4976813"/>
              <a:gd name="connsiteX92" fmla="*/ 3278188 w 7339013"/>
              <a:gd name="connsiteY92" fmla="*/ 3768725 h 4976813"/>
              <a:gd name="connsiteX93" fmla="*/ 3290789 w 7339013"/>
              <a:gd name="connsiteY93" fmla="*/ 3768725 h 4976813"/>
              <a:gd name="connsiteX94" fmla="*/ 3516898 w 7339013"/>
              <a:gd name="connsiteY94" fmla="*/ 3768725 h 4976813"/>
              <a:gd name="connsiteX95" fmla="*/ 3529139 w 7339013"/>
              <a:gd name="connsiteY95" fmla="*/ 3768725 h 4976813"/>
              <a:gd name="connsiteX96" fmla="*/ 3529139 w 7339013"/>
              <a:gd name="connsiteY96" fmla="*/ 3780619 h 4976813"/>
              <a:gd name="connsiteX97" fmla="*/ 3529139 w 7339013"/>
              <a:gd name="connsiteY97" fmla="*/ 4539278 h 4976813"/>
              <a:gd name="connsiteX98" fmla="*/ 3539221 w 7339013"/>
              <a:gd name="connsiteY98" fmla="*/ 4640552 h 4976813"/>
              <a:gd name="connsiteX99" fmla="*/ 3573425 w 7339013"/>
              <a:gd name="connsiteY99" fmla="*/ 4712274 h 4976813"/>
              <a:gd name="connsiteX100" fmla="*/ 3634633 w 7339013"/>
              <a:gd name="connsiteY100" fmla="*/ 4756604 h 4976813"/>
              <a:gd name="connsiteX101" fmla="*/ 3729324 w 7339013"/>
              <a:gd name="connsiteY101" fmla="*/ 4771381 h 4976813"/>
              <a:gd name="connsiteX102" fmla="*/ 3820056 w 7339013"/>
              <a:gd name="connsiteY102" fmla="*/ 4758406 h 4976813"/>
              <a:gd name="connsiteX103" fmla="*/ 3879103 w 7339013"/>
              <a:gd name="connsiteY103" fmla="*/ 4717680 h 4976813"/>
              <a:gd name="connsiteX104" fmla="*/ 3915108 w 7339013"/>
              <a:gd name="connsiteY104" fmla="*/ 4643796 h 4976813"/>
              <a:gd name="connsiteX105" fmla="*/ 3928069 w 7339013"/>
              <a:gd name="connsiteY105" fmla="*/ 4530268 h 4976813"/>
              <a:gd name="connsiteX106" fmla="*/ 3928069 w 7339013"/>
              <a:gd name="connsiteY106" fmla="*/ 3780619 h 4976813"/>
              <a:gd name="connsiteX107" fmla="*/ 3928069 w 7339013"/>
              <a:gd name="connsiteY107" fmla="*/ 3768725 h 4976813"/>
              <a:gd name="connsiteX108" fmla="*/ 3939951 w 7339013"/>
              <a:gd name="connsiteY108" fmla="*/ 3768725 h 4976813"/>
              <a:gd name="connsiteX109" fmla="*/ 4166419 w 7339013"/>
              <a:gd name="connsiteY109" fmla="*/ 3768725 h 4976813"/>
              <a:gd name="connsiteX110" fmla="*/ 4178301 w 7339013"/>
              <a:gd name="connsiteY110" fmla="*/ 3768725 h 4976813"/>
              <a:gd name="connsiteX111" fmla="*/ 4178301 w 7339013"/>
              <a:gd name="connsiteY111" fmla="*/ 3780619 h 4976813"/>
              <a:gd name="connsiteX112" fmla="*/ 4178301 w 7339013"/>
              <a:gd name="connsiteY112" fmla="*/ 4515851 h 4976813"/>
              <a:gd name="connsiteX113" fmla="*/ 4146977 w 7339013"/>
              <a:gd name="connsiteY113" fmla="*/ 4715517 h 4976813"/>
              <a:gd name="connsiteX114" fmla="*/ 4055525 w 7339013"/>
              <a:gd name="connsiteY114" fmla="*/ 4860041 h 4976813"/>
              <a:gd name="connsiteX115" fmla="*/ 3910787 w 7339013"/>
              <a:gd name="connsiteY115" fmla="*/ 4947620 h 4976813"/>
              <a:gd name="connsiteX116" fmla="*/ 3721043 w 7339013"/>
              <a:gd name="connsiteY116" fmla="*/ 4976813 h 4976813"/>
              <a:gd name="connsiteX117" fmla="*/ 3518338 w 7339013"/>
              <a:gd name="connsiteY117" fmla="*/ 4947620 h 4976813"/>
              <a:gd name="connsiteX118" fmla="*/ 3379360 w 7339013"/>
              <a:gd name="connsiteY118" fmla="*/ 4862564 h 4976813"/>
              <a:gd name="connsiteX119" fmla="*/ 3301591 w 7339013"/>
              <a:gd name="connsiteY119" fmla="*/ 4727771 h 4976813"/>
              <a:gd name="connsiteX120" fmla="*/ 3278188 w 7339013"/>
              <a:gd name="connsiteY120" fmla="*/ 4552613 h 4976813"/>
              <a:gd name="connsiteX121" fmla="*/ 3278188 w 7339013"/>
              <a:gd name="connsiteY121" fmla="*/ 3780619 h 4976813"/>
              <a:gd name="connsiteX122" fmla="*/ 2238375 w 7339013"/>
              <a:gd name="connsiteY122" fmla="*/ 3768725 h 4976813"/>
              <a:gd name="connsiteX123" fmla="*/ 2250629 w 7339013"/>
              <a:gd name="connsiteY123" fmla="*/ 3768725 h 4976813"/>
              <a:gd name="connsiteX124" fmla="*/ 2606710 w 7339013"/>
              <a:gd name="connsiteY124" fmla="*/ 3768725 h 4976813"/>
              <a:gd name="connsiteX125" fmla="*/ 2852146 w 7339013"/>
              <a:gd name="connsiteY125" fmla="*/ 3802601 h 4976813"/>
              <a:gd name="connsiteX126" fmla="*/ 3029825 w 7339013"/>
              <a:gd name="connsiteY126" fmla="*/ 3908192 h 4976813"/>
              <a:gd name="connsiteX127" fmla="*/ 3136505 w 7339013"/>
              <a:gd name="connsiteY127" fmla="*/ 4089463 h 4976813"/>
              <a:gd name="connsiteX128" fmla="*/ 3171825 w 7339013"/>
              <a:gd name="connsiteY128" fmla="*/ 4347855 h 4976813"/>
              <a:gd name="connsiteX129" fmla="*/ 3136505 w 7339013"/>
              <a:gd name="connsiteY129" fmla="*/ 4596877 h 4976813"/>
              <a:gd name="connsiteX130" fmla="*/ 3026221 w 7339013"/>
              <a:gd name="connsiteY130" fmla="*/ 4789680 h 4976813"/>
              <a:gd name="connsiteX131" fmla="*/ 2833765 w 7339013"/>
              <a:gd name="connsiteY131" fmla="*/ 4913290 h 4976813"/>
              <a:gd name="connsiteX132" fmla="*/ 2556253 w 7339013"/>
              <a:gd name="connsiteY132" fmla="*/ 4956175 h 4976813"/>
              <a:gd name="connsiteX133" fmla="*/ 2250629 w 7339013"/>
              <a:gd name="connsiteY133" fmla="*/ 4956175 h 4976813"/>
              <a:gd name="connsiteX134" fmla="*/ 2238375 w 7339013"/>
              <a:gd name="connsiteY134" fmla="*/ 4956175 h 4976813"/>
              <a:gd name="connsiteX135" fmla="*/ 2238375 w 7339013"/>
              <a:gd name="connsiteY135" fmla="*/ 4943922 h 4976813"/>
              <a:gd name="connsiteX136" fmla="*/ 2238375 w 7339013"/>
              <a:gd name="connsiteY136" fmla="*/ 3780618 h 4976813"/>
              <a:gd name="connsiteX137" fmla="*/ 1239838 w 7339013"/>
              <a:gd name="connsiteY137" fmla="*/ 3768725 h 4976813"/>
              <a:gd name="connsiteX138" fmla="*/ 1252452 w 7339013"/>
              <a:gd name="connsiteY138" fmla="*/ 3768725 h 4976813"/>
              <a:gd name="connsiteX139" fmla="*/ 1603085 w 7339013"/>
              <a:gd name="connsiteY139" fmla="*/ 3768725 h 4976813"/>
              <a:gd name="connsiteX140" fmla="*/ 1786151 w 7339013"/>
              <a:gd name="connsiteY140" fmla="*/ 3785303 h 4976813"/>
              <a:gd name="connsiteX141" fmla="*/ 1928495 w 7339013"/>
              <a:gd name="connsiteY141" fmla="*/ 3841882 h 4976813"/>
              <a:gd name="connsiteX142" fmla="*/ 2020388 w 7339013"/>
              <a:gd name="connsiteY142" fmla="*/ 3946392 h 4976813"/>
              <a:gd name="connsiteX143" fmla="*/ 2052820 w 7339013"/>
              <a:gd name="connsiteY143" fmla="*/ 4102076 h 4976813"/>
              <a:gd name="connsiteX144" fmla="*/ 2032280 w 7339013"/>
              <a:gd name="connsiteY144" fmla="*/ 4220281 h 4976813"/>
              <a:gd name="connsiteX145" fmla="*/ 1975342 w 7339013"/>
              <a:gd name="connsiteY145" fmla="*/ 4310375 h 4976813"/>
              <a:gd name="connsiteX146" fmla="*/ 1888494 w 7339013"/>
              <a:gd name="connsiteY146" fmla="*/ 4371280 h 4976813"/>
              <a:gd name="connsiteX147" fmla="*/ 1819304 w 7339013"/>
              <a:gd name="connsiteY147" fmla="*/ 4394344 h 4976813"/>
              <a:gd name="connsiteX148" fmla="*/ 1867953 w 7339013"/>
              <a:gd name="connsiteY148" fmla="*/ 4431463 h 4976813"/>
              <a:gd name="connsiteX149" fmla="*/ 1943630 w 7339013"/>
              <a:gd name="connsiteY149" fmla="*/ 4548586 h 4976813"/>
              <a:gd name="connsiteX150" fmla="*/ 2136064 w 7339013"/>
              <a:gd name="connsiteY150" fmla="*/ 4938517 h 4976813"/>
              <a:gd name="connsiteX151" fmla="*/ 2144713 w 7339013"/>
              <a:gd name="connsiteY151" fmla="*/ 4956175 h 4976813"/>
              <a:gd name="connsiteX152" fmla="*/ 2125254 w 7339013"/>
              <a:gd name="connsiteY152" fmla="*/ 4956175 h 4976813"/>
              <a:gd name="connsiteX153" fmla="*/ 1858944 w 7339013"/>
              <a:gd name="connsiteY153" fmla="*/ 4956175 h 4976813"/>
              <a:gd name="connsiteX154" fmla="*/ 1851016 w 7339013"/>
              <a:gd name="connsiteY154" fmla="*/ 4956175 h 4976813"/>
              <a:gd name="connsiteX155" fmla="*/ 1848133 w 7339013"/>
              <a:gd name="connsiteY155" fmla="*/ 4948968 h 4976813"/>
              <a:gd name="connsiteX156" fmla="*/ 1678402 w 7339013"/>
              <a:gd name="connsiteY156" fmla="*/ 4575254 h 4976813"/>
              <a:gd name="connsiteX157" fmla="*/ 1616419 w 7339013"/>
              <a:gd name="connsiteY157" fmla="*/ 4499935 h 4976813"/>
              <a:gd name="connsiteX158" fmla="*/ 1522003 w 7339013"/>
              <a:gd name="connsiteY158" fmla="*/ 4474708 h 4976813"/>
              <a:gd name="connsiteX159" fmla="*/ 1491012 w 7339013"/>
              <a:gd name="connsiteY159" fmla="*/ 4474708 h 4976813"/>
              <a:gd name="connsiteX160" fmla="*/ 1491012 w 7339013"/>
              <a:gd name="connsiteY160" fmla="*/ 4943922 h 4976813"/>
              <a:gd name="connsiteX161" fmla="*/ 1491012 w 7339013"/>
              <a:gd name="connsiteY161" fmla="*/ 4956175 h 4976813"/>
              <a:gd name="connsiteX162" fmla="*/ 1478760 w 7339013"/>
              <a:gd name="connsiteY162" fmla="*/ 4956175 h 4976813"/>
              <a:gd name="connsiteX163" fmla="*/ 1252452 w 7339013"/>
              <a:gd name="connsiteY163" fmla="*/ 4956175 h 4976813"/>
              <a:gd name="connsiteX164" fmla="*/ 1239838 w 7339013"/>
              <a:gd name="connsiteY164" fmla="*/ 4956175 h 4976813"/>
              <a:gd name="connsiteX165" fmla="*/ 1239838 w 7339013"/>
              <a:gd name="connsiteY165" fmla="*/ 4943922 h 4976813"/>
              <a:gd name="connsiteX166" fmla="*/ 1239838 w 7339013"/>
              <a:gd name="connsiteY166" fmla="*/ 3780618 h 4976813"/>
              <a:gd name="connsiteX167" fmla="*/ 446088 w 7339013"/>
              <a:gd name="connsiteY167" fmla="*/ 3768725 h 4976813"/>
              <a:gd name="connsiteX168" fmla="*/ 454025 w 7339013"/>
              <a:gd name="connsiteY168" fmla="*/ 3768725 h 4976813"/>
              <a:gd name="connsiteX169" fmla="*/ 771525 w 7339013"/>
              <a:gd name="connsiteY169" fmla="*/ 3768725 h 4976813"/>
              <a:gd name="connsiteX170" fmla="*/ 781050 w 7339013"/>
              <a:gd name="connsiteY170" fmla="*/ 3768725 h 4976813"/>
              <a:gd name="connsiteX171" fmla="*/ 782638 w 7339013"/>
              <a:gd name="connsiteY171" fmla="*/ 3778250 h 4976813"/>
              <a:gd name="connsiteX172" fmla="*/ 1139826 w 7339013"/>
              <a:gd name="connsiteY172" fmla="*/ 4940300 h 4976813"/>
              <a:gd name="connsiteX173" fmla="*/ 1144588 w 7339013"/>
              <a:gd name="connsiteY173" fmla="*/ 4956175 h 4976813"/>
              <a:gd name="connsiteX174" fmla="*/ 1127126 w 7339013"/>
              <a:gd name="connsiteY174" fmla="*/ 4956175 h 4976813"/>
              <a:gd name="connsiteX175" fmla="*/ 877888 w 7339013"/>
              <a:gd name="connsiteY175" fmla="*/ 4956175 h 4976813"/>
              <a:gd name="connsiteX176" fmla="*/ 868363 w 7339013"/>
              <a:gd name="connsiteY176" fmla="*/ 4956175 h 4976813"/>
              <a:gd name="connsiteX177" fmla="*/ 865188 w 7339013"/>
              <a:gd name="connsiteY177" fmla="*/ 4946650 h 4976813"/>
              <a:gd name="connsiteX178" fmla="*/ 801688 w 7339013"/>
              <a:gd name="connsiteY178" fmla="*/ 4725988 h 4976813"/>
              <a:gd name="connsiteX179" fmla="*/ 400050 w 7339013"/>
              <a:gd name="connsiteY179" fmla="*/ 4725988 h 4976813"/>
              <a:gd name="connsiteX180" fmla="*/ 334963 w 7339013"/>
              <a:gd name="connsiteY180" fmla="*/ 4946650 h 4976813"/>
              <a:gd name="connsiteX181" fmla="*/ 331788 w 7339013"/>
              <a:gd name="connsiteY181" fmla="*/ 4956175 h 4976813"/>
              <a:gd name="connsiteX182" fmla="*/ 323850 w 7339013"/>
              <a:gd name="connsiteY182" fmla="*/ 4956175 h 4976813"/>
              <a:gd name="connsiteX183" fmla="*/ 98425 w 7339013"/>
              <a:gd name="connsiteY183" fmla="*/ 4956175 h 4976813"/>
              <a:gd name="connsiteX184" fmla="*/ 82550 w 7339013"/>
              <a:gd name="connsiteY184" fmla="*/ 4956175 h 4976813"/>
              <a:gd name="connsiteX185" fmla="*/ 87313 w 7339013"/>
              <a:gd name="connsiteY185" fmla="*/ 4940300 h 4976813"/>
              <a:gd name="connsiteX186" fmla="*/ 442913 w 7339013"/>
              <a:gd name="connsiteY186" fmla="*/ 3778250 h 4976813"/>
              <a:gd name="connsiteX187" fmla="*/ 6850302 w 7339013"/>
              <a:gd name="connsiteY187" fmla="*/ 3749675 h 4976813"/>
              <a:gd name="connsiteX188" fmla="*/ 7216925 w 7339013"/>
              <a:gd name="connsiteY188" fmla="*/ 3906714 h 4976813"/>
              <a:gd name="connsiteX189" fmla="*/ 7339013 w 7339013"/>
              <a:gd name="connsiteY189" fmla="*/ 4358022 h 4976813"/>
              <a:gd name="connsiteX190" fmla="*/ 7300118 w 7339013"/>
              <a:gd name="connsiteY190" fmla="*/ 4634641 h 4976813"/>
              <a:gd name="connsiteX191" fmla="*/ 7192796 w 7339013"/>
              <a:gd name="connsiteY191" fmla="*/ 4827698 h 4976813"/>
              <a:gd name="connsiteX192" fmla="*/ 7031813 w 7339013"/>
              <a:gd name="connsiteY192" fmla="*/ 4940435 h 4976813"/>
              <a:gd name="connsiteX193" fmla="*/ 6835536 w 7339013"/>
              <a:gd name="connsiteY193" fmla="*/ 4976813 h 4976813"/>
              <a:gd name="connsiteX194" fmla="*/ 6468913 w 7339013"/>
              <a:gd name="connsiteY194" fmla="*/ 4819774 h 4976813"/>
              <a:gd name="connsiteX195" fmla="*/ 6346825 w 7339013"/>
              <a:gd name="connsiteY195" fmla="*/ 4368467 h 4976813"/>
              <a:gd name="connsiteX196" fmla="*/ 6385360 w 7339013"/>
              <a:gd name="connsiteY196" fmla="*/ 4091487 h 4976813"/>
              <a:gd name="connsiteX197" fmla="*/ 6493042 w 7339013"/>
              <a:gd name="connsiteY197" fmla="*/ 3898790 h 4976813"/>
              <a:gd name="connsiteX198" fmla="*/ 6654025 w 7339013"/>
              <a:gd name="connsiteY198" fmla="*/ 3786414 h 4976813"/>
              <a:gd name="connsiteX199" fmla="*/ 6850302 w 7339013"/>
              <a:gd name="connsiteY199" fmla="*/ 3749675 h 4976813"/>
              <a:gd name="connsiteX200" fmla="*/ 1289050 w 7339013"/>
              <a:gd name="connsiteY200" fmla="*/ 1501775 h 4976813"/>
              <a:gd name="connsiteX201" fmla="*/ 1409700 w 7339013"/>
              <a:gd name="connsiteY201" fmla="*/ 1501775 h 4976813"/>
              <a:gd name="connsiteX202" fmla="*/ 2257426 w 7339013"/>
              <a:gd name="connsiteY202" fmla="*/ 1501775 h 4976813"/>
              <a:gd name="connsiteX203" fmla="*/ 2376488 w 7339013"/>
              <a:gd name="connsiteY203" fmla="*/ 1501775 h 4976813"/>
              <a:gd name="connsiteX204" fmla="*/ 2376488 w 7339013"/>
              <a:gd name="connsiteY204" fmla="*/ 1622425 h 4976813"/>
              <a:gd name="connsiteX205" fmla="*/ 2376488 w 7339013"/>
              <a:gd name="connsiteY205" fmla="*/ 1735138 h 4976813"/>
              <a:gd name="connsiteX206" fmla="*/ 2376488 w 7339013"/>
              <a:gd name="connsiteY206" fmla="*/ 1855788 h 4976813"/>
              <a:gd name="connsiteX207" fmla="*/ 2257426 w 7339013"/>
              <a:gd name="connsiteY207" fmla="*/ 1855788 h 4976813"/>
              <a:gd name="connsiteX208" fmla="*/ 1409700 w 7339013"/>
              <a:gd name="connsiteY208" fmla="*/ 1855788 h 4976813"/>
              <a:gd name="connsiteX209" fmla="*/ 1289050 w 7339013"/>
              <a:gd name="connsiteY209" fmla="*/ 1855788 h 4976813"/>
              <a:gd name="connsiteX210" fmla="*/ 1289050 w 7339013"/>
              <a:gd name="connsiteY210" fmla="*/ 1735138 h 4976813"/>
              <a:gd name="connsiteX211" fmla="*/ 1289050 w 7339013"/>
              <a:gd name="connsiteY211" fmla="*/ 1622425 h 4976813"/>
              <a:gd name="connsiteX212" fmla="*/ 5283200 w 7339013"/>
              <a:gd name="connsiteY212" fmla="*/ 1174750 h 4976813"/>
              <a:gd name="connsiteX213" fmla="*/ 5384800 w 7339013"/>
              <a:gd name="connsiteY213" fmla="*/ 1174750 h 4976813"/>
              <a:gd name="connsiteX214" fmla="*/ 5526088 w 7339013"/>
              <a:gd name="connsiteY214" fmla="*/ 1174750 h 4976813"/>
              <a:gd name="connsiteX215" fmla="*/ 5627688 w 7339013"/>
              <a:gd name="connsiteY215" fmla="*/ 1174750 h 4976813"/>
              <a:gd name="connsiteX216" fmla="*/ 5627688 w 7339013"/>
              <a:gd name="connsiteY216" fmla="*/ 1276350 h 4976813"/>
              <a:gd name="connsiteX217" fmla="*/ 5627688 w 7339013"/>
              <a:gd name="connsiteY217" fmla="*/ 1506538 h 4976813"/>
              <a:gd name="connsiteX218" fmla="*/ 5856288 w 7339013"/>
              <a:gd name="connsiteY218" fmla="*/ 1506538 h 4976813"/>
              <a:gd name="connsiteX219" fmla="*/ 5957888 w 7339013"/>
              <a:gd name="connsiteY219" fmla="*/ 1506538 h 4976813"/>
              <a:gd name="connsiteX220" fmla="*/ 5957888 w 7339013"/>
              <a:gd name="connsiteY220" fmla="*/ 1608138 h 4976813"/>
              <a:gd name="connsiteX221" fmla="*/ 5957888 w 7339013"/>
              <a:gd name="connsiteY221" fmla="*/ 1747838 h 4976813"/>
              <a:gd name="connsiteX222" fmla="*/ 5957888 w 7339013"/>
              <a:gd name="connsiteY222" fmla="*/ 1847850 h 4976813"/>
              <a:gd name="connsiteX223" fmla="*/ 5856288 w 7339013"/>
              <a:gd name="connsiteY223" fmla="*/ 1847850 h 4976813"/>
              <a:gd name="connsiteX224" fmla="*/ 5627688 w 7339013"/>
              <a:gd name="connsiteY224" fmla="*/ 1847850 h 4976813"/>
              <a:gd name="connsiteX225" fmla="*/ 5627688 w 7339013"/>
              <a:gd name="connsiteY225" fmla="*/ 2079625 h 4976813"/>
              <a:gd name="connsiteX226" fmla="*/ 5627688 w 7339013"/>
              <a:gd name="connsiteY226" fmla="*/ 2181225 h 4976813"/>
              <a:gd name="connsiteX227" fmla="*/ 5526088 w 7339013"/>
              <a:gd name="connsiteY227" fmla="*/ 2181225 h 4976813"/>
              <a:gd name="connsiteX228" fmla="*/ 5384800 w 7339013"/>
              <a:gd name="connsiteY228" fmla="*/ 2181225 h 4976813"/>
              <a:gd name="connsiteX229" fmla="*/ 5283200 w 7339013"/>
              <a:gd name="connsiteY229" fmla="*/ 2181225 h 4976813"/>
              <a:gd name="connsiteX230" fmla="*/ 5283200 w 7339013"/>
              <a:gd name="connsiteY230" fmla="*/ 2079625 h 4976813"/>
              <a:gd name="connsiteX231" fmla="*/ 5283200 w 7339013"/>
              <a:gd name="connsiteY231" fmla="*/ 1847850 h 4976813"/>
              <a:gd name="connsiteX232" fmla="*/ 5054600 w 7339013"/>
              <a:gd name="connsiteY232" fmla="*/ 1847850 h 4976813"/>
              <a:gd name="connsiteX233" fmla="*/ 4953000 w 7339013"/>
              <a:gd name="connsiteY233" fmla="*/ 1847850 h 4976813"/>
              <a:gd name="connsiteX234" fmla="*/ 4953000 w 7339013"/>
              <a:gd name="connsiteY234" fmla="*/ 1747838 h 4976813"/>
              <a:gd name="connsiteX235" fmla="*/ 4953000 w 7339013"/>
              <a:gd name="connsiteY235" fmla="*/ 1608138 h 4976813"/>
              <a:gd name="connsiteX236" fmla="*/ 4953000 w 7339013"/>
              <a:gd name="connsiteY236" fmla="*/ 1506538 h 4976813"/>
              <a:gd name="connsiteX237" fmla="*/ 5054600 w 7339013"/>
              <a:gd name="connsiteY237" fmla="*/ 1506538 h 4976813"/>
              <a:gd name="connsiteX238" fmla="*/ 5283200 w 7339013"/>
              <a:gd name="connsiteY238" fmla="*/ 1506538 h 4976813"/>
              <a:gd name="connsiteX239" fmla="*/ 5283200 w 7339013"/>
              <a:gd name="connsiteY239" fmla="*/ 1276350 h 4976813"/>
              <a:gd name="connsiteX240" fmla="*/ 5547137 w 7339013"/>
              <a:gd name="connsiteY240" fmla="*/ 609600 h 4976813"/>
              <a:gd name="connsiteX241" fmla="*/ 4580289 w 7339013"/>
              <a:gd name="connsiteY241" fmla="*/ 987638 h 4976813"/>
              <a:gd name="connsiteX242" fmla="*/ 4025900 w 7339013"/>
              <a:gd name="connsiteY242" fmla="*/ 1704469 h 4976813"/>
              <a:gd name="connsiteX243" fmla="*/ 4637205 w 7339013"/>
              <a:gd name="connsiteY243" fmla="*/ 2524271 h 4976813"/>
              <a:gd name="connsiteX244" fmla="*/ 5531287 w 7339013"/>
              <a:gd name="connsiteY244" fmla="*/ 2845423 h 4976813"/>
              <a:gd name="connsiteX245" fmla="*/ 5539212 w 7339013"/>
              <a:gd name="connsiteY245" fmla="*/ 2845063 h 4976813"/>
              <a:gd name="connsiteX246" fmla="*/ 5547137 w 7339013"/>
              <a:gd name="connsiteY246" fmla="*/ 2845063 h 4976813"/>
              <a:gd name="connsiteX247" fmla="*/ 6000302 w 7339013"/>
              <a:gd name="connsiteY247" fmla="*/ 2758654 h 4976813"/>
              <a:gd name="connsiteX248" fmla="*/ 6382142 w 7339013"/>
              <a:gd name="connsiteY248" fmla="*/ 2513830 h 4976813"/>
              <a:gd name="connsiteX249" fmla="*/ 6633940 w 7339013"/>
              <a:gd name="connsiteY249" fmla="*/ 2151274 h 4976813"/>
              <a:gd name="connsiteX250" fmla="*/ 6721475 w 7339013"/>
              <a:gd name="connsiteY250" fmla="*/ 1727512 h 4976813"/>
              <a:gd name="connsiteX251" fmla="*/ 6633940 w 7339013"/>
              <a:gd name="connsiteY251" fmla="*/ 1303389 h 4976813"/>
              <a:gd name="connsiteX252" fmla="*/ 6382142 w 7339013"/>
              <a:gd name="connsiteY252" fmla="*/ 941193 h 4976813"/>
              <a:gd name="connsiteX253" fmla="*/ 6000302 w 7339013"/>
              <a:gd name="connsiteY253" fmla="*/ 696369 h 4976813"/>
              <a:gd name="connsiteX254" fmla="*/ 5547137 w 7339013"/>
              <a:gd name="connsiteY254" fmla="*/ 609600 h 4976813"/>
              <a:gd name="connsiteX255" fmla="*/ 1784991 w 7339013"/>
              <a:gd name="connsiteY255" fmla="*/ 609600 h 4976813"/>
              <a:gd name="connsiteX256" fmla="*/ 1331198 w 7339013"/>
              <a:gd name="connsiteY256" fmla="*/ 696369 h 4976813"/>
              <a:gd name="connsiteX257" fmla="*/ 949494 w 7339013"/>
              <a:gd name="connsiteY257" fmla="*/ 941193 h 4976813"/>
              <a:gd name="connsiteX258" fmla="*/ 697548 w 7339013"/>
              <a:gd name="connsiteY258" fmla="*/ 1303389 h 4976813"/>
              <a:gd name="connsiteX259" fmla="*/ 609600 w 7339013"/>
              <a:gd name="connsiteY259" fmla="*/ 1727512 h 4976813"/>
              <a:gd name="connsiteX260" fmla="*/ 697548 w 7339013"/>
              <a:gd name="connsiteY260" fmla="*/ 2151274 h 4976813"/>
              <a:gd name="connsiteX261" fmla="*/ 949494 w 7339013"/>
              <a:gd name="connsiteY261" fmla="*/ 2513830 h 4976813"/>
              <a:gd name="connsiteX262" fmla="*/ 1331198 w 7339013"/>
              <a:gd name="connsiteY262" fmla="*/ 2758654 h 4976813"/>
              <a:gd name="connsiteX263" fmla="*/ 1784991 w 7339013"/>
              <a:gd name="connsiteY263" fmla="*/ 2845063 h 4976813"/>
              <a:gd name="connsiteX264" fmla="*/ 1792921 w 7339013"/>
              <a:gd name="connsiteY264" fmla="*/ 2845063 h 4976813"/>
              <a:gd name="connsiteX265" fmla="*/ 1800850 w 7339013"/>
              <a:gd name="connsiteY265" fmla="*/ 2845423 h 4976813"/>
              <a:gd name="connsiteX266" fmla="*/ 2695459 w 7339013"/>
              <a:gd name="connsiteY266" fmla="*/ 2524271 h 4976813"/>
              <a:gd name="connsiteX267" fmla="*/ 3306763 w 7339013"/>
              <a:gd name="connsiteY267" fmla="*/ 1704469 h 4976813"/>
              <a:gd name="connsiteX268" fmla="*/ 2752048 w 7339013"/>
              <a:gd name="connsiteY268" fmla="*/ 987638 h 4976813"/>
              <a:gd name="connsiteX269" fmla="*/ 1784991 w 7339013"/>
              <a:gd name="connsiteY269" fmla="*/ 609600 h 4976813"/>
              <a:gd name="connsiteX270" fmla="*/ 1785062 w 7339013"/>
              <a:gd name="connsiteY270" fmla="*/ 0 h 4976813"/>
              <a:gd name="connsiteX271" fmla="*/ 3166197 w 7339013"/>
              <a:gd name="connsiteY271" fmla="*/ 539758 h 4976813"/>
              <a:gd name="connsiteX272" fmla="*/ 3666332 w 7339013"/>
              <a:gd name="connsiteY272" fmla="*/ 1140729 h 4976813"/>
              <a:gd name="connsiteX273" fmla="*/ 4166106 w 7339013"/>
              <a:gd name="connsiteY273" fmla="*/ 539758 h 4976813"/>
              <a:gd name="connsiteX274" fmla="*/ 5547601 w 7339013"/>
              <a:gd name="connsiteY274" fmla="*/ 0 h 4976813"/>
              <a:gd name="connsiteX275" fmla="*/ 6226818 w 7339013"/>
              <a:gd name="connsiteY275" fmla="*/ 129989 h 4976813"/>
              <a:gd name="connsiteX276" fmla="*/ 6805864 w 7339013"/>
              <a:gd name="connsiteY276" fmla="*/ 501950 h 4976813"/>
              <a:gd name="connsiteX277" fmla="*/ 7195378 w 7339013"/>
              <a:gd name="connsiteY277" fmla="*/ 1062592 h 4976813"/>
              <a:gd name="connsiteX278" fmla="*/ 7332663 w 7339013"/>
              <a:gd name="connsiteY278" fmla="*/ 1727658 h 4976813"/>
              <a:gd name="connsiteX279" fmla="*/ 7195378 w 7339013"/>
              <a:gd name="connsiteY279" fmla="*/ 2392723 h 4976813"/>
              <a:gd name="connsiteX280" fmla="*/ 6805864 w 7339013"/>
              <a:gd name="connsiteY280" fmla="*/ 2953365 h 4976813"/>
              <a:gd name="connsiteX281" fmla="*/ 6226818 w 7339013"/>
              <a:gd name="connsiteY281" fmla="*/ 3325326 h 4976813"/>
              <a:gd name="connsiteX282" fmla="*/ 5563456 w 7339013"/>
              <a:gd name="connsiteY282" fmla="*/ 3454595 h 4976813"/>
              <a:gd name="connsiteX283" fmla="*/ 5563456 w 7339013"/>
              <a:gd name="connsiteY283" fmla="*/ 3454955 h 4976813"/>
              <a:gd name="connsiteX284" fmla="*/ 5547601 w 7339013"/>
              <a:gd name="connsiteY284" fmla="*/ 3455315 h 4976813"/>
              <a:gd name="connsiteX285" fmla="*/ 4223758 w 7339013"/>
              <a:gd name="connsiteY285" fmla="*/ 2972809 h 4976813"/>
              <a:gd name="connsiteX286" fmla="*/ 3666332 w 7339013"/>
              <a:gd name="connsiteY286" fmla="*/ 2278218 h 4976813"/>
              <a:gd name="connsiteX287" fmla="*/ 3108905 w 7339013"/>
              <a:gd name="connsiteY287" fmla="*/ 2972809 h 4976813"/>
              <a:gd name="connsiteX288" fmla="*/ 1785062 w 7339013"/>
              <a:gd name="connsiteY288" fmla="*/ 3455315 h 4976813"/>
              <a:gd name="connsiteX289" fmla="*/ 1769208 w 7339013"/>
              <a:gd name="connsiteY289" fmla="*/ 3454955 h 4976813"/>
              <a:gd name="connsiteX290" fmla="*/ 1769208 w 7339013"/>
              <a:gd name="connsiteY290" fmla="*/ 3454595 h 4976813"/>
              <a:gd name="connsiteX291" fmla="*/ 1105485 w 7339013"/>
              <a:gd name="connsiteY291" fmla="*/ 3325326 h 4976813"/>
              <a:gd name="connsiteX292" fmla="*/ 526799 w 7339013"/>
              <a:gd name="connsiteY292" fmla="*/ 2953365 h 4976813"/>
              <a:gd name="connsiteX293" fmla="*/ 137285 w 7339013"/>
              <a:gd name="connsiteY293" fmla="*/ 2392723 h 4976813"/>
              <a:gd name="connsiteX294" fmla="*/ 0 w 7339013"/>
              <a:gd name="connsiteY294" fmla="*/ 1727658 h 4976813"/>
              <a:gd name="connsiteX295" fmla="*/ 137285 w 7339013"/>
              <a:gd name="connsiteY295" fmla="*/ 1062592 h 4976813"/>
              <a:gd name="connsiteX296" fmla="*/ 526799 w 7339013"/>
              <a:gd name="connsiteY296" fmla="*/ 501950 h 4976813"/>
              <a:gd name="connsiteX297" fmla="*/ 1105485 w 7339013"/>
              <a:gd name="connsiteY297" fmla="*/ 129989 h 4976813"/>
              <a:gd name="connsiteX298" fmla="*/ 1785062 w 7339013"/>
              <a:gd name="connsiteY298" fmla="*/ 0 h 497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</a:cxnLst>
            <a:rect l="l" t="t" r="r" b="b"/>
            <a:pathLst>
              <a:path w="7339013" h="4976813">
                <a:moveTo>
                  <a:pt x="603251" y="4038600"/>
                </a:moveTo>
                <a:lnTo>
                  <a:pt x="461963" y="4522788"/>
                </a:lnTo>
                <a:lnTo>
                  <a:pt x="744538" y="4522788"/>
                </a:lnTo>
                <a:close/>
                <a:moveTo>
                  <a:pt x="2489200" y="3976688"/>
                </a:moveTo>
                <a:lnTo>
                  <a:pt x="2489200" y="4748213"/>
                </a:lnTo>
                <a:lnTo>
                  <a:pt x="2576316" y="4748213"/>
                </a:lnTo>
                <a:cubicBezTo>
                  <a:pt x="2685030" y="4748213"/>
                  <a:pt x="2765306" y="4717251"/>
                  <a:pt x="2820383" y="4656048"/>
                </a:cubicBezTo>
                <a:cubicBezTo>
                  <a:pt x="2875100" y="4595204"/>
                  <a:pt x="2903538" y="4497999"/>
                  <a:pt x="2903538" y="4361911"/>
                </a:cubicBezTo>
                <a:cubicBezTo>
                  <a:pt x="2903538" y="4299987"/>
                  <a:pt x="2898499" y="4244544"/>
                  <a:pt x="2888419" y="4196301"/>
                </a:cubicBezTo>
                <a:cubicBezTo>
                  <a:pt x="2878340" y="4148418"/>
                  <a:pt x="2861060" y="4108816"/>
                  <a:pt x="2837662" y="4076414"/>
                </a:cubicBezTo>
                <a:cubicBezTo>
                  <a:pt x="2813903" y="4044012"/>
                  <a:pt x="2782585" y="4019171"/>
                  <a:pt x="2742627" y="4002250"/>
                </a:cubicBezTo>
                <a:cubicBezTo>
                  <a:pt x="2703029" y="3985329"/>
                  <a:pt x="2652992" y="3976688"/>
                  <a:pt x="2592155" y="3976688"/>
                </a:cubicBezTo>
                <a:close/>
                <a:moveTo>
                  <a:pt x="1490663" y="3976688"/>
                </a:moveTo>
                <a:lnTo>
                  <a:pt x="1490663" y="4279901"/>
                </a:lnTo>
                <a:lnTo>
                  <a:pt x="1570361" y="4279901"/>
                </a:lnTo>
                <a:cubicBezTo>
                  <a:pt x="1604620" y="4279901"/>
                  <a:pt x="1635633" y="4276664"/>
                  <a:pt x="1663041" y="4269830"/>
                </a:cubicBezTo>
                <a:cubicBezTo>
                  <a:pt x="1690448" y="4262996"/>
                  <a:pt x="1713167" y="4252925"/>
                  <a:pt x="1732280" y="4239617"/>
                </a:cubicBezTo>
                <a:cubicBezTo>
                  <a:pt x="1751033" y="4226308"/>
                  <a:pt x="1765097" y="4210482"/>
                  <a:pt x="1775194" y="4191059"/>
                </a:cubicBezTo>
                <a:cubicBezTo>
                  <a:pt x="1785292" y="4171996"/>
                  <a:pt x="1790701" y="4149696"/>
                  <a:pt x="1790701" y="4124158"/>
                </a:cubicBezTo>
                <a:cubicBezTo>
                  <a:pt x="1790701" y="4069846"/>
                  <a:pt x="1773752" y="4034238"/>
                  <a:pt x="1739853" y="4011937"/>
                </a:cubicBezTo>
                <a:cubicBezTo>
                  <a:pt x="1705234" y="3988917"/>
                  <a:pt x="1651501" y="3976688"/>
                  <a:pt x="1577934" y="3976688"/>
                </a:cubicBezTo>
                <a:close/>
                <a:moveTo>
                  <a:pt x="6842739" y="3971925"/>
                </a:moveTo>
                <a:cubicBezTo>
                  <a:pt x="6800945" y="3971925"/>
                  <a:pt x="6766357" y="3979845"/>
                  <a:pt x="6737894" y="3996405"/>
                </a:cubicBezTo>
                <a:cubicBezTo>
                  <a:pt x="6709070" y="4012605"/>
                  <a:pt x="6685291" y="4036365"/>
                  <a:pt x="6666195" y="4068765"/>
                </a:cubicBezTo>
                <a:cubicBezTo>
                  <a:pt x="6647100" y="4100805"/>
                  <a:pt x="6633048" y="4141125"/>
                  <a:pt x="6624041" y="4189725"/>
                </a:cubicBezTo>
                <a:cubicBezTo>
                  <a:pt x="6615034" y="4237965"/>
                  <a:pt x="6610350" y="4294484"/>
                  <a:pt x="6610350" y="4357844"/>
                </a:cubicBezTo>
                <a:cubicBezTo>
                  <a:pt x="6610350" y="4494284"/>
                  <a:pt x="6629446" y="4594724"/>
                  <a:pt x="6666195" y="4659163"/>
                </a:cubicBezTo>
                <a:cubicBezTo>
                  <a:pt x="6702585" y="4723243"/>
                  <a:pt x="6759511" y="4754563"/>
                  <a:pt x="6842739" y="4754563"/>
                </a:cubicBezTo>
                <a:cubicBezTo>
                  <a:pt x="6884893" y="4754563"/>
                  <a:pt x="6919842" y="4746283"/>
                  <a:pt x="6948665" y="4730083"/>
                </a:cubicBezTo>
                <a:cubicBezTo>
                  <a:pt x="6977849" y="4713523"/>
                  <a:pt x="7001628" y="4689763"/>
                  <a:pt x="7020363" y="4657723"/>
                </a:cubicBezTo>
                <a:cubicBezTo>
                  <a:pt x="7039098" y="4625324"/>
                  <a:pt x="7053150" y="4584644"/>
                  <a:pt x="7062157" y="4536404"/>
                </a:cubicBezTo>
                <a:cubicBezTo>
                  <a:pt x="7071164" y="4487804"/>
                  <a:pt x="7075488" y="4431644"/>
                  <a:pt x="7075488" y="4368284"/>
                </a:cubicBezTo>
                <a:cubicBezTo>
                  <a:pt x="7075488" y="4231845"/>
                  <a:pt x="7056392" y="4131045"/>
                  <a:pt x="7020363" y="4066605"/>
                </a:cubicBezTo>
                <a:cubicBezTo>
                  <a:pt x="6983974" y="4002525"/>
                  <a:pt x="6927047" y="3971925"/>
                  <a:pt x="6842739" y="3971925"/>
                </a:cubicBezTo>
                <a:close/>
                <a:moveTo>
                  <a:pt x="5360988" y="3768725"/>
                </a:moveTo>
                <a:lnTo>
                  <a:pt x="5373688" y="3768725"/>
                </a:lnTo>
                <a:lnTo>
                  <a:pt x="5651500" y="3768725"/>
                </a:lnTo>
                <a:lnTo>
                  <a:pt x="5657850" y="3768725"/>
                </a:lnTo>
                <a:lnTo>
                  <a:pt x="5661025" y="3776663"/>
                </a:lnTo>
                <a:lnTo>
                  <a:pt x="5991226" y="4475163"/>
                </a:lnTo>
                <a:lnTo>
                  <a:pt x="6024563" y="4556125"/>
                </a:lnTo>
                <a:lnTo>
                  <a:pt x="6024563" y="4102100"/>
                </a:lnTo>
                <a:lnTo>
                  <a:pt x="6024563" y="3781425"/>
                </a:lnTo>
                <a:lnTo>
                  <a:pt x="6024563" y="3768725"/>
                </a:lnTo>
                <a:lnTo>
                  <a:pt x="6037263" y="3768725"/>
                </a:lnTo>
                <a:lnTo>
                  <a:pt x="6243638" y="3768725"/>
                </a:lnTo>
                <a:lnTo>
                  <a:pt x="6256338" y="3768725"/>
                </a:lnTo>
                <a:lnTo>
                  <a:pt x="6256338" y="3781425"/>
                </a:lnTo>
                <a:lnTo>
                  <a:pt x="6256338" y="4943475"/>
                </a:lnTo>
                <a:lnTo>
                  <a:pt x="6256338" y="4956175"/>
                </a:lnTo>
                <a:lnTo>
                  <a:pt x="6243638" y="4956175"/>
                </a:lnTo>
                <a:lnTo>
                  <a:pt x="5967413" y="4956175"/>
                </a:lnTo>
                <a:lnTo>
                  <a:pt x="5959475" y="4956175"/>
                </a:lnTo>
                <a:lnTo>
                  <a:pt x="5956300" y="4948238"/>
                </a:lnTo>
                <a:lnTo>
                  <a:pt x="5634038" y="4254500"/>
                </a:lnTo>
                <a:lnTo>
                  <a:pt x="5591175" y="4157663"/>
                </a:lnTo>
                <a:lnTo>
                  <a:pt x="5591175" y="4583113"/>
                </a:lnTo>
                <a:lnTo>
                  <a:pt x="5591175" y="4943475"/>
                </a:lnTo>
                <a:lnTo>
                  <a:pt x="5591175" y="4956175"/>
                </a:lnTo>
                <a:lnTo>
                  <a:pt x="5578475" y="4956175"/>
                </a:lnTo>
                <a:lnTo>
                  <a:pt x="5373688" y="4956175"/>
                </a:lnTo>
                <a:lnTo>
                  <a:pt x="5360988" y="4956175"/>
                </a:lnTo>
                <a:lnTo>
                  <a:pt x="5360988" y="4943475"/>
                </a:lnTo>
                <a:lnTo>
                  <a:pt x="5360988" y="3781425"/>
                </a:lnTo>
                <a:close/>
                <a:moveTo>
                  <a:pt x="4373563" y="3768725"/>
                </a:moveTo>
                <a:lnTo>
                  <a:pt x="4386263" y="3768725"/>
                </a:lnTo>
                <a:lnTo>
                  <a:pt x="5146675" y="3768725"/>
                </a:lnTo>
                <a:lnTo>
                  <a:pt x="5157788" y="3768725"/>
                </a:lnTo>
                <a:lnTo>
                  <a:pt x="5157788" y="3781425"/>
                </a:lnTo>
                <a:lnTo>
                  <a:pt x="5157788" y="3960813"/>
                </a:lnTo>
                <a:lnTo>
                  <a:pt x="5157788" y="3971925"/>
                </a:lnTo>
                <a:lnTo>
                  <a:pt x="5146675" y="3971925"/>
                </a:lnTo>
                <a:lnTo>
                  <a:pt x="4894263" y="3971925"/>
                </a:lnTo>
                <a:lnTo>
                  <a:pt x="4894263" y="4751388"/>
                </a:lnTo>
                <a:lnTo>
                  <a:pt x="5146675" y="4751388"/>
                </a:lnTo>
                <a:lnTo>
                  <a:pt x="5157788" y="4751388"/>
                </a:lnTo>
                <a:lnTo>
                  <a:pt x="5157788" y="4762500"/>
                </a:lnTo>
                <a:lnTo>
                  <a:pt x="5157788" y="4943475"/>
                </a:lnTo>
                <a:lnTo>
                  <a:pt x="5157788" y="4956175"/>
                </a:lnTo>
                <a:lnTo>
                  <a:pt x="5146675" y="4956175"/>
                </a:lnTo>
                <a:lnTo>
                  <a:pt x="4386263" y="4956175"/>
                </a:lnTo>
                <a:lnTo>
                  <a:pt x="4373563" y="4956175"/>
                </a:lnTo>
                <a:lnTo>
                  <a:pt x="4373563" y="4943475"/>
                </a:lnTo>
                <a:lnTo>
                  <a:pt x="4373563" y="4762500"/>
                </a:lnTo>
                <a:lnTo>
                  <a:pt x="4373563" y="4751388"/>
                </a:lnTo>
                <a:lnTo>
                  <a:pt x="4386263" y="4751388"/>
                </a:lnTo>
                <a:lnTo>
                  <a:pt x="4638675" y="4751388"/>
                </a:lnTo>
                <a:lnTo>
                  <a:pt x="4638675" y="3971925"/>
                </a:lnTo>
                <a:lnTo>
                  <a:pt x="4386263" y="3971925"/>
                </a:lnTo>
                <a:lnTo>
                  <a:pt x="4373563" y="3971925"/>
                </a:lnTo>
                <a:lnTo>
                  <a:pt x="4373563" y="3960813"/>
                </a:lnTo>
                <a:lnTo>
                  <a:pt x="4373563" y="3781425"/>
                </a:lnTo>
                <a:close/>
                <a:moveTo>
                  <a:pt x="3278188" y="3768725"/>
                </a:moveTo>
                <a:lnTo>
                  <a:pt x="3290789" y="3768725"/>
                </a:lnTo>
                <a:lnTo>
                  <a:pt x="3516898" y="3768725"/>
                </a:lnTo>
                <a:lnTo>
                  <a:pt x="3529139" y="3768725"/>
                </a:lnTo>
                <a:lnTo>
                  <a:pt x="3529139" y="3780619"/>
                </a:lnTo>
                <a:lnTo>
                  <a:pt x="3529139" y="4539278"/>
                </a:lnTo>
                <a:cubicBezTo>
                  <a:pt x="3529139" y="4577481"/>
                  <a:pt x="3532380" y="4611359"/>
                  <a:pt x="3539221" y="4640552"/>
                </a:cubicBezTo>
                <a:cubicBezTo>
                  <a:pt x="3546061" y="4669385"/>
                  <a:pt x="3557223" y="4692812"/>
                  <a:pt x="3573425" y="4712274"/>
                </a:cubicBezTo>
                <a:cubicBezTo>
                  <a:pt x="3589627" y="4731736"/>
                  <a:pt x="3609789" y="4746512"/>
                  <a:pt x="3634633" y="4756604"/>
                </a:cubicBezTo>
                <a:cubicBezTo>
                  <a:pt x="3658756" y="4766335"/>
                  <a:pt x="3690800" y="4771381"/>
                  <a:pt x="3729324" y="4771381"/>
                </a:cubicBezTo>
                <a:cubicBezTo>
                  <a:pt x="3766049" y="4771381"/>
                  <a:pt x="3795933" y="4767056"/>
                  <a:pt x="3820056" y="4758406"/>
                </a:cubicBezTo>
                <a:cubicBezTo>
                  <a:pt x="3843819" y="4750117"/>
                  <a:pt x="3863261" y="4736781"/>
                  <a:pt x="3879103" y="4717680"/>
                </a:cubicBezTo>
                <a:cubicBezTo>
                  <a:pt x="3894945" y="4698939"/>
                  <a:pt x="3906827" y="4674431"/>
                  <a:pt x="3915108" y="4643796"/>
                </a:cubicBezTo>
                <a:cubicBezTo>
                  <a:pt x="3923389" y="4613161"/>
                  <a:pt x="3928069" y="4575319"/>
                  <a:pt x="3928069" y="4530268"/>
                </a:cubicBezTo>
                <a:lnTo>
                  <a:pt x="3928069" y="3780619"/>
                </a:lnTo>
                <a:lnTo>
                  <a:pt x="3928069" y="3768725"/>
                </a:lnTo>
                <a:lnTo>
                  <a:pt x="3939951" y="3768725"/>
                </a:lnTo>
                <a:lnTo>
                  <a:pt x="4166419" y="3768725"/>
                </a:lnTo>
                <a:lnTo>
                  <a:pt x="4178301" y="3768725"/>
                </a:lnTo>
                <a:lnTo>
                  <a:pt x="4178301" y="3780619"/>
                </a:lnTo>
                <a:lnTo>
                  <a:pt x="4178301" y="4515851"/>
                </a:lnTo>
                <a:cubicBezTo>
                  <a:pt x="4178301" y="4591177"/>
                  <a:pt x="4168220" y="4657852"/>
                  <a:pt x="4146977" y="4715517"/>
                </a:cubicBezTo>
                <a:cubicBezTo>
                  <a:pt x="4126094" y="4773183"/>
                  <a:pt x="4095490" y="4821477"/>
                  <a:pt x="4055525" y="4860041"/>
                </a:cubicBezTo>
                <a:cubicBezTo>
                  <a:pt x="4015920" y="4898965"/>
                  <a:pt x="3967314" y="4928158"/>
                  <a:pt x="3910787" y="4947620"/>
                </a:cubicBezTo>
                <a:cubicBezTo>
                  <a:pt x="3854260" y="4967082"/>
                  <a:pt x="3790532" y="4976813"/>
                  <a:pt x="3721043" y="4976813"/>
                </a:cubicBezTo>
                <a:cubicBezTo>
                  <a:pt x="3642554" y="4976813"/>
                  <a:pt x="3575225" y="4967082"/>
                  <a:pt x="3518338" y="4947620"/>
                </a:cubicBezTo>
                <a:cubicBezTo>
                  <a:pt x="3461451" y="4928158"/>
                  <a:pt x="3415005" y="4900046"/>
                  <a:pt x="3379360" y="4862564"/>
                </a:cubicBezTo>
                <a:cubicBezTo>
                  <a:pt x="3343356" y="4825802"/>
                  <a:pt x="3317433" y="4780391"/>
                  <a:pt x="3301591" y="4727771"/>
                </a:cubicBezTo>
                <a:cubicBezTo>
                  <a:pt x="3286109" y="4675152"/>
                  <a:pt x="3278188" y="4617126"/>
                  <a:pt x="3278188" y="4552613"/>
                </a:cubicBezTo>
                <a:lnTo>
                  <a:pt x="3278188" y="3780619"/>
                </a:lnTo>
                <a:close/>
                <a:moveTo>
                  <a:pt x="2238375" y="3768725"/>
                </a:moveTo>
                <a:lnTo>
                  <a:pt x="2250629" y="3768725"/>
                </a:lnTo>
                <a:lnTo>
                  <a:pt x="2606710" y="3768725"/>
                </a:lnTo>
                <a:cubicBezTo>
                  <a:pt x="2700055" y="3768725"/>
                  <a:pt x="2781506" y="3779897"/>
                  <a:pt x="2852146" y="3802601"/>
                </a:cubicBezTo>
                <a:cubicBezTo>
                  <a:pt x="2922785" y="3825305"/>
                  <a:pt x="2982252" y="3860262"/>
                  <a:pt x="3029825" y="3908192"/>
                </a:cubicBezTo>
                <a:cubicBezTo>
                  <a:pt x="3077399" y="3956123"/>
                  <a:pt x="3112719" y="4016666"/>
                  <a:pt x="3136505" y="4089463"/>
                </a:cubicBezTo>
                <a:cubicBezTo>
                  <a:pt x="3159932" y="4162259"/>
                  <a:pt x="3171825" y="4248390"/>
                  <a:pt x="3171825" y="4347855"/>
                </a:cubicBezTo>
                <a:cubicBezTo>
                  <a:pt x="3171825" y="4439031"/>
                  <a:pt x="3159932" y="4521918"/>
                  <a:pt x="3136505" y="4596877"/>
                </a:cubicBezTo>
                <a:cubicBezTo>
                  <a:pt x="3112719" y="4672196"/>
                  <a:pt x="3076318" y="4736704"/>
                  <a:pt x="3026221" y="4789680"/>
                </a:cubicBezTo>
                <a:cubicBezTo>
                  <a:pt x="2975765" y="4843376"/>
                  <a:pt x="2911252" y="4884460"/>
                  <a:pt x="2833765" y="4913290"/>
                </a:cubicBezTo>
                <a:cubicBezTo>
                  <a:pt x="2755917" y="4942120"/>
                  <a:pt x="2663654" y="4956175"/>
                  <a:pt x="2556253" y="4956175"/>
                </a:cubicBezTo>
                <a:lnTo>
                  <a:pt x="2250629" y="4956175"/>
                </a:lnTo>
                <a:lnTo>
                  <a:pt x="2238375" y="4956175"/>
                </a:lnTo>
                <a:lnTo>
                  <a:pt x="2238375" y="4943922"/>
                </a:lnTo>
                <a:lnTo>
                  <a:pt x="2238375" y="3780618"/>
                </a:lnTo>
                <a:close/>
                <a:moveTo>
                  <a:pt x="1239838" y="3768725"/>
                </a:moveTo>
                <a:lnTo>
                  <a:pt x="1252452" y="3768725"/>
                </a:lnTo>
                <a:lnTo>
                  <a:pt x="1603085" y="3768725"/>
                </a:lnTo>
                <a:cubicBezTo>
                  <a:pt x="1669753" y="3768725"/>
                  <a:pt x="1731015" y="3774131"/>
                  <a:pt x="1786151" y="3785303"/>
                </a:cubicBezTo>
                <a:cubicBezTo>
                  <a:pt x="1841286" y="3796474"/>
                  <a:pt x="1888854" y="3815214"/>
                  <a:pt x="1928495" y="3841882"/>
                </a:cubicBezTo>
                <a:cubicBezTo>
                  <a:pt x="1968135" y="3868550"/>
                  <a:pt x="1999126" y="3903507"/>
                  <a:pt x="2020388" y="3946392"/>
                </a:cubicBezTo>
                <a:cubicBezTo>
                  <a:pt x="2042009" y="3989277"/>
                  <a:pt x="2052460" y="4041172"/>
                  <a:pt x="2052820" y="4102076"/>
                </a:cubicBezTo>
                <a:cubicBezTo>
                  <a:pt x="2052460" y="4146042"/>
                  <a:pt x="2045973" y="4185324"/>
                  <a:pt x="2032280" y="4220281"/>
                </a:cubicBezTo>
                <a:cubicBezTo>
                  <a:pt x="2018946" y="4254877"/>
                  <a:pt x="1999847" y="4285149"/>
                  <a:pt x="1975342" y="4310375"/>
                </a:cubicBezTo>
                <a:cubicBezTo>
                  <a:pt x="1950837" y="4335242"/>
                  <a:pt x="1922008" y="4355783"/>
                  <a:pt x="1888494" y="4371280"/>
                </a:cubicBezTo>
                <a:cubicBezTo>
                  <a:pt x="1866872" y="4381370"/>
                  <a:pt x="1843449" y="4388578"/>
                  <a:pt x="1819304" y="4394344"/>
                </a:cubicBezTo>
                <a:cubicBezTo>
                  <a:pt x="1836602" y="4403714"/>
                  <a:pt x="1852818" y="4415246"/>
                  <a:pt x="1867953" y="4431463"/>
                </a:cubicBezTo>
                <a:cubicBezTo>
                  <a:pt x="1893900" y="4459212"/>
                  <a:pt x="1918765" y="4498133"/>
                  <a:pt x="1943630" y="4548586"/>
                </a:cubicBezTo>
                <a:lnTo>
                  <a:pt x="2136064" y="4938517"/>
                </a:lnTo>
                <a:lnTo>
                  <a:pt x="2144713" y="4956175"/>
                </a:lnTo>
                <a:lnTo>
                  <a:pt x="2125254" y="4956175"/>
                </a:lnTo>
                <a:lnTo>
                  <a:pt x="1858944" y="4956175"/>
                </a:lnTo>
                <a:lnTo>
                  <a:pt x="1851016" y="4956175"/>
                </a:lnTo>
                <a:lnTo>
                  <a:pt x="1848133" y="4948968"/>
                </a:lnTo>
                <a:lnTo>
                  <a:pt x="1678402" y="4575254"/>
                </a:lnTo>
                <a:cubicBezTo>
                  <a:pt x="1663266" y="4541379"/>
                  <a:pt x="1642726" y="4516873"/>
                  <a:pt x="1616419" y="4499935"/>
                </a:cubicBezTo>
                <a:cubicBezTo>
                  <a:pt x="1589752" y="4483357"/>
                  <a:pt x="1558761" y="4474708"/>
                  <a:pt x="1522003" y="4474708"/>
                </a:cubicBezTo>
                <a:lnTo>
                  <a:pt x="1491012" y="4474708"/>
                </a:lnTo>
                <a:lnTo>
                  <a:pt x="1491012" y="4943922"/>
                </a:lnTo>
                <a:lnTo>
                  <a:pt x="1491012" y="4956175"/>
                </a:lnTo>
                <a:lnTo>
                  <a:pt x="1478760" y="4956175"/>
                </a:lnTo>
                <a:lnTo>
                  <a:pt x="1252452" y="4956175"/>
                </a:lnTo>
                <a:lnTo>
                  <a:pt x="1239838" y="4956175"/>
                </a:lnTo>
                <a:lnTo>
                  <a:pt x="1239838" y="4943922"/>
                </a:lnTo>
                <a:lnTo>
                  <a:pt x="1239838" y="3780618"/>
                </a:lnTo>
                <a:close/>
                <a:moveTo>
                  <a:pt x="446088" y="3768725"/>
                </a:moveTo>
                <a:lnTo>
                  <a:pt x="454025" y="3768725"/>
                </a:lnTo>
                <a:lnTo>
                  <a:pt x="771525" y="3768725"/>
                </a:lnTo>
                <a:lnTo>
                  <a:pt x="781050" y="3768725"/>
                </a:lnTo>
                <a:lnTo>
                  <a:pt x="782638" y="3778250"/>
                </a:lnTo>
                <a:lnTo>
                  <a:pt x="1139826" y="4940300"/>
                </a:lnTo>
                <a:lnTo>
                  <a:pt x="1144588" y="4956175"/>
                </a:lnTo>
                <a:lnTo>
                  <a:pt x="1127126" y="4956175"/>
                </a:lnTo>
                <a:lnTo>
                  <a:pt x="877888" y="4956175"/>
                </a:lnTo>
                <a:lnTo>
                  <a:pt x="868363" y="4956175"/>
                </a:lnTo>
                <a:lnTo>
                  <a:pt x="865188" y="4946650"/>
                </a:lnTo>
                <a:lnTo>
                  <a:pt x="801688" y="4725988"/>
                </a:lnTo>
                <a:lnTo>
                  <a:pt x="400050" y="4725988"/>
                </a:lnTo>
                <a:lnTo>
                  <a:pt x="334963" y="4946650"/>
                </a:lnTo>
                <a:lnTo>
                  <a:pt x="331788" y="4956175"/>
                </a:lnTo>
                <a:lnTo>
                  <a:pt x="323850" y="4956175"/>
                </a:lnTo>
                <a:lnTo>
                  <a:pt x="98425" y="4956175"/>
                </a:lnTo>
                <a:lnTo>
                  <a:pt x="82550" y="4956175"/>
                </a:lnTo>
                <a:lnTo>
                  <a:pt x="87313" y="4940300"/>
                </a:lnTo>
                <a:lnTo>
                  <a:pt x="442913" y="3778250"/>
                </a:lnTo>
                <a:close/>
                <a:moveTo>
                  <a:pt x="6850302" y="3749675"/>
                </a:moveTo>
                <a:cubicBezTo>
                  <a:pt x="7010925" y="3749675"/>
                  <a:pt x="7134813" y="3802262"/>
                  <a:pt x="7216925" y="3906714"/>
                </a:cubicBezTo>
                <a:cubicBezTo>
                  <a:pt x="7299037" y="4011167"/>
                  <a:pt x="7339013" y="4161723"/>
                  <a:pt x="7339013" y="4358022"/>
                </a:cubicBezTo>
                <a:cubicBezTo>
                  <a:pt x="7339013" y="4464635"/>
                  <a:pt x="7326408" y="4556482"/>
                  <a:pt x="7300118" y="4634641"/>
                </a:cubicBezTo>
                <a:cubicBezTo>
                  <a:pt x="7274548" y="4712440"/>
                  <a:pt x="7238894" y="4777273"/>
                  <a:pt x="7192796" y="4827698"/>
                </a:cubicBezTo>
                <a:cubicBezTo>
                  <a:pt x="7147418" y="4878484"/>
                  <a:pt x="7093397" y="4915943"/>
                  <a:pt x="7031813" y="4940435"/>
                </a:cubicBezTo>
                <a:cubicBezTo>
                  <a:pt x="6970589" y="4964567"/>
                  <a:pt x="6905043" y="4976813"/>
                  <a:pt x="6835536" y="4976813"/>
                </a:cubicBezTo>
                <a:cubicBezTo>
                  <a:pt x="6674553" y="4976813"/>
                  <a:pt x="6551385" y="4924227"/>
                  <a:pt x="6468913" y="4819774"/>
                </a:cubicBezTo>
                <a:cubicBezTo>
                  <a:pt x="6387161" y="4714961"/>
                  <a:pt x="6346825" y="4564045"/>
                  <a:pt x="6346825" y="4368467"/>
                </a:cubicBezTo>
                <a:cubicBezTo>
                  <a:pt x="6346825" y="4261853"/>
                  <a:pt x="6359430" y="4169647"/>
                  <a:pt x="6385360" y="4091487"/>
                </a:cubicBezTo>
                <a:cubicBezTo>
                  <a:pt x="6411290" y="4013688"/>
                  <a:pt x="6446944" y="3949216"/>
                  <a:pt x="6493042" y="3898790"/>
                </a:cubicBezTo>
                <a:cubicBezTo>
                  <a:pt x="6538420" y="3848365"/>
                  <a:pt x="6592441" y="3810546"/>
                  <a:pt x="6654025" y="3786414"/>
                </a:cubicBezTo>
                <a:cubicBezTo>
                  <a:pt x="6715249" y="3761921"/>
                  <a:pt x="6780795" y="3749675"/>
                  <a:pt x="6850302" y="3749675"/>
                </a:cubicBezTo>
                <a:close/>
                <a:moveTo>
                  <a:pt x="1289050" y="1501775"/>
                </a:moveTo>
                <a:lnTo>
                  <a:pt x="1409700" y="1501775"/>
                </a:lnTo>
                <a:lnTo>
                  <a:pt x="2257426" y="1501775"/>
                </a:lnTo>
                <a:lnTo>
                  <a:pt x="2376488" y="1501775"/>
                </a:lnTo>
                <a:lnTo>
                  <a:pt x="2376488" y="1622425"/>
                </a:lnTo>
                <a:lnTo>
                  <a:pt x="2376488" y="1735138"/>
                </a:lnTo>
                <a:lnTo>
                  <a:pt x="2376488" y="1855788"/>
                </a:lnTo>
                <a:lnTo>
                  <a:pt x="2257426" y="1855788"/>
                </a:lnTo>
                <a:lnTo>
                  <a:pt x="1409700" y="1855788"/>
                </a:lnTo>
                <a:lnTo>
                  <a:pt x="1289050" y="1855788"/>
                </a:lnTo>
                <a:lnTo>
                  <a:pt x="1289050" y="1735138"/>
                </a:lnTo>
                <a:lnTo>
                  <a:pt x="1289050" y="1622425"/>
                </a:lnTo>
                <a:close/>
                <a:moveTo>
                  <a:pt x="5283200" y="1174750"/>
                </a:moveTo>
                <a:lnTo>
                  <a:pt x="5384800" y="1174750"/>
                </a:lnTo>
                <a:lnTo>
                  <a:pt x="5526088" y="1174750"/>
                </a:lnTo>
                <a:lnTo>
                  <a:pt x="5627688" y="1174750"/>
                </a:lnTo>
                <a:lnTo>
                  <a:pt x="5627688" y="1276350"/>
                </a:lnTo>
                <a:lnTo>
                  <a:pt x="5627688" y="1506538"/>
                </a:lnTo>
                <a:lnTo>
                  <a:pt x="5856288" y="1506538"/>
                </a:lnTo>
                <a:lnTo>
                  <a:pt x="5957888" y="1506538"/>
                </a:lnTo>
                <a:lnTo>
                  <a:pt x="5957888" y="1608138"/>
                </a:lnTo>
                <a:lnTo>
                  <a:pt x="5957888" y="1747838"/>
                </a:lnTo>
                <a:lnTo>
                  <a:pt x="5957888" y="1847850"/>
                </a:lnTo>
                <a:lnTo>
                  <a:pt x="5856288" y="1847850"/>
                </a:lnTo>
                <a:lnTo>
                  <a:pt x="5627688" y="1847850"/>
                </a:lnTo>
                <a:lnTo>
                  <a:pt x="5627688" y="2079625"/>
                </a:lnTo>
                <a:lnTo>
                  <a:pt x="5627688" y="2181225"/>
                </a:lnTo>
                <a:lnTo>
                  <a:pt x="5526088" y="2181225"/>
                </a:lnTo>
                <a:lnTo>
                  <a:pt x="5384800" y="2181225"/>
                </a:lnTo>
                <a:lnTo>
                  <a:pt x="5283200" y="2181225"/>
                </a:lnTo>
                <a:lnTo>
                  <a:pt x="5283200" y="2079625"/>
                </a:lnTo>
                <a:lnTo>
                  <a:pt x="5283200" y="1847850"/>
                </a:lnTo>
                <a:lnTo>
                  <a:pt x="5054600" y="1847850"/>
                </a:lnTo>
                <a:lnTo>
                  <a:pt x="4953000" y="1847850"/>
                </a:lnTo>
                <a:lnTo>
                  <a:pt x="4953000" y="1747838"/>
                </a:lnTo>
                <a:lnTo>
                  <a:pt x="4953000" y="1608138"/>
                </a:lnTo>
                <a:lnTo>
                  <a:pt x="4953000" y="1506538"/>
                </a:lnTo>
                <a:lnTo>
                  <a:pt x="5054600" y="1506538"/>
                </a:lnTo>
                <a:lnTo>
                  <a:pt x="5283200" y="1506538"/>
                </a:lnTo>
                <a:lnTo>
                  <a:pt x="5283200" y="1276350"/>
                </a:lnTo>
                <a:close/>
                <a:moveTo>
                  <a:pt x="5547137" y="609600"/>
                </a:moveTo>
                <a:cubicBezTo>
                  <a:pt x="5112343" y="609600"/>
                  <a:pt x="4834969" y="752174"/>
                  <a:pt x="4580289" y="987638"/>
                </a:cubicBezTo>
                <a:cubicBezTo>
                  <a:pt x="4378562" y="1174136"/>
                  <a:pt x="4201331" y="1427962"/>
                  <a:pt x="4025900" y="1704469"/>
                </a:cubicBezTo>
                <a:cubicBezTo>
                  <a:pt x="4226186" y="2028142"/>
                  <a:pt x="4419628" y="2323731"/>
                  <a:pt x="4637205" y="2524271"/>
                </a:cubicBezTo>
                <a:cubicBezTo>
                  <a:pt x="4877115" y="2744973"/>
                  <a:pt x="5125312" y="2867025"/>
                  <a:pt x="5531287" y="2845423"/>
                </a:cubicBezTo>
                <a:lnTo>
                  <a:pt x="5539212" y="2845063"/>
                </a:lnTo>
                <a:lnTo>
                  <a:pt x="5547137" y="2845063"/>
                </a:lnTo>
                <a:cubicBezTo>
                  <a:pt x="5702034" y="2845063"/>
                  <a:pt x="5858012" y="2815180"/>
                  <a:pt x="6000302" y="2758654"/>
                </a:cubicBezTo>
                <a:cubicBezTo>
                  <a:pt x="6142951" y="2701769"/>
                  <a:pt x="6274074" y="2617520"/>
                  <a:pt x="6382142" y="2513830"/>
                </a:cubicBezTo>
                <a:cubicBezTo>
                  <a:pt x="6489849" y="2410140"/>
                  <a:pt x="6576304" y="2285207"/>
                  <a:pt x="6633940" y="2151274"/>
                </a:cubicBezTo>
                <a:cubicBezTo>
                  <a:pt x="6691576" y="2017340"/>
                  <a:pt x="6721475" y="1871526"/>
                  <a:pt x="6721475" y="1727512"/>
                </a:cubicBezTo>
                <a:cubicBezTo>
                  <a:pt x="6721475" y="1583137"/>
                  <a:pt x="6691576" y="1437323"/>
                  <a:pt x="6633940" y="1303389"/>
                </a:cubicBezTo>
                <a:cubicBezTo>
                  <a:pt x="6576304" y="1169816"/>
                  <a:pt x="6489849" y="1044883"/>
                  <a:pt x="6382142" y="941193"/>
                </a:cubicBezTo>
                <a:cubicBezTo>
                  <a:pt x="6274074" y="837503"/>
                  <a:pt x="6142951" y="753254"/>
                  <a:pt x="6000302" y="696369"/>
                </a:cubicBezTo>
                <a:cubicBezTo>
                  <a:pt x="5858012" y="639843"/>
                  <a:pt x="5702034" y="609600"/>
                  <a:pt x="5547137" y="609600"/>
                </a:cubicBezTo>
                <a:close/>
                <a:moveTo>
                  <a:pt x="1784991" y="609600"/>
                </a:moveTo>
                <a:cubicBezTo>
                  <a:pt x="1630002" y="609600"/>
                  <a:pt x="1473572" y="639843"/>
                  <a:pt x="1331198" y="696369"/>
                </a:cubicBezTo>
                <a:cubicBezTo>
                  <a:pt x="1188825" y="753254"/>
                  <a:pt x="1057265" y="837503"/>
                  <a:pt x="949494" y="941193"/>
                </a:cubicBezTo>
                <a:cubicBezTo>
                  <a:pt x="841723" y="1044883"/>
                  <a:pt x="755217" y="1169816"/>
                  <a:pt x="697548" y="1303389"/>
                </a:cubicBezTo>
                <a:cubicBezTo>
                  <a:pt x="639517" y="1437323"/>
                  <a:pt x="609600" y="1583137"/>
                  <a:pt x="609600" y="1727512"/>
                </a:cubicBezTo>
                <a:cubicBezTo>
                  <a:pt x="609600" y="1871526"/>
                  <a:pt x="639517" y="2017340"/>
                  <a:pt x="697548" y="2151274"/>
                </a:cubicBezTo>
                <a:cubicBezTo>
                  <a:pt x="755217" y="2285207"/>
                  <a:pt x="841723" y="2410140"/>
                  <a:pt x="949494" y="2513830"/>
                </a:cubicBezTo>
                <a:cubicBezTo>
                  <a:pt x="1057265" y="2617520"/>
                  <a:pt x="1188825" y="2701769"/>
                  <a:pt x="1331198" y="2758654"/>
                </a:cubicBezTo>
                <a:cubicBezTo>
                  <a:pt x="1473572" y="2815180"/>
                  <a:pt x="1630002" y="2845063"/>
                  <a:pt x="1784991" y="2845063"/>
                </a:cubicBezTo>
                <a:lnTo>
                  <a:pt x="1792921" y="2845063"/>
                </a:lnTo>
                <a:lnTo>
                  <a:pt x="1800850" y="2845423"/>
                </a:lnTo>
                <a:cubicBezTo>
                  <a:pt x="2207065" y="2867025"/>
                  <a:pt x="2455407" y="2744973"/>
                  <a:pt x="2695459" y="2524271"/>
                </a:cubicBezTo>
                <a:cubicBezTo>
                  <a:pt x="2912804" y="2323731"/>
                  <a:pt x="3106720" y="2028142"/>
                  <a:pt x="3306763" y="1704469"/>
                </a:cubicBezTo>
                <a:cubicBezTo>
                  <a:pt x="3131229" y="1427962"/>
                  <a:pt x="2954254" y="1174136"/>
                  <a:pt x="2752048" y="987638"/>
                </a:cubicBezTo>
                <a:cubicBezTo>
                  <a:pt x="2497578" y="752174"/>
                  <a:pt x="2219680" y="609600"/>
                  <a:pt x="1784991" y="609600"/>
                </a:cubicBezTo>
                <a:close/>
                <a:moveTo>
                  <a:pt x="1785062" y="0"/>
                </a:moveTo>
                <a:cubicBezTo>
                  <a:pt x="2366991" y="0"/>
                  <a:pt x="2826769" y="226129"/>
                  <a:pt x="3166197" y="539758"/>
                </a:cubicBezTo>
                <a:cubicBezTo>
                  <a:pt x="3362576" y="721238"/>
                  <a:pt x="3521840" y="928643"/>
                  <a:pt x="3666332" y="1140729"/>
                </a:cubicBezTo>
                <a:cubicBezTo>
                  <a:pt x="3810463" y="928643"/>
                  <a:pt x="3970088" y="721238"/>
                  <a:pt x="4166106" y="539758"/>
                </a:cubicBezTo>
                <a:cubicBezTo>
                  <a:pt x="4505534" y="226129"/>
                  <a:pt x="4965312" y="0"/>
                  <a:pt x="5547601" y="0"/>
                </a:cubicBezTo>
                <a:cubicBezTo>
                  <a:pt x="5780373" y="0"/>
                  <a:pt x="6011342" y="44290"/>
                  <a:pt x="6226818" y="129989"/>
                </a:cubicBezTo>
                <a:cubicBezTo>
                  <a:pt x="6442654" y="215687"/>
                  <a:pt x="6639393" y="342075"/>
                  <a:pt x="6805864" y="501950"/>
                </a:cubicBezTo>
                <a:cubicBezTo>
                  <a:pt x="6971976" y="661465"/>
                  <a:pt x="7104576" y="852306"/>
                  <a:pt x="7195378" y="1062592"/>
                </a:cubicBezTo>
                <a:cubicBezTo>
                  <a:pt x="7285820" y="1272878"/>
                  <a:pt x="7332663" y="1499368"/>
                  <a:pt x="7332663" y="1727658"/>
                </a:cubicBezTo>
                <a:cubicBezTo>
                  <a:pt x="7332663" y="1955947"/>
                  <a:pt x="7285820" y="2182437"/>
                  <a:pt x="7195378" y="2392723"/>
                </a:cubicBezTo>
                <a:cubicBezTo>
                  <a:pt x="7104576" y="2602649"/>
                  <a:pt x="6971976" y="2793850"/>
                  <a:pt x="6805864" y="2953365"/>
                </a:cubicBezTo>
                <a:cubicBezTo>
                  <a:pt x="6639393" y="3113240"/>
                  <a:pt x="6442654" y="3239628"/>
                  <a:pt x="6226818" y="3325326"/>
                </a:cubicBezTo>
                <a:cubicBezTo>
                  <a:pt x="6016387" y="3409225"/>
                  <a:pt x="5790822" y="3452434"/>
                  <a:pt x="5563456" y="3454595"/>
                </a:cubicBezTo>
                <a:lnTo>
                  <a:pt x="5563456" y="3454955"/>
                </a:lnTo>
                <a:cubicBezTo>
                  <a:pt x="5558051" y="3455315"/>
                  <a:pt x="5553006" y="3454955"/>
                  <a:pt x="5547601" y="3455315"/>
                </a:cubicBezTo>
                <a:cubicBezTo>
                  <a:pt x="4994859" y="3479800"/>
                  <a:pt x="4549494" y="3273115"/>
                  <a:pt x="4223758" y="2972809"/>
                </a:cubicBezTo>
                <a:cubicBezTo>
                  <a:pt x="4000715" y="2767565"/>
                  <a:pt x="3825957" y="2525232"/>
                  <a:pt x="3666332" y="2278218"/>
                </a:cubicBezTo>
                <a:cubicBezTo>
                  <a:pt x="3506346" y="2525232"/>
                  <a:pt x="3331587" y="2767565"/>
                  <a:pt x="3108905" y="2972809"/>
                </a:cubicBezTo>
                <a:cubicBezTo>
                  <a:pt x="2782809" y="3273115"/>
                  <a:pt x="2337444" y="3479800"/>
                  <a:pt x="1785062" y="3455315"/>
                </a:cubicBezTo>
                <a:cubicBezTo>
                  <a:pt x="1779657" y="3454955"/>
                  <a:pt x="1774253" y="3455315"/>
                  <a:pt x="1769208" y="3454955"/>
                </a:cubicBezTo>
                <a:lnTo>
                  <a:pt x="1769208" y="3454595"/>
                </a:lnTo>
                <a:cubicBezTo>
                  <a:pt x="1541841" y="3452434"/>
                  <a:pt x="1316276" y="3409225"/>
                  <a:pt x="1105485" y="3325326"/>
                </a:cubicBezTo>
                <a:cubicBezTo>
                  <a:pt x="890010" y="3239628"/>
                  <a:pt x="692911" y="3113240"/>
                  <a:pt x="526799" y="2953365"/>
                </a:cubicBezTo>
                <a:cubicBezTo>
                  <a:pt x="360688" y="2793850"/>
                  <a:pt x="227728" y="2602649"/>
                  <a:pt x="137285" y="2392723"/>
                </a:cubicBezTo>
                <a:cubicBezTo>
                  <a:pt x="46482" y="2182437"/>
                  <a:pt x="0" y="1955947"/>
                  <a:pt x="0" y="1727658"/>
                </a:cubicBezTo>
                <a:cubicBezTo>
                  <a:pt x="0" y="1499368"/>
                  <a:pt x="46482" y="1272878"/>
                  <a:pt x="137285" y="1062592"/>
                </a:cubicBezTo>
                <a:cubicBezTo>
                  <a:pt x="227728" y="852306"/>
                  <a:pt x="360688" y="661465"/>
                  <a:pt x="526799" y="501950"/>
                </a:cubicBezTo>
                <a:cubicBezTo>
                  <a:pt x="692911" y="342075"/>
                  <a:pt x="890010" y="215687"/>
                  <a:pt x="1105485" y="129989"/>
                </a:cubicBezTo>
                <a:cubicBezTo>
                  <a:pt x="1320961" y="44290"/>
                  <a:pt x="1552291" y="0"/>
                  <a:pt x="1785062" y="0"/>
                </a:cubicBezTo>
                <a:close/>
              </a:path>
            </a:pathLst>
          </a:custGeom>
          <a:solidFill>
            <a:srgbClr val="0097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466" name="Arduino"/>
          <p:cNvGrpSpPr>
            <a:grpSpLocks noChangeAspect="1"/>
          </p:cNvGrpSpPr>
          <p:nvPr/>
        </p:nvGrpSpPr>
        <p:grpSpPr>
          <a:xfrm>
            <a:off x="1059017" y="2038318"/>
            <a:ext cx="4684593" cy="3336290"/>
            <a:chOff x="4748213" y="2466975"/>
            <a:chExt cx="2697163" cy="1920875"/>
          </a:xfrm>
        </p:grpSpPr>
        <p:grpSp>
          <p:nvGrpSpPr>
            <p:cNvPr id="740" name="Group 934"/>
            <p:cNvGrpSpPr>
              <a:grpSpLocks/>
            </p:cNvGrpSpPr>
            <p:nvPr/>
          </p:nvGrpSpPr>
          <p:grpSpPr bwMode="auto">
            <a:xfrm>
              <a:off x="4973638" y="2466975"/>
              <a:ext cx="2471738" cy="1920875"/>
              <a:chOff x="3133" y="1554"/>
              <a:chExt cx="1557" cy="1210"/>
            </a:xfrm>
          </p:grpSpPr>
          <p:sp>
            <p:nvSpPr>
              <p:cNvPr id="1266" name="Freeform 734"/>
              <p:cNvSpPr>
                <a:spLocks noEditPoints="1"/>
              </p:cNvSpPr>
              <p:nvPr/>
            </p:nvSpPr>
            <p:spPr bwMode="auto">
              <a:xfrm>
                <a:off x="3133" y="1554"/>
                <a:ext cx="1557" cy="1210"/>
              </a:xfrm>
              <a:custGeom>
                <a:avLst/>
                <a:gdLst>
                  <a:gd name="T0" fmla="*/ 6604 w 6858"/>
                  <a:gd name="T1" fmla="*/ 5080 h 5334"/>
                  <a:gd name="T2" fmla="*/ 0 w 6858"/>
                  <a:gd name="T3" fmla="*/ 5234 h 5334"/>
                  <a:gd name="T4" fmla="*/ 6604 w 6858"/>
                  <a:gd name="T5" fmla="*/ 1938 h 5334"/>
                  <a:gd name="T6" fmla="*/ 6444 w 6858"/>
                  <a:gd name="T7" fmla="*/ 4572 h 5334"/>
                  <a:gd name="T8" fmla="*/ 6444 w 6858"/>
                  <a:gd name="T9" fmla="*/ 4572 h 5334"/>
                  <a:gd name="T10" fmla="*/ 1364 w 6858"/>
                  <a:gd name="T11" fmla="*/ 254 h 5334"/>
                  <a:gd name="T12" fmla="*/ 1557 w 6858"/>
                  <a:gd name="T13" fmla="*/ 5080 h 5334"/>
                  <a:gd name="T14" fmla="*/ 5122 w 6858"/>
                  <a:gd name="T15" fmla="*/ 5080 h 5334"/>
                  <a:gd name="T16" fmla="*/ 5334 w 6858"/>
                  <a:gd name="T17" fmla="*/ 5123 h 5334"/>
                  <a:gd name="T18" fmla="*/ 5546 w 6858"/>
                  <a:gd name="T19" fmla="*/ 5080 h 5334"/>
                  <a:gd name="T20" fmla="*/ 5546 w 6858"/>
                  <a:gd name="T21" fmla="*/ 5080 h 5334"/>
                  <a:gd name="T22" fmla="*/ 5800 w 6858"/>
                  <a:gd name="T23" fmla="*/ 5080 h 5334"/>
                  <a:gd name="T24" fmla="*/ 6096 w 6858"/>
                  <a:gd name="T25" fmla="*/ 5037 h 5334"/>
                  <a:gd name="T26" fmla="*/ 6392 w 6858"/>
                  <a:gd name="T27" fmla="*/ 5080 h 5334"/>
                  <a:gd name="T28" fmla="*/ 6410 w 6858"/>
                  <a:gd name="T29" fmla="*/ 2286 h 5334"/>
                  <a:gd name="T30" fmla="*/ 6617 w 6858"/>
                  <a:gd name="T31" fmla="*/ 2334 h 5334"/>
                  <a:gd name="T32" fmla="*/ 6315 w 6858"/>
                  <a:gd name="T33" fmla="*/ 2540 h 5334"/>
                  <a:gd name="T34" fmla="*/ 6315 w 6858"/>
                  <a:gd name="T35" fmla="*/ 2540 h 5334"/>
                  <a:gd name="T36" fmla="*/ 6569 w 6858"/>
                  <a:gd name="T37" fmla="*/ 2540 h 5334"/>
                  <a:gd name="T38" fmla="*/ 6363 w 6858"/>
                  <a:gd name="T39" fmla="*/ 2746 h 5334"/>
                  <a:gd name="T40" fmla="*/ 6664 w 6858"/>
                  <a:gd name="T41" fmla="*/ 2794 h 5334"/>
                  <a:gd name="T42" fmla="*/ 2130 w 6858"/>
                  <a:gd name="T43" fmla="*/ 584 h 5334"/>
                  <a:gd name="T44" fmla="*/ 2083 w 6858"/>
                  <a:gd name="T45" fmla="*/ 886 h 5334"/>
                  <a:gd name="T46" fmla="*/ 1781 w 6858"/>
                  <a:gd name="T47" fmla="*/ 584 h 5334"/>
                  <a:gd name="T48" fmla="*/ 1781 w 6858"/>
                  <a:gd name="T49" fmla="*/ 584 h 5334"/>
                  <a:gd name="T50" fmla="*/ 1781 w 6858"/>
                  <a:gd name="T51" fmla="*/ 838 h 5334"/>
                  <a:gd name="T52" fmla="*/ 1527 w 6858"/>
                  <a:gd name="T53" fmla="*/ 584 h 5334"/>
                  <a:gd name="T54" fmla="*/ 4123 w 6858"/>
                  <a:gd name="T55" fmla="*/ 254 h 5334"/>
                  <a:gd name="T56" fmla="*/ 4123 w 6858"/>
                  <a:gd name="T57" fmla="*/ 254 h 5334"/>
                  <a:gd name="T58" fmla="*/ 3869 w 6858"/>
                  <a:gd name="T59" fmla="*/ 254 h 5334"/>
                  <a:gd name="T60" fmla="*/ 3700 w 6858"/>
                  <a:gd name="T61" fmla="*/ 254 h 5334"/>
                  <a:gd name="T62" fmla="*/ 3446 w 6858"/>
                  <a:gd name="T63" fmla="*/ 254 h 5334"/>
                  <a:gd name="T64" fmla="*/ 3150 w 6858"/>
                  <a:gd name="T65" fmla="*/ 297 h 5334"/>
                  <a:gd name="T66" fmla="*/ 2853 w 6858"/>
                  <a:gd name="T67" fmla="*/ 254 h 5334"/>
                  <a:gd name="T68" fmla="*/ 2853 w 6858"/>
                  <a:gd name="T69" fmla="*/ 254 h 5334"/>
                  <a:gd name="T70" fmla="*/ 2599 w 6858"/>
                  <a:gd name="T71" fmla="*/ 254 h 5334"/>
                  <a:gd name="T72" fmla="*/ 2388 w 6858"/>
                  <a:gd name="T73" fmla="*/ 211 h 5334"/>
                  <a:gd name="T74" fmla="*/ 2176 w 6858"/>
                  <a:gd name="T75" fmla="*/ 254 h 5334"/>
                  <a:gd name="T76" fmla="*/ 1922 w 6858"/>
                  <a:gd name="T77" fmla="*/ 254 h 5334"/>
                  <a:gd name="T78" fmla="*/ 6350 w 6858"/>
                  <a:gd name="T79" fmla="*/ 297 h 5334"/>
                  <a:gd name="T80" fmla="*/ 6054 w 6858"/>
                  <a:gd name="T81" fmla="*/ 254 h 5334"/>
                  <a:gd name="T82" fmla="*/ 6054 w 6858"/>
                  <a:gd name="T83" fmla="*/ 254 h 5334"/>
                  <a:gd name="T84" fmla="*/ 5800 w 6858"/>
                  <a:gd name="T85" fmla="*/ 254 h 5334"/>
                  <a:gd name="T86" fmla="*/ 5588 w 6858"/>
                  <a:gd name="T87" fmla="*/ 211 h 5334"/>
                  <a:gd name="T88" fmla="*/ 5376 w 6858"/>
                  <a:gd name="T89" fmla="*/ 254 h 5334"/>
                  <a:gd name="T90" fmla="*/ 5122 w 6858"/>
                  <a:gd name="T91" fmla="*/ 254 h 5334"/>
                  <a:gd name="T92" fmla="*/ 4826 w 6858"/>
                  <a:gd name="T93" fmla="*/ 297 h 5334"/>
                  <a:gd name="T94" fmla="*/ 4530 w 6858"/>
                  <a:gd name="T95" fmla="*/ 254 h 5334"/>
                  <a:gd name="T96" fmla="*/ 4530 w 6858"/>
                  <a:gd name="T97" fmla="*/ 254 h 5334"/>
                  <a:gd name="T98" fmla="*/ 3006 w 6858"/>
                  <a:gd name="T99" fmla="*/ 5080 h 5334"/>
                  <a:gd name="T100" fmla="*/ 2794 w 6858"/>
                  <a:gd name="T101" fmla="*/ 5037 h 5334"/>
                  <a:gd name="T102" fmla="*/ 3344 w 6858"/>
                  <a:gd name="T103" fmla="*/ 5080 h 5334"/>
                  <a:gd name="T104" fmla="*/ 3599 w 6858"/>
                  <a:gd name="T105" fmla="*/ 5080 h 5334"/>
                  <a:gd name="T106" fmla="*/ 3810 w 6858"/>
                  <a:gd name="T107" fmla="*/ 5123 h 5334"/>
                  <a:gd name="T108" fmla="*/ 4022 w 6858"/>
                  <a:gd name="T109" fmla="*/ 5080 h 5334"/>
                  <a:gd name="T110" fmla="*/ 4022 w 6858"/>
                  <a:gd name="T111" fmla="*/ 5080 h 5334"/>
                  <a:gd name="T112" fmla="*/ 4276 w 6858"/>
                  <a:gd name="T113" fmla="*/ 5080 h 5334"/>
                  <a:gd name="T114" fmla="*/ 4572 w 6858"/>
                  <a:gd name="T115" fmla="*/ 5037 h 5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58" h="5334">
                    <a:moveTo>
                      <a:pt x="6452" y="0"/>
                    </a:moveTo>
                    <a:lnTo>
                      <a:pt x="6604" y="152"/>
                    </a:lnTo>
                    <a:lnTo>
                      <a:pt x="6604" y="1295"/>
                    </a:lnTo>
                    <a:lnTo>
                      <a:pt x="6858" y="1549"/>
                    </a:lnTo>
                    <a:lnTo>
                      <a:pt x="6858" y="4826"/>
                    </a:lnTo>
                    <a:lnTo>
                      <a:pt x="6604" y="5080"/>
                    </a:lnTo>
                    <a:lnTo>
                      <a:pt x="6604" y="5234"/>
                    </a:lnTo>
                    <a:cubicBezTo>
                      <a:pt x="6604" y="5289"/>
                      <a:pt x="6559" y="5334"/>
                      <a:pt x="6504" y="5334"/>
                    </a:cubicBezTo>
                    <a:lnTo>
                      <a:pt x="6504" y="5334"/>
                    </a:lnTo>
                    <a:lnTo>
                      <a:pt x="100" y="5334"/>
                    </a:lnTo>
                    <a:cubicBezTo>
                      <a:pt x="45" y="5334"/>
                      <a:pt x="0" y="5289"/>
                      <a:pt x="0" y="5234"/>
                    </a:cubicBezTo>
                    <a:lnTo>
                      <a:pt x="0" y="5234"/>
                    </a:ln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lnTo>
                      <a:pt x="100" y="0"/>
                    </a:lnTo>
                    <a:lnTo>
                      <a:pt x="6452" y="0"/>
                    </a:lnTo>
                    <a:moveTo>
                      <a:pt x="6444" y="1778"/>
                    </a:moveTo>
                    <a:cubicBezTo>
                      <a:pt x="6444" y="1866"/>
                      <a:pt x="6515" y="1938"/>
                      <a:pt x="6604" y="1938"/>
                    </a:cubicBezTo>
                    <a:cubicBezTo>
                      <a:pt x="6692" y="1938"/>
                      <a:pt x="6764" y="1867"/>
                      <a:pt x="6764" y="1779"/>
                    </a:cubicBezTo>
                    <a:lnTo>
                      <a:pt x="6764" y="1778"/>
                    </a:lnTo>
                    <a:cubicBezTo>
                      <a:pt x="6764" y="1690"/>
                      <a:pt x="6693" y="1618"/>
                      <a:pt x="6604" y="1618"/>
                    </a:cubicBezTo>
                    <a:cubicBezTo>
                      <a:pt x="6516" y="1618"/>
                      <a:pt x="6444" y="1689"/>
                      <a:pt x="6444" y="1777"/>
                    </a:cubicBezTo>
                    <a:lnTo>
                      <a:pt x="6444" y="1778"/>
                    </a:lnTo>
                    <a:close/>
                    <a:moveTo>
                      <a:pt x="6444" y="4572"/>
                    </a:moveTo>
                    <a:cubicBezTo>
                      <a:pt x="6444" y="4660"/>
                      <a:pt x="6515" y="4732"/>
                      <a:pt x="6604" y="4732"/>
                    </a:cubicBezTo>
                    <a:cubicBezTo>
                      <a:pt x="6692" y="4732"/>
                      <a:pt x="6764" y="4661"/>
                      <a:pt x="6764" y="4573"/>
                    </a:cubicBezTo>
                    <a:lnTo>
                      <a:pt x="6764" y="4572"/>
                    </a:lnTo>
                    <a:cubicBezTo>
                      <a:pt x="6764" y="4484"/>
                      <a:pt x="6693" y="4412"/>
                      <a:pt x="6604" y="4412"/>
                    </a:cubicBezTo>
                    <a:cubicBezTo>
                      <a:pt x="6516" y="4412"/>
                      <a:pt x="6444" y="4483"/>
                      <a:pt x="6444" y="4571"/>
                    </a:cubicBezTo>
                    <a:lnTo>
                      <a:pt x="6444" y="4572"/>
                    </a:lnTo>
                    <a:close/>
                    <a:moveTo>
                      <a:pt x="1364" y="254"/>
                    </a:moveTo>
                    <a:cubicBezTo>
                      <a:pt x="1364" y="342"/>
                      <a:pt x="1435" y="414"/>
                      <a:pt x="1524" y="414"/>
                    </a:cubicBezTo>
                    <a:cubicBezTo>
                      <a:pt x="1612" y="414"/>
                      <a:pt x="1684" y="343"/>
                      <a:pt x="1684" y="255"/>
                    </a:cubicBezTo>
                    <a:lnTo>
                      <a:pt x="1684" y="254"/>
                    </a:lnTo>
                    <a:cubicBezTo>
                      <a:pt x="1684" y="166"/>
                      <a:pt x="1613" y="94"/>
                      <a:pt x="1524" y="94"/>
                    </a:cubicBezTo>
                    <a:cubicBezTo>
                      <a:pt x="1436" y="94"/>
                      <a:pt x="1364" y="165"/>
                      <a:pt x="1364" y="254"/>
                    </a:cubicBezTo>
                    <a:lnTo>
                      <a:pt x="1364" y="254"/>
                    </a:lnTo>
                    <a:lnTo>
                      <a:pt x="1364" y="254"/>
                    </a:lnTo>
                    <a:close/>
                    <a:moveTo>
                      <a:pt x="1237" y="5080"/>
                    </a:moveTo>
                    <a:cubicBezTo>
                      <a:pt x="1237" y="5168"/>
                      <a:pt x="1308" y="5240"/>
                      <a:pt x="1397" y="5240"/>
                    </a:cubicBezTo>
                    <a:cubicBezTo>
                      <a:pt x="1485" y="5240"/>
                      <a:pt x="1557" y="5169"/>
                      <a:pt x="1557" y="5080"/>
                    </a:cubicBezTo>
                    <a:lnTo>
                      <a:pt x="1557" y="5080"/>
                    </a:lnTo>
                    <a:cubicBezTo>
                      <a:pt x="1557" y="4992"/>
                      <a:pt x="1486" y="4920"/>
                      <a:pt x="1397" y="4920"/>
                    </a:cubicBezTo>
                    <a:cubicBezTo>
                      <a:pt x="1309" y="4920"/>
                      <a:pt x="1237" y="4991"/>
                      <a:pt x="1237" y="5079"/>
                    </a:cubicBezTo>
                    <a:lnTo>
                      <a:pt x="1237" y="5080"/>
                    </a:lnTo>
                    <a:close/>
                    <a:moveTo>
                      <a:pt x="5038" y="5080"/>
                    </a:moveTo>
                    <a:cubicBezTo>
                      <a:pt x="5037" y="5103"/>
                      <a:pt x="5056" y="5123"/>
                      <a:pt x="5080" y="5123"/>
                    </a:cubicBezTo>
                    <a:cubicBezTo>
                      <a:pt x="5103" y="5123"/>
                      <a:pt x="5122" y="5104"/>
                      <a:pt x="5122" y="5080"/>
                    </a:cubicBezTo>
                    <a:lnTo>
                      <a:pt x="5122" y="5080"/>
                    </a:lnTo>
                    <a:cubicBezTo>
                      <a:pt x="5123" y="5057"/>
                      <a:pt x="5104" y="5037"/>
                      <a:pt x="5080" y="5037"/>
                    </a:cubicBezTo>
                    <a:cubicBezTo>
                      <a:pt x="5057" y="5037"/>
                      <a:pt x="5038" y="5056"/>
                      <a:pt x="5038" y="5080"/>
                    </a:cubicBezTo>
                    <a:lnTo>
                      <a:pt x="5038" y="5080"/>
                    </a:lnTo>
                    <a:close/>
                    <a:moveTo>
                      <a:pt x="5292" y="5080"/>
                    </a:moveTo>
                    <a:cubicBezTo>
                      <a:pt x="5291" y="5103"/>
                      <a:pt x="5310" y="5123"/>
                      <a:pt x="5334" y="5123"/>
                    </a:cubicBezTo>
                    <a:cubicBezTo>
                      <a:pt x="5357" y="5123"/>
                      <a:pt x="5376" y="5104"/>
                      <a:pt x="5376" y="5080"/>
                    </a:cubicBezTo>
                    <a:lnTo>
                      <a:pt x="5376" y="5080"/>
                    </a:lnTo>
                    <a:cubicBezTo>
                      <a:pt x="5377" y="5057"/>
                      <a:pt x="5358" y="5037"/>
                      <a:pt x="5334" y="5037"/>
                    </a:cubicBezTo>
                    <a:cubicBezTo>
                      <a:pt x="5311" y="5037"/>
                      <a:pt x="5292" y="5056"/>
                      <a:pt x="5292" y="5080"/>
                    </a:cubicBezTo>
                    <a:lnTo>
                      <a:pt x="5292" y="5080"/>
                    </a:lnTo>
                    <a:close/>
                    <a:moveTo>
                      <a:pt x="5546" y="5080"/>
                    </a:moveTo>
                    <a:cubicBezTo>
                      <a:pt x="5546" y="5103"/>
                      <a:pt x="5564" y="5123"/>
                      <a:pt x="5588" y="5123"/>
                    </a:cubicBezTo>
                    <a:cubicBezTo>
                      <a:pt x="5611" y="5123"/>
                      <a:pt x="5630" y="5104"/>
                      <a:pt x="5631" y="5080"/>
                    </a:cubicBezTo>
                    <a:lnTo>
                      <a:pt x="5631" y="5080"/>
                    </a:lnTo>
                    <a:cubicBezTo>
                      <a:pt x="5631" y="5057"/>
                      <a:pt x="5612" y="5037"/>
                      <a:pt x="5588" y="5037"/>
                    </a:cubicBezTo>
                    <a:cubicBezTo>
                      <a:pt x="5565" y="5037"/>
                      <a:pt x="5546" y="5056"/>
                      <a:pt x="5546" y="5080"/>
                    </a:cubicBezTo>
                    <a:lnTo>
                      <a:pt x="5546" y="5080"/>
                    </a:lnTo>
                    <a:close/>
                    <a:moveTo>
                      <a:pt x="5800" y="5080"/>
                    </a:moveTo>
                    <a:cubicBezTo>
                      <a:pt x="5799" y="5103"/>
                      <a:pt x="5818" y="5123"/>
                      <a:pt x="5842" y="5123"/>
                    </a:cubicBezTo>
                    <a:cubicBezTo>
                      <a:pt x="5865" y="5123"/>
                      <a:pt x="5884" y="5104"/>
                      <a:pt x="5884" y="5080"/>
                    </a:cubicBezTo>
                    <a:lnTo>
                      <a:pt x="5884" y="5080"/>
                    </a:lnTo>
                    <a:cubicBezTo>
                      <a:pt x="5885" y="5057"/>
                      <a:pt x="5866" y="5037"/>
                      <a:pt x="5842" y="5037"/>
                    </a:cubicBezTo>
                    <a:cubicBezTo>
                      <a:pt x="5819" y="5037"/>
                      <a:pt x="5800" y="5056"/>
                      <a:pt x="5800" y="5080"/>
                    </a:cubicBezTo>
                    <a:lnTo>
                      <a:pt x="5800" y="5080"/>
                    </a:lnTo>
                    <a:close/>
                    <a:moveTo>
                      <a:pt x="6054" y="5080"/>
                    </a:moveTo>
                    <a:cubicBezTo>
                      <a:pt x="6053" y="5103"/>
                      <a:pt x="6072" y="5123"/>
                      <a:pt x="6096" y="5123"/>
                    </a:cubicBezTo>
                    <a:cubicBezTo>
                      <a:pt x="6119" y="5123"/>
                      <a:pt x="6138" y="5104"/>
                      <a:pt x="6139" y="5080"/>
                    </a:cubicBezTo>
                    <a:lnTo>
                      <a:pt x="6139" y="5080"/>
                    </a:lnTo>
                    <a:cubicBezTo>
                      <a:pt x="6139" y="5057"/>
                      <a:pt x="6120" y="5037"/>
                      <a:pt x="6096" y="5037"/>
                    </a:cubicBezTo>
                    <a:cubicBezTo>
                      <a:pt x="6073" y="5037"/>
                      <a:pt x="6054" y="5056"/>
                      <a:pt x="6054" y="5080"/>
                    </a:cubicBezTo>
                    <a:lnTo>
                      <a:pt x="6054" y="5080"/>
                    </a:lnTo>
                    <a:close/>
                    <a:moveTo>
                      <a:pt x="6308" y="5080"/>
                    </a:moveTo>
                    <a:cubicBezTo>
                      <a:pt x="6307" y="5103"/>
                      <a:pt x="6326" y="5123"/>
                      <a:pt x="6350" y="5123"/>
                    </a:cubicBezTo>
                    <a:cubicBezTo>
                      <a:pt x="6373" y="5123"/>
                      <a:pt x="6392" y="5104"/>
                      <a:pt x="6392" y="5080"/>
                    </a:cubicBezTo>
                    <a:lnTo>
                      <a:pt x="6392" y="5080"/>
                    </a:lnTo>
                    <a:cubicBezTo>
                      <a:pt x="6393" y="5057"/>
                      <a:pt x="6374" y="5037"/>
                      <a:pt x="6350" y="5037"/>
                    </a:cubicBezTo>
                    <a:cubicBezTo>
                      <a:pt x="6327" y="5037"/>
                      <a:pt x="6308" y="5056"/>
                      <a:pt x="6308" y="5080"/>
                    </a:cubicBezTo>
                    <a:lnTo>
                      <a:pt x="6308" y="5080"/>
                    </a:lnTo>
                    <a:close/>
                    <a:moveTo>
                      <a:pt x="6315" y="2286"/>
                    </a:moveTo>
                    <a:cubicBezTo>
                      <a:pt x="6315" y="2312"/>
                      <a:pt x="6336" y="2334"/>
                      <a:pt x="6363" y="2334"/>
                    </a:cubicBezTo>
                    <a:cubicBezTo>
                      <a:pt x="6389" y="2334"/>
                      <a:pt x="6410" y="2312"/>
                      <a:pt x="6410" y="2286"/>
                    </a:cubicBezTo>
                    <a:lnTo>
                      <a:pt x="6410" y="2286"/>
                    </a:lnTo>
                    <a:cubicBezTo>
                      <a:pt x="6410" y="2260"/>
                      <a:pt x="6389" y="2239"/>
                      <a:pt x="6363" y="2238"/>
                    </a:cubicBezTo>
                    <a:cubicBezTo>
                      <a:pt x="6337" y="2238"/>
                      <a:pt x="6315" y="2260"/>
                      <a:pt x="6315" y="2286"/>
                    </a:cubicBezTo>
                    <a:lnTo>
                      <a:pt x="6315" y="2286"/>
                    </a:lnTo>
                    <a:close/>
                    <a:moveTo>
                      <a:pt x="6569" y="2286"/>
                    </a:moveTo>
                    <a:cubicBezTo>
                      <a:pt x="6569" y="2312"/>
                      <a:pt x="6590" y="2334"/>
                      <a:pt x="6617" y="2334"/>
                    </a:cubicBezTo>
                    <a:cubicBezTo>
                      <a:pt x="6643" y="2334"/>
                      <a:pt x="6664" y="2312"/>
                      <a:pt x="6664" y="2286"/>
                    </a:cubicBezTo>
                    <a:lnTo>
                      <a:pt x="6664" y="2286"/>
                    </a:lnTo>
                    <a:cubicBezTo>
                      <a:pt x="6664" y="2260"/>
                      <a:pt x="6643" y="2239"/>
                      <a:pt x="6617" y="2238"/>
                    </a:cubicBezTo>
                    <a:cubicBezTo>
                      <a:pt x="6591" y="2238"/>
                      <a:pt x="6569" y="2260"/>
                      <a:pt x="6569" y="2286"/>
                    </a:cubicBezTo>
                    <a:lnTo>
                      <a:pt x="6569" y="2286"/>
                    </a:lnTo>
                    <a:close/>
                    <a:moveTo>
                      <a:pt x="6315" y="2540"/>
                    </a:moveTo>
                    <a:cubicBezTo>
                      <a:pt x="6315" y="2566"/>
                      <a:pt x="6336" y="2588"/>
                      <a:pt x="6363" y="2588"/>
                    </a:cubicBezTo>
                    <a:cubicBezTo>
                      <a:pt x="6389" y="2588"/>
                      <a:pt x="6410" y="2566"/>
                      <a:pt x="6410" y="2540"/>
                    </a:cubicBezTo>
                    <a:lnTo>
                      <a:pt x="6410" y="2540"/>
                    </a:lnTo>
                    <a:cubicBezTo>
                      <a:pt x="6410" y="2514"/>
                      <a:pt x="6389" y="2492"/>
                      <a:pt x="6363" y="2492"/>
                    </a:cubicBezTo>
                    <a:cubicBezTo>
                      <a:pt x="6337" y="2492"/>
                      <a:pt x="6315" y="2514"/>
                      <a:pt x="6315" y="2540"/>
                    </a:cubicBezTo>
                    <a:lnTo>
                      <a:pt x="6315" y="2540"/>
                    </a:lnTo>
                    <a:close/>
                    <a:moveTo>
                      <a:pt x="6569" y="2540"/>
                    </a:moveTo>
                    <a:cubicBezTo>
                      <a:pt x="6569" y="2566"/>
                      <a:pt x="6590" y="2588"/>
                      <a:pt x="6617" y="2588"/>
                    </a:cubicBezTo>
                    <a:cubicBezTo>
                      <a:pt x="6643" y="2588"/>
                      <a:pt x="6664" y="2566"/>
                      <a:pt x="6664" y="2540"/>
                    </a:cubicBezTo>
                    <a:lnTo>
                      <a:pt x="6664" y="2540"/>
                    </a:lnTo>
                    <a:cubicBezTo>
                      <a:pt x="6664" y="2514"/>
                      <a:pt x="6643" y="2492"/>
                      <a:pt x="6617" y="2492"/>
                    </a:cubicBezTo>
                    <a:cubicBezTo>
                      <a:pt x="6591" y="2492"/>
                      <a:pt x="6569" y="2514"/>
                      <a:pt x="6569" y="2540"/>
                    </a:cubicBezTo>
                    <a:lnTo>
                      <a:pt x="6569" y="2540"/>
                    </a:lnTo>
                    <a:close/>
                    <a:moveTo>
                      <a:pt x="6315" y="2794"/>
                    </a:moveTo>
                    <a:cubicBezTo>
                      <a:pt x="6315" y="2820"/>
                      <a:pt x="6336" y="2842"/>
                      <a:pt x="6363" y="2842"/>
                    </a:cubicBezTo>
                    <a:cubicBezTo>
                      <a:pt x="6389" y="2842"/>
                      <a:pt x="6410" y="2820"/>
                      <a:pt x="6410" y="2794"/>
                    </a:cubicBezTo>
                    <a:lnTo>
                      <a:pt x="6410" y="2794"/>
                    </a:lnTo>
                    <a:cubicBezTo>
                      <a:pt x="6410" y="2768"/>
                      <a:pt x="6389" y="2746"/>
                      <a:pt x="6363" y="2746"/>
                    </a:cubicBezTo>
                    <a:cubicBezTo>
                      <a:pt x="6337" y="2746"/>
                      <a:pt x="6315" y="2768"/>
                      <a:pt x="6315" y="2794"/>
                    </a:cubicBezTo>
                    <a:lnTo>
                      <a:pt x="6315" y="2794"/>
                    </a:lnTo>
                    <a:close/>
                    <a:moveTo>
                      <a:pt x="6569" y="2794"/>
                    </a:moveTo>
                    <a:cubicBezTo>
                      <a:pt x="6569" y="2820"/>
                      <a:pt x="6590" y="2842"/>
                      <a:pt x="6617" y="2842"/>
                    </a:cubicBezTo>
                    <a:cubicBezTo>
                      <a:pt x="6643" y="2842"/>
                      <a:pt x="6664" y="2820"/>
                      <a:pt x="6664" y="2794"/>
                    </a:cubicBezTo>
                    <a:lnTo>
                      <a:pt x="6664" y="2794"/>
                    </a:lnTo>
                    <a:cubicBezTo>
                      <a:pt x="6664" y="2768"/>
                      <a:pt x="6643" y="2746"/>
                      <a:pt x="6617" y="2746"/>
                    </a:cubicBezTo>
                    <a:cubicBezTo>
                      <a:pt x="6591" y="2746"/>
                      <a:pt x="6569" y="2768"/>
                      <a:pt x="6569" y="2794"/>
                    </a:cubicBezTo>
                    <a:lnTo>
                      <a:pt x="6569" y="2794"/>
                    </a:lnTo>
                    <a:close/>
                    <a:moveTo>
                      <a:pt x="2035" y="584"/>
                    </a:moveTo>
                    <a:cubicBezTo>
                      <a:pt x="2035" y="610"/>
                      <a:pt x="2057" y="632"/>
                      <a:pt x="2083" y="632"/>
                    </a:cubicBezTo>
                    <a:cubicBezTo>
                      <a:pt x="2109" y="632"/>
                      <a:pt x="2130" y="611"/>
                      <a:pt x="2130" y="584"/>
                    </a:cubicBezTo>
                    <a:lnTo>
                      <a:pt x="2130" y="584"/>
                    </a:lnTo>
                    <a:cubicBezTo>
                      <a:pt x="2130" y="558"/>
                      <a:pt x="2109" y="537"/>
                      <a:pt x="2083" y="537"/>
                    </a:cubicBezTo>
                    <a:cubicBezTo>
                      <a:pt x="2057" y="537"/>
                      <a:pt x="2035" y="558"/>
                      <a:pt x="2035" y="584"/>
                    </a:cubicBezTo>
                    <a:lnTo>
                      <a:pt x="2035" y="584"/>
                    </a:lnTo>
                    <a:close/>
                    <a:moveTo>
                      <a:pt x="2035" y="838"/>
                    </a:moveTo>
                    <a:cubicBezTo>
                      <a:pt x="2035" y="864"/>
                      <a:pt x="2057" y="886"/>
                      <a:pt x="2083" y="886"/>
                    </a:cubicBezTo>
                    <a:cubicBezTo>
                      <a:pt x="2109" y="886"/>
                      <a:pt x="2130" y="865"/>
                      <a:pt x="2130" y="838"/>
                    </a:cubicBezTo>
                    <a:lnTo>
                      <a:pt x="2130" y="838"/>
                    </a:lnTo>
                    <a:cubicBezTo>
                      <a:pt x="2130" y="812"/>
                      <a:pt x="2109" y="791"/>
                      <a:pt x="2083" y="791"/>
                    </a:cubicBezTo>
                    <a:cubicBezTo>
                      <a:pt x="2057" y="791"/>
                      <a:pt x="2035" y="812"/>
                      <a:pt x="2035" y="838"/>
                    </a:cubicBezTo>
                    <a:lnTo>
                      <a:pt x="2035" y="838"/>
                    </a:lnTo>
                    <a:close/>
                    <a:moveTo>
                      <a:pt x="1781" y="584"/>
                    </a:moveTo>
                    <a:cubicBezTo>
                      <a:pt x="1781" y="610"/>
                      <a:pt x="1802" y="632"/>
                      <a:pt x="1829" y="632"/>
                    </a:cubicBezTo>
                    <a:cubicBezTo>
                      <a:pt x="1855" y="632"/>
                      <a:pt x="1876" y="611"/>
                      <a:pt x="1876" y="584"/>
                    </a:cubicBezTo>
                    <a:lnTo>
                      <a:pt x="1876" y="584"/>
                    </a:lnTo>
                    <a:cubicBezTo>
                      <a:pt x="1876" y="558"/>
                      <a:pt x="1855" y="537"/>
                      <a:pt x="1829" y="537"/>
                    </a:cubicBezTo>
                    <a:cubicBezTo>
                      <a:pt x="1803" y="537"/>
                      <a:pt x="1781" y="558"/>
                      <a:pt x="1781" y="584"/>
                    </a:cubicBezTo>
                    <a:lnTo>
                      <a:pt x="1781" y="584"/>
                    </a:lnTo>
                    <a:close/>
                    <a:moveTo>
                      <a:pt x="1781" y="838"/>
                    </a:moveTo>
                    <a:cubicBezTo>
                      <a:pt x="1781" y="864"/>
                      <a:pt x="1802" y="886"/>
                      <a:pt x="1829" y="886"/>
                    </a:cubicBezTo>
                    <a:cubicBezTo>
                      <a:pt x="1855" y="886"/>
                      <a:pt x="1876" y="865"/>
                      <a:pt x="1876" y="838"/>
                    </a:cubicBezTo>
                    <a:lnTo>
                      <a:pt x="1876" y="838"/>
                    </a:lnTo>
                    <a:cubicBezTo>
                      <a:pt x="1876" y="812"/>
                      <a:pt x="1855" y="791"/>
                      <a:pt x="1829" y="791"/>
                    </a:cubicBezTo>
                    <a:cubicBezTo>
                      <a:pt x="1803" y="791"/>
                      <a:pt x="1781" y="812"/>
                      <a:pt x="1781" y="838"/>
                    </a:cubicBezTo>
                    <a:lnTo>
                      <a:pt x="1781" y="838"/>
                    </a:lnTo>
                    <a:close/>
                    <a:moveTo>
                      <a:pt x="1527" y="584"/>
                    </a:moveTo>
                    <a:cubicBezTo>
                      <a:pt x="1527" y="610"/>
                      <a:pt x="1549" y="632"/>
                      <a:pt x="1575" y="632"/>
                    </a:cubicBezTo>
                    <a:cubicBezTo>
                      <a:pt x="1601" y="632"/>
                      <a:pt x="1622" y="610"/>
                      <a:pt x="1622" y="584"/>
                    </a:cubicBezTo>
                    <a:cubicBezTo>
                      <a:pt x="1622" y="558"/>
                      <a:pt x="1601" y="537"/>
                      <a:pt x="1575" y="537"/>
                    </a:cubicBezTo>
                    <a:cubicBezTo>
                      <a:pt x="1549" y="537"/>
                      <a:pt x="1527" y="558"/>
                      <a:pt x="1527" y="584"/>
                    </a:cubicBezTo>
                    <a:close/>
                    <a:moveTo>
                      <a:pt x="1527" y="838"/>
                    </a:moveTo>
                    <a:cubicBezTo>
                      <a:pt x="1527" y="864"/>
                      <a:pt x="1549" y="886"/>
                      <a:pt x="1575" y="886"/>
                    </a:cubicBezTo>
                    <a:cubicBezTo>
                      <a:pt x="1601" y="886"/>
                      <a:pt x="1622" y="864"/>
                      <a:pt x="1622" y="838"/>
                    </a:cubicBezTo>
                    <a:cubicBezTo>
                      <a:pt x="1622" y="812"/>
                      <a:pt x="1601" y="791"/>
                      <a:pt x="1575" y="791"/>
                    </a:cubicBezTo>
                    <a:cubicBezTo>
                      <a:pt x="1549" y="791"/>
                      <a:pt x="1527" y="812"/>
                      <a:pt x="1527" y="838"/>
                    </a:cubicBezTo>
                    <a:close/>
                    <a:moveTo>
                      <a:pt x="4123" y="254"/>
                    </a:moveTo>
                    <a:cubicBezTo>
                      <a:pt x="4123" y="277"/>
                      <a:pt x="4142" y="297"/>
                      <a:pt x="4166" y="297"/>
                    </a:cubicBezTo>
                    <a:cubicBezTo>
                      <a:pt x="4189" y="297"/>
                      <a:pt x="4208" y="278"/>
                      <a:pt x="4208" y="254"/>
                    </a:cubicBezTo>
                    <a:lnTo>
                      <a:pt x="4208" y="254"/>
                    </a:lnTo>
                    <a:cubicBezTo>
                      <a:pt x="4208" y="231"/>
                      <a:pt x="4189" y="211"/>
                      <a:pt x="4166" y="211"/>
                    </a:cubicBezTo>
                    <a:cubicBezTo>
                      <a:pt x="4142" y="211"/>
                      <a:pt x="4123" y="230"/>
                      <a:pt x="4123" y="254"/>
                    </a:cubicBezTo>
                    <a:lnTo>
                      <a:pt x="4123" y="254"/>
                    </a:lnTo>
                    <a:close/>
                    <a:moveTo>
                      <a:pt x="3869" y="254"/>
                    </a:moveTo>
                    <a:cubicBezTo>
                      <a:pt x="3869" y="277"/>
                      <a:pt x="3888" y="297"/>
                      <a:pt x="3912" y="297"/>
                    </a:cubicBezTo>
                    <a:cubicBezTo>
                      <a:pt x="3935" y="297"/>
                      <a:pt x="3954" y="278"/>
                      <a:pt x="3954" y="254"/>
                    </a:cubicBezTo>
                    <a:lnTo>
                      <a:pt x="3954" y="254"/>
                    </a:lnTo>
                    <a:cubicBezTo>
                      <a:pt x="3954" y="231"/>
                      <a:pt x="3935" y="211"/>
                      <a:pt x="3912" y="211"/>
                    </a:cubicBezTo>
                    <a:cubicBezTo>
                      <a:pt x="3888" y="211"/>
                      <a:pt x="3869" y="230"/>
                      <a:pt x="3869" y="254"/>
                    </a:cubicBezTo>
                    <a:lnTo>
                      <a:pt x="3869" y="254"/>
                    </a:lnTo>
                    <a:lnTo>
                      <a:pt x="3869" y="254"/>
                    </a:lnTo>
                    <a:close/>
                    <a:moveTo>
                      <a:pt x="3615" y="254"/>
                    </a:moveTo>
                    <a:cubicBezTo>
                      <a:pt x="3615" y="277"/>
                      <a:pt x="3634" y="297"/>
                      <a:pt x="3657" y="297"/>
                    </a:cubicBezTo>
                    <a:cubicBezTo>
                      <a:pt x="3681" y="297"/>
                      <a:pt x="3700" y="278"/>
                      <a:pt x="3700" y="254"/>
                    </a:cubicBezTo>
                    <a:lnTo>
                      <a:pt x="3700" y="254"/>
                    </a:lnTo>
                    <a:cubicBezTo>
                      <a:pt x="3700" y="230"/>
                      <a:pt x="3681" y="211"/>
                      <a:pt x="3658" y="211"/>
                    </a:cubicBezTo>
                    <a:cubicBezTo>
                      <a:pt x="3634" y="211"/>
                      <a:pt x="3615" y="230"/>
                      <a:pt x="3615" y="254"/>
                    </a:cubicBezTo>
                    <a:lnTo>
                      <a:pt x="3615" y="254"/>
                    </a:lnTo>
                    <a:close/>
                    <a:moveTo>
                      <a:pt x="3361" y="254"/>
                    </a:moveTo>
                    <a:cubicBezTo>
                      <a:pt x="3361" y="277"/>
                      <a:pt x="3380" y="297"/>
                      <a:pt x="3403" y="297"/>
                    </a:cubicBezTo>
                    <a:cubicBezTo>
                      <a:pt x="3427" y="297"/>
                      <a:pt x="3446" y="278"/>
                      <a:pt x="3446" y="254"/>
                    </a:cubicBezTo>
                    <a:lnTo>
                      <a:pt x="3446" y="254"/>
                    </a:lnTo>
                    <a:cubicBezTo>
                      <a:pt x="3446" y="230"/>
                      <a:pt x="3427" y="211"/>
                      <a:pt x="3404" y="211"/>
                    </a:cubicBezTo>
                    <a:cubicBezTo>
                      <a:pt x="3380" y="211"/>
                      <a:pt x="3361" y="230"/>
                      <a:pt x="3361" y="254"/>
                    </a:cubicBezTo>
                    <a:lnTo>
                      <a:pt x="3361" y="254"/>
                    </a:lnTo>
                    <a:close/>
                    <a:moveTo>
                      <a:pt x="3107" y="254"/>
                    </a:moveTo>
                    <a:cubicBezTo>
                      <a:pt x="3107" y="277"/>
                      <a:pt x="3126" y="297"/>
                      <a:pt x="3150" y="297"/>
                    </a:cubicBezTo>
                    <a:cubicBezTo>
                      <a:pt x="3173" y="297"/>
                      <a:pt x="3192" y="278"/>
                      <a:pt x="3192" y="254"/>
                    </a:cubicBezTo>
                    <a:lnTo>
                      <a:pt x="3192" y="254"/>
                    </a:lnTo>
                    <a:cubicBezTo>
                      <a:pt x="3192" y="230"/>
                      <a:pt x="3173" y="211"/>
                      <a:pt x="3150" y="211"/>
                    </a:cubicBezTo>
                    <a:cubicBezTo>
                      <a:pt x="3126" y="211"/>
                      <a:pt x="3107" y="230"/>
                      <a:pt x="3107" y="254"/>
                    </a:cubicBezTo>
                    <a:cubicBezTo>
                      <a:pt x="3107" y="254"/>
                      <a:pt x="3107" y="254"/>
                      <a:pt x="3107" y="254"/>
                    </a:cubicBezTo>
                    <a:close/>
                    <a:moveTo>
                      <a:pt x="2853" y="254"/>
                    </a:moveTo>
                    <a:cubicBezTo>
                      <a:pt x="2853" y="277"/>
                      <a:pt x="2872" y="297"/>
                      <a:pt x="2895" y="297"/>
                    </a:cubicBezTo>
                    <a:cubicBezTo>
                      <a:pt x="2919" y="297"/>
                      <a:pt x="2938" y="278"/>
                      <a:pt x="2938" y="254"/>
                    </a:cubicBezTo>
                    <a:lnTo>
                      <a:pt x="2938" y="254"/>
                    </a:lnTo>
                    <a:cubicBezTo>
                      <a:pt x="2938" y="230"/>
                      <a:pt x="2919" y="211"/>
                      <a:pt x="2896" y="211"/>
                    </a:cubicBezTo>
                    <a:cubicBezTo>
                      <a:pt x="2872" y="211"/>
                      <a:pt x="2853" y="230"/>
                      <a:pt x="2853" y="254"/>
                    </a:cubicBezTo>
                    <a:lnTo>
                      <a:pt x="2853" y="254"/>
                    </a:lnTo>
                    <a:close/>
                    <a:moveTo>
                      <a:pt x="2599" y="254"/>
                    </a:moveTo>
                    <a:cubicBezTo>
                      <a:pt x="2599" y="277"/>
                      <a:pt x="2618" y="297"/>
                      <a:pt x="2641" y="297"/>
                    </a:cubicBezTo>
                    <a:cubicBezTo>
                      <a:pt x="2665" y="297"/>
                      <a:pt x="2684" y="278"/>
                      <a:pt x="2684" y="254"/>
                    </a:cubicBezTo>
                    <a:lnTo>
                      <a:pt x="2684" y="254"/>
                    </a:lnTo>
                    <a:cubicBezTo>
                      <a:pt x="2684" y="230"/>
                      <a:pt x="2665" y="211"/>
                      <a:pt x="2642" y="211"/>
                    </a:cubicBezTo>
                    <a:cubicBezTo>
                      <a:pt x="2618" y="211"/>
                      <a:pt x="2599" y="230"/>
                      <a:pt x="2599" y="254"/>
                    </a:cubicBezTo>
                    <a:lnTo>
                      <a:pt x="2599" y="254"/>
                    </a:lnTo>
                    <a:close/>
                    <a:moveTo>
                      <a:pt x="2345" y="254"/>
                    </a:moveTo>
                    <a:cubicBezTo>
                      <a:pt x="2345" y="277"/>
                      <a:pt x="2364" y="297"/>
                      <a:pt x="2387" y="297"/>
                    </a:cubicBezTo>
                    <a:cubicBezTo>
                      <a:pt x="2411" y="297"/>
                      <a:pt x="2430" y="278"/>
                      <a:pt x="2430" y="254"/>
                    </a:cubicBezTo>
                    <a:lnTo>
                      <a:pt x="2430" y="254"/>
                    </a:lnTo>
                    <a:cubicBezTo>
                      <a:pt x="2430" y="230"/>
                      <a:pt x="2411" y="211"/>
                      <a:pt x="2388" y="211"/>
                    </a:cubicBezTo>
                    <a:cubicBezTo>
                      <a:pt x="2364" y="211"/>
                      <a:pt x="2345" y="230"/>
                      <a:pt x="2345" y="254"/>
                    </a:cubicBezTo>
                    <a:lnTo>
                      <a:pt x="2345" y="254"/>
                    </a:lnTo>
                    <a:close/>
                    <a:moveTo>
                      <a:pt x="2091" y="254"/>
                    </a:moveTo>
                    <a:cubicBezTo>
                      <a:pt x="2091" y="277"/>
                      <a:pt x="2110" y="297"/>
                      <a:pt x="2133" y="297"/>
                    </a:cubicBezTo>
                    <a:cubicBezTo>
                      <a:pt x="2157" y="297"/>
                      <a:pt x="2176" y="278"/>
                      <a:pt x="2176" y="254"/>
                    </a:cubicBezTo>
                    <a:lnTo>
                      <a:pt x="2176" y="254"/>
                    </a:lnTo>
                    <a:cubicBezTo>
                      <a:pt x="2176" y="230"/>
                      <a:pt x="2157" y="211"/>
                      <a:pt x="2134" y="211"/>
                    </a:cubicBezTo>
                    <a:cubicBezTo>
                      <a:pt x="2110" y="211"/>
                      <a:pt x="2091" y="230"/>
                      <a:pt x="2091" y="254"/>
                    </a:cubicBezTo>
                    <a:cubicBezTo>
                      <a:pt x="2091" y="254"/>
                      <a:pt x="2091" y="254"/>
                      <a:pt x="2091" y="254"/>
                    </a:cubicBezTo>
                    <a:close/>
                    <a:moveTo>
                      <a:pt x="1837" y="254"/>
                    </a:moveTo>
                    <a:cubicBezTo>
                      <a:pt x="1837" y="277"/>
                      <a:pt x="1856" y="297"/>
                      <a:pt x="1879" y="297"/>
                    </a:cubicBezTo>
                    <a:cubicBezTo>
                      <a:pt x="1903" y="297"/>
                      <a:pt x="1922" y="278"/>
                      <a:pt x="1922" y="254"/>
                    </a:cubicBezTo>
                    <a:lnTo>
                      <a:pt x="1922" y="254"/>
                    </a:lnTo>
                    <a:cubicBezTo>
                      <a:pt x="1922" y="230"/>
                      <a:pt x="1903" y="211"/>
                      <a:pt x="1880" y="211"/>
                    </a:cubicBezTo>
                    <a:cubicBezTo>
                      <a:pt x="1856" y="211"/>
                      <a:pt x="1837" y="230"/>
                      <a:pt x="1837" y="254"/>
                    </a:cubicBezTo>
                    <a:lnTo>
                      <a:pt x="1837" y="254"/>
                    </a:lnTo>
                    <a:close/>
                    <a:moveTo>
                      <a:pt x="6308" y="254"/>
                    </a:moveTo>
                    <a:cubicBezTo>
                      <a:pt x="6307" y="277"/>
                      <a:pt x="6326" y="297"/>
                      <a:pt x="6350" y="297"/>
                    </a:cubicBezTo>
                    <a:cubicBezTo>
                      <a:pt x="6373" y="297"/>
                      <a:pt x="6392" y="278"/>
                      <a:pt x="6392" y="254"/>
                    </a:cubicBezTo>
                    <a:lnTo>
                      <a:pt x="6392" y="254"/>
                    </a:lnTo>
                    <a:cubicBezTo>
                      <a:pt x="6393" y="231"/>
                      <a:pt x="6374" y="211"/>
                      <a:pt x="6350" y="211"/>
                    </a:cubicBezTo>
                    <a:cubicBezTo>
                      <a:pt x="6327" y="211"/>
                      <a:pt x="6308" y="230"/>
                      <a:pt x="6308" y="254"/>
                    </a:cubicBezTo>
                    <a:lnTo>
                      <a:pt x="6308" y="254"/>
                    </a:lnTo>
                    <a:close/>
                    <a:moveTo>
                      <a:pt x="6054" y="254"/>
                    </a:moveTo>
                    <a:cubicBezTo>
                      <a:pt x="6053" y="277"/>
                      <a:pt x="6072" y="297"/>
                      <a:pt x="6096" y="297"/>
                    </a:cubicBezTo>
                    <a:cubicBezTo>
                      <a:pt x="6119" y="297"/>
                      <a:pt x="6138" y="278"/>
                      <a:pt x="6139" y="254"/>
                    </a:cubicBezTo>
                    <a:lnTo>
                      <a:pt x="6139" y="254"/>
                    </a:lnTo>
                    <a:cubicBezTo>
                      <a:pt x="6139" y="231"/>
                      <a:pt x="6120" y="211"/>
                      <a:pt x="6096" y="211"/>
                    </a:cubicBezTo>
                    <a:cubicBezTo>
                      <a:pt x="6073" y="211"/>
                      <a:pt x="6054" y="230"/>
                      <a:pt x="6054" y="254"/>
                    </a:cubicBezTo>
                    <a:lnTo>
                      <a:pt x="6054" y="254"/>
                    </a:lnTo>
                    <a:close/>
                    <a:moveTo>
                      <a:pt x="5800" y="254"/>
                    </a:moveTo>
                    <a:cubicBezTo>
                      <a:pt x="5799" y="277"/>
                      <a:pt x="5818" y="297"/>
                      <a:pt x="5842" y="297"/>
                    </a:cubicBezTo>
                    <a:cubicBezTo>
                      <a:pt x="5865" y="297"/>
                      <a:pt x="5884" y="278"/>
                      <a:pt x="5884" y="254"/>
                    </a:cubicBezTo>
                    <a:lnTo>
                      <a:pt x="5884" y="254"/>
                    </a:lnTo>
                    <a:cubicBezTo>
                      <a:pt x="5885" y="231"/>
                      <a:pt x="5866" y="211"/>
                      <a:pt x="5842" y="211"/>
                    </a:cubicBezTo>
                    <a:cubicBezTo>
                      <a:pt x="5819" y="211"/>
                      <a:pt x="5800" y="230"/>
                      <a:pt x="5800" y="254"/>
                    </a:cubicBezTo>
                    <a:lnTo>
                      <a:pt x="5800" y="254"/>
                    </a:lnTo>
                    <a:close/>
                    <a:moveTo>
                      <a:pt x="5546" y="254"/>
                    </a:moveTo>
                    <a:cubicBezTo>
                      <a:pt x="5546" y="277"/>
                      <a:pt x="5564" y="297"/>
                      <a:pt x="5588" y="297"/>
                    </a:cubicBezTo>
                    <a:cubicBezTo>
                      <a:pt x="5611" y="297"/>
                      <a:pt x="5630" y="278"/>
                      <a:pt x="5631" y="254"/>
                    </a:cubicBezTo>
                    <a:lnTo>
                      <a:pt x="5631" y="254"/>
                    </a:lnTo>
                    <a:cubicBezTo>
                      <a:pt x="5631" y="231"/>
                      <a:pt x="5612" y="211"/>
                      <a:pt x="5588" y="211"/>
                    </a:cubicBezTo>
                    <a:cubicBezTo>
                      <a:pt x="5565" y="211"/>
                      <a:pt x="5546" y="230"/>
                      <a:pt x="5546" y="254"/>
                    </a:cubicBezTo>
                    <a:lnTo>
                      <a:pt x="5546" y="254"/>
                    </a:lnTo>
                    <a:close/>
                    <a:moveTo>
                      <a:pt x="5292" y="254"/>
                    </a:moveTo>
                    <a:cubicBezTo>
                      <a:pt x="5291" y="277"/>
                      <a:pt x="5310" y="297"/>
                      <a:pt x="5334" y="297"/>
                    </a:cubicBezTo>
                    <a:cubicBezTo>
                      <a:pt x="5357" y="297"/>
                      <a:pt x="5376" y="278"/>
                      <a:pt x="5376" y="254"/>
                    </a:cubicBezTo>
                    <a:lnTo>
                      <a:pt x="5376" y="254"/>
                    </a:lnTo>
                    <a:cubicBezTo>
                      <a:pt x="5377" y="231"/>
                      <a:pt x="5358" y="211"/>
                      <a:pt x="5334" y="211"/>
                    </a:cubicBezTo>
                    <a:cubicBezTo>
                      <a:pt x="5311" y="211"/>
                      <a:pt x="5292" y="230"/>
                      <a:pt x="5292" y="254"/>
                    </a:cubicBezTo>
                    <a:lnTo>
                      <a:pt x="5292" y="254"/>
                    </a:lnTo>
                    <a:close/>
                    <a:moveTo>
                      <a:pt x="5038" y="254"/>
                    </a:moveTo>
                    <a:cubicBezTo>
                      <a:pt x="5037" y="277"/>
                      <a:pt x="5056" y="297"/>
                      <a:pt x="5080" y="297"/>
                    </a:cubicBezTo>
                    <a:cubicBezTo>
                      <a:pt x="5103" y="297"/>
                      <a:pt x="5122" y="278"/>
                      <a:pt x="5122" y="254"/>
                    </a:cubicBezTo>
                    <a:lnTo>
                      <a:pt x="5122" y="254"/>
                    </a:lnTo>
                    <a:cubicBezTo>
                      <a:pt x="5123" y="231"/>
                      <a:pt x="5104" y="211"/>
                      <a:pt x="5080" y="211"/>
                    </a:cubicBezTo>
                    <a:cubicBezTo>
                      <a:pt x="5057" y="211"/>
                      <a:pt x="5038" y="230"/>
                      <a:pt x="5038" y="254"/>
                    </a:cubicBezTo>
                    <a:lnTo>
                      <a:pt x="5038" y="254"/>
                    </a:lnTo>
                    <a:close/>
                    <a:moveTo>
                      <a:pt x="4784" y="254"/>
                    </a:moveTo>
                    <a:cubicBezTo>
                      <a:pt x="4783" y="277"/>
                      <a:pt x="4802" y="297"/>
                      <a:pt x="4826" y="297"/>
                    </a:cubicBezTo>
                    <a:cubicBezTo>
                      <a:pt x="4849" y="297"/>
                      <a:pt x="4868" y="278"/>
                      <a:pt x="4869" y="254"/>
                    </a:cubicBezTo>
                    <a:lnTo>
                      <a:pt x="4869" y="254"/>
                    </a:lnTo>
                    <a:cubicBezTo>
                      <a:pt x="4869" y="231"/>
                      <a:pt x="4850" y="211"/>
                      <a:pt x="4826" y="211"/>
                    </a:cubicBezTo>
                    <a:cubicBezTo>
                      <a:pt x="4803" y="211"/>
                      <a:pt x="4784" y="230"/>
                      <a:pt x="4784" y="254"/>
                    </a:cubicBezTo>
                    <a:lnTo>
                      <a:pt x="4784" y="254"/>
                    </a:lnTo>
                    <a:close/>
                    <a:moveTo>
                      <a:pt x="4530" y="254"/>
                    </a:moveTo>
                    <a:cubicBezTo>
                      <a:pt x="4529" y="277"/>
                      <a:pt x="4548" y="297"/>
                      <a:pt x="4572" y="297"/>
                    </a:cubicBezTo>
                    <a:cubicBezTo>
                      <a:pt x="4595" y="297"/>
                      <a:pt x="4614" y="278"/>
                      <a:pt x="4614" y="254"/>
                    </a:cubicBezTo>
                    <a:lnTo>
                      <a:pt x="4614" y="254"/>
                    </a:lnTo>
                    <a:cubicBezTo>
                      <a:pt x="4615" y="231"/>
                      <a:pt x="4596" y="211"/>
                      <a:pt x="4572" y="211"/>
                    </a:cubicBezTo>
                    <a:cubicBezTo>
                      <a:pt x="4549" y="211"/>
                      <a:pt x="4530" y="230"/>
                      <a:pt x="4530" y="254"/>
                    </a:cubicBezTo>
                    <a:lnTo>
                      <a:pt x="4530" y="254"/>
                    </a:lnTo>
                    <a:close/>
                    <a:moveTo>
                      <a:pt x="3006" y="5080"/>
                    </a:moveTo>
                    <a:cubicBezTo>
                      <a:pt x="3005" y="5103"/>
                      <a:pt x="3024" y="5123"/>
                      <a:pt x="3048" y="5123"/>
                    </a:cubicBezTo>
                    <a:cubicBezTo>
                      <a:pt x="3071" y="5123"/>
                      <a:pt x="3090" y="5104"/>
                      <a:pt x="3090" y="5080"/>
                    </a:cubicBezTo>
                    <a:lnTo>
                      <a:pt x="3090" y="5080"/>
                    </a:lnTo>
                    <a:cubicBezTo>
                      <a:pt x="3091" y="5057"/>
                      <a:pt x="3072" y="5037"/>
                      <a:pt x="3048" y="5037"/>
                    </a:cubicBezTo>
                    <a:cubicBezTo>
                      <a:pt x="3025" y="5037"/>
                      <a:pt x="3006" y="5056"/>
                      <a:pt x="3006" y="5080"/>
                    </a:cubicBezTo>
                    <a:lnTo>
                      <a:pt x="3006" y="5080"/>
                    </a:lnTo>
                    <a:close/>
                    <a:moveTo>
                      <a:pt x="2752" y="5080"/>
                    </a:moveTo>
                    <a:cubicBezTo>
                      <a:pt x="2751" y="5103"/>
                      <a:pt x="2770" y="5123"/>
                      <a:pt x="2794" y="5123"/>
                    </a:cubicBezTo>
                    <a:cubicBezTo>
                      <a:pt x="2817" y="5123"/>
                      <a:pt x="2836" y="5104"/>
                      <a:pt x="2837" y="5080"/>
                    </a:cubicBezTo>
                    <a:lnTo>
                      <a:pt x="2837" y="5080"/>
                    </a:lnTo>
                    <a:cubicBezTo>
                      <a:pt x="2837" y="5057"/>
                      <a:pt x="2818" y="5037"/>
                      <a:pt x="2794" y="5037"/>
                    </a:cubicBezTo>
                    <a:cubicBezTo>
                      <a:pt x="2771" y="5037"/>
                      <a:pt x="2752" y="5056"/>
                      <a:pt x="2752" y="5080"/>
                    </a:cubicBezTo>
                    <a:lnTo>
                      <a:pt x="2752" y="5080"/>
                    </a:lnTo>
                    <a:close/>
                    <a:moveTo>
                      <a:pt x="3260" y="5080"/>
                    </a:moveTo>
                    <a:cubicBezTo>
                      <a:pt x="3259" y="5103"/>
                      <a:pt x="3278" y="5123"/>
                      <a:pt x="3302" y="5123"/>
                    </a:cubicBezTo>
                    <a:cubicBezTo>
                      <a:pt x="3325" y="5123"/>
                      <a:pt x="3344" y="5104"/>
                      <a:pt x="3344" y="5080"/>
                    </a:cubicBezTo>
                    <a:lnTo>
                      <a:pt x="3344" y="5080"/>
                    </a:lnTo>
                    <a:cubicBezTo>
                      <a:pt x="3345" y="5057"/>
                      <a:pt x="3326" y="5037"/>
                      <a:pt x="3302" y="5037"/>
                    </a:cubicBezTo>
                    <a:cubicBezTo>
                      <a:pt x="3279" y="5037"/>
                      <a:pt x="3260" y="5056"/>
                      <a:pt x="3260" y="5080"/>
                    </a:cubicBezTo>
                    <a:lnTo>
                      <a:pt x="3260" y="5080"/>
                    </a:lnTo>
                    <a:close/>
                    <a:moveTo>
                      <a:pt x="3514" y="5080"/>
                    </a:moveTo>
                    <a:cubicBezTo>
                      <a:pt x="3513" y="5103"/>
                      <a:pt x="3532" y="5123"/>
                      <a:pt x="3556" y="5123"/>
                    </a:cubicBezTo>
                    <a:cubicBezTo>
                      <a:pt x="3579" y="5123"/>
                      <a:pt x="3598" y="5104"/>
                      <a:pt x="3599" y="5080"/>
                    </a:cubicBezTo>
                    <a:lnTo>
                      <a:pt x="3599" y="5080"/>
                    </a:lnTo>
                    <a:cubicBezTo>
                      <a:pt x="3599" y="5057"/>
                      <a:pt x="3580" y="5037"/>
                      <a:pt x="3556" y="5037"/>
                    </a:cubicBezTo>
                    <a:cubicBezTo>
                      <a:pt x="3533" y="5037"/>
                      <a:pt x="3514" y="5056"/>
                      <a:pt x="3514" y="5080"/>
                    </a:cubicBezTo>
                    <a:lnTo>
                      <a:pt x="3514" y="5080"/>
                    </a:lnTo>
                    <a:close/>
                    <a:moveTo>
                      <a:pt x="3768" y="5080"/>
                    </a:moveTo>
                    <a:cubicBezTo>
                      <a:pt x="3767" y="5103"/>
                      <a:pt x="3786" y="5123"/>
                      <a:pt x="3810" y="5123"/>
                    </a:cubicBezTo>
                    <a:cubicBezTo>
                      <a:pt x="3833" y="5123"/>
                      <a:pt x="3852" y="5104"/>
                      <a:pt x="3852" y="5080"/>
                    </a:cubicBezTo>
                    <a:lnTo>
                      <a:pt x="3852" y="5080"/>
                    </a:lnTo>
                    <a:cubicBezTo>
                      <a:pt x="3853" y="5057"/>
                      <a:pt x="3834" y="5037"/>
                      <a:pt x="3810" y="5037"/>
                    </a:cubicBezTo>
                    <a:cubicBezTo>
                      <a:pt x="3787" y="5037"/>
                      <a:pt x="3768" y="5056"/>
                      <a:pt x="3768" y="5080"/>
                    </a:cubicBezTo>
                    <a:lnTo>
                      <a:pt x="3768" y="5080"/>
                    </a:lnTo>
                    <a:close/>
                    <a:moveTo>
                      <a:pt x="4022" y="5080"/>
                    </a:moveTo>
                    <a:cubicBezTo>
                      <a:pt x="4021" y="5103"/>
                      <a:pt x="4040" y="5123"/>
                      <a:pt x="4064" y="5123"/>
                    </a:cubicBezTo>
                    <a:cubicBezTo>
                      <a:pt x="4087" y="5123"/>
                      <a:pt x="4106" y="5104"/>
                      <a:pt x="4106" y="5080"/>
                    </a:cubicBezTo>
                    <a:lnTo>
                      <a:pt x="4106" y="5080"/>
                    </a:lnTo>
                    <a:cubicBezTo>
                      <a:pt x="4107" y="5057"/>
                      <a:pt x="4088" y="5037"/>
                      <a:pt x="4064" y="5037"/>
                    </a:cubicBezTo>
                    <a:cubicBezTo>
                      <a:pt x="4041" y="5037"/>
                      <a:pt x="4022" y="5056"/>
                      <a:pt x="4022" y="5080"/>
                    </a:cubicBezTo>
                    <a:lnTo>
                      <a:pt x="4022" y="5080"/>
                    </a:lnTo>
                    <a:close/>
                    <a:moveTo>
                      <a:pt x="4276" y="5080"/>
                    </a:moveTo>
                    <a:cubicBezTo>
                      <a:pt x="4276" y="5103"/>
                      <a:pt x="4294" y="5123"/>
                      <a:pt x="4318" y="5123"/>
                    </a:cubicBezTo>
                    <a:cubicBezTo>
                      <a:pt x="4341" y="5123"/>
                      <a:pt x="4360" y="5104"/>
                      <a:pt x="4361" y="5080"/>
                    </a:cubicBezTo>
                    <a:lnTo>
                      <a:pt x="4361" y="5080"/>
                    </a:lnTo>
                    <a:cubicBezTo>
                      <a:pt x="4361" y="5057"/>
                      <a:pt x="4342" y="5037"/>
                      <a:pt x="4318" y="5037"/>
                    </a:cubicBezTo>
                    <a:cubicBezTo>
                      <a:pt x="4295" y="5037"/>
                      <a:pt x="4276" y="5056"/>
                      <a:pt x="4276" y="5080"/>
                    </a:cubicBezTo>
                    <a:lnTo>
                      <a:pt x="4276" y="5080"/>
                    </a:lnTo>
                    <a:close/>
                    <a:moveTo>
                      <a:pt x="4530" y="5080"/>
                    </a:moveTo>
                    <a:cubicBezTo>
                      <a:pt x="4529" y="5103"/>
                      <a:pt x="4548" y="5123"/>
                      <a:pt x="4572" y="5123"/>
                    </a:cubicBezTo>
                    <a:cubicBezTo>
                      <a:pt x="4595" y="5123"/>
                      <a:pt x="4614" y="5104"/>
                      <a:pt x="4614" y="5080"/>
                    </a:cubicBezTo>
                    <a:lnTo>
                      <a:pt x="4614" y="5080"/>
                    </a:lnTo>
                    <a:cubicBezTo>
                      <a:pt x="4615" y="5057"/>
                      <a:pt x="4596" y="5037"/>
                      <a:pt x="4572" y="5037"/>
                    </a:cubicBezTo>
                    <a:cubicBezTo>
                      <a:pt x="4549" y="5037"/>
                      <a:pt x="4530" y="5056"/>
                      <a:pt x="4530" y="5080"/>
                    </a:cubicBezTo>
                    <a:lnTo>
                      <a:pt x="4530" y="5080"/>
                    </a:ln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Oval 735"/>
              <p:cNvSpPr>
                <a:spLocks noChangeArrowheads="1"/>
              </p:cNvSpPr>
              <p:nvPr/>
            </p:nvSpPr>
            <p:spPr bwMode="auto">
              <a:xfrm>
                <a:off x="3629" y="1652"/>
                <a:ext cx="11" cy="12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736"/>
              <p:cNvSpPr>
                <a:spLocks/>
              </p:cNvSpPr>
              <p:nvPr/>
            </p:nvSpPr>
            <p:spPr bwMode="auto">
              <a:xfrm>
                <a:off x="3781" y="1682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737"/>
              <p:cNvSpPr>
                <a:spLocks/>
              </p:cNvSpPr>
              <p:nvPr/>
            </p:nvSpPr>
            <p:spPr bwMode="auto">
              <a:xfrm>
                <a:off x="3781" y="1661"/>
                <a:ext cx="22" cy="14"/>
              </a:xfrm>
              <a:custGeom>
                <a:avLst/>
                <a:gdLst>
                  <a:gd name="T0" fmla="*/ 70 w 97"/>
                  <a:gd name="T1" fmla="*/ 62 h 62"/>
                  <a:gd name="T2" fmla="*/ 69 w 97"/>
                  <a:gd name="T3" fmla="*/ 51 h 62"/>
                  <a:gd name="T4" fmla="*/ 83 w 97"/>
                  <a:gd name="T5" fmla="*/ 44 h 62"/>
                  <a:gd name="T6" fmla="*/ 87 w 97"/>
                  <a:gd name="T7" fmla="*/ 32 h 62"/>
                  <a:gd name="T8" fmla="*/ 82 w 97"/>
                  <a:gd name="T9" fmla="*/ 18 h 62"/>
                  <a:gd name="T10" fmla="*/ 68 w 97"/>
                  <a:gd name="T11" fmla="*/ 13 h 62"/>
                  <a:gd name="T12" fmla="*/ 54 w 97"/>
                  <a:gd name="T13" fmla="*/ 18 h 62"/>
                  <a:gd name="T14" fmla="*/ 49 w 97"/>
                  <a:gd name="T15" fmla="*/ 31 h 62"/>
                  <a:gd name="T16" fmla="*/ 50 w 97"/>
                  <a:gd name="T17" fmla="*/ 39 h 62"/>
                  <a:gd name="T18" fmla="*/ 40 w 97"/>
                  <a:gd name="T19" fmla="*/ 38 h 62"/>
                  <a:gd name="T20" fmla="*/ 40 w 97"/>
                  <a:gd name="T21" fmla="*/ 36 h 62"/>
                  <a:gd name="T22" fmla="*/ 36 w 97"/>
                  <a:gd name="T23" fmla="*/ 23 h 62"/>
                  <a:gd name="T24" fmla="*/ 25 w 97"/>
                  <a:gd name="T25" fmla="*/ 17 h 62"/>
                  <a:gd name="T26" fmla="*/ 14 w 97"/>
                  <a:gd name="T27" fmla="*/ 21 h 62"/>
                  <a:gd name="T28" fmla="*/ 10 w 97"/>
                  <a:gd name="T29" fmla="*/ 32 h 62"/>
                  <a:gd name="T30" fmla="*/ 14 w 97"/>
                  <a:gd name="T31" fmla="*/ 44 h 62"/>
                  <a:gd name="T32" fmla="*/ 27 w 97"/>
                  <a:gd name="T33" fmla="*/ 49 h 62"/>
                  <a:gd name="T34" fmla="*/ 25 w 97"/>
                  <a:gd name="T35" fmla="*/ 61 h 62"/>
                  <a:gd name="T36" fmla="*/ 7 w 97"/>
                  <a:gd name="T37" fmla="*/ 51 h 62"/>
                  <a:gd name="T38" fmla="*/ 0 w 97"/>
                  <a:gd name="T39" fmla="*/ 33 h 62"/>
                  <a:gd name="T40" fmla="*/ 4 w 97"/>
                  <a:gd name="T41" fmla="*/ 18 h 62"/>
                  <a:gd name="T42" fmla="*/ 13 w 97"/>
                  <a:gd name="T43" fmla="*/ 8 h 62"/>
                  <a:gd name="T44" fmla="*/ 25 w 97"/>
                  <a:gd name="T45" fmla="*/ 5 h 62"/>
                  <a:gd name="T46" fmla="*/ 36 w 97"/>
                  <a:gd name="T47" fmla="*/ 8 h 62"/>
                  <a:gd name="T48" fmla="*/ 44 w 97"/>
                  <a:gd name="T49" fmla="*/ 18 h 62"/>
                  <a:gd name="T50" fmla="*/ 52 w 97"/>
                  <a:gd name="T51" fmla="*/ 5 h 62"/>
                  <a:gd name="T52" fmla="*/ 67 w 97"/>
                  <a:gd name="T53" fmla="*/ 0 h 62"/>
                  <a:gd name="T54" fmla="*/ 88 w 97"/>
                  <a:gd name="T55" fmla="*/ 9 h 62"/>
                  <a:gd name="T56" fmla="*/ 97 w 97"/>
                  <a:gd name="T57" fmla="*/ 32 h 62"/>
                  <a:gd name="T58" fmla="*/ 90 w 97"/>
                  <a:gd name="T59" fmla="*/ 53 h 62"/>
                  <a:gd name="T60" fmla="*/ 70 w 97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7" h="62">
                    <a:moveTo>
                      <a:pt x="70" y="62"/>
                    </a:moveTo>
                    <a:lnTo>
                      <a:pt x="69" y="51"/>
                    </a:lnTo>
                    <a:cubicBezTo>
                      <a:pt x="75" y="49"/>
                      <a:pt x="80" y="47"/>
                      <a:pt x="83" y="44"/>
                    </a:cubicBezTo>
                    <a:cubicBezTo>
                      <a:pt x="86" y="41"/>
                      <a:pt x="87" y="37"/>
                      <a:pt x="87" y="32"/>
                    </a:cubicBezTo>
                    <a:cubicBezTo>
                      <a:pt x="87" y="27"/>
                      <a:pt x="85" y="22"/>
                      <a:pt x="82" y="18"/>
                    </a:cubicBezTo>
                    <a:cubicBezTo>
                      <a:pt x="78" y="14"/>
                      <a:pt x="73" y="13"/>
                      <a:pt x="68" y="13"/>
                    </a:cubicBezTo>
                    <a:cubicBezTo>
                      <a:pt x="62" y="13"/>
                      <a:pt x="58" y="14"/>
                      <a:pt x="54" y="18"/>
                    </a:cubicBezTo>
                    <a:cubicBezTo>
                      <a:pt x="51" y="21"/>
                      <a:pt x="49" y="26"/>
                      <a:pt x="49" y="31"/>
                    </a:cubicBezTo>
                    <a:cubicBezTo>
                      <a:pt x="49" y="33"/>
                      <a:pt x="50" y="36"/>
                      <a:pt x="50" y="39"/>
                    </a:cubicBezTo>
                    <a:lnTo>
                      <a:pt x="40" y="38"/>
                    </a:ln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1"/>
                      <a:pt x="39" y="27"/>
                      <a:pt x="36" y="23"/>
                    </a:cubicBezTo>
                    <a:cubicBezTo>
                      <a:pt x="34" y="19"/>
                      <a:pt x="30" y="17"/>
                      <a:pt x="25" y="17"/>
                    </a:cubicBezTo>
                    <a:cubicBezTo>
                      <a:pt x="20" y="17"/>
                      <a:pt x="17" y="18"/>
                      <a:pt x="14" y="21"/>
                    </a:cubicBezTo>
                    <a:cubicBezTo>
                      <a:pt x="11" y="24"/>
                      <a:pt x="10" y="28"/>
                      <a:pt x="10" y="32"/>
                    </a:cubicBezTo>
                    <a:cubicBezTo>
                      <a:pt x="10" y="37"/>
                      <a:pt x="11" y="41"/>
                      <a:pt x="14" y="44"/>
                    </a:cubicBezTo>
                    <a:cubicBezTo>
                      <a:pt x="17" y="47"/>
                      <a:pt x="21" y="49"/>
                      <a:pt x="27" y="49"/>
                    </a:cubicBezTo>
                    <a:lnTo>
                      <a:pt x="25" y="61"/>
                    </a:lnTo>
                    <a:cubicBezTo>
                      <a:pt x="17" y="60"/>
                      <a:pt x="11" y="56"/>
                      <a:pt x="7" y="51"/>
                    </a:cubicBezTo>
                    <a:cubicBezTo>
                      <a:pt x="2" y="46"/>
                      <a:pt x="0" y="40"/>
                      <a:pt x="0" y="33"/>
                    </a:cubicBezTo>
                    <a:cubicBezTo>
                      <a:pt x="0" y="27"/>
                      <a:pt x="1" y="23"/>
                      <a:pt x="4" y="18"/>
                    </a:cubicBezTo>
                    <a:cubicBezTo>
                      <a:pt x="6" y="14"/>
                      <a:pt x="9" y="11"/>
                      <a:pt x="13" y="8"/>
                    </a:cubicBezTo>
                    <a:cubicBezTo>
                      <a:pt x="16" y="6"/>
                      <a:pt x="20" y="5"/>
                      <a:pt x="25" y="5"/>
                    </a:cubicBezTo>
                    <a:cubicBezTo>
                      <a:pt x="29" y="5"/>
                      <a:pt x="33" y="6"/>
                      <a:pt x="36" y="8"/>
                    </a:cubicBezTo>
                    <a:cubicBezTo>
                      <a:pt x="39" y="10"/>
                      <a:pt x="42" y="14"/>
                      <a:pt x="44" y="18"/>
                    </a:cubicBezTo>
                    <a:cubicBezTo>
                      <a:pt x="45" y="12"/>
                      <a:pt x="48" y="8"/>
                      <a:pt x="52" y="5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6" y="0"/>
                      <a:pt x="83" y="3"/>
                      <a:pt x="88" y="9"/>
                    </a:cubicBezTo>
                    <a:cubicBezTo>
                      <a:pt x="94" y="15"/>
                      <a:pt x="97" y="23"/>
                      <a:pt x="97" y="32"/>
                    </a:cubicBezTo>
                    <a:cubicBezTo>
                      <a:pt x="97" y="40"/>
                      <a:pt x="94" y="47"/>
                      <a:pt x="90" y="53"/>
                    </a:cubicBezTo>
                    <a:cubicBezTo>
                      <a:pt x="85" y="58"/>
                      <a:pt x="78" y="61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738"/>
              <p:cNvSpPr>
                <a:spLocks/>
              </p:cNvSpPr>
              <p:nvPr/>
            </p:nvSpPr>
            <p:spPr bwMode="auto">
              <a:xfrm>
                <a:off x="3839" y="1682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739"/>
              <p:cNvSpPr>
                <a:spLocks/>
              </p:cNvSpPr>
              <p:nvPr/>
            </p:nvSpPr>
            <p:spPr bwMode="auto">
              <a:xfrm>
                <a:off x="3839" y="1661"/>
                <a:ext cx="22" cy="15"/>
              </a:xfrm>
              <a:custGeom>
                <a:avLst/>
                <a:gdLst>
                  <a:gd name="T0" fmla="*/ 84 w 95"/>
                  <a:gd name="T1" fmla="*/ 0 h 63"/>
                  <a:gd name="T2" fmla="*/ 95 w 95"/>
                  <a:gd name="T3" fmla="*/ 0 h 63"/>
                  <a:gd name="T4" fmla="*/ 95 w 95"/>
                  <a:gd name="T5" fmla="*/ 63 h 63"/>
                  <a:gd name="T6" fmla="*/ 87 w 95"/>
                  <a:gd name="T7" fmla="*/ 61 h 63"/>
                  <a:gd name="T8" fmla="*/ 75 w 95"/>
                  <a:gd name="T9" fmla="*/ 54 h 63"/>
                  <a:gd name="T10" fmla="*/ 60 w 95"/>
                  <a:gd name="T11" fmla="*/ 39 h 63"/>
                  <a:gd name="T12" fmla="*/ 40 w 95"/>
                  <a:gd name="T13" fmla="*/ 18 h 63"/>
                  <a:gd name="T14" fmla="*/ 26 w 95"/>
                  <a:gd name="T15" fmla="*/ 12 h 63"/>
                  <a:gd name="T16" fmla="*/ 15 w 95"/>
                  <a:gd name="T17" fmla="*/ 17 h 63"/>
                  <a:gd name="T18" fmla="*/ 10 w 95"/>
                  <a:gd name="T19" fmla="*/ 30 h 63"/>
                  <a:gd name="T20" fmla="*/ 15 w 95"/>
                  <a:gd name="T21" fmla="*/ 43 h 63"/>
                  <a:gd name="T22" fmla="*/ 29 w 95"/>
                  <a:gd name="T23" fmla="*/ 49 h 63"/>
                  <a:gd name="T24" fmla="*/ 28 w 95"/>
                  <a:gd name="T25" fmla="*/ 61 h 63"/>
                  <a:gd name="T26" fmla="*/ 7 w 95"/>
                  <a:gd name="T27" fmla="*/ 51 h 63"/>
                  <a:gd name="T28" fmla="*/ 0 w 95"/>
                  <a:gd name="T29" fmla="*/ 30 h 63"/>
                  <a:gd name="T30" fmla="*/ 8 w 95"/>
                  <a:gd name="T31" fmla="*/ 8 h 63"/>
                  <a:gd name="T32" fmla="*/ 27 w 95"/>
                  <a:gd name="T33" fmla="*/ 0 h 63"/>
                  <a:gd name="T34" fmla="*/ 38 w 95"/>
                  <a:gd name="T35" fmla="*/ 3 h 63"/>
                  <a:gd name="T36" fmla="*/ 49 w 95"/>
                  <a:gd name="T37" fmla="*/ 10 h 63"/>
                  <a:gd name="T38" fmla="*/ 66 w 95"/>
                  <a:gd name="T39" fmla="*/ 28 h 63"/>
                  <a:gd name="T40" fmla="*/ 78 w 95"/>
                  <a:gd name="T41" fmla="*/ 42 h 63"/>
                  <a:gd name="T42" fmla="*/ 84 w 95"/>
                  <a:gd name="T43" fmla="*/ 47 h 63"/>
                  <a:gd name="T44" fmla="*/ 84 w 95"/>
                  <a:gd name="T4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84" y="0"/>
                    </a:moveTo>
                    <a:lnTo>
                      <a:pt x="95" y="0"/>
                    </a:lnTo>
                    <a:lnTo>
                      <a:pt x="95" y="63"/>
                    </a:lnTo>
                    <a:cubicBezTo>
                      <a:pt x="93" y="63"/>
                      <a:pt x="90" y="62"/>
                      <a:pt x="87" y="61"/>
                    </a:cubicBezTo>
                    <a:cubicBezTo>
                      <a:pt x="83" y="60"/>
                      <a:pt x="79" y="57"/>
                      <a:pt x="75" y="54"/>
                    </a:cubicBezTo>
                    <a:cubicBezTo>
                      <a:pt x="70" y="50"/>
                      <a:pt x="66" y="45"/>
                      <a:pt x="60" y="39"/>
                    </a:cubicBezTo>
                    <a:cubicBezTo>
                      <a:pt x="52" y="28"/>
                      <a:pt x="45" y="21"/>
                      <a:pt x="40" y="18"/>
                    </a:cubicBezTo>
                    <a:cubicBezTo>
                      <a:pt x="35" y="14"/>
                      <a:pt x="31" y="12"/>
                      <a:pt x="26" y="12"/>
                    </a:cubicBezTo>
                    <a:cubicBezTo>
                      <a:pt x="22" y="12"/>
                      <a:pt x="18" y="14"/>
                      <a:pt x="15" y="17"/>
                    </a:cubicBezTo>
                    <a:cubicBezTo>
                      <a:pt x="11" y="20"/>
                      <a:pt x="10" y="25"/>
                      <a:pt x="10" y="30"/>
                    </a:cubicBezTo>
                    <a:cubicBezTo>
                      <a:pt x="10" y="36"/>
                      <a:pt x="12" y="40"/>
                      <a:pt x="15" y="43"/>
                    </a:cubicBezTo>
                    <a:cubicBezTo>
                      <a:pt x="18" y="47"/>
                      <a:pt x="23" y="49"/>
                      <a:pt x="29" y="49"/>
                    </a:cubicBezTo>
                    <a:lnTo>
                      <a:pt x="28" y="61"/>
                    </a:lnTo>
                    <a:cubicBezTo>
                      <a:pt x="19" y="60"/>
                      <a:pt x="12" y="57"/>
                      <a:pt x="7" y="51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1"/>
                      <a:pt x="3" y="14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30" y="0"/>
                      <a:pt x="34" y="1"/>
                      <a:pt x="38" y="3"/>
                    </a:cubicBezTo>
                    <a:cubicBezTo>
                      <a:pt x="41" y="4"/>
                      <a:pt x="45" y="7"/>
                      <a:pt x="49" y="10"/>
                    </a:cubicBezTo>
                    <a:cubicBezTo>
                      <a:pt x="53" y="14"/>
                      <a:pt x="59" y="20"/>
                      <a:pt x="66" y="28"/>
                    </a:cubicBezTo>
                    <a:cubicBezTo>
                      <a:pt x="72" y="35"/>
                      <a:pt x="76" y="40"/>
                      <a:pt x="78" y="42"/>
                    </a:cubicBezTo>
                    <a:cubicBezTo>
                      <a:pt x="80" y="44"/>
                      <a:pt x="82" y="45"/>
                      <a:pt x="84" y="47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740"/>
              <p:cNvSpPr>
                <a:spLocks/>
              </p:cNvSpPr>
              <p:nvPr/>
            </p:nvSpPr>
            <p:spPr bwMode="auto">
              <a:xfrm>
                <a:off x="3897" y="1682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741"/>
              <p:cNvSpPr>
                <a:spLocks/>
              </p:cNvSpPr>
              <p:nvPr/>
            </p:nvSpPr>
            <p:spPr bwMode="auto">
              <a:xfrm>
                <a:off x="3897" y="1665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9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742"/>
              <p:cNvSpPr>
                <a:spLocks/>
              </p:cNvSpPr>
              <p:nvPr/>
            </p:nvSpPr>
            <p:spPr bwMode="auto">
              <a:xfrm>
                <a:off x="3954" y="1682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6" y="18"/>
                      <a:pt x="29" y="23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743"/>
              <p:cNvSpPr>
                <a:spLocks noEditPoints="1"/>
              </p:cNvSpPr>
              <p:nvPr/>
            </p:nvSpPr>
            <p:spPr bwMode="auto">
              <a:xfrm>
                <a:off x="3954" y="1661"/>
                <a:ext cx="22" cy="14"/>
              </a:xfrm>
              <a:custGeom>
                <a:avLst/>
                <a:gdLst>
                  <a:gd name="T0" fmla="*/ 49 w 97"/>
                  <a:gd name="T1" fmla="*/ 61 h 61"/>
                  <a:gd name="T2" fmla="*/ 22 w 97"/>
                  <a:gd name="T3" fmla="*/ 58 h 61"/>
                  <a:gd name="T4" fmla="*/ 6 w 97"/>
                  <a:gd name="T5" fmla="*/ 48 h 61"/>
                  <a:gd name="T6" fmla="*/ 0 w 97"/>
                  <a:gd name="T7" fmla="*/ 30 h 61"/>
                  <a:gd name="T8" fmla="*/ 3 w 97"/>
                  <a:gd name="T9" fmla="*/ 17 h 61"/>
                  <a:gd name="T10" fmla="*/ 12 w 97"/>
                  <a:gd name="T11" fmla="*/ 8 h 61"/>
                  <a:gd name="T12" fmla="*/ 26 w 97"/>
                  <a:gd name="T13" fmla="*/ 2 h 61"/>
                  <a:gd name="T14" fmla="*/ 49 w 97"/>
                  <a:gd name="T15" fmla="*/ 0 h 61"/>
                  <a:gd name="T16" fmla="*/ 75 w 97"/>
                  <a:gd name="T17" fmla="*/ 3 h 61"/>
                  <a:gd name="T18" fmla="*/ 91 w 97"/>
                  <a:gd name="T19" fmla="*/ 13 h 61"/>
                  <a:gd name="T20" fmla="*/ 97 w 97"/>
                  <a:gd name="T21" fmla="*/ 30 h 61"/>
                  <a:gd name="T22" fmla="*/ 87 w 97"/>
                  <a:gd name="T23" fmla="*/ 52 h 61"/>
                  <a:gd name="T24" fmla="*/ 49 w 97"/>
                  <a:gd name="T25" fmla="*/ 61 h 61"/>
                  <a:gd name="T26" fmla="*/ 49 w 97"/>
                  <a:gd name="T27" fmla="*/ 49 h 61"/>
                  <a:gd name="T28" fmla="*/ 80 w 97"/>
                  <a:gd name="T29" fmla="*/ 44 h 61"/>
                  <a:gd name="T30" fmla="*/ 87 w 97"/>
                  <a:gd name="T31" fmla="*/ 30 h 61"/>
                  <a:gd name="T32" fmla="*/ 80 w 97"/>
                  <a:gd name="T33" fmla="*/ 17 h 61"/>
                  <a:gd name="T34" fmla="*/ 49 w 97"/>
                  <a:gd name="T35" fmla="*/ 11 h 61"/>
                  <a:gd name="T36" fmla="*/ 17 w 97"/>
                  <a:gd name="T37" fmla="*/ 17 h 61"/>
                  <a:gd name="T38" fmla="*/ 10 w 97"/>
                  <a:gd name="T39" fmla="*/ 31 h 61"/>
                  <a:gd name="T40" fmla="*/ 17 w 97"/>
                  <a:gd name="T41" fmla="*/ 43 h 61"/>
                  <a:gd name="T42" fmla="*/ 49 w 97"/>
                  <a:gd name="T43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1">
                    <a:moveTo>
                      <a:pt x="49" y="61"/>
                    </a:moveTo>
                    <a:cubicBezTo>
                      <a:pt x="37" y="61"/>
                      <a:pt x="28" y="60"/>
                      <a:pt x="22" y="58"/>
                    </a:cubicBezTo>
                    <a:cubicBezTo>
                      <a:pt x="15" y="55"/>
                      <a:pt x="9" y="52"/>
                      <a:pt x="6" y="48"/>
                    </a:cubicBezTo>
                    <a:cubicBezTo>
                      <a:pt x="2" y="43"/>
                      <a:pt x="0" y="37"/>
                      <a:pt x="0" y="30"/>
                    </a:cubicBezTo>
                    <a:cubicBezTo>
                      <a:pt x="0" y="25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1" y="3"/>
                      <a:pt x="26" y="2"/>
                    </a:cubicBezTo>
                    <a:cubicBezTo>
                      <a:pt x="32" y="0"/>
                      <a:pt x="39" y="0"/>
                      <a:pt x="49" y="0"/>
                    </a:cubicBezTo>
                    <a:cubicBezTo>
                      <a:pt x="60" y="0"/>
                      <a:pt x="69" y="1"/>
                      <a:pt x="75" y="3"/>
                    </a:cubicBezTo>
                    <a:cubicBezTo>
                      <a:pt x="82" y="5"/>
                      <a:pt x="88" y="9"/>
                      <a:pt x="91" y="13"/>
                    </a:cubicBezTo>
                    <a:cubicBezTo>
                      <a:pt x="95" y="18"/>
                      <a:pt x="97" y="23"/>
                      <a:pt x="97" y="30"/>
                    </a:cubicBezTo>
                    <a:cubicBezTo>
                      <a:pt x="97" y="40"/>
                      <a:pt x="94" y="47"/>
                      <a:pt x="87" y="52"/>
                    </a:cubicBezTo>
                    <a:cubicBezTo>
                      <a:pt x="79" y="58"/>
                      <a:pt x="66" y="61"/>
                      <a:pt x="49" y="61"/>
                    </a:cubicBezTo>
                    <a:close/>
                    <a:moveTo>
                      <a:pt x="49" y="49"/>
                    </a:moveTo>
                    <a:cubicBezTo>
                      <a:pt x="64" y="49"/>
                      <a:pt x="74" y="47"/>
                      <a:pt x="80" y="44"/>
                    </a:cubicBezTo>
                    <a:cubicBezTo>
                      <a:pt x="85" y="40"/>
                      <a:pt x="87" y="36"/>
                      <a:pt x="87" y="30"/>
                    </a:cubicBezTo>
                    <a:cubicBezTo>
                      <a:pt x="87" y="25"/>
                      <a:pt x="85" y="21"/>
                      <a:pt x="80" y="17"/>
                    </a:cubicBezTo>
                    <a:cubicBezTo>
                      <a:pt x="74" y="13"/>
                      <a:pt x="64" y="11"/>
                      <a:pt x="49" y="11"/>
                    </a:cubicBezTo>
                    <a:cubicBezTo>
                      <a:pt x="33" y="11"/>
                      <a:pt x="23" y="13"/>
                      <a:pt x="17" y="17"/>
                    </a:cubicBezTo>
                    <a:cubicBezTo>
                      <a:pt x="12" y="21"/>
                      <a:pt x="10" y="25"/>
                      <a:pt x="10" y="31"/>
                    </a:cubicBezTo>
                    <a:cubicBezTo>
                      <a:pt x="10" y="36"/>
                      <a:pt x="12" y="40"/>
                      <a:pt x="17" y="43"/>
                    </a:cubicBezTo>
                    <a:cubicBezTo>
                      <a:pt x="22" y="47"/>
                      <a:pt x="33" y="49"/>
                      <a:pt x="49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744"/>
              <p:cNvSpPr>
                <a:spLocks noEditPoints="1"/>
              </p:cNvSpPr>
              <p:nvPr/>
            </p:nvSpPr>
            <p:spPr bwMode="auto">
              <a:xfrm>
                <a:off x="4012" y="1656"/>
                <a:ext cx="22" cy="14"/>
              </a:xfrm>
              <a:custGeom>
                <a:avLst/>
                <a:gdLst>
                  <a:gd name="T0" fmla="*/ 73 w 97"/>
                  <a:gd name="T1" fmla="*/ 61 h 62"/>
                  <a:gd name="T2" fmla="*/ 72 w 97"/>
                  <a:gd name="T3" fmla="*/ 49 h 62"/>
                  <a:gd name="T4" fmla="*/ 84 w 97"/>
                  <a:gd name="T5" fmla="*/ 44 h 62"/>
                  <a:gd name="T6" fmla="*/ 87 w 97"/>
                  <a:gd name="T7" fmla="*/ 34 h 62"/>
                  <a:gd name="T8" fmla="*/ 85 w 97"/>
                  <a:gd name="T9" fmla="*/ 24 h 62"/>
                  <a:gd name="T10" fmla="*/ 78 w 97"/>
                  <a:gd name="T11" fmla="*/ 18 h 62"/>
                  <a:gd name="T12" fmla="*/ 67 w 97"/>
                  <a:gd name="T13" fmla="*/ 13 h 62"/>
                  <a:gd name="T14" fmla="*/ 53 w 97"/>
                  <a:gd name="T15" fmla="*/ 12 h 62"/>
                  <a:gd name="T16" fmla="*/ 51 w 97"/>
                  <a:gd name="T17" fmla="*/ 12 h 62"/>
                  <a:gd name="T18" fmla="*/ 60 w 97"/>
                  <a:gd name="T19" fmla="*/ 21 h 62"/>
                  <a:gd name="T20" fmla="*/ 63 w 97"/>
                  <a:gd name="T21" fmla="*/ 34 h 62"/>
                  <a:gd name="T22" fmla="*/ 55 w 97"/>
                  <a:gd name="T23" fmla="*/ 54 h 62"/>
                  <a:gd name="T24" fmla="*/ 32 w 97"/>
                  <a:gd name="T25" fmla="*/ 62 h 62"/>
                  <a:gd name="T26" fmla="*/ 9 w 97"/>
                  <a:gd name="T27" fmla="*/ 54 h 62"/>
                  <a:gd name="T28" fmla="*/ 0 w 97"/>
                  <a:gd name="T29" fmla="*/ 33 h 62"/>
                  <a:gd name="T30" fmla="*/ 5 w 97"/>
                  <a:gd name="T31" fmla="*/ 16 h 62"/>
                  <a:gd name="T32" fmla="*/ 19 w 97"/>
                  <a:gd name="T33" fmla="*/ 4 h 62"/>
                  <a:gd name="T34" fmla="*/ 46 w 97"/>
                  <a:gd name="T35" fmla="*/ 0 h 62"/>
                  <a:gd name="T36" fmla="*/ 75 w 97"/>
                  <a:gd name="T37" fmla="*/ 4 h 62"/>
                  <a:gd name="T38" fmla="*/ 91 w 97"/>
                  <a:gd name="T39" fmla="*/ 16 h 62"/>
                  <a:gd name="T40" fmla="*/ 97 w 97"/>
                  <a:gd name="T41" fmla="*/ 34 h 62"/>
                  <a:gd name="T42" fmla="*/ 91 w 97"/>
                  <a:gd name="T43" fmla="*/ 52 h 62"/>
                  <a:gd name="T44" fmla="*/ 73 w 97"/>
                  <a:gd name="T45" fmla="*/ 61 h 62"/>
                  <a:gd name="T46" fmla="*/ 32 w 97"/>
                  <a:gd name="T47" fmla="*/ 13 h 62"/>
                  <a:gd name="T48" fmla="*/ 16 w 97"/>
                  <a:gd name="T49" fmla="*/ 18 h 62"/>
                  <a:gd name="T50" fmla="*/ 10 w 97"/>
                  <a:gd name="T51" fmla="*/ 31 h 62"/>
                  <a:gd name="T52" fmla="*/ 16 w 97"/>
                  <a:gd name="T53" fmla="*/ 45 h 62"/>
                  <a:gd name="T54" fmla="*/ 33 w 97"/>
                  <a:gd name="T55" fmla="*/ 50 h 62"/>
                  <a:gd name="T56" fmla="*/ 47 w 97"/>
                  <a:gd name="T57" fmla="*/ 45 h 62"/>
                  <a:gd name="T58" fmla="*/ 53 w 97"/>
                  <a:gd name="T59" fmla="*/ 32 h 62"/>
                  <a:gd name="T60" fmla="*/ 47 w 97"/>
                  <a:gd name="T61" fmla="*/ 18 h 62"/>
                  <a:gd name="T62" fmla="*/ 32 w 97"/>
                  <a:gd name="T63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7" h="62">
                    <a:moveTo>
                      <a:pt x="73" y="61"/>
                    </a:moveTo>
                    <a:lnTo>
                      <a:pt x="72" y="49"/>
                    </a:lnTo>
                    <a:cubicBezTo>
                      <a:pt x="78" y="49"/>
                      <a:pt x="81" y="47"/>
                      <a:pt x="84" y="44"/>
                    </a:cubicBezTo>
                    <a:cubicBezTo>
                      <a:pt x="86" y="41"/>
                      <a:pt x="87" y="38"/>
                      <a:pt x="87" y="34"/>
                    </a:cubicBezTo>
                    <a:cubicBezTo>
                      <a:pt x="87" y="30"/>
                      <a:pt x="87" y="27"/>
                      <a:pt x="85" y="24"/>
                    </a:cubicBezTo>
                    <a:cubicBezTo>
                      <a:pt x="83" y="22"/>
                      <a:pt x="81" y="19"/>
                      <a:pt x="78" y="18"/>
                    </a:cubicBezTo>
                    <a:cubicBezTo>
                      <a:pt x="76" y="16"/>
                      <a:pt x="72" y="15"/>
                      <a:pt x="67" y="13"/>
                    </a:cubicBezTo>
                    <a:cubicBezTo>
                      <a:pt x="63" y="12"/>
                      <a:pt x="58" y="12"/>
                      <a:pt x="53" y="12"/>
                    </a:cubicBezTo>
                    <a:cubicBezTo>
                      <a:pt x="53" y="12"/>
                      <a:pt x="52" y="12"/>
                      <a:pt x="51" y="12"/>
                    </a:cubicBezTo>
                    <a:cubicBezTo>
                      <a:pt x="54" y="14"/>
                      <a:pt x="57" y="17"/>
                      <a:pt x="60" y="21"/>
                    </a:cubicBezTo>
                    <a:cubicBezTo>
                      <a:pt x="62" y="25"/>
                      <a:pt x="63" y="30"/>
                      <a:pt x="63" y="34"/>
                    </a:cubicBezTo>
                    <a:cubicBezTo>
                      <a:pt x="63" y="42"/>
                      <a:pt x="60" y="49"/>
                      <a:pt x="55" y="54"/>
                    </a:cubicBezTo>
                    <a:cubicBezTo>
                      <a:pt x="49" y="60"/>
                      <a:pt x="41" y="62"/>
                      <a:pt x="32" y="62"/>
                    </a:cubicBezTo>
                    <a:cubicBezTo>
                      <a:pt x="23" y="62"/>
                      <a:pt x="15" y="60"/>
                      <a:pt x="9" y="54"/>
                    </a:cubicBezTo>
                    <a:cubicBezTo>
                      <a:pt x="3" y="48"/>
                      <a:pt x="0" y="41"/>
                      <a:pt x="0" y="33"/>
                    </a:cubicBezTo>
                    <a:cubicBezTo>
                      <a:pt x="0" y="26"/>
                      <a:pt x="2" y="21"/>
                      <a:pt x="5" y="16"/>
                    </a:cubicBezTo>
                    <a:cubicBezTo>
                      <a:pt x="8" y="11"/>
                      <a:pt x="13" y="7"/>
                      <a:pt x="19" y="4"/>
                    </a:cubicBezTo>
                    <a:cubicBezTo>
                      <a:pt x="25" y="1"/>
                      <a:pt x="34" y="0"/>
                      <a:pt x="46" y="0"/>
                    </a:cubicBezTo>
                    <a:cubicBezTo>
                      <a:pt x="58" y="0"/>
                      <a:pt x="68" y="1"/>
                      <a:pt x="75" y="4"/>
                    </a:cubicBezTo>
                    <a:cubicBezTo>
                      <a:pt x="82" y="7"/>
                      <a:pt x="88" y="11"/>
                      <a:pt x="91" y="16"/>
                    </a:cubicBezTo>
                    <a:cubicBezTo>
                      <a:pt x="95" y="21"/>
                      <a:pt x="97" y="27"/>
                      <a:pt x="97" y="34"/>
                    </a:cubicBezTo>
                    <a:cubicBezTo>
                      <a:pt x="97" y="41"/>
                      <a:pt x="95" y="47"/>
                      <a:pt x="91" y="52"/>
                    </a:cubicBezTo>
                    <a:cubicBezTo>
                      <a:pt x="87" y="57"/>
                      <a:pt x="81" y="60"/>
                      <a:pt x="73" y="61"/>
                    </a:cubicBezTo>
                    <a:close/>
                    <a:moveTo>
                      <a:pt x="32" y="13"/>
                    </a:moveTo>
                    <a:cubicBezTo>
                      <a:pt x="25" y="13"/>
                      <a:pt x="20" y="15"/>
                      <a:pt x="16" y="18"/>
                    </a:cubicBezTo>
                    <a:cubicBezTo>
                      <a:pt x="12" y="22"/>
                      <a:pt x="10" y="26"/>
                      <a:pt x="10" y="31"/>
                    </a:cubicBezTo>
                    <a:cubicBezTo>
                      <a:pt x="10" y="36"/>
                      <a:pt x="12" y="41"/>
                      <a:pt x="16" y="45"/>
                    </a:cubicBezTo>
                    <a:cubicBezTo>
                      <a:pt x="20" y="49"/>
                      <a:pt x="26" y="50"/>
                      <a:pt x="33" y="50"/>
                    </a:cubicBezTo>
                    <a:cubicBezTo>
                      <a:pt x="39" y="50"/>
                      <a:pt x="43" y="49"/>
                      <a:pt x="47" y="45"/>
                    </a:cubicBezTo>
                    <a:cubicBezTo>
                      <a:pt x="51" y="41"/>
                      <a:pt x="53" y="37"/>
                      <a:pt x="53" y="32"/>
                    </a:cubicBezTo>
                    <a:cubicBezTo>
                      <a:pt x="53" y="26"/>
                      <a:pt x="51" y="22"/>
                      <a:pt x="47" y="18"/>
                    </a:cubicBezTo>
                    <a:cubicBezTo>
                      <a:pt x="43" y="15"/>
                      <a:pt x="38" y="13"/>
                      <a:pt x="3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745"/>
              <p:cNvSpPr>
                <a:spLocks noEditPoints="1"/>
              </p:cNvSpPr>
              <p:nvPr/>
            </p:nvSpPr>
            <p:spPr bwMode="auto">
              <a:xfrm>
                <a:off x="4070" y="1656"/>
                <a:ext cx="22" cy="14"/>
              </a:xfrm>
              <a:custGeom>
                <a:avLst/>
                <a:gdLst>
                  <a:gd name="T0" fmla="*/ 44 w 97"/>
                  <a:gd name="T1" fmla="*/ 45 h 63"/>
                  <a:gd name="T2" fmla="*/ 36 w 97"/>
                  <a:gd name="T3" fmla="*/ 55 h 63"/>
                  <a:gd name="T4" fmla="*/ 25 w 97"/>
                  <a:gd name="T5" fmla="*/ 59 h 63"/>
                  <a:gd name="T6" fmla="*/ 7 w 97"/>
                  <a:gd name="T7" fmla="*/ 51 h 63"/>
                  <a:gd name="T8" fmla="*/ 0 w 97"/>
                  <a:gd name="T9" fmla="*/ 32 h 63"/>
                  <a:gd name="T10" fmla="*/ 7 w 97"/>
                  <a:gd name="T11" fmla="*/ 12 h 63"/>
                  <a:gd name="T12" fmla="*/ 25 w 97"/>
                  <a:gd name="T13" fmla="*/ 4 h 63"/>
                  <a:gd name="T14" fmla="*/ 36 w 97"/>
                  <a:gd name="T15" fmla="*/ 7 h 63"/>
                  <a:gd name="T16" fmla="*/ 44 w 97"/>
                  <a:gd name="T17" fmla="*/ 18 h 63"/>
                  <a:gd name="T18" fmla="*/ 53 w 97"/>
                  <a:gd name="T19" fmla="*/ 5 h 63"/>
                  <a:gd name="T20" fmla="*/ 68 w 97"/>
                  <a:gd name="T21" fmla="*/ 0 h 63"/>
                  <a:gd name="T22" fmla="*/ 89 w 97"/>
                  <a:gd name="T23" fmla="*/ 9 h 63"/>
                  <a:gd name="T24" fmla="*/ 97 w 97"/>
                  <a:gd name="T25" fmla="*/ 31 h 63"/>
                  <a:gd name="T26" fmla="*/ 89 w 97"/>
                  <a:gd name="T27" fmla="*/ 54 h 63"/>
                  <a:gd name="T28" fmla="*/ 68 w 97"/>
                  <a:gd name="T29" fmla="*/ 63 h 63"/>
                  <a:gd name="T30" fmla="*/ 52 w 97"/>
                  <a:gd name="T31" fmla="*/ 58 h 63"/>
                  <a:gd name="T32" fmla="*/ 44 w 97"/>
                  <a:gd name="T33" fmla="*/ 45 h 63"/>
                  <a:gd name="T34" fmla="*/ 24 w 97"/>
                  <a:gd name="T35" fmla="*/ 47 h 63"/>
                  <a:gd name="T36" fmla="*/ 35 w 97"/>
                  <a:gd name="T37" fmla="*/ 42 h 63"/>
                  <a:gd name="T38" fmla="*/ 39 w 97"/>
                  <a:gd name="T39" fmla="*/ 31 h 63"/>
                  <a:gd name="T40" fmla="*/ 35 w 97"/>
                  <a:gd name="T41" fmla="*/ 20 h 63"/>
                  <a:gd name="T42" fmla="*/ 25 w 97"/>
                  <a:gd name="T43" fmla="*/ 16 h 63"/>
                  <a:gd name="T44" fmla="*/ 14 w 97"/>
                  <a:gd name="T45" fmla="*/ 20 h 63"/>
                  <a:gd name="T46" fmla="*/ 10 w 97"/>
                  <a:gd name="T47" fmla="*/ 31 h 63"/>
                  <a:gd name="T48" fmla="*/ 14 w 97"/>
                  <a:gd name="T49" fmla="*/ 42 h 63"/>
                  <a:gd name="T50" fmla="*/ 24 w 97"/>
                  <a:gd name="T51" fmla="*/ 47 h 63"/>
                  <a:gd name="T52" fmla="*/ 68 w 97"/>
                  <a:gd name="T53" fmla="*/ 51 h 63"/>
                  <a:gd name="T54" fmla="*/ 78 w 97"/>
                  <a:gd name="T55" fmla="*/ 48 h 63"/>
                  <a:gd name="T56" fmla="*/ 85 w 97"/>
                  <a:gd name="T57" fmla="*/ 41 h 63"/>
                  <a:gd name="T58" fmla="*/ 87 w 97"/>
                  <a:gd name="T59" fmla="*/ 31 h 63"/>
                  <a:gd name="T60" fmla="*/ 82 w 97"/>
                  <a:gd name="T61" fmla="*/ 17 h 63"/>
                  <a:gd name="T62" fmla="*/ 68 w 97"/>
                  <a:gd name="T63" fmla="*/ 12 h 63"/>
                  <a:gd name="T64" fmla="*/ 54 w 97"/>
                  <a:gd name="T65" fmla="*/ 18 h 63"/>
                  <a:gd name="T66" fmla="*/ 49 w 97"/>
                  <a:gd name="T67" fmla="*/ 32 h 63"/>
                  <a:gd name="T68" fmla="*/ 54 w 97"/>
                  <a:gd name="T69" fmla="*/ 45 h 63"/>
                  <a:gd name="T70" fmla="*/ 68 w 97"/>
                  <a:gd name="T71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63">
                    <a:moveTo>
                      <a:pt x="44" y="45"/>
                    </a:moveTo>
                    <a:cubicBezTo>
                      <a:pt x="42" y="49"/>
                      <a:pt x="40" y="53"/>
                      <a:pt x="36" y="55"/>
                    </a:cubicBezTo>
                    <a:cubicBezTo>
                      <a:pt x="33" y="58"/>
                      <a:pt x="29" y="59"/>
                      <a:pt x="25" y="59"/>
                    </a:cubicBezTo>
                    <a:cubicBezTo>
                      <a:pt x="18" y="59"/>
                      <a:pt x="12" y="56"/>
                      <a:pt x="7" y="51"/>
                    </a:cubicBezTo>
                    <a:cubicBezTo>
                      <a:pt x="3" y="46"/>
                      <a:pt x="0" y="40"/>
                      <a:pt x="0" y="32"/>
                    </a:cubicBezTo>
                    <a:cubicBezTo>
                      <a:pt x="0" y="23"/>
                      <a:pt x="3" y="17"/>
                      <a:pt x="7" y="12"/>
                    </a:cubicBezTo>
                    <a:cubicBezTo>
                      <a:pt x="12" y="7"/>
                      <a:pt x="18" y="4"/>
                      <a:pt x="25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40" y="10"/>
                      <a:pt x="42" y="13"/>
                      <a:pt x="44" y="18"/>
                    </a:cubicBezTo>
                    <a:cubicBezTo>
                      <a:pt x="46" y="12"/>
                      <a:pt x="49" y="8"/>
                      <a:pt x="53" y="5"/>
                    </a:cubicBezTo>
                    <a:cubicBezTo>
                      <a:pt x="57" y="2"/>
                      <a:pt x="62" y="0"/>
                      <a:pt x="68" y="0"/>
                    </a:cubicBezTo>
                    <a:cubicBezTo>
                      <a:pt x="76" y="0"/>
                      <a:pt x="83" y="3"/>
                      <a:pt x="89" y="9"/>
                    </a:cubicBezTo>
                    <a:cubicBezTo>
                      <a:pt x="94" y="14"/>
                      <a:pt x="97" y="22"/>
                      <a:pt x="97" y="31"/>
                    </a:cubicBezTo>
                    <a:cubicBezTo>
                      <a:pt x="97" y="41"/>
                      <a:pt x="94" y="48"/>
                      <a:pt x="89" y="54"/>
                    </a:cubicBezTo>
                    <a:cubicBezTo>
                      <a:pt x="83" y="60"/>
                      <a:pt x="76" y="63"/>
                      <a:pt x="68" y="63"/>
                    </a:cubicBezTo>
                    <a:cubicBezTo>
                      <a:pt x="62" y="63"/>
                      <a:pt x="57" y="61"/>
                      <a:pt x="52" y="58"/>
                    </a:cubicBezTo>
                    <a:cubicBezTo>
                      <a:pt x="48" y="55"/>
                      <a:pt x="45" y="50"/>
                      <a:pt x="44" y="45"/>
                    </a:cubicBezTo>
                    <a:close/>
                    <a:moveTo>
                      <a:pt x="24" y="47"/>
                    </a:moveTo>
                    <a:cubicBezTo>
                      <a:pt x="29" y="47"/>
                      <a:pt x="32" y="45"/>
                      <a:pt x="35" y="42"/>
                    </a:cubicBezTo>
                    <a:cubicBezTo>
                      <a:pt x="38" y="40"/>
                      <a:pt x="39" y="36"/>
                      <a:pt x="39" y="31"/>
                    </a:cubicBezTo>
                    <a:cubicBezTo>
                      <a:pt x="39" y="27"/>
                      <a:pt x="38" y="23"/>
                      <a:pt x="35" y="20"/>
                    </a:cubicBezTo>
                    <a:cubicBezTo>
                      <a:pt x="32" y="17"/>
                      <a:pt x="29" y="16"/>
                      <a:pt x="25" y="16"/>
                    </a:cubicBezTo>
                    <a:cubicBezTo>
                      <a:pt x="21" y="16"/>
                      <a:pt x="17" y="17"/>
                      <a:pt x="14" y="20"/>
                    </a:cubicBezTo>
                    <a:cubicBezTo>
                      <a:pt x="11" y="23"/>
                      <a:pt x="10" y="27"/>
                      <a:pt x="10" y="31"/>
                    </a:cubicBezTo>
                    <a:cubicBezTo>
                      <a:pt x="10" y="36"/>
                      <a:pt x="11" y="40"/>
                      <a:pt x="14" y="42"/>
                    </a:cubicBezTo>
                    <a:cubicBezTo>
                      <a:pt x="17" y="45"/>
                      <a:pt x="20" y="47"/>
                      <a:pt x="24" y="47"/>
                    </a:cubicBezTo>
                    <a:close/>
                    <a:moveTo>
                      <a:pt x="68" y="51"/>
                    </a:moveTo>
                    <a:cubicBezTo>
                      <a:pt x="71" y="51"/>
                      <a:pt x="74" y="50"/>
                      <a:pt x="78" y="48"/>
                    </a:cubicBezTo>
                    <a:cubicBezTo>
                      <a:pt x="81" y="47"/>
                      <a:pt x="83" y="44"/>
                      <a:pt x="85" y="41"/>
                    </a:cubicBezTo>
                    <a:cubicBezTo>
                      <a:pt x="86" y="38"/>
                      <a:pt x="87" y="35"/>
                      <a:pt x="87" y="31"/>
                    </a:cubicBezTo>
                    <a:cubicBezTo>
                      <a:pt x="87" y="26"/>
                      <a:pt x="86" y="21"/>
                      <a:pt x="82" y="17"/>
                    </a:cubicBezTo>
                    <a:cubicBezTo>
                      <a:pt x="78" y="14"/>
                      <a:pt x="74" y="12"/>
                      <a:pt x="68" y="12"/>
                    </a:cubicBezTo>
                    <a:cubicBezTo>
                      <a:pt x="63" y="12"/>
                      <a:pt x="58" y="14"/>
                      <a:pt x="54" y="18"/>
                    </a:cubicBezTo>
                    <a:cubicBezTo>
                      <a:pt x="51" y="21"/>
                      <a:pt x="49" y="26"/>
                      <a:pt x="49" y="32"/>
                    </a:cubicBezTo>
                    <a:cubicBezTo>
                      <a:pt x="49" y="37"/>
                      <a:pt x="51" y="42"/>
                      <a:pt x="54" y="45"/>
                    </a:cubicBezTo>
                    <a:cubicBezTo>
                      <a:pt x="58" y="49"/>
                      <a:pt x="63" y="51"/>
                      <a:pt x="68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746"/>
              <p:cNvSpPr>
                <a:spLocks/>
              </p:cNvSpPr>
              <p:nvPr/>
            </p:nvSpPr>
            <p:spPr bwMode="auto">
              <a:xfrm>
                <a:off x="4162" y="1656"/>
                <a:ext cx="22" cy="14"/>
              </a:xfrm>
              <a:custGeom>
                <a:avLst/>
                <a:gdLst>
                  <a:gd name="T0" fmla="*/ 11 w 94"/>
                  <a:gd name="T1" fmla="*/ 62 h 62"/>
                  <a:gd name="T2" fmla="*/ 0 w 94"/>
                  <a:gd name="T3" fmla="*/ 62 h 62"/>
                  <a:gd name="T4" fmla="*/ 0 w 94"/>
                  <a:gd name="T5" fmla="*/ 0 h 62"/>
                  <a:gd name="T6" fmla="*/ 9 w 94"/>
                  <a:gd name="T7" fmla="*/ 0 h 62"/>
                  <a:gd name="T8" fmla="*/ 35 w 94"/>
                  <a:gd name="T9" fmla="*/ 18 h 62"/>
                  <a:gd name="T10" fmla="*/ 68 w 94"/>
                  <a:gd name="T11" fmla="*/ 32 h 62"/>
                  <a:gd name="T12" fmla="*/ 94 w 94"/>
                  <a:gd name="T13" fmla="*/ 36 h 62"/>
                  <a:gd name="T14" fmla="*/ 94 w 94"/>
                  <a:gd name="T15" fmla="*/ 48 h 62"/>
                  <a:gd name="T16" fmla="*/ 67 w 94"/>
                  <a:gd name="T17" fmla="*/ 44 h 62"/>
                  <a:gd name="T18" fmla="*/ 36 w 94"/>
                  <a:gd name="T19" fmla="*/ 32 h 62"/>
                  <a:gd name="T20" fmla="*/ 11 w 94"/>
                  <a:gd name="T21" fmla="*/ 15 h 62"/>
                  <a:gd name="T22" fmla="*/ 11 w 94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62">
                    <a:moveTo>
                      <a:pt x="1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9" y="0"/>
                    </a:lnTo>
                    <a:cubicBezTo>
                      <a:pt x="16" y="6"/>
                      <a:pt x="24" y="12"/>
                      <a:pt x="35" y="18"/>
                    </a:cubicBezTo>
                    <a:cubicBezTo>
                      <a:pt x="45" y="24"/>
                      <a:pt x="56" y="29"/>
                      <a:pt x="68" y="32"/>
                    </a:cubicBezTo>
                    <a:cubicBezTo>
                      <a:pt x="76" y="34"/>
                      <a:pt x="84" y="36"/>
                      <a:pt x="94" y="36"/>
                    </a:cubicBezTo>
                    <a:lnTo>
                      <a:pt x="94" y="48"/>
                    </a:lnTo>
                    <a:cubicBezTo>
                      <a:pt x="86" y="48"/>
                      <a:pt x="77" y="47"/>
                      <a:pt x="67" y="44"/>
                    </a:cubicBezTo>
                    <a:cubicBezTo>
                      <a:pt x="56" y="41"/>
                      <a:pt x="46" y="37"/>
                      <a:pt x="36" y="32"/>
                    </a:cubicBezTo>
                    <a:cubicBezTo>
                      <a:pt x="26" y="27"/>
                      <a:pt x="18" y="21"/>
                      <a:pt x="11" y="15"/>
                    </a:cubicBezTo>
                    <a:lnTo>
                      <a:pt x="11" y="6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747"/>
              <p:cNvSpPr>
                <a:spLocks noEditPoints="1"/>
              </p:cNvSpPr>
              <p:nvPr/>
            </p:nvSpPr>
            <p:spPr bwMode="auto">
              <a:xfrm>
                <a:off x="4220" y="1656"/>
                <a:ext cx="22" cy="14"/>
              </a:xfrm>
              <a:custGeom>
                <a:avLst/>
                <a:gdLst>
                  <a:gd name="T0" fmla="*/ 23 w 96"/>
                  <a:gd name="T1" fmla="*/ 2 h 63"/>
                  <a:gd name="T2" fmla="*/ 24 w 96"/>
                  <a:gd name="T3" fmla="*/ 14 h 63"/>
                  <a:gd name="T4" fmla="*/ 14 w 96"/>
                  <a:gd name="T5" fmla="*/ 18 h 63"/>
                  <a:gd name="T6" fmla="*/ 9 w 96"/>
                  <a:gd name="T7" fmla="*/ 30 h 63"/>
                  <a:gd name="T8" fmla="*/ 12 w 96"/>
                  <a:gd name="T9" fmla="*/ 39 h 63"/>
                  <a:gd name="T10" fmla="*/ 24 w 96"/>
                  <a:gd name="T11" fmla="*/ 48 h 63"/>
                  <a:gd name="T12" fmla="*/ 46 w 96"/>
                  <a:gd name="T13" fmla="*/ 51 h 63"/>
                  <a:gd name="T14" fmla="*/ 36 w 96"/>
                  <a:gd name="T15" fmla="*/ 41 h 63"/>
                  <a:gd name="T16" fmla="*/ 33 w 96"/>
                  <a:gd name="T17" fmla="*/ 28 h 63"/>
                  <a:gd name="T18" fmla="*/ 42 w 96"/>
                  <a:gd name="T19" fmla="*/ 9 h 63"/>
                  <a:gd name="T20" fmla="*/ 64 w 96"/>
                  <a:gd name="T21" fmla="*/ 0 h 63"/>
                  <a:gd name="T22" fmla="*/ 81 w 96"/>
                  <a:gd name="T23" fmla="*/ 4 h 63"/>
                  <a:gd name="T24" fmla="*/ 92 w 96"/>
                  <a:gd name="T25" fmla="*/ 15 h 63"/>
                  <a:gd name="T26" fmla="*/ 96 w 96"/>
                  <a:gd name="T27" fmla="*/ 30 h 63"/>
                  <a:gd name="T28" fmla="*/ 86 w 96"/>
                  <a:gd name="T29" fmla="*/ 54 h 63"/>
                  <a:gd name="T30" fmla="*/ 50 w 96"/>
                  <a:gd name="T31" fmla="*/ 63 h 63"/>
                  <a:gd name="T32" fmla="*/ 10 w 96"/>
                  <a:gd name="T33" fmla="*/ 53 h 63"/>
                  <a:gd name="T34" fmla="*/ 0 w 96"/>
                  <a:gd name="T35" fmla="*/ 29 h 63"/>
                  <a:gd name="T36" fmla="*/ 6 w 96"/>
                  <a:gd name="T37" fmla="*/ 11 h 63"/>
                  <a:gd name="T38" fmla="*/ 23 w 96"/>
                  <a:gd name="T39" fmla="*/ 2 h 63"/>
                  <a:gd name="T40" fmla="*/ 64 w 96"/>
                  <a:gd name="T41" fmla="*/ 50 h 63"/>
                  <a:gd name="T42" fmla="*/ 75 w 96"/>
                  <a:gd name="T43" fmla="*/ 47 h 63"/>
                  <a:gd name="T44" fmla="*/ 84 w 96"/>
                  <a:gd name="T45" fmla="*/ 40 h 63"/>
                  <a:gd name="T46" fmla="*/ 87 w 96"/>
                  <a:gd name="T47" fmla="*/ 30 h 63"/>
                  <a:gd name="T48" fmla="*/ 81 w 96"/>
                  <a:gd name="T49" fmla="*/ 18 h 63"/>
                  <a:gd name="T50" fmla="*/ 65 w 96"/>
                  <a:gd name="T51" fmla="*/ 12 h 63"/>
                  <a:gd name="T52" fmla="*/ 49 w 96"/>
                  <a:gd name="T53" fmla="*/ 18 h 63"/>
                  <a:gd name="T54" fmla="*/ 44 w 96"/>
                  <a:gd name="T55" fmla="*/ 31 h 63"/>
                  <a:gd name="T56" fmla="*/ 49 w 96"/>
                  <a:gd name="T57" fmla="*/ 44 h 63"/>
                  <a:gd name="T58" fmla="*/ 64 w 96"/>
                  <a:gd name="T59" fmla="*/ 5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63">
                    <a:moveTo>
                      <a:pt x="23" y="2"/>
                    </a:moveTo>
                    <a:lnTo>
                      <a:pt x="24" y="14"/>
                    </a:lnTo>
                    <a:cubicBezTo>
                      <a:pt x="20" y="15"/>
                      <a:pt x="16" y="16"/>
                      <a:pt x="14" y="18"/>
                    </a:cubicBezTo>
                    <a:cubicBezTo>
                      <a:pt x="11" y="21"/>
                      <a:pt x="9" y="25"/>
                      <a:pt x="9" y="30"/>
                    </a:cubicBezTo>
                    <a:cubicBezTo>
                      <a:pt x="9" y="33"/>
                      <a:pt x="10" y="37"/>
                      <a:pt x="12" y="39"/>
                    </a:cubicBezTo>
                    <a:cubicBezTo>
                      <a:pt x="15" y="43"/>
                      <a:pt x="19" y="46"/>
                      <a:pt x="24" y="48"/>
                    </a:cubicBezTo>
                    <a:cubicBezTo>
                      <a:pt x="29" y="50"/>
                      <a:pt x="36" y="51"/>
                      <a:pt x="46" y="51"/>
                    </a:cubicBezTo>
                    <a:cubicBezTo>
                      <a:pt x="42" y="49"/>
                      <a:pt x="38" y="45"/>
                      <a:pt x="36" y="41"/>
                    </a:cubicBezTo>
                    <a:cubicBezTo>
                      <a:pt x="34" y="37"/>
                      <a:pt x="33" y="33"/>
                      <a:pt x="33" y="28"/>
                    </a:cubicBezTo>
                    <a:cubicBezTo>
                      <a:pt x="33" y="21"/>
                      <a:pt x="36" y="14"/>
                      <a:pt x="42" y="9"/>
                    </a:cubicBezTo>
                    <a:cubicBezTo>
                      <a:pt x="48" y="3"/>
                      <a:pt x="55" y="0"/>
                      <a:pt x="64" y="0"/>
                    </a:cubicBezTo>
                    <a:cubicBezTo>
                      <a:pt x="70" y="0"/>
                      <a:pt x="75" y="2"/>
                      <a:pt x="81" y="4"/>
                    </a:cubicBezTo>
                    <a:cubicBezTo>
                      <a:pt x="86" y="7"/>
                      <a:pt x="90" y="10"/>
                      <a:pt x="92" y="15"/>
                    </a:cubicBezTo>
                    <a:cubicBezTo>
                      <a:pt x="95" y="19"/>
                      <a:pt x="96" y="24"/>
                      <a:pt x="96" y="30"/>
                    </a:cubicBezTo>
                    <a:cubicBezTo>
                      <a:pt x="96" y="40"/>
                      <a:pt x="93" y="48"/>
                      <a:pt x="86" y="54"/>
                    </a:cubicBezTo>
                    <a:cubicBezTo>
                      <a:pt x="78" y="60"/>
                      <a:pt x="67" y="63"/>
                      <a:pt x="50" y="63"/>
                    </a:cubicBezTo>
                    <a:cubicBezTo>
                      <a:pt x="32" y="63"/>
                      <a:pt x="19" y="60"/>
                      <a:pt x="10" y="53"/>
                    </a:cubicBezTo>
                    <a:cubicBezTo>
                      <a:pt x="3" y="47"/>
                      <a:pt x="0" y="39"/>
                      <a:pt x="0" y="29"/>
                    </a:cubicBezTo>
                    <a:cubicBezTo>
                      <a:pt x="0" y="21"/>
                      <a:pt x="2" y="15"/>
                      <a:pt x="6" y="11"/>
                    </a:cubicBezTo>
                    <a:cubicBezTo>
                      <a:pt x="10" y="6"/>
                      <a:pt x="16" y="3"/>
                      <a:pt x="23" y="2"/>
                    </a:cubicBezTo>
                    <a:close/>
                    <a:moveTo>
                      <a:pt x="64" y="50"/>
                    </a:moveTo>
                    <a:cubicBezTo>
                      <a:pt x="68" y="50"/>
                      <a:pt x="72" y="49"/>
                      <a:pt x="75" y="47"/>
                    </a:cubicBezTo>
                    <a:cubicBezTo>
                      <a:pt x="79" y="45"/>
                      <a:pt x="82" y="43"/>
                      <a:pt x="84" y="40"/>
                    </a:cubicBezTo>
                    <a:cubicBezTo>
                      <a:pt x="86" y="37"/>
                      <a:pt x="87" y="34"/>
                      <a:pt x="87" y="30"/>
                    </a:cubicBezTo>
                    <a:cubicBezTo>
                      <a:pt x="87" y="25"/>
                      <a:pt x="85" y="21"/>
                      <a:pt x="81" y="18"/>
                    </a:cubicBezTo>
                    <a:cubicBezTo>
                      <a:pt x="77" y="14"/>
                      <a:pt x="71" y="12"/>
                      <a:pt x="65" y="12"/>
                    </a:cubicBezTo>
                    <a:cubicBezTo>
                      <a:pt x="58" y="12"/>
                      <a:pt x="53" y="14"/>
                      <a:pt x="49" y="18"/>
                    </a:cubicBezTo>
                    <a:cubicBezTo>
                      <a:pt x="45" y="21"/>
                      <a:pt x="44" y="25"/>
                      <a:pt x="44" y="31"/>
                    </a:cubicBezTo>
                    <a:cubicBezTo>
                      <a:pt x="44" y="36"/>
                      <a:pt x="45" y="40"/>
                      <a:pt x="49" y="44"/>
                    </a:cubicBezTo>
                    <a:cubicBezTo>
                      <a:pt x="53" y="48"/>
                      <a:pt x="58" y="50"/>
                      <a:pt x="64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748"/>
              <p:cNvSpPr>
                <a:spLocks/>
              </p:cNvSpPr>
              <p:nvPr/>
            </p:nvSpPr>
            <p:spPr bwMode="auto">
              <a:xfrm>
                <a:off x="4278" y="1656"/>
                <a:ext cx="21" cy="14"/>
              </a:xfrm>
              <a:custGeom>
                <a:avLst/>
                <a:gdLst>
                  <a:gd name="T0" fmla="*/ 69 w 95"/>
                  <a:gd name="T1" fmla="*/ 62 h 62"/>
                  <a:gd name="T2" fmla="*/ 68 w 95"/>
                  <a:gd name="T3" fmla="*/ 50 h 62"/>
                  <a:gd name="T4" fmla="*/ 81 w 95"/>
                  <a:gd name="T5" fmla="*/ 44 h 62"/>
                  <a:gd name="T6" fmla="*/ 86 w 95"/>
                  <a:gd name="T7" fmla="*/ 32 h 62"/>
                  <a:gd name="T8" fmla="*/ 79 w 95"/>
                  <a:gd name="T9" fmla="*/ 18 h 62"/>
                  <a:gd name="T10" fmla="*/ 63 w 95"/>
                  <a:gd name="T11" fmla="*/ 12 h 62"/>
                  <a:gd name="T12" fmla="*/ 47 w 95"/>
                  <a:gd name="T13" fmla="*/ 18 h 62"/>
                  <a:gd name="T14" fmla="*/ 41 w 95"/>
                  <a:gd name="T15" fmla="*/ 32 h 62"/>
                  <a:gd name="T16" fmla="*/ 44 w 95"/>
                  <a:gd name="T17" fmla="*/ 42 h 62"/>
                  <a:gd name="T18" fmla="*/ 50 w 95"/>
                  <a:gd name="T19" fmla="*/ 49 h 62"/>
                  <a:gd name="T20" fmla="*/ 49 w 95"/>
                  <a:gd name="T21" fmla="*/ 60 h 62"/>
                  <a:gd name="T22" fmla="*/ 0 w 95"/>
                  <a:gd name="T23" fmla="*/ 51 h 62"/>
                  <a:gd name="T24" fmla="*/ 0 w 95"/>
                  <a:gd name="T25" fmla="*/ 4 h 62"/>
                  <a:gd name="T26" fmla="*/ 11 w 95"/>
                  <a:gd name="T27" fmla="*/ 4 h 62"/>
                  <a:gd name="T28" fmla="*/ 11 w 95"/>
                  <a:gd name="T29" fmla="*/ 42 h 62"/>
                  <a:gd name="T30" fmla="*/ 37 w 95"/>
                  <a:gd name="T31" fmla="*/ 47 h 62"/>
                  <a:gd name="T32" fmla="*/ 31 w 95"/>
                  <a:gd name="T33" fmla="*/ 29 h 62"/>
                  <a:gd name="T34" fmla="*/ 39 w 95"/>
                  <a:gd name="T35" fmla="*/ 8 h 62"/>
                  <a:gd name="T36" fmla="*/ 62 w 95"/>
                  <a:gd name="T37" fmla="*/ 0 h 62"/>
                  <a:gd name="T38" fmla="*/ 84 w 95"/>
                  <a:gd name="T39" fmla="*/ 7 h 62"/>
                  <a:gd name="T40" fmla="*/ 95 w 95"/>
                  <a:gd name="T41" fmla="*/ 32 h 62"/>
                  <a:gd name="T42" fmla="*/ 88 w 95"/>
                  <a:gd name="T43" fmla="*/ 53 h 62"/>
                  <a:gd name="T44" fmla="*/ 69 w 95"/>
                  <a:gd name="T4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2">
                    <a:moveTo>
                      <a:pt x="69" y="62"/>
                    </a:moveTo>
                    <a:lnTo>
                      <a:pt x="68" y="50"/>
                    </a:lnTo>
                    <a:cubicBezTo>
                      <a:pt x="74" y="49"/>
                      <a:pt x="78" y="47"/>
                      <a:pt x="81" y="44"/>
                    </a:cubicBezTo>
                    <a:cubicBezTo>
                      <a:pt x="84" y="41"/>
                      <a:pt x="86" y="37"/>
                      <a:pt x="86" y="32"/>
                    </a:cubicBezTo>
                    <a:cubicBezTo>
                      <a:pt x="86" y="26"/>
                      <a:pt x="84" y="22"/>
                      <a:pt x="79" y="18"/>
                    </a:cubicBezTo>
                    <a:cubicBezTo>
                      <a:pt x="75" y="14"/>
                      <a:pt x="70" y="12"/>
                      <a:pt x="63" y="12"/>
                    </a:cubicBezTo>
                    <a:cubicBezTo>
                      <a:pt x="56" y="12"/>
                      <a:pt x="51" y="14"/>
                      <a:pt x="47" y="18"/>
                    </a:cubicBezTo>
                    <a:cubicBezTo>
                      <a:pt x="43" y="21"/>
                      <a:pt x="41" y="26"/>
                      <a:pt x="41" y="32"/>
                    </a:cubicBezTo>
                    <a:cubicBezTo>
                      <a:pt x="41" y="36"/>
                      <a:pt x="42" y="39"/>
                      <a:pt x="44" y="42"/>
                    </a:cubicBezTo>
                    <a:cubicBezTo>
                      <a:pt x="45" y="45"/>
                      <a:pt x="48" y="48"/>
                      <a:pt x="50" y="49"/>
                    </a:cubicBezTo>
                    <a:lnTo>
                      <a:pt x="49" y="60"/>
                    </a:lnTo>
                    <a:lnTo>
                      <a:pt x="0" y="51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11" y="42"/>
                    </a:lnTo>
                    <a:lnTo>
                      <a:pt x="37" y="47"/>
                    </a:lnTo>
                    <a:cubicBezTo>
                      <a:pt x="33" y="41"/>
                      <a:pt x="31" y="35"/>
                      <a:pt x="31" y="29"/>
                    </a:cubicBezTo>
                    <a:cubicBezTo>
                      <a:pt x="31" y="21"/>
                      <a:pt x="34" y="14"/>
                      <a:pt x="39" y="8"/>
                    </a:cubicBezTo>
                    <a:cubicBezTo>
                      <a:pt x="45" y="2"/>
                      <a:pt x="53" y="0"/>
                      <a:pt x="62" y="0"/>
                    </a:cubicBezTo>
                    <a:cubicBezTo>
                      <a:pt x="70" y="0"/>
                      <a:pt x="78" y="2"/>
                      <a:pt x="84" y="7"/>
                    </a:cubicBezTo>
                    <a:cubicBezTo>
                      <a:pt x="91" y="13"/>
                      <a:pt x="95" y="21"/>
                      <a:pt x="95" y="32"/>
                    </a:cubicBezTo>
                    <a:cubicBezTo>
                      <a:pt x="95" y="41"/>
                      <a:pt x="93" y="48"/>
                      <a:pt x="88" y="53"/>
                    </a:cubicBezTo>
                    <a:cubicBezTo>
                      <a:pt x="83" y="59"/>
                      <a:pt x="77" y="62"/>
                      <a:pt x="69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749"/>
              <p:cNvSpPr>
                <a:spLocks noEditPoints="1"/>
              </p:cNvSpPr>
              <p:nvPr/>
            </p:nvSpPr>
            <p:spPr bwMode="auto">
              <a:xfrm>
                <a:off x="4335" y="1656"/>
                <a:ext cx="22" cy="15"/>
              </a:xfrm>
              <a:custGeom>
                <a:avLst/>
                <a:gdLst>
                  <a:gd name="T0" fmla="*/ 95 w 95"/>
                  <a:gd name="T1" fmla="*/ 24 h 65"/>
                  <a:gd name="T2" fmla="*/ 72 w 95"/>
                  <a:gd name="T3" fmla="*/ 24 h 65"/>
                  <a:gd name="T4" fmla="*/ 72 w 95"/>
                  <a:gd name="T5" fmla="*/ 65 h 65"/>
                  <a:gd name="T6" fmla="*/ 61 w 95"/>
                  <a:gd name="T7" fmla="*/ 65 h 65"/>
                  <a:gd name="T8" fmla="*/ 0 w 95"/>
                  <a:gd name="T9" fmla="*/ 22 h 65"/>
                  <a:gd name="T10" fmla="*/ 0 w 95"/>
                  <a:gd name="T11" fmla="*/ 12 h 65"/>
                  <a:gd name="T12" fmla="*/ 61 w 95"/>
                  <a:gd name="T13" fmla="*/ 12 h 65"/>
                  <a:gd name="T14" fmla="*/ 61 w 95"/>
                  <a:gd name="T15" fmla="*/ 0 h 65"/>
                  <a:gd name="T16" fmla="*/ 72 w 95"/>
                  <a:gd name="T17" fmla="*/ 0 h 65"/>
                  <a:gd name="T18" fmla="*/ 72 w 95"/>
                  <a:gd name="T19" fmla="*/ 12 h 65"/>
                  <a:gd name="T20" fmla="*/ 95 w 95"/>
                  <a:gd name="T21" fmla="*/ 12 h 65"/>
                  <a:gd name="T22" fmla="*/ 95 w 95"/>
                  <a:gd name="T23" fmla="*/ 24 h 65"/>
                  <a:gd name="T24" fmla="*/ 61 w 95"/>
                  <a:gd name="T25" fmla="*/ 24 h 65"/>
                  <a:gd name="T26" fmla="*/ 19 w 95"/>
                  <a:gd name="T27" fmla="*/ 24 h 65"/>
                  <a:gd name="T28" fmla="*/ 61 w 95"/>
                  <a:gd name="T29" fmla="*/ 54 h 65"/>
                  <a:gd name="T30" fmla="*/ 61 w 95"/>
                  <a:gd name="T3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65">
                    <a:moveTo>
                      <a:pt x="95" y="24"/>
                    </a:moveTo>
                    <a:lnTo>
                      <a:pt x="72" y="24"/>
                    </a:lnTo>
                    <a:lnTo>
                      <a:pt x="72" y="65"/>
                    </a:lnTo>
                    <a:lnTo>
                      <a:pt x="61" y="65"/>
                    </a:lnTo>
                    <a:lnTo>
                      <a:pt x="0" y="22"/>
                    </a:lnTo>
                    <a:lnTo>
                      <a:pt x="0" y="12"/>
                    </a:lnTo>
                    <a:lnTo>
                      <a:pt x="61" y="12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72" y="12"/>
                    </a:lnTo>
                    <a:lnTo>
                      <a:pt x="95" y="12"/>
                    </a:lnTo>
                    <a:lnTo>
                      <a:pt x="95" y="24"/>
                    </a:lnTo>
                    <a:close/>
                    <a:moveTo>
                      <a:pt x="61" y="24"/>
                    </a:moveTo>
                    <a:lnTo>
                      <a:pt x="19" y="24"/>
                    </a:lnTo>
                    <a:lnTo>
                      <a:pt x="61" y="54"/>
                    </a:lnTo>
                    <a:lnTo>
                      <a:pt x="6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750"/>
              <p:cNvSpPr>
                <a:spLocks/>
              </p:cNvSpPr>
              <p:nvPr/>
            </p:nvSpPr>
            <p:spPr bwMode="auto">
              <a:xfrm>
                <a:off x="4393" y="1656"/>
                <a:ext cx="22" cy="14"/>
              </a:xfrm>
              <a:custGeom>
                <a:avLst/>
                <a:gdLst>
                  <a:gd name="T0" fmla="*/ 70 w 96"/>
                  <a:gd name="T1" fmla="*/ 62 h 62"/>
                  <a:gd name="T2" fmla="*/ 68 w 96"/>
                  <a:gd name="T3" fmla="*/ 51 h 62"/>
                  <a:gd name="T4" fmla="*/ 82 w 96"/>
                  <a:gd name="T5" fmla="*/ 44 h 62"/>
                  <a:gd name="T6" fmla="*/ 87 w 96"/>
                  <a:gd name="T7" fmla="*/ 32 h 62"/>
                  <a:gd name="T8" fmla="*/ 81 w 96"/>
                  <a:gd name="T9" fmla="*/ 18 h 62"/>
                  <a:gd name="T10" fmla="*/ 67 w 96"/>
                  <a:gd name="T11" fmla="*/ 13 h 62"/>
                  <a:gd name="T12" fmla="*/ 54 w 96"/>
                  <a:gd name="T13" fmla="*/ 18 h 62"/>
                  <a:gd name="T14" fmla="*/ 49 w 96"/>
                  <a:gd name="T15" fmla="*/ 31 h 62"/>
                  <a:gd name="T16" fmla="*/ 50 w 96"/>
                  <a:gd name="T17" fmla="*/ 39 h 62"/>
                  <a:gd name="T18" fmla="*/ 40 w 96"/>
                  <a:gd name="T19" fmla="*/ 38 h 62"/>
                  <a:gd name="T20" fmla="*/ 40 w 96"/>
                  <a:gd name="T21" fmla="*/ 36 h 62"/>
                  <a:gd name="T22" fmla="*/ 36 w 96"/>
                  <a:gd name="T23" fmla="*/ 23 h 62"/>
                  <a:gd name="T24" fmla="*/ 24 w 96"/>
                  <a:gd name="T25" fmla="*/ 17 h 62"/>
                  <a:gd name="T26" fmla="*/ 13 w 96"/>
                  <a:gd name="T27" fmla="*/ 21 h 62"/>
                  <a:gd name="T28" fmla="*/ 9 w 96"/>
                  <a:gd name="T29" fmla="*/ 32 h 62"/>
                  <a:gd name="T30" fmla="*/ 13 w 96"/>
                  <a:gd name="T31" fmla="*/ 44 h 62"/>
                  <a:gd name="T32" fmla="*/ 26 w 96"/>
                  <a:gd name="T33" fmla="*/ 50 h 62"/>
                  <a:gd name="T34" fmla="*/ 24 w 96"/>
                  <a:gd name="T35" fmla="*/ 61 h 62"/>
                  <a:gd name="T36" fmla="*/ 6 w 96"/>
                  <a:gd name="T37" fmla="*/ 51 h 62"/>
                  <a:gd name="T38" fmla="*/ 0 w 96"/>
                  <a:gd name="T39" fmla="*/ 33 h 62"/>
                  <a:gd name="T40" fmla="*/ 3 w 96"/>
                  <a:gd name="T41" fmla="*/ 18 h 62"/>
                  <a:gd name="T42" fmla="*/ 12 w 96"/>
                  <a:gd name="T43" fmla="*/ 8 h 62"/>
                  <a:gd name="T44" fmla="*/ 24 w 96"/>
                  <a:gd name="T45" fmla="*/ 5 h 62"/>
                  <a:gd name="T46" fmla="*/ 35 w 96"/>
                  <a:gd name="T47" fmla="*/ 8 h 62"/>
                  <a:gd name="T48" fmla="*/ 43 w 96"/>
                  <a:gd name="T49" fmla="*/ 18 h 62"/>
                  <a:gd name="T50" fmla="*/ 51 w 96"/>
                  <a:gd name="T51" fmla="*/ 5 h 62"/>
                  <a:gd name="T52" fmla="*/ 67 w 96"/>
                  <a:gd name="T53" fmla="*/ 0 h 62"/>
                  <a:gd name="T54" fmla="*/ 88 w 96"/>
                  <a:gd name="T55" fmla="*/ 9 h 62"/>
                  <a:gd name="T56" fmla="*/ 96 w 96"/>
                  <a:gd name="T57" fmla="*/ 32 h 62"/>
                  <a:gd name="T58" fmla="*/ 89 w 96"/>
                  <a:gd name="T59" fmla="*/ 53 h 62"/>
                  <a:gd name="T60" fmla="*/ 70 w 96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6" h="62">
                    <a:moveTo>
                      <a:pt x="70" y="62"/>
                    </a:moveTo>
                    <a:lnTo>
                      <a:pt x="68" y="51"/>
                    </a:lnTo>
                    <a:cubicBezTo>
                      <a:pt x="75" y="49"/>
                      <a:pt x="79" y="47"/>
                      <a:pt x="82" y="44"/>
                    </a:cubicBezTo>
                    <a:cubicBezTo>
                      <a:pt x="85" y="41"/>
                      <a:pt x="87" y="37"/>
                      <a:pt x="87" y="32"/>
                    </a:cubicBezTo>
                    <a:cubicBezTo>
                      <a:pt x="87" y="27"/>
                      <a:pt x="85" y="22"/>
                      <a:pt x="81" y="18"/>
                    </a:cubicBezTo>
                    <a:cubicBezTo>
                      <a:pt x="77" y="15"/>
                      <a:pt x="73" y="13"/>
                      <a:pt x="67" y="13"/>
                    </a:cubicBezTo>
                    <a:cubicBezTo>
                      <a:pt x="62" y="13"/>
                      <a:pt x="57" y="14"/>
                      <a:pt x="54" y="18"/>
                    </a:cubicBezTo>
                    <a:cubicBezTo>
                      <a:pt x="50" y="21"/>
                      <a:pt x="49" y="26"/>
                      <a:pt x="49" y="31"/>
                    </a:cubicBezTo>
                    <a:cubicBezTo>
                      <a:pt x="49" y="33"/>
                      <a:pt x="49" y="36"/>
                      <a:pt x="50" y="39"/>
                    </a:cubicBezTo>
                    <a:lnTo>
                      <a:pt x="40" y="38"/>
                    </a:ln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1"/>
                      <a:pt x="38" y="27"/>
                      <a:pt x="36" y="23"/>
                    </a:cubicBezTo>
                    <a:cubicBezTo>
                      <a:pt x="33" y="19"/>
                      <a:pt x="29" y="17"/>
                      <a:pt x="24" y="17"/>
                    </a:cubicBezTo>
                    <a:cubicBezTo>
                      <a:pt x="20" y="17"/>
                      <a:pt x="16" y="18"/>
                      <a:pt x="13" y="21"/>
                    </a:cubicBezTo>
                    <a:cubicBezTo>
                      <a:pt x="11" y="24"/>
                      <a:pt x="9" y="28"/>
                      <a:pt x="9" y="32"/>
                    </a:cubicBezTo>
                    <a:cubicBezTo>
                      <a:pt x="9" y="37"/>
                      <a:pt x="11" y="41"/>
                      <a:pt x="13" y="44"/>
                    </a:cubicBezTo>
                    <a:cubicBezTo>
                      <a:pt x="16" y="47"/>
                      <a:pt x="21" y="49"/>
                      <a:pt x="26" y="50"/>
                    </a:cubicBezTo>
                    <a:lnTo>
                      <a:pt x="24" y="61"/>
                    </a:lnTo>
                    <a:cubicBezTo>
                      <a:pt x="16" y="60"/>
                      <a:pt x="10" y="57"/>
                      <a:pt x="6" y="51"/>
                    </a:cubicBezTo>
                    <a:cubicBezTo>
                      <a:pt x="2" y="46"/>
                      <a:pt x="0" y="40"/>
                      <a:pt x="0" y="33"/>
                    </a:cubicBezTo>
                    <a:cubicBezTo>
                      <a:pt x="0" y="28"/>
                      <a:pt x="1" y="23"/>
                      <a:pt x="3" y="18"/>
                    </a:cubicBezTo>
                    <a:cubicBezTo>
                      <a:pt x="5" y="14"/>
                      <a:pt x="8" y="11"/>
                      <a:pt x="12" y="8"/>
                    </a:cubicBezTo>
                    <a:cubicBezTo>
                      <a:pt x="16" y="6"/>
                      <a:pt x="20" y="5"/>
                      <a:pt x="24" y="5"/>
                    </a:cubicBezTo>
                    <a:cubicBezTo>
                      <a:pt x="28" y="5"/>
                      <a:pt x="32" y="6"/>
                      <a:pt x="35" y="8"/>
                    </a:cubicBezTo>
                    <a:cubicBezTo>
                      <a:pt x="39" y="10"/>
                      <a:pt x="41" y="14"/>
                      <a:pt x="43" y="18"/>
                    </a:cubicBezTo>
                    <a:cubicBezTo>
                      <a:pt x="45" y="12"/>
                      <a:pt x="47" y="8"/>
                      <a:pt x="51" y="5"/>
                    </a:cubicBezTo>
                    <a:cubicBezTo>
                      <a:pt x="55" y="2"/>
                      <a:pt x="61" y="0"/>
                      <a:pt x="67" y="0"/>
                    </a:cubicBezTo>
                    <a:cubicBezTo>
                      <a:pt x="75" y="0"/>
                      <a:pt x="82" y="3"/>
                      <a:pt x="88" y="9"/>
                    </a:cubicBezTo>
                    <a:cubicBezTo>
                      <a:pt x="93" y="15"/>
                      <a:pt x="96" y="23"/>
                      <a:pt x="96" y="32"/>
                    </a:cubicBezTo>
                    <a:cubicBezTo>
                      <a:pt x="96" y="41"/>
                      <a:pt x="94" y="47"/>
                      <a:pt x="89" y="53"/>
                    </a:cubicBezTo>
                    <a:cubicBezTo>
                      <a:pt x="84" y="58"/>
                      <a:pt x="78" y="62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751"/>
              <p:cNvSpPr>
                <a:spLocks/>
              </p:cNvSpPr>
              <p:nvPr/>
            </p:nvSpPr>
            <p:spPr bwMode="auto">
              <a:xfrm>
                <a:off x="4450" y="1656"/>
                <a:ext cx="22" cy="15"/>
              </a:xfrm>
              <a:custGeom>
                <a:avLst/>
                <a:gdLst>
                  <a:gd name="T0" fmla="*/ 83 w 95"/>
                  <a:gd name="T1" fmla="*/ 0 h 63"/>
                  <a:gd name="T2" fmla="*/ 95 w 95"/>
                  <a:gd name="T3" fmla="*/ 0 h 63"/>
                  <a:gd name="T4" fmla="*/ 95 w 95"/>
                  <a:gd name="T5" fmla="*/ 63 h 63"/>
                  <a:gd name="T6" fmla="*/ 87 w 95"/>
                  <a:gd name="T7" fmla="*/ 62 h 63"/>
                  <a:gd name="T8" fmla="*/ 74 w 95"/>
                  <a:gd name="T9" fmla="*/ 54 h 63"/>
                  <a:gd name="T10" fmla="*/ 60 w 95"/>
                  <a:gd name="T11" fmla="*/ 39 h 63"/>
                  <a:gd name="T12" fmla="*/ 40 w 95"/>
                  <a:gd name="T13" fmla="*/ 18 h 63"/>
                  <a:gd name="T14" fmla="*/ 26 w 95"/>
                  <a:gd name="T15" fmla="*/ 12 h 63"/>
                  <a:gd name="T16" fmla="*/ 14 w 95"/>
                  <a:gd name="T17" fmla="*/ 17 h 63"/>
                  <a:gd name="T18" fmla="*/ 9 w 95"/>
                  <a:gd name="T19" fmla="*/ 30 h 63"/>
                  <a:gd name="T20" fmla="*/ 14 w 95"/>
                  <a:gd name="T21" fmla="*/ 44 h 63"/>
                  <a:gd name="T22" fmla="*/ 28 w 95"/>
                  <a:gd name="T23" fmla="*/ 49 h 63"/>
                  <a:gd name="T24" fmla="*/ 27 w 95"/>
                  <a:gd name="T25" fmla="*/ 61 h 63"/>
                  <a:gd name="T26" fmla="*/ 7 w 95"/>
                  <a:gd name="T27" fmla="*/ 51 h 63"/>
                  <a:gd name="T28" fmla="*/ 0 w 95"/>
                  <a:gd name="T29" fmla="*/ 30 h 63"/>
                  <a:gd name="T30" fmla="*/ 7 w 95"/>
                  <a:gd name="T31" fmla="*/ 8 h 63"/>
                  <a:gd name="T32" fmla="*/ 26 w 95"/>
                  <a:gd name="T33" fmla="*/ 0 h 63"/>
                  <a:gd name="T34" fmla="*/ 37 w 95"/>
                  <a:gd name="T35" fmla="*/ 3 h 63"/>
                  <a:gd name="T36" fmla="*/ 49 w 95"/>
                  <a:gd name="T37" fmla="*/ 10 h 63"/>
                  <a:gd name="T38" fmla="*/ 65 w 95"/>
                  <a:gd name="T39" fmla="*/ 28 h 63"/>
                  <a:gd name="T40" fmla="*/ 77 w 95"/>
                  <a:gd name="T41" fmla="*/ 42 h 63"/>
                  <a:gd name="T42" fmla="*/ 83 w 95"/>
                  <a:gd name="T43" fmla="*/ 47 h 63"/>
                  <a:gd name="T44" fmla="*/ 83 w 95"/>
                  <a:gd name="T4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83" y="0"/>
                    </a:moveTo>
                    <a:lnTo>
                      <a:pt x="95" y="0"/>
                    </a:lnTo>
                    <a:lnTo>
                      <a:pt x="95" y="63"/>
                    </a:lnTo>
                    <a:cubicBezTo>
                      <a:pt x="92" y="63"/>
                      <a:pt x="89" y="63"/>
                      <a:pt x="87" y="62"/>
                    </a:cubicBezTo>
                    <a:cubicBezTo>
                      <a:pt x="82" y="60"/>
                      <a:pt x="78" y="57"/>
                      <a:pt x="74" y="54"/>
                    </a:cubicBezTo>
                    <a:cubicBezTo>
                      <a:pt x="70" y="50"/>
                      <a:pt x="65" y="45"/>
                      <a:pt x="60" y="39"/>
                    </a:cubicBezTo>
                    <a:cubicBezTo>
                      <a:pt x="51" y="28"/>
                      <a:pt x="45" y="21"/>
                      <a:pt x="40" y="18"/>
                    </a:cubicBezTo>
                    <a:cubicBezTo>
                      <a:pt x="35" y="14"/>
                      <a:pt x="30" y="12"/>
                      <a:pt x="26" y="12"/>
                    </a:cubicBezTo>
                    <a:cubicBezTo>
                      <a:pt x="21" y="12"/>
                      <a:pt x="17" y="14"/>
                      <a:pt x="14" y="17"/>
                    </a:cubicBezTo>
                    <a:cubicBezTo>
                      <a:pt x="11" y="21"/>
                      <a:pt x="9" y="25"/>
                      <a:pt x="9" y="30"/>
                    </a:cubicBezTo>
                    <a:cubicBezTo>
                      <a:pt x="9" y="36"/>
                      <a:pt x="11" y="40"/>
                      <a:pt x="14" y="44"/>
                    </a:cubicBezTo>
                    <a:cubicBezTo>
                      <a:pt x="18" y="47"/>
                      <a:pt x="22" y="49"/>
                      <a:pt x="28" y="49"/>
                    </a:cubicBezTo>
                    <a:lnTo>
                      <a:pt x="27" y="61"/>
                    </a:lnTo>
                    <a:cubicBezTo>
                      <a:pt x="18" y="60"/>
                      <a:pt x="11" y="57"/>
                      <a:pt x="7" y="51"/>
                    </a:cubicBezTo>
                    <a:cubicBezTo>
                      <a:pt x="2" y="46"/>
                      <a:pt x="0" y="39"/>
                      <a:pt x="0" y="30"/>
                    </a:cubicBezTo>
                    <a:cubicBezTo>
                      <a:pt x="0" y="21"/>
                      <a:pt x="2" y="14"/>
                      <a:pt x="7" y="8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30" y="0"/>
                      <a:pt x="33" y="1"/>
                      <a:pt x="37" y="3"/>
                    </a:cubicBezTo>
                    <a:cubicBezTo>
                      <a:pt x="41" y="4"/>
                      <a:pt x="45" y="7"/>
                      <a:pt x="49" y="10"/>
                    </a:cubicBezTo>
                    <a:cubicBezTo>
                      <a:pt x="53" y="14"/>
                      <a:pt x="58" y="20"/>
                      <a:pt x="65" y="28"/>
                    </a:cubicBezTo>
                    <a:cubicBezTo>
                      <a:pt x="71" y="35"/>
                      <a:pt x="75" y="40"/>
                      <a:pt x="77" y="42"/>
                    </a:cubicBezTo>
                    <a:cubicBezTo>
                      <a:pt x="79" y="44"/>
                      <a:pt x="81" y="45"/>
                      <a:pt x="83" y="4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752"/>
              <p:cNvSpPr>
                <a:spLocks/>
              </p:cNvSpPr>
              <p:nvPr/>
            </p:nvSpPr>
            <p:spPr bwMode="auto">
              <a:xfrm>
                <a:off x="3699" y="1817"/>
                <a:ext cx="17" cy="27"/>
              </a:xfrm>
              <a:custGeom>
                <a:avLst/>
                <a:gdLst>
                  <a:gd name="T0" fmla="*/ 0 w 74"/>
                  <a:gd name="T1" fmla="*/ 118 h 118"/>
                  <a:gd name="T2" fmla="*/ 0 w 74"/>
                  <a:gd name="T3" fmla="*/ 0 h 118"/>
                  <a:gd name="T4" fmla="*/ 16 w 74"/>
                  <a:gd name="T5" fmla="*/ 0 h 118"/>
                  <a:gd name="T6" fmla="*/ 16 w 74"/>
                  <a:gd name="T7" fmla="*/ 104 h 118"/>
                  <a:gd name="T8" fmla="*/ 74 w 74"/>
                  <a:gd name="T9" fmla="*/ 104 h 118"/>
                  <a:gd name="T10" fmla="*/ 74 w 74"/>
                  <a:gd name="T11" fmla="*/ 118 h 118"/>
                  <a:gd name="T12" fmla="*/ 0 w 74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18">
                    <a:moveTo>
                      <a:pt x="0" y="11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104"/>
                    </a:lnTo>
                    <a:lnTo>
                      <a:pt x="74" y="104"/>
                    </a:lnTo>
                    <a:lnTo>
                      <a:pt x="74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753"/>
              <p:cNvSpPr>
                <a:spLocks/>
              </p:cNvSpPr>
              <p:nvPr/>
            </p:nvSpPr>
            <p:spPr bwMode="auto">
              <a:xfrm>
                <a:off x="3990" y="2653"/>
                <a:ext cx="20" cy="12"/>
              </a:xfrm>
              <a:custGeom>
                <a:avLst/>
                <a:gdLst>
                  <a:gd name="T0" fmla="*/ 61 w 85"/>
                  <a:gd name="T1" fmla="*/ 56 h 56"/>
                  <a:gd name="T2" fmla="*/ 60 w 85"/>
                  <a:gd name="T3" fmla="*/ 45 h 56"/>
                  <a:gd name="T4" fmla="*/ 72 w 85"/>
                  <a:gd name="T5" fmla="*/ 39 h 56"/>
                  <a:gd name="T6" fmla="*/ 76 w 85"/>
                  <a:gd name="T7" fmla="*/ 29 h 56"/>
                  <a:gd name="T8" fmla="*/ 70 w 85"/>
                  <a:gd name="T9" fmla="*/ 16 h 56"/>
                  <a:gd name="T10" fmla="*/ 55 w 85"/>
                  <a:gd name="T11" fmla="*/ 11 h 56"/>
                  <a:gd name="T12" fmla="*/ 41 w 85"/>
                  <a:gd name="T13" fmla="*/ 16 h 56"/>
                  <a:gd name="T14" fmla="*/ 36 w 85"/>
                  <a:gd name="T15" fmla="*/ 29 h 56"/>
                  <a:gd name="T16" fmla="*/ 39 w 85"/>
                  <a:gd name="T17" fmla="*/ 38 h 56"/>
                  <a:gd name="T18" fmla="*/ 45 w 85"/>
                  <a:gd name="T19" fmla="*/ 44 h 56"/>
                  <a:gd name="T20" fmla="*/ 43 w 85"/>
                  <a:gd name="T21" fmla="*/ 54 h 56"/>
                  <a:gd name="T22" fmla="*/ 0 w 85"/>
                  <a:gd name="T23" fmla="*/ 46 h 56"/>
                  <a:gd name="T24" fmla="*/ 0 w 85"/>
                  <a:gd name="T25" fmla="*/ 4 h 56"/>
                  <a:gd name="T26" fmla="*/ 10 w 85"/>
                  <a:gd name="T27" fmla="*/ 4 h 56"/>
                  <a:gd name="T28" fmla="*/ 10 w 85"/>
                  <a:gd name="T29" fmla="*/ 37 h 56"/>
                  <a:gd name="T30" fmla="*/ 32 w 85"/>
                  <a:gd name="T31" fmla="*/ 42 h 56"/>
                  <a:gd name="T32" fmla="*/ 27 w 85"/>
                  <a:gd name="T33" fmla="*/ 26 h 56"/>
                  <a:gd name="T34" fmla="*/ 35 w 85"/>
                  <a:gd name="T35" fmla="*/ 7 h 56"/>
                  <a:gd name="T36" fmla="*/ 55 w 85"/>
                  <a:gd name="T37" fmla="*/ 0 h 56"/>
                  <a:gd name="T38" fmla="*/ 74 w 85"/>
                  <a:gd name="T39" fmla="*/ 6 h 56"/>
                  <a:gd name="T40" fmla="*/ 85 w 85"/>
                  <a:gd name="T41" fmla="*/ 29 h 56"/>
                  <a:gd name="T42" fmla="*/ 78 w 85"/>
                  <a:gd name="T43" fmla="*/ 47 h 56"/>
                  <a:gd name="T44" fmla="*/ 61 w 85"/>
                  <a:gd name="T4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56">
                    <a:moveTo>
                      <a:pt x="61" y="56"/>
                    </a:moveTo>
                    <a:lnTo>
                      <a:pt x="60" y="45"/>
                    </a:lnTo>
                    <a:cubicBezTo>
                      <a:pt x="65" y="44"/>
                      <a:pt x="69" y="42"/>
                      <a:pt x="72" y="39"/>
                    </a:cubicBezTo>
                    <a:cubicBezTo>
                      <a:pt x="75" y="36"/>
                      <a:pt x="76" y="33"/>
                      <a:pt x="76" y="29"/>
                    </a:cubicBezTo>
                    <a:cubicBezTo>
                      <a:pt x="76" y="24"/>
                      <a:pt x="74" y="19"/>
                      <a:pt x="70" y="16"/>
                    </a:cubicBezTo>
                    <a:cubicBezTo>
                      <a:pt x="67" y="12"/>
                      <a:pt x="62" y="11"/>
                      <a:pt x="55" y="11"/>
                    </a:cubicBezTo>
                    <a:cubicBezTo>
                      <a:pt x="50" y="11"/>
                      <a:pt x="45" y="12"/>
                      <a:pt x="41" y="16"/>
                    </a:cubicBezTo>
                    <a:cubicBezTo>
                      <a:pt x="38" y="19"/>
                      <a:pt x="36" y="23"/>
                      <a:pt x="36" y="29"/>
                    </a:cubicBezTo>
                    <a:cubicBezTo>
                      <a:pt x="36" y="32"/>
                      <a:pt x="37" y="35"/>
                      <a:pt x="39" y="38"/>
                    </a:cubicBezTo>
                    <a:cubicBezTo>
                      <a:pt x="40" y="40"/>
                      <a:pt x="42" y="43"/>
                      <a:pt x="45" y="44"/>
                    </a:cubicBezTo>
                    <a:lnTo>
                      <a:pt x="43" y="54"/>
                    </a:lnTo>
                    <a:lnTo>
                      <a:pt x="0" y="46"/>
                    </a:lnTo>
                    <a:lnTo>
                      <a:pt x="0" y="4"/>
                    </a:lnTo>
                    <a:lnTo>
                      <a:pt x="10" y="4"/>
                    </a:lnTo>
                    <a:lnTo>
                      <a:pt x="10" y="37"/>
                    </a:lnTo>
                    <a:lnTo>
                      <a:pt x="32" y="42"/>
                    </a:lnTo>
                    <a:cubicBezTo>
                      <a:pt x="29" y="37"/>
                      <a:pt x="27" y="31"/>
                      <a:pt x="27" y="26"/>
                    </a:cubicBezTo>
                    <a:cubicBezTo>
                      <a:pt x="27" y="19"/>
                      <a:pt x="30" y="12"/>
                      <a:pt x="35" y="7"/>
                    </a:cubicBezTo>
                    <a:cubicBezTo>
                      <a:pt x="40" y="2"/>
                      <a:pt x="46" y="0"/>
                      <a:pt x="55" y="0"/>
                    </a:cubicBezTo>
                    <a:cubicBezTo>
                      <a:pt x="62" y="0"/>
                      <a:pt x="69" y="2"/>
                      <a:pt x="74" y="6"/>
                    </a:cubicBezTo>
                    <a:cubicBezTo>
                      <a:pt x="81" y="12"/>
                      <a:pt x="85" y="19"/>
                      <a:pt x="85" y="29"/>
                    </a:cubicBezTo>
                    <a:cubicBezTo>
                      <a:pt x="85" y="36"/>
                      <a:pt x="82" y="42"/>
                      <a:pt x="78" y="47"/>
                    </a:cubicBezTo>
                    <a:cubicBezTo>
                      <a:pt x="74" y="52"/>
                      <a:pt x="68" y="55"/>
                      <a:pt x="6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754"/>
              <p:cNvSpPr>
                <a:spLocks/>
              </p:cNvSpPr>
              <p:nvPr/>
            </p:nvSpPr>
            <p:spPr bwMode="auto">
              <a:xfrm>
                <a:off x="3990" y="2634"/>
                <a:ext cx="19" cy="17"/>
              </a:xfrm>
              <a:custGeom>
                <a:avLst/>
                <a:gdLst>
                  <a:gd name="T0" fmla="*/ 84 w 84"/>
                  <a:gd name="T1" fmla="*/ 45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2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5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2"/>
                      <a:pt x="71" y="40"/>
                      <a:pt x="75" y="39"/>
                    </a:cubicBezTo>
                    <a:cubicBezTo>
                      <a:pt x="70" y="38"/>
                      <a:pt x="66" y="36"/>
                      <a:pt x="61" y="34"/>
                    </a:cubicBezTo>
                    <a:lnTo>
                      <a:pt x="0" y="12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755"/>
              <p:cNvSpPr>
                <a:spLocks noEditPoints="1"/>
              </p:cNvSpPr>
              <p:nvPr/>
            </p:nvSpPr>
            <p:spPr bwMode="auto">
              <a:xfrm>
                <a:off x="4277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756"/>
              <p:cNvSpPr>
                <a:spLocks noEditPoints="1"/>
              </p:cNvSpPr>
              <p:nvPr/>
            </p:nvSpPr>
            <p:spPr bwMode="auto">
              <a:xfrm>
                <a:off x="4277" y="2635"/>
                <a:ext cx="19" cy="12"/>
              </a:xfrm>
              <a:custGeom>
                <a:avLst/>
                <a:gdLst>
                  <a:gd name="T0" fmla="*/ 43 w 86"/>
                  <a:gd name="T1" fmla="*/ 55 h 55"/>
                  <a:gd name="T2" fmla="*/ 19 w 86"/>
                  <a:gd name="T3" fmla="*/ 52 h 55"/>
                  <a:gd name="T4" fmla="*/ 5 w 86"/>
                  <a:gd name="T5" fmla="*/ 43 h 55"/>
                  <a:gd name="T6" fmla="*/ 0 w 86"/>
                  <a:gd name="T7" fmla="*/ 27 h 55"/>
                  <a:gd name="T8" fmla="*/ 3 w 86"/>
                  <a:gd name="T9" fmla="*/ 15 h 55"/>
                  <a:gd name="T10" fmla="*/ 11 w 86"/>
                  <a:gd name="T11" fmla="*/ 7 h 55"/>
                  <a:gd name="T12" fmla="*/ 23 w 86"/>
                  <a:gd name="T13" fmla="*/ 2 h 55"/>
                  <a:gd name="T14" fmla="*/ 43 w 86"/>
                  <a:gd name="T15" fmla="*/ 0 h 55"/>
                  <a:gd name="T16" fmla="*/ 67 w 86"/>
                  <a:gd name="T17" fmla="*/ 3 h 55"/>
                  <a:gd name="T18" fmla="*/ 81 w 86"/>
                  <a:gd name="T19" fmla="*/ 12 h 55"/>
                  <a:gd name="T20" fmla="*/ 86 w 86"/>
                  <a:gd name="T21" fmla="*/ 27 h 55"/>
                  <a:gd name="T22" fmla="*/ 78 w 86"/>
                  <a:gd name="T23" fmla="*/ 47 h 55"/>
                  <a:gd name="T24" fmla="*/ 43 w 86"/>
                  <a:gd name="T25" fmla="*/ 55 h 55"/>
                  <a:gd name="T26" fmla="*/ 43 w 86"/>
                  <a:gd name="T27" fmla="*/ 44 h 55"/>
                  <a:gd name="T28" fmla="*/ 71 w 86"/>
                  <a:gd name="T29" fmla="*/ 39 h 55"/>
                  <a:gd name="T30" fmla="*/ 78 w 86"/>
                  <a:gd name="T31" fmla="*/ 27 h 55"/>
                  <a:gd name="T32" fmla="*/ 71 w 86"/>
                  <a:gd name="T33" fmla="*/ 15 h 55"/>
                  <a:gd name="T34" fmla="*/ 43 w 86"/>
                  <a:gd name="T35" fmla="*/ 11 h 55"/>
                  <a:gd name="T36" fmla="*/ 16 w 86"/>
                  <a:gd name="T37" fmla="*/ 15 h 55"/>
                  <a:gd name="T38" fmla="*/ 9 w 86"/>
                  <a:gd name="T39" fmla="*/ 27 h 55"/>
                  <a:gd name="T40" fmla="*/ 15 w 86"/>
                  <a:gd name="T41" fmla="*/ 39 h 55"/>
                  <a:gd name="T42" fmla="*/ 43 w 86"/>
                  <a:gd name="T43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5">
                    <a:moveTo>
                      <a:pt x="43" y="55"/>
                    </a:moveTo>
                    <a:cubicBezTo>
                      <a:pt x="33" y="55"/>
                      <a:pt x="25" y="54"/>
                      <a:pt x="19" y="52"/>
                    </a:cubicBezTo>
                    <a:cubicBezTo>
                      <a:pt x="13" y="50"/>
                      <a:pt x="9" y="47"/>
                      <a:pt x="5" y="43"/>
                    </a:cubicBezTo>
                    <a:cubicBezTo>
                      <a:pt x="2" y="39"/>
                      <a:pt x="0" y="34"/>
                      <a:pt x="0" y="27"/>
                    </a:cubicBezTo>
                    <a:cubicBezTo>
                      <a:pt x="0" y="23"/>
                      <a:pt x="1" y="19"/>
                      <a:pt x="3" y="15"/>
                    </a:cubicBezTo>
                    <a:cubicBezTo>
                      <a:pt x="5" y="12"/>
                      <a:pt x="7" y="9"/>
                      <a:pt x="11" y="7"/>
                    </a:cubicBezTo>
                    <a:cubicBezTo>
                      <a:pt x="14" y="5"/>
                      <a:pt x="19" y="3"/>
                      <a:pt x="23" y="2"/>
                    </a:cubicBezTo>
                    <a:cubicBezTo>
                      <a:pt x="28" y="1"/>
                      <a:pt x="35" y="0"/>
                      <a:pt x="43" y="0"/>
                    </a:cubicBezTo>
                    <a:cubicBezTo>
                      <a:pt x="53" y="0"/>
                      <a:pt x="61" y="1"/>
                      <a:pt x="67" y="3"/>
                    </a:cubicBezTo>
                    <a:cubicBezTo>
                      <a:pt x="73" y="5"/>
                      <a:pt x="78" y="8"/>
                      <a:pt x="81" y="12"/>
                    </a:cubicBezTo>
                    <a:cubicBezTo>
                      <a:pt x="85" y="16"/>
                      <a:pt x="86" y="21"/>
                      <a:pt x="86" y="27"/>
                    </a:cubicBezTo>
                    <a:cubicBezTo>
                      <a:pt x="86" y="36"/>
                      <a:pt x="84" y="42"/>
                      <a:pt x="78" y="47"/>
                    </a:cubicBezTo>
                    <a:cubicBezTo>
                      <a:pt x="71" y="52"/>
                      <a:pt x="59" y="55"/>
                      <a:pt x="43" y="55"/>
                    </a:cubicBezTo>
                    <a:close/>
                    <a:moveTo>
                      <a:pt x="43" y="44"/>
                    </a:moveTo>
                    <a:cubicBezTo>
                      <a:pt x="57" y="44"/>
                      <a:pt x="66" y="43"/>
                      <a:pt x="71" y="39"/>
                    </a:cubicBezTo>
                    <a:cubicBezTo>
                      <a:pt x="76" y="36"/>
                      <a:pt x="78" y="32"/>
                      <a:pt x="78" y="27"/>
                    </a:cubicBezTo>
                    <a:cubicBezTo>
                      <a:pt x="78" y="23"/>
                      <a:pt x="76" y="19"/>
                      <a:pt x="71" y="15"/>
                    </a:cubicBezTo>
                    <a:cubicBezTo>
                      <a:pt x="66" y="12"/>
                      <a:pt x="57" y="11"/>
                      <a:pt x="43" y="11"/>
                    </a:cubicBezTo>
                    <a:cubicBezTo>
                      <a:pt x="30" y="11"/>
                      <a:pt x="20" y="12"/>
                      <a:pt x="16" y="15"/>
                    </a:cubicBezTo>
                    <a:cubicBezTo>
                      <a:pt x="11" y="19"/>
                      <a:pt x="9" y="23"/>
                      <a:pt x="9" y="27"/>
                    </a:cubicBezTo>
                    <a:cubicBezTo>
                      <a:pt x="9" y="32"/>
                      <a:pt x="11" y="36"/>
                      <a:pt x="15" y="39"/>
                    </a:cubicBezTo>
                    <a:cubicBezTo>
                      <a:pt x="20" y="42"/>
                      <a:pt x="30" y="44"/>
                      <a:pt x="43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757"/>
              <p:cNvSpPr>
                <a:spLocks noEditPoints="1"/>
              </p:cNvSpPr>
              <p:nvPr/>
            </p:nvSpPr>
            <p:spPr bwMode="auto">
              <a:xfrm>
                <a:off x="4396" y="2580"/>
                <a:ext cx="20" cy="21"/>
              </a:xfrm>
              <a:custGeom>
                <a:avLst/>
                <a:gdLst>
                  <a:gd name="T0" fmla="*/ 0 w 87"/>
                  <a:gd name="T1" fmla="*/ 93 h 93"/>
                  <a:gd name="T2" fmla="*/ 36 w 87"/>
                  <a:gd name="T3" fmla="*/ 0 h 93"/>
                  <a:gd name="T4" fmla="*/ 49 w 87"/>
                  <a:gd name="T5" fmla="*/ 0 h 93"/>
                  <a:gd name="T6" fmla="*/ 87 w 87"/>
                  <a:gd name="T7" fmla="*/ 93 h 93"/>
                  <a:gd name="T8" fmla="*/ 73 w 87"/>
                  <a:gd name="T9" fmla="*/ 93 h 93"/>
                  <a:gd name="T10" fmla="*/ 62 w 87"/>
                  <a:gd name="T11" fmla="*/ 65 h 93"/>
                  <a:gd name="T12" fmla="*/ 23 w 87"/>
                  <a:gd name="T13" fmla="*/ 65 h 93"/>
                  <a:gd name="T14" fmla="*/ 13 w 87"/>
                  <a:gd name="T15" fmla="*/ 93 h 93"/>
                  <a:gd name="T16" fmla="*/ 0 w 87"/>
                  <a:gd name="T17" fmla="*/ 93 h 93"/>
                  <a:gd name="T18" fmla="*/ 27 w 87"/>
                  <a:gd name="T19" fmla="*/ 55 h 93"/>
                  <a:gd name="T20" fmla="*/ 58 w 87"/>
                  <a:gd name="T21" fmla="*/ 55 h 93"/>
                  <a:gd name="T22" fmla="*/ 49 w 87"/>
                  <a:gd name="T23" fmla="*/ 29 h 93"/>
                  <a:gd name="T24" fmla="*/ 42 w 87"/>
                  <a:gd name="T25" fmla="*/ 10 h 93"/>
                  <a:gd name="T26" fmla="*/ 37 w 87"/>
                  <a:gd name="T27" fmla="*/ 27 h 93"/>
                  <a:gd name="T28" fmla="*/ 27 w 87"/>
                  <a:gd name="T29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93">
                    <a:moveTo>
                      <a:pt x="0" y="93"/>
                    </a:moveTo>
                    <a:lnTo>
                      <a:pt x="36" y="0"/>
                    </a:lnTo>
                    <a:lnTo>
                      <a:pt x="49" y="0"/>
                    </a:lnTo>
                    <a:lnTo>
                      <a:pt x="87" y="93"/>
                    </a:lnTo>
                    <a:lnTo>
                      <a:pt x="73" y="93"/>
                    </a:lnTo>
                    <a:lnTo>
                      <a:pt x="62" y="65"/>
                    </a:lnTo>
                    <a:lnTo>
                      <a:pt x="23" y="65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27" y="55"/>
                    </a:moveTo>
                    <a:lnTo>
                      <a:pt x="58" y="55"/>
                    </a:lnTo>
                    <a:lnTo>
                      <a:pt x="49" y="29"/>
                    </a:lnTo>
                    <a:cubicBezTo>
                      <a:pt x="46" y="21"/>
                      <a:pt x="44" y="15"/>
                      <a:pt x="42" y="10"/>
                    </a:cubicBezTo>
                    <a:cubicBezTo>
                      <a:pt x="41" y="16"/>
                      <a:pt x="39" y="22"/>
                      <a:pt x="37" y="27"/>
                    </a:cubicBez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758"/>
              <p:cNvSpPr>
                <a:spLocks/>
              </p:cNvSpPr>
              <p:nvPr/>
            </p:nvSpPr>
            <p:spPr bwMode="auto">
              <a:xfrm>
                <a:off x="4418" y="2580"/>
                <a:ext cx="17" cy="21"/>
              </a:xfrm>
              <a:custGeom>
                <a:avLst/>
                <a:gdLst>
                  <a:gd name="T0" fmla="*/ 0 w 73"/>
                  <a:gd name="T1" fmla="*/ 93 h 93"/>
                  <a:gd name="T2" fmla="*/ 0 w 73"/>
                  <a:gd name="T3" fmla="*/ 0 h 93"/>
                  <a:gd name="T4" fmla="*/ 12 w 73"/>
                  <a:gd name="T5" fmla="*/ 0 h 93"/>
                  <a:gd name="T6" fmla="*/ 61 w 73"/>
                  <a:gd name="T7" fmla="*/ 73 h 93"/>
                  <a:gd name="T8" fmla="*/ 61 w 73"/>
                  <a:gd name="T9" fmla="*/ 0 h 93"/>
                  <a:gd name="T10" fmla="*/ 73 w 73"/>
                  <a:gd name="T11" fmla="*/ 0 h 93"/>
                  <a:gd name="T12" fmla="*/ 73 w 73"/>
                  <a:gd name="T13" fmla="*/ 93 h 93"/>
                  <a:gd name="T14" fmla="*/ 60 w 73"/>
                  <a:gd name="T15" fmla="*/ 93 h 93"/>
                  <a:gd name="T16" fmla="*/ 12 w 73"/>
                  <a:gd name="T17" fmla="*/ 20 h 93"/>
                  <a:gd name="T18" fmla="*/ 12 w 73"/>
                  <a:gd name="T19" fmla="*/ 93 h 93"/>
                  <a:gd name="T20" fmla="*/ 0 w 73"/>
                  <a:gd name="T2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61" y="73"/>
                    </a:lnTo>
                    <a:lnTo>
                      <a:pt x="61" y="0"/>
                    </a:lnTo>
                    <a:lnTo>
                      <a:pt x="73" y="0"/>
                    </a:lnTo>
                    <a:lnTo>
                      <a:pt x="73" y="93"/>
                    </a:lnTo>
                    <a:lnTo>
                      <a:pt x="60" y="93"/>
                    </a:lnTo>
                    <a:lnTo>
                      <a:pt x="12" y="20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759"/>
              <p:cNvSpPr>
                <a:spLocks noEditPoints="1"/>
              </p:cNvSpPr>
              <p:nvPr/>
            </p:nvSpPr>
            <p:spPr bwMode="auto">
              <a:xfrm>
                <a:off x="4437" y="2580"/>
                <a:ext cx="20" cy="21"/>
              </a:xfrm>
              <a:custGeom>
                <a:avLst/>
                <a:gdLst>
                  <a:gd name="T0" fmla="*/ 0 w 87"/>
                  <a:gd name="T1" fmla="*/ 93 h 93"/>
                  <a:gd name="T2" fmla="*/ 36 w 87"/>
                  <a:gd name="T3" fmla="*/ 0 h 93"/>
                  <a:gd name="T4" fmla="*/ 49 w 87"/>
                  <a:gd name="T5" fmla="*/ 0 h 93"/>
                  <a:gd name="T6" fmla="*/ 87 w 87"/>
                  <a:gd name="T7" fmla="*/ 93 h 93"/>
                  <a:gd name="T8" fmla="*/ 73 w 87"/>
                  <a:gd name="T9" fmla="*/ 93 h 93"/>
                  <a:gd name="T10" fmla="*/ 62 w 87"/>
                  <a:gd name="T11" fmla="*/ 65 h 93"/>
                  <a:gd name="T12" fmla="*/ 24 w 87"/>
                  <a:gd name="T13" fmla="*/ 65 h 93"/>
                  <a:gd name="T14" fmla="*/ 13 w 87"/>
                  <a:gd name="T15" fmla="*/ 93 h 93"/>
                  <a:gd name="T16" fmla="*/ 0 w 87"/>
                  <a:gd name="T17" fmla="*/ 93 h 93"/>
                  <a:gd name="T18" fmla="*/ 27 w 87"/>
                  <a:gd name="T19" fmla="*/ 55 h 93"/>
                  <a:gd name="T20" fmla="*/ 59 w 87"/>
                  <a:gd name="T21" fmla="*/ 55 h 93"/>
                  <a:gd name="T22" fmla="*/ 49 w 87"/>
                  <a:gd name="T23" fmla="*/ 29 h 93"/>
                  <a:gd name="T24" fmla="*/ 42 w 87"/>
                  <a:gd name="T25" fmla="*/ 10 h 93"/>
                  <a:gd name="T26" fmla="*/ 37 w 87"/>
                  <a:gd name="T27" fmla="*/ 27 h 93"/>
                  <a:gd name="T28" fmla="*/ 27 w 87"/>
                  <a:gd name="T29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93">
                    <a:moveTo>
                      <a:pt x="0" y="93"/>
                    </a:moveTo>
                    <a:lnTo>
                      <a:pt x="36" y="0"/>
                    </a:lnTo>
                    <a:lnTo>
                      <a:pt x="49" y="0"/>
                    </a:lnTo>
                    <a:lnTo>
                      <a:pt x="87" y="93"/>
                    </a:lnTo>
                    <a:lnTo>
                      <a:pt x="73" y="93"/>
                    </a:lnTo>
                    <a:lnTo>
                      <a:pt x="62" y="65"/>
                    </a:lnTo>
                    <a:lnTo>
                      <a:pt x="24" y="65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27" y="55"/>
                    </a:moveTo>
                    <a:lnTo>
                      <a:pt x="59" y="55"/>
                    </a:lnTo>
                    <a:lnTo>
                      <a:pt x="49" y="29"/>
                    </a:lnTo>
                    <a:cubicBezTo>
                      <a:pt x="46" y="21"/>
                      <a:pt x="44" y="15"/>
                      <a:pt x="42" y="10"/>
                    </a:cubicBezTo>
                    <a:cubicBezTo>
                      <a:pt x="41" y="16"/>
                      <a:pt x="40" y="22"/>
                      <a:pt x="37" y="27"/>
                    </a:cubicBez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760"/>
              <p:cNvSpPr>
                <a:spLocks/>
              </p:cNvSpPr>
              <p:nvPr/>
            </p:nvSpPr>
            <p:spPr bwMode="auto">
              <a:xfrm>
                <a:off x="4459" y="2580"/>
                <a:ext cx="13" cy="21"/>
              </a:xfrm>
              <a:custGeom>
                <a:avLst/>
                <a:gdLst>
                  <a:gd name="T0" fmla="*/ 0 w 58"/>
                  <a:gd name="T1" fmla="*/ 93 h 93"/>
                  <a:gd name="T2" fmla="*/ 0 w 58"/>
                  <a:gd name="T3" fmla="*/ 0 h 93"/>
                  <a:gd name="T4" fmla="*/ 12 w 58"/>
                  <a:gd name="T5" fmla="*/ 0 h 93"/>
                  <a:gd name="T6" fmla="*/ 12 w 58"/>
                  <a:gd name="T7" fmla="*/ 82 h 93"/>
                  <a:gd name="T8" fmla="*/ 58 w 58"/>
                  <a:gd name="T9" fmla="*/ 82 h 93"/>
                  <a:gd name="T10" fmla="*/ 58 w 58"/>
                  <a:gd name="T11" fmla="*/ 93 h 93"/>
                  <a:gd name="T12" fmla="*/ 0 w 58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82"/>
                    </a:lnTo>
                    <a:lnTo>
                      <a:pt x="58" y="82"/>
                    </a:lnTo>
                    <a:lnTo>
                      <a:pt x="58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761"/>
              <p:cNvSpPr>
                <a:spLocks noEditPoints="1"/>
              </p:cNvSpPr>
              <p:nvPr/>
            </p:nvSpPr>
            <p:spPr bwMode="auto">
              <a:xfrm>
                <a:off x="4474" y="2579"/>
                <a:ext cx="20" cy="22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8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762"/>
              <p:cNvSpPr>
                <a:spLocks/>
              </p:cNvSpPr>
              <p:nvPr/>
            </p:nvSpPr>
            <p:spPr bwMode="auto">
              <a:xfrm>
                <a:off x="4497" y="2579"/>
                <a:ext cx="20" cy="22"/>
              </a:xfrm>
              <a:custGeom>
                <a:avLst/>
                <a:gdLst>
                  <a:gd name="T0" fmla="*/ 47 w 86"/>
                  <a:gd name="T1" fmla="*/ 58 h 96"/>
                  <a:gd name="T2" fmla="*/ 47 w 86"/>
                  <a:gd name="T3" fmla="*/ 47 h 96"/>
                  <a:gd name="T4" fmla="*/ 86 w 86"/>
                  <a:gd name="T5" fmla="*/ 47 h 96"/>
                  <a:gd name="T6" fmla="*/ 86 w 86"/>
                  <a:gd name="T7" fmla="*/ 82 h 96"/>
                  <a:gd name="T8" fmla="*/ 67 w 86"/>
                  <a:gd name="T9" fmla="*/ 93 h 96"/>
                  <a:gd name="T10" fmla="*/ 47 w 86"/>
                  <a:gd name="T11" fmla="*/ 96 h 96"/>
                  <a:gd name="T12" fmla="*/ 23 w 86"/>
                  <a:gd name="T13" fmla="*/ 90 h 96"/>
                  <a:gd name="T14" fmla="*/ 6 w 86"/>
                  <a:gd name="T15" fmla="*/ 74 h 96"/>
                  <a:gd name="T16" fmla="*/ 0 w 86"/>
                  <a:gd name="T17" fmla="*/ 49 h 96"/>
                  <a:gd name="T18" fmla="*/ 6 w 86"/>
                  <a:gd name="T19" fmla="*/ 23 h 96"/>
                  <a:gd name="T20" fmla="*/ 22 w 86"/>
                  <a:gd name="T21" fmla="*/ 6 h 96"/>
                  <a:gd name="T22" fmla="*/ 47 w 86"/>
                  <a:gd name="T23" fmla="*/ 0 h 96"/>
                  <a:gd name="T24" fmla="*/ 65 w 86"/>
                  <a:gd name="T25" fmla="*/ 4 h 96"/>
                  <a:gd name="T26" fmla="*/ 77 w 86"/>
                  <a:gd name="T27" fmla="*/ 13 h 96"/>
                  <a:gd name="T28" fmla="*/ 84 w 86"/>
                  <a:gd name="T29" fmla="*/ 28 h 96"/>
                  <a:gd name="T30" fmla="*/ 73 w 86"/>
                  <a:gd name="T31" fmla="*/ 31 h 96"/>
                  <a:gd name="T32" fmla="*/ 68 w 86"/>
                  <a:gd name="T33" fmla="*/ 20 h 96"/>
                  <a:gd name="T34" fmla="*/ 59 w 86"/>
                  <a:gd name="T35" fmla="*/ 13 h 96"/>
                  <a:gd name="T36" fmla="*/ 47 w 86"/>
                  <a:gd name="T37" fmla="*/ 11 h 96"/>
                  <a:gd name="T38" fmla="*/ 32 w 86"/>
                  <a:gd name="T39" fmla="*/ 13 h 96"/>
                  <a:gd name="T40" fmla="*/ 22 w 86"/>
                  <a:gd name="T41" fmla="*/ 20 h 96"/>
                  <a:gd name="T42" fmla="*/ 16 w 86"/>
                  <a:gd name="T43" fmla="*/ 29 h 96"/>
                  <a:gd name="T44" fmla="*/ 13 w 86"/>
                  <a:gd name="T45" fmla="*/ 48 h 96"/>
                  <a:gd name="T46" fmla="*/ 17 w 86"/>
                  <a:gd name="T47" fmla="*/ 69 h 96"/>
                  <a:gd name="T48" fmla="*/ 29 w 86"/>
                  <a:gd name="T49" fmla="*/ 81 h 96"/>
                  <a:gd name="T50" fmla="*/ 47 w 86"/>
                  <a:gd name="T51" fmla="*/ 85 h 96"/>
                  <a:gd name="T52" fmla="*/ 62 w 86"/>
                  <a:gd name="T53" fmla="*/ 82 h 96"/>
                  <a:gd name="T54" fmla="*/ 74 w 86"/>
                  <a:gd name="T55" fmla="*/ 76 h 96"/>
                  <a:gd name="T56" fmla="*/ 74 w 86"/>
                  <a:gd name="T57" fmla="*/ 58 h 96"/>
                  <a:gd name="T58" fmla="*/ 47 w 86"/>
                  <a:gd name="T59" fmla="*/ 5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96">
                    <a:moveTo>
                      <a:pt x="47" y="58"/>
                    </a:moveTo>
                    <a:lnTo>
                      <a:pt x="47" y="47"/>
                    </a:lnTo>
                    <a:lnTo>
                      <a:pt x="86" y="47"/>
                    </a:lnTo>
                    <a:lnTo>
                      <a:pt x="86" y="82"/>
                    </a:lnTo>
                    <a:cubicBezTo>
                      <a:pt x="80" y="87"/>
                      <a:pt x="74" y="90"/>
                      <a:pt x="67" y="93"/>
                    </a:cubicBezTo>
                    <a:cubicBezTo>
                      <a:pt x="61" y="95"/>
                      <a:pt x="54" y="96"/>
                      <a:pt x="47" y="96"/>
                    </a:cubicBezTo>
                    <a:cubicBezTo>
                      <a:pt x="38" y="96"/>
                      <a:pt x="30" y="94"/>
                      <a:pt x="23" y="90"/>
                    </a:cubicBezTo>
                    <a:cubicBezTo>
                      <a:pt x="15" y="87"/>
                      <a:pt x="10" y="81"/>
                      <a:pt x="6" y="74"/>
                    </a:cubicBezTo>
                    <a:cubicBezTo>
                      <a:pt x="2" y="66"/>
                      <a:pt x="0" y="58"/>
                      <a:pt x="0" y="49"/>
                    </a:cubicBezTo>
                    <a:cubicBezTo>
                      <a:pt x="0" y="40"/>
                      <a:pt x="2" y="31"/>
                      <a:pt x="6" y="23"/>
                    </a:cubicBezTo>
                    <a:cubicBezTo>
                      <a:pt x="9" y="16"/>
                      <a:pt x="15" y="10"/>
                      <a:pt x="22" y="6"/>
                    </a:cubicBezTo>
                    <a:cubicBezTo>
                      <a:pt x="29" y="2"/>
                      <a:pt x="37" y="0"/>
                      <a:pt x="47" y="0"/>
                    </a:cubicBezTo>
                    <a:cubicBezTo>
                      <a:pt x="53" y="0"/>
                      <a:pt x="59" y="1"/>
                      <a:pt x="65" y="4"/>
                    </a:cubicBezTo>
                    <a:cubicBezTo>
                      <a:pt x="70" y="6"/>
                      <a:pt x="74" y="9"/>
                      <a:pt x="77" y="13"/>
                    </a:cubicBezTo>
                    <a:cubicBezTo>
                      <a:pt x="81" y="17"/>
                      <a:pt x="83" y="22"/>
                      <a:pt x="84" y="28"/>
                    </a:cubicBezTo>
                    <a:lnTo>
                      <a:pt x="73" y="31"/>
                    </a:lnTo>
                    <a:cubicBezTo>
                      <a:pt x="72" y="26"/>
                      <a:pt x="70" y="22"/>
                      <a:pt x="68" y="20"/>
                    </a:cubicBezTo>
                    <a:cubicBezTo>
                      <a:pt x="66" y="17"/>
                      <a:pt x="63" y="15"/>
                      <a:pt x="59" y="13"/>
                    </a:cubicBezTo>
                    <a:cubicBezTo>
                      <a:pt x="56" y="12"/>
                      <a:pt x="51" y="11"/>
                      <a:pt x="47" y="11"/>
                    </a:cubicBezTo>
                    <a:cubicBezTo>
                      <a:pt x="41" y="11"/>
                      <a:pt x="36" y="12"/>
                      <a:pt x="32" y="13"/>
                    </a:cubicBezTo>
                    <a:cubicBezTo>
                      <a:pt x="28" y="15"/>
                      <a:pt x="25" y="17"/>
                      <a:pt x="22" y="20"/>
                    </a:cubicBezTo>
                    <a:cubicBezTo>
                      <a:pt x="20" y="23"/>
                      <a:pt x="18" y="26"/>
                      <a:pt x="16" y="29"/>
                    </a:cubicBezTo>
                    <a:cubicBezTo>
                      <a:pt x="14" y="35"/>
                      <a:pt x="13" y="41"/>
                      <a:pt x="13" y="48"/>
                    </a:cubicBezTo>
                    <a:cubicBezTo>
                      <a:pt x="13" y="56"/>
                      <a:pt x="14" y="63"/>
                      <a:pt x="17" y="69"/>
                    </a:cubicBezTo>
                    <a:cubicBezTo>
                      <a:pt x="20" y="74"/>
                      <a:pt x="24" y="78"/>
                      <a:pt x="29" y="81"/>
                    </a:cubicBezTo>
                    <a:cubicBezTo>
                      <a:pt x="35" y="84"/>
                      <a:pt x="41" y="85"/>
                      <a:pt x="47" y="85"/>
                    </a:cubicBezTo>
                    <a:cubicBezTo>
                      <a:pt x="52" y="85"/>
                      <a:pt x="57" y="84"/>
                      <a:pt x="62" y="82"/>
                    </a:cubicBezTo>
                    <a:cubicBezTo>
                      <a:pt x="67" y="80"/>
                      <a:pt x="71" y="78"/>
                      <a:pt x="74" y="76"/>
                    </a:cubicBezTo>
                    <a:lnTo>
                      <a:pt x="74" y="58"/>
                    </a:lnTo>
                    <a:lnTo>
                      <a:pt x="47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Rectangle 763"/>
              <p:cNvSpPr>
                <a:spLocks noChangeArrowheads="1"/>
              </p:cNvSpPr>
              <p:nvPr/>
            </p:nvSpPr>
            <p:spPr bwMode="auto">
              <a:xfrm>
                <a:off x="4530" y="2580"/>
                <a:ext cx="2" cy="2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764"/>
              <p:cNvSpPr>
                <a:spLocks/>
              </p:cNvSpPr>
              <p:nvPr/>
            </p:nvSpPr>
            <p:spPr bwMode="auto">
              <a:xfrm>
                <a:off x="4537" y="2580"/>
                <a:ext cx="17" cy="21"/>
              </a:xfrm>
              <a:custGeom>
                <a:avLst/>
                <a:gdLst>
                  <a:gd name="T0" fmla="*/ 0 w 73"/>
                  <a:gd name="T1" fmla="*/ 93 h 93"/>
                  <a:gd name="T2" fmla="*/ 0 w 73"/>
                  <a:gd name="T3" fmla="*/ 0 h 93"/>
                  <a:gd name="T4" fmla="*/ 12 w 73"/>
                  <a:gd name="T5" fmla="*/ 0 h 93"/>
                  <a:gd name="T6" fmla="*/ 61 w 73"/>
                  <a:gd name="T7" fmla="*/ 73 h 93"/>
                  <a:gd name="T8" fmla="*/ 61 w 73"/>
                  <a:gd name="T9" fmla="*/ 0 h 93"/>
                  <a:gd name="T10" fmla="*/ 73 w 73"/>
                  <a:gd name="T11" fmla="*/ 0 h 93"/>
                  <a:gd name="T12" fmla="*/ 73 w 73"/>
                  <a:gd name="T13" fmla="*/ 93 h 93"/>
                  <a:gd name="T14" fmla="*/ 60 w 73"/>
                  <a:gd name="T15" fmla="*/ 93 h 93"/>
                  <a:gd name="T16" fmla="*/ 11 w 73"/>
                  <a:gd name="T17" fmla="*/ 20 h 93"/>
                  <a:gd name="T18" fmla="*/ 11 w 73"/>
                  <a:gd name="T19" fmla="*/ 93 h 93"/>
                  <a:gd name="T20" fmla="*/ 0 w 73"/>
                  <a:gd name="T2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61" y="73"/>
                    </a:lnTo>
                    <a:lnTo>
                      <a:pt x="61" y="0"/>
                    </a:lnTo>
                    <a:lnTo>
                      <a:pt x="73" y="0"/>
                    </a:lnTo>
                    <a:lnTo>
                      <a:pt x="73" y="93"/>
                    </a:lnTo>
                    <a:lnTo>
                      <a:pt x="60" y="93"/>
                    </a:lnTo>
                    <a:lnTo>
                      <a:pt x="11" y="20"/>
                    </a:lnTo>
                    <a:lnTo>
                      <a:pt x="11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765"/>
              <p:cNvSpPr>
                <a:spLocks noEditPoints="1"/>
              </p:cNvSpPr>
              <p:nvPr/>
            </p:nvSpPr>
            <p:spPr bwMode="auto">
              <a:xfrm>
                <a:off x="3664" y="1717"/>
                <a:ext cx="22" cy="20"/>
              </a:xfrm>
              <a:custGeom>
                <a:avLst/>
                <a:gdLst>
                  <a:gd name="T0" fmla="*/ 95 w 95"/>
                  <a:gd name="T1" fmla="*/ 88 h 88"/>
                  <a:gd name="T2" fmla="*/ 0 w 95"/>
                  <a:gd name="T3" fmla="*/ 52 h 88"/>
                  <a:gd name="T4" fmla="*/ 0 w 95"/>
                  <a:gd name="T5" fmla="*/ 38 h 88"/>
                  <a:gd name="T6" fmla="*/ 95 w 95"/>
                  <a:gd name="T7" fmla="*/ 0 h 88"/>
                  <a:gd name="T8" fmla="*/ 95 w 95"/>
                  <a:gd name="T9" fmla="*/ 14 h 88"/>
                  <a:gd name="T10" fmla="*/ 66 w 95"/>
                  <a:gd name="T11" fmla="*/ 25 h 88"/>
                  <a:gd name="T12" fmla="*/ 66 w 95"/>
                  <a:gd name="T13" fmla="*/ 65 h 88"/>
                  <a:gd name="T14" fmla="*/ 95 w 95"/>
                  <a:gd name="T15" fmla="*/ 75 h 88"/>
                  <a:gd name="T16" fmla="*/ 95 w 95"/>
                  <a:gd name="T17" fmla="*/ 88 h 88"/>
                  <a:gd name="T18" fmla="*/ 56 w 95"/>
                  <a:gd name="T19" fmla="*/ 61 h 88"/>
                  <a:gd name="T20" fmla="*/ 56 w 95"/>
                  <a:gd name="T21" fmla="*/ 29 h 88"/>
                  <a:gd name="T22" fmla="*/ 29 w 95"/>
                  <a:gd name="T23" fmla="*/ 39 h 88"/>
                  <a:gd name="T24" fmla="*/ 10 w 95"/>
                  <a:gd name="T25" fmla="*/ 45 h 88"/>
                  <a:gd name="T26" fmla="*/ 28 w 95"/>
                  <a:gd name="T27" fmla="*/ 51 h 88"/>
                  <a:gd name="T28" fmla="*/ 56 w 95"/>
                  <a:gd name="T2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88">
                    <a:moveTo>
                      <a:pt x="95" y="88"/>
                    </a:moveTo>
                    <a:lnTo>
                      <a:pt x="0" y="52"/>
                    </a:lnTo>
                    <a:lnTo>
                      <a:pt x="0" y="38"/>
                    </a:lnTo>
                    <a:lnTo>
                      <a:pt x="95" y="0"/>
                    </a:lnTo>
                    <a:lnTo>
                      <a:pt x="95" y="14"/>
                    </a:lnTo>
                    <a:lnTo>
                      <a:pt x="66" y="25"/>
                    </a:lnTo>
                    <a:lnTo>
                      <a:pt x="66" y="65"/>
                    </a:lnTo>
                    <a:lnTo>
                      <a:pt x="95" y="75"/>
                    </a:lnTo>
                    <a:lnTo>
                      <a:pt x="95" y="88"/>
                    </a:lnTo>
                    <a:close/>
                    <a:moveTo>
                      <a:pt x="56" y="61"/>
                    </a:moveTo>
                    <a:lnTo>
                      <a:pt x="56" y="29"/>
                    </a:lnTo>
                    <a:lnTo>
                      <a:pt x="29" y="39"/>
                    </a:lnTo>
                    <a:cubicBezTo>
                      <a:pt x="21" y="42"/>
                      <a:pt x="15" y="44"/>
                      <a:pt x="10" y="45"/>
                    </a:cubicBezTo>
                    <a:cubicBezTo>
                      <a:pt x="16" y="47"/>
                      <a:pt x="22" y="48"/>
                      <a:pt x="28" y="51"/>
                    </a:cubicBez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766"/>
              <p:cNvSpPr>
                <a:spLocks noEditPoints="1"/>
              </p:cNvSpPr>
              <p:nvPr/>
            </p:nvSpPr>
            <p:spPr bwMode="auto">
              <a:xfrm>
                <a:off x="3664" y="1696"/>
                <a:ext cx="22" cy="18"/>
              </a:xfrm>
              <a:custGeom>
                <a:avLst/>
                <a:gdLst>
                  <a:gd name="T0" fmla="*/ 95 w 95"/>
                  <a:gd name="T1" fmla="*/ 83 h 83"/>
                  <a:gd name="T2" fmla="*/ 0 w 95"/>
                  <a:gd name="T3" fmla="*/ 83 h 83"/>
                  <a:gd name="T4" fmla="*/ 0 w 95"/>
                  <a:gd name="T5" fmla="*/ 41 h 83"/>
                  <a:gd name="T6" fmla="*/ 2 w 95"/>
                  <a:gd name="T7" fmla="*/ 22 h 83"/>
                  <a:gd name="T8" fmla="*/ 11 w 95"/>
                  <a:gd name="T9" fmla="*/ 12 h 83"/>
                  <a:gd name="T10" fmla="*/ 26 w 95"/>
                  <a:gd name="T11" fmla="*/ 8 h 83"/>
                  <a:gd name="T12" fmla="*/ 43 w 95"/>
                  <a:gd name="T13" fmla="*/ 14 h 83"/>
                  <a:gd name="T14" fmla="*/ 51 w 95"/>
                  <a:gd name="T15" fmla="*/ 34 h 83"/>
                  <a:gd name="T16" fmla="*/ 56 w 95"/>
                  <a:gd name="T17" fmla="*/ 27 h 83"/>
                  <a:gd name="T18" fmla="*/ 69 w 95"/>
                  <a:gd name="T19" fmla="*/ 16 h 83"/>
                  <a:gd name="T20" fmla="*/ 95 w 95"/>
                  <a:gd name="T21" fmla="*/ 0 h 83"/>
                  <a:gd name="T22" fmla="*/ 95 w 95"/>
                  <a:gd name="T23" fmla="*/ 16 h 83"/>
                  <a:gd name="T24" fmla="*/ 75 w 95"/>
                  <a:gd name="T25" fmla="*/ 28 h 83"/>
                  <a:gd name="T26" fmla="*/ 62 w 95"/>
                  <a:gd name="T27" fmla="*/ 37 h 83"/>
                  <a:gd name="T28" fmla="*/ 55 w 95"/>
                  <a:gd name="T29" fmla="*/ 44 h 83"/>
                  <a:gd name="T30" fmla="*/ 53 w 95"/>
                  <a:gd name="T31" fmla="*/ 49 h 83"/>
                  <a:gd name="T32" fmla="*/ 52 w 95"/>
                  <a:gd name="T33" fmla="*/ 56 h 83"/>
                  <a:gd name="T34" fmla="*/ 52 w 95"/>
                  <a:gd name="T35" fmla="*/ 71 h 83"/>
                  <a:gd name="T36" fmla="*/ 95 w 95"/>
                  <a:gd name="T37" fmla="*/ 71 h 83"/>
                  <a:gd name="T38" fmla="*/ 95 w 95"/>
                  <a:gd name="T39" fmla="*/ 83 h 83"/>
                  <a:gd name="T40" fmla="*/ 42 w 95"/>
                  <a:gd name="T41" fmla="*/ 71 h 83"/>
                  <a:gd name="T42" fmla="*/ 42 w 95"/>
                  <a:gd name="T43" fmla="*/ 44 h 83"/>
                  <a:gd name="T44" fmla="*/ 40 w 95"/>
                  <a:gd name="T45" fmla="*/ 30 h 83"/>
                  <a:gd name="T46" fmla="*/ 34 w 95"/>
                  <a:gd name="T47" fmla="*/ 23 h 83"/>
                  <a:gd name="T48" fmla="*/ 26 w 95"/>
                  <a:gd name="T49" fmla="*/ 20 h 83"/>
                  <a:gd name="T50" fmla="*/ 15 w 95"/>
                  <a:gd name="T51" fmla="*/ 25 h 83"/>
                  <a:gd name="T52" fmla="*/ 10 w 95"/>
                  <a:gd name="T53" fmla="*/ 41 h 83"/>
                  <a:gd name="T54" fmla="*/ 10 w 95"/>
                  <a:gd name="T55" fmla="*/ 71 h 83"/>
                  <a:gd name="T56" fmla="*/ 42 w 95"/>
                  <a:gd name="T57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" h="83">
                    <a:moveTo>
                      <a:pt x="95" y="83"/>
                    </a:moveTo>
                    <a:lnTo>
                      <a:pt x="0" y="83"/>
                    </a:lnTo>
                    <a:lnTo>
                      <a:pt x="0" y="41"/>
                    </a:lnTo>
                    <a:cubicBezTo>
                      <a:pt x="0" y="33"/>
                      <a:pt x="1" y="26"/>
                      <a:pt x="2" y="22"/>
                    </a:cubicBezTo>
                    <a:cubicBezTo>
                      <a:pt x="4" y="18"/>
                      <a:pt x="7" y="14"/>
                      <a:pt x="11" y="12"/>
                    </a:cubicBezTo>
                    <a:cubicBezTo>
                      <a:pt x="16" y="9"/>
                      <a:pt x="20" y="8"/>
                      <a:pt x="26" y="8"/>
                    </a:cubicBezTo>
                    <a:cubicBezTo>
                      <a:pt x="32" y="8"/>
                      <a:pt x="38" y="10"/>
                      <a:pt x="43" y="14"/>
                    </a:cubicBezTo>
                    <a:cubicBezTo>
                      <a:pt x="47" y="18"/>
                      <a:pt x="50" y="25"/>
                      <a:pt x="51" y="34"/>
                    </a:cubicBezTo>
                    <a:cubicBezTo>
                      <a:pt x="53" y="31"/>
                      <a:pt x="55" y="28"/>
                      <a:pt x="56" y="27"/>
                    </a:cubicBezTo>
                    <a:cubicBezTo>
                      <a:pt x="60" y="23"/>
                      <a:pt x="64" y="20"/>
                      <a:pt x="69" y="16"/>
                    </a:cubicBezTo>
                    <a:lnTo>
                      <a:pt x="95" y="0"/>
                    </a:lnTo>
                    <a:lnTo>
                      <a:pt x="95" y="16"/>
                    </a:lnTo>
                    <a:lnTo>
                      <a:pt x="75" y="28"/>
                    </a:lnTo>
                    <a:cubicBezTo>
                      <a:pt x="69" y="32"/>
                      <a:pt x="65" y="35"/>
                      <a:pt x="62" y="37"/>
                    </a:cubicBezTo>
                    <a:cubicBezTo>
                      <a:pt x="59" y="40"/>
                      <a:pt x="57" y="42"/>
                      <a:pt x="55" y="44"/>
                    </a:cubicBezTo>
                    <a:cubicBezTo>
                      <a:pt x="54" y="45"/>
                      <a:pt x="53" y="47"/>
                      <a:pt x="53" y="49"/>
                    </a:cubicBezTo>
                    <a:cubicBezTo>
                      <a:pt x="53" y="51"/>
                      <a:pt x="52" y="53"/>
                      <a:pt x="52" y="56"/>
                    </a:cubicBezTo>
                    <a:lnTo>
                      <a:pt x="52" y="71"/>
                    </a:lnTo>
                    <a:lnTo>
                      <a:pt x="95" y="71"/>
                    </a:lnTo>
                    <a:lnTo>
                      <a:pt x="95" y="83"/>
                    </a:lnTo>
                    <a:close/>
                    <a:moveTo>
                      <a:pt x="42" y="71"/>
                    </a:moveTo>
                    <a:lnTo>
                      <a:pt x="42" y="44"/>
                    </a:lnTo>
                    <a:cubicBezTo>
                      <a:pt x="42" y="38"/>
                      <a:pt x="41" y="34"/>
                      <a:pt x="40" y="30"/>
                    </a:cubicBezTo>
                    <a:cubicBezTo>
                      <a:pt x="39" y="27"/>
                      <a:pt x="37" y="25"/>
                      <a:pt x="34" y="23"/>
                    </a:cubicBezTo>
                    <a:cubicBezTo>
                      <a:pt x="32" y="21"/>
                      <a:pt x="29" y="20"/>
                      <a:pt x="26" y="20"/>
                    </a:cubicBezTo>
                    <a:cubicBezTo>
                      <a:pt x="21" y="20"/>
                      <a:pt x="18" y="22"/>
                      <a:pt x="15" y="25"/>
                    </a:cubicBezTo>
                    <a:cubicBezTo>
                      <a:pt x="12" y="29"/>
                      <a:pt x="10" y="34"/>
                      <a:pt x="10" y="41"/>
                    </a:cubicBezTo>
                    <a:lnTo>
                      <a:pt x="10" y="71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767"/>
              <p:cNvSpPr>
                <a:spLocks/>
              </p:cNvSpPr>
              <p:nvPr/>
            </p:nvSpPr>
            <p:spPr bwMode="auto">
              <a:xfrm>
                <a:off x="3664" y="1677"/>
                <a:ext cx="22" cy="16"/>
              </a:xfrm>
              <a:custGeom>
                <a:avLst/>
                <a:gdLst>
                  <a:gd name="T0" fmla="*/ 95 w 95"/>
                  <a:gd name="T1" fmla="*/ 71 h 71"/>
                  <a:gd name="T2" fmla="*/ 0 w 95"/>
                  <a:gd name="T3" fmla="*/ 71 h 71"/>
                  <a:gd name="T4" fmla="*/ 0 w 95"/>
                  <a:gd name="T5" fmla="*/ 2 h 71"/>
                  <a:gd name="T6" fmla="*/ 11 w 95"/>
                  <a:gd name="T7" fmla="*/ 2 h 71"/>
                  <a:gd name="T8" fmla="*/ 11 w 95"/>
                  <a:gd name="T9" fmla="*/ 58 h 71"/>
                  <a:gd name="T10" fmla="*/ 40 w 95"/>
                  <a:gd name="T11" fmla="*/ 58 h 71"/>
                  <a:gd name="T12" fmla="*/ 40 w 95"/>
                  <a:gd name="T13" fmla="*/ 6 h 71"/>
                  <a:gd name="T14" fmla="*/ 51 w 95"/>
                  <a:gd name="T15" fmla="*/ 6 h 71"/>
                  <a:gd name="T16" fmla="*/ 51 w 95"/>
                  <a:gd name="T17" fmla="*/ 58 h 71"/>
                  <a:gd name="T18" fmla="*/ 83 w 95"/>
                  <a:gd name="T19" fmla="*/ 58 h 71"/>
                  <a:gd name="T20" fmla="*/ 83 w 95"/>
                  <a:gd name="T21" fmla="*/ 0 h 71"/>
                  <a:gd name="T22" fmla="*/ 95 w 95"/>
                  <a:gd name="T23" fmla="*/ 0 h 71"/>
                  <a:gd name="T24" fmla="*/ 95 w 95"/>
                  <a:gd name="T2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71">
                    <a:moveTo>
                      <a:pt x="95" y="71"/>
                    </a:moveTo>
                    <a:lnTo>
                      <a:pt x="0" y="71"/>
                    </a:lnTo>
                    <a:lnTo>
                      <a:pt x="0" y="2"/>
                    </a:lnTo>
                    <a:lnTo>
                      <a:pt x="11" y="2"/>
                    </a:lnTo>
                    <a:lnTo>
                      <a:pt x="11" y="58"/>
                    </a:lnTo>
                    <a:lnTo>
                      <a:pt x="40" y="58"/>
                    </a:lnTo>
                    <a:lnTo>
                      <a:pt x="40" y="6"/>
                    </a:lnTo>
                    <a:lnTo>
                      <a:pt x="51" y="6"/>
                    </a:lnTo>
                    <a:lnTo>
                      <a:pt x="51" y="58"/>
                    </a:lnTo>
                    <a:lnTo>
                      <a:pt x="83" y="58"/>
                    </a:lnTo>
                    <a:lnTo>
                      <a:pt x="83" y="0"/>
                    </a:lnTo>
                    <a:lnTo>
                      <a:pt x="95" y="0"/>
                    </a:lnTo>
                    <a:lnTo>
                      <a:pt x="95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768"/>
              <p:cNvSpPr>
                <a:spLocks/>
              </p:cNvSpPr>
              <p:nvPr/>
            </p:nvSpPr>
            <p:spPr bwMode="auto">
              <a:xfrm>
                <a:off x="3664" y="1658"/>
                <a:ext cx="22" cy="15"/>
              </a:xfrm>
              <a:custGeom>
                <a:avLst/>
                <a:gdLst>
                  <a:gd name="T0" fmla="*/ 95 w 95"/>
                  <a:gd name="T1" fmla="*/ 64 h 64"/>
                  <a:gd name="T2" fmla="*/ 0 w 95"/>
                  <a:gd name="T3" fmla="*/ 64 h 64"/>
                  <a:gd name="T4" fmla="*/ 0 w 95"/>
                  <a:gd name="T5" fmla="*/ 0 h 64"/>
                  <a:gd name="T6" fmla="*/ 11 w 95"/>
                  <a:gd name="T7" fmla="*/ 0 h 64"/>
                  <a:gd name="T8" fmla="*/ 11 w 95"/>
                  <a:gd name="T9" fmla="*/ 51 h 64"/>
                  <a:gd name="T10" fmla="*/ 40 w 95"/>
                  <a:gd name="T11" fmla="*/ 51 h 64"/>
                  <a:gd name="T12" fmla="*/ 40 w 95"/>
                  <a:gd name="T13" fmla="*/ 7 h 64"/>
                  <a:gd name="T14" fmla="*/ 52 w 95"/>
                  <a:gd name="T15" fmla="*/ 7 h 64"/>
                  <a:gd name="T16" fmla="*/ 52 w 95"/>
                  <a:gd name="T17" fmla="*/ 51 h 64"/>
                  <a:gd name="T18" fmla="*/ 95 w 95"/>
                  <a:gd name="T19" fmla="*/ 51 h 64"/>
                  <a:gd name="T20" fmla="*/ 95 w 95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64">
                    <a:moveTo>
                      <a:pt x="95" y="64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51"/>
                    </a:lnTo>
                    <a:lnTo>
                      <a:pt x="40" y="51"/>
                    </a:lnTo>
                    <a:lnTo>
                      <a:pt x="40" y="7"/>
                    </a:lnTo>
                    <a:lnTo>
                      <a:pt x="52" y="7"/>
                    </a:lnTo>
                    <a:lnTo>
                      <a:pt x="52" y="51"/>
                    </a:lnTo>
                    <a:lnTo>
                      <a:pt x="95" y="51"/>
                    </a:lnTo>
                    <a:lnTo>
                      <a:pt x="95" y="6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769"/>
              <p:cNvSpPr>
                <a:spLocks/>
              </p:cNvSpPr>
              <p:nvPr/>
            </p:nvSpPr>
            <p:spPr bwMode="auto">
              <a:xfrm>
                <a:off x="4524" y="2047"/>
                <a:ext cx="8" cy="24"/>
              </a:xfrm>
              <a:custGeom>
                <a:avLst/>
                <a:gdLst>
                  <a:gd name="T0" fmla="*/ 39 w 39"/>
                  <a:gd name="T1" fmla="*/ 106 h 106"/>
                  <a:gd name="T2" fmla="*/ 26 w 39"/>
                  <a:gd name="T3" fmla="*/ 106 h 106"/>
                  <a:gd name="T4" fmla="*/ 26 w 39"/>
                  <a:gd name="T5" fmla="*/ 24 h 106"/>
                  <a:gd name="T6" fmla="*/ 13 w 39"/>
                  <a:gd name="T7" fmla="*/ 32 h 106"/>
                  <a:gd name="T8" fmla="*/ 0 w 39"/>
                  <a:gd name="T9" fmla="*/ 39 h 106"/>
                  <a:gd name="T10" fmla="*/ 0 w 39"/>
                  <a:gd name="T11" fmla="*/ 27 h 106"/>
                  <a:gd name="T12" fmla="*/ 19 w 39"/>
                  <a:gd name="T13" fmla="*/ 14 h 106"/>
                  <a:gd name="T14" fmla="*/ 30 w 39"/>
                  <a:gd name="T15" fmla="*/ 0 h 106"/>
                  <a:gd name="T16" fmla="*/ 39 w 39"/>
                  <a:gd name="T17" fmla="*/ 0 h 106"/>
                  <a:gd name="T18" fmla="*/ 39 w 39"/>
                  <a:gd name="T1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06">
                    <a:moveTo>
                      <a:pt x="39" y="106"/>
                    </a:moveTo>
                    <a:lnTo>
                      <a:pt x="26" y="106"/>
                    </a:lnTo>
                    <a:lnTo>
                      <a:pt x="26" y="24"/>
                    </a:lnTo>
                    <a:cubicBezTo>
                      <a:pt x="22" y="27"/>
                      <a:pt x="18" y="30"/>
                      <a:pt x="13" y="32"/>
                    </a:cubicBezTo>
                    <a:cubicBezTo>
                      <a:pt x="8" y="35"/>
                      <a:pt x="4" y="38"/>
                      <a:pt x="0" y="39"/>
                    </a:cubicBezTo>
                    <a:lnTo>
                      <a:pt x="0" y="27"/>
                    </a:lnTo>
                    <a:cubicBezTo>
                      <a:pt x="7" y="23"/>
                      <a:pt x="13" y="19"/>
                      <a:pt x="19" y="14"/>
                    </a:cubicBezTo>
                    <a:cubicBezTo>
                      <a:pt x="24" y="9"/>
                      <a:pt x="28" y="5"/>
                      <a:pt x="30" y="0"/>
                    </a:cubicBezTo>
                    <a:lnTo>
                      <a:pt x="39" y="0"/>
                    </a:lnTo>
                    <a:lnTo>
                      <a:pt x="3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770"/>
              <p:cNvSpPr>
                <a:spLocks/>
              </p:cNvSpPr>
              <p:nvPr/>
            </p:nvSpPr>
            <p:spPr bwMode="auto">
              <a:xfrm>
                <a:off x="3724" y="1694"/>
                <a:ext cx="22" cy="20"/>
              </a:xfrm>
              <a:custGeom>
                <a:avLst/>
                <a:gdLst>
                  <a:gd name="T0" fmla="*/ 59 w 98"/>
                  <a:gd name="T1" fmla="*/ 40 h 87"/>
                  <a:gd name="T2" fmla="*/ 48 w 98"/>
                  <a:gd name="T3" fmla="*/ 40 h 87"/>
                  <a:gd name="T4" fmla="*/ 48 w 98"/>
                  <a:gd name="T5" fmla="*/ 0 h 87"/>
                  <a:gd name="T6" fmla="*/ 83 w 98"/>
                  <a:gd name="T7" fmla="*/ 0 h 87"/>
                  <a:gd name="T8" fmla="*/ 94 w 98"/>
                  <a:gd name="T9" fmla="*/ 19 h 87"/>
                  <a:gd name="T10" fmla="*/ 98 w 98"/>
                  <a:gd name="T11" fmla="*/ 39 h 87"/>
                  <a:gd name="T12" fmla="*/ 92 w 98"/>
                  <a:gd name="T13" fmla="*/ 64 h 87"/>
                  <a:gd name="T14" fmla="*/ 74 w 98"/>
                  <a:gd name="T15" fmla="*/ 81 h 87"/>
                  <a:gd name="T16" fmla="*/ 49 w 98"/>
                  <a:gd name="T17" fmla="*/ 87 h 87"/>
                  <a:gd name="T18" fmla="*/ 23 w 98"/>
                  <a:gd name="T19" fmla="*/ 81 h 87"/>
                  <a:gd name="T20" fmla="*/ 6 w 98"/>
                  <a:gd name="T21" fmla="*/ 65 h 87"/>
                  <a:gd name="T22" fmla="*/ 0 w 98"/>
                  <a:gd name="T23" fmla="*/ 40 h 87"/>
                  <a:gd name="T24" fmla="*/ 3 w 98"/>
                  <a:gd name="T25" fmla="*/ 21 h 87"/>
                  <a:gd name="T26" fmla="*/ 12 w 98"/>
                  <a:gd name="T27" fmla="*/ 8 h 87"/>
                  <a:gd name="T28" fmla="*/ 28 w 98"/>
                  <a:gd name="T29" fmla="*/ 1 h 87"/>
                  <a:gd name="T30" fmla="*/ 31 w 98"/>
                  <a:gd name="T31" fmla="*/ 12 h 87"/>
                  <a:gd name="T32" fmla="*/ 20 w 98"/>
                  <a:gd name="T33" fmla="*/ 18 h 87"/>
                  <a:gd name="T34" fmla="*/ 13 w 98"/>
                  <a:gd name="T35" fmla="*/ 27 h 87"/>
                  <a:gd name="T36" fmla="*/ 11 w 98"/>
                  <a:gd name="T37" fmla="*/ 40 h 87"/>
                  <a:gd name="T38" fmla="*/ 13 w 98"/>
                  <a:gd name="T39" fmla="*/ 55 h 87"/>
                  <a:gd name="T40" fmla="*/ 20 w 98"/>
                  <a:gd name="T41" fmla="*/ 65 h 87"/>
                  <a:gd name="T42" fmla="*/ 29 w 98"/>
                  <a:gd name="T43" fmla="*/ 71 h 87"/>
                  <a:gd name="T44" fmla="*/ 48 w 98"/>
                  <a:gd name="T45" fmla="*/ 74 h 87"/>
                  <a:gd name="T46" fmla="*/ 70 w 98"/>
                  <a:gd name="T47" fmla="*/ 70 h 87"/>
                  <a:gd name="T48" fmla="*/ 82 w 98"/>
                  <a:gd name="T49" fmla="*/ 57 h 87"/>
                  <a:gd name="T50" fmla="*/ 86 w 98"/>
                  <a:gd name="T51" fmla="*/ 40 h 87"/>
                  <a:gd name="T52" fmla="*/ 83 w 98"/>
                  <a:gd name="T53" fmla="*/ 24 h 87"/>
                  <a:gd name="T54" fmla="*/ 77 w 98"/>
                  <a:gd name="T55" fmla="*/ 12 h 87"/>
                  <a:gd name="T56" fmla="*/ 59 w 98"/>
                  <a:gd name="T57" fmla="*/ 12 h 87"/>
                  <a:gd name="T58" fmla="*/ 59 w 98"/>
                  <a:gd name="T59" fmla="*/ 4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87">
                    <a:moveTo>
                      <a:pt x="59" y="40"/>
                    </a:moveTo>
                    <a:lnTo>
                      <a:pt x="48" y="40"/>
                    </a:lnTo>
                    <a:lnTo>
                      <a:pt x="48" y="0"/>
                    </a:lnTo>
                    <a:lnTo>
                      <a:pt x="83" y="0"/>
                    </a:lnTo>
                    <a:cubicBezTo>
                      <a:pt x="88" y="6"/>
                      <a:pt x="92" y="12"/>
                      <a:pt x="94" y="19"/>
                    </a:cubicBezTo>
                    <a:cubicBezTo>
                      <a:pt x="97" y="25"/>
                      <a:pt x="98" y="32"/>
                      <a:pt x="98" y="39"/>
                    </a:cubicBezTo>
                    <a:cubicBezTo>
                      <a:pt x="98" y="48"/>
                      <a:pt x="96" y="57"/>
                      <a:pt x="92" y="64"/>
                    </a:cubicBezTo>
                    <a:cubicBezTo>
                      <a:pt x="88" y="72"/>
                      <a:pt x="82" y="77"/>
                      <a:pt x="74" y="81"/>
                    </a:cubicBezTo>
                    <a:cubicBezTo>
                      <a:pt x="67" y="85"/>
                      <a:pt x="59" y="87"/>
                      <a:pt x="49" y="87"/>
                    </a:cubicBezTo>
                    <a:cubicBezTo>
                      <a:pt x="40" y="87"/>
                      <a:pt x="31" y="85"/>
                      <a:pt x="23" y="81"/>
                    </a:cubicBezTo>
                    <a:cubicBezTo>
                      <a:pt x="15" y="78"/>
                      <a:pt x="10" y="72"/>
                      <a:pt x="6" y="65"/>
                    </a:cubicBezTo>
                    <a:cubicBezTo>
                      <a:pt x="2" y="58"/>
                      <a:pt x="0" y="49"/>
                      <a:pt x="0" y="40"/>
                    </a:cubicBezTo>
                    <a:cubicBezTo>
                      <a:pt x="0" y="33"/>
                      <a:pt x="1" y="27"/>
                      <a:pt x="3" y="21"/>
                    </a:cubicBezTo>
                    <a:cubicBezTo>
                      <a:pt x="5" y="16"/>
                      <a:pt x="8" y="11"/>
                      <a:pt x="12" y="8"/>
                    </a:cubicBezTo>
                    <a:cubicBezTo>
                      <a:pt x="16" y="5"/>
                      <a:pt x="22" y="3"/>
                      <a:pt x="28" y="1"/>
                    </a:cubicBezTo>
                    <a:lnTo>
                      <a:pt x="31" y="12"/>
                    </a:lnTo>
                    <a:cubicBezTo>
                      <a:pt x="26" y="14"/>
                      <a:pt x="22" y="16"/>
                      <a:pt x="20" y="18"/>
                    </a:cubicBezTo>
                    <a:cubicBezTo>
                      <a:pt x="17" y="20"/>
                      <a:pt x="15" y="23"/>
                      <a:pt x="13" y="27"/>
                    </a:cubicBezTo>
                    <a:cubicBezTo>
                      <a:pt x="11" y="31"/>
                      <a:pt x="11" y="35"/>
                      <a:pt x="11" y="40"/>
                    </a:cubicBezTo>
                    <a:cubicBezTo>
                      <a:pt x="11" y="45"/>
                      <a:pt x="11" y="50"/>
                      <a:pt x="13" y="55"/>
                    </a:cubicBezTo>
                    <a:cubicBezTo>
                      <a:pt x="15" y="59"/>
                      <a:pt x="17" y="62"/>
                      <a:pt x="20" y="65"/>
                    </a:cubicBezTo>
                    <a:cubicBezTo>
                      <a:pt x="23" y="67"/>
                      <a:pt x="26" y="69"/>
                      <a:pt x="29" y="71"/>
                    </a:cubicBezTo>
                    <a:cubicBezTo>
                      <a:pt x="35" y="73"/>
                      <a:pt x="42" y="74"/>
                      <a:pt x="48" y="74"/>
                    </a:cubicBezTo>
                    <a:cubicBezTo>
                      <a:pt x="57" y="74"/>
                      <a:pt x="64" y="73"/>
                      <a:pt x="70" y="70"/>
                    </a:cubicBezTo>
                    <a:cubicBezTo>
                      <a:pt x="75" y="67"/>
                      <a:pt x="80" y="63"/>
                      <a:pt x="82" y="57"/>
                    </a:cubicBezTo>
                    <a:cubicBezTo>
                      <a:pt x="85" y="52"/>
                      <a:pt x="86" y="46"/>
                      <a:pt x="86" y="40"/>
                    </a:cubicBezTo>
                    <a:cubicBezTo>
                      <a:pt x="86" y="34"/>
                      <a:pt x="85" y="29"/>
                      <a:pt x="83" y="24"/>
                    </a:cubicBezTo>
                    <a:cubicBezTo>
                      <a:pt x="81" y="18"/>
                      <a:pt x="79" y="15"/>
                      <a:pt x="77" y="12"/>
                    </a:cubicBezTo>
                    <a:lnTo>
                      <a:pt x="59" y="12"/>
                    </a:lnTo>
                    <a:lnTo>
                      <a:pt x="5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771"/>
              <p:cNvSpPr>
                <a:spLocks/>
              </p:cNvSpPr>
              <p:nvPr/>
            </p:nvSpPr>
            <p:spPr bwMode="auto">
              <a:xfrm>
                <a:off x="3724" y="1673"/>
                <a:ext cx="22" cy="17"/>
              </a:xfrm>
              <a:custGeom>
                <a:avLst/>
                <a:gdLst>
                  <a:gd name="T0" fmla="*/ 95 w 95"/>
                  <a:gd name="T1" fmla="*/ 74 h 74"/>
                  <a:gd name="T2" fmla="*/ 0 w 95"/>
                  <a:gd name="T3" fmla="*/ 74 h 74"/>
                  <a:gd name="T4" fmla="*/ 0 w 95"/>
                  <a:gd name="T5" fmla="*/ 61 h 74"/>
                  <a:gd name="T6" fmla="*/ 75 w 95"/>
                  <a:gd name="T7" fmla="*/ 12 h 74"/>
                  <a:gd name="T8" fmla="*/ 0 w 95"/>
                  <a:gd name="T9" fmla="*/ 12 h 74"/>
                  <a:gd name="T10" fmla="*/ 0 w 95"/>
                  <a:gd name="T11" fmla="*/ 0 h 74"/>
                  <a:gd name="T12" fmla="*/ 95 w 95"/>
                  <a:gd name="T13" fmla="*/ 0 h 74"/>
                  <a:gd name="T14" fmla="*/ 95 w 95"/>
                  <a:gd name="T15" fmla="*/ 13 h 74"/>
                  <a:gd name="T16" fmla="*/ 21 w 95"/>
                  <a:gd name="T17" fmla="*/ 62 h 74"/>
                  <a:gd name="T18" fmla="*/ 95 w 95"/>
                  <a:gd name="T19" fmla="*/ 62 h 74"/>
                  <a:gd name="T20" fmla="*/ 95 w 95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74">
                    <a:moveTo>
                      <a:pt x="95" y="74"/>
                    </a:moveTo>
                    <a:lnTo>
                      <a:pt x="0" y="74"/>
                    </a:lnTo>
                    <a:lnTo>
                      <a:pt x="0" y="61"/>
                    </a:lnTo>
                    <a:lnTo>
                      <a:pt x="75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5" y="0"/>
                    </a:lnTo>
                    <a:lnTo>
                      <a:pt x="95" y="13"/>
                    </a:lnTo>
                    <a:lnTo>
                      <a:pt x="21" y="62"/>
                    </a:lnTo>
                    <a:lnTo>
                      <a:pt x="95" y="62"/>
                    </a:lnTo>
                    <a:lnTo>
                      <a:pt x="95" y="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772"/>
              <p:cNvSpPr>
                <a:spLocks noEditPoints="1"/>
              </p:cNvSpPr>
              <p:nvPr/>
            </p:nvSpPr>
            <p:spPr bwMode="auto">
              <a:xfrm>
                <a:off x="3724" y="1650"/>
                <a:ext cx="22" cy="18"/>
              </a:xfrm>
              <a:custGeom>
                <a:avLst/>
                <a:gdLst>
                  <a:gd name="T0" fmla="*/ 95 w 95"/>
                  <a:gd name="T1" fmla="*/ 79 h 79"/>
                  <a:gd name="T2" fmla="*/ 0 w 95"/>
                  <a:gd name="T3" fmla="*/ 79 h 79"/>
                  <a:gd name="T4" fmla="*/ 0 w 95"/>
                  <a:gd name="T5" fmla="*/ 46 h 79"/>
                  <a:gd name="T6" fmla="*/ 2 w 95"/>
                  <a:gd name="T7" fmla="*/ 29 h 79"/>
                  <a:gd name="T8" fmla="*/ 9 w 95"/>
                  <a:gd name="T9" fmla="*/ 15 h 79"/>
                  <a:gd name="T10" fmla="*/ 25 w 95"/>
                  <a:gd name="T11" fmla="*/ 4 h 79"/>
                  <a:gd name="T12" fmla="*/ 47 w 95"/>
                  <a:gd name="T13" fmla="*/ 0 h 79"/>
                  <a:gd name="T14" fmla="*/ 66 w 95"/>
                  <a:gd name="T15" fmla="*/ 3 h 79"/>
                  <a:gd name="T16" fmla="*/ 80 w 95"/>
                  <a:gd name="T17" fmla="*/ 9 h 79"/>
                  <a:gd name="T18" fmla="*/ 89 w 95"/>
                  <a:gd name="T19" fmla="*/ 18 h 79"/>
                  <a:gd name="T20" fmla="*/ 94 w 95"/>
                  <a:gd name="T21" fmla="*/ 29 h 79"/>
                  <a:gd name="T22" fmla="*/ 95 w 95"/>
                  <a:gd name="T23" fmla="*/ 44 h 79"/>
                  <a:gd name="T24" fmla="*/ 95 w 95"/>
                  <a:gd name="T25" fmla="*/ 79 h 79"/>
                  <a:gd name="T26" fmla="*/ 84 w 95"/>
                  <a:gd name="T27" fmla="*/ 66 h 79"/>
                  <a:gd name="T28" fmla="*/ 84 w 95"/>
                  <a:gd name="T29" fmla="*/ 46 h 79"/>
                  <a:gd name="T30" fmla="*/ 82 w 95"/>
                  <a:gd name="T31" fmla="*/ 31 h 79"/>
                  <a:gd name="T32" fmla="*/ 77 w 95"/>
                  <a:gd name="T33" fmla="*/ 23 h 79"/>
                  <a:gd name="T34" fmla="*/ 65 w 95"/>
                  <a:gd name="T35" fmla="*/ 16 h 79"/>
                  <a:gd name="T36" fmla="*/ 47 w 95"/>
                  <a:gd name="T37" fmla="*/ 13 h 79"/>
                  <a:gd name="T38" fmla="*/ 24 w 95"/>
                  <a:gd name="T39" fmla="*/ 18 h 79"/>
                  <a:gd name="T40" fmla="*/ 14 w 95"/>
                  <a:gd name="T41" fmla="*/ 30 h 79"/>
                  <a:gd name="T42" fmla="*/ 12 w 95"/>
                  <a:gd name="T43" fmla="*/ 46 h 79"/>
                  <a:gd name="T44" fmla="*/ 12 w 95"/>
                  <a:gd name="T45" fmla="*/ 66 h 79"/>
                  <a:gd name="T46" fmla="*/ 84 w 95"/>
                  <a:gd name="T47" fmla="*/ 6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79">
                    <a:moveTo>
                      <a:pt x="95" y="79"/>
                    </a:moveTo>
                    <a:lnTo>
                      <a:pt x="0" y="79"/>
                    </a:lnTo>
                    <a:lnTo>
                      <a:pt x="0" y="46"/>
                    </a:lnTo>
                    <a:cubicBezTo>
                      <a:pt x="0" y="39"/>
                      <a:pt x="1" y="33"/>
                      <a:pt x="2" y="29"/>
                    </a:cubicBezTo>
                    <a:cubicBezTo>
                      <a:pt x="3" y="24"/>
                      <a:pt x="5" y="19"/>
                      <a:pt x="9" y="15"/>
                    </a:cubicBezTo>
                    <a:cubicBezTo>
                      <a:pt x="13" y="10"/>
                      <a:pt x="18" y="6"/>
                      <a:pt x="25" y="4"/>
                    </a:cubicBezTo>
                    <a:cubicBezTo>
                      <a:pt x="31" y="2"/>
                      <a:pt x="39" y="0"/>
                      <a:pt x="47" y="0"/>
                    </a:cubicBezTo>
                    <a:cubicBezTo>
                      <a:pt x="54" y="0"/>
                      <a:pt x="61" y="1"/>
                      <a:pt x="66" y="3"/>
                    </a:cubicBezTo>
                    <a:cubicBezTo>
                      <a:pt x="72" y="4"/>
                      <a:pt x="77" y="7"/>
                      <a:pt x="80" y="9"/>
                    </a:cubicBezTo>
                    <a:cubicBezTo>
                      <a:pt x="84" y="12"/>
                      <a:pt x="87" y="15"/>
                      <a:pt x="89" y="18"/>
                    </a:cubicBezTo>
                    <a:cubicBezTo>
                      <a:pt x="91" y="21"/>
                      <a:pt x="92" y="25"/>
                      <a:pt x="94" y="29"/>
                    </a:cubicBezTo>
                    <a:cubicBezTo>
                      <a:pt x="95" y="34"/>
                      <a:pt x="95" y="39"/>
                      <a:pt x="95" y="44"/>
                    </a:cubicBezTo>
                    <a:lnTo>
                      <a:pt x="95" y="79"/>
                    </a:lnTo>
                    <a:close/>
                    <a:moveTo>
                      <a:pt x="84" y="66"/>
                    </a:moveTo>
                    <a:lnTo>
                      <a:pt x="84" y="46"/>
                    </a:lnTo>
                    <a:cubicBezTo>
                      <a:pt x="84" y="40"/>
                      <a:pt x="83" y="35"/>
                      <a:pt x="82" y="31"/>
                    </a:cubicBezTo>
                    <a:cubicBezTo>
                      <a:pt x="81" y="28"/>
                      <a:pt x="79" y="25"/>
                      <a:pt x="77" y="23"/>
                    </a:cubicBezTo>
                    <a:cubicBezTo>
                      <a:pt x="74" y="20"/>
                      <a:pt x="70" y="17"/>
                      <a:pt x="65" y="16"/>
                    </a:cubicBezTo>
                    <a:cubicBezTo>
                      <a:pt x="60" y="14"/>
                      <a:pt x="54" y="13"/>
                      <a:pt x="47" y="13"/>
                    </a:cubicBezTo>
                    <a:cubicBezTo>
                      <a:pt x="37" y="13"/>
                      <a:pt x="30" y="15"/>
                      <a:pt x="24" y="18"/>
                    </a:cubicBezTo>
                    <a:cubicBezTo>
                      <a:pt x="19" y="21"/>
                      <a:pt x="15" y="25"/>
                      <a:pt x="14" y="30"/>
                    </a:cubicBezTo>
                    <a:cubicBezTo>
                      <a:pt x="12" y="33"/>
                      <a:pt x="12" y="39"/>
                      <a:pt x="12" y="46"/>
                    </a:cubicBezTo>
                    <a:lnTo>
                      <a:pt x="12" y="66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773"/>
              <p:cNvSpPr>
                <a:spLocks/>
              </p:cNvSpPr>
              <p:nvPr/>
            </p:nvSpPr>
            <p:spPr bwMode="auto">
              <a:xfrm>
                <a:off x="3667" y="1922"/>
                <a:ext cx="22" cy="27"/>
              </a:xfrm>
              <a:custGeom>
                <a:avLst/>
                <a:gdLst>
                  <a:gd name="T0" fmla="*/ 39 w 94"/>
                  <a:gd name="T1" fmla="*/ 118 h 118"/>
                  <a:gd name="T2" fmla="*/ 39 w 94"/>
                  <a:gd name="T3" fmla="*/ 14 h 118"/>
                  <a:gd name="T4" fmla="*/ 0 w 94"/>
                  <a:gd name="T5" fmla="*/ 14 h 118"/>
                  <a:gd name="T6" fmla="*/ 0 w 94"/>
                  <a:gd name="T7" fmla="*/ 0 h 118"/>
                  <a:gd name="T8" fmla="*/ 94 w 94"/>
                  <a:gd name="T9" fmla="*/ 0 h 118"/>
                  <a:gd name="T10" fmla="*/ 94 w 94"/>
                  <a:gd name="T11" fmla="*/ 14 h 118"/>
                  <a:gd name="T12" fmla="*/ 55 w 94"/>
                  <a:gd name="T13" fmla="*/ 14 h 118"/>
                  <a:gd name="T14" fmla="*/ 55 w 94"/>
                  <a:gd name="T15" fmla="*/ 118 h 118"/>
                  <a:gd name="T16" fmla="*/ 39 w 94"/>
                  <a:gd name="T1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18">
                    <a:moveTo>
                      <a:pt x="39" y="118"/>
                    </a:moveTo>
                    <a:lnTo>
                      <a:pt x="39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94" y="0"/>
                    </a:lnTo>
                    <a:lnTo>
                      <a:pt x="94" y="14"/>
                    </a:lnTo>
                    <a:lnTo>
                      <a:pt x="55" y="14"/>
                    </a:lnTo>
                    <a:lnTo>
                      <a:pt x="55" y="118"/>
                    </a:lnTo>
                    <a:lnTo>
                      <a:pt x="39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774"/>
              <p:cNvSpPr>
                <a:spLocks/>
              </p:cNvSpPr>
              <p:nvPr/>
            </p:nvSpPr>
            <p:spPr bwMode="auto">
              <a:xfrm>
                <a:off x="3689" y="1922"/>
                <a:ext cx="25" cy="27"/>
              </a:xfrm>
              <a:custGeom>
                <a:avLst/>
                <a:gdLst>
                  <a:gd name="T0" fmla="*/ 0 w 108"/>
                  <a:gd name="T1" fmla="*/ 118 h 118"/>
                  <a:gd name="T2" fmla="*/ 46 w 108"/>
                  <a:gd name="T3" fmla="*/ 56 h 118"/>
                  <a:gd name="T4" fmla="*/ 6 w 108"/>
                  <a:gd name="T5" fmla="*/ 0 h 118"/>
                  <a:gd name="T6" fmla="*/ 24 w 108"/>
                  <a:gd name="T7" fmla="*/ 0 h 118"/>
                  <a:gd name="T8" fmla="*/ 46 w 108"/>
                  <a:gd name="T9" fmla="*/ 30 h 118"/>
                  <a:gd name="T10" fmla="*/ 55 w 108"/>
                  <a:gd name="T11" fmla="*/ 44 h 118"/>
                  <a:gd name="T12" fmla="*/ 64 w 108"/>
                  <a:gd name="T13" fmla="*/ 31 h 118"/>
                  <a:gd name="T14" fmla="*/ 88 w 108"/>
                  <a:gd name="T15" fmla="*/ 0 h 118"/>
                  <a:gd name="T16" fmla="*/ 105 w 108"/>
                  <a:gd name="T17" fmla="*/ 0 h 118"/>
                  <a:gd name="T18" fmla="*/ 64 w 108"/>
                  <a:gd name="T19" fmla="*/ 55 h 118"/>
                  <a:gd name="T20" fmla="*/ 108 w 108"/>
                  <a:gd name="T21" fmla="*/ 118 h 118"/>
                  <a:gd name="T22" fmla="*/ 89 w 108"/>
                  <a:gd name="T23" fmla="*/ 118 h 118"/>
                  <a:gd name="T24" fmla="*/ 59 w 108"/>
                  <a:gd name="T25" fmla="*/ 76 h 118"/>
                  <a:gd name="T26" fmla="*/ 54 w 108"/>
                  <a:gd name="T27" fmla="*/ 68 h 118"/>
                  <a:gd name="T28" fmla="*/ 49 w 108"/>
                  <a:gd name="T29" fmla="*/ 77 h 118"/>
                  <a:gd name="T30" fmla="*/ 19 w 108"/>
                  <a:gd name="T31" fmla="*/ 118 h 118"/>
                  <a:gd name="T32" fmla="*/ 0 w 108"/>
                  <a:gd name="T3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8" h="118">
                    <a:moveTo>
                      <a:pt x="0" y="118"/>
                    </a:moveTo>
                    <a:lnTo>
                      <a:pt x="46" y="56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46" y="30"/>
                    </a:lnTo>
                    <a:cubicBezTo>
                      <a:pt x="50" y="36"/>
                      <a:pt x="53" y="41"/>
                      <a:pt x="55" y="44"/>
                    </a:cubicBezTo>
                    <a:cubicBezTo>
                      <a:pt x="58" y="40"/>
                      <a:pt x="61" y="36"/>
                      <a:pt x="64" y="31"/>
                    </a:cubicBezTo>
                    <a:lnTo>
                      <a:pt x="88" y="0"/>
                    </a:lnTo>
                    <a:lnTo>
                      <a:pt x="105" y="0"/>
                    </a:lnTo>
                    <a:lnTo>
                      <a:pt x="64" y="55"/>
                    </a:lnTo>
                    <a:lnTo>
                      <a:pt x="108" y="118"/>
                    </a:lnTo>
                    <a:lnTo>
                      <a:pt x="89" y="118"/>
                    </a:lnTo>
                    <a:lnTo>
                      <a:pt x="59" y="76"/>
                    </a:lnTo>
                    <a:cubicBezTo>
                      <a:pt x="58" y="73"/>
                      <a:pt x="56" y="71"/>
                      <a:pt x="54" y="68"/>
                    </a:cubicBezTo>
                    <a:cubicBezTo>
                      <a:pt x="52" y="72"/>
                      <a:pt x="50" y="75"/>
                      <a:pt x="49" y="77"/>
                    </a:cubicBezTo>
                    <a:lnTo>
                      <a:pt x="19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775"/>
              <p:cNvSpPr>
                <a:spLocks noEditPoints="1"/>
              </p:cNvSpPr>
              <p:nvPr/>
            </p:nvSpPr>
            <p:spPr bwMode="auto">
              <a:xfrm>
                <a:off x="3670" y="1977"/>
                <a:ext cx="24" cy="26"/>
              </a:xfrm>
              <a:custGeom>
                <a:avLst/>
                <a:gdLst>
                  <a:gd name="T0" fmla="*/ 0 w 104"/>
                  <a:gd name="T1" fmla="*/ 118 h 118"/>
                  <a:gd name="T2" fmla="*/ 0 w 104"/>
                  <a:gd name="T3" fmla="*/ 0 h 118"/>
                  <a:gd name="T4" fmla="*/ 53 w 104"/>
                  <a:gd name="T5" fmla="*/ 0 h 118"/>
                  <a:gd name="T6" fmla="*/ 77 w 104"/>
                  <a:gd name="T7" fmla="*/ 3 h 118"/>
                  <a:gd name="T8" fmla="*/ 90 w 104"/>
                  <a:gd name="T9" fmla="*/ 14 h 118"/>
                  <a:gd name="T10" fmla="*/ 95 w 104"/>
                  <a:gd name="T11" fmla="*/ 32 h 118"/>
                  <a:gd name="T12" fmla="*/ 86 w 104"/>
                  <a:gd name="T13" fmla="*/ 53 h 118"/>
                  <a:gd name="T14" fmla="*/ 61 w 104"/>
                  <a:gd name="T15" fmla="*/ 64 h 118"/>
                  <a:gd name="T16" fmla="*/ 71 w 104"/>
                  <a:gd name="T17" fmla="*/ 70 h 118"/>
                  <a:gd name="T18" fmla="*/ 84 w 104"/>
                  <a:gd name="T19" fmla="*/ 86 h 118"/>
                  <a:gd name="T20" fmla="*/ 104 w 104"/>
                  <a:gd name="T21" fmla="*/ 118 h 118"/>
                  <a:gd name="T22" fmla="*/ 85 w 104"/>
                  <a:gd name="T23" fmla="*/ 118 h 118"/>
                  <a:gd name="T24" fmla="*/ 69 w 104"/>
                  <a:gd name="T25" fmla="*/ 94 h 118"/>
                  <a:gd name="T26" fmla="*/ 58 w 104"/>
                  <a:gd name="T27" fmla="*/ 77 h 118"/>
                  <a:gd name="T28" fmla="*/ 50 w 104"/>
                  <a:gd name="T29" fmla="*/ 69 h 118"/>
                  <a:gd name="T30" fmla="*/ 43 w 104"/>
                  <a:gd name="T31" fmla="*/ 66 h 118"/>
                  <a:gd name="T32" fmla="*/ 34 w 104"/>
                  <a:gd name="T33" fmla="*/ 66 h 118"/>
                  <a:gd name="T34" fmla="*/ 16 w 104"/>
                  <a:gd name="T35" fmla="*/ 66 h 118"/>
                  <a:gd name="T36" fmla="*/ 16 w 104"/>
                  <a:gd name="T37" fmla="*/ 118 h 118"/>
                  <a:gd name="T38" fmla="*/ 0 w 104"/>
                  <a:gd name="T39" fmla="*/ 118 h 118"/>
                  <a:gd name="T40" fmla="*/ 16 w 104"/>
                  <a:gd name="T41" fmla="*/ 52 h 118"/>
                  <a:gd name="T42" fmla="*/ 49 w 104"/>
                  <a:gd name="T43" fmla="*/ 52 h 118"/>
                  <a:gd name="T44" fmla="*/ 66 w 104"/>
                  <a:gd name="T45" fmla="*/ 50 h 118"/>
                  <a:gd name="T46" fmla="*/ 75 w 104"/>
                  <a:gd name="T47" fmla="*/ 43 h 118"/>
                  <a:gd name="T48" fmla="*/ 79 w 104"/>
                  <a:gd name="T49" fmla="*/ 32 h 118"/>
                  <a:gd name="T50" fmla="*/ 72 w 104"/>
                  <a:gd name="T51" fmla="*/ 18 h 118"/>
                  <a:gd name="T52" fmla="*/ 53 w 104"/>
                  <a:gd name="T53" fmla="*/ 13 h 118"/>
                  <a:gd name="T54" fmla="*/ 16 w 104"/>
                  <a:gd name="T55" fmla="*/ 13 h 118"/>
                  <a:gd name="T56" fmla="*/ 16 w 104"/>
                  <a:gd name="T57" fmla="*/ 5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118">
                    <a:moveTo>
                      <a:pt x="0" y="118"/>
                    </a:moveTo>
                    <a:lnTo>
                      <a:pt x="0" y="0"/>
                    </a:lnTo>
                    <a:lnTo>
                      <a:pt x="53" y="0"/>
                    </a:lnTo>
                    <a:cubicBezTo>
                      <a:pt x="63" y="0"/>
                      <a:pt x="71" y="1"/>
                      <a:pt x="77" y="3"/>
                    </a:cubicBezTo>
                    <a:cubicBezTo>
                      <a:pt x="82" y="5"/>
                      <a:pt x="86" y="9"/>
                      <a:pt x="90" y="14"/>
                    </a:cubicBezTo>
                    <a:cubicBezTo>
                      <a:pt x="93" y="20"/>
                      <a:pt x="95" y="26"/>
                      <a:pt x="95" y="32"/>
                    </a:cubicBezTo>
                    <a:cubicBezTo>
                      <a:pt x="95" y="41"/>
                      <a:pt x="92" y="48"/>
                      <a:pt x="86" y="53"/>
                    </a:cubicBezTo>
                    <a:cubicBezTo>
                      <a:pt x="81" y="59"/>
                      <a:pt x="73" y="63"/>
                      <a:pt x="61" y="64"/>
                    </a:cubicBezTo>
                    <a:cubicBezTo>
                      <a:pt x="65" y="66"/>
                      <a:pt x="69" y="68"/>
                      <a:pt x="71" y="70"/>
                    </a:cubicBezTo>
                    <a:cubicBezTo>
                      <a:pt x="75" y="74"/>
                      <a:pt x="80" y="80"/>
                      <a:pt x="84" y="86"/>
                    </a:cubicBezTo>
                    <a:lnTo>
                      <a:pt x="104" y="118"/>
                    </a:lnTo>
                    <a:lnTo>
                      <a:pt x="85" y="118"/>
                    </a:lnTo>
                    <a:lnTo>
                      <a:pt x="69" y="94"/>
                    </a:lnTo>
                    <a:cubicBezTo>
                      <a:pt x="64" y="86"/>
                      <a:pt x="61" y="81"/>
                      <a:pt x="58" y="77"/>
                    </a:cubicBezTo>
                    <a:cubicBezTo>
                      <a:pt x="55" y="73"/>
                      <a:pt x="52" y="71"/>
                      <a:pt x="50" y="69"/>
                    </a:cubicBezTo>
                    <a:cubicBezTo>
                      <a:pt x="47" y="68"/>
                      <a:pt x="45" y="67"/>
                      <a:pt x="43" y="66"/>
                    </a:cubicBezTo>
                    <a:cubicBezTo>
                      <a:pt x="41" y="66"/>
                      <a:pt x="38" y="66"/>
                      <a:pt x="34" y="66"/>
                    </a:cubicBezTo>
                    <a:lnTo>
                      <a:pt x="16" y="66"/>
                    </a:lnTo>
                    <a:lnTo>
                      <a:pt x="16" y="118"/>
                    </a:lnTo>
                    <a:lnTo>
                      <a:pt x="0" y="118"/>
                    </a:lnTo>
                    <a:close/>
                    <a:moveTo>
                      <a:pt x="16" y="52"/>
                    </a:moveTo>
                    <a:lnTo>
                      <a:pt x="49" y="52"/>
                    </a:lnTo>
                    <a:cubicBezTo>
                      <a:pt x="57" y="52"/>
                      <a:pt x="62" y="51"/>
                      <a:pt x="66" y="50"/>
                    </a:cubicBezTo>
                    <a:cubicBezTo>
                      <a:pt x="70" y="48"/>
                      <a:pt x="73" y="46"/>
                      <a:pt x="75" y="43"/>
                    </a:cubicBezTo>
                    <a:cubicBezTo>
                      <a:pt x="77" y="40"/>
                      <a:pt x="79" y="36"/>
                      <a:pt x="79" y="32"/>
                    </a:cubicBezTo>
                    <a:cubicBezTo>
                      <a:pt x="79" y="27"/>
                      <a:pt x="76" y="22"/>
                      <a:pt x="72" y="18"/>
                    </a:cubicBezTo>
                    <a:cubicBezTo>
                      <a:pt x="68" y="15"/>
                      <a:pt x="62" y="13"/>
                      <a:pt x="53" y="13"/>
                    </a:cubicBezTo>
                    <a:lnTo>
                      <a:pt x="16" y="13"/>
                    </a:lnTo>
                    <a:lnTo>
                      <a:pt x="16" y="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776"/>
              <p:cNvSpPr>
                <a:spLocks/>
              </p:cNvSpPr>
              <p:nvPr/>
            </p:nvSpPr>
            <p:spPr bwMode="auto">
              <a:xfrm>
                <a:off x="3694" y="1977"/>
                <a:ext cx="25" cy="26"/>
              </a:xfrm>
              <a:custGeom>
                <a:avLst/>
                <a:gdLst>
                  <a:gd name="T0" fmla="*/ 0 w 108"/>
                  <a:gd name="T1" fmla="*/ 118 h 118"/>
                  <a:gd name="T2" fmla="*/ 46 w 108"/>
                  <a:gd name="T3" fmla="*/ 57 h 118"/>
                  <a:gd name="T4" fmla="*/ 6 w 108"/>
                  <a:gd name="T5" fmla="*/ 0 h 118"/>
                  <a:gd name="T6" fmla="*/ 24 w 108"/>
                  <a:gd name="T7" fmla="*/ 0 h 118"/>
                  <a:gd name="T8" fmla="*/ 46 w 108"/>
                  <a:gd name="T9" fmla="*/ 30 h 118"/>
                  <a:gd name="T10" fmla="*/ 55 w 108"/>
                  <a:gd name="T11" fmla="*/ 45 h 118"/>
                  <a:gd name="T12" fmla="*/ 64 w 108"/>
                  <a:gd name="T13" fmla="*/ 31 h 118"/>
                  <a:gd name="T14" fmla="*/ 88 w 108"/>
                  <a:gd name="T15" fmla="*/ 0 h 118"/>
                  <a:gd name="T16" fmla="*/ 105 w 108"/>
                  <a:gd name="T17" fmla="*/ 0 h 118"/>
                  <a:gd name="T18" fmla="*/ 64 w 108"/>
                  <a:gd name="T19" fmla="*/ 56 h 118"/>
                  <a:gd name="T20" fmla="*/ 108 w 108"/>
                  <a:gd name="T21" fmla="*/ 118 h 118"/>
                  <a:gd name="T22" fmla="*/ 89 w 108"/>
                  <a:gd name="T23" fmla="*/ 118 h 118"/>
                  <a:gd name="T24" fmla="*/ 59 w 108"/>
                  <a:gd name="T25" fmla="*/ 76 h 118"/>
                  <a:gd name="T26" fmla="*/ 54 w 108"/>
                  <a:gd name="T27" fmla="*/ 68 h 118"/>
                  <a:gd name="T28" fmla="*/ 49 w 108"/>
                  <a:gd name="T29" fmla="*/ 77 h 118"/>
                  <a:gd name="T30" fmla="*/ 19 w 108"/>
                  <a:gd name="T31" fmla="*/ 118 h 118"/>
                  <a:gd name="T32" fmla="*/ 0 w 108"/>
                  <a:gd name="T3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8" h="118">
                    <a:moveTo>
                      <a:pt x="0" y="118"/>
                    </a:moveTo>
                    <a:lnTo>
                      <a:pt x="46" y="57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46" y="30"/>
                    </a:lnTo>
                    <a:cubicBezTo>
                      <a:pt x="50" y="37"/>
                      <a:pt x="53" y="41"/>
                      <a:pt x="55" y="45"/>
                    </a:cubicBezTo>
                    <a:cubicBezTo>
                      <a:pt x="58" y="40"/>
                      <a:pt x="61" y="36"/>
                      <a:pt x="64" y="31"/>
                    </a:cubicBezTo>
                    <a:lnTo>
                      <a:pt x="88" y="0"/>
                    </a:lnTo>
                    <a:lnTo>
                      <a:pt x="105" y="0"/>
                    </a:lnTo>
                    <a:lnTo>
                      <a:pt x="64" y="56"/>
                    </a:lnTo>
                    <a:lnTo>
                      <a:pt x="108" y="118"/>
                    </a:lnTo>
                    <a:lnTo>
                      <a:pt x="89" y="118"/>
                    </a:lnTo>
                    <a:lnTo>
                      <a:pt x="59" y="76"/>
                    </a:lnTo>
                    <a:cubicBezTo>
                      <a:pt x="58" y="74"/>
                      <a:pt x="56" y="71"/>
                      <a:pt x="54" y="68"/>
                    </a:cubicBezTo>
                    <a:cubicBezTo>
                      <a:pt x="52" y="72"/>
                      <a:pt x="50" y="75"/>
                      <a:pt x="49" y="77"/>
                    </a:cubicBezTo>
                    <a:lnTo>
                      <a:pt x="19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777"/>
              <p:cNvSpPr>
                <a:spLocks noEditPoints="1"/>
              </p:cNvSpPr>
              <p:nvPr/>
            </p:nvSpPr>
            <p:spPr bwMode="auto">
              <a:xfrm>
                <a:off x="3869" y="2644"/>
                <a:ext cx="19" cy="17"/>
              </a:xfrm>
              <a:custGeom>
                <a:avLst/>
                <a:gdLst>
                  <a:gd name="T0" fmla="*/ 84 w 84"/>
                  <a:gd name="T1" fmla="*/ 74 h 74"/>
                  <a:gd name="T2" fmla="*/ 0 w 84"/>
                  <a:gd name="T3" fmla="*/ 74 h 74"/>
                  <a:gd name="T4" fmla="*/ 0 w 84"/>
                  <a:gd name="T5" fmla="*/ 37 h 74"/>
                  <a:gd name="T6" fmla="*/ 2 w 84"/>
                  <a:gd name="T7" fmla="*/ 20 h 74"/>
                  <a:gd name="T8" fmla="*/ 10 w 84"/>
                  <a:gd name="T9" fmla="*/ 10 h 74"/>
                  <a:gd name="T10" fmla="*/ 23 w 84"/>
                  <a:gd name="T11" fmla="*/ 7 h 74"/>
                  <a:gd name="T12" fmla="*/ 38 w 84"/>
                  <a:gd name="T13" fmla="*/ 13 h 74"/>
                  <a:gd name="T14" fmla="*/ 46 w 84"/>
                  <a:gd name="T15" fmla="*/ 31 h 74"/>
                  <a:gd name="T16" fmla="*/ 50 w 84"/>
                  <a:gd name="T17" fmla="*/ 24 h 74"/>
                  <a:gd name="T18" fmla="*/ 61 w 84"/>
                  <a:gd name="T19" fmla="*/ 15 h 74"/>
                  <a:gd name="T20" fmla="*/ 84 w 84"/>
                  <a:gd name="T21" fmla="*/ 0 h 74"/>
                  <a:gd name="T22" fmla="*/ 84 w 84"/>
                  <a:gd name="T23" fmla="*/ 14 h 74"/>
                  <a:gd name="T24" fmla="*/ 67 w 84"/>
                  <a:gd name="T25" fmla="*/ 25 h 74"/>
                  <a:gd name="T26" fmla="*/ 55 w 84"/>
                  <a:gd name="T27" fmla="*/ 33 h 74"/>
                  <a:gd name="T28" fmla="*/ 50 w 84"/>
                  <a:gd name="T29" fmla="*/ 39 h 74"/>
                  <a:gd name="T30" fmla="*/ 47 w 84"/>
                  <a:gd name="T31" fmla="*/ 44 h 74"/>
                  <a:gd name="T32" fmla="*/ 47 w 84"/>
                  <a:gd name="T33" fmla="*/ 50 h 74"/>
                  <a:gd name="T34" fmla="*/ 47 w 84"/>
                  <a:gd name="T35" fmla="*/ 63 h 74"/>
                  <a:gd name="T36" fmla="*/ 84 w 84"/>
                  <a:gd name="T37" fmla="*/ 63 h 74"/>
                  <a:gd name="T38" fmla="*/ 84 w 84"/>
                  <a:gd name="T39" fmla="*/ 74 h 74"/>
                  <a:gd name="T40" fmla="*/ 37 w 84"/>
                  <a:gd name="T41" fmla="*/ 63 h 74"/>
                  <a:gd name="T42" fmla="*/ 37 w 84"/>
                  <a:gd name="T43" fmla="*/ 39 h 74"/>
                  <a:gd name="T44" fmla="*/ 36 w 84"/>
                  <a:gd name="T45" fmla="*/ 27 h 74"/>
                  <a:gd name="T46" fmla="*/ 31 w 84"/>
                  <a:gd name="T47" fmla="*/ 21 h 74"/>
                  <a:gd name="T48" fmla="*/ 23 w 84"/>
                  <a:gd name="T49" fmla="*/ 18 h 74"/>
                  <a:gd name="T50" fmla="*/ 13 w 84"/>
                  <a:gd name="T51" fmla="*/ 23 h 74"/>
                  <a:gd name="T52" fmla="*/ 9 w 84"/>
                  <a:gd name="T53" fmla="*/ 36 h 74"/>
                  <a:gd name="T54" fmla="*/ 9 w 84"/>
                  <a:gd name="T55" fmla="*/ 63 h 74"/>
                  <a:gd name="T56" fmla="*/ 37 w 84"/>
                  <a:gd name="T57" fmla="*/ 6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" h="74">
                    <a:moveTo>
                      <a:pt x="84" y="74"/>
                    </a:moveTo>
                    <a:lnTo>
                      <a:pt x="0" y="74"/>
                    </a:lnTo>
                    <a:lnTo>
                      <a:pt x="0" y="37"/>
                    </a:lnTo>
                    <a:cubicBezTo>
                      <a:pt x="0" y="29"/>
                      <a:pt x="1" y="24"/>
                      <a:pt x="2" y="20"/>
                    </a:cubicBezTo>
                    <a:cubicBezTo>
                      <a:pt x="4" y="16"/>
                      <a:pt x="6" y="13"/>
                      <a:pt x="10" y="10"/>
                    </a:cubicBezTo>
                    <a:cubicBezTo>
                      <a:pt x="14" y="8"/>
                      <a:pt x="18" y="7"/>
                      <a:pt x="23" y="7"/>
                    </a:cubicBezTo>
                    <a:cubicBezTo>
                      <a:pt x="29" y="7"/>
                      <a:pt x="34" y="9"/>
                      <a:pt x="38" y="13"/>
                    </a:cubicBezTo>
                    <a:cubicBezTo>
                      <a:pt x="42" y="16"/>
                      <a:pt x="45" y="22"/>
                      <a:pt x="46" y="31"/>
                    </a:cubicBezTo>
                    <a:cubicBezTo>
                      <a:pt x="47" y="28"/>
                      <a:pt x="49" y="25"/>
                      <a:pt x="50" y="24"/>
                    </a:cubicBezTo>
                    <a:cubicBezTo>
                      <a:pt x="53" y="21"/>
                      <a:pt x="57" y="17"/>
                      <a:pt x="61" y="15"/>
                    </a:cubicBezTo>
                    <a:lnTo>
                      <a:pt x="84" y="0"/>
                    </a:lnTo>
                    <a:lnTo>
                      <a:pt x="84" y="14"/>
                    </a:lnTo>
                    <a:lnTo>
                      <a:pt x="67" y="25"/>
                    </a:lnTo>
                    <a:cubicBezTo>
                      <a:pt x="62" y="28"/>
                      <a:pt x="58" y="31"/>
                      <a:pt x="55" y="33"/>
                    </a:cubicBezTo>
                    <a:cubicBezTo>
                      <a:pt x="53" y="35"/>
                      <a:pt x="51" y="37"/>
                      <a:pt x="50" y="39"/>
                    </a:cubicBezTo>
                    <a:cubicBezTo>
                      <a:pt x="49" y="40"/>
                      <a:pt x="48" y="42"/>
                      <a:pt x="47" y="44"/>
                    </a:cubicBezTo>
                    <a:cubicBezTo>
                      <a:pt x="47" y="45"/>
                      <a:pt x="47" y="47"/>
                      <a:pt x="47" y="50"/>
                    </a:cubicBezTo>
                    <a:lnTo>
                      <a:pt x="47" y="63"/>
                    </a:lnTo>
                    <a:lnTo>
                      <a:pt x="84" y="63"/>
                    </a:lnTo>
                    <a:lnTo>
                      <a:pt x="84" y="74"/>
                    </a:lnTo>
                    <a:close/>
                    <a:moveTo>
                      <a:pt x="37" y="63"/>
                    </a:moveTo>
                    <a:lnTo>
                      <a:pt x="37" y="39"/>
                    </a:lnTo>
                    <a:cubicBezTo>
                      <a:pt x="37" y="34"/>
                      <a:pt x="37" y="30"/>
                      <a:pt x="36" y="27"/>
                    </a:cubicBezTo>
                    <a:cubicBezTo>
                      <a:pt x="35" y="24"/>
                      <a:pt x="33" y="22"/>
                      <a:pt x="31" y="21"/>
                    </a:cubicBezTo>
                    <a:cubicBezTo>
                      <a:pt x="28" y="19"/>
                      <a:pt x="26" y="18"/>
                      <a:pt x="23" y="18"/>
                    </a:cubicBezTo>
                    <a:cubicBezTo>
                      <a:pt x="19" y="18"/>
                      <a:pt x="16" y="20"/>
                      <a:pt x="13" y="23"/>
                    </a:cubicBezTo>
                    <a:cubicBezTo>
                      <a:pt x="11" y="26"/>
                      <a:pt x="9" y="30"/>
                      <a:pt x="9" y="36"/>
                    </a:cubicBezTo>
                    <a:lnTo>
                      <a:pt x="9" y="63"/>
                    </a:lnTo>
                    <a:lnTo>
                      <a:pt x="37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778"/>
              <p:cNvSpPr>
                <a:spLocks/>
              </p:cNvSpPr>
              <p:nvPr/>
            </p:nvSpPr>
            <p:spPr bwMode="auto">
              <a:xfrm>
                <a:off x="3869" y="2628"/>
                <a:ext cx="19" cy="14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10 w 84"/>
                  <a:gd name="T7" fmla="*/ 2 h 63"/>
                  <a:gd name="T8" fmla="*/ 10 w 84"/>
                  <a:gd name="T9" fmla="*/ 52 h 63"/>
                  <a:gd name="T10" fmla="*/ 36 w 84"/>
                  <a:gd name="T11" fmla="*/ 52 h 63"/>
                  <a:gd name="T12" fmla="*/ 36 w 84"/>
                  <a:gd name="T13" fmla="*/ 5 h 63"/>
                  <a:gd name="T14" fmla="*/ 46 w 84"/>
                  <a:gd name="T15" fmla="*/ 5 h 63"/>
                  <a:gd name="T16" fmla="*/ 46 w 84"/>
                  <a:gd name="T17" fmla="*/ 52 h 63"/>
                  <a:gd name="T18" fmla="*/ 74 w 84"/>
                  <a:gd name="T19" fmla="*/ 52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52"/>
                    </a:lnTo>
                    <a:lnTo>
                      <a:pt x="36" y="52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2"/>
                    </a:lnTo>
                    <a:lnTo>
                      <a:pt x="74" y="52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779"/>
              <p:cNvSpPr>
                <a:spLocks/>
              </p:cNvSpPr>
              <p:nvPr/>
            </p:nvSpPr>
            <p:spPr bwMode="auto">
              <a:xfrm>
                <a:off x="3869" y="2610"/>
                <a:ext cx="20" cy="15"/>
              </a:xfrm>
              <a:custGeom>
                <a:avLst/>
                <a:gdLst>
                  <a:gd name="T0" fmla="*/ 58 w 87"/>
                  <a:gd name="T1" fmla="*/ 67 h 67"/>
                  <a:gd name="T2" fmla="*/ 57 w 87"/>
                  <a:gd name="T3" fmla="*/ 57 h 67"/>
                  <a:gd name="T4" fmla="*/ 68 w 87"/>
                  <a:gd name="T5" fmla="*/ 53 h 67"/>
                  <a:gd name="T6" fmla="*/ 74 w 87"/>
                  <a:gd name="T7" fmla="*/ 45 h 67"/>
                  <a:gd name="T8" fmla="*/ 77 w 87"/>
                  <a:gd name="T9" fmla="*/ 32 h 67"/>
                  <a:gd name="T10" fmla="*/ 75 w 87"/>
                  <a:gd name="T11" fmla="*/ 21 h 67"/>
                  <a:gd name="T12" fmla="*/ 70 w 87"/>
                  <a:gd name="T13" fmla="*/ 13 h 67"/>
                  <a:gd name="T14" fmla="*/ 62 w 87"/>
                  <a:gd name="T15" fmla="*/ 11 h 67"/>
                  <a:gd name="T16" fmla="*/ 56 w 87"/>
                  <a:gd name="T17" fmla="*/ 13 h 67"/>
                  <a:gd name="T18" fmla="*/ 51 w 87"/>
                  <a:gd name="T19" fmla="*/ 21 h 67"/>
                  <a:gd name="T20" fmla="*/ 46 w 87"/>
                  <a:gd name="T21" fmla="*/ 36 h 67"/>
                  <a:gd name="T22" fmla="*/ 41 w 87"/>
                  <a:gd name="T23" fmla="*/ 52 h 67"/>
                  <a:gd name="T24" fmla="*/ 33 w 87"/>
                  <a:gd name="T25" fmla="*/ 61 h 67"/>
                  <a:gd name="T26" fmla="*/ 23 w 87"/>
                  <a:gd name="T27" fmla="*/ 64 h 67"/>
                  <a:gd name="T28" fmla="*/ 11 w 87"/>
                  <a:gd name="T29" fmla="*/ 60 h 67"/>
                  <a:gd name="T30" fmla="*/ 2 w 87"/>
                  <a:gd name="T31" fmla="*/ 50 h 67"/>
                  <a:gd name="T32" fmla="*/ 0 w 87"/>
                  <a:gd name="T33" fmla="*/ 34 h 67"/>
                  <a:gd name="T34" fmla="*/ 3 w 87"/>
                  <a:gd name="T35" fmla="*/ 18 h 67"/>
                  <a:gd name="T36" fmla="*/ 12 w 87"/>
                  <a:gd name="T37" fmla="*/ 7 h 67"/>
                  <a:gd name="T38" fmla="*/ 25 w 87"/>
                  <a:gd name="T39" fmla="*/ 3 h 67"/>
                  <a:gd name="T40" fmla="*/ 26 w 87"/>
                  <a:gd name="T41" fmla="*/ 13 h 67"/>
                  <a:gd name="T42" fmla="*/ 14 w 87"/>
                  <a:gd name="T43" fmla="*/ 19 h 67"/>
                  <a:gd name="T44" fmla="*/ 9 w 87"/>
                  <a:gd name="T45" fmla="*/ 34 h 67"/>
                  <a:gd name="T46" fmla="*/ 13 w 87"/>
                  <a:gd name="T47" fmla="*/ 49 h 67"/>
                  <a:gd name="T48" fmla="*/ 22 w 87"/>
                  <a:gd name="T49" fmla="*/ 53 h 67"/>
                  <a:gd name="T50" fmla="*/ 30 w 87"/>
                  <a:gd name="T51" fmla="*/ 50 h 67"/>
                  <a:gd name="T52" fmla="*/ 36 w 87"/>
                  <a:gd name="T53" fmla="*/ 33 h 67"/>
                  <a:gd name="T54" fmla="*/ 41 w 87"/>
                  <a:gd name="T55" fmla="*/ 15 h 67"/>
                  <a:gd name="T56" fmla="*/ 50 w 87"/>
                  <a:gd name="T57" fmla="*/ 4 h 67"/>
                  <a:gd name="T58" fmla="*/ 62 w 87"/>
                  <a:gd name="T59" fmla="*/ 0 h 67"/>
                  <a:gd name="T60" fmla="*/ 74 w 87"/>
                  <a:gd name="T61" fmla="*/ 4 h 67"/>
                  <a:gd name="T62" fmla="*/ 84 w 87"/>
                  <a:gd name="T63" fmla="*/ 15 h 67"/>
                  <a:gd name="T64" fmla="*/ 87 w 87"/>
                  <a:gd name="T65" fmla="*/ 31 h 67"/>
                  <a:gd name="T66" fmla="*/ 83 w 87"/>
                  <a:gd name="T67" fmla="*/ 51 h 67"/>
                  <a:gd name="T68" fmla="*/ 73 w 87"/>
                  <a:gd name="T69" fmla="*/ 63 h 67"/>
                  <a:gd name="T70" fmla="*/ 58 w 87"/>
                  <a:gd name="T7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7">
                    <a:moveTo>
                      <a:pt x="58" y="67"/>
                    </a:moveTo>
                    <a:lnTo>
                      <a:pt x="57" y="57"/>
                    </a:lnTo>
                    <a:cubicBezTo>
                      <a:pt x="62" y="56"/>
                      <a:pt x="65" y="55"/>
                      <a:pt x="68" y="53"/>
                    </a:cubicBezTo>
                    <a:cubicBezTo>
                      <a:pt x="70" y="51"/>
                      <a:pt x="73" y="49"/>
                      <a:pt x="74" y="45"/>
                    </a:cubicBezTo>
                    <a:cubicBezTo>
                      <a:pt x="76" y="41"/>
                      <a:pt x="77" y="37"/>
                      <a:pt x="77" y="32"/>
                    </a:cubicBezTo>
                    <a:cubicBezTo>
                      <a:pt x="77" y="28"/>
                      <a:pt x="76" y="24"/>
                      <a:pt x="75" y="21"/>
                    </a:cubicBezTo>
                    <a:cubicBezTo>
                      <a:pt x="74" y="17"/>
                      <a:pt x="72" y="15"/>
                      <a:pt x="70" y="13"/>
                    </a:cubicBezTo>
                    <a:cubicBezTo>
                      <a:pt x="68" y="12"/>
                      <a:pt x="65" y="11"/>
                      <a:pt x="62" y="11"/>
                    </a:cubicBezTo>
                    <a:cubicBezTo>
                      <a:pt x="60" y="11"/>
                      <a:pt x="58" y="12"/>
                      <a:pt x="56" y="13"/>
                    </a:cubicBezTo>
                    <a:cubicBezTo>
                      <a:pt x="54" y="15"/>
                      <a:pt x="52" y="17"/>
                      <a:pt x="51" y="21"/>
                    </a:cubicBezTo>
                    <a:cubicBezTo>
                      <a:pt x="50" y="23"/>
                      <a:pt x="48" y="28"/>
                      <a:pt x="46" y="36"/>
                    </a:cubicBezTo>
                    <a:cubicBezTo>
                      <a:pt x="45" y="44"/>
                      <a:pt x="43" y="49"/>
                      <a:pt x="41" y="52"/>
                    </a:cubicBezTo>
                    <a:cubicBezTo>
                      <a:pt x="39" y="56"/>
                      <a:pt x="36" y="59"/>
                      <a:pt x="33" y="61"/>
                    </a:cubicBezTo>
                    <a:cubicBezTo>
                      <a:pt x="30" y="63"/>
                      <a:pt x="27" y="64"/>
                      <a:pt x="23" y="64"/>
                    </a:cubicBezTo>
                    <a:cubicBezTo>
                      <a:pt x="19" y="64"/>
                      <a:pt x="15" y="63"/>
                      <a:pt x="11" y="60"/>
                    </a:cubicBezTo>
                    <a:cubicBezTo>
                      <a:pt x="7" y="58"/>
                      <a:pt x="4" y="55"/>
                      <a:pt x="2" y="50"/>
                    </a:cubicBezTo>
                    <a:cubicBezTo>
                      <a:pt x="1" y="45"/>
                      <a:pt x="0" y="40"/>
                      <a:pt x="0" y="34"/>
                    </a:cubicBezTo>
                    <a:cubicBezTo>
                      <a:pt x="0" y="28"/>
                      <a:pt x="1" y="23"/>
                      <a:pt x="3" y="18"/>
                    </a:cubicBezTo>
                    <a:cubicBezTo>
                      <a:pt x="5" y="13"/>
                      <a:pt x="8" y="9"/>
                      <a:pt x="12" y="7"/>
                    </a:cubicBezTo>
                    <a:cubicBezTo>
                      <a:pt x="15" y="4"/>
                      <a:pt x="20" y="3"/>
                      <a:pt x="25" y="3"/>
                    </a:cubicBezTo>
                    <a:lnTo>
                      <a:pt x="26" y="13"/>
                    </a:lnTo>
                    <a:cubicBezTo>
                      <a:pt x="20" y="14"/>
                      <a:pt x="16" y="16"/>
                      <a:pt x="14" y="19"/>
                    </a:cubicBezTo>
                    <a:cubicBezTo>
                      <a:pt x="11" y="23"/>
                      <a:pt x="9" y="27"/>
                      <a:pt x="9" y="34"/>
                    </a:cubicBezTo>
                    <a:cubicBezTo>
                      <a:pt x="9" y="41"/>
                      <a:pt x="11" y="46"/>
                      <a:pt x="13" y="49"/>
                    </a:cubicBezTo>
                    <a:cubicBezTo>
                      <a:pt x="16" y="52"/>
                      <a:pt x="19" y="53"/>
                      <a:pt x="22" y="53"/>
                    </a:cubicBezTo>
                    <a:cubicBezTo>
                      <a:pt x="25" y="53"/>
                      <a:pt x="28" y="52"/>
                      <a:pt x="30" y="50"/>
                    </a:cubicBezTo>
                    <a:cubicBezTo>
                      <a:pt x="32" y="48"/>
                      <a:pt x="34" y="42"/>
                      <a:pt x="36" y="33"/>
                    </a:cubicBezTo>
                    <a:cubicBezTo>
                      <a:pt x="38" y="24"/>
                      <a:pt x="39" y="18"/>
                      <a:pt x="41" y="15"/>
                    </a:cubicBezTo>
                    <a:cubicBezTo>
                      <a:pt x="43" y="10"/>
                      <a:pt x="46" y="6"/>
                      <a:pt x="50" y="4"/>
                    </a:cubicBezTo>
                    <a:cubicBezTo>
                      <a:pt x="53" y="1"/>
                      <a:pt x="57" y="0"/>
                      <a:pt x="62" y="0"/>
                    </a:cubicBezTo>
                    <a:cubicBezTo>
                      <a:pt x="66" y="0"/>
                      <a:pt x="70" y="1"/>
                      <a:pt x="74" y="4"/>
                    </a:cubicBezTo>
                    <a:cubicBezTo>
                      <a:pt x="78" y="7"/>
                      <a:pt x="81" y="10"/>
                      <a:pt x="84" y="15"/>
                    </a:cubicBezTo>
                    <a:cubicBezTo>
                      <a:pt x="86" y="20"/>
                      <a:pt x="87" y="25"/>
                      <a:pt x="87" y="31"/>
                    </a:cubicBezTo>
                    <a:cubicBezTo>
                      <a:pt x="87" y="39"/>
                      <a:pt x="86" y="45"/>
                      <a:pt x="83" y="51"/>
                    </a:cubicBezTo>
                    <a:cubicBezTo>
                      <a:pt x="81" y="56"/>
                      <a:pt x="78" y="60"/>
                      <a:pt x="73" y="63"/>
                    </a:cubicBezTo>
                    <a:cubicBezTo>
                      <a:pt x="69" y="66"/>
                      <a:pt x="64" y="67"/>
                      <a:pt x="58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780"/>
              <p:cNvSpPr>
                <a:spLocks/>
              </p:cNvSpPr>
              <p:nvPr/>
            </p:nvSpPr>
            <p:spPr bwMode="auto">
              <a:xfrm>
                <a:off x="3869" y="2592"/>
                <a:ext cx="19" cy="14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10 w 84"/>
                  <a:gd name="T7" fmla="*/ 2 h 63"/>
                  <a:gd name="T8" fmla="*/ 10 w 84"/>
                  <a:gd name="T9" fmla="*/ 51 h 63"/>
                  <a:gd name="T10" fmla="*/ 36 w 84"/>
                  <a:gd name="T11" fmla="*/ 51 h 63"/>
                  <a:gd name="T12" fmla="*/ 36 w 84"/>
                  <a:gd name="T13" fmla="*/ 5 h 63"/>
                  <a:gd name="T14" fmla="*/ 46 w 84"/>
                  <a:gd name="T15" fmla="*/ 5 h 63"/>
                  <a:gd name="T16" fmla="*/ 46 w 84"/>
                  <a:gd name="T17" fmla="*/ 51 h 63"/>
                  <a:gd name="T18" fmla="*/ 74 w 84"/>
                  <a:gd name="T19" fmla="*/ 51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51"/>
                    </a:lnTo>
                    <a:lnTo>
                      <a:pt x="36" y="51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1"/>
                    </a:lnTo>
                    <a:lnTo>
                      <a:pt x="74" y="51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781"/>
              <p:cNvSpPr>
                <a:spLocks/>
              </p:cNvSpPr>
              <p:nvPr/>
            </p:nvSpPr>
            <p:spPr bwMode="auto">
              <a:xfrm>
                <a:off x="3869" y="2575"/>
                <a:ext cx="19" cy="15"/>
              </a:xfrm>
              <a:custGeom>
                <a:avLst/>
                <a:gdLst>
                  <a:gd name="T0" fmla="*/ 84 w 84"/>
                  <a:gd name="T1" fmla="*/ 39 h 66"/>
                  <a:gd name="T2" fmla="*/ 10 w 84"/>
                  <a:gd name="T3" fmla="*/ 39 h 66"/>
                  <a:gd name="T4" fmla="*/ 10 w 84"/>
                  <a:gd name="T5" fmla="*/ 66 h 66"/>
                  <a:gd name="T6" fmla="*/ 0 w 84"/>
                  <a:gd name="T7" fmla="*/ 66 h 66"/>
                  <a:gd name="T8" fmla="*/ 0 w 84"/>
                  <a:gd name="T9" fmla="*/ 0 h 66"/>
                  <a:gd name="T10" fmla="*/ 10 w 84"/>
                  <a:gd name="T11" fmla="*/ 0 h 66"/>
                  <a:gd name="T12" fmla="*/ 10 w 84"/>
                  <a:gd name="T13" fmla="*/ 27 h 66"/>
                  <a:gd name="T14" fmla="*/ 84 w 84"/>
                  <a:gd name="T15" fmla="*/ 27 h 66"/>
                  <a:gd name="T16" fmla="*/ 84 w 84"/>
                  <a:gd name="T17" fmla="*/ 3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6">
                    <a:moveTo>
                      <a:pt x="84" y="39"/>
                    </a:moveTo>
                    <a:lnTo>
                      <a:pt x="10" y="39"/>
                    </a:lnTo>
                    <a:lnTo>
                      <a:pt x="10" y="66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27"/>
                    </a:lnTo>
                    <a:lnTo>
                      <a:pt x="84" y="27"/>
                    </a:lnTo>
                    <a:lnTo>
                      <a:pt x="84" y="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782"/>
              <p:cNvSpPr>
                <a:spLocks/>
              </p:cNvSpPr>
              <p:nvPr/>
            </p:nvSpPr>
            <p:spPr bwMode="auto">
              <a:xfrm>
                <a:off x="3933" y="2652"/>
                <a:ext cx="19" cy="13"/>
              </a:xfrm>
              <a:custGeom>
                <a:avLst/>
                <a:gdLst>
                  <a:gd name="T0" fmla="*/ 63 w 86"/>
                  <a:gd name="T1" fmla="*/ 55 h 55"/>
                  <a:gd name="T2" fmla="*/ 61 w 86"/>
                  <a:gd name="T3" fmla="*/ 45 h 55"/>
                  <a:gd name="T4" fmla="*/ 74 w 86"/>
                  <a:gd name="T5" fmla="*/ 39 h 55"/>
                  <a:gd name="T6" fmla="*/ 78 w 86"/>
                  <a:gd name="T7" fmla="*/ 28 h 55"/>
                  <a:gd name="T8" fmla="*/ 73 w 86"/>
                  <a:gd name="T9" fmla="*/ 16 h 55"/>
                  <a:gd name="T10" fmla="*/ 60 w 86"/>
                  <a:gd name="T11" fmla="*/ 11 h 55"/>
                  <a:gd name="T12" fmla="*/ 48 w 86"/>
                  <a:gd name="T13" fmla="*/ 16 h 55"/>
                  <a:gd name="T14" fmla="*/ 44 w 86"/>
                  <a:gd name="T15" fmla="*/ 27 h 55"/>
                  <a:gd name="T16" fmla="*/ 45 w 86"/>
                  <a:gd name="T17" fmla="*/ 35 h 55"/>
                  <a:gd name="T18" fmla="*/ 36 w 86"/>
                  <a:gd name="T19" fmla="*/ 34 h 55"/>
                  <a:gd name="T20" fmla="*/ 36 w 86"/>
                  <a:gd name="T21" fmla="*/ 32 h 55"/>
                  <a:gd name="T22" fmla="*/ 32 w 86"/>
                  <a:gd name="T23" fmla="*/ 20 h 55"/>
                  <a:gd name="T24" fmla="*/ 22 w 86"/>
                  <a:gd name="T25" fmla="*/ 15 h 55"/>
                  <a:gd name="T26" fmla="*/ 12 w 86"/>
                  <a:gd name="T27" fmla="*/ 19 h 55"/>
                  <a:gd name="T28" fmla="*/ 9 w 86"/>
                  <a:gd name="T29" fmla="*/ 29 h 55"/>
                  <a:gd name="T30" fmla="*/ 12 w 86"/>
                  <a:gd name="T31" fmla="*/ 39 h 55"/>
                  <a:gd name="T32" fmla="*/ 24 w 86"/>
                  <a:gd name="T33" fmla="*/ 44 h 55"/>
                  <a:gd name="T34" fmla="*/ 22 w 86"/>
                  <a:gd name="T35" fmla="*/ 54 h 55"/>
                  <a:gd name="T36" fmla="*/ 6 w 86"/>
                  <a:gd name="T37" fmla="*/ 46 h 55"/>
                  <a:gd name="T38" fmla="*/ 0 w 86"/>
                  <a:gd name="T39" fmla="*/ 29 h 55"/>
                  <a:gd name="T40" fmla="*/ 3 w 86"/>
                  <a:gd name="T41" fmla="*/ 16 h 55"/>
                  <a:gd name="T42" fmla="*/ 11 w 86"/>
                  <a:gd name="T43" fmla="*/ 7 h 55"/>
                  <a:gd name="T44" fmla="*/ 22 w 86"/>
                  <a:gd name="T45" fmla="*/ 4 h 55"/>
                  <a:gd name="T46" fmla="*/ 32 w 86"/>
                  <a:gd name="T47" fmla="*/ 7 h 55"/>
                  <a:gd name="T48" fmla="*/ 39 w 86"/>
                  <a:gd name="T49" fmla="*/ 16 h 55"/>
                  <a:gd name="T50" fmla="*/ 46 w 86"/>
                  <a:gd name="T51" fmla="*/ 4 h 55"/>
                  <a:gd name="T52" fmla="*/ 60 w 86"/>
                  <a:gd name="T53" fmla="*/ 0 h 55"/>
                  <a:gd name="T54" fmla="*/ 79 w 86"/>
                  <a:gd name="T55" fmla="*/ 8 h 55"/>
                  <a:gd name="T56" fmla="*/ 86 w 86"/>
                  <a:gd name="T57" fmla="*/ 28 h 55"/>
                  <a:gd name="T58" fmla="*/ 80 w 86"/>
                  <a:gd name="T59" fmla="*/ 47 h 55"/>
                  <a:gd name="T60" fmla="*/ 63 w 86"/>
                  <a:gd name="T6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55">
                    <a:moveTo>
                      <a:pt x="63" y="55"/>
                    </a:moveTo>
                    <a:lnTo>
                      <a:pt x="61" y="45"/>
                    </a:lnTo>
                    <a:cubicBezTo>
                      <a:pt x="67" y="44"/>
                      <a:pt x="71" y="42"/>
                      <a:pt x="74" y="39"/>
                    </a:cubicBezTo>
                    <a:cubicBezTo>
                      <a:pt x="76" y="36"/>
                      <a:pt x="78" y="32"/>
                      <a:pt x="78" y="28"/>
                    </a:cubicBezTo>
                    <a:cubicBezTo>
                      <a:pt x="78" y="23"/>
                      <a:pt x="76" y="19"/>
                      <a:pt x="73" y="16"/>
                    </a:cubicBezTo>
                    <a:cubicBezTo>
                      <a:pt x="69" y="13"/>
                      <a:pt x="65" y="11"/>
                      <a:pt x="60" y="11"/>
                    </a:cubicBezTo>
                    <a:cubicBezTo>
                      <a:pt x="55" y="11"/>
                      <a:pt x="51" y="13"/>
                      <a:pt x="48" y="16"/>
                    </a:cubicBezTo>
                    <a:cubicBezTo>
                      <a:pt x="45" y="19"/>
                      <a:pt x="44" y="23"/>
                      <a:pt x="44" y="27"/>
                    </a:cubicBezTo>
                    <a:cubicBezTo>
                      <a:pt x="44" y="29"/>
                      <a:pt x="44" y="32"/>
                      <a:pt x="45" y="35"/>
                    </a:cubicBezTo>
                    <a:lnTo>
                      <a:pt x="36" y="34"/>
                    </a:lnTo>
                    <a:cubicBezTo>
                      <a:pt x="36" y="33"/>
                      <a:pt x="36" y="32"/>
                      <a:pt x="36" y="32"/>
                    </a:cubicBezTo>
                    <a:cubicBezTo>
                      <a:pt x="36" y="28"/>
                      <a:pt x="35" y="24"/>
                      <a:pt x="32" y="20"/>
                    </a:cubicBezTo>
                    <a:cubicBezTo>
                      <a:pt x="30" y="17"/>
                      <a:pt x="27" y="15"/>
                      <a:pt x="22" y="15"/>
                    </a:cubicBezTo>
                    <a:cubicBezTo>
                      <a:pt x="18" y="15"/>
                      <a:pt x="15" y="16"/>
                      <a:pt x="12" y="19"/>
                    </a:cubicBezTo>
                    <a:cubicBezTo>
                      <a:pt x="10" y="21"/>
                      <a:pt x="9" y="25"/>
                      <a:pt x="9" y="29"/>
                    </a:cubicBezTo>
                    <a:cubicBezTo>
                      <a:pt x="9" y="33"/>
                      <a:pt x="10" y="36"/>
                      <a:pt x="12" y="39"/>
                    </a:cubicBezTo>
                    <a:cubicBezTo>
                      <a:pt x="15" y="41"/>
                      <a:pt x="19" y="43"/>
                      <a:pt x="24" y="44"/>
                    </a:cubicBezTo>
                    <a:lnTo>
                      <a:pt x="22" y="54"/>
                    </a:lnTo>
                    <a:cubicBezTo>
                      <a:pt x="15" y="53"/>
                      <a:pt x="10" y="50"/>
                      <a:pt x="6" y="46"/>
                    </a:cubicBezTo>
                    <a:cubicBezTo>
                      <a:pt x="2" y="41"/>
                      <a:pt x="0" y="35"/>
                      <a:pt x="0" y="29"/>
                    </a:cubicBezTo>
                    <a:cubicBezTo>
                      <a:pt x="0" y="24"/>
                      <a:pt x="1" y="20"/>
                      <a:pt x="3" y="16"/>
                    </a:cubicBezTo>
                    <a:cubicBezTo>
                      <a:pt x="5" y="12"/>
                      <a:pt x="8" y="9"/>
                      <a:pt x="11" y="7"/>
                    </a:cubicBezTo>
                    <a:cubicBezTo>
                      <a:pt x="15" y="5"/>
                      <a:pt x="18" y="4"/>
                      <a:pt x="22" y="4"/>
                    </a:cubicBezTo>
                    <a:cubicBezTo>
                      <a:pt x="26" y="4"/>
                      <a:pt x="29" y="5"/>
                      <a:pt x="32" y="7"/>
                    </a:cubicBezTo>
                    <a:cubicBezTo>
                      <a:pt x="35" y="9"/>
                      <a:pt x="37" y="12"/>
                      <a:pt x="39" y="16"/>
                    </a:cubicBezTo>
                    <a:cubicBezTo>
                      <a:pt x="40" y="11"/>
                      <a:pt x="43" y="7"/>
                      <a:pt x="46" y="4"/>
                    </a:cubicBezTo>
                    <a:cubicBezTo>
                      <a:pt x="50" y="1"/>
                      <a:pt x="54" y="0"/>
                      <a:pt x="60" y="0"/>
                    </a:cubicBezTo>
                    <a:cubicBezTo>
                      <a:pt x="67" y="0"/>
                      <a:pt x="73" y="3"/>
                      <a:pt x="79" y="8"/>
                    </a:cubicBezTo>
                    <a:cubicBezTo>
                      <a:pt x="84" y="13"/>
                      <a:pt x="86" y="20"/>
                      <a:pt x="86" y="28"/>
                    </a:cubicBezTo>
                    <a:cubicBezTo>
                      <a:pt x="86" y="36"/>
                      <a:pt x="84" y="42"/>
                      <a:pt x="80" y="47"/>
                    </a:cubicBezTo>
                    <a:cubicBezTo>
                      <a:pt x="75" y="52"/>
                      <a:pt x="70" y="55"/>
                      <a:pt x="63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783"/>
              <p:cNvSpPr>
                <a:spLocks/>
              </p:cNvSpPr>
              <p:nvPr/>
            </p:nvSpPr>
            <p:spPr bwMode="auto">
              <a:xfrm>
                <a:off x="3933" y="2634"/>
                <a:ext cx="19" cy="17"/>
              </a:xfrm>
              <a:custGeom>
                <a:avLst/>
                <a:gdLst>
                  <a:gd name="T0" fmla="*/ 85 w 85"/>
                  <a:gd name="T1" fmla="*/ 44 h 77"/>
                  <a:gd name="T2" fmla="*/ 0 w 85"/>
                  <a:gd name="T3" fmla="*/ 77 h 77"/>
                  <a:gd name="T4" fmla="*/ 0 w 85"/>
                  <a:gd name="T5" fmla="*/ 65 h 77"/>
                  <a:gd name="T6" fmla="*/ 62 w 85"/>
                  <a:gd name="T7" fmla="*/ 43 h 77"/>
                  <a:gd name="T8" fmla="*/ 76 w 85"/>
                  <a:gd name="T9" fmla="*/ 39 h 77"/>
                  <a:gd name="T10" fmla="*/ 62 w 85"/>
                  <a:gd name="T11" fmla="*/ 34 h 77"/>
                  <a:gd name="T12" fmla="*/ 0 w 85"/>
                  <a:gd name="T13" fmla="*/ 11 h 77"/>
                  <a:gd name="T14" fmla="*/ 0 w 85"/>
                  <a:gd name="T15" fmla="*/ 0 h 77"/>
                  <a:gd name="T16" fmla="*/ 85 w 85"/>
                  <a:gd name="T17" fmla="*/ 33 h 77"/>
                  <a:gd name="T18" fmla="*/ 85 w 85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77">
                    <a:moveTo>
                      <a:pt x="85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2" y="43"/>
                    </a:lnTo>
                    <a:cubicBezTo>
                      <a:pt x="67" y="41"/>
                      <a:pt x="71" y="40"/>
                      <a:pt x="76" y="39"/>
                    </a:cubicBezTo>
                    <a:cubicBezTo>
                      <a:pt x="71" y="37"/>
                      <a:pt x="66" y="36"/>
                      <a:pt x="62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5" y="33"/>
                    </a:lnTo>
                    <a:lnTo>
                      <a:pt x="85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784"/>
              <p:cNvSpPr>
                <a:spLocks/>
              </p:cNvSpPr>
              <p:nvPr/>
            </p:nvSpPr>
            <p:spPr bwMode="auto">
              <a:xfrm>
                <a:off x="3933" y="2620"/>
                <a:ext cx="19" cy="12"/>
              </a:xfrm>
              <a:custGeom>
                <a:avLst/>
                <a:gdLst>
                  <a:gd name="T0" fmla="*/ 63 w 86"/>
                  <a:gd name="T1" fmla="*/ 55 h 55"/>
                  <a:gd name="T2" fmla="*/ 61 w 86"/>
                  <a:gd name="T3" fmla="*/ 45 h 55"/>
                  <a:gd name="T4" fmla="*/ 74 w 86"/>
                  <a:gd name="T5" fmla="*/ 38 h 55"/>
                  <a:gd name="T6" fmla="*/ 78 w 86"/>
                  <a:gd name="T7" fmla="*/ 28 h 55"/>
                  <a:gd name="T8" fmla="*/ 73 w 86"/>
                  <a:gd name="T9" fmla="*/ 16 h 55"/>
                  <a:gd name="T10" fmla="*/ 60 w 86"/>
                  <a:gd name="T11" fmla="*/ 11 h 55"/>
                  <a:gd name="T12" fmla="*/ 48 w 86"/>
                  <a:gd name="T13" fmla="*/ 15 h 55"/>
                  <a:gd name="T14" fmla="*/ 44 w 86"/>
                  <a:gd name="T15" fmla="*/ 27 h 55"/>
                  <a:gd name="T16" fmla="*/ 45 w 86"/>
                  <a:gd name="T17" fmla="*/ 34 h 55"/>
                  <a:gd name="T18" fmla="*/ 36 w 86"/>
                  <a:gd name="T19" fmla="*/ 33 h 55"/>
                  <a:gd name="T20" fmla="*/ 36 w 86"/>
                  <a:gd name="T21" fmla="*/ 32 h 55"/>
                  <a:gd name="T22" fmla="*/ 32 w 86"/>
                  <a:gd name="T23" fmla="*/ 20 h 55"/>
                  <a:gd name="T24" fmla="*/ 22 w 86"/>
                  <a:gd name="T25" fmla="*/ 14 h 55"/>
                  <a:gd name="T26" fmla="*/ 12 w 86"/>
                  <a:gd name="T27" fmla="*/ 18 h 55"/>
                  <a:gd name="T28" fmla="*/ 9 w 86"/>
                  <a:gd name="T29" fmla="*/ 28 h 55"/>
                  <a:gd name="T30" fmla="*/ 12 w 86"/>
                  <a:gd name="T31" fmla="*/ 38 h 55"/>
                  <a:gd name="T32" fmla="*/ 24 w 86"/>
                  <a:gd name="T33" fmla="*/ 44 h 55"/>
                  <a:gd name="T34" fmla="*/ 22 w 86"/>
                  <a:gd name="T35" fmla="*/ 54 h 55"/>
                  <a:gd name="T36" fmla="*/ 6 w 86"/>
                  <a:gd name="T37" fmla="*/ 45 h 55"/>
                  <a:gd name="T38" fmla="*/ 0 w 86"/>
                  <a:gd name="T39" fmla="*/ 28 h 55"/>
                  <a:gd name="T40" fmla="*/ 3 w 86"/>
                  <a:gd name="T41" fmla="*/ 16 h 55"/>
                  <a:gd name="T42" fmla="*/ 11 w 86"/>
                  <a:gd name="T43" fmla="*/ 7 h 55"/>
                  <a:gd name="T44" fmla="*/ 22 w 86"/>
                  <a:gd name="T45" fmla="*/ 4 h 55"/>
                  <a:gd name="T46" fmla="*/ 32 w 86"/>
                  <a:gd name="T47" fmla="*/ 7 h 55"/>
                  <a:gd name="T48" fmla="*/ 39 w 86"/>
                  <a:gd name="T49" fmla="*/ 15 h 55"/>
                  <a:gd name="T50" fmla="*/ 46 w 86"/>
                  <a:gd name="T51" fmla="*/ 4 h 55"/>
                  <a:gd name="T52" fmla="*/ 60 w 86"/>
                  <a:gd name="T53" fmla="*/ 0 h 55"/>
                  <a:gd name="T54" fmla="*/ 79 w 86"/>
                  <a:gd name="T55" fmla="*/ 8 h 55"/>
                  <a:gd name="T56" fmla="*/ 86 w 86"/>
                  <a:gd name="T57" fmla="*/ 28 h 55"/>
                  <a:gd name="T58" fmla="*/ 80 w 86"/>
                  <a:gd name="T59" fmla="*/ 47 h 55"/>
                  <a:gd name="T60" fmla="*/ 63 w 86"/>
                  <a:gd name="T6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55">
                    <a:moveTo>
                      <a:pt x="63" y="55"/>
                    </a:moveTo>
                    <a:lnTo>
                      <a:pt x="61" y="45"/>
                    </a:lnTo>
                    <a:cubicBezTo>
                      <a:pt x="67" y="43"/>
                      <a:pt x="71" y="41"/>
                      <a:pt x="74" y="38"/>
                    </a:cubicBezTo>
                    <a:cubicBezTo>
                      <a:pt x="76" y="36"/>
                      <a:pt x="78" y="32"/>
                      <a:pt x="78" y="28"/>
                    </a:cubicBezTo>
                    <a:cubicBezTo>
                      <a:pt x="78" y="23"/>
                      <a:pt x="76" y="19"/>
                      <a:pt x="73" y="16"/>
                    </a:cubicBezTo>
                    <a:cubicBezTo>
                      <a:pt x="69" y="12"/>
                      <a:pt x="65" y="11"/>
                      <a:pt x="60" y="11"/>
                    </a:cubicBezTo>
                    <a:cubicBezTo>
                      <a:pt x="55" y="11"/>
                      <a:pt x="51" y="12"/>
                      <a:pt x="48" y="15"/>
                    </a:cubicBezTo>
                    <a:cubicBezTo>
                      <a:pt x="45" y="18"/>
                      <a:pt x="44" y="22"/>
                      <a:pt x="44" y="27"/>
                    </a:cubicBezTo>
                    <a:cubicBezTo>
                      <a:pt x="44" y="29"/>
                      <a:pt x="44" y="32"/>
                      <a:pt x="45" y="34"/>
                    </a:cubicBezTo>
                    <a:lnTo>
                      <a:pt x="36" y="33"/>
                    </a:lnTo>
                    <a:cubicBezTo>
                      <a:pt x="36" y="33"/>
                      <a:pt x="36" y="32"/>
                      <a:pt x="36" y="32"/>
                    </a:cubicBezTo>
                    <a:cubicBezTo>
                      <a:pt x="36" y="27"/>
                      <a:pt x="35" y="23"/>
                      <a:pt x="32" y="20"/>
                    </a:cubicBezTo>
                    <a:cubicBezTo>
                      <a:pt x="30" y="16"/>
                      <a:pt x="27" y="14"/>
                      <a:pt x="22" y="14"/>
                    </a:cubicBezTo>
                    <a:cubicBezTo>
                      <a:pt x="18" y="14"/>
                      <a:pt x="15" y="16"/>
                      <a:pt x="12" y="18"/>
                    </a:cubicBezTo>
                    <a:cubicBezTo>
                      <a:pt x="10" y="21"/>
                      <a:pt x="9" y="24"/>
                      <a:pt x="9" y="28"/>
                    </a:cubicBezTo>
                    <a:cubicBezTo>
                      <a:pt x="9" y="32"/>
                      <a:pt x="10" y="36"/>
                      <a:pt x="12" y="38"/>
                    </a:cubicBezTo>
                    <a:cubicBezTo>
                      <a:pt x="15" y="41"/>
                      <a:pt x="19" y="43"/>
                      <a:pt x="24" y="44"/>
                    </a:cubicBezTo>
                    <a:lnTo>
                      <a:pt x="22" y="54"/>
                    </a:lnTo>
                    <a:cubicBezTo>
                      <a:pt x="15" y="53"/>
                      <a:pt x="10" y="50"/>
                      <a:pt x="6" y="45"/>
                    </a:cubicBezTo>
                    <a:cubicBezTo>
                      <a:pt x="2" y="41"/>
                      <a:pt x="0" y="35"/>
                      <a:pt x="0" y="28"/>
                    </a:cubicBezTo>
                    <a:cubicBezTo>
                      <a:pt x="0" y="24"/>
                      <a:pt x="1" y="20"/>
                      <a:pt x="3" y="16"/>
                    </a:cubicBezTo>
                    <a:cubicBezTo>
                      <a:pt x="5" y="12"/>
                      <a:pt x="8" y="9"/>
                      <a:pt x="11" y="7"/>
                    </a:cubicBezTo>
                    <a:cubicBezTo>
                      <a:pt x="15" y="5"/>
                      <a:pt x="18" y="4"/>
                      <a:pt x="22" y="4"/>
                    </a:cubicBezTo>
                    <a:cubicBezTo>
                      <a:pt x="26" y="4"/>
                      <a:pt x="29" y="5"/>
                      <a:pt x="32" y="7"/>
                    </a:cubicBezTo>
                    <a:cubicBezTo>
                      <a:pt x="35" y="9"/>
                      <a:pt x="37" y="12"/>
                      <a:pt x="39" y="15"/>
                    </a:cubicBezTo>
                    <a:cubicBezTo>
                      <a:pt x="40" y="10"/>
                      <a:pt x="43" y="7"/>
                      <a:pt x="46" y="4"/>
                    </a:cubicBezTo>
                    <a:cubicBezTo>
                      <a:pt x="50" y="1"/>
                      <a:pt x="54" y="0"/>
                      <a:pt x="60" y="0"/>
                    </a:cubicBezTo>
                    <a:cubicBezTo>
                      <a:pt x="67" y="0"/>
                      <a:pt x="73" y="2"/>
                      <a:pt x="79" y="8"/>
                    </a:cubicBezTo>
                    <a:cubicBezTo>
                      <a:pt x="84" y="13"/>
                      <a:pt x="86" y="20"/>
                      <a:pt x="86" y="28"/>
                    </a:cubicBezTo>
                    <a:cubicBezTo>
                      <a:pt x="86" y="35"/>
                      <a:pt x="84" y="42"/>
                      <a:pt x="80" y="47"/>
                    </a:cubicBezTo>
                    <a:cubicBezTo>
                      <a:pt x="75" y="51"/>
                      <a:pt x="70" y="54"/>
                      <a:pt x="63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785"/>
              <p:cNvSpPr>
                <a:spLocks noEditPoints="1"/>
              </p:cNvSpPr>
              <p:nvPr/>
            </p:nvSpPr>
            <p:spPr bwMode="auto">
              <a:xfrm>
                <a:off x="4335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8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8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786"/>
              <p:cNvSpPr>
                <a:spLocks/>
              </p:cNvSpPr>
              <p:nvPr/>
            </p:nvSpPr>
            <p:spPr bwMode="auto">
              <a:xfrm>
                <a:off x="4335" y="2639"/>
                <a:ext cx="19" cy="7"/>
              </a:xfrm>
              <a:custGeom>
                <a:avLst/>
                <a:gdLst>
                  <a:gd name="T0" fmla="*/ 85 w 85"/>
                  <a:gd name="T1" fmla="*/ 0 h 31"/>
                  <a:gd name="T2" fmla="*/ 85 w 85"/>
                  <a:gd name="T3" fmla="*/ 10 h 31"/>
                  <a:gd name="T4" fmla="*/ 19 w 85"/>
                  <a:gd name="T5" fmla="*/ 10 h 31"/>
                  <a:gd name="T6" fmla="*/ 26 w 85"/>
                  <a:gd name="T7" fmla="*/ 20 h 31"/>
                  <a:gd name="T8" fmla="*/ 31 w 85"/>
                  <a:gd name="T9" fmla="*/ 31 h 31"/>
                  <a:gd name="T10" fmla="*/ 21 w 85"/>
                  <a:gd name="T11" fmla="*/ 31 h 31"/>
                  <a:gd name="T12" fmla="*/ 12 w 85"/>
                  <a:gd name="T13" fmla="*/ 16 h 31"/>
                  <a:gd name="T14" fmla="*/ 0 w 85"/>
                  <a:gd name="T15" fmla="*/ 7 h 31"/>
                  <a:gd name="T16" fmla="*/ 0 w 85"/>
                  <a:gd name="T17" fmla="*/ 0 h 31"/>
                  <a:gd name="T18" fmla="*/ 85 w 8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85" y="0"/>
                    </a:moveTo>
                    <a:lnTo>
                      <a:pt x="85" y="10"/>
                    </a:lnTo>
                    <a:lnTo>
                      <a:pt x="19" y="10"/>
                    </a:lnTo>
                    <a:cubicBezTo>
                      <a:pt x="21" y="13"/>
                      <a:pt x="24" y="16"/>
                      <a:pt x="26" y="20"/>
                    </a:cubicBezTo>
                    <a:cubicBezTo>
                      <a:pt x="28" y="24"/>
                      <a:pt x="30" y="28"/>
                      <a:pt x="31" y="31"/>
                    </a:cubicBezTo>
                    <a:lnTo>
                      <a:pt x="21" y="31"/>
                    </a:lnTo>
                    <a:cubicBezTo>
                      <a:pt x="19" y="25"/>
                      <a:pt x="15" y="20"/>
                      <a:pt x="12" y="16"/>
                    </a:cubicBezTo>
                    <a:cubicBezTo>
                      <a:pt x="8" y="11"/>
                      <a:pt x="4" y="8"/>
                      <a:pt x="0" y="7"/>
                    </a:cubicBezTo>
                    <a:lnTo>
                      <a:pt x="0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787"/>
              <p:cNvSpPr>
                <a:spLocks noEditPoints="1"/>
              </p:cNvSpPr>
              <p:nvPr/>
            </p:nvSpPr>
            <p:spPr bwMode="auto">
              <a:xfrm>
                <a:off x="4393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9 w 84"/>
                  <a:gd name="T11" fmla="*/ 22 h 79"/>
                  <a:gd name="T12" fmla="*/ 59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9" y="22"/>
                    </a:lnTo>
                    <a:lnTo>
                      <a:pt x="59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788"/>
              <p:cNvSpPr>
                <a:spLocks/>
              </p:cNvSpPr>
              <p:nvPr/>
            </p:nvSpPr>
            <p:spPr bwMode="auto">
              <a:xfrm>
                <a:off x="4392" y="2635"/>
                <a:ext cx="20" cy="13"/>
              </a:xfrm>
              <a:custGeom>
                <a:avLst/>
                <a:gdLst>
                  <a:gd name="T0" fmla="*/ 75 w 85"/>
                  <a:gd name="T1" fmla="*/ 0 h 56"/>
                  <a:gd name="T2" fmla="*/ 85 w 85"/>
                  <a:gd name="T3" fmla="*/ 0 h 56"/>
                  <a:gd name="T4" fmla="*/ 85 w 85"/>
                  <a:gd name="T5" fmla="*/ 56 h 56"/>
                  <a:gd name="T6" fmla="*/ 78 w 85"/>
                  <a:gd name="T7" fmla="*/ 55 h 56"/>
                  <a:gd name="T8" fmla="*/ 67 w 85"/>
                  <a:gd name="T9" fmla="*/ 48 h 56"/>
                  <a:gd name="T10" fmla="*/ 54 w 85"/>
                  <a:gd name="T11" fmla="*/ 35 h 56"/>
                  <a:gd name="T12" fmla="*/ 36 w 85"/>
                  <a:gd name="T13" fmla="*/ 16 h 56"/>
                  <a:gd name="T14" fmla="*/ 24 w 85"/>
                  <a:gd name="T15" fmla="*/ 11 h 56"/>
                  <a:gd name="T16" fmla="*/ 13 w 85"/>
                  <a:gd name="T17" fmla="*/ 16 h 56"/>
                  <a:gd name="T18" fmla="*/ 9 w 85"/>
                  <a:gd name="T19" fmla="*/ 27 h 56"/>
                  <a:gd name="T20" fmla="*/ 13 w 85"/>
                  <a:gd name="T21" fmla="*/ 39 h 56"/>
                  <a:gd name="T22" fmla="*/ 26 w 85"/>
                  <a:gd name="T23" fmla="*/ 44 h 56"/>
                  <a:gd name="T24" fmla="*/ 25 w 85"/>
                  <a:gd name="T25" fmla="*/ 54 h 56"/>
                  <a:gd name="T26" fmla="*/ 7 w 85"/>
                  <a:gd name="T27" fmla="*/ 46 h 56"/>
                  <a:gd name="T28" fmla="*/ 0 w 85"/>
                  <a:gd name="T29" fmla="*/ 27 h 56"/>
                  <a:gd name="T30" fmla="*/ 7 w 85"/>
                  <a:gd name="T31" fmla="*/ 8 h 56"/>
                  <a:gd name="T32" fmla="*/ 24 w 85"/>
                  <a:gd name="T33" fmla="*/ 1 h 56"/>
                  <a:gd name="T34" fmla="*/ 34 w 85"/>
                  <a:gd name="T35" fmla="*/ 3 h 56"/>
                  <a:gd name="T36" fmla="*/ 44 w 85"/>
                  <a:gd name="T37" fmla="*/ 10 h 56"/>
                  <a:gd name="T38" fmla="*/ 59 w 85"/>
                  <a:gd name="T39" fmla="*/ 25 h 56"/>
                  <a:gd name="T40" fmla="*/ 70 w 85"/>
                  <a:gd name="T41" fmla="*/ 37 h 56"/>
                  <a:gd name="T42" fmla="*/ 75 w 85"/>
                  <a:gd name="T43" fmla="*/ 42 h 56"/>
                  <a:gd name="T44" fmla="*/ 75 w 85"/>
                  <a:gd name="T4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56">
                    <a:moveTo>
                      <a:pt x="75" y="0"/>
                    </a:moveTo>
                    <a:lnTo>
                      <a:pt x="85" y="0"/>
                    </a:lnTo>
                    <a:lnTo>
                      <a:pt x="85" y="56"/>
                    </a:lnTo>
                    <a:cubicBezTo>
                      <a:pt x="83" y="56"/>
                      <a:pt x="80" y="56"/>
                      <a:pt x="78" y="55"/>
                    </a:cubicBezTo>
                    <a:cubicBezTo>
                      <a:pt x="74" y="54"/>
                      <a:pt x="70" y="51"/>
                      <a:pt x="67" y="48"/>
                    </a:cubicBezTo>
                    <a:cubicBezTo>
                      <a:pt x="63" y="45"/>
                      <a:pt x="59" y="41"/>
                      <a:pt x="54" y="35"/>
                    </a:cubicBezTo>
                    <a:cubicBezTo>
                      <a:pt x="46" y="25"/>
                      <a:pt x="40" y="19"/>
                      <a:pt x="36" y="16"/>
                    </a:cubicBezTo>
                    <a:cubicBezTo>
                      <a:pt x="32" y="13"/>
                      <a:pt x="28" y="11"/>
                      <a:pt x="24" y="11"/>
                    </a:cubicBezTo>
                    <a:cubicBezTo>
                      <a:pt x="19" y="11"/>
                      <a:pt x="16" y="13"/>
                      <a:pt x="13" y="16"/>
                    </a:cubicBezTo>
                    <a:cubicBezTo>
                      <a:pt x="10" y="19"/>
                      <a:pt x="9" y="22"/>
                      <a:pt x="9" y="27"/>
                    </a:cubicBezTo>
                    <a:cubicBezTo>
                      <a:pt x="9" y="32"/>
                      <a:pt x="10" y="36"/>
                      <a:pt x="13" y="39"/>
                    </a:cubicBezTo>
                    <a:cubicBezTo>
                      <a:pt x="16" y="42"/>
                      <a:pt x="21" y="44"/>
                      <a:pt x="26" y="44"/>
                    </a:cubicBezTo>
                    <a:lnTo>
                      <a:pt x="25" y="54"/>
                    </a:lnTo>
                    <a:cubicBezTo>
                      <a:pt x="17" y="54"/>
                      <a:pt x="11" y="51"/>
                      <a:pt x="7" y="46"/>
                    </a:cubicBezTo>
                    <a:cubicBezTo>
                      <a:pt x="2" y="41"/>
                      <a:pt x="0" y="35"/>
                      <a:pt x="0" y="27"/>
                    </a:cubicBezTo>
                    <a:cubicBezTo>
                      <a:pt x="0" y="19"/>
                      <a:pt x="3" y="12"/>
                      <a:pt x="7" y="8"/>
                    </a:cubicBezTo>
                    <a:cubicBezTo>
                      <a:pt x="12" y="3"/>
                      <a:pt x="17" y="1"/>
                      <a:pt x="24" y="1"/>
                    </a:cubicBezTo>
                    <a:cubicBezTo>
                      <a:pt x="27" y="1"/>
                      <a:pt x="31" y="1"/>
                      <a:pt x="34" y="3"/>
                    </a:cubicBezTo>
                    <a:cubicBezTo>
                      <a:pt x="37" y="4"/>
                      <a:pt x="40" y="6"/>
                      <a:pt x="44" y="10"/>
                    </a:cubicBezTo>
                    <a:cubicBezTo>
                      <a:pt x="48" y="13"/>
                      <a:pt x="53" y="18"/>
                      <a:pt x="59" y="25"/>
                    </a:cubicBezTo>
                    <a:cubicBezTo>
                      <a:pt x="64" y="32"/>
                      <a:pt x="68" y="36"/>
                      <a:pt x="70" y="37"/>
                    </a:cubicBezTo>
                    <a:cubicBezTo>
                      <a:pt x="71" y="39"/>
                      <a:pt x="73" y="41"/>
                      <a:pt x="75" y="42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789"/>
              <p:cNvSpPr>
                <a:spLocks noEditPoints="1"/>
              </p:cNvSpPr>
              <p:nvPr/>
            </p:nvSpPr>
            <p:spPr bwMode="auto">
              <a:xfrm>
                <a:off x="4450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790"/>
              <p:cNvSpPr>
                <a:spLocks/>
              </p:cNvSpPr>
              <p:nvPr/>
            </p:nvSpPr>
            <p:spPr bwMode="auto">
              <a:xfrm>
                <a:off x="4450" y="2635"/>
                <a:ext cx="20" cy="12"/>
              </a:xfrm>
              <a:custGeom>
                <a:avLst/>
                <a:gdLst>
                  <a:gd name="T0" fmla="*/ 63 w 87"/>
                  <a:gd name="T1" fmla="*/ 55 h 55"/>
                  <a:gd name="T2" fmla="*/ 61 w 87"/>
                  <a:gd name="T3" fmla="*/ 44 h 55"/>
                  <a:gd name="T4" fmla="*/ 74 w 87"/>
                  <a:gd name="T5" fmla="*/ 38 h 55"/>
                  <a:gd name="T6" fmla="*/ 78 w 87"/>
                  <a:gd name="T7" fmla="*/ 28 h 55"/>
                  <a:gd name="T8" fmla="*/ 73 w 87"/>
                  <a:gd name="T9" fmla="*/ 16 h 55"/>
                  <a:gd name="T10" fmla="*/ 60 w 87"/>
                  <a:gd name="T11" fmla="*/ 11 h 55"/>
                  <a:gd name="T12" fmla="*/ 49 w 87"/>
                  <a:gd name="T13" fmla="*/ 15 h 55"/>
                  <a:gd name="T14" fmla="*/ 44 w 87"/>
                  <a:gd name="T15" fmla="*/ 27 h 55"/>
                  <a:gd name="T16" fmla="*/ 45 w 87"/>
                  <a:gd name="T17" fmla="*/ 34 h 55"/>
                  <a:gd name="T18" fmla="*/ 36 w 87"/>
                  <a:gd name="T19" fmla="*/ 33 h 55"/>
                  <a:gd name="T20" fmla="*/ 36 w 87"/>
                  <a:gd name="T21" fmla="*/ 32 h 55"/>
                  <a:gd name="T22" fmla="*/ 33 w 87"/>
                  <a:gd name="T23" fmla="*/ 20 h 55"/>
                  <a:gd name="T24" fmla="*/ 22 w 87"/>
                  <a:gd name="T25" fmla="*/ 14 h 55"/>
                  <a:gd name="T26" fmla="*/ 13 w 87"/>
                  <a:gd name="T27" fmla="*/ 18 h 55"/>
                  <a:gd name="T28" fmla="*/ 9 w 87"/>
                  <a:gd name="T29" fmla="*/ 28 h 55"/>
                  <a:gd name="T30" fmla="*/ 13 w 87"/>
                  <a:gd name="T31" fmla="*/ 38 h 55"/>
                  <a:gd name="T32" fmla="*/ 24 w 87"/>
                  <a:gd name="T33" fmla="*/ 43 h 55"/>
                  <a:gd name="T34" fmla="*/ 22 w 87"/>
                  <a:gd name="T35" fmla="*/ 54 h 55"/>
                  <a:gd name="T36" fmla="*/ 6 w 87"/>
                  <a:gd name="T37" fmla="*/ 45 h 55"/>
                  <a:gd name="T38" fmla="*/ 0 w 87"/>
                  <a:gd name="T39" fmla="*/ 28 h 55"/>
                  <a:gd name="T40" fmla="*/ 3 w 87"/>
                  <a:gd name="T41" fmla="*/ 16 h 55"/>
                  <a:gd name="T42" fmla="*/ 11 w 87"/>
                  <a:gd name="T43" fmla="*/ 7 h 55"/>
                  <a:gd name="T44" fmla="*/ 22 w 87"/>
                  <a:gd name="T45" fmla="*/ 4 h 55"/>
                  <a:gd name="T46" fmla="*/ 32 w 87"/>
                  <a:gd name="T47" fmla="*/ 7 h 55"/>
                  <a:gd name="T48" fmla="*/ 39 w 87"/>
                  <a:gd name="T49" fmla="*/ 15 h 55"/>
                  <a:gd name="T50" fmla="*/ 46 w 87"/>
                  <a:gd name="T51" fmla="*/ 4 h 55"/>
                  <a:gd name="T52" fmla="*/ 60 w 87"/>
                  <a:gd name="T53" fmla="*/ 0 h 55"/>
                  <a:gd name="T54" fmla="*/ 79 w 87"/>
                  <a:gd name="T55" fmla="*/ 8 h 55"/>
                  <a:gd name="T56" fmla="*/ 87 w 87"/>
                  <a:gd name="T57" fmla="*/ 28 h 55"/>
                  <a:gd name="T58" fmla="*/ 80 w 87"/>
                  <a:gd name="T59" fmla="*/ 46 h 55"/>
                  <a:gd name="T60" fmla="*/ 63 w 87"/>
                  <a:gd name="T6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7" h="55">
                    <a:moveTo>
                      <a:pt x="63" y="55"/>
                    </a:moveTo>
                    <a:lnTo>
                      <a:pt x="61" y="44"/>
                    </a:lnTo>
                    <a:cubicBezTo>
                      <a:pt x="67" y="43"/>
                      <a:pt x="71" y="41"/>
                      <a:pt x="74" y="38"/>
                    </a:cubicBezTo>
                    <a:cubicBezTo>
                      <a:pt x="77" y="36"/>
                      <a:pt x="78" y="32"/>
                      <a:pt x="78" y="28"/>
                    </a:cubicBezTo>
                    <a:cubicBezTo>
                      <a:pt x="78" y="23"/>
                      <a:pt x="76" y="19"/>
                      <a:pt x="73" y="16"/>
                    </a:cubicBezTo>
                    <a:cubicBezTo>
                      <a:pt x="69" y="12"/>
                      <a:pt x="65" y="11"/>
                      <a:pt x="60" y="11"/>
                    </a:cubicBezTo>
                    <a:cubicBezTo>
                      <a:pt x="56" y="11"/>
                      <a:pt x="52" y="12"/>
                      <a:pt x="49" y="15"/>
                    </a:cubicBezTo>
                    <a:cubicBezTo>
                      <a:pt x="45" y="18"/>
                      <a:pt x="44" y="22"/>
                      <a:pt x="44" y="27"/>
                    </a:cubicBezTo>
                    <a:cubicBezTo>
                      <a:pt x="44" y="29"/>
                      <a:pt x="44" y="31"/>
                      <a:pt x="45" y="34"/>
                    </a:cubicBezTo>
                    <a:lnTo>
                      <a:pt x="36" y="33"/>
                    </a:lnTo>
                    <a:cubicBezTo>
                      <a:pt x="36" y="33"/>
                      <a:pt x="36" y="32"/>
                      <a:pt x="36" y="32"/>
                    </a:cubicBezTo>
                    <a:cubicBezTo>
                      <a:pt x="36" y="27"/>
                      <a:pt x="35" y="23"/>
                      <a:pt x="33" y="20"/>
                    </a:cubicBezTo>
                    <a:cubicBezTo>
                      <a:pt x="30" y="16"/>
                      <a:pt x="27" y="14"/>
                      <a:pt x="22" y="14"/>
                    </a:cubicBezTo>
                    <a:cubicBezTo>
                      <a:pt x="18" y="14"/>
                      <a:pt x="15" y="16"/>
                      <a:pt x="13" y="18"/>
                    </a:cubicBezTo>
                    <a:cubicBezTo>
                      <a:pt x="10" y="21"/>
                      <a:pt x="9" y="24"/>
                      <a:pt x="9" y="28"/>
                    </a:cubicBezTo>
                    <a:cubicBezTo>
                      <a:pt x="9" y="32"/>
                      <a:pt x="10" y="36"/>
                      <a:pt x="13" y="38"/>
                    </a:cubicBezTo>
                    <a:cubicBezTo>
                      <a:pt x="15" y="41"/>
                      <a:pt x="19" y="43"/>
                      <a:pt x="24" y="43"/>
                    </a:cubicBezTo>
                    <a:lnTo>
                      <a:pt x="22" y="54"/>
                    </a:lnTo>
                    <a:cubicBezTo>
                      <a:pt x="15" y="53"/>
                      <a:pt x="10" y="50"/>
                      <a:pt x="6" y="45"/>
                    </a:cubicBezTo>
                    <a:cubicBezTo>
                      <a:pt x="2" y="41"/>
                      <a:pt x="0" y="35"/>
                      <a:pt x="0" y="28"/>
                    </a:cubicBezTo>
                    <a:cubicBezTo>
                      <a:pt x="0" y="24"/>
                      <a:pt x="1" y="20"/>
                      <a:pt x="3" y="16"/>
                    </a:cubicBezTo>
                    <a:cubicBezTo>
                      <a:pt x="5" y="12"/>
                      <a:pt x="8" y="9"/>
                      <a:pt x="11" y="7"/>
                    </a:cubicBezTo>
                    <a:cubicBezTo>
                      <a:pt x="15" y="5"/>
                      <a:pt x="18" y="4"/>
                      <a:pt x="22" y="4"/>
                    </a:cubicBezTo>
                    <a:cubicBezTo>
                      <a:pt x="26" y="4"/>
                      <a:pt x="29" y="5"/>
                      <a:pt x="32" y="7"/>
                    </a:cubicBezTo>
                    <a:cubicBezTo>
                      <a:pt x="35" y="9"/>
                      <a:pt x="38" y="12"/>
                      <a:pt x="39" y="15"/>
                    </a:cubicBezTo>
                    <a:cubicBezTo>
                      <a:pt x="40" y="10"/>
                      <a:pt x="43" y="6"/>
                      <a:pt x="46" y="4"/>
                    </a:cubicBezTo>
                    <a:cubicBezTo>
                      <a:pt x="50" y="1"/>
                      <a:pt x="55" y="0"/>
                      <a:pt x="60" y="0"/>
                    </a:cubicBezTo>
                    <a:cubicBezTo>
                      <a:pt x="67" y="0"/>
                      <a:pt x="74" y="2"/>
                      <a:pt x="79" y="8"/>
                    </a:cubicBezTo>
                    <a:cubicBezTo>
                      <a:pt x="84" y="13"/>
                      <a:pt x="87" y="20"/>
                      <a:pt x="87" y="28"/>
                    </a:cubicBezTo>
                    <a:cubicBezTo>
                      <a:pt x="87" y="35"/>
                      <a:pt x="84" y="42"/>
                      <a:pt x="80" y="46"/>
                    </a:cubicBezTo>
                    <a:cubicBezTo>
                      <a:pt x="75" y="51"/>
                      <a:pt x="70" y="54"/>
                      <a:pt x="63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791"/>
              <p:cNvSpPr>
                <a:spLocks noEditPoints="1"/>
              </p:cNvSpPr>
              <p:nvPr/>
            </p:nvSpPr>
            <p:spPr bwMode="auto">
              <a:xfrm>
                <a:off x="4508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792"/>
              <p:cNvSpPr>
                <a:spLocks noEditPoints="1"/>
              </p:cNvSpPr>
              <p:nvPr/>
            </p:nvSpPr>
            <p:spPr bwMode="auto">
              <a:xfrm>
                <a:off x="4508" y="2635"/>
                <a:ext cx="19" cy="13"/>
              </a:xfrm>
              <a:custGeom>
                <a:avLst/>
                <a:gdLst>
                  <a:gd name="T0" fmla="*/ 84 w 84"/>
                  <a:gd name="T1" fmla="*/ 22 h 58"/>
                  <a:gd name="T2" fmla="*/ 64 w 84"/>
                  <a:gd name="T3" fmla="*/ 22 h 58"/>
                  <a:gd name="T4" fmla="*/ 64 w 84"/>
                  <a:gd name="T5" fmla="*/ 58 h 58"/>
                  <a:gd name="T6" fmla="*/ 54 w 84"/>
                  <a:gd name="T7" fmla="*/ 58 h 58"/>
                  <a:gd name="T8" fmla="*/ 0 w 84"/>
                  <a:gd name="T9" fmla="*/ 20 h 58"/>
                  <a:gd name="T10" fmla="*/ 0 w 84"/>
                  <a:gd name="T11" fmla="*/ 11 h 58"/>
                  <a:gd name="T12" fmla="*/ 54 w 84"/>
                  <a:gd name="T13" fmla="*/ 11 h 58"/>
                  <a:gd name="T14" fmla="*/ 54 w 84"/>
                  <a:gd name="T15" fmla="*/ 0 h 58"/>
                  <a:gd name="T16" fmla="*/ 64 w 84"/>
                  <a:gd name="T17" fmla="*/ 0 h 58"/>
                  <a:gd name="T18" fmla="*/ 64 w 84"/>
                  <a:gd name="T19" fmla="*/ 11 h 58"/>
                  <a:gd name="T20" fmla="*/ 84 w 84"/>
                  <a:gd name="T21" fmla="*/ 11 h 58"/>
                  <a:gd name="T22" fmla="*/ 84 w 84"/>
                  <a:gd name="T23" fmla="*/ 22 h 58"/>
                  <a:gd name="T24" fmla="*/ 54 w 84"/>
                  <a:gd name="T25" fmla="*/ 22 h 58"/>
                  <a:gd name="T26" fmla="*/ 16 w 84"/>
                  <a:gd name="T27" fmla="*/ 22 h 58"/>
                  <a:gd name="T28" fmla="*/ 54 w 84"/>
                  <a:gd name="T29" fmla="*/ 48 h 58"/>
                  <a:gd name="T30" fmla="*/ 54 w 84"/>
                  <a:gd name="T31" fmla="*/ 2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58">
                    <a:moveTo>
                      <a:pt x="84" y="22"/>
                    </a:moveTo>
                    <a:lnTo>
                      <a:pt x="64" y="22"/>
                    </a:lnTo>
                    <a:lnTo>
                      <a:pt x="64" y="58"/>
                    </a:lnTo>
                    <a:lnTo>
                      <a:pt x="54" y="5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54" y="11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11"/>
                    </a:lnTo>
                    <a:lnTo>
                      <a:pt x="84" y="11"/>
                    </a:lnTo>
                    <a:lnTo>
                      <a:pt x="84" y="22"/>
                    </a:lnTo>
                    <a:close/>
                    <a:moveTo>
                      <a:pt x="54" y="22"/>
                    </a:moveTo>
                    <a:lnTo>
                      <a:pt x="16" y="22"/>
                    </a:lnTo>
                    <a:lnTo>
                      <a:pt x="54" y="48"/>
                    </a:lnTo>
                    <a:lnTo>
                      <a:pt x="54" y="2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793"/>
              <p:cNvSpPr>
                <a:spLocks noEditPoints="1"/>
              </p:cNvSpPr>
              <p:nvPr/>
            </p:nvSpPr>
            <p:spPr bwMode="auto">
              <a:xfrm>
                <a:off x="4566" y="2649"/>
                <a:ext cx="19" cy="18"/>
              </a:xfrm>
              <a:custGeom>
                <a:avLst/>
                <a:gdLst>
                  <a:gd name="T0" fmla="*/ 84 w 84"/>
                  <a:gd name="T1" fmla="*/ 79 h 79"/>
                  <a:gd name="T2" fmla="*/ 0 w 84"/>
                  <a:gd name="T3" fmla="*/ 46 h 79"/>
                  <a:gd name="T4" fmla="*/ 0 w 84"/>
                  <a:gd name="T5" fmla="*/ 34 h 79"/>
                  <a:gd name="T6" fmla="*/ 84 w 84"/>
                  <a:gd name="T7" fmla="*/ 0 h 79"/>
                  <a:gd name="T8" fmla="*/ 84 w 84"/>
                  <a:gd name="T9" fmla="*/ 12 h 79"/>
                  <a:gd name="T10" fmla="*/ 58 w 84"/>
                  <a:gd name="T11" fmla="*/ 22 h 79"/>
                  <a:gd name="T12" fmla="*/ 58 w 84"/>
                  <a:gd name="T13" fmla="*/ 58 h 79"/>
                  <a:gd name="T14" fmla="*/ 84 w 84"/>
                  <a:gd name="T15" fmla="*/ 67 h 79"/>
                  <a:gd name="T16" fmla="*/ 84 w 84"/>
                  <a:gd name="T17" fmla="*/ 79 h 79"/>
                  <a:gd name="T18" fmla="*/ 49 w 84"/>
                  <a:gd name="T19" fmla="*/ 54 h 79"/>
                  <a:gd name="T20" fmla="*/ 49 w 84"/>
                  <a:gd name="T21" fmla="*/ 26 h 79"/>
                  <a:gd name="T22" fmla="*/ 26 w 84"/>
                  <a:gd name="T23" fmla="*/ 35 h 79"/>
                  <a:gd name="T24" fmla="*/ 9 w 84"/>
                  <a:gd name="T25" fmla="*/ 41 h 79"/>
                  <a:gd name="T26" fmla="*/ 25 w 84"/>
                  <a:gd name="T27" fmla="*/ 45 h 79"/>
                  <a:gd name="T28" fmla="*/ 49 w 84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79">
                    <a:moveTo>
                      <a:pt x="84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58" y="22"/>
                    </a:lnTo>
                    <a:lnTo>
                      <a:pt x="58" y="58"/>
                    </a:lnTo>
                    <a:lnTo>
                      <a:pt x="84" y="67"/>
                    </a:lnTo>
                    <a:lnTo>
                      <a:pt x="84" y="79"/>
                    </a:lnTo>
                    <a:close/>
                    <a:moveTo>
                      <a:pt x="49" y="54"/>
                    </a:moveTo>
                    <a:lnTo>
                      <a:pt x="49" y="26"/>
                    </a:lnTo>
                    <a:lnTo>
                      <a:pt x="26" y="35"/>
                    </a:lnTo>
                    <a:cubicBezTo>
                      <a:pt x="19" y="37"/>
                      <a:pt x="13" y="39"/>
                      <a:pt x="9" y="41"/>
                    </a:cubicBezTo>
                    <a:cubicBezTo>
                      <a:pt x="14" y="42"/>
                      <a:pt x="19" y="43"/>
                      <a:pt x="25" y="45"/>
                    </a:cubicBez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794"/>
              <p:cNvSpPr>
                <a:spLocks/>
              </p:cNvSpPr>
              <p:nvPr/>
            </p:nvSpPr>
            <p:spPr bwMode="auto">
              <a:xfrm>
                <a:off x="4566" y="2635"/>
                <a:ext cx="19" cy="12"/>
              </a:xfrm>
              <a:custGeom>
                <a:avLst/>
                <a:gdLst>
                  <a:gd name="T0" fmla="*/ 61 w 84"/>
                  <a:gd name="T1" fmla="*/ 56 h 56"/>
                  <a:gd name="T2" fmla="*/ 60 w 84"/>
                  <a:gd name="T3" fmla="*/ 45 h 56"/>
                  <a:gd name="T4" fmla="*/ 72 w 84"/>
                  <a:gd name="T5" fmla="*/ 39 h 56"/>
                  <a:gd name="T6" fmla="*/ 76 w 84"/>
                  <a:gd name="T7" fmla="*/ 29 h 56"/>
                  <a:gd name="T8" fmla="*/ 70 w 84"/>
                  <a:gd name="T9" fmla="*/ 16 h 56"/>
                  <a:gd name="T10" fmla="*/ 55 w 84"/>
                  <a:gd name="T11" fmla="*/ 11 h 56"/>
                  <a:gd name="T12" fmla="*/ 41 w 84"/>
                  <a:gd name="T13" fmla="*/ 16 h 56"/>
                  <a:gd name="T14" fmla="*/ 36 w 84"/>
                  <a:gd name="T15" fmla="*/ 29 h 56"/>
                  <a:gd name="T16" fmla="*/ 38 w 84"/>
                  <a:gd name="T17" fmla="*/ 38 h 56"/>
                  <a:gd name="T18" fmla="*/ 44 w 84"/>
                  <a:gd name="T19" fmla="*/ 44 h 56"/>
                  <a:gd name="T20" fmla="*/ 43 w 84"/>
                  <a:gd name="T21" fmla="*/ 54 h 56"/>
                  <a:gd name="T22" fmla="*/ 0 w 84"/>
                  <a:gd name="T23" fmla="*/ 46 h 56"/>
                  <a:gd name="T24" fmla="*/ 0 w 84"/>
                  <a:gd name="T25" fmla="*/ 4 h 56"/>
                  <a:gd name="T26" fmla="*/ 10 w 84"/>
                  <a:gd name="T27" fmla="*/ 4 h 56"/>
                  <a:gd name="T28" fmla="*/ 10 w 84"/>
                  <a:gd name="T29" fmla="*/ 38 h 56"/>
                  <a:gd name="T30" fmla="*/ 32 w 84"/>
                  <a:gd name="T31" fmla="*/ 42 h 56"/>
                  <a:gd name="T32" fmla="*/ 27 w 84"/>
                  <a:gd name="T33" fmla="*/ 26 h 56"/>
                  <a:gd name="T34" fmla="*/ 35 w 84"/>
                  <a:gd name="T35" fmla="*/ 8 h 56"/>
                  <a:gd name="T36" fmla="*/ 54 w 84"/>
                  <a:gd name="T37" fmla="*/ 0 h 56"/>
                  <a:gd name="T38" fmla="*/ 74 w 84"/>
                  <a:gd name="T39" fmla="*/ 7 h 56"/>
                  <a:gd name="T40" fmla="*/ 84 w 84"/>
                  <a:gd name="T41" fmla="*/ 29 h 56"/>
                  <a:gd name="T42" fmla="*/ 78 w 84"/>
                  <a:gd name="T43" fmla="*/ 48 h 56"/>
                  <a:gd name="T44" fmla="*/ 61 w 84"/>
                  <a:gd name="T4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56">
                    <a:moveTo>
                      <a:pt x="61" y="56"/>
                    </a:moveTo>
                    <a:lnTo>
                      <a:pt x="60" y="45"/>
                    </a:lnTo>
                    <a:cubicBezTo>
                      <a:pt x="65" y="44"/>
                      <a:pt x="69" y="42"/>
                      <a:pt x="72" y="39"/>
                    </a:cubicBezTo>
                    <a:cubicBezTo>
                      <a:pt x="75" y="36"/>
                      <a:pt x="76" y="33"/>
                      <a:pt x="76" y="29"/>
                    </a:cubicBezTo>
                    <a:cubicBezTo>
                      <a:pt x="76" y="24"/>
                      <a:pt x="74" y="20"/>
                      <a:pt x="70" y="16"/>
                    </a:cubicBezTo>
                    <a:cubicBezTo>
                      <a:pt x="67" y="13"/>
                      <a:pt x="62" y="11"/>
                      <a:pt x="55" y="11"/>
                    </a:cubicBezTo>
                    <a:cubicBezTo>
                      <a:pt x="49" y="11"/>
                      <a:pt x="45" y="13"/>
                      <a:pt x="41" y="16"/>
                    </a:cubicBezTo>
                    <a:cubicBezTo>
                      <a:pt x="38" y="19"/>
                      <a:pt x="36" y="24"/>
                      <a:pt x="36" y="29"/>
                    </a:cubicBezTo>
                    <a:cubicBezTo>
                      <a:pt x="36" y="32"/>
                      <a:pt x="37" y="35"/>
                      <a:pt x="38" y="38"/>
                    </a:cubicBezTo>
                    <a:cubicBezTo>
                      <a:pt x="40" y="41"/>
                      <a:pt x="42" y="43"/>
                      <a:pt x="44" y="44"/>
                    </a:cubicBezTo>
                    <a:lnTo>
                      <a:pt x="43" y="54"/>
                    </a:lnTo>
                    <a:lnTo>
                      <a:pt x="0" y="46"/>
                    </a:lnTo>
                    <a:lnTo>
                      <a:pt x="0" y="4"/>
                    </a:lnTo>
                    <a:lnTo>
                      <a:pt x="10" y="4"/>
                    </a:lnTo>
                    <a:lnTo>
                      <a:pt x="10" y="38"/>
                    </a:lnTo>
                    <a:lnTo>
                      <a:pt x="32" y="42"/>
                    </a:lnTo>
                    <a:cubicBezTo>
                      <a:pt x="29" y="37"/>
                      <a:pt x="27" y="32"/>
                      <a:pt x="27" y="26"/>
                    </a:cubicBezTo>
                    <a:cubicBezTo>
                      <a:pt x="27" y="19"/>
                      <a:pt x="30" y="13"/>
                      <a:pt x="35" y="8"/>
                    </a:cubicBezTo>
                    <a:cubicBezTo>
                      <a:pt x="40" y="2"/>
                      <a:pt x="46" y="0"/>
                      <a:pt x="54" y="0"/>
                    </a:cubicBezTo>
                    <a:cubicBezTo>
                      <a:pt x="62" y="0"/>
                      <a:pt x="69" y="2"/>
                      <a:pt x="74" y="7"/>
                    </a:cubicBezTo>
                    <a:cubicBezTo>
                      <a:pt x="81" y="12"/>
                      <a:pt x="84" y="19"/>
                      <a:pt x="84" y="29"/>
                    </a:cubicBezTo>
                    <a:cubicBezTo>
                      <a:pt x="84" y="36"/>
                      <a:pt x="82" y="43"/>
                      <a:pt x="78" y="48"/>
                    </a:cubicBezTo>
                    <a:cubicBezTo>
                      <a:pt x="74" y="52"/>
                      <a:pt x="68" y="55"/>
                      <a:pt x="6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795"/>
              <p:cNvSpPr>
                <a:spLocks/>
              </p:cNvSpPr>
              <p:nvPr/>
            </p:nvSpPr>
            <p:spPr bwMode="auto">
              <a:xfrm>
                <a:off x="4163" y="2649"/>
                <a:ext cx="19" cy="17"/>
              </a:xfrm>
              <a:custGeom>
                <a:avLst/>
                <a:gdLst>
                  <a:gd name="T0" fmla="*/ 84 w 84"/>
                  <a:gd name="T1" fmla="*/ 44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1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1"/>
                      <a:pt x="71" y="40"/>
                      <a:pt x="75" y="39"/>
                    </a:cubicBezTo>
                    <a:cubicBezTo>
                      <a:pt x="70" y="37"/>
                      <a:pt x="66" y="36"/>
                      <a:pt x="61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796"/>
              <p:cNvSpPr>
                <a:spLocks noChangeArrowheads="1"/>
              </p:cNvSpPr>
              <p:nvPr/>
            </p:nvSpPr>
            <p:spPr bwMode="auto">
              <a:xfrm>
                <a:off x="4163" y="2644"/>
                <a:ext cx="19" cy="2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797"/>
              <p:cNvSpPr>
                <a:spLocks/>
              </p:cNvSpPr>
              <p:nvPr/>
            </p:nvSpPr>
            <p:spPr bwMode="auto">
              <a:xfrm>
                <a:off x="4163" y="2624"/>
                <a:ext cx="19" cy="15"/>
              </a:xfrm>
              <a:custGeom>
                <a:avLst/>
                <a:gdLst>
                  <a:gd name="T0" fmla="*/ 84 w 84"/>
                  <a:gd name="T1" fmla="*/ 66 h 66"/>
                  <a:gd name="T2" fmla="*/ 0 w 84"/>
                  <a:gd name="T3" fmla="*/ 66 h 66"/>
                  <a:gd name="T4" fmla="*/ 0 w 84"/>
                  <a:gd name="T5" fmla="*/ 55 h 66"/>
                  <a:gd name="T6" fmla="*/ 66 w 84"/>
                  <a:gd name="T7" fmla="*/ 10 h 66"/>
                  <a:gd name="T8" fmla="*/ 0 w 84"/>
                  <a:gd name="T9" fmla="*/ 10 h 66"/>
                  <a:gd name="T10" fmla="*/ 0 w 84"/>
                  <a:gd name="T11" fmla="*/ 0 h 66"/>
                  <a:gd name="T12" fmla="*/ 84 w 84"/>
                  <a:gd name="T13" fmla="*/ 0 h 66"/>
                  <a:gd name="T14" fmla="*/ 84 w 84"/>
                  <a:gd name="T15" fmla="*/ 11 h 66"/>
                  <a:gd name="T16" fmla="*/ 18 w 84"/>
                  <a:gd name="T17" fmla="*/ 55 h 66"/>
                  <a:gd name="T18" fmla="*/ 84 w 84"/>
                  <a:gd name="T19" fmla="*/ 55 h 66"/>
                  <a:gd name="T20" fmla="*/ 84 w 84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6">
                    <a:moveTo>
                      <a:pt x="84" y="66"/>
                    </a:moveTo>
                    <a:lnTo>
                      <a:pt x="0" y="66"/>
                    </a:lnTo>
                    <a:lnTo>
                      <a:pt x="0" y="55"/>
                    </a:lnTo>
                    <a:lnTo>
                      <a:pt x="66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1"/>
                    </a:lnTo>
                    <a:lnTo>
                      <a:pt x="18" y="55"/>
                    </a:lnTo>
                    <a:lnTo>
                      <a:pt x="84" y="55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798"/>
              <p:cNvSpPr>
                <a:spLocks/>
              </p:cNvSpPr>
              <p:nvPr/>
            </p:nvSpPr>
            <p:spPr bwMode="auto">
              <a:xfrm>
                <a:off x="4047" y="2647"/>
                <a:ext cx="20" cy="18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8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2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7 w 87"/>
                  <a:gd name="T43" fmla="*/ 64 h 78"/>
                  <a:gd name="T44" fmla="*/ 44 w 87"/>
                  <a:gd name="T45" fmla="*/ 67 h 78"/>
                  <a:gd name="T46" fmla="*/ 62 w 87"/>
                  <a:gd name="T47" fmla="*/ 63 h 78"/>
                  <a:gd name="T48" fmla="*/ 74 w 87"/>
                  <a:gd name="T49" fmla="*/ 52 h 78"/>
                  <a:gd name="T50" fmla="*/ 77 w 87"/>
                  <a:gd name="T51" fmla="*/ 36 h 78"/>
                  <a:gd name="T52" fmla="*/ 75 w 87"/>
                  <a:gd name="T53" fmla="*/ 22 h 78"/>
                  <a:gd name="T54" fmla="*/ 69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9" y="6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6" y="51"/>
                      <a:pt x="82" y="58"/>
                    </a:cubicBezTo>
                    <a:cubicBezTo>
                      <a:pt x="79" y="64"/>
                      <a:pt x="73" y="70"/>
                      <a:pt x="67" y="73"/>
                    </a:cubicBezTo>
                    <a:cubicBezTo>
                      <a:pt x="60" y="77"/>
                      <a:pt x="53" y="78"/>
                      <a:pt x="44" y="78"/>
                    </a:cubicBezTo>
                    <a:cubicBezTo>
                      <a:pt x="36" y="78"/>
                      <a:pt x="28" y="77"/>
                      <a:pt x="21" y="73"/>
                    </a:cubicBezTo>
                    <a:cubicBezTo>
                      <a:pt x="14" y="70"/>
                      <a:pt x="9" y="65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5"/>
                      <a:pt x="8" y="11"/>
                      <a:pt x="11" y="8"/>
                    </a:cubicBezTo>
                    <a:cubicBezTo>
                      <a:pt x="15" y="5"/>
                      <a:pt x="20" y="3"/>
                      <a:pt x="25" y="1"/>
                    </a:cubicBezTo>
                    <a:lnTo>
                      <a:pt x="28" y="12"/>
                    </a:lnTo>
                    <a:cubicBezTo>
                      <a:pt x="24" y="13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1" y="28"/>
                      <a:pt x="10" y="32"/>
                      <a:pt x="10" y="36"/>
                    </a:cubicBezTo>
                    <a:cubicBezTo>
                      <a:pt x="10" y="41"/>
                      <a:pt x="11" y="45"/>
                      <a:pt x="12" y="49"/>
                    </a:cubicBezTo>
                    <a:cubicBezTo>
                      <a:pt x="14" y="53"/>
                      <a:pt x="16" y="56"/>
                      <a:pt x="18" y="58"/>
                    </a:cubicBezTo>
                    <a:cubicBezTo>
                      <a:pt x="21" y="60"/>
                      <a:pt x="24" y="62"/>
                      <a:pt x="27" y="64"/>
                    </a:cubicBezTo>
                    <a:cubicBezTo>
                      <a:pt x="32" y="66"/>
                      <a:pt x="37" y="67"/>
                      <a:pt x="44" y="67"/>
                    </a:cubicBezTo>
                    <a:cubicBezTo>
                      <a:pt x="51" y="67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2"/>
                    </a:cubicBezTo>
                    <a:cubicBezTo>
                      <a:pt x="76" y="47"/>
                      <a:pt x="77" y="41"/>
                      <a:pt x="77" y="36"/>
                    </a:cubicBezTo>
                    <a:cubicBezTo>
                      <a:pt x="77" y="31"/>
                      <a:pt x="76" y="26"/>
                      <a:pt x="75" y="22"/>
                    </a:cubicBezTo>
                    <a:cubicBezTo>
                      <a:pt x="73" y="17"/>
                      <a:pt x="71" y="14"/>
                      <a:pt x="69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799"/>
              <p:cNvSpPr>
                <a:spLocks/>
              </p:cNvSpPr>
              <p:nvPr/>
            </p:nvSpPr>
            <p:spPr bwMode="auto">
              <a:xfrm>
                <a:off x="4048" y="2628"/>
                <a:ext cx="19" cy="16"/>
              </a:xfrm>
              <a:custGeom>
                <a:avLst/>
                <a:gdLst>
                  <a:gd name="T0" fmla="*/ 84 w 84"/>
                  <a:gd name="T1" fmla="*/ 67 h 67"/>
                  <a:gd name="T2" fmla="*/ 0 w 84"/>
                  <a:gd name="T3" fmla="*/ 67 h 67"/>
                  <a:gd name="T4" fmla="*/ 0 w 84"/>
                  <a:gd name="T5" fmla="*/ 55 h 67"/>
                  <a:gd name="T6" fmla="*/ 66 w 84"/>
                  <a:gd name="T7" fmla="*/ 11 h 67"/>
                  <a:gd name="T8" fmla="*/ 0 w 84"/>
                  <a:gd name="T9" fmla="*/ 11 h 67"/>
                  <a:gd name="T10" fmla="*/ 0 w 84"/>
                  <a:gd name="T11" fmla="*/ 0 h 67"/>
                  <a:gd name="T12" fmla="*/ 84 w 84"/>
                  <a:gd name="T13" fmla="*/ 0 h 67"/>
                  <a:gd name="T14" fmla="*/ 84 w 84"/>
                  <a:gd name="T15" fmla="*/ 12 h 67"/>
                  <a:gd name="T16" fmla="*/ 18 w 84"/>
                  <a:gd name="T17" fmla="*/ 56 h 67"/>
                  <a:gd name="T18" fmla="*/ 84 w 84"/>
                  <a:gd name="T19" fmla="*/ 56 h 67"/>
                  <a:gd name="T20" fmla="*/ 84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84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6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2"/>
                    </a:lnTo>
                    <a:lnTo>
                      <a:pt x="18" y="56"/>
                    </a:lnTo>
                    <a:lnTo>
                      <a:pt x="84" y="56"/>
                    </a:lnTo>
                    <a:lnTo>
                      <a:pt x="84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800"/>
              <p:cNvSpPr>
                <a:spLocks noEditPoints="1"/>
              </p:cNvSpPr>
              <p:nvPr/>
            </p:nvSpPr>
            <p:spPr bwMode="auto">
              <a:xfrm>
                <a:off x="4048" y="2608"/>
                <a:ext cx="19" cy="16"/>
              </a:xfrm>
              <a:custGeom>
                <a:avLst/>
                <a:gdLst>
                  <a:gd name="T0" fmla="*/ 84 w 84"/>
                  <a:gd name="T1" fmla="*/ 70 h 70"/>
                  <a:gd name="T2" fmla="*/ 0 w 84"/>
                  <a:gd name="T3" fmla="*/ 70 h 70"/>
                  <a:gd name="T4" fmla="*/ 0 w 84"/>
                  <a:gd name="T5" fmla="*/ 41 h 70"/>
                  <a:gd name="T6" fmla="*/ 1 w 84"/>
                  <a:gd name="T7" fmla="*/ 26 h 70"/>
                  <a:gd name="T8" fmla="*/ 7 w 84"/>
                  <a:gd name="T9" fmla="*/ 13 h 70"/>
                  <a:gd name="T10" fmla="*/ 21 w 84"/>
                  <a:gd name="T11" fmla="*/ 3 h 70"/>
                  <a:gd name="T12" fmla="*/ 41 w 84"/>
                  <a:gd name="T13" fmla="*/ 0 h 70"/>
                  <a:gd name="T14" fmla="*/ 58 w 84"/>
                  <a:gd name="T15" fmla="*/ 2 h 70"/>
                  <a:gd name="T16" fmla="*/ 71 w 84"/>
                  <a:gd name="T17" fmla="*/ 8 h 70"/>
                  <a:gd name="T18" fmla="*/ 78 w 84"/>
                  <a:gd name="T19" fmla="*/ 16 h 70"/>
                  <a:gd name="T20" fmla="*/ 83 w 84"/>
                  <a:gd name="T21" fmla="*/ 26 h 70"/>
                  <a:gd name="T22" fmla="*/ 84 w 84"/>
                  <a:gd name="T23" fmla="*/ 39 h 70"/>
                  <a:gd name="T24" fmla="*/ 84 w 84"/>
                  <a:gd name="T25" fmla="*/ 70 h 70"/>
                  <a:gd name="T26" fmla="*/ 74 w 84"/>
                  <a:gd name="T27" fmla="*/ 58 h 70"/>
                  <a:gd name="T28" fmla="*/ 74 w 84"/>
                  <a:gd name="T29" fmla="*/ 40 h 70"/>
                  <a:gd name="T30" fmla="*/ 73 w 84"/>
                  <a:gd name="T31" fmla="*/ 27 h 70"/>
                  <a:gd name="T32" fmla="*/ 68 w 84"/>
                  <a:gd name="T33" fmla="*/ 20 h 70"/>
                  <a:gd name="T34" fmla="*/ 57 w 84"/>
                  <a:gd name="T35" fmla="*/ 14 h 70"/>
                  <a:gd name="T36" fmla="*/ 41 w 84"/>
                  <a:gd name="T37" fmla="*/ 11 h 70"/>
                  <a:gd name="T38" fmla="*/ 21 w 84"/>
                  <a:gd name="T39" fmla="*/ 16 h 70"/>
                  <a:gd name="T40" fmla="*/ 11 w 84"/>
                  <a:gd name="T41" fmla="*/ 26 h 70"/>
                  <a:gd name="T42" fmla="*/ 10 w 84"/>
                  <a:gd name="T43" fmla="*/ 41 h 70"/>
                  <a:gd name="T44" fmla="*/ 10 w 84"/>
                  <a:gd name="T45" fmla="*/ 58 h 70"/>
                  <a:gd name="T46" fmla="*/ 74 w 84"/>
                  <a:gd name="T47" fmla="*/ 5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70">
                    <a:moveTo>
                      <a:pt x="84" y="70"/>
                    </a:moveTo>
                    <a:lnTo>
                      <a:pt x="0" y="70"/>
                    </a:lnTo>
                    <a:lnTo>
                      <a:pt x="0" y="41"/>
                    </a:lnTo>
                    <a:cubicBezTo>
                      <a:pt x="0" y="34"/>
                      <a:pt x="0" y="29"/>
                      <a:pt x="1" y="26"/>
                    </a:cubicBezTo>
                    <a:cubicBezTo>
                      <a:pt x="2" y="21"/>
                      <a:pt x="4" y="17"/>
                      <a:pt x="7" y="13"/>
                    </a:cubicBezTo>
                    <a:cubicBezTo>
                      <a:pt x="11" y="9"/>
                      <a:pt x="15" y="5"/>
                      <a:pt x="21" y="3"/>
                    </a:cubicBezTo>
                    <a:cubicBezTo>
                      <a:pt x="27" y="1"/>
                      <a:pt x="34" y="0"/>
                      <a:pt x="41" y="0"/>
                    </a:cubicBezTo>
                    <a:cubicBezTo>
                      <a:pt x="48" y="0"/>
                      <a:pt x="53" y="1"/>
                      <a:pt x="58" y="2"/>
                    </a:cubicBezTo>
                    <a:cubicBezTo>
                      <a:pt x="63" y="4"/>
                      <a:pt x="67" y="6"/>
                      <a:pt x="71" y="8"/>
                    </a:cubicBezTo>
                    <a:cubicBezTo>
                      <a:pt x="74" y="10"/>
                      <a:pt x="76" y="13"/>
                      <a:pt x="78" y="16"/>
                    </a:cubicBezTo>
                    <a:cubicBezTo>
                      <a:pt x="80" y="18"/>
                      <a:pt x="82" y="22"/>
                      <a:pt x="83" y="26"/>
                    </a:cubicBezTo>
                    <a:cubicBezTo>
                      <a:pt x="84" y="30"/>
                      <a:pt x="84" y="34"/>
                      <a:pt x="84" y="39"/>
                    </a:cubicBezTo>
                    <a:lnTo>
                      <a:pt x="84" y="70"/>
                    </a:lnTo>
                    <a:close/>
                    <a:moveTo>
                      <a:pt x="74" y="58"/>
                    </a:moveTo>
                    <a:lnTo>
                      <a:pt x="74" y="40"/>
                    </a:lnTo>
                    <a:cubicBezTo>
                      <a:pt x="74" y="35"/>
                      <a:pt x="74" y="31"/>
                      <a:pt x="73" y="27"/>
                    </a:cubicBezTo>
                    <a:cubicBezTo>
                      <a:pt x="71" y="24"/>
                      <a:pt x="70" y="22"/>
                      <a:pt x="68" y="20"/>
                    </a:cubicBezTo>
                    <a:cubicBezTo>
                      <a:pt x="65" y="17"/>
                      <a:pt x="62" y="15"/>
                      <a:pt x="57" y="14"/>
                    </a:cubicBezTo>
                    <a:cubicBezTo>
                      <a:pt x="53" y="12"/>
                      <a:pt x="48" y="11"/>
                      <a:pt x="41" y="11"/>
                    </a:cubicBezTo>
                    <a:cubicBezTo>
                      <a:pt x="32" y="11"/>
                      <a:pt x="26" y="13"/>
                      <a:pt x="21" y="16"/>
                    </a:cubicBezTo>
                    <a:cubicBezTo>
                      <a:pt x="16" y="19"/>
                      <a:pt x="13" y="22"/>
                      <a:pt x="11" y="26"/>
                    </a:cubicBezTo>
                    <a:cubicBezTo>
                      <a:pt x="10" y="29"/>
                      <a:pt x="10" y="34"/>
                      <a:pt x="10" y="41"/>
                    </a:cubicBezTo>
                    <a:lnTo>
                      <a:pt x="10" y="58"/>
                    </a:lnTo>
                    <a:lnTo>
                      <a:pt x="74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801"/>
              <p:cNvSpPr>
                <a:spLocks/>
              </p:cNvSpPr>
              <p:nvPr/>
            </p:nvSpPr>
            <p:spPr bwMode="auto">
              <a:xfrm>
                <a:off x="4103" y="2647"/>
                <a:ext cx="20" cy="18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802"/>
              <p:cNvSpPr>
                <a:spLocks/>
              </p:cNvSpPr>
              <p:nvPr/>
            </p:nvSpPr>
            <p:spPr bwMode="auto">
              <a:xfrm>
                <a:off x="4104" y="2628"/>
                <a:ext cx="19" cy="15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803"/>
              <p:cNvSpPr>
                <a:spLocks noEditPoints="1"/>
              </p:cNvSpPr>
              <p:nvPr/>
            </p:nvSpPr>
            <p:spPr bwMode="auto">
              <a:xfrm>
                <a:off x="4104" y="2608"/>
                <a:ext cx="19" cy="16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804"/>
              <p:cNvSpPr>
                <a:spLocks noEditPoints="1"/>
              </p:cNvSpPr>
              <p:nvPr/>
            </p:nvSpPr>
            <p:spPr bwMode="auto">
              <a:xfrm>
                <a:off x="4154" y="1751"/>
                <a:ext cx="17" cy="21"/>
              </a:xfrm>
              <a:custGeom>
                <a:avLst/>
                <a:gdLst>
                  <a:gd name="T0" fmla="*/ 0 w 77"/>
                  <a:gd name="T1" fmla="*/ 93 h 93"/>
                  <a:gd name="T2" fmla="*/ 0 w 77"/>
                  <a:gd name="T3" fmla="*/ 0 h 93"/>
                  <a:gd name="T4" fmla="*/ 32 w 77"/>
                  <a:gd name="T5" fmla="*/ 0 h 93"/>
                  <a:gd name="T6" fmla="*/ 48 w 77"/>
                  <a:gd name="T7" fmla="*/ 2 h 93"/>
                  <a:gd name="T8" fmla="*/ 62 w 77"/>
                  <a:gd name="T9" fmla="*/ 8 h 93"/>
                  <a:gd name="T10" fmla="*/ 73 w 77"/>
                  <a:gd name="T11" fmla="*/ 24 h 93"/>
                  <a:gd name="T12" fmla="*/ 77 w 77"/>
                  <a:gd name="T13" fmla="*/ 46 h 93"/>
                  <a:gd name="T14" fmla="*/ 74 w 77"/>
                  <a:gd name="T15" fmla="*/ 65 h 93"/>
                  <a:gd name="T16" fmla="*/ 68 w 77"/>
                  <a:gd name="T17" fmla="*/ 79 h 93"/>
                  <a:gd name="T18" fmla="*/ 59 w 77"/>
                  <a:gd name="T19" fmla="*/ 87 h 93"/>
                  <a:gd name="T20" fmla="*/ 48 w 77"/>
                  <a:gd name="T21" fmla="*/ 92 h 93"/>
                  <a:gd name="T22" fmla="*/ 33 w 77"/>
                  <a:gd name="T23" fmla="*/ 93 h 93"/>
                  <a:gd name="T24" fmla="*/ 0 w 77"/>
                  <a:gd name="T25" fmla="*/ 93 h 93"/>
                  <a:gd name="T26" fmla="*/ 12 w 77"/>
                  <a:gd name="T27" fmla="*/ 82 h 93"/>
                  <a:gd name="T28" fmla="*/ 32 w 77"/>
                  <a:gd name="T29" fmla="*/ 82 h 93"/>
                  <a:gd name="T30" fmla="*/ 46 w 77"/>
                  <a:gd name="T31" fmla="*/ 81 h 93"/>
                  <a:gd name="T32" fmla="*/ 55 w 77"/>
                  <a:gd name="T33" fmla="*/ 76 h 93"/>
                  <a:gd name="T34" fmla="*/ 61 w 77"/>
                  <a:gd name="T35" fmla="*/ 64 h 93"/>
                  <a:gd name="T36" fmla="*/ 64 w 77"/>
                  <a:gd name="T37" fmla="*/ 46 h 93"/>
                  <a:gd name="T38" fmla="*/ 59 w 77"/>
                  <a:gd name="T39" fmla="*/ 24 h 93"/>
                  <a:gd name="T40" fmla="*/ 47 w 77"/>
                  <a:gd name="T41" fmla="*/ 13 h 93"/>
                  <a:gd name="T42" fmla="*/ 32 w 77"/>
                  <a:gd name="T43" fmla="*/ 11 h 93"/>
                  <a:gd name="T44" fmla="*/ 12 w 77"/>
                  <a:gd name="T45" fmla="*/ 11 h 93"/>
                  <a:gd name="T46" fmla="*/ 12 w 77"/>
                  <a:gd name="T47" fmla="*/ 8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93">
                    <a:moveTo>
                      <a:pt x="0" y="93"/>
                    </a:moveTo>
                    <a:lnTo>
                      <a:pt x="0" y="0"/>
                    </a:lnTo>
                    <a:lnTo>
                      <a:pt x="32" y="0"/>
                    </a:lnTo>
                    <a:cubicBezTo>
                      <a:pt x="39" y="0"/>
                      <a:pt x="45" y="1"/>
                      <a:pt x="48" y="2"/>
                    </a:cubicBezTo>
                    <a:cubicBezTo>
                      <a:pt x="54" y="3"/>
                      <a:pt x="58" y="5"/>
                      <a:pt x="62" y="8"/>
                    </a:cubicBezTo>
                    <a:cubicBezTo>
                      <a:pt x="67" y="13"/>
                      <a:pt x="70" y="18"/>
                      <a:pt x="73" y="24"/>
                    </a:cubicBezTo>
                    <a:cubicBezTo>
                      <a:pt x="75" y="31"/>
                      <a:pt x="77" y="38"/>
                      <a:pt x="77" y="46"/>
                    </a:cubicBezTo>
                    <a:cubicBezTo>
                      <a:pt x="77" y="53"/>
                      <a:pt x="76" y="60"/>
                      <a:pt x="74" y="65"/>
                    </a:cubicBezTo>
                    <a:cubicBezTo>
                      <a:pt x="72" y="71"/>
                      <a:pt x="70" y="75"/>
                      <a:pt x="68" y="79"/>
                    </a:cubicBezTo>
                    <a:cubicBezTo>
                      <a:pt x="65" y="82"/>
                      <a:pt x="62" y="85"/>
                      <a:pt x="59" y="87"/>
                    </a:cubicBezTo>
                    <a:cubicBezTo>
                      <a:pt x="56" y="89"/>
                      <a:pt x="53" y="91"/>
                      <a:pt x="48" y="92"/>
                    </a:cubicBezTo>
                    <a:cubicBezTo>
                      <a:pt x="44" y="93"/>
                      <a:pt x="39" y="93"/>
                      <a:pt x="33" y="93"/>
                    </a:cubicBezTo>
                    <a:lnTo>
                      <a:pt x="0" y="93"/>
                    </a:lnTo>
                    <a:close/>
                    <a:moveTo>
                      <a:pt x="12" y="82"/>
                    </a:moveTo>
                    <a:lnTo>
                      <a:pt x="32" y="82"/>
                    </a:lnTo>
                    <a:cubicBezTo>
                      <a:pt x="38" y="82"/>
                      <a:pt x="43" y="82"/>
                      <a:pt x="46" y="81"/>
                    </a:cubicBezTo>
                    <a:cubicBezTo>
                      <a:pt x="50" y="79"/>
                      <a:pt x="53" y="78"/>
                      <a:pt x="55" y="76"/>
                    </a:cubicBezTo>
                    <a:cubicBezTo>
                      <a:pt x="58" y="73"/>
                      <a:pt x="60" y="69"/>
                      <a:pt x="61" y="64"/>
                    </a:cubicBezTo>
                    <a:cubicBezTo>
                      <a:pt x="63" y="59"/>
                      <a:pt x="64" y="53"/>
                      <a:pt x="64" y="46"/>
                    </a:cubicBezTo>
                    <a:cubicBezTo>
                      <a:pt x="64" y="36"/>
                      <a:pt x="62" y="29"/>
                      <a:pt x="59" y="24"/>
                    </a:cubicBezTo>
                    <a:cubicBezTo>
                      <a:pt x="56" y="19"/>
                      <a:pt x="52" y="15"/>
                      <a:pt x="47" y="13"/>
                    </a:cubicBezTo>
                    <a:cubicBezTo>
                      <a:pt x="44" y="12"/>
                      <a:pt x="39" y="11"/>
                      <a:pt x="32" y="11"/>
                    </a:cubicBezTo>
                    <a:lnTo>
                      <a:pt x="12" y="11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805"/>
              <p:cNvSpPr>
                <a:spLocks noChangeArrowheads="1"/>
              </p:cNvSpPr>
              <p:nvPr/>
            </p:nvSpPr>
            <p:spPr bwMode="auto">
              <a:xfrm>
                <a:off x="4176" y="1751"/>
                <a:ext cx="2" cy="2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806"/>
              <p:cNvSpPr>
                <a:spLocks/>
              </p:cNvSpPr>
              <p:nvPr/>
            </p:nvSpPr>
            <p:spPr bwMode="auto">
              <a:xfrm>
                <a:off x="4183" y="1751"/>
                <a:ext cx="19" cy="22"/>
              </a:xfrm>
              <a:custGeom>
                <a:avLst/>
                <a:gdLst>
                  <a:gd name="T0" fmla="*/ 47 w 86"/>
                  <a:gd name="T1" fmla="*/ 58 h 96"/>
                  <a:gd name="T2" fmla="*/ 47 w 86"/>
                  <a:gd name="T3" fmla="*/ 47 h 96"/>
                  <a:gd name="T4" fmla="*/ 86 w 86"/>
                  <a:gd name="T5" fmla="*/ 47 h 96"/>
                  <a:gd name="T6" fmla="*/ 86 w 86"/>
                  <a:gd name="T7" fmla="*/ 81 h 96"/>
                  <a:gd name="T8" fmla="*/ 68 w 86"/>
                  <a:gd name="T9" fmla="*/ 92 h 96"/>
                  <a:gd name="T10" fmla="*/ 48 w 86"/>
                  <a:gd name="T11" fmla="*/ 96 h 96"/>
                  <a:gd name="T12" fmla="*/ 23 w 86"/>
                  <a:gd name="T13" fmla="*/ 90 h 96"/>
                  <a:gd name="T14" fmla="*/ 6 w 86"/>
                  <a:gd name="T15" fmla="*/ 73 h 96"/>
                  <a:gd name="T16" fmla="*/ 0 w 86"/>
                  <a:gd name="T17" fmla="*/ 48 h 96"/>
                  <a:gd name="T18" fmla="*/ 6 w 86"/>
                  <a:gd name="T19" fmla="*/ 23 h 96"/>
                  <a:gd name="T20" fmla="*/ 22 w 86"/>
                  <a:gd name="T21" fmla="*/ 6 h 96"/>
                  <a:gd name="T22" fmla="*/ 47 w 86"/>
                  <a:gd name="T23" fmla="*/ 0 h 96"/>
                  <a:gd name="T24" fmla="*/ 65 w 86"/>
                  <a:gd name="T25" fmla="*/ 3 h 96"/>
                  <a:gd name="T26" fmla="*/ 78 w 86"/>
                  <a:gd name="T27" fmla="*/ 12 h 96"/>
                  <a:gd name="T28" fmla="*/ 85 w 86"/>
                  <a:gd name="T29" fmla="*/ 27 h 96"/>
                  <a:gd name="T30" fmla="*/ 74 w 86"/>
                  <a:gd name="T31" fmla="*/ 30 h 96"/>
                  <a:gd name="T32" fmla="*/ 69 w 86"/>
                  <a:gd name="T33" fmla="*/ 19 h 96"/>
                  <a:gd name="T34" fmla="*/ 60 w 86"/>
                  <a:gd name="T35" fmla="*/ 13 h 96"/>
                  <a:gd name="T36" fmla="*/ 47 w 86"/>
                  <a:gd name="T37" fmla="*/ 10 h 96"/>
                  <a:gd name="T38" fmla="*/ 32 w 86"/>
                  <a:gd name="T39" fmla="*/ 13 h 96"/>
                  <a:gd name="T40" fmla="*/ 22 w 86"/>
                  <a:gd name="T41" fmla="*/ 20 h 96"/>
                  <a:gd name="T42" fmla="*/ 17 w 86"/>
                  <a:gd name="T43" fmla="*/ 29 h 96"/>
                  <a:gd name="T44" fmla="*/ 13 w 86"/>
                  <a:gd name="T45" fmla="*/ 48 h 96"/>
                  <a:gd name="T46" fmla="*/ 17 w 86"/>
                  <a:gd name="T47" fmla="*/ 68 h 96"/>
                  <a:gd name="T48" fmla="*/ 30 w 86"/>
                  <a:gd name="T49" fmla="*/ 81 h 96"/>
                  <a:gd name="T50" fmla="*/ 47 w 86"/>
                  <a:gd name="T51" fmla="*/ 85 h 96"/>
                  <a:gd name="T52" fmla="*/ 63 w 86"/>
                  <a:gd name="T53" fmla="*/ 82 h 96"/>
                  <a:gd name="T54" fmla="*/ 74 w 86"/>
                  <a:gd name="T55" fmla="*/ 75 h 96"/>
                  <a:gd name="T56" fmla="*/ 74 w 86"/>
                  <a:gd name="T57" fmla="*/ 58 h 96"/>
                  <a:gd name="T58" fmla="*/ 47 w 86"/>
                  <a:gd name="T59" fmla="*/ 5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96">
                    <a:moveTo>
                      <a:pt x="47" y="58"/>
                    </a:moveTo>
                    <a:lnTo>
                      <a:pt x="47" y="47"/>
                    </a:lnTo>
                    <a:lnTo>
                      <a:pt x="86" y="47"/>
                    </a:lnTo>
                    <a:lnTo>
                      <a:pt x="86" y="81"/>
                    </a:lnTo>
                    <a:cubicBezTo>
                      <a:pt x="80" y="86"/>
                      <a:pt x="74" y="90"/>
                      <a:pt x="68" y="92"/>
                    </a:cubicBezTo>
                    <a:cubicBezTo>
                      <a:pt x="61" y="95"/>
                      <a:pt x="55" y="96"/>
                      <a:pt x="48" y="96"/>
                    </a:cubicBezTo>
                    <a:cubicBezTo>
                      <a:pt x="39" y="96"/>
                      <a:pt x="30" y="94"/>
                      <a:pt x="23" y="90"/>
                    </a:cubicBezTo>
                    <a:cubicBezTo>
                      <a:pt x="15" y="86"/>
                      <a:pt x="10" y="80"/>
                      <a:pt x="6" y="73"/>
                    </a:cubicBezTo>
                    <a:cubicBezTo>
                      <a:pt x="2" y="66"/>
                      <a:pt x="0" y="57"/>
                      <a:pt x="0" y="48"/>
                    </a:cubicBezTo>
                    <a:cubicBezTo>
                      <a:pt x="0" y="39"/>
                      <a:pt x="2" y="31"/>
                      <a:pt x="6" y="23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8" y="0"/>
                      <a:pt x="47" y="0"/>
                    </a:cubicBezTo>
                    <a:cubicBezTo>
                      <a:pt x="54" y="0"/>
                      <a:pt x="60" y="1"/>
                      <a:pt x="65" y="3"/>
                    </a:cubicBezTo>
                    <a:cubicBezTo>
                      <a:pt x="70" y="5"/>
                      <a:pt x="75" y="8"/>
                      <a:pt x="78" y="12"/>
                    </a:cubicBezTo>
                    <a:cubicBezTo>
                      <a:pt x="81" y="16"/>
                      <a:pt x="83" y="21"/>
                      <a:pt x="85" y="27"/>
                    </a:cubicBezTo>
                    <a:lnTo>
                      <a:pt x="74" y="30"/>
                    </a:lnTo>
                    <a:cubicBezTo>
                      <a:pt x="72" y="26"/>
                      <a:pt x="71" y="22"/>
                      <a:pt x="69" y="19"/>
                    </a:cubicBezTo>
                    <a:cubicBezTo>
                      <a:pt x="66" y="17"/>
                      <a:pt x="64" y="14"/>
                      <a:pt x="60" y="13"/>
                    </a:cubicBezTo>
                    <a:cubicBezTo>
                      <a:pt x="56" y="11"/>
                      <a:pt x="52" y="10"/>
                      <a:pt x="47" y="10"/>
                    </a:cubicBezTo>
                    <a:cubicBezTo>
                      <a:pt x="41" y="10"/>
                      <a:pt x="36" y="11"/>
                      <a:pt x="32" y="13"/>
                    </a:cubicBezTo>
                    <a:cubicBezTo>
                      <a:pt x="28" y="15"/>
                      <a:pt x="25" y="17"/>
                      <a:pt x="22" y="20"/>
                    </a:cubicBezTo>
                    <a:cubicBezTo>
                      <a:pt x="20" y="22"/>
                      <a:pt x="18" y="26"/>
                      <a:pt x="17" y="29"/>
                    </a:cubicBezTo>
                    <a:cubicBezTo>
                      <a:pt x="14" y="35"/>
                      <a:pt x="13" y="41"/>
                      <a:pt x="13" y="48"/>
                    </a:cubicBezTo>
                    <a:cubicBezTo>
                      <a:pt x="13" y="56"/>
                      <a:pt x="14" y="63"/>
                      <a:pt x="17" y="68"/>
                    </a:cubicBezTo>
                    <a:cubicBezTo>
                      <a:pt x="20" y="74"/>
                      <a:pt x="24" y="78"/>
                      <a:pt x="30" y="81"/>
                    </a:cubicBezTo>
                    <a:cubicBezTo>
                      <a:pt x="35" y="83"/>
                      <a:pt x="41" y="85"/>
                      <a:pt x="47" y="85"/>
                    </a:cubicBezTo>
                    <a:cubicBezTo>
                      <a:pt x="52" y="85"/>
                      <a:pt x="58" y="84"/>
                      <a:pt x="63" y="82"/>
                    </a:cubicBezTo>
                    <a:cubicBezTo>
                      <a:pt x="68" y="80"/>
                      <a:pt x="72" y="77"/>
                      <a:pt x="74" y="75"/>
                    </a:cubicBezTo>
                    <a:lnTo>
                      <a:pt x="74" y="58"/>
                    </a:lnTo>
                    <a:lnTo>
                      <a:pt x="47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807"/>
              <p:cNvSpPr>
                <a:spLocks noChangeArrowheads="1"/>
              </p:cNvSpPr>
              <p:nvPr/>
            </p:nvSpPr>
            <p:spPr bwMode="auto">
              <a:xfrm>
                <a:off x="4207" y="1751"/>
                <a:ext cx="3" cy="2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808"/>
              <p:cNvSpPr>
                <a:spLocks/>
              </p:cNvSpPr>
              <p:nvPr/>
            </p:nvSpPr>
            <p:spPr bwMode="auto">
              <a:xfrm>
                <a:off x="4213" y="1751"/>
                <a:ext cx="17" cy="21"/>
              </a:xfrm>
              <a:custGeom>
                <a:avLst/>
                <a:gdLst>
                  <a:gd name="T0" fmla="*/ 31 w 74"/>
                  <a:gd name="T1" fmla="*/ 93 h 93"/>
                  <a:gd name="T2" fmla="*/ 31 w 74"/>
                  <a:gd name="T3" fmla="*/ 11 h 93"/>
                  <a:gd name="T4" fmla="*/ 0 w 74"/>
                  <a:gd name="T5" fmla="*/ 11 h 93"/>
                  <a:gd name="T6" fmla="*/ 0 w 74"/>
                  <a:gd name="T7" fmla="*/ 0 h 93"/>
                  <a:gd name="T8" fmla="*/ 74 w 74"/>
                  <a:gd name="T9" fmla="*/ 0 h 93"/>
                  <a:gd name="T10" fmla="*/ 74 w 74"/>
                  <a:gd name="T11" fmla="*/ 11 h 93"/>
                  <a:gd name="T12" fmla="*/ 43 w 74"/>
                  <a:gd name="T13" fmla="*/ 11 h 93"/>
                  <a:gd name="T14" fmla="*/ 43 w 74"/>
                  <a:gd name="T15" fmla="*/ 93 h 93"/>
                  <a:gd name="T16" fmla="*/ 31 w 74"/>
                  <a:gd name="T1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93">
                    <a:moveTo>
                      <a:pt x="31" y="93"/>
                    </a:moveTo>
                    <a:lnTo>
                      <a:pt x="31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74" y="11"/>
                    </a:lnTo>
                    <a:lnTo>
                      <a:pt x="43" y="11"/>
                    </a:lnTo>
                    <a:lnTo>
                      <a:pt x="43" y="93"/>
                    </a:lnTo>
                    <a:lnTo>
                      <a:pt x="31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809"/>
              <p:cNvSpPr>
                <a:spLocks noEditPoints="1"/>
              </p:cNvSpPr>
              <p:nvPr/>
            </p:nvSpPr>
            <p:spPr bwMode="auto">
              <a:xfrm>
                <a:off x="4230" y="1751"/>
                <a:ext cx="20" cy="21"/>
              </a:xfrm>
              <a:custGeom>
                <a:avLst/>
                <a:gdLst>
                  <a:gd name="T0" fmla="*/ 0 w 87"/>
                  <a:gd name="T1" fmla="*/ 93 h 93"/>
                  <a:gd name="T2" fmla="*/ 36 w 87"/>
                  <a:gd name="T3" fmla="*/ 0 h 93"/>
                  <a:gd name="T4" fmla="*/ 49 w 87"/>
                  <a:gd name="T5" fmla="*/ 0 h 93"/>
                  <a:gd name="T6" fmla="*/ 87 w 87"/>
                  <a:gd name="T7" fmla="*/ 93 h 93"/>
                  <a:gd name="T8" fmla="*/ 73 w 87"/>
                  <a:gd name="T9" fmla="*/ 93 h 93"/>
                  <a:gd name="T10" fmla="*/ 62 w 87"/>
                  <a:gd name="T11" fmla="*/ 65 h 93"/>
                  <a:gd name="T12" fmla="*/ 23 w 87"/>
                  <a:gd name="T13" fmla="*/ 65 h 93"/>
                  <a:gd name="T14" fmla="*/ 13 w 87"/>
                  <a:gd name="T15" fmla="*/ 93 h 93"/>
                  <a:gd name="T16" fmla="*/ 0 w 87"/>
                  <a:gd name="T17" fmla="*/ 93 h 93"/>
                  <a:gd name="T18" fmla="*/ 27 w 87"/>
                  <a:gd name="T19" fmla="*/ 55 h 93"/>
                  <a:gd name="T20" fmla="*/ 58 w 87"/>
                  <a:gd name="T21" fmla="*/ 55 h 93"/>
                  <a:gd name="T22" fmla="*/ 49 w 87"/>
                  <a:gd name="T23" fmla="*/ 29 h 93"/>
                  <a:gd name="T24" fmla="*/ 42 w 87"/>
                  <a:gd name="T25" fmla="*/ 10 h 93"/>
                  <a:gd name="T26" fmla="*/ 37 w 87"/>
                  <a:gd name="T27" fmla="*/ 28 h 93"/>
                  <a:gd name="T28" fmla="*/ 27 w 87"/>
                  <a:gd name="T29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93">
                    <a:moveTo>
                      <a:pt x="0" y="93"/>
                    </a:moveTo>
                    <a:lnTo>
                      <a:pt x="36" y="0"/>
                    </a:lnTo>
                    <a:lnTo>
                      <a:pt x="49" y="0"/>
                    </a:lnTo>
                    <a:lnTo>
                      <a:pt x="87" y="93"/>
                    </a:lnTo>
                    <a:lnTo>
                      <a:pt x="73" y="93"/>
                    </a:lnTo>
                    <a:lnTo>
                      <a:pt x="62" y="65"/>
                    </a:lnTo>
                    <a:lnTo>
                      <a:pt x="23" y="65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27" y="55"/>
                    </a:moveTo>
                    <a:lnTo>
                      <a:pt x="58" y="55"/>
                    </a:lnTo>
                    <a:lnTo>
                      <a:pt x="49" y="29"/>
                    </a:lnTo>
                    <a:cubicBezTo>
                      <a:pt x="46" y="22"/>
                      <a:pt x="44" y="15"/>
                      <a:pt x="42" y="10"/>
                    </a:cubicBezTo>
                    <a:cubicBezTo>
                      <a:pt x="41" y="16"/>
                      <a:pt x="39" y="22"/>
                      <a:pt x="37" y="28"/>
                    </a:cubicBez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810"/>
              <p:cNvSpPr>
                <a:spLocks/>
              </p:cNvSpPr>
              <p:nvPr/>
            </p:nvSpPr>
            <p:spPr bwMode="auto">
              <a:xfrm>
                <a:off x="4252" y="1751"/>
                <a:ext cx="13" cy="21"/>
              </a:xfrm>
              <a:custGeom>
                <a:avLst/>
                <a:gdLst>
                  <a:gd name="T0" fmla="*/ 0 w 58"/>
                  <a:gd name="T1" fmla="*/ 93 h 93"/>
                  <a:gd name="T2" fmla="*/ 0 w 58"/>
                  <a:gd name="T3" fmla="*/ 0 h 93"/>
                  <a:gd name="T4" fmla="*/ 12 w 58"/>
                  <a:gd name="T5" fmla="*/ 0 h 93"/>
                  <a:gd name="T6" fmla="*/ 12 w 58"/>
                  <a:gd name="T7" fmla="*/ 82 h 93"/>
                  <a:gd name="T8" fmla="*/ 58 w 58"/>
                  <a:gd name="T9" fmla="*/ 82 h 93"/>
                  <a:gd name="T10" fmla="*/ 58 w 58"/>
                  <a:gd name="T11" fmla="*/ 93 h 93"/>
                  <a:gd name="T12" fmla="*/ 0 w 58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93">
                    <a:moveTo>
                      <a:pt x="0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82"/>
                    </a:lnTo>
                    <a:lnTo>
                      <a:pt x="58" y="82"/>
                    </a:lnTo>
                    <a:lnTo>
                      <a:pt x="58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811"/>
              <p:cNvSpPr>
                <a:spLocks/>
              </p:cNvSpPr>
              <p:nvPr/>
            </p:nvSpPr>
            <p:spPr bwMode="auto">
              <a:xfrm>
                <a:off x="4276" y="1751"/>
                <a:ext cx="7" cy="28"/>
              </a:xfrm>
              <a:custGeom>
                <a:avLst/>
                <a:gdLst>
                  <a:gd name="T0" fmla="*/ 22 w 31"/>
                  <a:gd name="T1" fmla="*/ 122 h 122"/>
                  <a:gd name="T2" fmla="*/ 7 w 31"/>
                  <a:gd name="T3" fmla="*/ 94 h 122"/>
                  <a:gd name="T4" fmla="*/ 0 w 31"/>
                  <a:gd name="T5" fmla="*/ 61 h 122"/>
                  <a:gd name="T6" fmla="*/ 5 w 31"/>
                  <a:gd name="T7" fmla="*/ 32 h 122"/>
                  <a:gd name="T8" fmla="*/ 22 w 31"/>
                  <a:gd name="T9" fmla="*/ 0 h 122"/>
                  <a:gd name="T10" fmla="*/ 31 w 31"/>
                  <a:gd name="T11" fmla="*/ 0 h 122"/>
                  <a:gd name="T12" fmla="*/ 21 w 31"/>
                  <a:gd name="T13" fmla="*/ 19 h 122"/>
                  <a:gd name="T14" fmla="*/ 14 w 31"/>
                  <a:gd name="T15" fmla="*/ 37 h 122"/>
                  <a:gd name="T16" fmla="*/ 12 w 31"/>
                  <a:gd name="T17" fmla="*/ 61 h 122"/>
                  <a:gd name="T18" fmla="*/ 31 w 31"/>
                  <a:gd name="T19" fmla="*/ 122 h 122"/>
                  <a:gd name="T20" fmla="*/ 22 w 31"/>
                  <a:gd name="T21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22">
                    <a:moveTo>
                      <a:pt x="22" y="122"/>
                    </a:moveTo>
                    <a:cubicBezTo>
                      <a:pt x="16" y="114"/>
                      <a:pt x="11" y="104"/>
                      <a:pt x="7" y="94"/>
                    </a:cubicBezTo>
                    <a:cubicBezTo>
                      <a:pt x="2" y="83"/>
                      <a:pt x="0" y="72"/>
                      <a:pt x="0" y="61"/>
                    </a:cubicBezTo>
                    <a:cubicBezTo>
                      <a:pt x="0" y="51"/>
                      <a:pt x="2" y="41"/>
                      <a:pt x="5" y="32"/>
                    </a:cubicBezTo>
                    <a:cubicBezTo>
                      <a:pt x="9" y="21"/>
                      <a:pt x="15" y="10"/>
                      <a:pt x="22" y="0"/>
                    </a:cubicBezTo>
                    <a:lnTo>
                      <a:pt x="31" y="0"/>
                    </a:lnTo>
                    <a:cubicBezTo>
                      <a:pt x="26" y="9"/>
                      <a:pt x="22" y="15"/>
                      <a:pt x="21" y="19"/>
                    </a:cubicBezTo>
                    <a:cubicBezTo>
                      <a:pt x="18" y="24"/>
                      <a:pt x="16" y="31"/>
                      <a:pt x="14" y="37"/>
                    </a:cubicBezTo>
                    <a:cubicBezTo>
                      <a:pt x="13" y="45"/>
                      <a:pt x="12" y="53"/>
                      <a:pt x="12" y="61"/>
                    </a:cubicBezTo>
                    <a:cubicBezTo>
                      <a:pt x="12" y="81"/>
                      <a:pt x="18" y="101"/>
                      <a:pt x="31" y="122"/>
                    </a:cubicBezTo>
                    <a:lnTo>
                      <a:pt x="22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812"/>
              <p:cNvSpPr>
                <a:spLocks noEditPoints="1"/>
              </p:cNvSpPr>
              <p:nvPr/>
            </p:nvSpPr>
            <p:spPr bwMode="auto">
              <a:xfrm>
                <a:off x="4286" y="1751"/>
                <a:ext cx="16" cy="2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50 w 71"/>
                  <a:gd name="T7" fmla="*/ 1 h 93"/>
                  <a:gd name="T8" fmla="*/ 61 w 71"/>
                  <a:gd name="T9" fmla="*/ 6 h 93"/>
                  <a:gd name="T10" fmla="*/ 68 w 71"/>
                  <a:gd name="T11" fmla="*/ 15 h 93"/>
                  <a:gd name="T12" fmla="*/ 71 w 71"/>
                  <a:gd name="T13" fmla="*/ 27 h 93"/>
                  <a:gd name="T14" fmla="*/ 64 w 71"/>
                  <a:gd name="T15" fmla="*/ 47 h 93"/>
                  <a:gd name="T16" fmla="*/ 37 w 71"/>
                  <a:gd name="T17" fmla="*/ 56 h 93"/>
                  <a:gd name="T18" fmla="*/ 13 w 71"/>
                  <a:gd name="T19" fmla="*/ 56 h 93"/>
                  <a:gd name="T20" fmla="*/ 13 w 71"/>
                  <a:gd name="T21" fmla="*/ 93 h 93"/>
                  <a:gd name="T22" fmla="*/ 0 w 71"/>
                  <a:gd name="T23" fmla="*/ 93 h 93"/>
                  <a:gd name="T24" fmla="*/ 13 w 71"/>
                  <a:gd name="T25" fmla="*/ 45 h 93"/>
                  <a:gd name="T26" fmla="*/ 37 w 71"/>
                  <a:gd name="T27" fmla="*/ 45 h 93"/>
                  <a:gd name="T28" fmla="*/ 54 w 71"/>
                  <a:gd name="T29" fmla="*/ 40 h 93"/>
                  <a:gd name="T30" fmla="*/ 59 w 71"/>
                  <a:gd name="T31" fmla="*/ 28 h 93"/>
                  <a:gd name="T32" fmla="*/ 56 w 71"/>
                  <a:gd name="T33" fmla="*/ 18 h 93"/>
                  <a:gd name="T34" fmla="*/ 48 w 71"/>
                  <a:gd name="T35" fmla="*/ 12 h 93"/>
                  <a:gd name="T36" fmla="*/ 36 w 71"/>
                  <a:gd name="T37" fmla="*/ 11 h 93"/>
                  <a:gd name="T38" fmla="*/ 13 w 71"/>
                  <a:gd name="T39" fmla="*/ 11 h 93"/>
                  <a:gd name="T40" fmla="*/ 13 w 71"/>
                  <a:gd name="T41" fmla="*/ 4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2" y="0"/>
                      <a:pt x="46" y="1"/>
                      <a:pt x="50" y="1"/>
                    </a:cubicBezTo>
                    <a:cubicBezTo>
                      <a:pt x="54" y="2"/>
                      <a:pt x="58" y="4"/>
                      <a:pt x="61" y="6"/>
                    </a:cubicBezTo>
                    <a:cubicBezTo>
                      <a:pt x="64" y="8"/>
                      <a:pt x="67" y="11"/>
                      <a:pt x="68" y="15"/>
                    </a:cubicBezTo>
                    <a:cubicBezTo>
                      <a:pt x="70" y="18"/>
                      <a:pt x="71" y="23"/>
                      <a:pt x="71" y="27"/>
                    </a:cubicBezTo>
                    <a:cubicBezTo>
                      <a:pt x="71" y="35"/>
                      <a:pt x="69" y="42"/>
                      <a:pt x="64" y="47"/>
                    </a:cubicBezTo>
                    <a:cubicBezTo>
                      <a:pt x="59" y="53"/>
                      <a:pt x="50" y="56"/>
                      <a:pt x="37" y="56"/>
                    </a:cubicBezTo>
                    <a:lnTo>
                      <a:pt x="13" y="56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5"/>
                    </a:moveTo>
                    <a:lnTo>
                      <a:pt x="37" y="45"/>
                    </a:lnTo>
                    <a:cubicBezTo>
                      <a:pt x="45" y="45"/>
                      <a:pt x="50" y="43"/>
                      <a:pt x="54" y="40"/>
                    </a:cubicBezTo>
                    <a:cubicBezTo>
                      <a:pt x="57" y="37"/>
                      <a:pt x="59" y="33"/>
                      <a:pt x="59" y="28"/>
                    </a:cubicBezTo>
                    <a:cubicBezTo>
                      <a:pt x="59" y="24"/>
                      <a:pt x="58" y="20"/>
                      <a:pt x="56" y="18"/>
                    </a:cubicBezTo>
                    <a:cubicBezTo>
                      <a:pt x="54" y="15"/>
                      <a:pt x="51" y="13"/>
                      <a:pt x="48" y="12"/>
                    </a:cubicBezTo>
                    <a:cubicBezTo>
                      <a:pt x="46" y="12"/>
                      <a:pt x="42" y="11"/>
                      <a:pt x="36" y="11"/>
                    </a:cubicBezTo>
                    <a:lnTo>
                      <a:pt x="13" y="11"/>
                    </a:ln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813"/>
              <p:cNvSpPr>
                <a:spLocks/>
              </p:cNvSpPr>
              <p:nvPr/>
            </p:nvSpPr>
            <p:spPr bwMode="auto">
              <a:xfrm>
                <a:off x="4304" y="1751"/>
                <a:ext cx="27" cy="2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4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7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3 h 93"/>
                  <a:gd name="T32" fmla="*/ 59 w 119"/>
                  <a:gd name="T33" fmla="*/ 12 h 93"/>
                  <a:gd name="T34" fmla="*/ 56 w 119"/>
                  <a:gd name="T35" fmla="*/ 23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8"/>
                      <a:pt x="29" y="74"/>
                      <a:pt x="30" y="80"/>
                    </a:cubicBezTo>
                    <a:cubicBezTo>
                      <a:pt x="33" y="70"/>
                      <a:pt x="34" y="65"/>
                      <a:pt x="34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70"/>
                      <a:pt x="87" y="80"/>
                    </a:cubicBezTo>
                    <a:cubicBezTo>
                      <a:pt x="89" y="74"/>
                      <a:pt x="90" y="68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3"/>
                    </a:lnTo>
                    <a:cubicBezTo>
                      <a:pt x="60" y="17"/>
                      <a:pt x="60" y="13"/>
                      <a:pt x="59" y="12"/>
                    </a:cubicBezTo>
                    <a:cubicBezTo>
                      <a:pt x="58" y="16"/>
                      <a:pt x="57" y="20"/>
                      <a:pt x="56" y="23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814"/>
              <p:cNvSpPr>
                <a:spLocks/>
              </p:cNvSpPr>
              <p:nvPr/>
            </p:nvSpPr>
            <p:spPr bwMode="auto">
              <a:xfrm>
                <a:off x="4334" y="1751"/>
                <a:ext cx="20" cy="21"/>
              </a:xfrm>
              <a:custGeom>
                <a:avLst/>
                <a:gdLst>
                  <a:gd name="T0" fmla="*/ 0 w 89"/>
                  <a:gd name="T1" fmla="*/ 93 h 93"/>
                  <a:gd name="T2" fmla="*/ 0 w 89"/>
                  <a:gd name="T3" fmla="*/ 0 h 93"/>
                  <a:gd name="T4" fmla="*/ 18 w 89"/>
                  <a:gd name="T5" fmla="*/ 0 h 93"/>
                  <a:gd name="T6" fmla="*/ 40 w 89"/>
                  <a:gd name="T7" fmla="*/ 66 h 93"/>
                  <a:gd name="T8" fmla="*/ 45 w 89"/>
                  <a:gd name="T9" fmla="*/ 80 h 93"/>
                  <a:gd name="T10" fmla="*/ 50 w 89"/>
                  <a:gd name="T11" fmla="*/ 65 h 93"/>
                  <a:gd name="T12" fmla="*/ 72 w 89"/>
                  <a:gd name="T13" fmla="*/ 0 h 93"/>
                  <a:gd name="T14" fmla="*/ 89 w 89"/>
                  <a:gd name="T15" fmla="*/ 0 h 93"/>
                  <a:gd name="T16" fmla="*/ 89 w 89"/>
                  <a:gd name="T17" fmla="*/ 93 h 93"/>
                  <a:gd name="T18" fmla="*/ 77 w 89"/>
                  <a:gd name="T19" fmla="*/ 93 h 93"/>
                  <a:gd name="T20" fmla="*/ 77 w 89"/>
                  <a:gd name="T21" fmla="*/ 16 h 93"/>
                  <a:gd name="T22" fmla="*/ 50 w 89"/>
                  <a:gd name="T23" fmla="*/ 93 h 93"/>
                  <a:gd name="T24" fmla="*/ 39 w 89"/>
                  <a:gd name="T25" fmla="*/ 93 h 93"/>
                  <a:gd name="T26" fmla="*/ 12 w 89"/>
                  <a:gd name="T27" fmla="*/ 14 h 93"/>
                  <a:gd name="T28" fmla="*/ 12 w 89"/>
                  <a:gd name="T29" fmla="*/ 93 h 93"/>
                  <a:gd name="T30" fmla="*/ 0 w 89"/>
                  <a:gd name="T3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93">
                    <a:moveTo>
                      <a:pt x="0" y="93"/>
                    </a:moveTo>
                    <a:lnTo>
                      <a:pt x="0" y="0"/>
                    </a:lnTo>
                    <a:lnTo>
                      <a:pt x="18" y="0"/>
                    </a:lnTo>
                    <a:lnTo>
                      <a:pt x="40" y="66"/>
                    </a:lnTo>
                    <a:cubicBezTo>
                      <a:pt x="42" y="72"/>
                      <a:pt x="44" y="77"/>
                      <a:pt x="45" y="80"/>
                    </a:cubicBezTo>
                    <a:cubicBezTo>
                      <a:pt x="46" y="77"/>
                      <a:pt x="48" y="72"/>
                      <a:pt x="50" y="65"/>
                    </a:cubicBezTo>
                    <a:lnTo>
                      <a:pt x="72" y="0"/>
                    </a:lnTo>
                    <a:lnTo>
                      <a:pt x="89" y="0"/>
                    </a:lnTo>
                    <a:lnTo>
                      <a:pt x="89" y="93"/>
                    </a:lnTo>
                    <a:lnTo>
                      <a:pt x="77" y="93"/>
                    </a:lnTo>
                    <a:lnTo>
                      <a:pt x="77" y="16"/>
                    </a:lnTo>
                    <a:lnTo>
                      <a:pt x="50" y="93"/>
                    </a:lnTo>
                    <a:lnTo>
                      <a:pt x="39" y="93"/>
                    </a:lnTo>
                    <a:lnTo>
                      <a:pt x="12" y="14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815"/>
              <p:cNvSpPr>
                <a:spLocks noEditPoints="1"/>
              </p:cNvSpPr>
              <p:nvPr/>
            </p:nvSpPr>
            <p:spPr bwMode="auto">
              <a:xfrm>
                <a:off x="4358" y="1758"/>
                <a:ext cx="14" cy="8"/>
              </a:xfrm>
              <a:custGeom>
                <a:avLst/>
                <a:gdLst>
                  <a:gd name="T0" fmla="*/ 61 w 61"/>
                  <a:gd name="T1" fmla="*/ 11 h 39"/>
                  <a:gd name="T2" fmla="*/ 0 w 61"/>
                  <a:gd name="T3" fmla="*/ 11 h 39"/>
                  <a:gd name="T4" fmla="*/ 0 w 61"/>
                  <a:gd name="T5" fmla="*/ 0 h 39"/>
                  <a:gd name="T6" fmla="*/ 61 w 61"/>
                  <a:gd name="T7" fmla="*/ 0 h 39"/>
                  <a:gd name="T8" fmla="*/ 61 w 61"/>
                  <a:gd name="T9" fmla="*/ 11 h 39"/>
                  <a:gd name="T10" fmla="*/ 61 w 61"/>
                  <a:gd name="T11" fmla="*/ 39 h 39"/>
                  <a:gd name="T12" fmla="*/ 0 w 61"/>
                  <a:gd name="T13" fmla="*/ 39 h 39"/>
                  <a:gd name="T14" fmla="*/ 0 w 61"/>
                  <a:gd name="T15" fmla="*/ 28 h 39"/>
                  <a:gd name="T16" fmla="*/ 61 w 61"/>
                  <a:gd name="T17" fmla="*/ 28 h 39"/>
                  <a:gd name="T18" fmla="*/ 61 w 61"/>
                  <a:gd name="T1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39">
                    <a:moveTo>
                      <a:pt x="61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61" y="11"/>
                    </a:lnTo>
                    <a:close/>
                    <a:moveTo>
                      <a:pt x="61" y="39"/>
                    </a:moveTo>
                    <a:lnTo>
                      <a:pt x="0" y="39"/>
                    </a:lnTo>
                    <a:lnTo>
                      <a:pt x="0" y="28"/>
                    </a:lnTo>
                    <a:lnTo>
                      <a:pt x="61" y="28"/>
                    </a:lnTo>
                    <a:lnTo>
                      <a:pt x="61" y="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816"/>
              <p:cNvSpPr>
                <a:spLocks/>
              </p:cNvSpPr>
              <p:nvPr/>
            </p:nvSpPr>
            <p:spPr bwMode="auto">
              <a:xfrm>
                <a:off x="4449" y="1751"/>
                <a:ext cx="7" cy="28"/>
              </a:xfrm>
              <a:custGeom>
                <a:avLst/>
                <a:gdLst>
                  <a:gd name="T0" fmla="*/ 9 w 31"/>
                  <a:gd name="T1" fmla="*/ 122 h 122"/>
                  <a:gd name="T2" fmla="*/ 0 w 31"/>
                  <a:gd name="T3" fmla="*/ 122 h 122"/>
                  <a:gd name="T4" fmla="*/ 19 w 31"/>
                  <a:gd name="T5" fmla="*/ 61 h 122"/>
                  <a:gd name="T6" fmla="*/ 17 w 31"/>
                  <a:gd name="T7" fmla="*/ 37 h 122"/>
                  <a:gd name="T8" fmla="*/ 11 w 31"/>
                  <a:gd name="T9" fmla="*/ 19 h 122"/>
                  <a:gd name="T10" fmla="*/ 0 w 31"/>
                  <a:gd name="T11" fmla="*/ 0 h 122"/>
                  <a:gd name="T12" fmla="*/ 9 w 31"/>
                  <a:gd name="T13" fmla="*/ 0 h 122"/>
                  <a:gd name="T14" fmla="*/ 26 w 31"/>
                  <a:gd name="T15" fmla="*/ 32 h 122"/>
                  <a:gd name="T16" fmla="*/ 31 w 31"/>
                  <a:gd name="T17" fmla="*/ 61 h 122"/>
                  <a:gd name="T18" fmla="*/ 24 w 31"/>
                  <a:gd name="T19" fmla="*/ 94 h 122"/>
                  <a:gd name="T20" fmla="*/ 9 w 31"/>
                  <a:gd name="T21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22">
                    <a:moveTo>
                      <a:pt x="9" y="122"/>
                    </a:moveTo>
                    <a:lnTo>
                      <a:pt x="0" y="122"/>
                    </a:lnTo>
                    <a:cubicBezTo>
                      <a:pt x="13" y="101"/>
                      <a:pt x="19" y="81"/>
                      <a:pt x="19" y="61"/>
                    </a:cubicBezTo>
                    <a:cubicBezTo>
                      <a:pt x="19" y="53"/>
                      <a:pt x="18" y="45"/>
                      <a:pt x="17" y="37"/>
                    </a:cubicBezTo>
                    <a:cubicBezTo>
                      <a:pt x="15" y="31"/>
                      <a:pt x="13" y="25"/>
                      <a:pt x="11" y="19"/>
                    </a:cubicBezTo>
                    <a:cubicBezTo>
                      <a:pt x="9" y="15"/>
                      <a:pt x="6" y="9"/>
                      <a:pt x="0" y="0"/>
                    </a:cubicBezTo>
                    <a:lnTo>
                      <a:pt x="9" y="0"/>
                    </a:lnTo>
                    <a:cubicBezTo>
                      <a:pt x="16" y="10"/>
                      <a:pt x="22" y="21"/>
                      <a:pt x="26" y="32"/>
                    </a:cubicBezTo>
                    <a:cubicBezTo>
                      <a:pt x="29" y="41"/>
                      <a:pt x="31" y="51"/>
                      <a:pt x="31" y="61"/>
                    </a:cubicBezTo>
                    <a:cubicBezTo>
                      <a:pt x="31" y="72"/>
                      <a:pt x="29" y="83"/>
                      <a:pt x="24" y="94"/>
                    </a:cubicBezTo>
                    <a:cubicBezTo>
                      <a:pt x="20" y="104"/>
                      <a:pt x="15" y="114"/>
                      <a:pt x="9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817"/>
              <p:cNvSpPr>
                <a:spLocks/>
              </p:cNvSpPr>
              <p:nvPr/>
            </p:nvSpPr>
            <p:spPr bwMode="auto">
              <a:xfrm>
                <a:off x="3963" y="1703"/>
                <a:ext cx="7" cy="20"/>
              </a:xfrm>
              <a:custGeom>
                <a:avLst/>
                <a:gdLst>
                  <a:gd name="T0" fmla="*/ 27 w 28"/>
                  <a:gd name="T1" fmla="*/ 89 h 90"/>
                  <a:gd name="T2" fmla="*/ 0 w 28"/>
                  <a:gd name="T3" fmla="*/ 68 h 90"/>
                  <a:gd name="T4" fmla="*/ 8 w 28"/>
                  <a:gd name="T5" fmla="*/ 43 h 90"/>
                  <a:gd name="T6" fmla="*/ 16 w 28"/>
                  <a:gd name="T7" fmla="*/ 21 h 90"/>
                  <a:gd name="T8" fmla="*/ 1 w 28"/>
                  <a:gd name="T9" fmla="*/ 11 h 90"/>
                  <a:gd name="T10" fmla="*/ 1 w 28"/>
                  <a:gd name="T11" fmla="*/ 1 h 90"/>
                  <a:gd name="T12" fmla="*/ 28 w 28"/>
                  <a:gd name="T13" fmla="*/ 21 h 90"/>
                  <a:gd name="T14" fmla="*/ 20 w 28"/>
                  <a:gd name="T15" fmla="*/ 47 h 90"/>
                  <a:gd name="T16" fmla="*/ 12 w 28"/>
                  <a:gd name="T17" fmla="*/ 68 h 90"/>
                  <a:gd name="T18" fmla="*/ 27 w 28"/>
                  <a:gd name="T19" fmla="*/ 78 h 90"/>
                  <a:gd name="T20" fmla="*/ 27 w 28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90">
                    <a:moveTo>
                      <a:pt x="27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0"/>
                      <a:pt x="3" y="55"/>
                      <a:pt x="8" y="43"/>
                    </a:cubicBezTo>
                    <a:cubicBezTo>
                      <a:pt x="13" y="34"/>
                      <a:pt x="16" y="27"/>
                      <a:pt x="16" y="21"/>
                    </a:cubicBezTo>
                    <a:cubicBezTo>
                      <a:pt x="16" y="15"/>
                      <a:pt x="11" y="12"/>
                      <a:pt x="1" y="11"/>
                    </a:cubicBezTo>
                    <a:lnTo>
                      <a:pt x="1" y="1"/>
                    </a:lnTo>
                    <a:cubicBezTo>
                      <a:pt x="21" y="0"/>
                      <a:pt x="28" y="10"/>
                      <a:pt x="28" y="21"/>
                    </a:cubicBezTo>
                    <a:cubicBezTo>
                      <a:pt x="28" y="28"/>
                      <a:pt x="25" y="34"/>
                      <a:pt x="20" y="47"/>
                    </a:cubicBezTo>
                    <a:cubicBezTo>
                      <a:pt x="16" y="55"/>
                      <a:pt x="12" y="62"/>
                      <a:pt x="12" y="68"/>
                    </a:cubicBezTo>
                    <a:cubicBezTo>
                      <a:pt x="12" y="74"/>
                      <a:pt x="16" y="78"/>
                      <a:pt x="27" y="78"/>
                    </a:cubicBezTo>
                    <a:lnTo>
                      <a:pt x="27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818"/>
              <p:cNvSpPr>
                <a:spLocks/>
              </p:cNvSpPr>
              <p:nvPr/>
            </p:nvSpPr>
            <p:spPr bwMode="auto">
              <a:xfrm>
                <a:off x="3904" y="1703"/>
                <a:ext cx="6" cy="20"/>
              </a:xfrm>
              <a:custGeom>
                <a:avLst/>
                <a:gdLst>
                  <a:gd name="T0" fmla="*/ 26 w 27"/>
                  <a:gd name="T1" fmla="*/ 89 h 90"/>
                  <a:gd name="T2" fmla="*/ 0 w 27"/>
                  <a:gd name="T3" fmla="*/ 68 h 90"/>
                  <a:gd name="T4" fmla="*/ 7 w 27"/>
                  <a:gd name="T5" fmla="*/ 43 h 90"/>
                  <a:gd name="T6" fmla="*/ 15 w 27"/>
                  <a:gd name="T7" fmla="*/ 21 h 90"/>
                  <a:gd name="T8" fmla="*/ 0 w 27"/>
                  <a:gd name="T9" fmla="*/ 11 h 90"/>
                  <a:gd name="T10" fmla="*/ 0 w 27"/>
                  <a:gd name="T11" fmla="*/ 1 h 90"/>
                  <a:gd name="T12" fmla="*/ 27 w 27"/>
                  <a:gd name="T13" fmla="*/ 21 h 90"/>
                  <a:gd name="T14" fmla="*/ 19 w 27"/>
                  <a:gd name="T15" fmla="*/ 47 h 90"/>
                  <a:gd name="T16" fmla="*/ 11 w 27"/>
                  <a:gd name="T17" fmla="*/ 68 h 90"/>
                  <a:gd name="T18" fmla="*/ 26 w 27"/>
                  <a:gd name="T19" fmla="*/ 78 h 90"/>
                  <a:gd name="T20" fmla="*/ 26 w 27"/>
                  <a:gd name="T21" fmla="*/ 89 h 90"/>
                  <a:gd name="T22" fmla="*/ 26 w 27"/>
                  <a:gd name="T23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90">
                    <a:moveTo>
                      <a:pt x="26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0"/>
                      <a:pt x="2" y="55"/>
                      <a:pt x="7" y="43"/>
                    </a:cubicBezTo>
                    <a:cubicBezTo>
                      <a:pt x="12" y="34"/>
                      <a:pt x="15" y="27"/>
                      <a:pt x="15" y="21"/>
                    </a:cubicBezTo>
                    <a:cubicBezTo>
                      <a:pt x="15" y="15"/>
                      <a:pt x="10" y="12"/>
                      <a:pt x="0" y="11"/>
                    </a:cubicBezTo>
                    <a:lnTo>
                      <a:pt x="0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4"/>
                      <a:pt x="19" y="47"/>
                    </a:cubicBezTo>
                    <a:cubicBezTo>
                      <a:pt x="15" y="55"/>
                      <a:pt x="11" y="62"/>
                      <a:pt x="11" y="68"/>
                    </a:cubicBezTo>
                    <a:cubicBezTo>
                      <a:pt x="11" y="74"/>
                      <a:pt x="16" y="78"/>
                      <a:pt x="26" y="78"/>
                    </a:cubicBezTo>
                    <a:lnTo>
                      <a:pt x="26" y="89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819"/>
              <p:cNvSpPr>
                <a:spLocks/>
              </p:cNvSpPr>
              <p:nvPr/>
            </p:nvSpPr>
            <p:spPr bwMode="auto">
              <a:xfrm>
                <a:off x="4283" y="1679"/>
                <a:ext cx="6" cy="20"/>
              </a:xfrm>
              <a:custGeom>
                <a:avLst/>
                <a:gdLst>
                  <a:gd name="T0" fmla="*/ 27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1 w 27"/>
                  <a:gd name="T9" fmla="*/ 12 h 90"/>
                  <a:gd name="T10" fmla="*/ 1 w 27"/>
                  <a:gd name="T11" fmla="*/ 1 h 90"/>
                  <a:gd name="T12" fmla="*/ 27 w 27"/>
                  <a:gd name="T13" fmla="*/ 21 h 90"/>
                  <a:gd name="T14" fmla="*/ 20 w 27"/>
                  <a:gd name="T15" fmla="*/ 47 h 90"/>
                  <a:gd name="T16" fmla="*/ 12 w 27"/>
                  <a:gd name="T17" fmla="*/ 68 h 90"/>
                  <a:gd name="T18" fmla="*/ 27 w 27"/>
                  <a:gd name="T19" fmla="*/ 79 h 90"/>
                  <a:gd name="T20" fmla="*/ 27 w 27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90">
                    <a:moveTo>
                      <a:pt x="27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1" y="12"/>
                    </a:cubicBezTo>
                    <a:lnTo>
                      <a:pt x="1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20" y="47"/>
                    </a:cubicBezTo>
                    <a:cubicBezTo>
                      <a:pt x="15" y="55"/>
                      <a:pt x="12" y="62"/>
                      <a:pt x="12" y="68"/>
                    </a:cubicBezTo>
                    <a:cubicBezTo>
                      <a:pt x="12" y="74"/>
                      <a:pt x="16" y="78"/>
                      <a:pt x="27" y="79"/>
                    </a:cubicBezTo>
                    <a:lnTo>
                      <a:pt x="27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820"/>
              <p:cNvSpPr>
                <a:spLocks/>
              </p:cNvSpPr>
              <p:nvPr/>
            </p:nvSpPr>
            <p:spPr bwMode="auto">
              <a:xfrm>
                <a:off x="4399" y="1679"/>
                <a:ext cx="6" cy="20"/>
              </a:xfrm>
              <a:custGeom>
                <a:avLst/>
                <a:gdLst>
                  <a:gd name="T0" fmla="*/ 27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1 w 27"/>
                  <a:gd name="T9" fmla="*/ 12 h 90"/>
                  <a:gd name="T10" fmla="*/ 1 w 27"/>
                  <a:gd name="T11" fmla="*/ 1 h 90"/>
                  <a:gd name="T12" fmla="*/ 27 w 27"/>
                  <a:gd name="T13" fmla="*/ 21 h 90"/>
                  <a:gd name="T14" fmla="*/ 20 w 27"/>
                  <a:gd name="T15" fmla="*/ 47 h 90"/>
                  <a:gd name="T16" fmla="*/ 12 w 27"/>
                  <a:gd name="T17" fmla="*/ 68 h 90"/>
                  <a:gd name="T18" fmla="*/ 27 w 27"/>
                  <a:gd name="T19" fmla="*/ 79 h 90"/>
                  <a:gd name="T20" fmla="*/ 27 w 27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90">
                    <a:moveTo>
                      <a:pt x="27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1" y="12"/>
                    </a:cubicBezTo>
                    <a:lnTo>
                      <a:pt x="1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20" y="47"/>
                    </a:cubicBezTo>
                    <a:cubicBezTo>
                      <a:pt x="15" y="55"/>
                      <a:pt x="12" y="62"/>
                      <a:pt x="12" y="68"/>
                    </a:cubicBezTo>
                    <a:cubicBezTo>
                      <a:pt x="12" y="74"/>
                      <a:pt x="16" y="78"/>
                      <a:pt x="27" y="79"/>
                    </a:cubicBezTo>
                    <a:lnTo>
                      <a:pt x="27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821"/>
              <p:cNvSpPr>
                <a:spLocks/>
              </p:cNvSpPr>
              <p:nvPr/>
            </p:nvSpPr>
            <p:spPr bwMode="auto">
              <a:xfrm>
                <a:off x="4229" y="1679"/>
                <a:ext cx="6" cy="20"/>
              </a:xfrm>
              <a:custGeom>
                <a:avLst/>
                <a:gdLst>
                  <a:gd name="T0" fmla="*/ 26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0 w 27"/>
                  <a:gd name="T9" fmla="*/ 12 h 90"/>
                  <a:gd name="T10" fmla="*/ 0 w 27"/>
                  <a:gd name="T11" fmla="*/ 1 h 90"/>
                  <a:gd name="T12" fmla="*/ 27 w 27"/>
                  <a:gd name="T13" fmla="*/ 21 h 90"/>
                  <a:gd name="T14" fmla="*/ 19 w 27"/>
                  <a:gd name="T15" fmla="*/ 47 h 90"/>
                  <a:gd name="T16" fmla="*/ 11 w 27"/>
                  <a:gd name="T17" fmla="*/ 68 h 90"/>
                  <a:gd name="T18" fmla="*/ 26 w 27"/>
                  <a:gd name="T19" fmla="*/ 79 h 90"/>
                  <a:gd name="T20" fmla="*/ 26 w 27"/>
                  <a:gd name="T21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90">
                    <a:moveTo>
                      <a:pt x="26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0" y="12"/>
                    </a:cubicBezTo>
                    <a:lnTo>
                      <a:pt x="0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19" y="47"/>
                    </a:cubicBezTo>
                    <a:cubicBezTo>
                      <a:pt x="15" y="55"/>
                      <a:pt x="11" y="62"/>
                      <a:pt x="11" y="68"/>
                    </a:cubicBezTo>
                    <a:cubicBezTo>
                      <a:pt x="11" y="74"/>
                      <a:pt x="16" y="78"/>
                      <a:pt x="26" y="79"/>
                    </a:cubicBez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822"/>
              <p:cNvSpPr>
                <a:spLocks/>
              </p:cNvSpPr>
              <p:nvPr/>
            </p:nvSpPr>
            <p:spPr bwMode="auto">
              <a:xfrm>
                <a:off x="4018" y="1679"/>
                <a:ext cx="6" cy="20"/>
              </a:xfrm>
              <a:custGeom>
                <a:avLst/>
                <a:gdLst>
                  <a:gd name="T0" fmla="*/ 26 w 27"/>
                  <a:gd name="T1" fmla="*/ 89 h 90"/>
                  <a:gd name="T2" fmla="*/ 0 w 27"/>
                  <a:gd name="T3" fmla="*/ 68 h 90"/>
                  <a:gd name="T4" fmla="*/ 8 w 27"/>
                  <a:gd name="T5" fmla="*/ 43 h 90"/>
                  <a:gd name="T6" fmla="*/ 15 w 27"/>
                  <a:gd name="T7" fmla="*/ 21 h 90"/>
                  <a:gd name="T8" fmla="*/ 0 w 27"/>
                  <a:gd name="T9" fmla="*/ 12 h 90"/>
                  <a:gd name="T10" fmla="*/ 0 w 27"/>
                  <a:gd name="T11" fmla="*/ 1 h 90"/>
                  <a:gd name="T12" fmla="*/ 27 w 27"/>
                  <a:gd name="T13" fmla="*/ 21 h 90"/>
                  <a:gd name="T14" fmla="*/ 19 w 27"/>
                  <a:gd name="T15" fmla="*/ 47 h 90"/>
                  <a:gd name="T16" fmla="*/ 11 w 27"/>
                  <a:gd name="T17" fmla="*/ 68 h 90"/>
                  <a:gd name="T18" fmla="*/ 26 w 27"/>
                  <a:gd name="T19" fmla="*/ 79 h 90"/>
                  <a:gd name="T20" fmla="*/ 26 w 27"/>
                  <a:gd name="T21" fmla="*/ 89 h 90"/>
                  <a:gd name="T22" fmla="*/ 26 w 27"/>
                  <a:gd name="T23" fmla="*/ 8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90">
                    <a:moveTo>
                      <a:pt x="26" y="89"/>
                    </a:moveTo>
                    <a:cubicBezTo>
                      <a:pt x="9" y="90"/>
                      <a:pt x="0" y="80"/>
                      <a:pt x="0" y="68"/>
                    </a:cubicBezTo>
                    <a:cubicBezTo>
                      <a:pt x="0" y="61"/>
                      <a:pt x="2" y="55"/>
                      <a:pt x="8" y="43"/>
                    </a:cubicBezTo>
                    <a:cubicBezTo>
                      <a:pt x="12" y="34"/>
                      <a:pt x="15" y="28"/>
                      <a:pt x="15" y="21"/>
                    </a:cubicBezTo>
                    <a:cubicBezTo>
                      <a:pt x="15" y="15"/>
                      <a:pt x="10" y="12"/>
                      <a:pt x="0" y="12"/>
                    </a:cubicBezTo>
                    <a:lnTo>
                      <a:pt x="0" y="1"/>
                    </a:lnTo>
                    <a:cubicBezTo>
                      <a:pt x="20" y="0"/>
                      <a:pt x="27" y="10"/>
                      <a:pt x="27" y="21"/>
                    </a:cubicBezTo>
                    <a:cubicBezTo>
                      <a:pt x="27" y="28"/>
                      <a:pt x="25" y="35"/>
                      <a:pt x="19" y="47"/>
                    </a:cubicBezTo>
                    <a:cubicBezTo>
                      <a:pt x="15" y="55"/>
                      <a:pt x="11" y="62"/>
                      <a:pt x="11" y="68"/>
                    </a:cubicBezTo>
                    <a:cubicBezTo>
                      <a:pt x="11" y="74"/>
                      <a:pt x="16" y="78"/>
                      <a:pt x="26" y="79"/>
                    </a:cubicBezTo>
                    <a:lnTo>
                      <a:pt x="26" y="89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823"/>
              <p:cNvSpPr>
                <a:spLocks noEditPoints="1"/>
              </p:cNvSpPr>
              <p:nvPr/>
            </p:nvSpPr>
            <p:spPr bwMode="auto">
              <a:xfrm>
                <a:off x="3862" y="1961"/>
                <a:ext cx="33" cy="35"/>
              </a:xfrm>
              <a:custGeom>
                <a:avLst/>
                <a:gdLst>
                  <a:gd name="T0" fmla="*/ 0 w 144"/>
                  <a:gd name="T1" fmla="*/ 155 h 155"/>
                  <a:gd name="T2" fmla="*/ 59 w 144"/>
                  <a:gd name="T3" fmla="*/ 0 h 155"/>
                  <a:gd name="T4" fmla="*/ 81 w 144"/>
                  <a:gd name="T5" fmla="*/ 0 h 155"/>
                  <a:gd name="T6" fmla="*/ 144 w 144"/>
                  <a:gd name="T7" fmla="*/ 155 h 155"/>
                  <a:gd name="T8" fmla="*/ 121 w 144"/>
                  <a:gd name="T9" fmla="*/ 155 h 155"/>
                  <a:gd name="T10" fmla="*/ 103 w 144"/>
                  <a:gd name="T11" fmla="*/ 108 h 155"/>
                  <a:gd name="T12" fmla="*/ 38 w 144"/>
                  <a:gd name="T13" fmla="*/ 108 h 155"/>
                  <a:gd name="T14" fmla="*/ 21 w 144"/>
                  <a:gd name="T15" fmla="*/ 155 h 155"/>
                  <a:gd name="T16" fmla="*/ 0 w 144"/>
                  <a:gd name="T17" fmla="*/ 155 h 155"/>
                  <a:gd name="T18" fmla="*/ 44 w 144"/>
                  <a:gd name="T19" fmla="*/ 91 h 155"/>
                  <a:gd name="T20" fmla="*/ 97 w 144"/>
                  <a:gd name="T21" fmla="*/ 91 h 155"/>
                  <a:gd name="T22" fmla="*/ 80 w 144"/>
                  <a:gd name="T23" fmla="*/ 48 h 155"/>
                  <a:gd name="T24" fmla="*/ 69 w 144"/>
                  <a:gd name="T25" fmla="*/ 16 h 155"/>
                  <a:gd name="T26" fmla="*/ 61 w 144"/>
                  <a:gd name="T27" fmla="*/ 46 h 155"/>
                  <a:gd name="T28" fmla="*/ 44 w 144"/>
                  <a:gd name="T29" fmla="*/ 9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155">
                    <a:moveTo>
                      <a:pt x="0" y="155"/>
                    </a:moveTo>
                    <a:lnTo>
                      <a:pt x="59" y="0"/>
                    </a:lnTo>
                    <a:lnTo>
                      <a:pt x="81" y="0"/>
                    </a:lnTo>
                    <a:lnTo>
                      <a:pt x="144" y="155"/>
                    </a:lnTo>
                    <a:lnTo>
                      <a:pt x="121" y="155"/>
                    </a:lnTo>
                    <a:lnTo>
                      <a:pt x="103" y="108"/>
                    </a:lnTo>
                    <a:lnTo>
                      <a:pt x="38" y="108"/>
                    </a:lnTo>
                    <a:lnTo>
                      <a:pt x="21" y="155"/>
                    </a:lnTo>
                    <a:lnTo>
                      <a:pt x="0" y="155"/>
                    </a:lnTo>
                    <a:close/>
                    <a:moveTo>
                      <a:pt x="44" y="91"/>
                    </a:moveTo>
                    <a:lnTo>
                      <a:pt x="97" y="91"/>
                    </a:lnTo>
                    <a:lnTo>
                      <a:pt x="80" y="48"/>
                    </a:lnTo>
                    <a:cubicBezTo>
                      <a:pt x="75" y="35"/>
                      <a:pt x="72" y="25"/>
                      <a:pt x="69" y="16"/>
                    </a:cubicBezTo>
                    <a:cubicBezTo>
                      <a:pt x="67" y="26"/>
                      <a:pt x="65" y="36"/>
                      <a:pt x="61" y="46"/>
                    </a:cubicBezTo>
                    <a:lnTo>
                      <a:pt x="44" y="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824"/>
              <p:cNvSpPr>
                <a:spLocks/>
              </p:cNvSpPr>
              <p:nvPr/>
            </p:nvSpPr>
            <p:spPr bwMode="auto">
              <a:xfrm>
                <a:off x="3898" y="1970"/>
                <a:ext cx="14" cy="26"/>
              </a:xfrm>
              <a:custGeom>
                <a:avLst/>
                <a:gdLst>
                  <a:gd name="T0" fmla="*/ 0 w 61"/>
                  <a:gd name="T1" fmla="*/ 115 h 115"/>
                  <a:gd name="T2" fmla="*/ 0 w 61"/>
                  <a:gd name="T3" fmla="*/ 3 h 115"/>
                  <a:gd name="T4" fmla="*/ 17 w 61"/>
                  <a:gd name="T5" fmla="*/ 3 h 115"/>
                  <a:gd name="T6" fmla="*/ 17 w 61"/>
                  <a:gd name="T7" fmla="*/ 20 h 115"/>
                  <a:gd name="T8" fmla="*/ 29 w 61"/>
                  <a:gd name="T9" fmla="*/ 4 h 115"/>
                  <a:gd name="T10" fmla="*/ 41 w 61"/>
                  <a:gd name="T11" fmla="*/ 0 h 115"/>
                  <a:gd name="T12" fmla="*/ 61 w 61"/>
                  <a:gd name="T13" fmla="*/ 6 h 115"/>
                  <a:gd name="T14" fmla="*/ 54 w 61"/>
                  <a:gd name="T15" fmla="*/ 24 h 115"/>
                  <a:gd name="T16" fmla="*/ 40 w 61"/>
                  <a:gd name="T17" fmla="*/ 20 h 115"/>
                  <a:gd name="T18" fmla="*/ 29 w 61"/>
                  <a:gd name="T19" fmla="*/ 23 h 115"/>
                  <a:gd name="T20" fmla="*/ 22 w 61"/>
                  <a:gd name="T21" fmla="*/ 34 h 115"/>
                  <a:gd name="T22" fmla="*/ 19 w 61"/>
                  <a:gd name="T23" fmla="*/ 56 h 115"/>
                  <a:gd name="T24" fmla="*/ 19 w 61"/>
                  <a:gd name="T25" fmla="*/ 115 h 115"/>
                  <a:gd name="T26" fmla="*/ 0 w 61"/>
                  <a:gd name="T2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115">
                    <a:moveTo>
                      <a:pt x="0" y="115"/>
                    </a:moveTo>
                    <a:lnTo>
                      <a:pt x="0" y="3"/>
                    </a:lnTo>
                    <a:lnTo>
                      <a:pt x="17" y="3"/>
                    </a:lnTo>
                    <a:lnTo>
                      <a:pt x="17" y="20"/>
                    </a:lnTo>
                    <a:cubicBezTo>
                      <a:pt x="22" y="12"/>
                      <a:pt x="26" y="6"/>
                      <a:pt x="29" y="4"/>
                    </a:cubicBezTo>
                    <a:cubicBezTo>
                      <a:pt x="33" y="1"/>
                      <a:pt x="37" y="0"/>
                      <a:pt x="41" y="0"/>
                    </a:cubicBezTo>
                    <a:cubicBezTo>
                      <a:pt x="48" y="0"/>
                      <a:pt x="54" y="2"/>
                      <a:pt x="61" y="6"/>
                    </a:cubicBezTo>
                    <a:lnTo>
                      <a:pt x="54" y="24"/>
                    </a:lnTo>
                    <a:cubicBezTo>
                      <a:pt x="50" y="21"/>
                      <a:pt x="45" y="20"/>
                      <a:pt x="40" y="20"/>
                    </a:cubicBezTo>
                    <a:cubicBezTo>
                      <a:pt x="36" y="20"/>
                      <a:pt x="33" y="21"/>
                      <a:pt x="29" y="23"/>
                    </a:cubicBezTo>
                    <a:cubicBezTo>
                      <a:pt x="26" y="26"/>
                      <a:pt x="24" y="29"/>
                      <a:pt x="22" y="34"/>
                    </a:cubicBezTo>
                    <a:cubicBezTo>
                      <a:pt x="20" y="41"/>
                      <a:pt x="19" y="48"/>
                      <a:pt x="19" y="56"/>
                    </a:cubicBezTo>
                    <a:lnTo>
                      <a:pt x="19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Freeform 825"/>
              <p:cNvSpPr>
                <a:spLocks noEditPoints="1"/>
              </p:cNvSpPr>
              <p:nvPr/>
            </p:nvSpPr>
            <p:spPr bwMode="auto">
              <a:xfrm>
                <a:off x="3913" y="1961"/>
                <a:ext cx="22" cy="35"/>
              </a:xfrm>
              <a:custGeom>
                <a:avLst/>
                <a:gdLst>
                  <a:gd name="T0" fmla="*/ 79 w 97"/>
                  <a:gd name="T1" fmla="*/ 155 h 157"/>
                  <a:gd name="T2" fmla="*/ 79 w 97"/>
                  <a:gd name="T3" fmla="*/ 140 h 157"/>
                  <a:gd name="T4" fmla="*/ 48 w 97"/>
                  <a:gd name="T5" fmla="*/ 157 h 157"/>
                  <a:gd name="T6" fmla="*/ 23 w 97"/>
                  <a:gd name="T7" fmla="*/ 150 h 157"/>
                  <a:gd name="T8" fmla="*/ 6 w 97"/>
                  <a:gd name="T9" fmla="*/ 129 h 157"/>
                  <a:gd name="T10" fmla="*/ 0 w 97"/>
                  <a:gd name="T11" fmla="*/ 99 h 157"/>
                  <a:gd name="T12" fmla="*/ 5 w 97"/>
                  <a:gd name="T13" fmla="*/ 68 h 157"/>
                  <a:gd name="T14" fmla="*/ 22 w 97"/>
                  <a:gd name="T15" fmla="*/ 47 h 157"/>
                  <a:gd name="T16" fmla="*/ 47 w 97"/>
                  <a:gd name="T17" fmla="*/ 40 h 157"/>
                  <a:gd name="T18" fmla="*/ 65 w 97"/>
                  <a:gd name="T19" fmla="*/ 44 h 157"/>
                  <a:gd name="T20" fmla="*/ 78 w 97"/>
                  <a:gd name="T21" fmla="*/ 55 h 157"/>
                  <a:gd name="T22" fmla="*/ 78 w 97"/>
                  <a:gd name="T23" fmla="*/ 0 h 157"/>
                  <a:gd name="T24" fmla="*/ 97 w 97"/>
                  <a:gd name="T25" fmla="*/ 0 h 157"/>
                  <a:gd name="T26" fmla="*/ 97 w 97"/>
                  <a:gd name="T27" fmla="*/ 155 h 157"/>
                  <a:gd name="T28" fmla="*/ 79 w 97"/>
                  <a:gd name="T29" fmla="*/ 155 h 157"/>
                  <a:gd name="T30" fmla="*/ 19 w 97"/>
                  <a:gd name="T31" fmla="*/ 99 h 157"/>
                  <a:gd name="T32" fmla="*/ 28 w 97"/>
                  <a:gd name="T33" fmla="*/ 131 h 157"/>
                  <a:gd name="T34" fmla="*/ 50 w 97"/>
                  <a:gd name="T35" fmla="*/ 142 h 157"/>
                  <a:gd name="T36" fmla="*/ 71 w 97"/>
                  <a:gd name="T37" fmla="*/ 131 h 157"/>
                  <a:gd name="T38" fmla="*/ 79 w 97"/>
                  <a:gd name="T39" fmla="*/ 100 h 157"/>
                  <a:gd name="T40" fmla="*/ 71 w 97"/>
                  <a:gd name="T41" fmla="*/ 67 h 157"/>
                  <a:gd name="T42" fmla="*/ 49 w 97"/>
                  <a:gd name="T43" fmla="*/ 56 h 157"/>
                  <a:gd name="T44" fmla="*/ 28 w 97"/>
                  <a:gd name="T45" fmla="*/ 66 h 157"/>
                  <a:gd name="T46" fmla="*/ 19 w 97"/>
                  <a:gd name="T4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" h="157">
                    <a:moveTo>
                      <a:pt x="79" y="155"/>
                    </a:moveTo>
                    <a:lnTo>
                      <a:pt x="79" y="140"/>
                    </a:lnTo>
                    <a:cubicBezTo>
                      <a:pt x="72" y="152"/>
                      <a:pt x="62" y="157"/>
                      <a:pt x="48" y="157"/>
                    </a:cubicBezTo>
                    <a:cubicBezTo>
                      <a:pt x="39" y="157"/>
                      <a:pt x="31" y="155"/>
                      <a:pt x="23" y="150"/>
                    </a:cubicBezTo>
                    <a:cubicBezTo>
                      <a:pt x="16" y="145"/>
                      <a:pt x="10" y="138"/>
                      <a:pt x="6" y="129"/>
                    </a:cubicBezTo>
                    <a:cubicBezTo>
                      <a:pt x="2" y="120"/>
                      <a:pt x="0" y="110"/>
                      <a:pt x="0" y="99"/>
                    </a:cubicBezTo>
                    <a:cubicBezTo>
                      <a:pt x="0" y="88"/>
                      <a:pt x="1" y="77"/>
                      <a:pt x="5" y="68"/>
                    </a:cubicBezTo>
                    <a:cubicBezTo>
                      <a:pt x="9" y="59"/>
                      <a:pt x="14" y="52"/>
                      <a:pt x="22" y="47"/>
                    </a:cubicBezTo>
                    <a:cubicBezTo>
                      <a:pt x="29" y="43"/>
                      <a:pt x="38" y="40"/>
                      <a:pt x="47" y="40"/>
                    </a:cubicBezTo>
                    <a:cubicBezTo>
                      <a:pt x="54" y="40"/>
                      <a:pt x="60" y="42"/>
                      <a:pt x="65" y="44"/>
                    </a:cubicBezTo>
                    <a:cubicBezTo>
                      <a:pt x="70" y="47"/>
                      <a:pt x="75" y="51"/>
                      <a:pt x="78" y="55"/>
                    </a:cubicBezTo>
                    <a:lnTo>
                      <a:pt x="78" y="0"/>
                    </a:lnTo>
                    <a:lnTo>
                      <a:pt x="97" y="0"/>
                    </a:lnTo>
                    <a:lnTo>
                      <a:pt x="97" y="155"/>
                    </a:lnTo>
                    <a:lnTo>
                      <a:pt x="79" y="155"/>
                    </a:lnTo>
                    <a:close/>
                    <a:moveTo>
                      <a:pt x="19" y="99"/>
                    </a:moveTo>
                    <a:cubicBezTo>
                      <a:pt x="19" y="113"/>
                      <a:pt x="22" y="124"/>
                      <a:pt x="28" y="131"/>
                    </a:cubicBezTo>
                    <a:cubicBezTo>
                      <a:pt x="34" y="138"/>
                      <a:pt x="41" y="142"/>
                      <a:pt x="50" y="142"/>
                    </a:cubicBezTo>
                    <a:cubicBezTo>
                      <a:pt x="58" y="142"/>
                      <a:pt x="65" y="138"/>
                      <a:pt x="71" y="131"/>
                    </a:cubicBezTo>
                    <a:cubicBezTo>
                      <a:pt x="76" y="125"/>
                      <a:pt x="79" y="114"/>
                      <a:pt x="79" y="100"/>
                    </a:cubicBezTo>
                    <a:cubicBezTo>
                      <a:pt x="79" y="85"/>
                      <a:pt x="76" y="74"/>
                      <a:pt x="71" y="67"/>
                    </a:cubicBezTo>
                    <a:cubicBezTo>
                      <a:pt x="65" y="59"/>
                      <a:pt x="57" y="56"/>
                      <a:pt x="49" y="56"/>
                    </a:cubicBezTo>
                    <a:cubicBezTo>
                      <a:pt x="40" y="56"/>
                      <a:pt x="33" y="59"/>
                      <a:pt x="28" y="66"/>
                    </a:cubicBezTo>
                    <a:cubicBezTo>
                      <a:pt x="22" y="73"/>
                      <a:pt x="19" y="84"/>
                      <a:pt x="19" y="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826"/>
              <p:cNvSpPr>
                <a:spLocks/>
              </p:cNvSpPr>
              <p:nvPr/>
            </p:nvSpPr>
            <p:spPr bwMode="auto">
              <a:xfrm>
                <a:off x="3942" y="1970"/>
                <a:ext cx="20" cy="26"/>
              </a:xfrm>
              <a:custGeom>
                <a:avLst/>
                <a:gdLst>
                  <a:gd name="T0" fmla="*/ 74 w 91"/>
                  <a:gd name="T1" fmla="*/ 112 h 114"/>
                  <a:gd name="T2" fmla="*/ 74 w 91"/>
                  <a:gd name="T3" fmla="*/ 95 h 114"/>
                  <a:gd name="T4" fmla="*/ 38 w 91"/>
                  <a:gd name="T5" fmla="*/ 114 h 114"/>
                  <a:gd name="T6" fmla="*/ 20 w 91"/>
                  <a:gd name="T7" fmla="*/ 110 h 114"/>
                  <a:gd name="T8" fmla="*/ 7 w 91"/>
                  <a:gd name="T9" fmla="*/ 101 h 114"/>
                  <a:gd name="T10" fmla="*/ 1 w 91"/>
                  <a:gd name="T11" fmla="*/ 87 h 114"/>
                  <a:gd name="T12" fmla="*/ 0 w 91"/>
                  <a:gd name="T13" fmla="*/ 69 h 114"/>
                  <a:gd name="T14" fmla="*/ 0 w 91"/>
                  <a:gd name="T15" fmla="*/ 0 h 114"/>
                  <a:gd name="T16" fmla="*/ 19 w 91"/>
                  <a:gd name="T17" fmla="*/ 0 h 114"/>
                  <a:gd name="T18" fmla="*/ 19 w 91"/>
                  <a:gd name="T19" fmla="*/ 62 h 114"/>
                  <a:gd name="T20" fmla="*/ 20 w 91"/>
                  <a:gd name="T21" fmla="*/ 82 h 114"/>
                  <a:gd name="T22" fmla="*/ 28 w 91"/>
                  <a:gd name="T23" fmla="*/ 94 h 114"/>
                  <a:gd name="T24" fmla="*/ 42 w 91"/>
                  <a:gd name="T25" fmla="*/ 98 h 114"/>
                  <a:gd name="T26" fmla="*/ 58 w 91"/>
                  <a:gd name="T27" fmla="*/ 93 h 114"/>
                  <a:gd name="T28" fmla="*/ 69 w 91"/>
                  <a:gd name="T29" fmla="*/ 81 h 114"/>
                  <a:gd name="T30" fmla="*/ 72 w 91"/>
                  <a:gd name="T31" fmla="*/ 60 h 114"/>
                  <a:gd name="T32" fmla="*/ 72 w 91"/>
                  <a:gd name="T33" fmla="*/ 0 h 114"/>
                  <a:gd name="T34" fmla="*/ 91 w 91"/>
                  <a:gd name="T35" fmla="*/ 0 h 114"/>
                  <a:gd name="T36" fmla="*/ 91 w 91"/>
                  <a:gd name="T37" fmla="*/ 112 h 114"/>
                  <a:gd name="T38" fmla="*/ 74 w 91"/>
                  <a:gd name="T39" fmla="*/ 11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" h="114">
                    <a:moveTo>
                      <a:pt x="74" y="112"/>
                    </a:moveTo>
                    <a:lnTo>
                      <a:pt x="74" y="95"/>
                    </a:lnTo>
                    <a:cubicBezTo>
                      <a:pt x="65" y="108"/>
                      <a:pt x="53" y="114"/>
                      <a:pt x="38" y="114"/>
                    </a:cubicBezTo>
                    <a:cubicBezTo>
                      <a:pt x="32" y="114"/>
                      <a:pt x="26" y="113"/>
                      <a:pt x="20" y="110"/>
                    </a:cubicBezTo>
                    <a:cubicBezTo>
                      <a:pt x="14" y="108"/>
                      <a:pt x="10" y="105"/>
                      <a:pt x="7" y="101"/>
                    </a:cubicBezTo>
                    <a:cubicBezTo>
                      <a:pt x="4" y="97"/>
                      <a:pt x="2" y="92"/>
                      <a:pt x="1" y="87"/>
                    </a:cubicBezTo>
                    <a:cubicBezTo>
                      <a:pt x="1" y="83"/>
                      <a:pt x="0" y="77"/>
                      <a:pt x="0" y="69"/>
                    </a:cubicBezTo>
                    <a:lnTo>
                      <a:pt x="0" y="0"/>
                    </a:lnTo>
                    <a:lnTo>
                      <a:pt x="19" y="0"/>
                    </a:lnTo>
                    <a:lnTo>
                      <a:pt x="19" y="62"/>
                    </a:lnTo>
                    <a:cubicBezTo>
                      <a:pt x="19" y="72"/>
                      <a:pt x="20" y="78"/>
                      <a:pt x="20" y="82"/>
                    </a:cubicBezTo>
                    <a:cubicBezTo>
                      <a:pt x="22" y="87"/>
                      <a:pt x="24" y="91"/>
                      <a:pt x="28" y="94"/>
                    </a:cubicBezTo>
                    <a:cubicBezTo>
                      <a:pt x="32" y="96"/>
                      <a:pt x="37" y="98"/>
                      <a:pt x="42" y="98"/>
                    </a:cubicBezTo>
                    <a:cubicBezTo>
                      <a:pt x="48" y="98"/>
                      <a:pt x="53" y="96"/>
                      <a:pt x="58" y="93"/>
                    </a:cubicBezTo>
                    <a:cubicBezTo>
                      <a:pt x="63" y="90"/>
                      <a:pt x="67" y="87"/>
                      <a:pt x="69" y="81"/>
                    </a:cubicBezTo>
                    <a:cubicBezTo>
                      <a:pt x="71" y="76"/>
                      <a:pt x="72" y="69"/>
                      <a:pt x="72" y="60"/>
                    </a:cubicBezTo>
                    <a:lnTo>
                      <a:pt x="72" y="0"/>
                    </a:lnTo>
                    <a:lnTo>
                      <a:pt x="91" y="0"/>
                    </a:lnTo>
                    <a:lnTo>
                      <a:pt x="91" y="112"/>
                    </a:lnTo>
                    <a:lnTo>
                      <a:pt x="74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827"/>
              <p:cNvSpPr>
                <a:spLocks noEditPoints="1"/>
              </p:cNvSpPr>
              <p:nvPr/>
            </p:nvSpPr>
            <p:spPr bwMode="auto">
              <a:xfrm>
                <a:off x="3969" y="1961"/>
                <a:ext cx="4" cy="35"/>
              </a:xfrm>
              <a:custGeom>
                <a:avLst/>
                <a:gdLst>
                  <a:gd name="T0" fmla="*/ 0 w 19"/>
                  <a:gd name="T1" fmla="*/ 22 h 155"/>
                  <a:gd name="T2" fmla="*/ 0 w 19"/>
                  <a:gd name="T3" fmla="*/ 0 h 155"/>
                  <a:gd name="T4" fmla="*/ 19 w 19"/>
                  <a:gd name="T5" fmla="*/ 0 h 155"/>
                  <a:gd name="T6" fmla="*/ 19 w 19"/>
                  <a:gd name="T7" fmla="*/ 22 h 155"/>
                  <a:gd name="T8" fmla="*/ 0 w 19"/>
                  <a:gd name="T9" fmla="*/ 22 h 155"/>
                  <a:gd name="T10" fmla="*/ 0 w 19"/>
                  <a:gd name="T11" fmla="*/ 155 h 155"/>
                  <a:gd name="T12" fmla="*/ 0 w 19"/>
                  <a:gd name="T13" fmla="*/ 43 h 155"/>
                  <a:gd name="T14" fmla="*/ 19 w 19"/>
                  <a:gd name="T15" fmla="*/ 43 h 155"/>
                  <a:gd name="T16" fmla="*/ 19 w 19"/>
                  <a:gd name="T17" fmla="*/ 155 h 155"/>
                  <a:gd name="T18" fmla="*/ 0 w 19"/>
                  <a:gd name="T1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55">
                    <a:moveTo>
                      <a:pt x="0" y="22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22"/>
                    </a:lnTo>
                    <a:lnTo>
                      <a:pt x="0" y="22"/>
                    </a:lnTo>
                    <a:close/>
                    <a:moveTo>
                      <a:pt x="0" y="155"/>
                    </a:moveTo>
                    <a:lnTo>
                      <a:pt x="0" y="43"/>
                    </a:lnTo>
                    <a:lnTo>
                      <a:pt x="19" y="43"/>
                    </a:lnTo>
                    <a:lnTo>
                      <a:pt x="19" y="155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Freeform 828"/>
              <p:cNvSpPr>
                <a:spLocks/>
              </p:cNvSpPr>
              <p:nvPr/>
            </p:nvSpPr>
            <p:spPr bwMode="auto">
              <a:xfrm>
                <a:off x="3980" y="1970"/>
                <a:ext cx="21" cy="26"/>
              </a:xfrm>
              <a:custGeom>
                <a:avLst/>
                <a:gdLst>
                  <a:gd name="T0" fmla="*/ 0 w 91"/>
                  <a:gd name="T1" fmla="*/ 115 h 115"/>
                  <a:gd name="T2" fmla="*/ 0 w 91"/>
                  <a:gd name="T3" fmla="*/ 3 h 115"/>
                  <a:gd name="T4" fmla="*/ 17 w 91"/>
                  <a:gd name="T5" fmla="*/ 3 h 115"/>
                  <a:gd name="T6" fmla="*/ 17 w 91"/>
                  <a:gd name="T7" fmla="*/ 19 h 115"/>
                  <a:gd name="T8" fmla="*/ 53 w 91"/>
                  <a:gd name="T9" fmla="*/ 0 h 115"/>
                  <a:gd name="T10" fmla="*/ 71 w 91"/>
                  <a:gd name="T11" fmla="*/ 4 h 115"/>
                  <a:gd name="T12" fmla="*/ 84 w 91"/>
                  <a:gd name="T13" fmla="*/ 13 h 115"/>
                  <a:gd name="T14" fmla="*/ 90 w 91"/>
                  <a:gd name="T15" fmla="*/ 27 h 115"/>
                  <a:gd name="T16" fmla="*/ 91 w 91"/>
                  <a:gd name="T17" fmla="*/ 46 h 115"/>
                  <a:gd name="T18" fmla="*/ 91 w 91"/>
                  <a:gd name="T19" fmla="*/ 115 h 115"/>
                  <a:gd name="T20" fmla="*/ 72 w 91"/>
                  <a:gd name="T21" fmla="*/ 115 h 115"/>
                  <a:gd name="T22" fmla="*/ 72 w 91"/>
                  <a:gd name="T23" fmla="*/ 46 h 115"/>
                  <a:gd name="T24" fmla="*/ 70 w 91"/>
                  <a:gd name="T25" fmla="*/ 29 h 115"/>
                  <a:gd name="T26" fmla="*/ 62 w 91"/>
                  <a:gd name="T27" fmla="*/ 20 h 115"/>
                  <a:gd name="T28" fmla="*/ 49 w 91"/>
                  <a:gd name="T29" fmla="*/ 17 h 115"/>
                  <a:gd name="T30" fmla="*/ 28 w 91"/>
                  <a:gd name="T31" fmla="*/ 24 h 115"/>
                  <a:gd name="T32" fmla="*/ 19 w 91"/>
                  <a:gd name="T33" fmla="*/ 53 h 115"/>
                  <a:gd name="T34" fmla="*/ 19 w 91"/>
                  <a:gd name="T35" fmla="*/ 115 h 115"/>
                  <a:gd name="T36" fmla="*/ 0 w 91"/>
                  <a:gd name="T3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115">
                    <a:moveTo>
                      <a:pt x="0" y="115"/>
                    </a:moveTo>
                    <a:lnTo>
                      <a:pt x="0" y="3"/>
                    </a:lnTo>
                    <a:lnTo>
                      <a:pt x="17" y="3"/>
                    </a:lnTo>
                    <a:lnTo>
                      <a:pt x="17" y="19"/>
                    </a:lnTo>
                    <a:cubicBezTo>
                      <a:pt x="25" y="6"/>
                      <a:pt x="37" y="0"/>
                      <a:pt x="53" y="0"/>
                    </a:cubicBezTo>
                    <a:cubicBezTo>
                      <a:pt x="59" y="0"/>
                      <a:pt x="66" y="1"/>
                      <a:pt x="71" y="4"/>
                    </a:cubicBezTo>
                    <a:cubicBezTo>
                      <a:pt x="77" y="6"/>
                      <a:pt x="81" y="9"/>
                      <a:pt x="84" y="13"/>
                    </a:cubicBezTo>
                    <a:cubicBezTo>
                      <a:pt x="87" y="17"/>
                      <a:pt x="89" y="22"/>
                      <a:pt x="90" y="27"/>
                    </a:cubicBezTo>
                    <a:cubicBezTo>
                      <a:pt x="91" y="31"/>
                      <a:pt x="91" y="37"/>
                      <a:pt x="91" y="46"/>
                    </a:cubicBezTo>
                    <a:lnTo>
                      <a:pt x="91" y="115"/>
                    </a:lnTo>
                    <a:lnTo>
                      <a:pt x="72" y="115"/>
                    </a:lnTo>
                    <a:lnTo>
                      <a:pt x="72" y="46"/>
                    </a:lnTo>
                    <a:cubicBezTo>
                      <a:pt x="72" y="39"/>
                      <a:pt x="71" y="33"/>
                      <a:pt x="70" y="29"/>
                    </a:cubicBezTo>
                    <a:cubicBezTo>
                      <a:pt x="68" y="25"/>
                      <a:pt x="66" y="22"/>
                      <a:pt x="62" y="20"/>
                    </a:cubicBezTo>
                    <a:cubicBezTo>
                      <a:pt x="58" y="18"/>
                      <a:pt x="54" y="17"/>
                      <a:pt x="49" y="17"/>
                    </a:cubicBezTo>
                    <a:cubicBezTo>
                      <a:pt x="41" y="17"/>
                      <a:pt x="34" y="19"/>
                      <a:pt x="28" y="24"/>
                    </a:cubicBezTo>
                    <a:cubicBezTo>
                      <a:pt x="22" y="29"/>
                      <a:pt x="19" y="39"/>
                      <a:pt x="19" y="53"/>
                    </a:cubicBezTo>
                    <a:lnTo>
                      <a:pt x="19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829"/>
              <p:cNvSpPr>
                <a:spLocks noEditPoints="1"/>
              </p:cNvSpPr>
              <p:nvPr/>
            </p:nvSpPr>
            <p:spPr bwMode="auto">
              <a:xfrm>
                <a:off x="4006" y="1970"/>
                <a:ext cx="24" cy="26"/>
              </a:xfrm>
              <a:custGeom>
                <a:avLst/>
                <a:gdLst>
                  <a:gd name="T0" fmla="*/ 0 w 105"/>
                  <a:gd name="T1" fmla="*/ 59 h 117"/>
                  <a:gd name="T2" fmla="*/ 17 w 105"/>
                  <a:gd name="T3" fmla="*/ 13 h 117"/>
                  <a:gd name="T4" fmla="*/ 53 w 105"/>
                  <a:gd name="T5" fmla="*/ 0 h 117"/>
                  <a:gd name="T6" fmla="*/ 90 w 105"/>
                  <a:gd name="T7" fmla="*/ 15 h 117"/>
                  <a:gd name="T8" fmla="*/ 105 w 105"/>
                  <a:gd name="T9" fmla="*/ 57 h 117"/>
                  <a:gd name="T10" fmla="*/ 98 w 105"/>
                  <a:gd name="T11" fmla="*/ 91 h 117"/>
                  <a:gd name="T12" fmla="*/ 80 w 105"/>
                  <a:gd name="T13" fmla="*/ 110 h 117"/>
                  <a:gd name="T14" fmla="*/ 53 w 105"/>
                  <a:gd name="T15" fmla="*/ 117 h 117"/>
                  <a:gd name="T16" fmla="*/ 15 w 105"/>
                  <a:gd name="T17" fmla="*/ 102 h 117"/>
                  <a:gd name="T18" fmla="*/ 0 w 105"/>
                  <a:gd name="T19" fmla="*/ 59 h 117"/>
                  <a:gd name="T20" fmla="*/ 20 w 105"/>
                  <a:gd name="T21" fmla="*/ 59 h 117"/>
                  <a:gd name="T22" fmla="*/ 29 w 105"/>
                  <a:gd name="T23" fmla="*/ 91 h 117"/>
                  <a:gd name="T24" fmla="*/ 53 w 105"/>
                  <a:gd name="T25" fmla="*/ 102 h 117"/>
                  <a:gd name="T26" fmla="*/ 76 w 105"/>
                  <a:gd name="T27" fmla="*/ 91 h 117"/>
                  <a:gd name="T28" fmla="*/ 85 w 105"/>
                  <a:gd name="T29" fmla="*/ 58 h 117"/>
                  <a:gd name="T30" fmla="*/ 76 w 105"/>
                  <a:gd name="T31" fmla="*/ 27 h 117"/>
                  <a:gd name="T32" fmla="*/ 53 w 105"/>
                  <a:gd name="T33" fmla="*/ 16 h 117"/>
                  <a:gd name="T34" fmla="*/ 29 w 105"/>
                  <a:gd name="T35" fmla="*/ 26 h 117"/>
                  <a:gd name="T36" fmla="*/ 20 w 105"/>
                  <a:gd name="T37" fmla="*/ 5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" h="117">
                    <a:moveTo>
                      <a:pt x="0" y="59"/>
                    </a:moveTo>
                    <a:cubicBezTo>
                      <a:pt x="0" y="38"/>
                      <a:pt x="6" y="23"/>
                      <a:pt x="17" y="13"/>
                    </a:cubicBezTo>
                    <a:cubicBezTo>
                      <a:pt x="27" y="4"/>
                      <a:pt x="39" y="0"/>
                      <a:pt x="53" y="0"/>
                    </a:cubicBezTo>
                    <a:cubicBezTo>
                      <a:pt x="68" y="0"/>
                      <a:pt x="81" y="5"/>
                      <a:pt x="90" y="15"/>
                    </a:cubicBezTo>
                    <a:cubicBezTo>
                      <a:pt x="100" y="25"/>
                      <a:pt x="105" y="39"/>
                      <a:pt x="105" y="57"/>
                    </a:cubicBezTo>
                    <a:cubicBezTo>
                      <a:pt x="105" y="71"/>
                      <a:pt x="103" y="83"/>
                      <a:pt x="98" y="91"/>
                    </a:cubicBezTo>
                    <a:cubicBezTo>
                      <a:pt x="94" y="99"/>
                      <a:pt x="88" y="106"/>
                      <a:pt x="80" y="110"/>
                    </a:cubicBezTo>
                    <a:cubicBezTo>
                      <a:pt x="71" y="115"/>
                      <a:pt x="62" y="117"/>
                      <a:pt x="53" y="117"/>
                    </a:cubicBezTo>
                    <a:cubicBezTo>
                      <a:pt x="37" y="117"/>
                      <a:pt x="24" y="112"/>
                      <a:pt x="15" y="102"/>
                    </a:cubicBezTo>
                    <a:cubicBezTo>
                      <a:pt x="5" y="92"/>
                      <a:pt x="0" y="78"/>
                      <a:pt x="0" y="59"/>
                    </a:cubicBezTo>
                    <a:close/>
                    <a:moveTo>
                      <a:pt x="20" y="59"/>
                    </a:moveTo>
                    <a:cubicBezTo>
                      <a:pt x="20" y="73"/>
                      <a:pt x="23" y="84"/>
                      <a:pt x="29" y="91"/>
                    </a:cubicBezTo>
                    <a:cubicBezTo>
                      <a:pt x="35" y="98"/>
                      <a:pt x="43" y="102"/>
                      <a:pt x="53" y="102"/>
                    </a:cubicBezTo>
                    <a:cubicBezTo>
                      <a:pt x="62" y="102"/>
                      <a:pt x="70" y="98"/>
                      <a:pt x="76" y="91"/>
                    </a:cubicBezTo>
                    <a:cubicBezTo>
                      <a:pt x="82" y="84"/>
                      <a:pt x="85" y="73"/>
                      <a:pt x="85" y="58"/>
                    </a:cubicBezTo>
                    <a:cubicBezTo>
                      <a:pt x="85" y="44"/>
                      <a:pt x="82" y="34"/>
                      <a:pt x="76" y="27"/>
                    </a:cubicBezTo>
                    <a:cubicBezTo>
                      <a:pt x="70" y="19"/>
                      <a:pt x="62" y="16"/>
                      <a:pt x="53" y="16"/>
                    </a:cubicBezTo>
                    <a:cubicBezTo>
                      <a:pt x="43" y="16"/>
                      <a:pt x="35" y="19"/>
                      <a:pt x="29" y="26"/>
                    </a:cubicBezTo>
                    <a:cubicBezTo>
                      <a:pt x="23" y="34"/>
                      <a:pt x="20" y="44"/>
                      <a:pt x="20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830"/>
              <p:cNvSpPr>
                <a:spLocks/>
              </p:cNvSpPr>
              <p:nvPr/>
            </p:nvSpPr>
            <p:spPr bwMode="auto">
              <a:xfrm>
                <a:off x="4103" y="1954"/>
                <a:ext cx="10" cy="13"/>
              </a:xfrm>
              <a:custGeom>
                <a:avLst/>
                <a:gdLst>
                  <a:gd name="T0" fmla="*/ 19 w 45"/>
                  <a:gd name="T1" fmla="*/ 57 h 57"/>
                  <a:gd name="T2" fmla="*/ 19 w 45"/>
                  <a:gd name="T3" fmla="*/ 7 h 57"/>
                  <a:gd name="T4" fmla="*/ 0 w 45"/>
                  <a:gd name="T5" fmla="*/ 7 h 57"/>
                  <a:gd name="T6" fmla="*/ 0 w 45"/>
                  <a:gd name="T7" fmla="*/ 0 h 57"/>
                  <a:gd name="T8" fmla="*/ 45 w 45"/>
                  <a:gd name="T9" fmla="*/ 0 h 57"/>
                  <a:gd name="T10" fmla="*/ 45 w 45"/>
                  <a:gd name="T11" fmla="*/ 7 h 57"/>
                  <a:gd name="T12" fmla="*/ 26 w 45"/>
                  <a:gd name="T13" fmla="*/ 7 h 57"/>
                  <a:gd name="T14" fmla="*/ 26 w 45"/>
                  <a:gd name="T15" fmla="*/ 57 h 57"/>
                  <a:gd name="T16" fmla="*/ 19 w 45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57">
                    <a:moveTo>
                      <a:pt x="19" y="57"/>
                    </a:moveTo>
                    <a:lnTo>
                      <a:pt x="19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7"/>
                    </a:lnTo>
                    <a:lnTo>
                      <a:pt x="26" y="7"/>
                    </a:lnTo>
                    <a:lnTo>
                      <a:pt x="26" y="57"/>
                    </a:lnTo>
                    <a:lnTo>
                      <a:pt x="19" y="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831"/>
              <p:cNvSpPr>
                <a:spLocks/>
              </p:cNvSpPr>
              <p:nvPr/>
            </p:nvSpPr>
            <p:spPr bwMode="auto">
              <a:xfrm>
                <a:off x="4114" y="1954"/>
                <a:ext cx="13" cy="13"/>
              </a:xfrm>
              <a:custGeom>
                <a:avLst/>
                <a:gdLst>
                  <a:gd name="T0" fmla="*/ 0 w 54"/>
                  <a:gd name="T1" fmla="*/ 57 h 57"/>
                  <a:gd name="T2" fmla="*/ 0 w 54"/>
                  <a:gd name="T3" fmla="*/ 0 h 57"/>
                  <a:gd name="T4" fmla="*/ 12 w 54"/>
                  <a:gd name="T5" fmla="*/ 0 h 57"/>
                  <a:gd name="T6" fmla="*/ 25 w 54"/>
                  <a:gd name="T7" fmla="*/ 40 h 57"/>
                  <a:gd name="T8" fmla="*/ 28 w 54"/>
                  <a:gd name="T9" fmla="*/ 49 h 57"/>
                  <a:gd name="T10" fmla="*/ 31 w 54"/>
                  <a:gd name="T11" fmla="*/ 40 h 57"/>
                  <a:gd name="T12" fmla="*/ 44 w 54"/>
                  <a:gd name="T13" fmla="*/ 0 h 57"/>
                  <a:gd name="T14" fmla="*/ 54 w 54"/>
                  <a:gd name="T15" fmla="*/ 0 h 57"/>
                  <a:gd name="T16" fmla="*/ 54 w 54"/>
                  <a:gd name="T17" fmla="*/ 57 h 57"/>
                  <a:gd name="T18" fmla="*/ 47 w 54"/>
                  <a:gd name="T19" fmla="*/ 57 h 57"/>
                  <a:gd name="T20" fmla="*/ 47 w 54"/>
                  <a:gd name="T21" fmla="*/ 10 h 57"/>
                  <a:gd name="T22" fmla="*/ 31 w 54"/>
                  <a:gd name="T23" fmla="*/ 57 h 57"/>
                  <a:gd name="T24" fmla="*/ 24 w 54"/>
                  <a:gd name="T25" fmla="*/ 57 h 57"/>
                  <a:gd name="T26" fmla="*/ 8 w 54"/>
                  <a:gd name="T27" fmla="*/ 9 h 57"/>
                  <a:gd name="T28" fmla="*/ 8 w 54"/>
                  <a:gd name="T29" fmla="*/ 57 h 57"/>
                  <a:gd name="T30" fmla="*/ 0 w 54"/>
                  <a:gd name="T3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57">
                    <a:moveTo>
                      <a:pt x="0" y="57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5" y="40"/>
                    </a:lnTo>
                    <a:cubicBezTo>
                      <a:pt x="26" y="44"/>
                      <a:pt x="27" y="47"/>
                      <a:pt x="28" y="49"/>
                    </a:cubicBezTo>
                    <a:cubicBezTo>
                      <a:pt x="28" y="47"/>
                      <a:pt x="29" y="44"/>
                      <a:pt x="31" y="40"/>
                    </a:cubicBezTo>
                    <a:lnTo>
                      <a:pt x="44" y="0"/>
                    </a:lnTo>
                    <a:lnTo>
                      <a:pt x="54" y="0"/>
                    </a:lnTo>
                    <a:lnTo>
                      <a:pt x="54" y="57"/>
                    </a:lnTo>
                    <a:lnTo>
                      <a:pt x="47" y="57"/>
                    </a:lnTo>
                    <a:lnTo>
                      <a:pt x="47" y="10"/>
                    </a:lnTo>
                    <a:lnTo>
                      <a:pt x="31" y="57"/>
                    </a:lnTo>
                    <a:lnTo>
                      <a:pt x="24" y="57"/>
                    </a:lnTo>
                    <a:lnTo>
                      <a:pt x="8" y="9"/>
                    </a:lnTo>
                    <a:lnTo>
                      <a:pt x="8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832"/>
              <p:cNvSpPr>
                <a:spLocks noChangeArrowheads="1"/>
              </p:cNvSpPr>
              <p:nvPr/>
            </p:nvSpPr>
            <p:spPr bwMode="auto">
              <a:xfrm>
                <a:off x="3820" y="2658"/>
                <a:ext cx="19" cy="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833"/>
              <p:cNvSpPr>
                <a:spLocks noEditPoints="1"/>
              </p:cNvSpPr>
              <p:nvPr/>
            </p:nvSpPr>
            <p:spPr bwMode="auto">
              <a:xfrm>
                <a:off x="3820" y="2636"/>
                <a:ext cx="20" cy="18"/>
              </a:xfrm>
              <a:custGeom>
                <a:avLst/>
                <a:gdLst>
                  <a:gd name="T0" fmla="*/ 44 w 87"/>
                  <a:gd name="T1" fmla="*/ 81 h 81"/>
                  <a:gd name="T2" fmla="*/ 12 w 87"/>
                  <a:gd name="T3" fmla="*/ 70 h 81"/>
                  <a:gd name="T4" fmla="*/ 0 w 87"/>
                  <a:gd name="T5" fmla="*/ 41 h 81"/>
                  <a:gd name="T6" fmla="*/ 5 w 87"/>
                  <a:gd name="T7" fmla="*/ 20 h 81"/>
                  <a:gd name="T8" fmla="*/ 21 w 87"/>
                  <a:gd name="T9" fmla="*/ 5 h 81"/>
                  <a:gd name="T10" fmla="*/ 43 w 87"/>
                  <a:gd name="T11" fmla="*/ 0 h 81"/>
                  <a:gd name="T12" fmla="*/ 66 w 87"/>
                  <a:gd name="T13" fmla="*/ 6 h 81"/>
                  <a:gd name="T14" fmla="*/ 82 w 87"/>
                  <a:gd name="T15" fmla="*/ 20 h 81"/>
                  <a:gd name="T16" fmla="*/ 87 w 87"/>
                  <a:gd name="T17" fmla="*/ 41 h 81"/>
                  <a:gd name="T18" fmla="*/ 81 w 87"/>
                  <a:gd name="T19" fmla="*/ 62 h 81"/>
                  <a:gd name="T20" fmla="*/ 65 w 87"/>
                  <a:gd name="T21" fmla="*/ 76 h 81"/>
                  <a:gd name="T22" fmla="*/ 44 w 87"/>
                  <a:gd name="T23" fmla="*/ 81 h 81"/>
                  <a:gd name="T24" fmla="*/ 45 w 87"/>
                  <a:gd name="T25" fmla="*/ 70 h 81"/>
                  <a:gd name="T26" fmla="*/ 69 w 87"/>
                  <a:gd name="T27" fmla="*/ 61 h 81"/>
                  <a:gd name="T28" fmla="*/ 77 w 87"/>
                  <a:gd name="T29" fmla="*/ 41 h 81"/>
                  <a:gd name="T30" fmla="*/ 69 w 87"/>
                  <a:gd name="T31" fmla="*/ 20 h 81"/>
                  <a:gd name="T32" fmla="*/ 43 w 87"/>
                  <a:gd name="T33" fmla="*/ 12 h 81"/>
                  <a:gd name="T34" fmla="*/ 25 w 87"/>
                  <a:gd name="T35" fmla="*/ 15 h 81"/>
                  <a:gd name="T36" fmla="*/ 13 w 87"/>
                  <a:gd name="T37" fmla="*/ 26 h 81"/>
                  <a:gd name="T38" fmla="*/ 9 w 87"/>
                  <a:gd name="T39" fmla="*/ 41 h 81"/>
                  <a:gd name="T40" fmla="*/ 17 w 87"/>
                  <a:gd name="T41" fmla="*/ 61 h 81"/>
                  <a:gd name="T42" fmla="*/ 45 w 87"/>
                  <a:gd name="T43" fmla="*/ 7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81">
                    <a:moveTo>
                      <a:pt x="44" y="81"/>
                    </a:moveTo>
                    <a:cubicBezTo>
                      <a:pt x="30" y="81"/>
                      <a:pt x="19" y="77"/>
                      <a:pt x="12" y="70"/>
                    </a:cubicBezTo>
                    <a:cubicBezTo>
                      <a:pt x="4" y="62"/>
                      <a:pt x="0" y="53"/>
                      <a:pt x="0" y="41"/>
                    </a:cubicBezTo>
                    <a:cubicBezTo>
                      <a:pt x="0" y="33"/>
                      <a:pt x="2" y="26"/>
                      <a:pt x="5" y="20"/>
                    </a:cubicBezTo>
                    <a:cubicBezTo>
                      <a:pt x="9" y="13"/>
                      <a:pt x="14" y="9"/>
                      <a:pt x="21" y="5"/>
                    </a:cubicBezTo>
                    <a:cubicBezTo>
                      <a:pt x="27" y="2"/>
                      <a:pt x="35" y="0"/>
                      <a:pt x="43" y="0"/>
                    </a:cubicBezTo>
                    <a:cubicBezTo>
                      <a:pt x="52" y="0"/>
                      <a:pt x="60" y="2"/>
                      <a:pt x="66" y="6"/>
                    </a:cubicBezTo>
                    <a:cubicBezTo>
                      <a:pt x="73" y="9"/>
                      <a:pt x="78" y="14"/>
                      <a:pt x="82" y="20"/>
                    </a:cubicBezTo>
                    <a:cubicBezTo>
                      <a:pt x="85" y="27"/>
                      <a:pt x="87" y="33"/>
                      <a:pt x="87" y="41"/>
                    </a:cubicBezTo>
                    <a:cubicBezTo>
                      <a:pt x="87" y="49"/>
                      <a:pt x="85" y="56"/>
                      <a:pt x="81" y="62"/>
                    </a:cubicBezTo>
                    <a:cubicBezTo>
                      <a:pt x="77" y="68"/>
                      <a:pt x="72" y="73"/>
                      <a:pt x="65" y="76"/>
                    </a:cubicBezTo>
                    <a:cubicBezTo>
                      <a:pt x="59" y="80"/>
                      <a:pt x="52" y="81"/>
                      <a:pt x="44" y="81"/>
                    </a:cubicBezTo>
                    <a:close/>
                    <a:moveTo>
                      <a:pt x="45" y="70"/>
                    </a:moveTo>
                    <a:cubicBezTo>
                      <a:pt x="55" y="70"/>
                      <a:pt x="63" y="67"/>
                      <a:pt x="69" y="61"/>
                    </a:cubicBezTo>
                    <a:cubicBezTo>
                      <a:pt x="74" y="56"/>
                      <a:pt x="77" y="49"/>
                      <a:pt x="77" y="41"/>
                    </a:cubicBezTo>
                    <a:cubicBezTo>
                      <a:pt x="77" y="32"/>
                      <a:pt x="74" y="26"/>
                      <a:pt x="69" y="20"/>
                    </a:cubicBezTo>
                    <a:cubicBezTo>
                      <a:pt x="63" y="15"/>
                      <a:pt x="54" y="12"/>
                      <a:pt x="43" y="12"/>
                    </a:cubicBezTo>
                    <a:cubicBezTo>
                      <a:pt x="37" y="12"/>
                      <a:pt x="31" y="13"/>
                      <a:pt x="25" y="15"/>
                    </a:cubicBezTo>
                    <a:cubicBezTo>
                      <a:pt x="20" y="18"/>
                      <a:pt x="16" y="21"/>
                      <a:pt x="13" y="26"/>
                    </a:cubicBezTo>
                    <a:cubicBezTo>
                      <a:pt x="11" y="30"/>
                      <a:pt x="9" y="35"/>
                      <a:pt x="9" y="41"/>
                    </a:cubicBezTo>
                    <a:cubicBezTo>
                      <a:pt x="9" y="49"/>
                      <a:pt x="12" y="55"/>
                      <a:pt x="17" y="61"/>
                    </a:cubicBezTo>
                    <a:cubicBezTo>
                      <a:pt x="23" y="67"/>
                      <a:pt x="32" y="70"/>
                      <a:pt x="45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834"/>
              <p:cNvSpPr>
                <a:spLocks noEditPoints="1"/>
              </p:cNvSpPr>
              <p:nvPr/>
            </p:nvSpPr>
            <p:spPr bwMode="auto">
              <a:xfrm>
                <a:off x="3820" y="2616"/>
                <a:ext cx="19" cy="17"/>
              </a:xfrm>
              <a:custGeom>
                <a:avLst/>
                <a:gdLst>
                  <a:gd name="T0" fmla="*/ 85 w 85"/>
                  <a:gd name="T1" fmla="*/ 74 h 74"/>
                  <a:gd name="T2" fmla="*/ 0 w 85"/>
                  <a:gd name="T3" fmla="*/ 74 h 74"/>
                  <a:gd name="T4" fmla="*/ 0 w 85"/>
                  <a:gd name="T5" fmla="*/ 37 h 74"/>
                  <a:gd name="T6" fmla="*/ 2 w 85"/>
                  <a:gd name="T7" fmla="*/ 19 h 74"/>
                  <a:gd name="T8" fmla="*/ 10 w 85"/>
                  <a:gd name="T9" fmla="*/ 10 h 74"/>
                  <a:gd name="T10" fmla="*/ 23 w 85"/>
                  <a:gd name="T11" fmla="*/ 6 h 74"/>
                  <a:gd name="T12" fmla="*/ 38 w 85"/>
                  <a:gd name="T13" fmla="*/ 12 h 74"/>
                  <a:gd name="T14" fmla="*/ 46 w 85"/>
                  <a:gd name="T15" fmla="*/ 30 h 74"/>
                  <a:gd name="T16" fmla="*/ 50 w 85"/>
                  <a:gd name="T17" fmla="*/ 24 h 74"/>
                  <a:gd name="T18" fmla="*/ 62 w 85"/>
                  <a:gd name="T19" fmla="*/ 14 h 74"/>
                  <a:gd name="T20" fmla="*/ 85 w 85"/>
                  <a:gd name="T21" fmla="*/ 0 h 74"/>
                  <a:gd name="T22" fmla="*/ 85 w 85"/>
                  <a:gd name="T23" fmla="*/ 14 h 74"/>
                  <a:gd name="T24" fmla="*/ 67 w 85"/>
                  <a:gd name="T25" fmla="*/ 25 h 74"/>
                  <a:gd name="T26" fmla="*/ 55 w 85"/>
                  <a:gd name="T27" fmla="*/ 33 h 74"/>
                  <a:gd name="T28" fmla="*/ 50 w 85"/>
                  <a:gd name="T29" fmla="*/ 39 h 74"/>
                  <a:gd name="T30" fmla="*/ 47 w 85"/>
                  <a:gd name="T31" fmla="*/ 44 h 74"/>
                  <a:gd name="T32" fmla="*/ 47 w 85"/>
                  <a:gd name="T33" fmla="*/ 50 h 74"/>
                  <a:gd name="T34" fmla="*/ 47 w 85"/>
                  <a:gd name="T35" fmla="*/ 63 h 74"/>
                  <a:gd name="T36" fmla="*/ 85 w 85"/>
                  <a:gd name="T37" fmla="*/ 63 h 74"/>
                  <a:gd name="T38" fmla="*/ 85 w 85"/>
                  <a:gd name="T39" fmla="*/ 74 h 74"/>
                  <a:gd name="T40" fmla="*/ 37 w 85"/>
                  <a:gd name="T41" fmla="*/ 63 h 74"/>
                  <a:gd name="T42" fmla="*/ 37 w 85"/>
                  <a:gd name="T43" fmla="*/ 39 h 74"/>
                  <a:gd name="T44" fmla="*/ 36 w 85"/>
                  <a:gd name="T45" fmla="*/ 27 h 74"/>
                  <a:gd name="T46" fmla="*/ 31 w 85"/>
                  <a:gd name="T47" fmla="*/ 20 h 74"/>
                  <a:gd name="T48" fmla="*/ 23 w 85"/>
                  <a:gd name="T49" fmla="*/ 18 h 74"/>
                  <a:gd name="T50" fmla="*/ 13 w 85"/>
                  <a:gd name="T51" fmla="*/ 22 h 74"/>
                  <a:gd name="T52" fmla="*/ 9 w 85"/>
                  <a:gd name="T53" fmla="*/ 36 h 74"/>
                  <a:gd name="T54" fmla="*/ 9 w 85"/>
                  <a:gd name="T55" fmla="*/ 63 h 74"/>
                  <a:gd name="T56" fmla="*/ 37 w 85"/>
                  <a:gd name="T57" fmla="*/ 6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" h="74">
                    <a:moveTo>
                      <a:pt x="85" y="74"/>
                    </a:moveTo>
                    <a:lnTo>
                      <a:pt x="0" y="74"/>
                    </a:lnTo>
                    <a:lnTo>
                      <a:pt x="0" y="37"/>
                    </a:lnTo>
                    <a:cubicBezTo>
                      <a:pt x="0" y="29"/>
                      <a:pt x="1" y="23"/>
                      <a:pt x="2" y="19"/>
                    </a:cubicBezTo>
                    <a:cubicBezTo>
                      <a:pt x="4" y="15"/>
                      <a:pt x="7" y="12"/>
                      <a:pt x="10" y="10"/>
                    </a:cubicBezTo>
                    <a:cubicBezTo>
                      <a:pt x="14" y="8"/>
                      <a:pt x="19" y="6"/>
                      <a:pt x="23" y="6"/>
                    </a:cubicBezTo>
                    <a:cubicBezTo>
                      <a:pt x="29" y="6"/>
                      <a:pt x="34" y="8"/>
                      <a:pt x="38" y="12"/>
                    </a:cubicBezTo>
                    <a:cubicBezTo>
                      <a:pt x="42" y="16"/>
                      <a:pt x="45" y="22"/>
                      <a:pt x="46" y="30"/>
                    </a:cubicBezTo>
                    <a:cubicBezTo>
                      <a:pt x="48" y="27"/>
                      <a:pt x="49" y="25"/>
                      <a:pt x="50" y="24"/>
                    </a:cubicBezTo>
                    <a:cubicBezTo>
                      <a:pt x="53" y="20"/>
                      <a:pt x="57" y="17"/>
                      <a:pt x="62" y="14"/>
                    </a:cubicBezTo>
                    <a:lnTo>
                      <a:pt x="85" y="0"/>
                    </a:lnTo>
                    <a:lnTo>
                      <a:pt x="85" y="14"/>
                    </a:lnTo>
                    <a:lnTo>
                      <a:pt x="67" y="25"/>
                    </a:lnTo>
                    <a:cubicBezTo>
                      <a:pt x="62" y="28"/>
                      <a:pt x="58" y="31"/>
                      <a:pt x="55" y="33"/>
                    </a:cubicBezTo>
                    <a:cubicBezTo>
                      <a:pt x="53" y="35"/>
                      <a:pt x="51" y="37"/>
                      <a:pt x="50" y="39"/>
                    </a:cubicBezTo>
                    <a:cubicBezTo>
                      <a:pt x="49" y="40"/>
                      <a:pt x="48" y="42"/>
                      <a:pt x="47" y="44"/>
                    </a:cubicBezTo>
                    <a:cubicBezTo>
                      <a:pt x="47" y="45"/>
                      <a:pt x="47" y="47"/>
                      <a:pt x="47" y="50"/>
                    </a:cubicBezTo>
                    <a:lnTo>
                      <a:pt x="47" y="63"/>
                    </a:lnTo>
                    <a:lnTo>
                      <a:pt x="85" y="63"/>
                    </a:lnTo>
                    <a:lnTo>
                      <a:pt x="85" y="74"/>
                    </a:lnTo>
                    <a:close/>
                    <a:moveTo>
                      <a:pt x="37" y="63"/>
                    </a:moveTo>
                    <a:lnTo>
                      <a:pt x="37" y="39"/>
                    </a:lnTo>
                    <a:cubicBezTo>
                      <a:pt x="37" y="34"/>
                      <a:pt x="37" y="30"/>
                      <a:pt x="36" y="27"/>
                    </a:cubicBezTo>
                    <a:cubicBezTo>
                      <a:pt x="35" y="24"/>
                      <a:pt x="33" y="22"/>
                      <a:pt x="31" y="20"/>
                    </a:cubicBezTo>
                    <a:cubicBezTo>
                      <a:pt x="28" y="19"/>
                      <a:pt x="26" y="18"/>
                      <a:pt x="23" y="18"/>
                    </a:cubicBezTo>
                    <a:cubicBezTo>
                      <a:pt x="19" y="18"/>
                      <a:pt x="16" y="19"/>
                      <a:pt x="13" y="22"/>
                    </a:cubicBezTo>
                    <a:cubicBezTo>
                      <a:pt x="11" y="25"/>
                      <a:pt x="9" y="30"/>
                      <a:pt x="9" y="36"/>
                    </a:cubicBezTo>
                    <a:lnTo>
                      <a:pt x="9" y="63"/>
                    </a:lnTo>
                    <a:lnTo>
                      <a:pt x="37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Freeform 835"/>
              <p:cNvSpPr>
                <a:spLocks/>
              </p:cNvSpPr>
              <p:nvPr/>
            </p:nvSpPr>
            <p:spPr bwMode="auto">
              <a:xfrm>
                <a:off x="3820" y="2599"/>
                <a:ext cx="19" cy="15"/>
              </a:xfrm>
              <a:custGeom>
                <a:avLst/>
                <a:gdLst>
                  <a:gd name="T0" fmla="*/ 85 w 85"/>
                  <a:gd name="T1" fmla="*/ 63 h 63"/>
                  <a:gd name="T2" fmla="*/ 0 w 85"/>
                  <a:gd name="T3" fmla="*/ 63 h 63"/>
                  <a:gd name="T4" fmla="*/ 0 w 85"/>
                  <a:gd name="T5" fmla="*/ 2 h 63"/>
                  <a:gd name="T6" fmla="*/ 10 w 85"/>
                  <a:gd name="T7" fmla="*/ 2 h 63"/>
                  <a:gd name="T8" fmla="*/ 10 w 85"/>
                  <a:gd name="T9" fmla="*/ 52 h 63"/>
                  <a:gd name="T10" fmla="*/ 36 w 85"/>
                  <a:gd name="T11" fmla="*/ 52 h 63"/>
                  <a:gd name="T12" fmla="*/ 36 w 85"/>
                  <a:gd name="T13" fmla="*/ 5 h 63"/>
                  <a:gd name="T14" fmla="*/ 46 w 85"/>
                  <a:gd name="T15" fmla="*/ 5 h 63"/>
                  <a:gd name="T16" fmla="*/ 46 w 85"/>
                  <a:gd name="T17" fmla="*/ 52 h 63"/>
                  <a:gd name="T18" fmla="*/ 75 w 85"/>
                  <a:gd name="T19" fmla="*/ 52 h 63"/>
                  <a:gd name="T20" fmla="*/ 75 w 85"/>
                  <a:gd name="T21" fmla="*/ 0 h 63"/>
                  <a:gd name="T22" fmla="*/ 85 w 85"/>
                  <a:gd name="T23" fmla="*/ 0 h 63"/>
                  <a:gd name="T24" fmla="*/ 85 w 85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63">
                    <a:moveTo>
                      <a:pt x="85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52"/>
                    </a:lnTo>
                    <a:lnTo>
                      <a:pt x="36" y="52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2"/>
                    </a:lnTo>
                    <a:lnTo>
                      <a:pt x="75" y="52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85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836"/>
              <p:cNvSpPr>
                <a:spLocks/>
              </p:cNvSpPr>
              <p:nvPr/>
            </p:nvSpPr>
            <p:spPr bwMode="auto">
              <a:xfrm>
                <a:off x="3820" y="2583"/>
                <a:ext cx="19" cy="13"/>
              </a:xfrm>
              <a:custGeom>
                <a:avLst/>
                <a:gdLst>
                  <a:gd name="T0" fmla="*/ 85 w 85"/>
                  <a:gd name="T1" fmla="*/ 57 h 57"/>
                  <a:gd name="T2" fmla="*/ 0 w 85"/>
                  <a:gd name="T3" fmla="*/ 57 h 57"/>
                  <a:gd name="T4" fmla="*/ 0 w 85"/>
                  <a:gd name="T5" fmla="*/ 0 h 57"/>
                  <a:gd name="T6" fmla="*/ 10 w 85"/>
                  <a:gd name="T7" fmla="*/ 0 h 57"/>
                  <a:gd name="T8" fmla="*/ 10 w 85"/>
                  <a:gd name="T9" fmla="*/ 45 h 57"/>
                  <a:gd name="T10" fmla="*/ 36 w 85"/>
                  <a:gd name="T11" fmla="*/ 45 h 57"/>
                  <a:gd name="T12" fmla="*/ 36 w 85"/>
                  <a:gd name="T13" fmla="*/ 6 h 57"/>
                  <a:gd name="T14" fmla="*/ 46 w 85"/>
                  <a:gd name="T15" fmla="*/ 6 h 57"/>
                  <a:gd name="T16" fmla="*/ 46 w 85"/>
                  <a:gd name="T17" fmla="*/ 45 h 57"/>
                  <a:gd name="T18" fmla="*/ 85 w 85"/>
                  <a:gd name="T19" fmla="*/ 45 h 57"/>
                  <a:gd name="T20" fmla="*/ 85 w 85"/>
                  <a:gd name="T2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57">
                    <a:moveTo>
                      <a:pt x="85" y="57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45"/>
                    </a:lnTo>
                    <a:lnTo>
                      <a:pt x="36" y="45"/>
                    </a:lnTo>
                    <a:lnTo>
                      <a:pt x="36" y="6"/>
                    </a:lnTo>
                    <a:lnTo>
                      <a:pt x="46" y="6"/>
                    </a:lnTo>
                    <a:lnTo>
                      <a:pt x="46" y="45"/>
                    </a:lnTo>
                    <a:lnTo>
                      <a:pt x="85" y="45"/>
                    </a:lnTo>
                    <a:lnTo>
                      <a:pt x="8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837"/>
              <p:cNvSpPr>
                <a:spLocks noChangeArrowheads="1"/>
              </p:cNvSpPr>
              <p:nvPr/>
            </p:nvSpPr>
            <p:spPr bwMode="auto">
              <a:xfrm>
                <a:off x="4517" y="2213"/>
                <a:ext cx="24" cy="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838"/>
              <p:cNvSpPr>
                <a:spLocks/>
              </p:cNvSpPr>
              <p:nvPr/>
            </p:nvSpPr>
            <p:spPr bwMode="auto">
              <a:xfrm>
                <a:off x="4517" y="2187"/>
                <a:ext cx="24" cy="21"/>
              </a:xfrm>
              <a:custGeom>
                <a:avLst/>
                <a:gdLst>
                  <a:gd name="T0" fmla="*/ 70 w 109"/>
                  <a:gd name="T1" fmla="*/ 14 h 93"/>
                  <a:gd name="T2" fmla="*/ 73 w 109"/>
                  <a:gd name="T3" fmla="*/ 0 h 93"/>
                  <a:gd name="T4" fmla="*/ 100 w 109"/>
                  <a:gd name="T5" fmla="*/ 16 h 93"/>
                  <a:gd name="T6" fmla="*/ 109 w 109"/>
                  <a:gd name="T7" fmla="*/ 43 h 93"/>
                  <a:gd name="T8" fmla="*/ 102 w 109"/>
                  <a:gd name="T9" fmla="*/ 71 h 93"/>
                  <a:gd name="T10" fmla="*/ 82 w 109"/>
                  <a:gd name="T11" fmla="*/ 87 h 93"/>
                  <a:gd name="T12" fmla="*/ 53 w 109"/>
                  <a:gd name="T13" fmla="*/ 93 h 93"/>
                  <a:gd name="T14" fmla="*/ 25 w 109"/>
                  <a:gd name="T15" fmla="*/ 87 h 93"/>
                  <a:gd name="T16" fmla="*/ 6 w 109"/>
                  <a:gd name="T17" fmla="*/ 69 h 93"/>
                  <a:gd name="T18" fmla="*/ 0 w 109"/>
                  <a:gd name="T19" fmla="*/ 43 h 93"/>
                  <a:gd name="T20" fmla="*/ 8 w 109"/>
                  <a:gd name="T21" fmla="*/ 17 h 93"/>
                  <a:gd name="T22" fmla="*/ 30 w 109"/>
                  <a:gd name="T23" fmla="*/ 2 h 93"/>
                  <a:gd name="T24" fmla="*/ 33 w 109"/>
                  <a:gd name="T25" fmla="*/ 15 h 93"/>
                  <a:gd name="T26" fmla="*/ 17 w 109"/>
                  <a:gd name="T27" fmla="*/ 26 h 93"/>
                  <a:gd name="T28" fmla="*/ 11 w 109"/>
                  <a:gd name="T29" fmla="*/ 43 h 93"/>
                  <a:gd name="T30" fmla="*/ 17 w 109"/>
                  <a:gd name="T31" fmla="*/ 64 h 93"/>
                  <a:gd name="T32" fmla="*/ 33 w 109"/>
                  <a:gd name="T33" fmla="*/ 75 h 93"/>
                  <a:gd name="T34" fmla="*/ 53 w 109"/>
                  <a:gd name="T35" fmla="*/ 79 h 93"/>
                  <a:gd name="T36" fmla="*/ 77 w 109"/>
                  <a:gd name="T37" fmla="*/ 75 h 93"/>
                  <a:gd name="T38" fmla="*/ 92 w 109"/>
                  <a:gd name="T39" fmla="*/ 62 h 93"/>
                  <a:gd name="T40" fmla="*/ 97 w 109"/>
                  <a:gd name="T41" fmla="*/ 45 h 93"/>
                  <a:gd name="T42" fmla="*/ 90 w 109"/>
                  <a:gd name="T43" fmla="*/ 25 h 93"/>
                  <a:gd name="T44" fmla="*/ 70 w 109"/>
                  <a:gd name="T45" fmla="*/ 1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9" h="93">
                    <a:moveTo>
                      <a:pt x="70" y="14"/>
                    </a:moveTo>
                    <a:lnTo>
                      <a:pt x="73" y="0"/>
                    </a:lnTo>
                    <a:cubicBezTo>
                      <a:pt x="85" y="3"/>
                      <a:pt x="94" y="8"/>
                      <a:pt x="100" y="16"/>
                    </a:cubicBezTo>
                    <a:cubicBezTo>
                      <a:pt x="106" y="23"/>
                      <a:pt x="109" y="32"/>
                      <a:pt x="109" y="43"/>
                    </a:cubicBezTo>
                    <a:cubicBezTo>
                      <a:pt x="109" y="55"/>
                      <a:pt x="106" y="64"/>
                      <a:pt x="102" y="71"/>
                    </a:cubicBezTo>
                    <a:cubicBezTo>
                      <a:pt x="97" y="78"/>
                      <a:pt x="90" y="84"/>
                      <a:pt x="82" y="87"/>
                    </a:cubicBezTo>
                    <a:cubicBezTo>
                      <a:pt x="73" y="91"/>
                      <a:pt x="63" y="93"/>
                      <a:pt x="53" y="93"/>
                    </a:cubicBezTo>
                    <a:cubicBezTo>
                      <a:pt x="42" y="93"/>
                      <a:pt x="33" y="91"/>
                      <a:pt x="25" y="87"/>
                    </a:cubicBezTo>
                    <a:cubicBezTo>
                      <a:pt x="16" y="82"/>
                      <a:pt x="10" y="76"/>
                      <a:pt x="6" y="69"/>
                    </a:cubicBezTo>
                    <a:cubicBezTo>
                      <a:pt x="2" y="61"/>
                      <a:pt x="0" y="52"/>
                      <a:pt x="0" y="43"/>
                    </a:cubicBezTo>
                    <a:cubicBezTo>
                      <a:pt x="0" y="33"/>
                      <a:pt x="2" y="24"/>
                      <a:pt x="8" y="17"/>
                    </a:cubicBezTo>
                    <a:cubicBezTo>
                      <a:pt x="13" y="9"/>
                      <a:pt x="21" y="4"/>
                      <a:pt x="30" y="2"/>
                    </a:cubicBezTo>
                    <a:lnTo>
                      <a:pt x="33" y="15"/>
                    </a:lnTo>
                    <a:cubicBezTo>
                      <a:pt x="26" y="18"/>
                      <a:pt x="20" y="21"/>
                      <a:pt x="17" y="26"/>
                    </a:cubicBezTo>
                    <a:cubicBezTo>
                      <a:pt x="13" y="31"/>
                      <a:pt x="11" y="36"/>
                      <a:pt x="11" y="43"/>
                    </a:cubicBezTo>
                    <a:cubicBezTo>
                      <a:pt x="11" y="52"/>
                      <a:pt x="13" y="58"/>
                      <a:pt x="17" y="64"/>
                    </a:cubicBezTo>
                    <a:cubicBezTo>
                      <a:pt x="21" y="69"/>
                      <a:pt x="26" y="73"/>
                      <a:pt x="33" y="75"/>
                    </a:cubicBezTo>
                    <a:cubicBezTo>
                      <a:pt x="39" y="77"/>
                      <a:pt x="46" y="79"/>
                      <a:pt x="53" y="79"/>
                    </a:cubicBezTo>
                    <a:cubicBezTo>
                      <a:pt x="62" y="79"/>
                      <a:pt x="70" y="77"/>
                      <a:pt x="77" y="75"/>
                    </a:cubicBezTo>
                    <a:cubicBezTo>
                      <a:pt x="83" y="72"/>
                      <a:pt x="88" y="68"/>
                      <a:pt x="92" y="62"/>
                    </a:cubicBezTo>
                    <a:cubicBezTo>
                      <a:pt x="95" y="57"/>
                      <a:pt x="97" y="51"/>
                      <a:pt x="97" y="45"/>
                    </a:cubicBezTo>
                    <a:cubicBezTo>
                      <a:pt x="97" y="37"/>
                      <a:pt x="94" y="30"/>
                      <a:pt x="90" y="25"/>
                    </a:cubicBezTo>
                    <a:cubicBezTo>
                      <a:pt x="85" y="19"/>
                      <a:pt x="79" y="16"/>
                      <a:pt x="70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839"/>
              <p:cNvSpPr>
                <a:spLocks/>
              </p:cNvSpPr>
              <p:nvPr/>
            </p:nvSpPr>
            <p:spPr bwMode="auto">
              <a:xfrm>
                <a:off x="4517" y="2165"/>
                <a:ext cx="24" cy="19"/>
              </a:xfrm>
              <a:custGeom>
                <a:avLst/>
                <a:gdLst>
                  <a:gd name="T0" fmla="*/ 73 w 109"/>
                  <a:gd name="T1" fmla="*/ 84 h 84"/>
                  <a:gd name="T2" fmla="*/ 72 w 109"/>
                  <a:gd name="T3" fmla="*/ 71 h 84"/>
                  <a:gd name="T4" fmla="*/ 85 w 109"/>
                  <a:gd name="T5" fmla="*/ 67 h 84"/>
                  <a:gd name="T6" fmla="*/ 93 w 109"/>
                  <a:gd name="T7" fmla="*/ 56 h 84"/>
                  <a:gd name="T8" fmla="*/ 96 w 109"/>
                  <a:gd name="T9" fmla="*/ 40 h 84"/>
                  <a:gd name="T10" fmla="*/ 94 w 109"/>
                  <a:gd name="T11" fmla="*/ 26 h 84"/>
                  <a:gd name="T12" fmla="*/ 87 w 109"/>
                  <a:gd name="T13" fmla="*/ 17 h 84"/>
                  <a:gd name="T14" fmla="*/ 78 w 109"/>
                  <a:gd name="T15" fmla="*/ 14 h 84"/>
                  <a:gd name="T16" fmla="*/ 69 w 109"/>
                  <a:gd name="T17" fmla="*/ 17 h 84"/>
                  <a:gd name="T18" fmla="*/ 63 w 109"/>
                  <a:gd name="T19" fmla="*/ 26 h 84"/>
                  <a:gd name="T20" fmla="*/ 58 w 109"/>
                  <a:gd name="T21" fmla="*/ 45 h 84"/>
                  <a:gd name="T22" fmla="*/ 52 w 109"/>
                  <a:gd name="T23" fmla="*/ 65 h 84"/>
                  <a:gd name="T24" fmla="*/ 42 w 109"/>
                  <a:gd name="T25" fmla="*/ 76 h 84"/>
                  <a:gd name="T26" fmla="*/ 29 w 109"/>
                  <a:gd name="T27" fmla="*/ 80 h 84"/>
                  <a:gd name="T28" fmla="*/ 14 w 109"/>
                  <a:gd name="T29" fmla="*/ 76 h 84"/>
                  <a:gd name="T30" fmla="*/ 3 w 109"/>
                  <a:gd name="T31" fmla="*/ 62 h 84"/>
                  <a:gd name="T32" fmla="*/ 0 w 109"/>
                  <a:gd name="T33" fmla="*/ 43 h 84"/>
                  <a:gd name="T34" fmla="*/ 3 w 109"/>
                  <a:gd name="T35" fmla="*/ 22 h 84"/>
                  <a:gd name="T36" fmla="*/ 14 w 109"/>
                  <a:gd name="T37" fmla="*/ 9 h 84"/>
                  <a:gd name="T38" fmla="*/ 31 w 109"/>
                  <a:gd name="T39" fmla="*/ 3 h 84"/>
                  <a:gd name="T40" fmla="*/ 32 w 109"/>
                  <a:gd name="T41" fmla="*/ 17 h 84"/>
                  <a:gd name="T42" fmla="*/ 17 w 109"/>
                  <a:gd name="T43" fmla="*/ 24 h 84"/>
                  <a:gd name="T44" fmla="*/ 12 w 109"/>
                  <a:gd name="T45" fmla="*/ 42 h 84"/>
                  <a:gd name="T46" fmla="*/ 16 w 109"/>
                  <a:gd name="T47" fmla="*/ 61 h 84"/>
                  <a:gd name="T48" fmla="*/ 28 w 109"/>
                  <a:gd name="T49" fmla="*/ 67 h 84"/>
                  <a:gd name="T50" fmla="*/ 37 w 109"/>
                  <a:gd name="T51" fmla="*/ 63 h 84"/>
                  <a:gd name="T52" fmla="*/ 45 w 109"/>
                  <a:gd name="T53" fmla="*/ 42 h 84"/>
                  <a:gd name="T54" fmla="*/ 51 w 109"/>
                  <a:gd name="T55" fmla="*/ 18 h 84"/>
                  <a:gd name="T56" fmla="*/ 62 w 109"/>
                  <a:gd name="T57" fmla="*/ 5 h 84"/>
                  <a:gd name="T58" fmla="*/ 77 w 109"/>
                  <a:gd name="T59" fmla="*/ 0 h 84"/>
                  <a:gd name="T60" fmla="*/ 93 w 109"/>
                  <a:gd name="T61" fmla="*/ 5 h 84"/>
                  <a:gd name="T62" fmla="*/ 104 w 109"/>
                  <a:gd name="T63" fmla="*/ 19 h 84"/>
                  <a:gd name="T64" fmla="*/ 109 w 109"/>
                  <a:gd name="T65" fmla="*/ 39 h 84"/>
                  <a:gd name="T66" fmla="*/ 104 w 109"/>
                  <a:gd name="T67" fmla="*/ 63 h 84"/>
                  <a:gd name="T68" fmla="*/ 92 w 109"/>
                  <a:gd name="T69" fmla="*/ 78 h 84"/>
                  <a:gd name="T70" fmla="*/ 73 w 109"/>
                  <a:gd name="T7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9" h="84">
                    <a:moveTo>
                      <a:pt x="73" y="84"/>
                    </a:moveTo>
                    <a:lnTo>
                      <a:pt x="72" y="71"/>
                    </a:lnTo>
                    <a:cubicBezTo>
                      <a:pt x="77" y="70"/>
                      <a:pt x="81" y="69"/>
                      <a:pt x="85" y="67"/>
                    </a:cubicBezTo>
                    <a:cubicBezTo>
                      <a:pt x="88" y="64"/>
                      <a:pt x="91" y="61"/>
                      <a:pt x="93" y="56"/>
                    </a:cubicBezTo>
                    <a:cubicBezTo>
                      <a:pt x="95" y="51"/>
                      <a:pt x="96" y="46"/>
                      <a:pt x="96" y="40"/>
                    </a:cubicBezTo>
                    <a:cubicBezTo>
                      <a:pt x="96" y="35"/>
                      <a:pt x="95" y="30"/>
                      <a:pt x="94" y="26"/>
                    </a:cubicBezTo>
                    <a:cubicBezTo>
                      <a:pt x="92" y="22"/>
                      <a:pt x="90" y="19"/>
                      <a:pt x="87" y="17"/>
                    </a:cubicBezTo>
                    <a:cubicBezTo>
                      <a:pt x="84" y="15"/>
                      <a:pt x="81" y="14"/>
                      <a:pt x="78" y="14"/>
                    </a:cubicBezTo>
                    <a:cubicBezTo>
                      <a:pt x="75" y="14"/>
                      <a:pt x="72" y="15"/>
                      <a:pt x="69" y="17"/>
                    </a:cubicBezTo>
                    <a:cubicBezTo>
                      <a:pt x="67" y="19"/>
                      <a:pt x="65" y="22"/>
                      <a:pt x="63" y="26"/>
                    </a:cubicBezTo>
                    <a:cubicBezTo>
                      <a:pt x="62" y="29"/>
                      <a:pt x="60" y="35"/>
                      <a:pt x="58" y="45"/>
                    </a:cubicBezTo>
                    <a:cubicBezTo>
                      <a:pt x="56" y="55"/>
                      <a:pt x="54" y="61"/>
                      <a:pt x="52" y="65"/>
                    </a:cubicBezTo>
                    <a:cubicBezTo>
                      <a:pt x="49" y="70"/>
                      <a:pt x="46" y="74"/>
                      <a:pt x="42" y="76"/>
                    </a:cubicBezTo>
                    <a:cubicBezTo>
                      <a:pt x="38" y="79"/>
                      <a:pt x="33" y="80"/>
                      <a:pt x="29" y="80"/>
                    </a:cubicBezTo>
                    <a:cubicBezTo>
                      <a:pt x="23" y="80"/>
                      <a:pt x="18" y="79"/>
                      <a:pt x="14" y="76"/>
                    </a:cubicBezTo>
                    <a:cubicBezTo>
                      <a:pt x="9" y="73"/>
                      <a:pt x="6" y="68"/>
                      <a:pt x="3" y="62"/>
                    </a:cubicBezTo>
                    <a:cubicBezTo>
                      <a:pt x="1" y="57"/>
                      <a:pt x="0" y="50"/>
                      <a:pt x="0" y="43"/>
                    </a:cubicBezTo>
                    <a:cubicBezTo>
                      <a:pt x="0" y="35"/>
                      <a:pt x="1" y="28"/>
                      <a:pt x="3" y="22"/>
                    </a:cubicBezTo>
                    <a:cubicBezTo>
                      <a:pt x="6" y="16"/>
                      <a:pt x="10" y="12"/>
                      <a:pt x="14" y="9"/>
                    </a:cubicBezTo>
                    <a:cubicBezTo>
                      <a:pt x="19" y="5"/>
                      <a:pt x="25" y="4"/>
                      <a:pt x="31" y="3"/>
                    </a:cubicBezTo>
                    <a:lnTo>
                      <a:pt x="32" y="17"/>
                    </a:lnTo>
                    <a:cubicBezTo>
                      <a:pt x="25" y="18"/>
                      <a:pt x="20" y="20"/>
                      <a:pt x="17" y="24"/>
                    </a:cubicBezTo>
                    <a:cubicBezTo>
                      <a:pt x="14" y="28"/>
                      <a:pt x="12" y="34"/>
                      <a:pt x="12" y="42"/>
                    </a:cubicBezTo>
                    <a:cubicBezTo>
                      <a:pt x="12" y="51"/>
                      <a:pt x="13" y="57"/>
                      <a:pt x="16" y="61"/>
                    </a:cubicBezTo>
                    <a:cubicBezTo>
                      <a:pt x="20" y="65"/>
                      <a:pt x="23" y="67"/>
                      <a:pt x="28" y="67"/>
                    </a:cubicBezTo>
                    <a:cubicBezTo>
                      <a:pt x="31" y="67"/>
                      <a:pt x="35" y="65"/>
                      <a:pt x="37" y="63"/>
                    </a:cubicBezTo>
                    <a:cubicBezTo>
                      <a:pt x="39" y="60"/>
                      <a:pt x="42" y="53"/>
                      <a:pt x="45" y="42"/>
                    </a:cubicBezTo>
                    <a:cubicBezTo>
                      <a:pt x="47" y="30"/>
                      <a:pt x="49" y="22"/>
                      <a:pt x="51" y="18"/>
                    </a:cubicBezTo>
                    <a:cubicBezTo>
                      <a:pt x="54" y="12"/>
                      <a:pt x="58" y="8"/>
                      <a:pt x="62" y="5"/>
                    </a:cubicBezTo>
                    <a:cubicBezTo>
                      <a:pt x="66" y="2"/>
                      <a:pt x="71" y="0"/>
                      <a:pt x="77" y="0"/>
                    </a:cubicBezTo>
                    <a:cubicBezTo>
                      <a:pt x="83" y="0"/>
                      <a:pt x="88" y="2"/>
                      <a:pt x="93" y="5"/>
                    </a:cubicBezTo>
                    <a:cubicBezTo>
                      <a:pt x="98" y="8"/>
                      <a:pt x="102" y="13"/>
                      <a:pt x="104" y="19"/>
                    </a:cubicBezTo>
                    <a:cubicBezTo>
                      <a:pt x="107" y="25"/>
                      <a:pt x="109" y="32"/>
                      <a:pt x="109" y="39"/>
                    </a:cubicBezTo>
                    <a:cubicBezTo>
                      <a:pt x="109" y="49"/>
                      <a:pt x="107" y="57"/>
                      <a:pt x="104" y="63"/>
                    </a:cubicBezTo>
                    <a:cubicBezTo>
                      <a:pt x="102" y="70"/>
                      <a:pt x="97" y="75"/>
                      <a:pt x="92" y="78"/>
                    </a:cubicBezTo>
                    <a:cubicBezTo>
                      <a:pt x="86" y="82"/>
                      <a:pt x="80" y="84"/>
                      <a:pt x="73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840"/>
              <p:cNvSpPr>
                <a:spLocks noEditPoints="1"/>
              </p:cNvSpPr>
              <p:nvPr/>
            </p:nvSpPr>
            <p:spPr bwMode="auto">
              <a:xfrm>
                <a:off x="4517" y="2143"/>
                <a:ext cx="24" cy="18"/>
              </a:xfrm>
              <a:custGeom>
                <a:avLst/>
                <a:gdLst>
                  <a:gd name="T0" fmla="*/ 106 w 106"/>
                  <a:gd name="T1" fmla="*/ 80 h 80"/>
                  <a:gd name="T2" fmla="*/ 0 w 106"/>
                  <a:gd name="T3" fmla="*/ 80 h 80"/>
                  <a:gd name="T4" fmla="*/ 0 w 106"/>
                  <a:gd name="T5" fmla="*/ 40 h 80"/>
                  <a:gd name="T6" fmla="*/ 1 w 106"/>
                  <a:gd name="T7" fmla="*/ 24 h 80"/>
                  <a:gd name="T8" fmla="*/ 6 w 106"/>
                  <a:gd name="T9" fmla="*/ 11 h 80"/>
                  <a:gd name="T10" fmla="*/ 16 w 106"/>
                  <a:gd name="T11" fmla="*/ 3 h 80"/>
                  <a:gd name="T12" fmla="*/ 31 w 106"/>
                  <a:gd name="T13" fmla="*/ 0 h 80"/>
                  <a:gd name="T14" fmla="*/ 54 w 106"/>
                  <a:gd name="T15" fmla="*/ 8 h 80"/>
                  <a:gd name="T16" fmla="*/ 63 w 106"/>
                  <a:gd name="T17" fmla="*/ 39 h 80"/>
                  <a:gd name="T18" fmla="*/ 63 w 106"/>
                  <a:gd name="T19" fmla="*/ 66 h 80"/>
                  <a:gd name="T20" fmla="*/ 106 w 106"/>
                  <a:gd name="T21" fmla="*/ 66 h 80"/>
                  <a:gd name="T22" fmla="*/ 106 w 106"/>
                  <a:gd name="T23" fmla="*/ 80 h 80"/>
                  <a:gd name="T24" fmla="*/ 50 w 106"/>
                  <a:gd name="T25" fmla="*/ 66 h 80"/>
                  <a:gd name="T26" fmla="*/ 50 w 106"/>
                  <a:gd name="T27" fmla="*/ 39 h 80"/>
                  <a:gd name="T28" fmla="*/ 45 w 106"/>
                  <a:gd name="T29" fmla="*/ 20 h 80"/>
                  <a:gd name="T30" fmla="*/ 31 w 106"/>
                  <a:gd name="T31" fmla="*/ 14 h 80"/>
                  <a:gd name="T32" fmla="*/ 20 w 106"/>
                  <a:gd name="T33" fmla="*/ 17 h 80"/>
                  <a:gd name="T34" fmla="*/ 14 w 106"/>
                  <a:gd name="T35" fmla="*/ 26 h 80"/>
                  <a:gd name="T36" fmla="*/ 13 w 106"/>
                  <a:gd name="T37" fmla="*/ 39 h 80"/>
                  <a:gd name="T38" fmla="*/ 13 w 106"/>
                  <a:gd name="T39" fmla="*/ 66 h 80"/>
                  <a:gd name="T40" fmla="*/ 50 w 106"/>
                  <a:gd name="T4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6" h="80">
                    <a:moveTo>
                      <a:pt x="106" y="80"/>
                    </a:moveTo>
                    <a:lnTo>
                      <a:pt x="0" y="80"/>
                    </a:lnTo>
                    <a:lnTo>
                      <a:pt x="0" y="40"/>
                    </a:lnTo>
                    <a:cubicBezTo>
                      <a:pt x="0" y="33"/>
                      <a:pt x="1" y="28"/>
                      <a:pt x="1" y="24"/>
                    </a:cubicBezTo>
                    <a:cubicBezTo>
                      <a:pt x="2" y="19"/>
                      <a:pt x="4" y="15"/>
                      <a:pt x="6" y="11"/>
                    </a:cubicBezTo>
                    <a:cubicBezTo>
                      <a:pt x="9" y="8"/>
                      <a:pt x="12" y="5"/>
                      <a:pt x="16" y="3"/>
                    </a:cubicBezTo>
                    <a:cubicBezTo>
                      <a:pt x="21" y="1"/>
                      <a:pt x="26" y="0"/>
                      <a:pt x="31" y="0"/>
                    </a:cubicBezTo>
                    <a:cubicBezTo>
                      <a:pt x="40" y="0"/>
                      <a:pt x="47" y="2"/>
                      <a:pt x="54" y="8"/>
                    </a:cubicBezTo>
                    <a:cubicBezTo>
                      <a:pt x="60" y="14"/>
                      <a:pt x="63" y="24"/>
                      <a:pt x="63" y="39"/>
                    </a:cubicBezTo>
                    <a:lnTo>
                      <a:pt x="63" y="66"/>
                    </a:lnTo>
                    <a:lnTo>
                      <a:pt x="106" y="66"/>
                    </a:lnTo>
                    <a:lnTo>
                      <a:pt x="106" y="80"/>
                    </a:lnTo>
                    <a:close/>
                    <a:moveTo>
                      <a:pt x="50" y="66"/>
                    </a:moveTo>
                    <a:lnTo>
                      <a:pt x="50" y="39"/>
                    </a:lnTo>
                    <a:cubicBezTo>
                      <a:pt x="50" y="30"/>
                      <a:pt x="49" y="23"/>
                      <a:pt x="45" y="20"/>
                    </a:cubicBezTo>
                    <a:cubicBezTo>
                      <a:pt x="42" y="16"/>
                      <a:pt x="37" y="14"/>
                      <a:pt x="31" y="14"/>
                    </a:cubicBezTo>
                    <a:cubicBezTo>
                      <a:pt x="27" y="14"/>
                      <a:pt x="23" y="15"/>
                      <a:pt x="20" y="17"/>
                    </a:cubicBezTo>
                    <a:cubicBezTo>
                      <a:pt x="17" y="20"/>
                      <a:pt x="15" y="22"/>
                      <a:pt x="14" y="26"/>
                    </a:cubicBezTo>
                    <a:cubicBezTo>
                      <a:pt x="13" y="28"/>
                      <a:pt x="13" y="33"/>
                      <a:pt x="13" y="39"/>
                    </a:cubicBezTo>
                    <a:lnTo>
                      <a:pt x="13" y="66"/>
                    </a:lnTo>
                    <a:lnTo>
                      <a:pt x="50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841"/>
              <p:cNvSpPr>
                <a:spLocks noChangeArrowheads="1"/>
              </p:cNvSpPr>
              <p:nvPr/>
            </p:nvSpPr>
            <p:spPr bwMode="auto">
              <a:xfrm>
                <a:off x="3468" y="1787"/>
                <a:ext cx="3" cy="24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842"/>
              <p:cNvSpPr>
                <a:spLocks/>
              </p:cNvSpPr>
              <p:nvPr/>
            </p:nvSpPr>
            <p:spPr bwMode="auto">
              <a:xfrm>
                <a:off x="3476" y="1786"/>
                <a:ext cx="21" cy="25"/>
              </a:xfrm>
              <a:custGeom>
                <a:avLst/>
                <a:gdLst>
                  <a:gd name="T0" fmla="*/ 79 w 93"/>
                  <a:gd name="T1" fmla="*/ 70 h 109"/>
                  <a:gd name="T2" fmla="*/ 93 w 93"/>
                  <a:gd name="T3" fmla="*/ 74 h 109"/>
                  <a:gd name="T4" fmla="*/ 77 w 93"/>
                  <a:gd name="T5" fmla="*/ 100 h 109"/>
                  <a:gd name="T6" fmla="*/ 49 w 93"/>
                  <a:gd name="T7" fmla="*/ 109 h 109"/>
                  <a:gd name="T8" fmla="*/ 22 w 93"/>
                  <a:gd name="T9" fmla="*/ 102 h 109"/>
                  <a:gd name="T10" fmla="*/ 5 w 93"/>
                  <a:gd name="T11" fmla="*/ 82 h 109"/>
                  <a:gd name="T12" fmla="*/ 0 w 93"/>
                  <a:gd name="T13" fmla="*/ 54 h 109"/>
                  <a:gd name="T14" fmla="*/ 6 w 93"/>
                  <a:gd name="T15" fmla="*/ 25 h 109"/>
                  <a:gd name="T16" fmla="*/ 24 w 93"/>
                  <a:gd name="T17" fmla="*/ 6 h 109"/>
                  <a:gd name="T18" fmla="*/ 49 w 93"/>
                  <a:gd name="T19" fmla="*/ 0 h 109"/>
                  <a:gd name="T20" fmla="*/ 76 w 93"/>
                  <a:gd name="T21" fmla="*/ 8 h 109"/>
                  <a:gd name="T22" fmla="*/ 91 w 93"/>
                  <a:gd name="T23" fmla="*/ 31 h 109"/>
                  <a:gd name="T24" fmla="*/ 77 w 93"/>
                  <a:gd name="T25" fmla="*/ 34 h 109"/>
                  <a:gd name="T26" fmla="*/ 67 w 93"/>
                  <a:gd name="T27" fmla="*/ 17 h 109"/>
                  <a:gd name="T28" fmla="*/ 49 w 93"/>
                  <a:gd name="T29" fmla="*/ 12 h 109"/>
                  <a:gd name="T30" fmla="*/ 29 w 93"/>
                  <a:gd name="T31" fmla="*/ 18 h 109"/>
                  <a:gd name="T32" fmla="*/ 17 w 93"/>
                  <a:gd name="T33" fmla="*/ 33 h 109"/>
                  <a:gd name="T34" fmla="*/ 14 w 93"/>
                  <a:gd name="T35" fmla="*/ 54 h 109"/>
                  <a:gd name="T36" fmla="*/ 18 w 93"/>
                  <a:gd name="T37" fmla="*/ 77 h 109"/>
                  <a:gd name="T38" fmla="*/ 30 w 93"/>
                  <a:gd name="T39" fmla="*/ 92 h 109"/>
                  <a:gd name="T40" fmla="*/ 48 w 93"/>
                  <a:gd name="T41" fmla="*/ 97 h 109"/>
                  <a:gd name="T42" fmla="*/ 68 w 93"/>
                  <a:gd name="T43" fmla="*/ 90 h 109"/>
                  <a:gd name="T44" fmla="*/ 79 w 93"/>
                  <a:gd name="T45" fmla="*/ 7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109">
                    <a:moveTo>
                      <a:pt x="79" y="70"/>
                    </a:moveTo>
                    <a:lnTo>
                      <a:pt x="93" y="74"/>
                    </a:lnTo>
                    <a:cubicBezTo>
                      <a:pt x="90" y="85"/>
                      <a:pt x="85" y="94"/>
                      <a:pt x="77" y="100"/>
                    </a:cubicBezTo>
                    <a:cubicBezTo>
                      <a:pt x="70" y="106"/>
                      <a:pt x="60" y="109"/>
                      <a:pt x="49" y="109"/>
                    </a:cubicBezTo>
                    <a:cubicBezTo>
                      <a:pt x="38" y="109"/>
                      <a:pt x="29" y="107"/>
                      <a:pt x="22" y="102"/>
                    </a:cubicBezTo>
                    <a:cubicBezTo>
                      <a:pt x="14" y="97"/>
                      <a:pt x="9" y="91"/>
                      <a:pt x="5" y="82"/>
                    </a:cubicBezTo>
                    <a:cubicBezTo>
                      <a:pt x="2" y="73"/>
                      <a:pt x="0" y="64"/>
                      <a:pt x="0" y="54"/>
                    </a:cubicBezTo>
                    <a:cubicBezTo>
                      <a:pt x="0" y="43"/>
                      <a:pt x="2" y="33"/>
                      <a:pt x="6" y="25"/>
                    </a:cubicBezTo>
                    <a:cubicBezTo>
                      <a:pt x="10" y="17"/>
                      <a:pt x="16" y="10"/>
                      <a:pt x="24" y="6"/>
                    </a:cubicBezTo>
                    <a:cubicBezTo>
                      <a:pt x="32" y="2"/>
                      <a:pt x="40" y="0"/>
                      <a:pt x="49" y="0"/>
                    </a:cubicBezTo>
                    <a:cubicBezTo>
                      <a:pt x="60" y="0"/>
                      <a:pt x="69" y="3"/>
                      <a:pt x="76" y="8"/>
                    </a:cubicBezTo>
                    <a:cubicBezTo>
                      <a:pt x="83" y="13"/>
                      <a:pt x="88" y="21"/>
                      <a:pt x="91" y="31"/>
                    </a:cubicBezTo>
                    <a:lnTo>
                      <a:pt x="77" y="34"/>
                    </a:lnTo>
                    <a:cubicBezTo>
                      <a:pt x="75" y="26"/>
                      <a:pt x="71" y="21"/>
                      <a:pt x="67" y="17"/>
                    </a:cubicBezTo>
                    <a:cubicBezTo>
                      <a:pt x="62" y="14"/>
                      <a:pt x="56" y="12"/>
                      <a:pt x="49" y="12"/>
                    </a:cubicBezTo>
                    <a:cubicBezTo>
                      <a:pt x="41" y="12"/>
                      <a:pt x="34" y="14"/>
                      <a:pt x="29" y="18"/>
                    </a:cubicBezTo>
                    <a:cubicBezTo>
                      <a:pt x="23" y="22"/>
                      <a:pt x="20" y="27"/>
                      <a:pt x="17" y="33"/>
                    </a:cubicBezTo>
                    <a:cubicBezTo>
                      <a:pt x="15" y="40"/>
                      <a:pt x="14" y="47"/>
                      <a:pt x="14" y="54"/>
                    </a:cubicBezTo>
                    <a:cubicBezTo>
                      <a:pt x="14" y="62"/>
                      <a:pt x="15" y="70"/>
                      <a:pt x="18" y="77"/>
                    </a:cubicBezTo>
                    <a:cubicBezTo>
                      <a:pt x="21" y="84"/>
                      <a:pt x="25" y="89"/>
                      <a:pt x="30" y="92"/>
                    </a:cubicBezTo>
                    <a:cubicBezTo>
                      <a:pt x="36" y="95"/>
                      <a:pt x="42" y="97"/>
                      <a:pt x="48" y="97"/>
                    </a:cubicBezTo>
                    <a:cubicBezTo>
                      <a:pt x="56" y="97"/>
                      <a:pt x="63" y="95"/>
                      <a:pt x="68" y="90"/>
                    </a:cubicBezTo>
                    <a:cubicBezTo>
                      <a:pt x="73" y="86"/>
                      <a:pt x="77" y="79"/>
                      <a:pt x="79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843"/>
              <p:cNvSpPr>
                <a:spLocks/>
              </p:cNvSpPr>
              <p:nvPr/>
            </p:nvSpPr>
            <p:spPr bwMode="auto">
              <a:xfrm>
                <a:off x="3499" y="1786"/>
                <a:ext cx="19" cy="25"/>
              </a:xfrm>
              <a:custGeom>
                <a:avLst/>
                <a:gdLst>
                  <a:gd name="T0" fmla="*/ 0 w 84"/>
                  <a:gd name="T1" fmla="*/ 73 h 109"/>
                  <a:gd name="T2" fmla="*/ 14 w 84"/>
                  <a:gd name="T3" fmla="*/ 72 h 109"/>
                  <a:gd name="T4" fmla="*/ 18 w 84"/>
                  <a:gd name="T5" fmla="*/ 85 h 109"/>
                  <a:gd name="T6" fmla="*/ 29 w 84"/>
                  <a:gd name="T7" fmla="*/ 93 h 109"/>
                  <a:gd name="T8" fmla="*/ 45 w 84"/>
                  <a:gd name="T9" fmla="*/ 96 h 109"/>
                  <a:gd name="T10" fmla="*/ 59 w 84"/>
                  <a:gd name="T11" fmla="*/ 94 h 109"/>
                  <a:gd name="T12" fmla="*/ 68 w 84"/>
                  <a:gd name="T13" fmla="*/ 88 h 109"/>
                  <a:gd name="T14" fmla="*/ 71 w 84"/>
                  <a:gd name="T15" fmla="*/ 78 h 109"/>
                  <a:gd name="T16" fmla="*/ 68 w 84"/>
                  <a:gd name="T17" fmla="*/ 70 h 109"/>
                  <a:gd name="T18" fmla="*/ 59 w 84"/>
                  <a:gd name="T19" fmla="*/ 64 h 109"/>
                  <a:gd name="T20" fmla="*/ 40 w 84"/>
                  <a:gd name="T21" fmla="*/ 58 h 109"/>
                  <a:gd name="T22" fmla="*/ 19 w 84"/>
                  <a:gd name="T23" fmla="*/ 52 h 109"/>
                  <a:gd name="T24" fmla="*/ 8 w 84"/>
                  <a:gd name="T25" fmla="*/ 42 h 109"/>
                  <a:gd name="T26" fmla="*/ 4 w 84"/>
                  <a:gd name="T27" fmla="*/ 29 h 109"/>
                  <a:gd name="T28" fmla="*/ 9 w 84"/>
                  <a:gd name="T29" fmla="*/ 14 h 109"/>
                  <a:gd name="T30" fmla="*/ 22 w 84"/>
                  <a:gd name="T31" fmla="*/ 3 h 109"/>
                  <a:gd name="T32" fmla="*/ 42 w 84"/>
                  <a:gd name="T33" fmla="*/ 0 h 109"/>
                  <a:gd name="T34" fmla="*/ 62 w 84"/>
                  <a:gd name="T35" fmla="*/ 4 h 109"/>
                  <a:gd name="T36" fmla="*/ 76 w 84"/>
                  <a:gd name="T37" fmla="*/ 15 h 109"/>
                  <a:gd name="T38" fmla="*/ 81 w 84"/>
                  <a:gd name="T39" fmla="*/ 31 h 109"/>
                  <a:gd name="T40" fmla="*/ 68 w 84"/>
                  <a:gd name="T41" fmla="*/ 32 h 109"/>
                  <a:gd name="T42" fmla="*/ 61 w 84"/>
                  <a:gd name="T43" fmla="*/ 17 h 109"/>
                  <a:gd name="T44" fmla="*/ 42 w 84"/>
                  <a:gd name="T45" fmla="*/ 12 h 109"/>
                  <a:gd name="T46" fmla="*/ 24 w 84"/>
                  <a:gd name="T47" fmla="*/ 17 h 109"/>
                  <a:gd name="T48" fmla="*/ 18 w 84"/>
                  <a:gd name="T49" fmla="*/ 28 h 109"/>
                  <a:gd name="T50" fmla="*/ 22 w 84"/>
                  <a:gd name="T51" fmla="*/ 37 h 109"/>
                  <a:gd name="T52" fmla="*/ 43 w 84"/>
                  <a:gd name="T53" fmla="*/ 45 h 109"/>
                  <a:gd name="T54" fmla="*/ 66 w 84"/>
                  <a:gd name="T55" fmla="*/ 52 h 109"/>
                  <a:gd name="T56" fmla="*/ 80 w 84"/>
                  <a:gd name="T57" fmla="*/ 62 h 109"/>
                  <a:gd name="T58" fmla="*/ 84 w 84"/>
                  <a:gd name="T59" fmla="*/ 77 h 109"/>
                  <a:gd name="T60" fmla="*/ 80 w 84"/>
                  <a:gd name="T61" fmla="*/ 93 h 109"/>
                  <a:gd name="T62" fmla="*/ 66 w 84"/>
                  <a:gd name="T63" fmla="*/ 105 h 109"/>
                  <a:gd name="T64" fmla="*/ 45 w 84"/>
                  <a:gd name="T65" fmla="*/ 109 h 109"/>
                  <a:gd name="T66" fmla="*/ 21 w 84"/>
                  <a:gd name="T67" fmla="*/ 105 h 109"/>
                  <a:gd name="T68" fmla="*/ 6 w 84"/>
                  <a:gd name="T69" fmla="*/ 92 h 109"/>
                  <a:gd name="T70" fmla="*/ 0 w 84"/>
                  <a:gd name="T71" fmla="*/ 7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109">
                    <a:moveTo>
                      <a:pt x="0" y="73"/>
                    </a:moveTo>
                    <a:lnTo>
                      <a:pt x="14" y="72"/>
                    </a:lnTo>
                    <a:cubicBezTo>
                      <a:pt x="14" y="77"/>
                      <a:pt x="16" y="82"/>
                      <a:pt x="18" y="85"/>
                    </a:cubicBezTo>
                    <a:cubicBezTo>
                      <a:pt x="20" y="88"/>
                      <a:pt x="24" y="91"/>
                      <a:pt x="29" y="93"/>
                    </a:cubicBezTo>
                    <a:cubicBezTo>
                      <a:pt x="33" y="95"/>
                      <a:pt x="39" y="96"/>
                      <a:pt x="45" y="96"/>
                    </a:cubicBezTo>
                    <a:cubicBezTo>
                      <a:pt x="50" y="96"/>
                      <a:pt x="55" y="96"/>
                      <a:pt x="59" y="94"/>
                    </a:cubicBezTo>
                    <a:cubicBezTo>
                      <a:pt x="63" y="92"/>
                      <a:pt x="66" y="90"/>
                      <a:pt x="68" y="88"/>
                    </a:cubicBezTo>
                    <a:cubicBezTo>
                      <a:pt x="70" y="85"/>
                      <a:pt x="71" y="82"/>
                      <a:pt x="71" y="78"/>
                    </a:cubicBezTo>
                    <a:cubicBezTo>
                      <a:pt x="71" y="75"/>
                      <a:pt x="70" y="72"/>
                      <a:pt x="68" y="70"/>
                    </a:cubicBezTo>
                    <a:cubicBezTo>
                      <a:pt x="66" y="67"/>
                      <a:pt x="63" y="65"/>
                      <a:pt x="59" y="64"/>
                    </a:cubicBezTo>
                    <a:cubicBezTo>
                      <a:pt x="56" y="62"/>
                      <a:pt x="49" y="61"/>
                      <a:pt x="40" y="58"/>
                    </a:cubicBezTo>
                    <a:cubicBezTo>
                      <a:pt x="30" y="56"/>
                      <a:pt x="23" y="54"/>
                      <a:pt x="19" y="52"/>
                    </a:cubicBezTo>
                    <a:cubicBezTo>
                      <a:pt x="14" y="49"/>
                      <a:pt x="11" y="46"/>
                      <a:pt x="8" y="42"/>
                    </a:cubicBezTo>
                    <a:cubicBezTo>
                      <a:pt x="6" y="38"/>
                      <a:pt x="4" y="34"/>
                      <a:pt x="4" y="29"/>
                    </a:cubicBezTo>
                    <a:cubicBezTo>
                      <a:pt x="4" y="24"/>
                      <a:pt x="6" y="19"/>
                      <a:pt x="9" y="14"/>
                    </a:cubicBezTo>
                    <a:cubicBezTo>
                      <a:pt x="12" y="9"/>
                      <a:pt x="16" y="6"/>
                      <a:pt x="22" y="3"/>
                    </a:cubicBezTo>
                    <a:cubicBezTo>
                      <a:pt x="28" y="1"/>
                      <a:pt x="34" y="0"/>
                      <a:pt x="42" y="0"/>
                    </a:cubicBezTo>
                    <a:cubicBezTo>
                      <a:pt x="49" y="0"/>
                      <a:pt x="56" y="1"/>
                      <a:pt x="62" y="4"/>
                    </a:cubicBezTo>
                    <a:cubicBezTo>
                      <a:pt x="68" y="6"/>
                      <a:pt x="73" y="10"/>
                      <a:pt x="76" y="15"/>
                    </a:cubicBezTo>
                    <a:cubicBezTo>
                      <a:pt x="79" y="20"/>
                      <a:pt x="81" y="25"/>
                      <a:pt x="81" y="31"/>
                    </a:cubicBezTo>
                    <a:lnTo>
                      <a:pt x="68" y="32"/>
                    </a:lnTo>
                    <a:cubicBezTo>
                      <a:pt x="67" y="26"/>
                      <a:pt x="65" y="21"/>
                      <a:pt x="61" y="17"/>
                    </a:cubicBezTo>
                    <a:cubicBezTo>
                      <a:pt x="56" y="14"/>
                      <a:pt x="50" y="12"/>
                      <a:pt x="42" y="12"/>
                    </a:cubicBezTo>
                    <a:cubicBezTo>
                      <a:pt x="34" y="12"/>
                      <a:pt x="28" y="14"/>
                      <a:pt x="24" y="17"/>
                    </a:cubicBezTo>
                    <a:cubicBezTo>
                      <a:pt x="20" y="20"/>
                      <a:pt x="18" y="24"/>
                      <a:pt x="18" y="28"/>
                    </a:cubicBezTo>
                    <a:cubicBezTo>
                      <a:pt x="18" y="32"/>
                      <a:pt x="19" y="35"/>
                      <a:pt x="22" y="37"/>
                    </a:cubicBezTo>
                    <a:cubicBezTo>
                      <a:pt x="25" y="40"/>
                      <a:pt x="32" y="42"/>
                      <a:pt x="43" y="45"/>
                    </a:cubicBezTo>
                    <a:cubicBezTo>
                      <a:pt x="54" y="47"/>
                      <a:pt x="62" y="50"/>
                      <a:pt x="66" y="52"/>
                    </a:cubicBezTo>
                    <a:cubicBezTo>
                      <a:pt x="73" y="54"/>
                      <a:pt x="77" y="58"/>
                      <a:pt x="80" y="62"/>
                    </a:cubicBezTo>
                    <a:cubicBezTo>
                      <a:pt x="83" y="67"/>
                      <a:pt x="84" y="72"/>
                      <a:pt x="84" y="77"/>
                    </a:cubicBezTo>
                    <a:cubicBezTo>
                      <a:pt x="84" y="83"/>
                      <a:pt x="83" y="88"/>
                      <a:pt x="80" y="93"/>
                    </a:cubicBezTo>
                    <a:cubicBezTo>
                      <a:pt x="76" y="98"/>
                      <a:pt x="72" y="102"/>
                      <a:pt x="66" y="105"/>
                    </a:cubicBezTo>
                    <a:cubicBezTo>
                      <a:pt x="60" y="108"/>
                      <a:pt x="53" y="109"/>
                      <a:pt x="45" y="109"/>
                    </a:cubicBezTo>
                    <a:cubicBezTo>
                      <a:pt x="36" y="109"/>
                      <a:pt x="28" y="108"/>
                      <a:pt x="21" y="105"/>
                    </a:cubicBezTo>
                    <a:cubicBezTo>
                      <a:pt x="15" y="102"/>
                      <a:pt x="10" y="98"/>
                      <a:pt x="6" y="92"/>
                    </a:cubicBezTo>
                    <a:cubicBezTo>
                      <a:pt x="3" y="87"/>
                      <a:pt x="1" y="80"/>
                      <a:pt x="0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844"/>
              <p:cNvSpPr>
                <a:spLocks noEditPoints="1"/>
              </p:cNvSpPr>
              <p:nvPr/>
            </p:nvSpPr>
            <p:spPr bwMode="auto">
              <a:xfrm>
                <a:off x="3523" y="1787"/>
                <a:ext cx="18" cy="24"/>
              </a:xfrm>
              <a:custGeom>
                <a:avLst/>
                <a:gdLst>
                  <a:gd name="T0" fmla="*/ 0 w 80"/>
                  <a:gd name="T1" fmla="*/ 105 h 105"/>
                  <a:gd name="T2" fmla="*/ 0 w 80"/>
                  <a:gd name="T3" fmla="*/ 0 h 105"/>
                  <a:gd name="T4" fmla="*/ 39 w 80"/>
                  <a:gd name="T5" fmla="*/ 0 h 105"/>
                  <a:gd name="T6" fmla="*/ 55 w 80"/>
                  <a:gd name="T7" fmla="*/ 1 h 105"/>
                  <a:gd name="T8" fmla="*/ 68 w 80"/>
                  <a:gd name="T9" fmla="*/ 6 h 105"/>
                  <a:gd name="T10" fmla="*/ 77 w 80"/>
                  <a:gd name="T11" fmla="*/ 16 h 105"/>
                  <a:gd name="T12" fmla="*/ 80 w 80"/>
                  <a:gd name="T13" fmla="*/ 30 h 105"/>
                  <a:gd name="T14" fmla="*/ 72 w 80"/>
                  <a:gd name="T15" fmla="*/ 53 h 105"/>
                  <a:gd name="T16" fmla="*/ 41 w 80"/>
                  <a:gd name="T17" fmla="*/ 62 h 105"/>
                  <a:gd name="T18" fmla="*/ 14 w 80"/>
                  <a:gd name="T19" fmla="*/ 62 h 105"/>
                  <a:gd name="T20" fmla="*/ 14 w 80"/>
                  <a:gd name="T21" fmla="*/ 105 h 105"/>
                  <a:gd name="T22" fmla="*/ 0 w 80"/>
                  <a:gd name="T23" fmla="*/ 105 h 105"/>
                  <a:gd name="T24" fmla="*/ 14 w 80"/>
                  <a:gd name="T25" fmla="*/ 50 h 105"/>
                  <a:gd name="T26" fmla="*/ 41 w 80"/>
                  <a:gd name="T27" fmla="*/ 50 h 105"/>
                  <a:gd name="T28" fmla="*/ 60 w 80"/>
                  <a:gd name="T29" fmla="*/ 45 h 105"/>
                  <a:gd name="T30" fmla="*/ 66 w 80"/>
                  <a:gd name="T31" fmla="*/ 31 h 105"/>
                  <a:gd name="T32" fmla="*/ 62 w 80"/>
                  <a:gd name="T33" fmla="*/ 19 h 105"/>
                  <a:gd name="T34" fmla="*/ 54 w 80"/>
                  <a:gd name="T35" fmla="*/ 13 h 105"/>
                  <a:gd name="T36" fmla="*/ 41 w 80"/>
                  <a:gd name="T37" fmla="*/ 12 h 105"/>
                  <a:gd name="T38" fmla="*/ 14 w 80"/>
                  <a:gd name="T39" fmla="*/ 12 h 105"/>
                  <a:gd name="T40" fmla="*/ 14 w 80"/>
                  <a:gd name="T41" fmla="*/ 5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" h="105">
                    <a:moveTo>
                      <a:pt x="0" y="105"/>
                    </a:moveTo>
                    <a:lnTo>
                      <a:pt x="0" y="0"/>
                    </a:lnTo>
                    <a:lnTo>
                      <a:pt x="39" y="0"/>
                    </a:lnTo>
                    <a:cubicBezTo>
                      <a:pt x="46" y="0"/>
                      <a:pt x="52" y="0"/>
                      <a:pt x="55" y="1"/>
                    </a:cubicBezTo>
                    <a:cubicBezTo>
                      <a:pt x="61" y="2"/>
                      <a:pt x="65" y="3"/>
                      <a:pt x="68" y="6"/>
                    </a:cubicBezTo>
                    <a:cubicBezTo>
                      <a:pt x="72" y="8"/>
                      <a:pt x="75" y="11"/>
                      <a:pt x="77" y="16"/>
                    </a:cubicBezTo>
                    <a:cubicBezTo>
                      <a:pt x="79" y="20"/>
                      <a:pt x="80" y="25"/>
                      <a:pt x="80" y="30"/>
                    </a:cubicBezTo>
                    <a:cubicBezTo>
                      <a:pt x="80" y="39"/>
                      <a:pt x="77" y="47"/>
                      <a:pt x="72" y="53"/>
                    </a:cubicBezTo>
                    <a:cubicBezTo>
                      <a:pt x="66" y="59"/>
                      <a:pt x="56" y="62"/>
                      <a:pt x="41" y="62"/>
                    </a:cubicBezTo>
                    <a:lnTo>
                      <a:pt x="14" y="62"/>
                    </a:lnTo>
                    <a:lnTo>
                      <a:pt x="14" y="105"/>
                    </a:lnTo>
                    <a:lnTo>
                      <a:pt x="0" y="105"/>
                    </a:lnTo>
                    <a:close/>
                    <a:moveTo>
                      <a:pt x="14" y="50"/>
                    </a:moveTo>
                    <a:lnTo>
                      <a:pt x="41" y="50"/>
                    </a:lnTo>
                    <a:cubicBezTo>
                      <a:pt x="50" y="50"/>
                      <a:pt x="56" y="48"/>
                      <a:pt x="60" y="45"/>
                    </a:cubicBezTo>
                    <a:cubicBezTo>
                      <a:pt x="64" y="41"/>
                      <a:pt x="66" y="37"/>
                      <a:pt x="66" y="31"/>
                    </a:cubicBezTo>
                    <a:cubicBezTo>
                      <a:pt x="66" y="26"/>
                      <a:pt x="65" y="22"/>
                      <a:pt x="62" y="19"/>
                    </a:cubicBezTo>
                    <a:cubicBezTo>
                      <a:pt x="60" y="16"/>
                      <a:pt x="57" y="14"/>
                      <a:pt x="54" y="13"/>
                    </a:cubicBezTo>
                    <a:cubicBezTo>
                      <a:pt x="51" y="12"/>
                      <a:pt x="47" y="12"/>
                      <a:pt x="41" y="12"/>
                    </a:cubicBezTo>
                    <a:lnTo>
                      <a:pt x="14" y="12"/>
                    </a:lnTo>
                    <a:lnTo>
                      <a:pt x="1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845"/>
              <p:cNvSpPr>
                <a:spLocks/>
              </p:cNvSpPr>
              <p:nvPr/>
            </p:nvSpPr>
            <p:spPr bwMode="auto">
              <a:xfrm>
                <a:off x="3544" y="1787"/>
                <a:ext cx="16" cy="24"/>
              </a:xfrm>
              <a:custGeom>
                <a:avLst/>
                <a:gdLst>
                  <a:gd name="T0" fmla="*/ 70 w 70"/>
                  <a:gd name="T1" fmla="*/ 94 h 106"/>
                  <a:gd name="T2" fmla="*/ 70 w 70"/>
                  <a:gd name="T3" fmla="*/ 106 h 106"/>
                  <a:gd name="T4" fmla="*/ 0 w 70"/>
                  <a:gd name="T5" fmla="*/ 106 h 106"/>
                  <a:gd name="T6" fmla="*/ 2 w 70"/>
                  <a:gd name="T7" fmla="*/ 97 h 106"/>
                  <a:gd name="T8" fmla="*/ 10 w 70"/>
                  <a:gd name="T9" fmla="*/ 83 h 106"/>
                  <a:gd name="T10" fmla="*/ 27 w 70"/>
                  <a:gd name="T11" fmla="*/ 67 h 106"/>
                  <a:gd name="T12" fmla="*/ 50 w 70"/>
                  <a:gd name="T13" fmla="*/ 45 h 106"/>
                  <a:gd name="T14" fmla="*/ 56 w 70"/>
                  <a:gd name="T15" fmla="*/ 29 h 106"/>
                  <a:gd name="T16" fmla="*/ 51 w 70"/>
                  <a:gd name="T17" fmla="*/ 16 h 106"/>
                  <a:gd name="T18" fmla="*/ 37 w 70"/>
                  <a:gd name="T19" fmla="*/ 11 h 106"/>
                  <a:gd name="T20" fmla="*/ 22 w 70"/>
                  <a:gd name="T21" fmla="*/ 17 h 106"/>
                  <a:gd name="T22" fmla="*/ 16 w 70"/>
                  <a:gd name="T23" fmla="*/ 32 h 106"/>
                  <a:gd name="T24" fmla="*/ 3 w 70"/>
                  <a:gd name="T25" fmla="*/ 31 h 106"/>
                  <a:gd name="T26" fmla="*/ 13 w 70"/>
                  <a:gd name="T27" fmla="*/ 8 h 106"/>
                  <a:gd name="T28" fmla="*/ 37 w 70"/>
                  <a:gd name="T29" fmla="*/ 0 h 106"/>
                  <a:gd name="T30" fmla="*/ 61 w 70"/>
                  <a:gd name="T31" fmla="*/ 9 h 106"/>
                  <a:gd name="T32" fmla="*/ 70 w 70"/>
                  <a:gd name="T33" fmla="*/ 30 h 106"/>
                  <a:gd name="T34" fmla="*/ 67 w 70"/>
                  <a:gd name="T35" fmla="*/ 42 h 106"/>
                  <a:gd name="T36" fmla="*/ 58 w 70"/>
                  <a:gd name="T37" fmla="*/ 55 h 106"/>
                  <a:gd name="T38" fmla="*/ 39 w 70"/>
                  <a:gd name="T39" fmla="*/ 73 h 106"/>
                  <a:gd name="T40" fmla="*/ 24 w 70"/>
                  <a:gd name="T41" fmla="*/ 87 h 106"/>
                  <a:gd name="T42" fmla="*/ 18 w 70"/>
                  <a:gd name="T43" fmla="*/ 94 h 106"/>
                  <a:gd name="T44" fmla="*/ 70 w 70"/>
                  <a:gd name="T45" fmla="*/ 9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106">
                    <a:moveTo>
                      <a:pt x="70" y="94"/>
                    </a:moveTo>
                    <a:lnTo>
                      <a:pt x="70" y="106"/>
                    </a:lnTo>
                    <a:lnTo>
                      <a:pt x="0" y="106"/>
                    </a:lnTo>
                    <a:cubicBezTo>
                      <a:pt x="0" y="103"/>
                      <a:pt x="1" y="100"/>
                      <a:pt x="2" y="97"/>
                    </a:cubicBezTo>
                    <a:cubicBezTo>
                      <a:pt x="3" y="92"/>
                      <a:pt x="6" y="88"/>
                      <a:pt x="10" y="83"/>
                    </a:cubicBezTo>
                    <a:cubicBezTo>
                      <a:pt x="14" y="78"/>
                      <a:pt x="20" y="73"/>
                      <a:pt x="27" y="67"/>
                    </a:cubicBezTo>
                    <a:cubicBezTo>
                      <a:pt x="39" y="58"/>
                      <a:pt x="46" y="50"/>
                      <a:pt x="50" y="45"/>
                    </a:cubicBezTo>
                    <a:cubicBezTo>
                      <a:pt x="54" y="39"/>
                      <a:pt x="56" y="34"/>
                      <a:pt x="56" y="29"/>
                    </a:cubicBezTo>
                    <a:cubicBezTo>
                      <a:pt x="56" y="24"/>
                      <a:pt x="55" y="20"/>
                      <a:pt x="51" y="16"/>
                    </a:cubicBezTo>
                    <a:cubicBezTo>
                      <a:pt x="47" y="13"/>
                      <a:pt x="42" y="11"/>
                      <a:pt x="37" y="11"/>
                    </a:cubicBezTo>
                    <a:cubicBezTo>
                      <a:pt x="30" y="11"/>
                      <a:pt x="25" y="13"/>
                      <a:pt x="22" y="17"/>
                    </a:cubicBezTo>
                    <a:cubicBezTo>
                      <a:pt x="18" y="20"/>
                      <a:pt x="16" y="25"/>
                      <a:pt x="16" y="32"/>
                    </a:cubicBezTo>
                    <a:lnTo>
                      <a:pt x="3" y="31"/>
                    </a:lnTo>
                    <a:cubicBezTo>
                      <a:pt x="3" y="21"/>
                      <a:pt x="7" y="13"/>
                      <a:pt x="13" y="8"/>
                    </a:cubicBezTo>
                    <a:cubicBezTo>
                      <a:pt x="19" y="3"/>
                      <a:pt x="27" y="0"/>
                      <a:pt x="37" y="0"/>
                    </a:cubicBezTo>
                    <a:cubicBezTo>
                      <a:pt x="47" y="0"/>
                      <a:pt x="55" y="3"/>
                      <a:pt x="61" y="9"/>
                    </a:cubicBezTo>
                    <a:cubicBezTo>
                      <a:pt x="67" y="14"/>
                      <a:pt x="70" y="21"/>
                      <a:pt x="70" y="30"/>
                    </a:cubicBezTo>
                    <a:cubicBezTo>
                      <a:pt x="70" y="34"/>
                      <a:pt x="69" y="38"/>
                      <a:pt x="67" y="42"/>
                    </a:cubicBezTo>
                    <a:cubicBezTo>
                      <a:pt x="65" y="46"/>
                      <a:pt x="62" y="50"/>
                      <a:pt x="58" y="55"/>
                    </a:cubicBezTo>
                    <a:cubicBezTo>
                      <a:pt x="54" y="59"/>
                      <a:pt x="48" y="66"/>
                      <a:pt x="39" y="73"/>
                    </a:cubicBezTo>
                    <a:cubicBezTo>
                      <a:pt x="31" y="80"/>
                      <a:pt x="26" y="84"/>
                      <a:pt x="24" y="87"/>
                    </a:cubicBezTo>
                    <a:cubicBezTo>
                      <a:pt x="21" y="89"/>
                      <a:pt x="20" y="91"/>
                      <a:pt x="18" y="94"/>
                    </a:cubicBezTo>
                    <a:lnTo>
                      <a:pt x="7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Freeform 846"/>
              <p:cNvSpPr>
                <a:spLocks noEditPoints="1"/>
              </p:cNvSpPr>
              <p:nvPr/>
            </p:nvSpPr>
            <p:spPr bwMode="auto">
              <a:xfrm>
                <a:off x="4519" y="1922"/>
                <a:ext cx="25" cy="27"/>
              </a:xfrm>
              <a:custGeom>
                <a:avLst/>
                <a:gdLst>
                  <a:gd name="T0" fmla="*/ 0 w 113"/>
                  <a:gd name="T1" fmla="*/ 62 h 122"/>
                  <a:gd name="T2" fmla="*/ 16 w 113"/>
                  <a:gd name="T3" fmla="*/ 16 h 122"/>
                  <a:gd name="T4" fmla="*/ 57 w 113"/>
                  <a:gd name="T5" fmla="*/ 0 h 122"/>
                  <a:gd name="T6" fmla="*/ 86 w 113"/>
                  <a:gd name="T7" fmla="*/ 8 h 122"/>
                  <a:gd name="T8" fmla="*/ 106 w 113"/>
                  <a:gd name="T9" fmla="*/ 29 h 122"/>
                  <a:gd name="T10" fmla="*/ 113 w 113"/>
                  <a:gd name="T11" fmla="*/ 61 h 122"/>
                  <a:gd name="T12" fmla="*/ 106 w 113"/>
                  <a:gd name="T13" fmla="*/ 93 h 122"/>
                  <a:gd name="T14" fmla="*/ 85 w 113"/>
                  <a:gd name="T15" fmla="*/ 115 h 122"/>
                  <a:gd name="T16" fmla="*/ 56 w 113"/>
                  <a:gd name="T17" fmla="*/ 122 h 122"/>
                  <a:gd name="T18" fmla="*/ 27 w 113"/>
                  <a:gd name="T19" fmla="*/ 114 h 122"/>
                  <a:gd name="T20" fmla="*/ 7 w 113"/>
                  <a:gd name="T21" fmla="*/ 92 h 122"/>
                  <a:gd name="T22" fmla="*/ 0 w 113"/>
                  <a:gd name="T23" fmla="*/ 62 h 122"/>
                  <a:gd name="T24" fmla="*/ 16 w 113"/>
                  <a:gd name="T25" fmla="*/ 63 h 122"/>
                  <a:gd name="T26" fmla="*/ 28 w 113"/>
                  <a:gd name="T27" fmla="*/ 96 h 122"/>
                  <a:gd name="T28" fmla="*/ 56 w 113"/>
                  <a:gd name="T29" fmla="*/ 109 h 122"/>
                  <a:gd name="T30" fmla="*/ 85 w 113"/>
                  <a:gd name="T31" fmla="*/ 96 h 122"/>
                  <a:gd name="T32" fmla="*/ 97 w 113"/>
                  <a:gd name="T33" fmla="*/ 61 h 122"/>
                  <a:gd name="T34" fmla="*/ 92 w 113"/>
                  <a:gd name="T35" fmla="*/ 36 h 122"/>
                  <a:gd name="T36" fmla="*/ 78 w 113"/>
                  <a:gd name="T37" fmla="*/ 19 h 122"/>
                  <a:gd name="T38" fmla="*/ 57 w 113"/>
                  <a:gd name="T39" fmla="*/ 13 h 122"/>
                  <a:gd name="T40" fmla="*/ 28 w 113"/>
                  <a:gd name="T41" fmla="*/ 25 h 122"/>
                  <a:gd name="T42" fmla="*/ 16 w 113"/>
                  <a:gd name="T43" fmla="*/ 6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122">
                    <a:moveTo>
                      <a:pt x="0" y="62"/>
                    </a:moveTo>
                    <a:cubicBezTo>
                      <a:pt x="0" y="43"/>
                      <a:pt x="5" y="27"/>
                      <a:pt x="16" y="16"/>
                    </a:cubicBezTo>
                    <a:cubicBezTo>
                      <a:pt x="26" y="5"/>
                      <a:pt x="40" y="0"/>
                      <a:pt x="57" y="0"/>
                    </a:cubicBezTo>
                    <a:cubicBezTo>
                      <a:pt x="67" y="0"/>
                      <a:pt x="77" y="2"/>
                      <a:pt x="86" y="8"/>
                    </a:cubicBezTo>
                    <a:cubicBezTo>
                      <a:pt x="95" y="13"/>
                      <a:pt x="101" y="20"/>
                      <a:pt x="106" y="29"/>
                    </a:cubicBezTo>
                    <a:cubicBezTo>
                      <a:pt x="111" y="39"/>
                      <a:pt x="113" y="49"/>
                      <a:pt x="113" y="61"/>
                    </a:cubicBezTo>
                    <a:cubicBezTo>
                      <a:pt x="113" y="73"/>
                      <a:pt x="111" y="84"/>
                      <a:pt x="106" y="93"/>
                    </a:cubicBezTo>
                    <a:cubicBezTo>
                      <a:pt x="101" y="103"/>
                      <a:pt x="94" y="110"/>
                      <a:pt x="85" y="115"/>
                    </a:cubicBezTo>
                    <a:cubicBezTo>
                      <a:pt x="76" y="120"/>
                      <a:pt x="67" y="122"/>
                      <a:pt x="56" y="122"/>
                    </a:cubicBezTo>
                    <a:cubicBezTo>
                      <a:pt x="45" y="122"/>
                      <a:pt x="35" y="119"/>
                      <a:pt x="27" y="114"/>
                    </a:cubicBezTo>
                    <a:cubicBezTo>
                      <a:pt x="18" y="109"/>
                      <a:pt x="11" y="101"/>
                      <a:pt x="7" y="92"/>
                    </a:cubicBezTo>
                    <a:cubicBezTo>
                      <a:pt x="2" y="83"/>
                      <a:pt x="0" y="73"/>
                      <a:pt x="0" y="62"/>
                    </a:cubicBezTo>
                    <a:close/>
                    <a:moveTo>
                      <a:pt x="16" y="63"/>
                    </a:moveTo>
                    <a:cubicBezTo>
                      <a:pt x="16" y="77"/>
                      <a:pt x="20" y="88"/>
                      <a:pt x="28" y="96"/>
                    </a:cubicBezTo>
                    <a:cubicBezTo>
                      <a:pt x="35" y="104"/>
                      <a:pt x="45" y="109"/>
                      <a:pt x="56" y="109"/>
                    </a:cubicBezTo>
                    <a:cubicBezTo>
                      <a:pt x="68" y="109"/>
                      <a:pt x="78" y="104"/>
                      <a:pt x="85" y="96"/>
                    </a:cubicBezTo>
                    <a:cubicBezTo>
                      <a:pt x="93" y="88"/>
                      <a:pt x="97" y="76"/>
                      <a:pt x="97" y="61"/>
                    </a:cubicBezTo>
                    <a:cubicBezTo>
                      <a:pt x="97" y="51"/>
                      <a:pt x="95" y="43"/>
                      <a:pt x="92" y="36"/>
                    </a:cubicBezTo>
                    <a:cubicBezTo>
                      <a:pt x="89" y="29"/>
                      <a:pt x="84" y="23"/>
                      <a:pt x="78" y="19"/>
                    </a:cubicBezTo>
                    <a:cubicBezTo>
                      <a:pt x="71" y="15"/>
                      <a:pt x="64" y="13"/>
                      <a:pt x="57" y="13"/>
                    </a:cubicBezTo>
                    <a:cubicBezTo>
                      <a:pt x="46" y="13"/>
                      <a:pt x="36" y="17"/>
                      <a:pt x="28" y="25"/>
                    </a:cubicBezTo>
                    <a:cubicBezTo>
                      <a:pt x="20" y="32"/>
                      <a:pt x="16" y="45"/>
                      <a:pt x="1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Freeform 847"/>
              <p:cNvSpPr>
                <a:spLocks/>
              </p:cNvSpPr>
              <p:nvPr/>
            </p:nvSpPr>
            <p:spPr bwMode="auto">
              <a:xfrm>
                <a:off x="4549" y="1922"/>
                <a:ext cx="21" cy="27"/>
              </a:xfrm>
              <a:custGeom>
                <a:avLst/>
                <a:gdLst>
                  <a:gd name="T0" fmla="*/ 0 w 93"/>
                  <a:gd name="T1" fmla="*/ 118 h 118"/>
                  <a:gd name="T2" fmla="*/ 0 w 93"/>
                  <a:gd name="T3" fmla="*/ 0 h 118"/>
                  <a:gd name="T4" fmla="*/ 16 w 93"/>
                  <a:gd name="T5" fmla="*/ 0 h 118"/>
                  <a:gd name="T6" fmla="*/ 78 w 93"/>
                  <a:gd name="T7" fmla="*/ 93 h 118"/>
                  <a:gd name="T8" fmla="*/ 78 w 93"/>
                  <a:gd name="T9" fmla="*/ 0 h 118"/>
                  <a:gd name="T10" fmla="*/ 93 w 93"/>
                  <a:gd name="T11" fmla="*/ 0 h 118"/>
                  <a:gd name="T12" fmla="*/ 93 w 93"/>
                  <a:gd name="T13" fmla="*/ 118 h 118"/>
                  <a:gd name="T14" fmla="*/ 77 w 93"/>
                  <a:gd name="T15" fmla="*/ 118 h 118"/>
                  <a:gd name="T16" fmla="*/ 15 w 93"/>
                  <a:gd name="T17" fmla="*/ 25 h 118"/>
                  <a:gd name="T18" fmla="*/ 15 w 93"/>
                  <a:gd name="T19" fmla="*/ 118 h 118"/>
                  <a:gd name="T20" fmla="*/ 0 w 93"/>
                  <a:gd name="T21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118">
                    <a:moveTo>
                      <a:pt x="0" y="11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78" y="93"/>
                    </a:lnTo>
                    <a:lnTo>
                      <a:pt x="78" y="0"/>
                    </a:lnTo>
                    <a:lnTo>
                      <a:pt x="93" y="0"/>
                    </a:lnTo>
                    <a:lnTo>
                      <a:pt x="93" y="118"/>
                    </a:lnTo>
                    <a:lnTo>
                      <a:pt x="77" y="118"/>
                    </a:lnTo>
                    <a:lnTo>
                      <a:pt x="15" y="25"/>
                    </a:lnTo>
                    <a:lnTo>
                      <a:pt x="15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848"/>
              <p:cNvSpPr>
                <a:spLocks noChangeArrowheads="1"/>
              </p:cNvSpPr>
              <p:nvPr/>
            </p:nvSpPr>
            <p:spPr bwMode="auto">
              <a:xfrm>
                <a:off x="3529" y="1921"/>
                <a:ext cx="113" cy="113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849"/>
              <p:cNvSpPr>
                <a:spLocks noChangeArrowheads="1"/>
              </p:cNvSpPr>
              <p:nvPr/>
            </p:nvSpPr>
            <p:spPr bwMode="auto">
              <a:xfrm>
                <a:off x="3764" y="2329"/>
                <a:ext cx="842" cy="127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Oval 850"/>
              <p:cNvSpPr>
                <a:spLocks noChangeArrowheads="1"/>
              </p:cNvSpPr>
              <p:nvPr/>
            </p:nvSpPr>
            <p:spPr bwMode="auto">
              <a:xfrm>
                <a:off x="4273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Freeform 851"/>
              <p:cNvSpPr>
                <a:spLocks noEditPoints="1"/>
              </p:cNvSpPr>
              <p:nvPr/>
            </p:nvSpPr>
            <p:spPr bwMode="auto">
              <a:xfrm>
                <a:off x="4273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Oval 852"/>
              <p:cNvSpPr>
                <a:spLocks noChangeArrowheads="1"/>
              </p:cNvSpPr>
              <p:nvPr/>
            </p:nvSpPr>
            <p:spPr bwMode="auto">
              <a:xfrm>
                <a:off x="4331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Freeform 853"/>
              <p:cNvSpPr>
                <a:spLocks noEditPoints="1"/>
              </p:cNvSpPr>
              <p:nvPr/>
            </p:nvSpPr>
            <p:spPr bwMode="auto">
              <a:xfrm>
                <a:off x="4331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Oval 854"/>
              <p:cNvSpPr>
                <a:spLocks noChangeArrowheads="1"/>
              </p:cNvSpPr>
              <p:nvPr/>
            </p:nvSpPr>
            <p:spPr bwMode="auto">
              <a:xfrm>
                <a:off x="4389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855"/>
              <p:cNvSpPr>
                <a:spLocks noEditPoints="1"/>
              </p:cNvSpPr>
              <p:nvPr/>
            </p:nvSpPr>
            <p:spPr bwMode="auto">
              <a:xfrm>
                <a:off x="4389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Oval 856"/>
              <p:cNvSpPr>
                <a:spLocks noChangeArrowheads="1"/>
              </p:cNvSpPr>
              <p:nvPr/>
            </p:nvSpPr>
            <p:spPr bwMode="auto">
              <a:xfrm>
                <a:off x="4446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857"/>
              <p:cNvSpPr>
                <a:spLocks noEditPoints="1"/>
              </p:cNvSpPr>
              <p:nvPr/>
            </p:nvSpPr>
            <p:spPr bwMode="auto">
              <a:xfrm>
                <a:off x="4446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Oval 858"/>
              <p:cNvSpPr>
                <a:spLocks noChangeArrowheads="1"/>
              </p:cNvSpPr>
              <p:nvPr/>
            </p:nvSpPr>
            <p:spPr bwMode="auto">
              <a:xfrm>
                <a:off x="4504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859"/>
              <p:cNvSpPr>
                <a:spLocks noEditPoints="1"/>
              </p:cNvSpPr>
              <p:nvPr/>
            </p:nvSpPr>
            <p:spPr bwMode="auto">
              <a:xfrm>
                <a:off x="4504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Oval 860"/>
              <p:cNvSpPr>
                <a:spLocks noChangeArrowheads="1"/>
              </p:cNvSpPr>
              <p:nvPr/>
            </p:nvSpPr>
            <p:spPr bwMode="auto">
              <a:xfrm>
                <a:off x="4562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861"/>
              <p:cNvSpPr>
                <a:spLocks noEditPoints="1"/>
              </p:cNvSpPr>
              <p:nvPr/>
            </p:nvSpPr>
            <p:spPr bwMode="auto">
              <a:xfrm>
                <a:off x="4562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862"/>
              <p:cNvSpPr>
                <a:spLocks noChangeArrowheads="1"/>
              </p:cNvSpPr>
              <p:nvPr/>
            </p:nvSpPr>
            <p:spPr bwMode="auto">
              <a:xfrm>
                <a:off x="4563" y="2058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Oval 863"/>
              <p:cNvSpPr>
                <a:spLocks noChangeArrowheads="1"/>
              </p:cNvSpPr>
              <p:nvPr/>
            </p:nvSpPr>
            <p:spPr bwMode="auto">
              <a:xfrm>
                <a:off x="4621" y="2058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Oval 864"/>
              <p:cNvSpPr>
                <a:spLocks noChangeArrowheads="1"/>
              </p:cNvSpPr>
              <p:nvPr/>
            </p:nvSpPr>
            <p:spPr bwMode="auto">
              <a:xfrm>
                <a:off x="4563" y="2116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Oval 865"/>
              <p:cNvSpPr>
                <a:spLocks noChangeArrowheads="1"/>
              </p:cNvSpPr>
              <p:nvPr/>
            </p:nvSpPr>
            <p:spPr bwMode="auto">
              <a:xfrm>
                <a:off x="4621" y="2116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Oval 866"/>
              <p:cNvSpPr>
                <a:spLocks noChangeArrowheads="1"/>
              </p:cNvSpPr>
              <p:nvPr/>
            </p:nvSpPr>
            <p:spPr bwMode="auto">
              <a:xfrm>
                <a:off x="4563" y="2174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Oval 867"/>
              <p:cNvSpPr>
                <a:spLocks noChangeArrowheads="1"/>
              </p:cNvSpPr>
              <p:nvPr/>
            </p:nvSpPr>
            <p:spPr bwMode="auto">
              <a:xfrm>
                <a:off x="4621" y="2174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Oval 868"/>
              <p:cNvSpPr>
                <a:spLocks noChangeArrowheads="1"/>
              </p:cNvSpPr>
              <p:nvPr/>
            </p:nvSpPr>
            <p:spPr bwMode="auto">
              <a:xfrm>
                <a:off x="3592" y="1672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Oval 869"/>
              <p:cNvSpPr>
                <a:spLocks noChangeArrowheads="1"/>
              </p:cNvSpPr>
              <p:nvPr/>
            </p:nvSpPr>
            <p:spPr bwMode="auto">
              <a:xfrm>
                <a:off x="3592" y="173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Oval 870"/>
              <p:cNvSpPr>
                <a:spLocks noChangeArrowheads="1"/>
              </p:cNvSpPr>
              <p:nvPr/>
            </p:nvSpPr>
            <p:spPr bwMode="auto">
              <a:xfrm>
                <a:off x="3534" y="1672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871"/>
              <p:cNvSpPr>
                <a:spLocks noChangeArrowheads="1"/>
              </p:cNvSpPr>
              <p:nvPr/>
            </p:nvSpPr>
            <p:spPr bwMode="auto">
              <a:xfrm>
                <a:off x="3534" y="173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Oval 872"/>
              <p:cNvSpPr>
                <a:spLocks noChangeArrowheads="1"/>
              </p:cNvSpPr>
              <p:nvPr/>
            </p:nvSpPr>
            <p:spPr bwMode="auto">
              <a:xfrm>
                <a:off x="3476" y="1672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Oval 873"/>
              <p:cNvSpPr>
                <a:spLocks noChangeArrowheads="1"/>
              </p:cNvSpPr>
              <p:nvPr/>
            </p:nvSpPr>
            <p:spPr bwMode="auto">
              <a:xfrm>
                <a:off x="3476" y="1730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Oval 874"/>
              <p:cNvSpPr>
                <a:spLocks noChangeArrowheads="1"/>
              </p:cNvSpPr>
              <p:nvPr/>
            </p:nvSpPr>
            <p:spPr bwMode="auto">
              <a:xfrm>
                <a:off x="4066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Freeform 875"/>
              <p:cNvSpPr>
                <a:spLocks noEditPoints="1"/>
              </p:cNvSpPr>
              <p:nvPr/>
            </p:nvSpPr>
            <p:spPr bwMode="auto">
              <a:xfrm>
                <a:off x="4066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Oval 876"/>
              <p:cNvSpPr>
                <a:spLocks noChangeArrowheads="1"/>
              </p:cNvSpPr>
              <p:nvPr/>
            </p:nvSpPr>
            <p:spPr bwMode="auto">
              <a:xfrm>
                <a:off x="4008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877"/>
              <p:cNvSpPr>
                <a:spLocks noEditPoints="1"/>
              </p:cNvSpPr>
              <p:nvPr/>
            </p:nvSpPr>
            <p:spPr bwMode="auto">
              <a:xfrm>
                <a:off x="4008" y="1582"/>
                <a:ext cx="26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Oval 878"/>
              <p:cNvSpPr>
                <a:spLocks noChangeArrowheads="1"/>
              </p:cNvSpPr>
              <p:nvPr/>
            </p:nvSpPr>
            <p:spPr bwMode="auto">
              <a:xfrm>
                <a:off x="3950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879"/>
              <p:cNvSpPr>
                <a:spLocks noEditPoints="1"/>
              </p:cNvSpPr>
              <p:nvPr/>
            </p:nvSpPr>
            <p:spPr bwMode="auto">
              <a:xfrm>
                <a:off x="3950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3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880"/>
              <p:cNvSpPr>
                <a:spLocks noChangeArrowheads="1"/>
              </p:cNvSpPr>
              <p:nvPr/>
            </p:nvSpPr>
            <p:spPr bwMode="auto">
              <a:xfrm>
                <a:off x="3893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Freeform 881"/>
              <p:cNvSpPr>
                <a:spLocks noEditPoints="1"/>
              </p:cNvSpPr>
              <p:nvPr/>
            </p:nvSpPr>
            <p:spPr bwMode="auto">
              <a:xfrm>
                <a:off x="3893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Oval 882"/>
              <p:cNvSpPr>
                <a:spLocks noChangeArrowheads="1"/>
              </p:cNvSpPr>
              <p:nvPr/>
            </p:nvSpPr>
            <p:spPr bwMode="auto">
              <a:xfrm>
                <a:off x="3835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Freeform 883"/>
              <p:cNvSpPr>
                <a:spLocks noEditPoints="1"/>
              </p:cNvSpPr>
              <p:nvPr/>
            </p:nvSpPr>
            <p:spPr bwMode="auto">
              <a:xfrm>
                <a:off x="3835" y="1582"/>
                <a:ext cx="26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Oval 884"/>
              <p:cNvSpPr>
                <a:spLocks noChangeArrowheads="1"/>
              </p:cNvSpPr>
              <p:nvPr/>
            </p:nvSpPr>
            <p:spPr bwMode="auto">
              <a:xfrm>
                <a:off x="3778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Freeform 885"/>
              <p:cNvSpPr>
                <a:spLocks noEditPoints="1"/>
              </p:cNvSpPr>
              <p:nvPr/>
            </p:nvSpPr>
            <p:spPr bwMode="auto">
              <a:xfrm>
                <a:off x="3778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Oval 886"/>
              <p:cNvSpPr>
                <a:spLocks noChangeArrowheads="1"/>
              </p:cNvSpPr>
              <p:nvPr/>
            </p:nvSpPr>
            <p:spPr bwMode="auto">
              <a:xfrm>
                <a:off x="3720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Freeform 887"/>
              <p:cNvSpPr>
                <a:spLocks noEditPoints="1"/>
              </p:cNvSpPr>
              <p:nvPr/>
            </p:nvSpPr>
            <p:spPr bwMode="auto">
              <a:xfrm>
                <a:off x="3720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Oval 888"/>
              <p:cNvSpPr>
                <a:spLocks noChangeArrowheads="1"/>
              </p:cNvSpPr>
              <p:nvPr/>
            </p:nvSpPr>
            <p:spPr bwMode="auto">
              <a:xfrm>
                <a:off x="3662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Freeform 889"/>
              <p:cNvSpPr>
                <a:spLocks noEditPoints="1"/>
              </p:cNvSpPr>
              <p:nvPr/>
            </p:nvSpPr>
            <p:spPr bwMode="auto">
              <a:xfrm>
                <a:off x="3662" y="1582"/>
                <a:ext cx="26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Oval 890"/>
              <p:cNvSpPr>
                <a:spLocks noChangeArrowheads="1"/>
              </p:cNvSpPr>
              <p:nvPr/>
            </p:nvSpPr>
            <p:spPr bwMode="auto">
              <a:xfrm>
                <a:off x="3605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Freeform 891"/>
              <p:cNvSpPr>
                <a:spLocks noEditPoints="1"/>
              </p:cNvSpPr>
              <p:nvPr/>
            </p:nvSpPr>
            <p:spPr bwMode="auto">
              <a:xfrm>
                <a:off x="3605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Oval 892"/>
              <p:cNvSpPr>
                <a:spLocks noChangeArrowheads="1"/>
              </p:cNvSpPr>
              <p:nvPr/>
            </p:nvSpPr>
            <p:spPr bwMode="auto">
              <a:xfrm>
                <a:off x="3547" y="1599"/>
                <a:ext cx="25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Freeform 893"/>
              <p:cNvSpPr>
                <a:spLocks noEditPoints="1"/>
              </p:cNvSpPr>
              <p:nvPr/>
            </p:nvSpPr>
            <p:spPr bwMode="auto">
              <a:xfrm>
                <a:off x="3547" y="1582"/>
                <a:ext cx="25" cy="59"/>
              </a:xfrm>
              <a:custGeom>
                <a:avLst/>
                <a:gdLst>
                  <a:gd name="T0" fmla="*/ 0 w 113"/>
                  <a:gd name="T1" fmla="*/ 0 h 262"/>
                  <a:gd name="T2" fmla="*/ 113 w 113"/>
                  <a:gd name="T3" fmla="*/ 0 h 262"/>
                  <a:gd name="T4" fmla="*/ 113 w 113"/>
                  <a:gd name="T5" fmla="*/ 262 h 262"/>
                  <a:gd name="T6" fmla="*/ 0 w 113"/>
                  <a:gd name="T7" fmla="*/ 262 h 262"/>
                  <a:gd name="T8" fmla="*/ 0 w 113"/>
                  <a:gd name="T9" fmla="*/ 0 h 262"/>
                  <a:gd name="T10" fmla="*/ 0 w 113"/>
                  <a:gd name="T11" fmla="*/ 131 h 262"/>
                  <a:gd name="T12" fmla="*/ 57 w 113"/>
                  <a:gd name="T13" fmla="*/ 188 h 262"/>
                  <a:gd name="T14" fmla="*/ 113 w 113"/>
                  <a:gd name="T15" fmla="*/ 131 h 262"/>
                  <a:gd name="T16" fmla="*/ 57 w 113"/>
                  <a:gd name="T17" fmla="*/ 74 h 262"/>
                  <a:gd name="T18" fmla="*/ 0 w 113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262">
                    <a:moveTo>
                      <a:pt x="0" y="0"/>
                    </a:moveTo>
                    <a:lnTo>
                      <a:pt x="113" y="0"/>
                    </a:lnTo>
                    <a:lnTo>
                      <a:pt x="113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5" y="188"/>
                      <a:pt x="57" y="188"/>
                    </a:cubicBezTo>
                    <a:cubicBezTo>
                      <a:pt x="88" y="188"/>
                      <a:pt x="113" y="162"/>
                      <a:pt x="113" y="131"/>
                    </a:cubicBezTo>
                    <a:cubicBezTo>
                      <a:pt x="113" y="100"/>
                      <a:pt x="88" y="74"/>
                      <a:pt x="57" y="74"/>
                    </a:cubicBezTo>
                    <a:cubicBezTo>
                      <a:pt x="25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Oval 894"/>
              <p:cNvSpPr>
                <a:spLocks noChangeArrowheads="1"/>
              </p:cNvSpPr>
              <p:nvPr/>
            </p:nvSpPr>
            <p:spPr bwMode="auto">
              <a:xfrm>
                <a:off x="4562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Freeform 895"/>
              <p:cNvSpPr>
                <a:spLocks noEditPoints="1"/>
              </p:cNvSpPr>
              <p:nvPr/>
            </p:nvSpPr>
            <p:spPr bwMode="auto">
              <a:xfrm>
                <a:off x="4562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Oval 896"/>
              <p:cNvSpPr>
                <a:spLocks noChangeArrowheads="1"/>
              </p:cNvSpPr>
              <p:nvPr/>
            </p:nvSpPr>
            <p:spPr bwMode="auto">
              <a:xfrm>
                <a:off x="4504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Freeform 897"/>
              <p:cNvSpPr>
                <a:spLocks noEditPoints="1"/>
              </p:cNvSpPr>
              <p:nvPr/>
            </p:nvSpPr>
            <p:spPr bwMode="auto">
              <a:xfrm>
                <a:off x="4504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898"/>
              <p:cNvSpPr>
                <a:spLocks noChangeArrowheads="1"/>
              </p:cNvSpPr>
              <p:nvPr/>
            </p:nvSpPr>
            <p:spPr bwMode="auto">
              <a:xfrm>
                <a:off x="4446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Freeform 899"/>
              <p:cNvSpPr>
                <a:spLocks noEditPoints="1"/>
              </p:cNvSpPr>
              <p:nvPr/>
            </p:nvSpPr>
            <p:spPr bwMode="auto">
              <a:xfrm>
                <a:off x="4446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Oval 900"/>
              <p:cNvSpPr>
                <a:spLocks noChangeArrowheads="1"/>
              </p:cNvSpPr>
              <p:nvPr/>
            </p:nvSpPr>
            <p:spPr bwMode="auto">
              <a:xfrm>
                <a:off x="4389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901"/>
              <p:cNvSpPr>
                <a:spLocks noEditPoints="1"/>
              </p:cNvSpPr>
              <p:nvPr/>
            </p:nvSpPr>
            <p:spPr bwMode="auto">
              <a:xfrm>
                <a:off x="4389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Oval 902"/>
              <p:cNvSpPr>
                <a:spLocks noChangeArrowheads="1"/>
              </p:cNvSpPr>
              <p:nvPr/>
            </p:nvSpPr>
            <p:spPr bwMode="auto">
              <a:xfrm>
                <a:off x="4331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903"/>
              <p:cNvSpPr>
                <a:spLocks noEditPoints="1"/>
              </p:cNvSpPr>
              <p:nvPr/>
            </p:nvSpPr>
            <p:spPr bwMode="auto">
              <a:xfrm>
                <a:off x="4331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Oval 904"/>
              <p:cNvSpPr>
                <a:spLocks noChangeArrowheads="1"/>
              </p:cNvSpPr>
              <p:nvPr/>
            </p:nvSpPr>
            <p:spPr bwMode="auto">
              <a:xfrm>
                <a:off x="4273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Freeform 905"/>
              <p:cNvSpPr>
                <a:spLocks noEditPoints="1"/>
              </p:cNvSpPr>
              <p:nvPr/>
            </p:nvSpPr>
            <p:spPr bwMode="auto">
              <a:xfrm>
                <a:off x="4273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Oval 906"/>
              <p:cNvSpPr>
                <a:spLocks noChangeArrowheads="1"/>
              </p:cNvSpPr>
              <p:nvPr/>
            </p:nvSpPr>
            <p:spPr bwMode="auto">
              <a:xfrm>
                <a:off x="4216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Freeform 907"/>
              <p:cNvSpPr>
                <a:spLocks noEditPoints="1"/>
              </p:cNvSpPr>
              <p:nvPr/>
            </p:nvSpPr>
            <p:spPr bwMode="auto">
              <a:xfrm>
                <a:off x="4216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Oval 908"/>
              <p:cNvSpPr>
                <a:spLocks noChangeArrowheads="1"/>
              </p:cNvSpPr>
              <p:nvPr/>
            </p:nvSpPr>
            <p:spPr bwMode="auto">
              <a:xfrm>
                <a:off x="4158" y="1599"/>
                <a:ext cx="26" cy="26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Freeform 909"/>
              <p:cNvSpPr>
                <a:spLocks noEditPoints="1"/>
              </p:cNvSpPr>
              <p:nvPr/>
            </p:nvSpPr>
            <p:spPr bwMode="auto">
              <a:xfrm>
                <a:off x="4158" y="1582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57 w 114"/>
                  <a:gd name="T17" fmla="*/ 74 h 262"/>
                  <a:gd name="T18" fmla="*/ 0 w 114"/>
                  <a:gd name="T19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cubicBezTo>
                      <a:pt x="114" y="100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Oval 910"/>
              <p:cNvSpPr>
                <a:spLocks noChangeArrowheads="1"/>
              </p:cNvSpPr>
              <p:nvPr/>
            </p:nvSpPr>
            <p:spPr bwMode="auto">
              <a:xfrm>
                <a:off x="3812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Oval 911"/>
              <p:cNvSpPr>
                <a:spLocks noChangeArrowheads="1"/>
              </p:cNvSpPr>
              <p:nvPr/>
            </p:nvSpPr>
            <p:spPr bwMode="auto">
              <a:xfrm>
                <a:off x="3754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Freeform 912"/>
              <p:cNvSpPr>
                <a:spLocks noEditPoints="1"/>
              </p:cNvSpPr>
              <p:nvPr/>
            </p:nvSpPr>
            <p:spPr bwMode="auto">
              <a:xfrm>
                <a:off x="3812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Freeform 913"/>
              <p:cNvSpPr>
                <a:spLocks noEditPoints="1"/>
              </p:cNvSpPr>
              <p:nvPr/>
            </p:nvSpPr>
            <p:spPr bwMode="auto">
              <a:xfrm>
                <a:off x="3754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Oval 914"/>
              <p:cNvSpPr>
                <a:spLocks noChangeArrowheads="1"/>
              </p:cNvSpPr>
              <p:nvPr/>
            </p:nvSpPr>
            <p:spPr bwMode="auto">
              <a:xfrm>
                <a:off x="3870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915"/>
              <p:cNvSpPr>
                <a:spLocks noEditPoints="1"/>
              </p:cNvSpPr>
              <p:nvPr/>
            </p:nvSpPr>
            <p:spPr bwMode="auto">
              <a:xfrm>
                <a:off x="3870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Oval 916"/>
              <p:cNvSpPr>
                <a:spLocks noChangeArrowheads="1"/>
              </p:cNvSpPr>
              <p:nvPr/>
            </p:nvSpPr>
            <p:spPr bwMode="auto">
              <a:xfrm>
                <a:off x="3927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917"/>
              <p:cNvSpPr>
                <a:spLocks noEditPoints="1"/>
              </p:cNvSpPr>
              <p:nvPr/>
            </p:nvSpPr>
            <p:spPr bwMode="auto">
              <a:xfrm>
                <a:off x="3927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Oval 918"/>
              <p:cNvSpPr>
                <a:spLocks noChangeArrowheads="1"/>
              </p:cNvSpPr>
              <p:nvPr/>
            </p:nvSpPr>
            <p:spPr bwMode="auto">
              <a:xfrm>
                <a:off x="3985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Freeform 919"/>
              <p:cNvSpPr>
                <a:spLocks noEditPoints="1"/>
              </p:cNvSpPr>
              <p:nvPr/>
            </p:nvSpPr>
            <p:spPr bwMode="auto">
              <a:xfrm>
                <a:off x="3985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Oval 920"/>
              <p:cNvSpPr>
                <a:spLocks noChangeArrowheads="1"/>
              </p:cNvSpPr>
              <p:nvPr/>
            </p:nvSpPr>
            <p:spPr bwMode="auto">
              <a:xfrm>
                <a:off x="4043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Freeform 921"/>
              <p:cNvSpPr>
                <a:spLocks noEditPoints="1"/>
              </p:cNvSpPr>
              <p:nvPr/>
            </p:nvSpPr>
            <p:spPr bwMode="auto">
              <a:xfrm>
                <a:off x="4043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Oval 922"/>
              <p:cNvSpPr>
                <a:spLocks noChangeArrowheads="1"/>
              </p:cNvSpPr>
              <p:nvPr/>
            </p:nvSpPr>
            <p:spPr bwMode="auto">
              <a:xfrm>
                <a:off x="4100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Freeform 923"/>
              <p:cNvSpPr>
                <a:spLocks noEditPoints="1"/>
              </p:cNvSpPr>
              <p:nvPr/>
            </p:nvSpPr>
            <p:spPr bwMode="auto">
              <a:xfrm>
                <a:off x="4100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Oval 924"/>
              <p:cNvSpPr>
                <a:spLocks noChangeArrowheads="1"/>
              </p:cNvSpPr>
              <p:nvPr/>
            </p:nvSpPr>
            <p:spPr bwMode="auto">
              <a:xfrm>
                <a:off x="4158" y="2694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Freeform 925"/>
              <p:cNvSpPr>
                <a:spLocks noEditPoints="1"/>
              </p:cNvSpPr>
              <p:nvPr/>
            </p:nvSpPr>
            <p:spPr bwMode="auto">
              <a:xfrm>
                <a:off x="4158" y="2677"/>
                <a:ext cx="26" cy="59"/>
              </a:xfrm>
              <a:custGeom>
                <a:avLst/>
                <a:gdLst>
                  <a:gd name="T0" fmla="*/ 0 w 114"/>
                  <a:gd name="T1" fmla="*/ 0 h 262"/>
                  <a:gd name="T2" fmla="*/ 114 w 114"/>
                  <a:gd name="T3" fmla="*/ 0 h 262"/>
                  <a:gd name="T4" fmla="*/ 114 w 114"/>
                  <a:gd name="T5" fmla="*/ 262 h 262"/>
                  <a:gd name="T6" fmla="*/ 0 w 114"/>
                  <a:gd name="T7" fmla="*/ 262 h 262"/>
                  <a:gd name="T8" fmla="*/ 0 w 114"/>
                  <a:gd name="T9" fmla="*/ 0 h 262"/>
                  <a:gd name="T10" fmla="*/ 0 w 114"/>
                  <a:gd name="T11" fmla="*/ 131 h 262"/>
                  <a:gd name="T12" fmla="*/ 57 w 114"/>
                  <a:gd name="T13" fmla="*/ 188 h 262"/>
                  <a:gd name="T14" fmla="*/ 114 w 114"/>
                  <a:gd name="T15" fmla="*/ 131 h 262"/>
                  <a:gd name="T16" fmla="*/ 114 w 114"/>
                  <a:gd name="T17" fmla="*/ 131 h 262"/>
                  <a:gd name="T18" fmla="*/ 57 w 114"/>
                  <a:gd name="T19" fmla="*/ 74 h 262"/>
                  <a:gd name="T20" fmla="*/ 0 w 114"/>
                  <a:gd name="T21" fmla="*/ 13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62">
                    <a:moveTo>
                      <a:pt x="0" y="0"/>
                    </a:moveTo>
                    <a:lnTo>
                      <a:pt x="114" y="0"/>
                    </a:lnTo>
                    <a:lnTo>
                      <a:pt x="114" y="262"/>
                    </a:lnTo>
                    <a:lnTo>
                      <a:pt x="0" y="262"/>
                    </a:lnTo>
                    <a:lnTo>
                      <a:pt x="0" y="0"/>
                    </a:lnTo>
                    <a:moveTo>
                      <a:pt x="0" y="131"/>
                    </a:moveTo>
                    <a:cubicBezTo>
                      <a:pt x="0" y="162"/>
                      <a:pt x="26" y="188"/>
                      <a:pt x="57" y="188"/>
                    </a:cubicBezTo>
                    <a:cubicBezTo>
                      <a:pt x="88" y="188"/>
                      <a:pt x="114" y="162"/>
                      <a:pt x="114" y="131"/>
                    </a:cubicBezTo>
                    <a:lnTo>
                      <a:pt x="114" y="131"/>
                    </a:lnTo>
                    <a:cubicBezTo>
                      <a:pt x="114" y="99"/>
                      <a:pt x="88" y="74"/>
                      <a:pt x="57" y="74"/>
                    </a:cubicBezTo>
                    <a:cubicBezTo>
                      <a:pt x="26" y="74"/>
                      <a:pt x="0" y="100"/>
                      <a:pt x="0" y="131"/>
                    </a:cubicBez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Line 926"/>
              <p:cNvSpPr>
                <a:spLocks noChangeShapeType="1"/>
              </p:cNvSpPr>
              <p:nvPr/>
            </p:nvSpPr>
            <p:spPr bwMode="auto">
              <a:xfrm>
                <a:off x="3732" y="1787"/>
                <a:ext cx="856" cy="0"/>
              </a:xfrm>
              <a:prstGeom prst="line">
                <a:avLst/>
              </a:prstGeom>
              <a:noFill/>
              <a:ln w="1111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Line 927"/>
              <p:cNvSpPr>
                <a:spLocks noChangeShapeType="1"/>
              </p:cNvSpPr>
              <p:nvPr/>
            </p:nvSpPr>
            <p:spPr bwMode="auto">
              <a:xfrm>
                <a:off x="4271" y="2564"/>
                <a:ext cx="317" cy="0"/>
              </a:xfrm>
              <a:prstGeom prst="line">
                <a:avLst/>
              </a:prstGeom>
              <a:noFill/>
              <a:ln w="1111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Freeform 928"/>
              <p:cNvSpPr>
                <a:spLocks noEditPoints="1"/>
              </p:cNvSpPr>
              <p:nvPr/>
            </p:nvSpPr>
            <p:spPr bwMode="auto">
              <a:xfrm>
                <a:off x="4096" y="2580"/>
                <a:ext cx="16" cy="2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49 w 71"/>
                  <a:gd name="T7" fmla="*/ 1 h 93"/>
                  <a:gd name="T8" fmla="*/ 60 w 71"/>
                  <a:gd name="T9" fmla="*/ 5 h 93"/>
                  <a:gd name="T10" fmla="*/ 68 w 71"/>
                  <a:gd name="T11" fmla="*/ 14 h 93"/>
                  <a:gd name="T12" fmla="*/ 71 w 71"/>
                  <a:gd name="T13" fmla="*/ 27 h 93"/>
                  <a:gd name="T14" fmla="*/ 63 w 71"/>
                  <a:gd name="T15" fmla="*/ 47 h 93"/>
                  <a:gd name="T16" fmla="*/ 36 w 71"/>
                  <a:gd name="T17" fmla="*/ 55 h 93"/>
                  <a:gd name="T18" fmla="*/ 12 w 71"/>
                  <a:gd name="T19" fmla="*/ 55 h 93"/>
                  <a:gd name="T20" fmla="*/ 12 w 71"/>
                  <a:gd name="T21" fmla="*/ 93 h 93"/>
                  <a:gd name="T22" fmla="*/ 0 w 71"/>
                  <a:gd name="T23" fmla="*/ 93 h 93"/>
                  <a:gd name="T24" fmla="*/ 12 w 71"/>
                  <a:gd name="T25" fmla="*/ 44 h 93"/>
                  <a:gd name="T26" fmla="*/ 36 w 71"/>
                  <a:gd name="T27" fmla="*/ 44 h 93"/>
                  <a:gd name="T28" fmla="*/ 53 w 71"/>
                  <a:gd name="T29" fmla="*/ 40 h 93"/>
                  <a:gd name="T30" fmla="*/ 58 w 71"/>
                  <a:gd name="T31" fmla="*/ 27 h 93"/>
                  <a:gd name="T32" fmla="*/ 55 w 71"/>
                  <a:gd name="T33" fmla="*/ 17 h 93"/>
                  <a:gd name="T34" fmla="*/ 47 w 71"/>
                  <a:gd name="T35" fmla="*/ 12 h 93"/>
                  <a:gd name="T36" fmla="*/ 36 w 71"/>
                  <a:gd name="T37" fmla="*/ 11 h 93"/>
                  <a:gd name="T38" fmla="*/ 12 w 71"/>
                  <a:gd name="T39" fmla="*/ 11 h 93"/>
                  <a:gd name="T40" fmla="*/ 12 w 71"/>
                  <a:gd name="T41" fmla="*/ 4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1" y="0"/>
                      <a:pt x="46" y="0"/>
                      <a:pt x="49" y="1"/>
                    </a:cubicBezTo>
                    <a:cubicBezTo>
                      <a:pt x="53" y="2"/>
                      <a:pt x="57" y="3"/>
                      <a:pt x="60" y="5"/>
                    </a:cubicBezTo>
                    <a:cubicBezTo>
                      <a:pt x="63" y="7"/>
                      <a:pt x="66" y="10"/>
                      <a:pt x="68" y="14"/>
                    </a:cubicBezTo>
                    <a:cubicBezTo>
                      <a:pt x="70" y="18"/>
                      <a:pt x="71" y="22"/>
                      <a:pt x="71" y="27"/>
                    </a:cubicBezTo>
                    <a:cubicBezTo>
                      <a:pt x="71" y="35"/>
                      <a:pt x="68" y="41"/>
                      <a:pt x="63" y="47"/>
                    </a:cubicBezTo>
                    <a:cubicBezTo>
                      <a:pt x="58" y="52"/>
                      <a:pt x="49" y="55"/>
                      <a:pt x="36" y="55"/>
                    </a:cubicBezTo>
                    <a:lnTo>
                      <a:pt x="12" y="55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  <a:moveTo>
                      <a:pt x="12" y="44"/>
                    </a:moveTo>
                    <a:lnTo>
                      <a:pt x="36" y="44"/>
                    </a:lnTo>
                    <a:cubicBezTo>
                      <a:pt x="44" y="44"/>
                      <a:pt x="50" y="43"/>
                      <a:pt x="53" y="40"/>
                    </a:cubicBezTo>
                    <a:cubicBezTo>
                      <a:pt x="56" y="37"/>
                      <a:pt x="58" y="33"/>
                      <a:pt x="58" y="27"/>
                    </a:cubicBezTo>
                    <a:cubicBezTo>
                      <a:pt x="58" y="23"/>
                      <a:pt x="57" y="20"/>
                      <a:pt x="55" y="17"/>
                    </a:cubicBezTo>
                    <a:cubicBezTo>
                      <a:pt x="53" y="14"/>
                      <a:pt x="50" y="13"/>
                      <a:pt x="47" y="12"/>
                    </a:cubicBezTo>
                    <a:cubicBezTo>
                      <a:pt x="45" y="11"/>
                      <a:pt x="41" y="11"/>
                      <a:pt x="36" y="11"/>
                    </a:cubicBezTo>
                    <a:lnTo>
                      <a:pt x="12" y="11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Freeform 929"/>
              <p:cNvSpPr>
                <a:spLocks noEditPoints="1"/>
              </p:cNvSpPr>
              <p:nvPr/>
            </p:nvSpPr>
            <p:spPr bwMode="auto">
              <a:xfrm>
                <a:off x="4115" y="2579"/>
                <a:ext cx="20" cy="22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9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Freeform 930"/>
              <p:cNvSpPr>
                <a:spLocks/>
              </p:cNvSpPr>
              <p:nvPr/>
            </p:nvSpPr>
            <p:spPr bwMode="auto">
              <a:xfrm>
                <a:off x="4137" y="2580"/>
                <a:ext cx="27" cy="2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5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8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2 h 93"/>
                  <a:gd name="T32" fmla="*/ 59 w 119"/>
                  <a:gd name="T33" fmla="*/ 11 h 93"/>
                  <a:gd name="T34" fmla="*/ 57 w 119"/>
                  <a:gd name="T35" fmla="*/ 22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7"/>
                      <a:pt x="29" y="73"/>
                      <a:pt x="30" y="80"/>
                    </a:cubicBezTo>
                    <a:cubicBezTo>
                      <a:pt x="33" y="70"/>
                      <a:pt x="34" y="64"/>
                      <a:pt x="35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69"/>
                      <a:pt x="88" y="80"/>
                    </a:cubicBezTo>
                    <a:cubicBezTo>
                      <a:pt x="89" y="74"/>
                      <a:pt x="90" y="67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2"/>
                    </a:lnTo>
                    <a:cubicBezTo>
                      <a:pt x="61" y="16"/>
                      <a:pt x="60" y="12"/>
                      <a:pt x="59" y="11"/>
                    </a:cubicBezTo>
                    <a:cubicBezTo>
                      <a:pt x="58" y="15"/>
                      <a:pt x="57" y="19"/>
                      <a:pt x="57" y="22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Freeform 931"/>
              <p:cNvSpPr>
                <a:spLocks/>
              </p:cNvSpPr>
              <p:nvPr/>
            </p:nvSpPr>
            <p:spPr bwMode="auto">
              <a:xfrm>
                <a:off x="4167" y="2580"/>
                <a:ext cx="15" cy="21"/>
              </a:xfrm>
              <a:custGeom>
                <a:avLst/>
                <a:gdLst>
                  <a:gd name="T0" fmla="*/ 0 w 69"/>
                  <a:gd name="T1" fmla="*/ 93 h 93"/>
                  <a:gd name="T2" fmla="*/ 0 w 69"/>
                  <a:gd name="T3" fmla="*/ 0 h 93"/>
                  <a:gd name="T4" fmla="*/ 67 w 69"/>
                  <a:gd name="T5" fmla="*/ 0 h 93"/>
                  <a:gd name="T6" fmla="*/ 67 w 69"/>
                  <a:gd name="T7" fmla="*/ 11 h 93"/>
                  <a:gd name="T8" fmla="*/ 12 w 69"/>
                  <a:gd name="T9" fmla="*/ 11 h 93"/>
                  <a:gd name="T10" fmla="*/ 12 w 69"/>
                  <a:gd name="T11" fmla="*/ 39 h 93"/>
                  <a:gd name="T12" fmla="*/ 63 w 69"/>
                  <a:gd name="T13" fmla="*/ 39 h 93"/>
                  <a:gd name="T14" fmla="*/ 63 w 69"/>
                  <a:gd name="T15" fmla="*/ 50 h 93"/>
                  <a:gd name="T16" fmla="*/ 12 w 69"/>
                  <a:gd name="T17" fmla="*/ 50 h 93"/>
                  <a:gd name="T18" fmla="*/ 12 w 69"/>
                  <a:gd name="T19" fmla="*/ 82 h 93"/>
                  <a:gd name="T20" fmla="*/ 69 w 69"/>
                  <a:gd name="T21" fmla="*/ 82 h 93"/>
                  <a:gd name="T22" fmla="*/ 69 w 69"/>
                  <a:gd name="T23" fmla="*/ 93 h 93"/>
                  <a:gd name="T24" fmla="*/ 0 w 69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93">
                    <a:moveTo>
                      <a:pt x="0" y="93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67" y="11"/>
                    </a:lnTo>
                    <a:lnTo>
                      <a:pt x="12" y="11"/>
                    </a:lnTo>
                    <a:lnTo>
                      <a:pt x="12" y="39"/>
                    </a:lnTo>
                    <a:lnTo>
                      <a:pt x="63" y="39"/>
                    </a:lnTo>
                    <a:lnTo>
                      <a:pt x="63" y="50"/>
                    </a:lnTo>
                    <a:lnTo>
                      <a:pt x="12" y="50"/>
                    </a:lnTo>
                    <a:lnTo>
                      <a:pt x="12" y="82"/>
                    </a:lnTo>
                    <a:lnTo>
                      <a:pt x="69" y="82"/>
                    </a:lnTo>
                    <a:lnTo>
                      <a:pt x="69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Freeform 932"/>
              <p:cNvSpPr>
                <a:spLocks noEditPoints="1"/>
              </p:cNvSpPr>
              <p:nvPr/>
            </p:nvSpPr>
            <p:spPr bwMode="auto">
              <a:xfrm>
                <a:off x="4186" y="2580"/>
                <a:ext cx="19" cy="21"/>
              </a:xfrm>
              <a:custGeom>
                <a:avLst/>
                <a:gdLst>
                  <a:gd name="T0" fmla="*/ 0 w 82"/>
                  <a:gd name="T1" fmla="*/ 93 h 93"/>
                  <a:gd name="T2" fmla="*/ 0 w 82"/>
                  <a:gd name="T3" fmla="*/ 0 h 93"/>
                  <a:gd name="T4" fmla="*/ 41 w 82"/>
                  <a:gd name="T5" fmla="*/ 0 h 93"/>
                  <a:gd name="T6" fmla="*/ 60 w 82"/>
                  <a:gd name="T7" fmla="*/ 2 h 93"/>
                  <a:gd name="T8" fmla="*/ 71 w 82"/>
                  <a:gd name="T9" fmla="*/ 11 h 93"/>
                  <a:gd name="T10" fmla="*/ 74 w 82"/>
                  <a:gd name="T11" fmla="*/ 25 h 93"/>
                  <a:gd name="T12" fmla="*/ 68 w 82"/>
                  <a:gd name="T13" fmla="*/ 42 h 93"/>
                  <a:gd name="T14" fmla="*/ 48 w 82"/>
                  <a:gd name="T15" fmla="*/ 50 h 93"/>
                  <a:gd name="T16" fmla="*/ 56 w 82"/>
                  <a:gd name="T17" fmla="*/ 55 h 93"/>
                  <a:gd name="T18" fmla="*/ 66 w 82"/>
                  <a:gd name="T19" fmla="*/ 67 h 93"/>
                  <a:gd name="T20" fmla="*/ 82 w 82"/>
                  <a:gd name="T21" fmla="*/ 93 h 93"/>
                  <a:gd name="T22" fmla="*/ 67 w 82"/>
                  <a:gd name="T23" fmla="*/ 93 h 93"/>
                  <a:gd name="T24" fmla="*/ 54 w 82"/>
                  <a:gd name="T25" fmla="*/ 73 h 93"/>
                  <a:gd name="T26" fmla="*/ 45 w 82"/>
                  <a:gd name="T27" fmla="*/ 61 h 93"/>
                  <a:gd name="T28" fmla="*/ 39 w 82"/>
                  <a:gd name="T29" fmla="*/ 54 h 93"/>
                  <a:gd name="T30" fmla="*/ 34 w 82"/>
                  <a:gd name="T31" fmla="*/ 52 h 93"/>
                  <a:gd name="T32" fmla="*/ 27 w 82"/>
                  <a:gd name="T33" fmla="*/ 52 h 93"/>
                  <a:gd name="T34" fmla="*/ 13 w 82"/>
                  <a:gd name="T35" fmla="*/ 52 h 93"/>
                  <a:gd name="T36" fmla="*/ 13 w 82"/>
                  <a:gd name="T37" fmla="*/ 93 h 93"/>
                  <a:gd name="T38" fmla="*/ 0 w 82"/>
                  <a:gd name="T39" fmla="*/ 93 h 93"/>
                  <a:gd name="T40" fmla="*/ 13 w 82"/>
                  <a:gd name="T41" fmla="*/ 41 h 93"/>
                  <a:gd name="T42" fmla="*/ 39 w 82"/>
                  <a:gd name="T43" fmla="*/ 41 h 93"/>
                  <a:gd name="T44" fmla="*/ 52 w 82"/>
                  <a:gd name="T45" fmla="*/ 39 h 93"/>
                  <a:gd name="T46" fmla="*/ 59 w 82"/>
                  <a:gd name="T47" fmla="*/ 34 h 93"/>
                  <a:gd name="T48" fmla="*/ 62 w 82"/>
                  <a:gd name="T49" fmla="*/ 25 h 93"/>
                  <a:gd name="T50" fmla="*/ 57 w 82"/>
                  <a:gd name="T51" fmla="*/ 14 h 93"/>
                  <a:gd name="T52" fmla="*/ 42 w 82"/>
                  <a:gd name="T53" fmla="*/ 10 h 93"/>
                  <a:gd name="T54" fmla="*/ 13 w 82"/>
                  <a:gd name="T55" fmla="*/ 10 h 93"/>
                  <a:gd name="T56" fmla="*/ 13 w 82"/>
                  <a:gd name="T57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93">
                    <a:moveTo>
                      <a:pt x="0" y="93"/>
                    </a:moveTo>
                    <a:lnTo>
                      <a:pt x="0" y="0"/>
                    </a:lnTo>
                    <a:lnTo>
                      <a:pt x="41" y="0"/>
                    </a:lnTo>
                    <a:cubicBezTo>
                      <a:pt x="50" y="0"/>
                      <a:pt x="56" y="1"/>
                      <a:pt x="60" y="2"/>
                    </a:cubicBezTo>
                    <a:cubicBezTo>
                      <a:pt x="65" y="4"/>
                      <a:pt x="68" y="7"/>
                      <a:pt x="71" y="11"/>
                    </a:cubicBezTo>
                    <a:cubicBezTo>
                      <a:pt x="73" y="15"/>
                      <a:pt x="74" y="20"/>
                      <a:pt x="74" y="25"/>
                    </a:cubicBezTo>
                    <a:cubicBezTo>
                      <a:pt x="74" y="32"/>
                      <a:pt x="72" y="37"/>
                      <a:pt x="68" y="42"/>
                    </a:cubicBezTo>
                    <a:cubicBezTo>
                      <a:pt x="64" y="46"/>
                      <a:pt x="57" y="49"/>
                      <a:pt x="48" y="50"/>
                    </a:cubicBezTo>
                    <a:cubicBezTo>
                      <a:pt x="52" y="52"/>
                      <a:pt x="54" y="54"/>
                      <a:pt x="56" y="55"/>
                    </a:cubicBezTo>
                    <a:cubicBezTo>
                      <a:pt x="59" y="58"/>
                      <a:pt x="63" y="63"/>
                      <a:pt x="66" y="67"/>
                    </a:cubicBezTo>
                    <a:lnTo>
                      <a:pt x="82" y="93"/>
                    </a:lnTo>
                    <a:lnTo>
                      <a:pt x="67" y="93"/>
                    </a:lnTo>
                    <a:lnTo>
                      <a:pt x="54" y="73"/>
                    </a:lnTo>
                    <a:cubicBezTo>
                      <a:pt x="51" y="68"/>
                      <a:pt x="48" y="64"/>
                      <a:pt x="45" y="61"/>
                    </a:cubicBezTo>
                    <a:cubicBezTo>
                      <a:pt x="43" y="58"/>
                      <a:pt x="41" y="56"/>
                      <a:pt x="39" y="54"/>
                    </a:cubicBezTo>
                    <a:cubicBezTo>
                      <a:pt x="37" y="53"/>
                      <a:pt x="35" y="52"/>
                      <a:pt x="34" y="52"/>
                    </a:cubicBezTo>
                    <a:cubicBezTo>
                      <a:pt x="32" y="52"/>
                      <a:pt x="30" y="52"/>
                      <a:pt x="27" y="52"/>
                    </a:cubicBezTo>
                    <a:lnTo>
                      <a:pt x="13" y="52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1"/>
                    </a:moveTo>
                    <a:lnTo>
                      <a:pt x="39" y="41"/>
                    </a:lnTo>
                    <a:cubicBezTo>
                      <a:pt x="45" y="41"/>
                      <a:pt x="49" y="40"/>
                      <a:pt x="52" y="39"/>
                    </a:cubicBezTo>
                    <a:cubicBezTo>
                      <a:pt x="55" y="38"/>
                      <a:pt x="58" y="36"/>
                      <a:pt x="59" y="34"/>
                    </a:cubicBezTo>
                    <a:cubicBezTo>
                      <a:pt x="61" y="31"/>
                      <a:pt x="62" y="28"/>
                      <a:pt x="62" y="25"/>
                    </a:cubicBezTo>
                    <a:cubicBezTo>
                      <a:pt x="62" y="21"/>
                      <a:pt x="60" y="17"/>
                      <a:pt x="57" y="14"/>
                    </a:cubicBezTo>
                    <a:cubicBezTo>
                      <a:pt x="54" y="12"/>
                      <a:pt x="49" y="10"/>
                      <a:pt x="42" y="10"/>
                    </a:cubicBezTo>
                    <a:lnTo>
                      <a:pt x="13" y="10"/>
                    </a:lnTo>
                    <a:lnTo>
                      <a:pt x="1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Line 933"/>
              <p:cNvSpPr>
                <a:spLocks noChangeShapeType="1"/>
              </p:cNvSpPr>
              <p:nvPr/>
            </p:nvSpPr>
            <p:spPr bwMode="auto">
              <a:xfrm>
                <a:off x="3911" y="2564"/>
                <a:ext cx="288" cy="0"/>
              </a:xfrm>
              <a:prstGeom prst="line">
                <a:avLst/>
              </a:prstGeom>
              <a:noFill/>
              <a:ln w="11113" cap="rnd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1" name="Group 1135"/>
            <p:cNvGrpSpPr>
              <a:grpSpLocks/>
            </p:cNvGrpSpPr>
            <p:nvPr/>
          </p:nvGrpSpPr>
          <p:grpSpPr bwMode="auto">
            <a:xfrm>
              <a:off x="5497513" y="2513013"/>
              <a:ext cx="1905000" cy="1828800"/>
              <a:chOff x="3463" y="1583"/>
              <a:chExt cx="1200" cy="1152"/>
            </a:xfrm>
          </p:grpSpPr>
          <p:sp>
            <p:nvSpPr>
              <p:cNvPr id="1066" name="Freeform 935"/>
              <p:cNvSpPr>
                <a:spLocks noEditPoints="1"/>
              </p:cNvSpPr>
              <p:nvPr/>
            </p:nvSpPr>
            <p:spPr bwMode="auto">
              <a:xfrm>
                <a:off x="4567" y="1656"/>
                <a:ext cx="22" cy="14"/>
              </a:xfrm>
              <a:custGeom>
                <a:avLst/>
                <a:gdLst>
                  <a:gd name="T0" fmla="*/ 48 w 97"/>
                  <a:gd name="T1" fmla="*/ 61 h 61"/>
                  <a:gd name="T2" fmla="*/ 21 w 97"/>
                  <a:gd name="T3" fmla="*/ 58 h 61"/>
                  <a:gd name="T4" fmla="*/ 5 w 97"/>
                  <a:gd name="T5" fmla="*/ 48 h 61"/>
                  <a:gd name="T6" fmla="*/ 0 w 97"/>
                  <a:gd name="T7" fmla="*/ 31 h 61"/>
                  <a:gd name="T8" fmla="*/ 3 w 97"/>
                  <a:gd name="T9" fmla="*/ 17 h 61"/>
                  <a:gd name="T10" fmla="*/ 12 w 97"/>
                  <a:gd name="T11" fmla="*/ 8 h 61"/>
                  <a:gd name="T12" fmla="*/ 26 w 97"/>
                  <a:gd name="T13" fmla="*/ 2 h 61"/>
                  <a:gd name="T14" fmla="*/ 48 w 97"/>
                  <a:gd name="T15" fmla="*/ 0 h 61"/>
                  <a:gd name="T16" fmla="*/ 75 w 97"/>
                  <a:gd name="T17" fmla="*/ 3 h 61"/>
                  <a:gd name="T18" fmla="*/ 91 w 97"/>
                  <a:gd name="T19" fmla="*/ 13 h 61"/>
                  <a:gd name="T20" fmla="*/ 97 w 97"/>
                  <a:gd name="T21" fmla="*/ 31 h 61"/>
                  <a:gd name="T22" fmla="*/ 87 w 97"/>
                  <a:gd name="T23" fmla="*/ 52 h 61"/>
                  <a:gd name="T24" fmla="*/ 48 w 97"/>
                  <a:gd name="T25" fmla="*/ 61 h 61"/>
                  <a:gd name="T26" fmla="*/ 48 w 97"/>
                  <a:gd name="T27" fmla="*/ 49 h 61"/>
                  <a:gd name="T28" fmla="*/ 79 w 97"/>
                  <a:gd name="T29" fmla="*/ 44 h 61"/>
                  <a:gd name="T30" fmla="*/ 87 w 97"/>
                  <a:gd name="T31" fmla="*/ 31 h 61"/>
                  <a:gd name="T32" fmla="*/ 79 w 97"/>
                  <a:gd name="T33" fmla="*/ 17 h 61"/>
                  <a:gd name="T34" fmla="*/ 48 w 97"/>
                  <a:gd name="T35" fmla="*/ 12 h 61"/>
                  <a:gd name="T36" fmla="*/ 17 w 97"/>
                  <a:gd name="T37" fmla="*/ 17 h 61"/>
                  <a:gd name="T38" fmla="*/ 9 w 97"/>
                  <a:gd name="T39" fmla="*/ 31 h 61"/>
                  <a:gd name="T40" fmla="*/ 16 w 97"/>
                  <a:gd name="T41" fmla="*/ 43 h 61"/>
                  <a:gd name="T42" fmla="*/ 48 w 97"/>
                  <a:gd name="T43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1">
                    <a:moveTo>
                      <a:pt x="48" y="61"/>
                    </a:moveTo>
                    <a:cubicBezTo>
                      <a:pt x="37" y="61"/>
                      <a:pt x="28" y="60"/>
                      <a:pt x="21" y="58"/>
                    </a:cubicBezTo>
                    <a:cubicBezTo>
                      <a:pt x="14" y="56"/>
                      <a:pt x="9" y="52"/>
                      <a:pt x="5" y="48"/>
                    </a:cubicBezTo>
                    <a:cubicBezTo>
                      <a:pt x="2" y="43"/>
                      <a:pt x="0" y="37"/>
                      <a:pt x="0" y="31"/>
                    </a:cubicBezTo>
                    <a:cubicBezTo>
                      <a:pt x="0" y="25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0" y="3"/>
                      <a:pt x="26" y="2"/>
                    </a:cubicBezTo>
                    <a:cubicBezTo>
                      <a:pt x="31" y="0"/>
                      <a:pt x="39" y="0"/>
                      <a:pt x="48" y="0"/>
                    </a:cubicBezTo>
                    <a:cubicBezTo>
                      <a:pt x="59" y="0"/>
                      <a:pt x="68" y="1"/>
                      <a:pt x="75" y="3"/>
                    </a:cubicBezTo>
                    <a:cubicBezTo>
                      <a:pt x="82" y="5"/>
                      <a:pt x="87" y="9"/>
                      <a:pt x="91" y="13"/>
                    </a:cubicBezTo>
                    <a:cubicBezTo>
                      <a:pt x="95" y="18"/>
                      <a:pt x="97" y="24"/>
                      <a:pt x="97" y="31"/>
                    </a:cubicBezTo>
                    <a:cubicBezTo>
                      <a:pt x="97" y="40"/>
                      <a:pt x="93" y="47"/>
                      <a:pt x="87" y="52"/>
                    </a:cubicBezTo>
                    <a:cubicBezTo>
                      <a:pt x="79" y="58"/>
                      <a:pt x="66" y="61"/>
                      <a:pt x="48" y="61"/>
                    </a:cubicBezTo>
                    <a:close/>
                    <a:moveTo>
                      <a:pt x="48" y="49"/>
                    </a:moveTo>
                    <a:cubicBezTo>
                      <a:pt x="64" y="49"/>
                      <a:pt x="74" y="48"/>
                      <a:pt x="79" y="44"/>
                    </a:cubicBezTo>
                    <a:cubicBezTo>
                      <a:pt x="84" y="40"/>
                      <a:pt x="87" y="36"/>
                      <a:pt x="87" y="31"/>
                    </a:cubicBezTo>
                    <a:cubicBezTo>
                      <a:pt x="87" y="25"/>
                      <a:pt x="84" y="21"/>
                      <a:pt x="79" y="17"/>
                    </a:cubicBezTo>
                    <a:cubicBezTo>
                      <a:pt x="74" y="13"/>
                      <a:pt x="64" y="12"/>
                      <a:pt x="48" y="12"/>
                    </a:cubicBezTo>
                    <a:cubicBezTo>
                      <a:pt x="33" y="12"/>
                      <a:pt x="22" y="13"/>
                      <a:pt x="17" y="17"/>
                    </a:cubicBezTo>
                    <a:cubicBezTo>
                      <a:pt x="12" y="21"/>
                      <a:pt x="9" y="25"/>
                      <a:pt x="9" y="31"/>
                    </a:cubicBezTo>
                    <a:cubicBezTo>
                      <a:pt x="9" y="36"/>
                      <a:pt x="12" y="40"/>
                      <a:pt x="16" y="43"/>
                    </a:cubicBezTo>
                    <a:cubicBezTo>
                      <a:pt x="22" y="47"/>
                      <a:pt x="33" y="49"/>
                      <a:pt x="4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936"/>
              <p:cNvSpPr>
                <a:spLocks/>
              </p:cNvSpPr>
              <p:nvPr/>
            </p:nvSpPr>
            <p:spPr bwMode="auto">
              <a:xfrm>
                <a:off x="4509" y="1660"/>
                <a:ext cx="22" cy="8"/>
              </a:xfrm>
              <a:custGeom>
                <a:avLst/>
                <a:gdLst>
                  <a:gd name="T0" fmla="*/ 95 w 95"/>
                  <a:gd name="T1" fmla="*/ 0 h 34"/>
                  <a:gd name="T2" fmla="*/ 95 w 95"/>
                  <a:gd name="T3" fmla="*/ 11 h 34"/>
                  <a:gd name="T4" fmla="*/ 21 w 95"/>
                  <a:gd name="T5" fmla="*/ 11 h 34"/>
                  <a:gd name="T6" fmla="*/ 29 w 95"/>
                  <a:gd name="T7" fmla="*/ 22 h 34"/>
                  <a:gd name="T8" fmla="*/ 35 w 95"/>
                  <a:gd name="T9" fmla="*/ 34 h 34"/>
                  <a:gd name="T10" fmla="*/ 24 w 95"/>
                  <a:gd name="T11" fmla="*/ 34 h 34"/>
                  <a:gd name="T12" fmla="*/ 13 w 95"/>
                  <a:gd name="T13" fmla="*/ 17 h 34"/>
                  <a:gd name="T14" fmla="*/ 0 w 95"/>
                  <a:gd name="T15" fmla="*/ 7 h 34"/>
                  <a:gd name="T16" fmla="*/ 0 w 95"/>
                  <a:gd name="T17" fmla="*/ 0 h 34"/>
                  <a:gd name="T18" fmla="*/ 95 w 95"/>
                  <a:gd name="T1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4">
                    <a:moveTo>
                      <a:pt x="95" y="0"/>
                    </a:moveTo>
                    <a:lnTo>
                      <a:pt x="95" y="11"/>
                    </a:lnTo>
                    <a:lnTo>
                      <a:pt x="21" y="11"/>
                    </a:lnTo>
                    <a:cubicBezTo>
                      <a:pt x="24" y="14"/>
                      <a:pt x="26" y="18"/>
                      <a:pt x="29" y="22"/>
                    </a:cubicBezTo>
                    <a:cubicBezTo>
                      <a:pt x="32" y="27"/>
                      <a:pt x="34" y="31"/>
                      <a:pt x="35" y="34"/>
                    </a:cubicBezTo>
                    <a:lnTo>
                      <a:pt x="24" y="34"/>
                    </a:lnTo>
                    <a:cubicBezTo>
                      <a:pt x="21" y="28"/>
                      <a:pt x="17" y="22"/>
                      <a:pt x="13" y="17"/>
                    </a:cubicBezTo>
                    <a:cubicBezTo>
                      <a:pt x="8" y="13"/>
                      <a:pt x="4" y="9"/>
                      <a:pt x="0" y="7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937"/>
              <p:cNvSpPr>
                <a:spLocks/>
              </p:cNvSpPr>
              <p:nvPr/>
            </p:nvSpPr>
            <p:spPr bwMode="auto">
              <a:xfrm>
                <a:off x="4509" y="1756"/>
                <a:ext cx="22" cy="17"/>
              </a:xfrm>
              <a:custGeom>
                <a:avLst/>
                <a:gdLst>
                  <a:gd name="T0" fmla="*/ 95 w 95"/>
                  <a:gd name="T1" fmla="*/ 44 h 75"/>
                  <a:gd name="T2" fmla="*/ 11 w 95"/>
                  <a:gd name="T3" fmla="*/ 44 h 75"/>
                  <a:gd name="T4" fmla="*/ 11 w 95"/>
                  <a:gd name="T5" fmla="*/ 75 h 75"/>
                  <a:gd name="T6" fmla="*/ 0 w 95"/>
                  <a:gd name="T7" fmla="*/ 75 h 75"/>
                  <a:gd name="T8" fmla="*/ 0 w 95"/>
                  <a:gd name="T9" fmla="*/ 0 h 75"/>
                  <a:gd name="T10" fmla="*/ 11 w 95"/>
                  <a:gd name="T11" fmla="*/ 0 h 75"/>
                  <a:gd name="T12" fmla="*/ 11 w 95"/>
                  <a:gd name="T13" fmla="*/ 31 h 75"/>
                  <a:gd name="T14" fmla="*/ 95 w 95"/>
                  <a:gd name="T15" fmla="*/ 31 h 75"/>
                  <a:gd name="T16" fmla="*/ 95 w 95"/>
                  <a:gd name="T17" fmla="*/ 4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75">
                    <a:moveTo>
                      <a:pt x="95" y="44"/>
                    </a:moveTo>
                    <a:lnTo>
                      <a:pt x="11" y="44"/>
                    </a:lnTo>
                    <a:lnTo>
                      <a:pt x="11" y="75"/>
                    </a:lnTo>
                    <a:lnTo>
                      <a:pt x="0" y="75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31"/>
                    </a:lnTo>
                    <a:lnTo>
                      <a:pt x="95" y="31"/>
                    </a:lnTo>
                    <a:lnTo>
                      <a:pt x="95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938"/>
              <p:cNvSpPr>
                <a:spLocks/>
              </p:cNvSpPr>
              <p:nvPr/>
            </p:nvSpPr>
            <p:spPr bwMode="auto">
              <a:xfrm>
                <a:off x="4509" y="1736"/>
                <a:ext cx="22" cy="19"/>
              </a:xfrm>
              <a:custGeom>
                <a:avLst/>
                <a:gdLst>
                  <a:gd name="T0" fmla="*/ 95 w 95"/>
                  <a:gd name="T1" fmla="*/ 86 h 86"/>
                  <a:gd name="T2" fmla="*/ 46 w 95"/>
                  <a:gd name="T3" fmla="*/ 50 h 86"/>
                  <a:gd name="T4" fmla="*/ 0 w 95"/>
                  <a:gd name="T5" fmla="*/ 82 h 86"/>
                  <a:gd name="T6" fmla="*/ 0 w 95"/>
                  <a:gd name="T7" fmla="*/ 67 h 86"/>
                  <a:gd name="T8" fmla="*/ 25 w 95"/>
                  <a:gd name="T9" fmla="*/ 50 h 86"/>
                  <a:gd name="T10" fmla="*/ 36 w 95"/>
                  <a:gd name="T11" fmla="*/ 42 h 86"/>
                  <a:gd name="T12" fmla="*/ 25 w 95"/>
                  <a:gd name="T13" fmla="*/ 35 h 86"/>
                  <a:gd name="T14" fmla="*/ 0 w 95"/>
                  <a:gd name="T15" fmla="*/ 16 h 86"/>
                  <a:gd name="T16" fmla="*/ 0 w 95"/>
                  <a:gd name="T17" fmla="*/ 2 h 86"/>
                  <a:gd name="T18" fmla="*/ 45 w 95"/>
                  <a:gd name="T19" fmla="*/ 35 h 86"/>
                  <a:gd name="T20" fmla="*/ 95 w 95"/>
                  <a:gd name="T21" fmla="*/ 0 h 86"/>
                  <a:gd name="T22" fmla="*/ 95 w 95"/>
                  <a:gd name="T23" fmla="*/ 15 h 86"/>
                  <a:gd name="T24" fmla="*/ 61 w 95"/>
                  <a:gd name="T25" fmla="*/ 39 h 86"/>
                  <a:gd name="T26" fmla="*/ 55 w 95"/>
                  <a:gd name="T27" fmla="*/ 43 h 86"/>
                  <a:gd name="T28" fmla="*/ 62 w 95"/>
                  <a:gd name="T29" fmla="*/ 48 h 86"/>
                  <a:gd name="T30" fmla="*/ 95 w 95"/>
                  <a:gd name="T31" fmla="*/ 71 h 86"/>
                  <a:gd name="T32" fmla="*/ 95 w 95"/>
                  <a:gd name="T3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86">
                    <a:moveTo>
                      <a:pt x="95" y="86"/>
                    </a:moveTo>
                    <a:lnTo>
                      <a:pt x="46" y="50"/>
                    </a:lnTo>
                    <a:lnTo>
                      <a:pt x="0" y="82"/>
                    </a:lnTo>
                    <a:lnTo>
                      <a:pt x="0" y="67"/>
                    </a:lnTo>
                    <a:lnTo>
                      <a:pt x="25" y="50"/>
                    </a:lnTo>
                    <a:cubicBezTo>
                      <a:pt x="30" y="46"/>
                      <a:pt x="33" y="44"/>
                      <a:pt x="36" y="42"/>
                    </a:cubicBezTo>
                    <a:cubicBezTo>
                      <a:pt x="33" y="40"/>
                      <a:pt x="29" y="38"/>
                      <a:pt x="25" y="35"/>
                    </a:cubicBezTo>
                    <a:lnTo>
                      <a:pt x="0" y="16"/>
                    </a:lnTo>
                    <a:lnTo>
                      <a:pt x="0" y="2"/>
                    </a:lnTo>
                    <a:lnTo>
                      <a:pt x="45" y="35"/>
                    </a:lnTo>
                    <a:lnTo>
                      <a:pt x="95" y="0"/>
                    </a:lnTo>
                    <a:lnTo>
                      <a:pt x="95" y="15"/>
                    </a:lnTo>
                    <a:lnTo>
                      <a:pt x="61" y="39"/>
                    </a:lnTo>
                    <a:cubicBezTo>
                      <a:pt x="59" y="40"/>
                      <a:pt x="57" y="42"/>
                      <a:pt x="55" y="43"/>
                    </a:cubicBezTo>
                    <a:cubicBezTo>
                      <a:pt x="58" y="45"/>
                      <a:pt x="61" y="47"/>
                      <a:pt x="62" y="48"/>
                    </a:cubicBezTo>
                    <a:lnTo>
                      <a:pt x="95" y="71"/>
                    </a:lnTo>
                    <a:lnTo>
                      <a:pt x="95" y="8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939"/>
              <p:cNvSpPr>
                <a:spLocks noEditPoints="1"/>
              </p:cNvSpPr>
              <p:nvPr/>
            </p:nvSpPr>
            <p:spPr bwMode="auto">
              <a:xfrm>
                <a:off x="4509" y="1720"/>
                <a:ext cx="22" cy="14"/>
              </a:xfrm>
              <a:custGeom>
                <a:avLst/>
                <a:gdLst>
                  <a:gd name="T0" fmla="*/ 48 w 97"/>
                  <a:gd name="T1" fmla="*/ 62 h 62"/>
                  <a:gd name="T2" fmla="*/ 21 w 97"/>
                  <a:gd name="T3" fmla="*/ 59 h 62"/>
                  <a:gd name="T4" fmla="*/ 5 w 97"/>
                  <a:gd name="T5" fmla="*/ 48 h 62"/>
                  <a:gd name="T6" fmla="*/ 0 w 97"/>
                  <a:gd name="T7" fmla="*/ 31 h 62"/>
                  <a:gd name="T8" fmla="*/ 3 w 97"/>
                  <a:gd name="T9" fmla="*/ 18 h 62"/>
                  <a:gd name="T10" fmla="*/ 12 w 97"/>
                  <a:gd name="T11" fmla="*/ 8 h 62"/>
                  <a:gd name="T12" fmla="*/ 26 w 97"/>
                  <a:gd name="T13" fmla="*/ 3 h 62"/>
                  <a:gd name="T14" fmla="*/ 48 w 97"/>
                  <a:gd name="T15" fmla="*/ 0 h 62"/>
                  <a:gd name="T16" fmla="*/ 75 w 97"/>
                  <a:gd name="T17" fmla="*/ 4 h 62"/>
                  <a:gd name="T18" fmla="*/ 91 w 97"/>
                  <a:gd name="T19" fmla="*/ 14 h 62"/>
                  <a:gd name="T20" fmla="*/ 97 w 97"/>
                  <a:gd name="T21" fmla="*/ 31 h 62"/>
                  <a:gd name="T22" fmla="*/ 87 w 97"/>
                  <a:gd name="T23" fmla="*/ 53 h 62"/>
                  <a:gd name="T24" fmla="*/ 48 w 97"/>
                  <a:gd name="T25" fmla="*/ 62 h 62"/>
                  <a:gd name="T26" fmla="*/ 48 w 97"/>
                  <a:gd name="T27" fmla="*/ 50 h 62"/>
                  <a:gd name="T28" fmla="*/ 79 w 97"/>
                  <a:gd name="T29" fmla="*/ 45 h 62"/>
                  <a:gd name="T30" fmla="*/ 87 w 97"/>
                  <a:gd name="T31" fmla="*/ 31 h 62"/>
                  <a:gd name="T32" fmla="*/ 79 w 97"/>
                  <a:gd name="T33" fmla="*/ 18 h 62"/>
                  <a:gd name="T34" fmla="*/ 48 w 97"/>
                  <a:gd name="T35" fmla="*/ 12 h 62"/>
                  <a:gd name="T36" fmla="*/ 17 w 97"/>
                  <a:gd name="T37" fmla="*/ 18 h 62"/>
                  <a:gd name="T38" fmla="*/ 9 w 97"/>
                  <a:gd name="T39" fmla="*/ 31 h 62"/>
                  <a:gd name="T40" fmla="*/ 16 w 97"/>
                  <a:gd name="T41" fmla="*/ 44 h 62"/>
                  <a:gd name="T42" fmla="*/ 48 w 97"/>
                  <a:gd name="T43" fmla="*/ 5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2">
                    <a:moveTo>
                      <a:pt x="48" y="62"/>
                    </a:moveTo>
                    <a:cubicBezTo>
                      <a:pt x="37" y="62"/>
                      <a:pt x="28" y="61"/>
                      <a:pt x="21" y="59"/>
                    </a:cubicBezTo>
                    <a:cubicBezTo>
                      <a:pt x="14" y="56"/>
                      <a:pt x="9" y="53"/>
                      <a:pt x="5" y="48"/>
                    </a:cubicBezTo>
                    <a:cubicBezTo>
                      <a:pt x="2" y="44"/>
                      <a:pt x="0" y="38"/>
                      <a:pt x="0" y="31"/>
                    </a:cubicBezTo>
                    <a:cubicBezTo>
                      <a:pt x="0" y="26"/>
                      <a:pt x="1" y="22"/>
                      <a:pt x="3" y="18"/>
                    </a:cubicBezTo>
                    <a:cubicBezTo>
                      <a:pt x="5" y="14"/>
                      <a:pt x="8" y="11"/>
                      <a:pt x="12" y="8"/>
                    </a:cubicBezTo>
                    <a:cubicBezTo>
                      <a:pt x="16" y="6"/>
                      <a:pt x="20" y="4"/>
                      <a:pt x="26" y="3"/>
                    </a:cubicBezTo>
                    <a:cubicBezTo>
                      <a:pt x="31" y="1"/>
                      <a:pt x="39" y="0"/>
                      <a:pt x="48" y="0"/>
                    </a:cubicBezTo>
                    <a:cubicBezTo>
                      <a:pt x="59" y="0"/>
                      <a:pt x="68" y="2"/>
                      <a:pt x="75" y="4"/>
                    </a:cubicBezTo>
                    <a:cubicBezTo>
                      <a:pt x="82" y="6"/>
                      <a:pt x="87" y="10"/>
                      <a:pt x="91" y="14"/>
                    </a:cubicBezTo>
                    <a:cubicBezTo>
                      <a:pt x="95" y="19"/>
                      <a:pt x="97" y="24"/>
                      <a:pt x="97" y="31"/>
                    </a:cubicBezTo>
                    <a:cubicBezTo>
                      <a:pt x="97" y="40"/>
                      <a:pt x="93" y="48"/>
                      <a:pt x="87" y="53"/>
                    </a:cubicBezTo>
                    <a:cubicBezTo>
                      <a:pt x="79" y="59"/>
                      <a:pt x="66" y="62"/>
                      <a:pt x="48" y="62"/>
                    </a:cubicBezTo>
                    <a:close/>
                    <a:moveTo>
                      <a:pt x="48" y="50"/>
                    </a:moveTo>
                    <a:cubicBezTo>
                      <a:pt x="64" y="50"/>
                      <a:pt x="74" y="48"/>
                      <a:pt x="79" y="45"/>
                    </a:cubicBezTo>
                    <a:cubicBezTo>
                      <a:pt x="84" y="41"/>
                      <a:pt x="87" y="37"/>
                      <a:pt x="87" y="31"/>
                    </a:cubicBezTo>
                    <a:cubicBezTo>
                      <a:pt x="87" y="26"/>
                      <a:pt x="84" y="21"/>
                      <a:pt x="79" y="18"/>
                    </a:cubicBezTo>
                    <a:cubicBezTo>
                      <a:pt x="74" y="14"/>
                      <a:pt x="64" y="12"/>
                      <a:pt x="48" y="12"/>
                    </a:cubicBezTo>
                    <a:cubicBezTo>
                      <a:pt x="33" y="12"/>
                      <a:pt x="22" y="14"/>
                      <a:pt x="17" y="18"/>
                    </a:cubicBezTo>
                    <a:cubicBezTo>
                      <a:pt x="12" y="21"/>
                      <a:pt x="9" y="26"/>
                      <a:pt x="9" y="31"/>
                    </a:cubicBezTo>
                    <a:cubicBezTo>
                      <a:pt x="9" y="37"/>
                      <a:pt x="12" y="41"/>
                      <a:pt x="16" y="44"/>
                    </a:cubicBezTo>
                    <a:cubicBezTo>
                      <a:pt x="22" y="48"/>
                      <a:pt x="33" y="50"/>
                      <a:pt x="4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940"/>
              <p:cNvSpPr>
                <a:spLocks noEditPoints="1"/>
              </p:cNvSpPr>
              <p:nvPr/>
            </p:nvSpPr>
            <p:spPr bwMode="auto">
              <a:xfrm>
                <a:off x="4567" y="1752"/>
                <a:ext cx="22" cy="19"/>
              </a:xfrm>
              <a:custGeom>
                <a:avLst/>
                <a:gdLst>
                  <a:gd name="T0" fmla="*/ 95 w 95"/>
                  <a:gd name="T1" fmla="*/ 83 h 83"/>
                  <a:gd name="T2" fmla="*/ 0 w 95"/>
                  <a:gd name="T3" fmla="*/ 83 h 83"/>
                  <a:gd name="T4" fmla="*/ 0 w 95"/>
                  <a:gd name="T5" fmla="*/ 41 h 83"/>
                  <a:gd name="T6" fmla="*/ 3 w 95"/>
                  <a:gd name="T7" fmla="*/ 22 h 83"/>
                  <a:gd name="T8" fmla="*/ 12 w 95"/>
                  <a:gd name="T9" fmla="*/ 12 h 83"/>
                  <a:gd name="T10" fmla="*/ 26 w 95"/>
                  <a:gd name="T11" fmla="*/ 8 h 83"/>
                  <a:gd name="T12" fmla="*/ 43 w 95"/>
                  <a:gd name="T13" fmla="*/ 14 h 83"/>
                  <a:gd name="T14" fmla="*/ 52 w 95"/>
                  <a:gd name="T15" fmla="*/ 34 h 83"/>
                  <a:gd name="T16" fmla="*/ 57 w 95"/>
                  <a:gd name="T17" fmla="*/ 27 h 83"/>
                  <a:gd name="T18" fmla="*/ 69 w 95"/>
                  <a:gd name="T19" fmla="*/ 16 h 83"/>
                  <a:gd name="T20" fmla="*/ 95 w 95"/>
                  <a:gd name="T21" fmla="*/ 0 h 83"/>
                  <a:gd name="T22" fmla="*/ 95 w 95"/>
                  <a:gd name="T23" fmla="*/ 16 h 83"/>
                  <a:gd name="T24" fmla="*/ 75 w 95"/>
                  <a:gd name="T25" fmla="*/ 28 h 83"/>
                  <a:gd name="T26" fmla="*/ 62 w 95"/>
                  <a:gd name="T27" fmla="*/ 37 h 83"/>
                  <a:gd name="T28" fmla="*/ 56 w 95"/>
                  <a:gd name="T29" fmla="*/ 44 h 83"/>
                  <a:gd name="T30" fmla="*/ 53 w 95"/>
                  <a:gd name="T31" fmla="*/ 49 h 83"/>
                  <a:gd name="T32" fmla="*/ 53 w 95"/>
                  <a:gd name="T33" fmla="*/ 56 h 83"/>
                  <a:gd name="T34" fmla="*/ 53 w 95"/>
                  <a:gd name="T35" fmla="*/ 71 h 83"/>
                  <a:gd name="T36" fmla="*/ 95 w 95"/>
                  <a:gd name="T37" fmla="*/ 71 h 83"/>
                  <a:gd name="T38" fmla="*/ 95 w 95"/>
                  <a:gd name="T39" fmla="*/ 83 h 83"/>
                  <a:gd name="T40" fmla="*/ 42 w 95"/>
                  <a:gd name="T41" fmla="*/ 71 h 83"/>
                  <a:gd name="T42" fmla="*/ 42 w 95"/>
                  <a:gd name="T43" fmla="*/ 44 h 83"/>
                  <a:gd name="T44" fmla="*/ 40 w 95"/>
                  <a:gd name="T45" fmla="*/ 31 h 83"/>
                  <a:gd name="T46" fmla="*/ 35 w 95"/>
                  <a:gd name="T47" fmla="*/ 23 h 83"/>
                  <a:gd name="T48" fmla="*/ 26 w 95"/>
                  <a:gd name="T49" fmla="*/ 21 h 83"/>
                  <a:gd name="T50" fmla="*/ 15 w 95"/>
                  <a:gd name="T51" fmla="*/ 26 h 83"/>
                  <a:gd name="T52" fmla="*/ 11 w 95"/>
                  <a:gd name="T53" fmla="*/ 41 h 83"/>
                  <a:gd name="T54" fmla="*/ 11 w 95"/>
                  <a:gd name="T55" fmla="*/ 71 h 83"/>
                  <a:gd name="T56" fmla="*/ 42 w 95"/>
                  <a:gd name="T57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" h="83">
                    <a:moveTo>
                      <a:pt x="95" y="83"/>
                    </a:moveTo>
                    <a:lnTo>
                      <a:pt x="0" y="83"/>
                    </a:lnTo>
                    <a:lnTo>
                      <a:pt x="0" y="41"/>
                    </a:lnTo>
                    <a:cubicBezTo>
                      <a:pt x="0" y="33"/>
                      <a:pt x="1" y="27"/>
                      <a:pt x="3" y="22"/>
                    </a:cubicBezTo>
                    <a:cubicBezTo>
                      <a:pt x="4" y="18"/>
                      <a:pt x="7" y="14"/>
                      <a:pt x="12" y="12"/>
                    </a:cubicBezTo>
                    <a:cubicBezTo>
                      <a:pt x="16" y="9"/>
                      <a:pt x="21" y="8"/>
                      <a:pt x="26" y="8"/>
                    </a:cubicBezTo>
                    <a:cubicBezTo>
                      <a:pt x="33" y="8"/>
                      <a:pt x="38" y="10"/>
                      <a:pt x="43" y="14"/>
                    </a:cubicBezTo>
                    <a:cubicBezTo>
                      <a:pt x="48" y="19"/>
                      <a:pt x="51" y="25"/>
                      <a:pt x="52" y="34"/>
                    </a:cubicBezTo>
                    <a:cubicBezTo>
                      <a:pt x="53" y="31"/>
                      <a:pt x="55" y="29"/>
                      <a:pt x="57" y="27"/>
                    </a:cubicBezTo>
                    <a:cubicBezTo>
                      <a:pt x="60" y="23"/>
                      <a:pt x="64" y="20"/>
                      <a:pt x="69" y="16"/>
                    </a:cubicBezTo>
                    <a:lnTo>
                      <a:pt x="95" y="0"/>
                    </a:lnTo>
                    <a:lnTo>
                      <a:pt x="95" y="16"/>
                    </a:lnTo>
                    <a:lnTo>
                      <a:pt x="75" y="28"/>
                    </a:lnTo>
                    <a:cubicBezTo>
                      <a:pt x="70" y="32"/>
                      <a:pt x="65" y="35"/>
                      <a:pt x="62" y="37"/>
                    </a:cubicBezTo>
                    <a:cubicBezTo>
                      <a:pt x="59" y="40"/>
                      <a:pt x="57" y="42"/>
                      <a:pt x="56" y="44"/>
                    </a:cubicBezTo>
                    <a:cubicBezTo>
                      <a:pt x="55" y="46"/>
                      <a:pt x="54" y="48"/>
                      <a:pt x="53" y="49"/>
                    </a:cubicBezTo>
                    <a:cubicBezTo>
                      <a:pt x="53" y="51"/>
                      <a:pt x="53" y="53"/>
                      <a:pt x="53" y="56"/>
                    </a:cubicBezTo>
                    <a:lnTo>
                      <a:pt x="53" y="71"/>
                    </a:lnTo>
                    <a:lnTo>
                      <a:pt x="95" y="71"/>
                    </a:lnTo>
                    <a:lnTo>
                      <a:pt x="95" y="83"/>
                    </a:lnTo>
                    <a:close/>
                    <a:moveTo>
                      <a:pt x="42" y="71"/>
                    </a:moveTo>
                    <a:lnTo>
                      <a:pt x="42" y="44"/>
                    </a:lnTo>
                    <a:cubicBezTo>
                      <a:pt x="42" y="38"/>
                      <a:pt x="41" y="34"/>
                      <a:pt x="40" y="31"/>
                    </a:cubicBezTo>
                    <a:cubicBezTo>
                      <a:pt x="39" y="27"/>
                      <a:pt x="37" y="25"/>
                      <a:pt x="35" y="23"/>
                    </a:cubicBezTo>
                    <a:cubicBezTo>
                      <a:pt x="32" y="22"/>
                      <a:pt x="29" y="21"/>
                      <a:pt x="26" y="21"/>
                    </a:cubicBezTo>
                    <a:cubicBezTo>
                      <a:pt x="22" y="21"/>
                      <a:pt x="18" y="22"/>
                      <a:pt x="15" y="26"/>
                    </a:cubicBezTo>
                    <a:cubicBezTo>
                      <a:pt x="12" y="29"/>
                      <a:pt x="11" y="34"/>
                      <a:pt x="11" y="41"/>
                    </a:cubicBezTo>
                    <a:lnTo>
                      <a:pt x="11" y="71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941"/>
              <p:cNvSpPr>
                <a:spLocks/>
              </p:cNvSpPr>
              <p:nvPr/>
            </p:nvSpPr>
            <p:spPr bwMode="auto">
              <a:xfrm>
                <a:off x="4567" y="1732"/>
                <a:ext cx="22" cy="20"/>
              </a:xfrm>
              <a:custGeom>
                <a:avLst/>
                <a:gdLst>
                  <a:gd name="T0" fmla="*/ 95 w 95"/>
                  <a:gd name="T1" fmla="*/ 87 h 87"/>
                  <a:gd name="T2" fmla="*/ 46 w 95"/>
                  <a:gd name="T3" fmla="*/ 50 h 87"/>
                  <a:gd name="T4" fmla="*/ 0 w 95"/>
                  <a:gd name="T5" fmla="*/ 82 h 87"/>
                  <a:gd name="T6" fmla="*/ 0 w 95"/>
                  <a:gd name="T7" fmla="*/ 67 h 87"/>
                  <a:gd name="T8" fmla="*/ 25 w 95"/>
                  <a:gd name="T9" fmla="*/ 50 h 87"/>
                  <a:gd name="T10" fmla="*/ 36 w 95"/>
                  <a:gd name="T11" fmla="*/ 43 h 87"/>
                  <a:gd name="T12" fmla="*/ 25 w 95"/>
                  <a:gd name="T13" fmla="*/ 35 h 87"/>
                  <a:gd name="T14" fmla="*/ 0 w 95"/>
                  <a:gd name="T15" fmla="*/ 16 h 87"/>
                  <a:gd name="T16" fmla="*/ 0 w 95"/>
                  <a:gd name="T17" fmla="*/ 2 h 87"/>
                  <a:gd name="T18" fmla="*/ 45 w 95"/>
                  <a:gd name="T19" fmla="*/ 36 h 87"/>
                  <a:gd name="T20" fmla="*/ 95 w 95"/>
                  <a:gd name="T21" fmla="*/ 0 h 87"/>
                  <a:gd name="T22" fmla="*/ 95 w 95"/>
                  <a:gd name="T23" fmla="*/ 15 h 87"/>
                  <a:gd name="T24" fmla="*/ 61 w 95"/>
                  <a:gd name="T25" fmla="*/ 39 h 87"/>
                  <a:gd name="T26" fmla="*/ 55 w 95"/>
                  <a:gd name="T27" fmla="*/ 43 h 87"/>
                  <a:gd name="T28" fmla="*/ 62 w 95"/>
                  <a:gd name="T29" fmla="*/ 48 h 87"/>
                  <a:gd name="T30" fmla="*/ 95 w 95"/>
                  <a:gd name="T31" fmla="*/ 72 h 87"/>
                  <a:gd name="T32" fmla="*/ 95 w 95"/>
                  <a:gd name="T3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87">
                    <a:moveTo>
                      <a:pt x="95" y="87"/>
                    </a:moveTo>
                    <a:lnTo>
                      <a:pt x="46" y="50"/>
                    </a:lnTo>
                    <a:lnTo>
                      <a:pt x="0" y="82"/>
                    </a:lnTo>
                    <a:lnTo>
                      <a:pt x="0" y="67"/>
                    </a:lnTo>
                    <a:lnTo>
                      <a:pt x="25" y="50"/>
                    </a:lnTo>
                    <a:cubicBezTo>
                      <a:pt x="30" y="47"/>
                      <a:pt x="33" y="44"/>
                      <a:pt x="36" y="43"/>
                    </a:cubicBezTo>
                    <a:cubicBezTo>
                      <a:pt x="33" y="41"/>
                      <a:pt x="29" y="38"/>
                      <a:pt x="25" y="35"/>
                    </a:cubicBezTo>
                    <a:lnTo>
                      <a:pt x="0" y="16"/>
                    </a:lnTo>
                    <a:lnTo>
                      <a:pt x="0" y="2"/>
                    </a:lnTo>
                    <a:lnTo>
                      <a:pt x="45" y="36"/>
                    </a:lnTo>
                    <a:lnTo>
                      <a:pt x="95" y="0"/>
                    </a:lnTo>
                    <a:lnTo>
                      <a:pt x="95" y="15"/>
                    </a:lnTo>
                    <a:lnTo>
                      <a:pt x="61" y="39"/>
                    </a:lnTo>
                    <a:cubicBezTo>
                      <a:pt x="59" y="41"/>
                      <a:pt x="57" y="42"/>
                      <a:pt x="55" y="43"/>
                    </a:cubicBezTo>
                    <a:cubicBezTo>
                      <a:pt x="58" y="45"/>
                      <a:pt x="61" y="47"/>
                      <a:pt x="62" y="48"/>
                    </a:cubicBezTo>
                    <a:lnTo>
                      <a:pt x="95" y="72"/>
                    </a:lnTo>
                    <a:lnTo>
                      <a:pt x="95" y="8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942"/>
              <p:cNvSpPr>
                <a:spLocks noEditPoints="1"/>
              </p:cNvSpPr>
              <p:nvPr/>
            </p:nvSpPr>
            <p:spPr bwMode="auto">
              <a:xfrm>
                <a:off x="4567" y="1717"/>
                <a:ext cx="22" cy="14"/>
              </a:xfrm>
              <a:custGeom>
                <a:avLst/>
                <a:gdLst>
                  <a:gd name="T0" fmla="*/ 48 w 97"/>
                  <a:gd name="T1" fmla="*/ 61 h 61"/>
                  <a:gd name="T2" fmla="*/ 21 w 97"/>
                  <a:gd name="T3" fmla="*/ 58 h 61"/>
                  <a:gd name="T4" fmla="*/ 5 w 97"/>
                  <a:gd name="T5" fmla="*/ 48 h 61"/>
                  <a:gd name="T6" fmla="*/ 0 w 97"/>
                  <a:gd name="T7" fmla="*/ 31 h 61"/>
                  <a:gd name="T8" fmla="*/ 3 w 97"/>
                  <a:gd name="T9" fmla="*/ 17 h 61"/>
                  <a:gd name="T10" fmla="*/ 12 w 97"/>
                  <a:gd name="T11" fmla="*/ 8 h 61"/>
                  <a:gd name="T12" fmla="*/ 26 w 97"/>
                  <a:gd name="T13" fmla="*/ 2 h 61"/>
                  <a:gd name="T14" fmla="*/ 48 w 97"/>
                  <a:gd name="T15" fmla="*/ 0 h 61"/>
                  <a:gd name="T16" fmla="*/ 75 w 97"/>
                  <a:gd name="T17" fmla="*/ 3 h 61"/>
                  <a:gd name="T18" fmla="*/ 91 w 97"/>
                  <a:gd name="T19" fmla="*/ 13 h 61"/>
                  <a:gd name="T20" fmla="*/ 97 w 97"/>
                  <a:gd name="T21" fmla="*/ 31 h 61"/>
                  <a:gd name="T22" fmla="*/ 87 w 97"/>
                  <a:gd name="T23" fmla="*/ 52 h 61"/>
                  <a:gd name="T24" fmla="*/ 48 w 97"/>
                  <a:gd name="T25" fmla="*/ 61 h 61"/>
                  <a:gd name="T26" fmla="*/ 48 w 97"/>
                  <a:gd name="T27" fmla="*/ 49 h 61"/>
                  <a:gd name="T28" fmla="*/ 79 w 97"/>
                  <a:gd name="T29" fmla="*/ 44 h 61"/>
                  <a:gd name="T30" fmla="*/ 87 w 97"/>
                  <a:gd name="T31" fmla="*/ 31 h 61"/>
                  <a:gd name="T32" fmla="*/ 79 w 97"/>
                  <a:gd name="T33" fmla="*/ 17 h 61"/>
                  <a:gd name="T34" fmla="*/ 48 w 97"/>
                  <a:gd name="T35" fmla="*/ 12 h 61"/>
                  <a:gd name="T36" fmla="*/ 17 w 97"/>
                  <a:gd name="T37" fmla="*/ 17 h 61"/>
                  <a:gd name="T38" fmla="*/ 9 w 97"/>
                  <a:gd name="T39" fmla="*/ 31 h 61"/>
                  <a:gd name="T40" fmla="*/ 16 w 97"/>
                  <a:gd name="T41" fmla="*/ 43 h 61"/>
                  <a:gd name="T42" fmla="*/ 48 w 97"/>
                  <a:gd name="T43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1">
                    <a:moveTo>
                      <a:pt x="48" y="61"/>
                    </a:moveTo>
                    <a:cubicBezTo>
                      <a:pt x="37" y="61"/>
                      <a:pt x="28" y="60"/>
                      <a:pt x="21" y="58"/>
                    </a:cubicBezTo>
                    <a:cubicBezTo>
                      <a:pt x="14" y="56"/>
                      <a:pt x="9" y="52"/>
                      <a:pt x="5" y="48"/>
                    </a:cubicBezTo>
                    <a:cubicBezTo>
                      <a:pt x="2" y="43"/>
                      <a:pt x="0" y="37"/>
                      <a:pt x="0" y="31"/>
                    </a:cubicBezTo>
                    <a:cubicBezTo>
                      <a:pt x="0" y="25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0" y="3"/>
                      <a:pt x="26" y="2"/>
                    </a:cubicBezTo>
                    <a:cubicBezTo>
                      <a:pt x="31" y="0"/>
                      <a:pt x="39" y="0"/>
                      <a:pt x="48" y="0"/>
                    </a:cubicBezTo>
                    <a:cubicBezTo>
                      <a:pt x="59" y="0"/>
                      <a:pt x="68" y="1"/>
                      <a:pt x="75" y="3"/>
                    </a:cubicBezTo>
                    <a:cubicBezTo>
                      <a:pt x="82" y="5"/>
                      <a:pt x="87" y="9"/>
                      <a:pt x="91" y="13"/>
                    </a:cubicBezTo>
                    <a:cubicBezTo>
                      <a:pt x="95" y="18"/>
                      <a:pt x="97" y="24"/>
                      <a:pt x="97" y="31"/>
                    </a:cubicBezTo>
                    <a:cubicBezTo>
                      <a:pt x="97" y="40"/>
                      <a:pt x="93" y="47"/>
                      <a:pt x="87" y="52"/>
                    </a:cubicBezTo>
                    <a:cubicBezTo>
                      <a:pt x="79" y="58"/>
                      <a:pt x="66" y="61"/>
                      <a:pt x="48" y="61"/>
                    </a:cubicBezTo>
                    <a:close/>
                    <a:moveTo>
                      <a:pt x="48" y="49"/>
                    </a:moveTo>
                    <a:cubicBezTo>
                      <a:pt x="64" y="49"/>
                      <a:pt x="74" y="48"/>
                      <a:pt x="79" y="44"/>
                    </a:cubicBezTo>
                    <a:cubicBezTo>
                      <a:pt x="84" y="40"/>
                      <a:pt x="87" y="36"/>
                      <a:pt x="87" y="31"/>
                    </a:cubicBezTo>
                    <a:cubicBezTo>
                      <a:pt x="87" y="25"/>
                      <a:pt x="84" y="21"/>
                      <a:pt x="79" y="17"/>
                    </a:cubicBezTo>
                    <a:cubicBezTo>
                      <a:pt x="74" y="13"/>
                      <a:pt x="64" y="12"/>
                      <a:pt x="48" y="12"/>
                    </a:cubicBezTo>
                    <a:cubicBezTo>
                      <a:pt x="33" y="12"/>
                      <a:pt x="22" y="13"/>
                      <a:pt x="17" y="17"/>
                    </a:cubicBezTo>
                    <a:cubicBezTo>
                      <a:pt x="12" y="21"/>
                      <a:pt x="9" y="25"/>
                      <a:pt x="9" y="31"/>
                    </a:cubicBezTo>
                    <a:cubicBezTo>
                      <a:pt x="9" y="36"/>
                      <a:pt x="12" y="40"/>
                      <a:pt x="16" y="43"/>
                    </a:cubicBezTo>
                    <a:cubicBezTo>
                      <a:pt x="22" y="47"/>
                      <a:pt x="33" y="49"/>
                      <a:pt x="4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943"/>
              <p:cNvSpPr>
                <a:spLocks/>
              </p:cNvSpPr>
              <p:nvPr/>
            </p:nvSpPr>
            <p:spPr bwMode="auto">
              <a:xfrm>
                <a:off x="4509" y="1681"/>
                <a:ext cx="21" cy="17"/>
              </a:xfrm>
              <a:custGeom>
                <a:avLst/>
                <a:gdLst>
                  <a:gd name="T0" fmla="*/ 82 w 94"/>
                  <a:gd name="T1" fmla="*/ 76 h 76"/>
                  <a:gd name="T2" fmla="*/ 82 w 94"/>
                  <a:gd name="T3" fmla="*/ 76 h 76"/>
                  <a:gd name="T4" fmla="*/ 13 w 94"/>
                  <a:gd name="T5" fmla="*/ 76 h 76"/>
                  <a:gd name="T6" fmla="*/ 3 w 94"/>
                  <a:gd name="T7" fmla="*/ 70 h 76"/>
                  <a:gd name="T8" fmla="*/ 3 w 94"/>
                  <a:gd name="T9" fmla="*/ 58 h 76"/>
                  <a:gd name="T10" fmla="*/ 38 w 94"/>
                  <a:gd name="T11" fmla="*/ 6 h 76"/>
                  <a:gd name="T12" fmla="*/ 58 w 94"/>
                  <a:gd name="T13" fmla="*/ 6 h 76"/>
                  <a:gd name="T14" fmla="*/ 90 w 94"/>
                  <a:gd name="T15" fmla="*/ 55 h 76"/>
                  <a:gd name="T16" fmla="*/ 94 w 94"/>
                  <a:gd name="T17" fmla="*/ 64 h 76"/>
                  <a:gd name="T18" fmla="*/ 82 w 94"/>
                  <a:gd name="T1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6">
                    <a:moveTo>
                      <a:pt x="82" y="76"/>
                    </a:moveTo>
                    <a:lnTo>
                      <a:pt x="82" y="76"/>
                    </a:lnTo>
                    <a:lnTo>
                      <a:pt x="13" y="76"/>
                    </a:lnTo>
                    <a:cubicBezTo>
                      <a:pt x="9" y="76"/>
                      <a:pt x="5" y="74"/>
                      <a:pt x="3" y="70"/>
                    </a:cubicBezTo>
                    <a:cubicBezTo>
                      <a:pt x="0" y="66"/>
                      <a:pt x="1" y="61"/>
                      <a:pt x="3" y="58"/>
                    </a:cubicBezTo>
                    <a:lnTo>
                      <a:pt x="38" y="6"/>
                    </a:lnTo>
                    <a:cubicBezTo>
                      <a:pt x="42" y="0"/>
                      <a:pt x="53" y="0"/>
                      <a:pt x="58" y="6"/>
                    </a:cubicBezTo>
                    <a:lnTo>
                      <a:pt x="90" y="55"/>
                    </a:lnTo>
                    <a:cubicBezTo>
                      <a:pt x="93" y="58"/>
                      <a:pt x="94" y="61"/>
                      <a:pt x="94" y="64"/>
                    </a:cubicBezTo>
                    <a:cubicBezTo>
                      <a:pt x="94" y="71"/>
                      <a:pt x="89" y="76"/>
                      <a:pt x="82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944"/>
              <p:cNvSpPr>
                <a:spLocks/>
              </p:cNvSpPr>
              <p:nvPr/>
            </p:nvSpPr>
            <p:spPr bwMode="auto">
              <a:xfrm>
                <a:off x="4567" y="1681"/>
                <a:ext cx="22" cy="18"/>
              </a:xfrm>
              <a:custGeom>
                <a:avLst/>
                <a:gdLst>
                  <a:gd name="T0" fmla="*/ 12 w 94"/>
                  <a:gd name="T1" fmla="*/ 0 h 77"/>
                  <a:gd name="T2" fmla="*/ 13 w 94"/>
                  <a:gd name="T3" fmla="*/ 0 h 77"/>
                  <a:gd name="T4" fmla="*/ 81 w 94"/>
                  <a:gd name="T5" fmla="*/ 0 h 77"/>
                  <a:gd name="T6" fmla="*/ 92 w 94"/>
                  <a:gd name="T7" fmla="*/ 6 h 77"/>
                  <a:gd name="T8" fmla="*/ 91 w 94"/>
                  <a:gd name="T9" fmla="*/ 19 h 77"/>
                  <a:gd name="T10" fmla="*/ 57 w 94"/>
                  <a:gd name="T11" fmla="*/ 70 h 77"/>
                  <a:gd name="T12" fmla="*/ 37 w 94"/>
                  <a:gd name="T13" fmla="*/ 70 h 77"/>
                  <a:gd name="T14" fmla="*/ 4 w 94"/>
                  <a:gd name="T15" fmla="*/ 21 h 77"/>
                  <a:gd name="T16" fmla="*/ 0 w 94"/>
                  <a:gd name="T17" fmla="*/ 12 h 77"/>
                  <a:gd name="T18" fmla="*/ 12 w 94"/>
                  <a:gd name="T1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7">
                    <a:moveTo>
                      <a:pt x="12" y="0"/>
                    </a:moveTo>
                    <a:lnTo>
                      <a:pt x="13" y="0"/>
                    </a:lnTo>
                    <a:lnTo>
                      <a:pt x="81" y="0"/>
                    </a:lnTo>
                    <a:cubicBezTo>
                      <a:pt x="86" y="0"/>
                      <a:pt x="90" y="3"/>
                      <a:pt x="92" y="6"/>
                    </a:cubicBezTo>
                    <a:cubicBezTo>
                      <a:pt x="94" y="10"/>
                      <a:pt x="94" y="15"/>
                      <a:pt x="91" y="19"/>
                    </a:cubicBezTo>
                    <a:lnTo>
                      <a:pt x="57" y="70"/>
                    </a:lnTo>
                    <a:cubicBezTo>
                      <a:pt x="52" y="77"/>
                      <a:pt x="41" y="77"/>
                      <a:pt x="37" y="70"/>
                    </a:cubicBezTo>
                    <a:lnTo>
                      <a:pt x="4" y="21"/>
                    </a:lnTo>
                    <a:cubicBezTo>
                      <a:pt x="2" y="19"/>
                      <a:pt x="0" y="16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945"/>
              <p:cNvSpPr>
                <a:spLocks/>
              </p:cNvSpPr>
              <p:nvPr/>
            </p:nvSpPr>
            <p:spPr bwMode="auto">
              <a:xfrm>
                <a:off x="4430" y="1756"/>
                <a:ext cx="22" cy="7"/>
              </a:xfrm>
              <a:custGeom>
                <a:avLst/>
                <a:gdLst>
                  <a:gd name="T0" fmla="*/ 1 w 98"/>
                  <a:gd name="T1" fmla="*/ 29 h 30"/>
                  <a:gd name="T2" fmla="*/ 24 w 98"/>
                  <a:gd name="T3" fmla="*/ 0 h 30"/>
                  <a:gd name="T4" fmla="*/ 51 w 98"/>
                  <a:gd name="T5" fmla="*/ 9 h 30"/>
                  <a:gd name="T6" fmla="*/ 75 w 98"/>
                  <a:gd name="T7" fmla="*/ 17 h 30"/>
                  <a:gd name="T8" fmla="*/ 86 w 98"/>
                  <a:gd name="T9" fmla="*/ 1 h 30"/>
                  <a:gd name="T10" fmla="*/ 97 w 98"/>
                  <a:gd name="T11" fmla="*/ 1 h 30"/>
                  <a:gd name="T12" fmla="*/ 75 w 98"/>
                  <a:gd name="T13" fmla="*/ 30 h 30"/>
                  <a:gd name="T14" fmla="*/ 47 w 98"/>
                  <a:gd name="T15" fmla="*/ 22 h 30"/>
                  <a:gd name="T16" fmla="*/ 24 w 98"/>
                  <a:gd name="T17" fmla="*/ 13 h 30"/>
                  <a:gd name="T18" fmla="*/ 12 w 98"/>
                  <a:gd name="T19" fmla="*/ 29 h 30"/>
                  <a:gd name="T20" fmla="*/ 1 w 98"/>
                  <a:gd name="T21" fmla="*/ 29 h 30"/>
                  <a:gd name="T22" fmla="*/ 1 w 98"/>
                  <a:gd name="T2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" h="30">
                    <a:moveTo>
                      <a:pt x="1" y="29"/>
                    </a:moveTo>
                    <a:cubicBezTo>
                      <a:pt x="0" y="10"/>
                      <a:pt x="10" y="0"/>
                      <a:pt x="24" y="0"/>
                    </a:cubicBezTo>
                    <a:cubicBezTo>
                      <a:pt x="32" y="0"/>
                      <a:pt x="38" y="3"/>
                      <a:pt x="51" y="9"/>
                    </a:cubicBezTo>
                    <a:cubicBezTo>
                      <a:pt x="61" y="14"/>
                      <a:pt x="68" y="17"/>
                      <a:pt x="75" y="17"/>
                    </a:cubicBezTo>
                    <a:cubicBezTo>
                      <a:pt x="82" y="17"/>
                      <a:pt x="85" y="11"/>
                      <a:pt x="86" y="1"/>
                    </a:cubicBezTo>
                    <a:lnTo>
                      <a:pt x="97" y="1"/>
                    </a:lnTo>
                    <a:cubicBezTo>
                      <a:pt x="98" y="23"/>
                      <a:pt x="87" y="30"/>
                      <a:pt x="75" y="30"/>
                    </a:cubicBezTo>
                    <a:cubicBezTo>
                      <a:pt x="67" y="30"/>
                      <a:pt x="60" y="28"/>
                      <a:pt x="47" y="22"/>
                    </a:cubicBezTo>
                    <a:cubicBezTo>
                      <a:pt x="38" y="17"/>
                      <a:pt x="31" y="13"/>
                      <a:pt x="24" y="13"/>
                    </a:cubicBezTo>
                    <a:cubicBezTo>
                      <a:pt x="17" y="13"/>
                      <a:pt x="12" y="18"/>
                      <a:pt x="12" y="29"/>
                    </a:cubicBezTo>
                    <a:lnTo>
                      <a:pt x="1" y="29"/>
                    </a:lnTo>
                    <a:lnTo>
                      <a:pt x="1" y="2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946"/>
              <p:cNvSpPr>
                <a:spLocks/>
              </p:cNvSpPr>
              <p:nvPr/>
            </p:nvSpPr>
            <p:spPr bwMode="auto">
              <a:xfrm>
                <a:off x="3857" y="1802"/>
                <a:ext cx="284" cy="139"/>
              </a:xfrm>
              <a:custGeom>
                <a:avLst/>
                <a:gdLst>
                  <a:gd name="T0" fmla="*/ 618 w 1253"/>
                  <a:gd name="T1" fmla="*/ 216 h 612"/>
                  <a:gd name="T2" fmla="*/ 699 w 1253"/>
                  <a:gd name="T3" fmla="*/ 128 h 612"/>
                  <a:gd name="T4" fmla="*/ 1056 w 1253"/>
                  <a:gd name="T5" fmla="*/ 57 h 612"/>
                  <a:gd name="T6" fmla="*/ 1225 w 1253"/>
                  <a:gd name="T7" fmla="*/ 379 h 612"/>
                  <a:gd name="T8" fmla="*/ 947 w 1253"/>
                  <a:gd name="T9" fmla="*/ 604 h 612"/>
                  <a:gd name="T10" fmla="*/ 658 w 1253"/>
                  <a:gd name="T11" fmla="*/ 465 h 612"/>
                  <a:gd name="T12" fmla="*/ 620 w 1253"/>
                  <a:gd name="T13" fmla="*/ 420 h 612"/>
                  <a:gd name="T14" fmla="*/ 594 w 1253"/>
                  <a:gd name="T15" fmla="*/ 451 h 612"/>
                  <a:gd name="T16" fmla="*/ 274 w 1253"/>
                  <a:gd name="T17" fmla="*/ 604 h 612"/>
                  <a:gd name="T18" fmla="*/ 11 w 1253"/>
                  <a:gd name="T19" fmla="*/ 339 h 612"/>
                  <a:gd name="T20" fmla="*/ 308 w 1253"/>
                  <a:gd name="T21" fmla="*/ 30 h 612"/>
                  <a:gd name="T22" fmla="*/ 592 w 1253"/>
                  <a:gd name="T23" fmla="*/ 182 h 612"/>
                  <a:gd name="T24" fmla="*/ 618 w 1253"/>
                  <a:gd name="T25" fmla="*/ 21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3" h="612">
                    <a:moveTo>
                      <a:pt x="618" y="216"/>
                    </a:moveTo>
                    <a:cubicBezTo>
                      <a:pt x="648" y="183"/>
                      <a:pt x="671" y="153"/>
                      <a:pt x="699" y="128"/>
                    </a:cubicBezTo>
                    <a:cubicBezTo>
                      <a:pt x="803" y="35"/>
                      <a:pt x="921" y="0"/>
                      <a:pt x="1056" y="57"/>
                    </a:cubicBezTo>
                    <a:cubicBezTo>
                      <a:pt x="1184" y="110"/>
                      <a:pt x="1253" y="243"/>
                      <a:pt x="1225" y="379"/>
                    </a:cubicBezTo>
                    <a:cubicBezTo>
                      <a:pt x="1199" y="504"/>
                      <a:pt x="1079" y="600"/>
                      <a:pt x="947" y="604"/>
                    </a:cubicBezTo>
                    <a:cubicBezTo>
                      <a:pt x="826" y="608"/>
                      <a:pt x="734" y="554"/>
                      <a:pt x="658" y="465"/>
                    </a:cubicBezTo>
                    <a:cubicBezTo>
                      <a:pt x="646" y="452"/>
                      <a:pt x="635" y="438"/>
                      <a:pt x="620" y="420"/>
                    </a:cubicBezTo>
                    <a:cubicBezTo>
                      <a:pt x="610" y="432"/>
                      <a:pt x="602" y="441"/>
                      <a:pt x="594" y="451"/>
                    </a:cubicBezTo>
                    <a:cubicBezTo>
                      <a:pt x="512" y="554"/>
                      <a:pt x="411" y="612"/>
                      <a:pt x="274" y="604"/>
                    </a:cubicBezTo>
                    <a:cubicBezTo>
                      <a:pt x="141" y="595"/>
                      <a:pt x="19" y="472"/>
                      <a:pt x="11" y="339"/>
                    </a:cubicBezTo>
                    <a:cubicBezTo>
                      <a:pt x="0" y="170"/>
                      <a:pt x="129" y="31"/>
                      <a:pt x="308" y="30"/>
                    </a:cubicBezTo>
                    <a:cubicBezTo>
                      <a:pt x="427" y="29"/>
                      <a:pt x="519" y="90"/>
                      <a:pt x="592" y="182"/>
                    </a:cubicBezTo>
                    <a:cubicBezTo>
                      <a:pt x="600" y="192"/>
                      <a:pt x="608" y="202"/>
                      <a:pt x="618" y="2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947"/>
              <p:cNvSpPr>
                <a:spLocks/>
              </p:cNvSpPr>
              <p:nvPr/>
            </p:nvSpPr>
            <p:spPr bwMode="auto">
              <a:xfrm>
                <a:off x="3878" y="1830"/>
                <a:ext cx="112" cy="92"/>
              </a:xfrm>
              <a:custGeom>
                <a:avLst/>
                <a:gdLst>
                  <a:gd name="T0" fmla="*/ 232 w 496"/>
                  <a:gd name="T1" fmla="*/ 1 h 406"/>
                  <a:gd name="T2" fmla="*/ 9 w 496"/>
                  <a:gd name="T3" fmla="*/ 182 h 406"/>
                  <a:gd name="T4" fmla="*/ 171 w 496"/>
                  <a:gd name="T5" fmla="*/ 384 h 406"/>
                  <a:gd name="T6" fmla="*/ 405 w 496"/>
                  <a:gd name="T7" fmla="*/ 294 h 406"/>
                  <a:gd name="T8" fmla="*/ 406 w 496"/>
                  <a:gd name="T9" fmla="*/ 97 h 406"/>
                  <a:gd name="T10" fmla="*/ 232 w 496"/>
                  <a:gd name="T11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6" h="406">
                    <a:moveTo>
                      <a:pt x="232" y="1"/>
                    </a:moveTo>
                    <a:cubicBezTo>
                      <a:pt x="109" y="0"/>
                      <a:pt x="19" y="79"/>
                      <a:pt x="9" y="182"/>
                    </a:cubicBezTo>
                    <a:cubicBezTo>
                      <a:pt x="0" y="272"/>
                      <a:pt x="72" y="363"/>
                      <a:pt x="171" y="384"/>
                    </a:cubicBezTo>
                    <a:cubicBezTo>
                      <a:pt x="269" y="406"/>
                      <a:pt x="347" y="365"/>
                      <a:pt x="405" y="294"/>
                    </a:cubicBezTo>
                    <a:cubicBezTo>
                      <a:pt x="496" y="186"/>
                      <a:pt x="492" y="204"/>
                      <a:pt x="406" y="97"/>
                    </a:cubicBezTo>
                    <a:cubicBezTo>
                      <a:pt x="359" y="37"/>
                      <a:pt x="294" y="4"/>
                      <a:pt x="232" y="1"/>
                    </a:cubicBez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948"/>
              <p:cNvSpPr>
                <a:spLocks/>
              </p:cNvSpPr>
              <p:nvPr/>
            </p:nvSpPr>
            <p:spPr bwMode="auto">
              <a:xfrm>
                <a:off x="4010" y="1830"/>
                <a:ext cx="109" cy="92"/>
              </a:xfrm>
              <a:custGeom>
                <a:avLst/>
                <a:gdLst>
                  <a:gd name="T0" fmla="*/ 260 w 478"/>
                  <a:gd name="T1" fmla="*/ 0 h 406"/>
                  <a:gd name="T2" fmla="*/ 224 w 478"/>
                  <a:gd name="T3" fmla="*/ 3 h 406"/>
                  <a:gd name="T4" fmla="*/ 4 w 478"/>
                  <a:gd name="T5" fmla="*/ 182 h 406"/>
                  <a:gd name="T6" fmla="*/ 4 w 478"/>
                  <a:gd name="T7" fmla="*/ 209 h 406"/>
                  <a:gd name="T8" fmla="*/ 193 w 478"/>
                  <a:gd name="T9" fmla="*/ 379 h 406"/>
                  <a:gd name="T10" fmla="*/ 413 w 478"/>
                  <a:gd name="T11" fmla="*/ 318 h 406"/>
                  <a:gd name="T12" fmla="*/ 443 w 478"/>
                  <a:gd name="T13" fmla="*/ 116 h 406"/>
                  <a:gd name="T14" fmla="*/ 260 w 478"/>
                  <a:gd name="T15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406">
                    <a:moveTo>
                      <a:pt x="260" y="0"/>
                    </a:moveTo>
                    <a:cubicBezTo>
                      <a:pt x="245" y="1"/>
                      <a:pt x="234" y="0"/>
                      <a:pt x="224" y="3"/>
                    </a:cubicBezTo>
                    <a:cubicBezTo>
                      <a:pt x="119" y="24"/>
                      <a:pt x="53" y="93"/>
                      <a:pt x="4" y="182"/>
                    </a:cubicBezTo>
                    <a:cubicBezTo>
                      <a:pt x="0" y="189"/>
                      <a:pt x="0" y="202"/>
                      <a:pt x="4" y="209"/>
                    </a:cubicBezTo>
                    <a:cubicBezTo>
                      <a:pt x="49" y="286"/>
                      <a:pt x="104" y="352"/>
                      <a:pt x="193" y="379"/>
                    </a:cubicBezTo>
                    <a:cubicBezTo>
                      <a:pt x="279" y="406"/>
                      <a:pt x="354" y="384"/>
                      <a:pt x="413" y="318"/>
                    </a:cubicBezTo>
                    <a:cubicBezTo>
                      <a:pt x="466" y="259"/>
                      <a:pt x="478" y="189"/>
                      <a:pt x="443" y="116"/>
                    </a:cubicBezTo>
                    <a:cubicBezTo>
                      <a:pt x="406" y="39"/>
                      <a:pt x="339" y="5"/>
                      <a:pt x="260" y="0"/>
                    </a:cubicBez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949"/>
              <p:cNvSpPr>
                <a:spLocks/>
              </p:cNvSpPr>
              <p:nvPr/>
            </p:nvSpPr>
            <p:spPr bwMode="auto">
              <a:xfrm>
                <a:off x="3907" y="1865"/>
                <a:ext cx="43" cy="15"/>
              </a:xfrm>
              <a:custGeom>
                <a:avLst/>
                <a:gdLst>
                  <a:gd name="T0" fmla="*/ 192 w 192"/>
                  <a:gd name="T1" fmla="*/ 60 h 65"/>
                  <a:gd name="T2" fmla="*/ 187 w 192"/>
                  <a:gd name="T3" fmla="*/ 65 h 65"/>
                  <a:gd name="T4" fmla="*/ 5 w 192"/>
                  <a:gd name="T5" fmla="*/ 65 h 65"/>
                  <a:gd name="T6" fmla="*/ 0 w 192"/>
                  <a:gd name="T7" fmla="*/ 60 h 65"/>
                  <a:gd name="T8" fmla="*/ 0 w 192"/>
                  <a:gd name="T9" fmla="*/ 5 h 65"/>
                  <a:gd name="T10" fmla="*/ 5 w 192"/>
                  <a:gd name="T11" fmla="*/ 0 h 65"/>
                  <a:gd name="T12" fmla="*/ 187 w 192"/>
                  <a:gd name="T13" fmla="*/ 0 h 65"/>
                  <a:gd name="T14" fmla="*/ 192 w 192"/>
                  <a:gd name="T15" fmla="*/ 5 h 65"/>
                  <a:gd name="T16" fmla="*/ 192 w 192"/>
                  <a:gd name="T17" fmla="*/ 6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65">
                    <a:moveTo>
                      <a:pt x="192" y="60"/>
                    </a:moveTo>
                    <a:cubicBezTo>
                      <a:pt x="192" y="62"/>
                      <a:pt x="190" y="65"/>
                      <a:pt x="187" y="65"/>
                    </a:cubicBezTo>
                    <a:lnTo>
                      <a:pt x="5" y="65"/>
                    </a:lnTo>
                    <a:cubicBezTo>
                      <a:pt x="2" y="65"/>
                      <a:pt x="0" y="62"/>
                      <a:pt x="0" y="60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lnTo>
                      <a:pt x="187" y="0"/>
                    </a:lnTo>
                    <a:cubicBezTo>
                      <a:pt x="190" y="0"/>
                      <a:pt x="192" y="2"/>
                      <a:pt x="192" y="5"/>
                    </a:cubicBezTo>
                    <a:lnTo>
                      <a:pt x="192" y="6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950"/>
              <p:cNvSpPr>
                <a:spLocks/>
              </p:cNvSpPr>
              <p:nvPr/>
            </p:nvSpPr>
            <p:spPr bwMode="auto">
              <a:xfrm>
                <a:off x="4044" y="1851"/>
                <a:ext cx="43" cy="43"/>
              </a:xfrm>
              <a:custGeom>
                <a:avLst/>
                <a:gdLst>
                  <a:gd name="T0" fmla="*/ 193 w 193"/>
                  <a:gd name="T1" fmla="*/ 69 h 192"/>
                  <a:gd name="T2" fmla="*/ 188 w 193"/>
                  <a:gd name="T3" fmla="*/ 64 h 192"/>
                  <a:gd name="T4" fmla="*/ 134 w 193"/>
                  <a:gd name="T5" fmla="*/ 64 h 192"/>
                  <a:gd name="T6" fmla="*/ 129 w 193"/>
                  <a:gd name="T7" fmla="*/ 59 h 192"/>
                  <a:gd name="T8" fmla="*/ 129 w 193"/>
                  <a:gd name="T9" fmla="*/ 5 h 192"/>
                  <a:gd name="T10" fmla="*/ 124 w 193"/>
                  <a:gd name="T11" fmla="*/ 0 h 192"/>
                  <a:gd name="T12" fmla="*/ 69 w 193"/>
                  <a:gd name="T13" fmla="*/ 0 h 192"/>
                  <a:gd name="T14" fmla="*/ 64 w 193"/>
                  <a:gd name="T15" fmla="*/ 5 h 192"/>
                  <a:gd name="T16" fmla="*/ 64 w 193"/>
                  <a:gd name="T17" fmla="*/ 59 h 192"/>
                  <a:gd name="T18" fmla="*/ 59 w 193"/>
                  <a:gd name="T19" fmla="*/ 64 h 192"/>
                  <a:gd name="T20" fmla="*/ 5 w 193"/>
                  <a:gd name="T21" fmla="*/ 64 h 192"/>
                  <a:gd name="T22" fmla="*/ 0 w 193"/>
                  <a:gd name="T23" fmla="*/ 69 h 192"/>
                  <a:gd name="T24" fmla="*/ 0 w 193"/>
                  <a:gd name="T25" fmla="*/ 124 h 192"/>
                  <a:gd name="T26" fmla="*/ 5 w 193"/>
                  <a:gd name="T27" fmla="*/ 129 h 192"/>
                  <a:gd name="T28" fmla="*/ 59 w 193"/>
                  <a:gd name="T29" fmla="*/ 129 h 192"/>
                  <a:gd name="T30" fmla="*/ 64 w 193"/>
                  <a:gd name="T31" fmla="*/ 134 h 192"/>
                  <a:gd name="T32" fmla="*/ 64 w 193"/>
                  <a:gd name="T33" fmla="*/ 187 h 192"/>
                  <a:gd name="T34" fmla="*/ 69 w 193"/>
                  <a:gd name="T35" fmla="*/ 192 h 192"/>
                  <a:gd name="T36" fmla="*/ 124 w 193"/>
                  <a:gd name="T37" fmla="*/ 192 h 192"/>
                  <a:gd name="T38" fmla="*/ 129 w 193"/>
                  <a:gd name="T39" fmla="*/ 187 h 192"/>
                  <a:gd name="T40" fmla="*/ 129 w 193"/>
                  <a:gd name="T41" fmla="*/ 134 h 192"/>
                  <a:gd name="T42" fmla="*/ 134 w 193"/>
                  <a:gd name="T43" fmla="*/ 129 h 192"/>
                  <a:gd name="T44" fmla="*/ 188 w 193"/>
                  <a:gd name="T45" fmla="*/ 129 h 192"/>
                  <a:gd name="T46" fmla="*/ 193 w 193"/>
                  <a:gd name="T47" fmla="*/ 124 h 192"/>
                  <a:gd name="T48" fmla="*/ 193 w 193"/>
                  <a:gd name="T49" fmla="*/ 6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3" h="192">
                    <a:moveTo>
                      <a:pt x="193" y="69"/>
                    </a:moveTo>
                    <a:cubicBezTo>
                      <a:pt x="193" y="66"/>
                      <a:pt x="190" y="64"/>
                      <a:pt x="188" y="64"/>
                    </a:cubicBezTo>
                    <a:lnTo>
                      <a:pt x="134" y="64"/>
                    </a:lnTo>
                    <a:cubicBezTo>
                      <a:pt x="131" y="64"/>
                      <a:pt x="129" y="61"/>
                      <a:pt x="129" y="59"/>
                    </a:cubicBezTo>
                    <a:lnTo>
                      <a:pt x="129" y="5"/>
                    </a:lnTo>
                    <a:cubicBezTo>
                      <a:pt x="129" y="2"/>
                      <a:pt x="127" y="0"/>
                      <a:pt x="124" y="0"/>
                    </a:cubicBezTo>
                    <a:lnTo>
                      <a:pt x="69" y="0"/>
                    </a:lnTo>
                    <a:cubicBezTo>
                      <a:pt x="66" y="0"/>
                      <a:pt x="64" y="2"/>
                      <a:pt x="64" y="5"/>
                    </a:cubicBezTo>
                    <a:lnTo>
                      <a:pt x="64" y="59"/>
                    </a:lnTo>
                    <a:cubicBezTo>
                      <a:pt x="64" y="61"/>
                      <a:pt x="61" y="64"/>
                      <a:pt x="59" y="64"/>
                    </a:cubicBezTo>
                    <a:lnTo>
                      <a:pt x="5" y="64"/>
                    </a:lnTo>
                    <a:cubicBezTo>
                      <a:pt x="2" y="64"/>
                      <a:pt x="0" y="66"/>
                      <a:pt x="0" y="69"/>
                    </a:cubicBezTo>
                    <a:lnTo>
                      <a:pt x="0" y="124"/>
                    </a:lnTo>
                    <a:cubicBezTo>
                      <a:pt x="0" y="127"/>
                      <a:pt x="2" y="129"/>
                      <a:pt x="5" y="129"/>
                    </a:cubicBezTo>
                    <a:lnTo>
                      <a:pt x="59" y="129"/>
                    </a:lnTo>
                    <a:cubicBezTo>
                      <a:pt x="61" y="129"/>
                      <a:pt x="64" y="131"/>
                      <a:pt x="64" y="134"/>
                    </a:cubicBezTo>
                    <a:lnTo>
                      <a:pt x="64" y="187"/>
                    </a:lnTo>
                    <a:cubicBezTo>
                      <a:pt x="64" y="190"/>
                      <a:pt x="66" y="192"/>
                      <a:pt x="69" y="192"/>
                    </a:cubicBezTo>
                    <a:lnTo>
                      <a:pt x="124" y="192"/>
                    </a:lnTo>
                    <a:cubicBezTo>
                      <a:pt x="126" y="192"/>
                      <a:pt x="129" y="190"/>
                      <a:pt x="129" y="187"/>
                    </a:cubicBezTo>
                    <a:lnTo>
                      <a:pt x="129" y="134"/>
                    </a:lnTo>
                    <a:cubicBezTo>
                      <a:pt x="129" y="131"/>
                      <a:pt x="131" y="129"/>
                      <a:pt x="134" y="129"/>
                    </a:cubicBezTo>
                    <a:lnTo>
                      <a:pt x="188" y="129"/>
                    </a:lnTo>
                    <a:cubicBezTo>
                      <a:pt x="190" y="129"/>
                      <a:pt x="193" y="127"/>
                      <a:pt x="193" y="124"/>
                    </a:cubicBezTo>
                    <a:lnTo>
                      <a:pt x="193" y="6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Oval 951"/>
              <p:cNvSpPr>
                <a:spLocks noChangeArrowheads="1"/>
              </p:cNvSpPr>
              <p:nvPr/>
            </p:nvSpPr>
            <p:spPr bwMode="auto">
              <a:xfrm>
                <a:off x="4365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Oval 952"/>
              <p:cNvSpPr>
                <a:spLocks noChangeArrowheads="1"/>
              </p:cNvSpPr>
              <p:nvPr/>
            </p:nvSpPr>
            <p:spPr bwMode="auto">
              <a:xfrm>
                <a:off x="4354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953"/>
              <p:cNvSpPr>
                <a:spLocks noChangeArrowheads="1"/>
              </p:cNvSpPr>
              <p:nvPr/>
            </p:nvSpPr>
            <p:spPr bwMode="auto">
              <a:xfrm>
                <a:off x="4342" y="1810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Oval 954"/>
              <p:cNvSpPr>
                <a:spLocks noChangeArrowheads="1"/>
              </p:cNvSpPr>
              <p:nvPr/>
            </p:nvSpPr>
            <p:spPr bwMode="auto">
              <a:xfrm>
                <a:off x="4331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Oval 955"/>
              <p:cNvSpPr>
                <a:spLocks noChangeArrowheads="1"/>
              </p:cNvSpPr>
              <p:nvPr/>
            </p:nvSpPr>
            <p:spPr bwMode="auto">
              <a:xfrm>
                <a:off x="4320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Oval 956"/>
              <p:cNvSpPr>
                <a:spLocks noChangeArrowheads="1"/>
              </p:cNvSpPr>
              <p:nvPr/>
            </p:nvSpPr>
            <p:spPr bwMode="auto">
              <a:xfrm>
                <a:off x="4308" y="1810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Oval 957"/>
              <p:cNvSpPr>
                <a:spLocks noChangeArrowheads="1"/>
              </p:cNvSpPr>
              <p:nvPr/>
            </p:nvSpPr>
            <p:spPr bwMode="auto">
              <a:xfrm>
                <a:off x="4297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Oval 958"/>
              <p:cNvSpPr>
                <a:spLocks noChangeArrowheads="1"/>
              </p:cNvSpPr>
              <p:nvPr/>
            </p:nvSpPr>
            <p:spPr bwMode="auto">
              <a:xfrm>
                <a:off x="4286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Oval 959"/>
              <p:cNvSpPr>
                <a:spLocks noChangeArrowheads="1"/>
              </p:cNvSpPr>
              <p:nvPr/>
            </p:nvSpPr>
            <p:spPr bwMode="auto">
              <a:xfrm>
                <a:off x="4274" y="1810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Oval 960"/>
              <p:cNvSpPr>
                <a:spLocks noChangeArrowheads="1"/>
              </p:cNvSpPr>
              <p:nvPr/>
            </p:nvSpPr>
            <p:spPr bwMode="auto">
              <a:xfrm>
                <a:off x="4263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Oval 961"/>
              <p:cNvSpPr>
                <a:spLocks noChangeArrowheads="1"/>
              </p:cNvSpPr>
              <p:nvPr/>
            </p:nvSpPr>
            <p:spPr bwMode="auto">
              <a:xfrm>
                <a:off x="4252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962"/>
              <p:cNvSpPr>
                <a:spLocks noChangeArrowheads="1"/>
              </p:cNvSpPr>
              <p:nvPr/>
            </p:nvSpPr>
            <p:spPr bwMode="auto">
              <a:xfrm>
                <a:off x="4240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Oval 963"/>
              <p:cNvSpPr>
                <a:spLocks noChangeArrowheads="1"/>
              </p:cNvSpPr>
              <p:nvPr/>
            </p:nvSpPr>
            <p:spPr bwMode="auto">
              <a:xfrm>
                <a:off x="4229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Oval 964"/>
              <p:cNvSpPr>
                <a:spLocks noChangeArrowheads="1"/>
              </p:cNvSpPr>
              <p:nvPr/>
            </p:nvSpPr>
            <p:spPr bwMode="auto">
              <a:xfrm>
                <a:off x="4218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Oval 965"/>
              <p:cNvSpPr>
                <a:spLocks noChangeArrowheads="1"/>
              </p:cNvSpPr>
              <p:nvPr/>
            </p:nvSpPr>
            <p:spPr bwMode="auto">
              <a:xfrm>
                <a:off x="4366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Oval 966"/>
              <p:cNvSpPr>
                <a:spLocks noChangeArrowheads="1"/>
              </p:cNvSpPr>
              <p:nvPr/>
            </p:nvSpPr>
            <p:spPr bwMode="auto">
              <a:xfrm>
                <a:off x="4376" y="192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Oval 967"/>
              <p:cNvSpPr>
                <a:spLocks noChangeArrowheads="1"/>
              </p:cNvSpPr>
              <p:nvPr/>
            </p:nvSpPr>
            <p:spPr bwMode="auto">
              <a:xfrm>
                <a:off x="4387" y="1923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Oval 968"/>
              <p:cNvSpPr>
                <a:spLocks noChangeArrowheads="1"/>
              </p:cNvSpPr>
              <p:nvPr/>
            </p:nvSpPr>
            <p:spPr bwMode="auto">
              <a:xfrm>
                <a:off x="4396" y="191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Oval 969"/>
              <p:cNvSpPr>
                <a:spLocks noChangeArrowheads="1"/>
              </p:cNvSpPr>
              <p:nvPr/>
            </p:nvSpPr>
            <p:spPr bwMode="auto">
              <a:xfrm>
                <a:off x="4404" y="190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Oval 970"/>
              <p:cNvSpPr>
                <a:spLocks noChangeArrowheads="1"/>
              </p:cNvSpPr>
              <p:nvPr/>
            </p:nvSpPr>
            <p:spPr bwMode="auto">
              <a:xfrm>
                <a:off x="4411" y="1900"/>
                <a:ext cx="9" cy="1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971"/>
              <p:cNvSpPr>
                <a:spLocks noChangeArrowheads="1"/>
              </p:cNvSpPr>
              <p:nvPr/>
            </p:nvSpPr>
            <p:spPr bwMode="auto">
              <a:xfrm>
                <a:off x="4415" y="1891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Oval 972"/>
              <p:cNvSpPr>
                <a:spLocks noChangeArrowheads="1"/>
              </p:cNvSpPr>
              <p:nvPr/>
            </p:nvSpPr>
            <p:spPr bwMode="auto">
              <a:xfrm>
                <a:off x="4418" y="188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Oval 973"/>
              <p:cNvSpPr>
                <a:spLocks noChangeArrowheads="1"/>
              </p:cNvSpPr>
              <p:nvPr/>
            </p:nvSpPr>
            <p:spPr bwMode="auto">
              <a:xfrm>
                <a:off x="4419" y="186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Oval 974"/>
              <p:cNvSpPr>
                <a:spLocks noChangeArrowheads="1"/>
              </p:cNvSpPr>
              <p:nvPr/>
            </p:nvSpPr>
            <p:spPr bwMode="auto">
              <a:xfrm>
                <a:off x="4418" y="185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Oval 975"/>
              <p:cNvSpPr>
                <a:spLocks noChangeArrowheads="1"/>
              </p:cNvSpPr>
              <p:nvPr/>
            </p:nvSpPr>
            <p:spPr bwMode="auto">
              <a:xfrm>
                <a:off x="4415" y="184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Oval 976"/>
              <p:cNvSpPr>
                <a:spLocks noChangeArrowheads="1"/>
              </p:cNvSpPr>
              <p:nvPr/>
            </p:nvSpPr>
            <p:spPr bwMode="auto">
              <a:xfrm>
                <a:off x="4410" y="183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Oval 977"/>
              <p:cNvSpPr>
                <a:spLocks noChangeArrowheads="1"/>
              </p:cNvSpPr>
              <p:nvPr/>
            </p:nvSpPr>
            <p:spPr bwMode="auto">
              <a:xfrm>
                <a:off x="4404" y="18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Oval 978"/>
              <p:cNvSpPr>
                <a:spLocks noChangeArrowheads="1"/>
              </p:cNvSpPr>
              <p:nvPr/>
            </p:nvSpPr>
            <p:spPr bwMode="auto">
              <a:xfrm>
                <a:off x="4395" y="1821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Oval 979"/>
              <p:cNvSpPr>
                <a:spLocks noChangeArrowheads="1"/>
              </p:cNvSpPr>
              <p:nvPr/>
            </p:nvSpPr>
            <p:spPr bwMode="auto">
              <a:xfrm>
                <a:off x="4386" y="181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980"/>
              <p:cNvSpPr>
                <a:spLocks noChangeArrowheads="1"/>
              </p:cNvSpPr>
              <p:nvPr/>
            </p:nvSpPr>
            <p:spPr bwMode="auto">
              <a:xfrm>
                <a:off x="4376" y="181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Oval 981"/>
              <p:cNvSpPr>
                <a:spLocks noChangeArrowheads="1"/>
              </p:cNvSpPr>
              <p:nvPr/>
            </p:nvSpPr>
            <p:spPr bwMode="auto">
              <a:xfrm>
                <a:off x="4365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Oval 982"/>
              <p:cNvSpPr>
                <a:spLocks noChangeArrowheads="1"/>
              </p:cNvSpPr>
              <p:nvPr/>
            </p:nvSpPr>
            <p:spPr bwMode="auto">
              <a:xfrm>
                <a:off x="4354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Oval 983"/>
              <p:cNvSpPr>
                <a:spLocks noChangeArrowheads="1"/>
              </p:cNvSpPr>
              <p:nvPr/>
            </p:nvSpPr>
            <p:spPr bwMode="auto">
              <a:xfrm>
                <a:off x="4205" y="192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Oval 984"/>
              <p:cNvSpPr>
                <a:spLocks noChangeArrowheads="1"/>
              </p:cNvSpPr>
              <p:nvPr/>
            </p:nvSpPr>
            <p:spPr bwMode="auto">
              <a:xfrm>
                <a:off x="4195" y="192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Oval 985"/>
              <p:cNvSpPr>
                <a:spLocks noChangeArrowheads="1"/>
              </p:cNvSpPr>
              <p:nvPr/>
            </p:nvSpPr>
            <p:spPr bwMode="auto">
              <a:xfrm>
                <a:off x="4184" y="1922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Oval 986"/>
              <p:cNvSpPr>
                <a:spLocks noChangeArrowheads="1"/>
              </p:cNvSpPr>
              <p:nvPr/>
            </p:nvSpPr>
            <p:spPr bwMode="auto">
              <a:xfrm>
                <a:off x="4175" y="191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Oval 987"/>
              <p:cNvSpPr>
                <a:spLocks noChangeArrowheads="1"/>
              </p:cNvSpPr>
              <p:nvPr/>
            </p:nvSpPr>
            <p:spPr bwMode="auto">
              <a:xfrm>
                <a:off x="4167" y="190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Oval 988"/>
              <p:cNvSpPr>
                <a:spLocks noChangeArrowheads="1"/>
              </p:cNvSpPr>
              <p:nvPr/>
            </p:nvSpPr>
            <p:spPr bwMode="auto">
              <a:xfrm>
                <a:off x="4161" y="190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989"/>
              <p:cNvSpPr>
                <a:spLocks noChangeArrowheads="1"/>
              </p:cNvSpPr>
              <p:nvPr/>
            </p:nvSpPr>
            <p:spPr bwMode="auto">
              <a:xfrm>
                <a:off x="4156" y="189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Oval 990"/>
              <p:cNvSpPr>
                <a:spLocks noChangeArrowheads="1"/>
              </p:cNvSpPr>
              <p:nvPr/>
            </p:nvSpPr>
            <p:spPr bwMode="auto">
              <a:xfrm>
                <a:off x="4153" y="187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Oval 991"/>
              <p:cNvSpPr>
                <a:spLocks noChangeArrowheads="1"/>
              </p:cNvSpPr>
              <p:nvPr/>
            </p:nvSpPr>
            <p:spPr bwMode="auto">
              <a:xfrm>
                <a:off x="4153" y="1868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992"/>
              <p:cNvSpPr>
                <a:spLocks/>
              </p:cNvSpPr>
              <p:nvPr/>
            </p:nvSpPr>
            <p:spPr bwMode="auto">
              <a:xfrm>
                <a:off x="4153" y="1857"/>
                <a:ext cx="10" cy="10"/>
              </a:xfrm>
              <a:custGeom>
                <a:avLst/>
                <a:gdLst>
                  <a:gd name="T0" fmla="*/ 23 w 42"/>
                  <a:gd name="T1" fmla="*/ 1 h 42"/>
                  <a:gd name="T2" fmla="*/ 41 w 42"/>
                  <a:gd name="T3" fmla="*/ 23 h 42"/>
                  <a:gd name="T4" fmla="*/ 19 w 42"/>
                  <a:gd name="T5" fmla="*/ 41 h 42"/>
                  <a:gd name="T6" fmla="*/ 1 w 42"/>
                  <a:gd name="T7" fmla="*/ 19 h 42"/>
                  <a:gd name="T8" fmla="*/ 23 w 42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23" y="1"/>
                    </a:moveTo>
                    <a:cubicBezTo>
                      <a:pt x="34" y="3"/>
                      <a:pt x="42" y="12"/>
                      <a:pt x="41" y="23"/>
                    </a:cubicBezTo>
                    <a:cubicBezTo>
                      <a:pt x="40" y="34"/>
                      <a:pt x="30" y="42"/>
                      <a:pt x="19" y="41"/>
                    </a:cubicBezTo>
                    <a:cubicBezTo>
                      <a:pt x="8" y="40"/>
                      <a:pt x="0" y="30"/>
                      <a:pt x="1" y="19"/>
                    </a:cubicBezTo>
                    <a:cubicBezTo>
                      <a:pt x="3" y="8"/>
                      <a:pt x="12" y="0"/>
                      <a:pt x="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993"/>
              <p:cNvSpPr>
                <a:spLocks/>
              </p:cNvSpPr>
              <p:nvPr/>
            </p:nvSpPr>
            <p:spPr bwMode="auto">
              <a:xfrm>
                <a:off x="4156" y="1846"/>
                <a:ext cx="10" cy="11"/>
              </a:xfrm>
              <a:custGeom>
                <a:avLst/>
                <a:gdLst>
                  <a:gd name="T0" fmla="*/ 28 w 44"/>
                  <a:gd name="T1" fmla="*/ 3 h 45"/>
                  <a:gd name="T2" fmla="*/ 41 w 44"/>
                  <a:gd name="T3" fmla="*/ 28 h 45"/>
                  <a:gd name="T4" fmla="*/ 16 w 44"/>
                  <a:gd name="T5" fmla="*/ 42 h 45"/>
                  <a:gd name="T6" fmla="*/ 3 w 44"/>
                  <a:gd name="T7" fmla="*/ 17 h 45"/>
                  <a:gd name="T8" fmla="*/ 28 w 44"/>
                  <a:gd name="T9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28" y="3"/>
                    </a:moveTo>
                    <a:cubicBezTo>
                      <a:pt x="38" y="6"/>
                      <a:pt x="44" y="17"/>
                      <a:pt x="41" y="28"/>
                    </a:cubicBezTo>
                    <a:cubicBezTo>
                      <a:pt x="38" y="39"/>
                      <a:pt x="27" y="45"/>
                      <a:pt x="16" y="42"/>
                    </a:cubicBezTo>
                    <a:cubicBezTo>
                      <a:pt x="6" y="38"/>
                      <a:pt x="0" y="27"/>
                      <a:pt x="3" y="17"/>
                    </a:cubicBezTo>
                    <a:cubicBezTo>
                      <a:pt x="6" y="6"/>
                      <a:pt x="17" y="0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Oval 994"/>
              <p:cNvSpPr>
                <a:spLocks noChangeArrowheads="1"/>
              </p:cNvSpPr>
              <p:nvPr/>
            </p:nvSpPr>
            <p:spPr bwMode="auto">
              <a:xfrm>
                <a:off x="4162" y="183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Oval 995"/>
              <p:cNvSpPr>
                <a:spLocks noChangeArrowheads="1"/>
              </p:cNvSpPr>
              <p:nvPr/>
            </p:nvSpPr>
            <p:spPr bwMode="auto">
              <a:xfrm>
                <a:off x="4168" y="18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Oval 996"/>
              <p:cNvSpPr>
                <a:spLocks noChangeArrowheads="1"/>
              </p:cNvSpPr>
              <p:nvPr/>
            </p:nvSpPr>
            <p:spPr bwMode="auto">
              <a:xfrm>
                <a:off x="4177" y="182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Oval 997"/>
              <p:cNvSpPr>
                <a:spLocks noChangeArrowheads="1"/>
              </p:cNvSpPr>
              <p:nvPr/>
            </p:nvSpPr>
            <p:spPr bwMode="auto">
              <a:xfrm>
                <a:off x="4186" y="181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998"/>
              <p:cNvSpPr>
                <a:spLocks noChangeArrowheads="1"/>
              </p:cNvSpPr>
              <p:nvPr/>
            </p:nvSpPr>
            <p:spPr bwMode="auto">
              <a:xfrm>
                <a:off x="4196" y="1812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Oval 999"/>
              <p:cNvSpPr>
                <a:spLocks noChangeArrowheads="1"/>
              </p:cNvSpPr>
              <p:nvPr/>
            </p:nvSpPr>
            <p:spPr bwMode="auto">
              <a:xfrm>
                <a:off x="4207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Oval 1000"/>
              <p:cNvSpPr>
                <a:spLocks noChangeArrowheads="1"/>
              </p:cNvSpPr>
              <p:nvPr/>
            </p:nvSpPr>
            <p:spPr bwMode="auto">
              <a:xfrm>
                <a:off x="4218" y="1810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Oval 1001"/>
              <p:cNvSpPr>
                <a:spLocks noChangeArrowheads="1"/>
              </p:cNvSpPr>
              <p:nvPr/>
            </p:nvSpPr>
            <p:spPr bwMode="auto">
              <a:xfrm>
                <a:off x="4365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Oval 1002"/>
              <p:cNvSpPr>
                <a:spLocks noChangeArrowheads="1"/>
              </p:cNvSpPr>
              <p:nvPr/>
            </p:nvSpPr>
            <p:spPr bwMode="auto">
              <a:xfrm>
                <a:off x="4354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Oval 1003"/>
              <p:cNvSpPr>
                <a:spLocks noChangeArrowheads="1"/>
              </p:cNvSpPr>
              <p:nvPr/>
            </p:nvSpPr>
            <p:spPr bwMode="auto">
              <a:xfrm>
                <a:off x="4342" y="19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Oval 1004"/>
              <p:cNvSpPr>
                <a:spLocks noChangeArrowheads="1"/>
              </p:cNvSpPr>
              <p:nvPr/>
            </p:nvSpPr>
            <p:spPr bwMode="auto">
              <a:xfrm>
                <a:off x="4331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Oval 1005"/>
              <p:cNvSpPr>
                <a:spLocks noChangeArrowheads="1"/>
              </p:cNvSpPr>
              <p:nvPr/>
            </p:nvSpPr>
            <p:spPr bwMode="auto">
              <a:xfrm>
                <a:off x="4320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Oval 1006"/>
              <p:cNvSpPr>
                <a:spLocks noChangeArrowheads="1"/>
              </p:cNvSpPr>
              <p:nvPr/>
            </p:nvSpPr>
            <p:spPr bwMode="auto">
              <a:xfrm>
                <a:off x="4308" y="19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1007"/>
              <p:cNvSpPr>
                <a:spLocks noChangeArrowheads="1"/>
              </p:cNvSpPr>
              <p:nvPr/>
            </p:nvSpPr>
            <p:spPr bwMode="auto">
              <a:xfrm>
                <a:off x="4297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Oval 1008"/>
              <p:cNvSpPr>
                <a:spLocks noChangeArrowheads="1"/>
              </p:cNvSpPr>
              <p:nvPr/>
            </p:nvSpPr>
            <p:spPr bwMode="auto">
              <a:xfrm>
                <a:off x="4286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Oval 1009"/>
              <p:cNvSpPr>
                <a:spLocks noChangeArrowheads="1"/>
              </p:cNvSpPr>
              <p:nvPr/>
            </p:nvSpPr>
            <p:spPr bwMode="auto">
              <a:xfrm>
                <a:off x="4274" y="1929"/>
                <a:ext cx="10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Oval 1010"/>
              <p:cNvSpPr>
                <a:spLocks noChangeArrowheads="1"/>
              </p:cNvSpPr>
              <p:nvPr/>
            </p:nvSpPr>
            <p:spPr bwMode="auto">
              <a:xfrm>
                <a:off x="4263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Oval 1011"/>
              <p:cNvSpPr>
                <a:spLocks noChangeArrowheads="1"/>
              </p:cNvSpPr>
              <p:nvPr/>
            </p:nvSpPr>
            <p:spPr bwMode="auto">
              <a:xfrm>
                <a:off x="4252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Oval 1012"/>
              <p:cNvSpPr>
                <a:spLocks noChangeArrowheads="1"/>
              </p:cNvSpPr>
              <p:nvPr/>
            </p:nvSpPr>
            <p:spPr bwMode="auto">
              <a:xfrm>
                <a:off x="4240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Oval 1013"/>
              <p:cNvSpPr>
                <a:spLocks noChangeArrowheads="1"/>
              </p:cNvSpPr>
              <p:nvPr/>
            </p:nvSpPr>
            <p:spPr bwMode="auto">
              <a:xfrm>
                <a:off x="4229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Oval 1014"/>
              <p:cNvSpPr>
                <a:spLocks noChangeArrowheads="1"/>
              </p:cNvSpPr>
              <p:nvPr/>
            </p:nvSpPr>
            <p:spPr bwMode="auto">
              <a:xfrm>
                <a:off x="4218" y="1929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1015"/>
              <p:cNvSpPr>
                <a:spLocks/>
              </p:cNvSpPr>
              <p:nvPr/>
            </p:nvSpPr>
            <p:spPr bwMode="auto">
              <a:xfrm>
                <a:off x="4197" y="1837"/>
                <a:ext cx="52" cy="74"/>
              </a:xfrm>
              <a:custGeom>
                <a:avLst/>
                <a:gdLst>
                  <a:gd name="T0" fmla="*/ 119 w 232"/>
                  <a:gd name="T1" fmla="*/ 325 h 325"/>
                  <a:gd name="T2" fmla="*/ 39 w 232"/>
                  <a:gd name="T3" fmla="*/ 303 h 325"/>
                  <a:gd name="T4" fmla="*/ 6 w 232"/>
                  <a:gd name="T5" fmla="*/ 253 h 325"/>
                  <a:gd name="T6" fmla="*/ 1 w 232"/>
                  <a:gd name="T7" fmla="*/ 221 h 325"/>
                  <a:gd name="T8" fmla="*/ 0 w 232"/>
                  <a:gd name="T9" fmla="*/ 185 h 325"/>
                  <a:gd name="T10" fmla="*/ 0 w 232"/>
                  <a:gd name="T11" fmla="*/ 0 h 325"/>
                  <a:gd name="T12" fmla="*/ 33 w 232"/>
                  <a:gd name="T13" fmla="*/ 0 h 325"/>
                  <a:gd name="T14" fmla="*/ 33 w 232"/>
                  <a:gd name="T15" fmla="*/ 184 h 325"/>
                  <a:gd name="T16" fmla="*/ 53 w 232"/>
                  <a:gd name="T17" fmla="*/ 272 h 325"/>
                  <a:gd name="T18" fmla="*/ 112 w 232"/>
                  <a:gd name="T19" fmla="*/ 292 h 325"/>
                  <a:gd name="T20" fmla="*/ 178 w 232"/>
                  <a:gd name="T21" fmla="*/ 272 h 325"/>
                  <a:gd name="T22" fmla="*/ 198 w 232"/>
                  <a:gd name="T23" fmla="*/ 184 h 325"/>
                  <a:gd name="T24" fmla="*/ 198 w 232"/>
                  <a:gd name="T25" fmla="*/ 0 h 325"/>
                  <a:gd name="T26" fmla="*/ 232 w 232"/>
                  <a:gd name="T27" fmla="*/ 0 h 325"/>
                  <a:gd name="T28" fmla="*/ 232 w 232"/>
                  <a:gd name="T29" fmla="*/ 185 h 325"/>
                  <a:gd name="T30" fmla="*/ 218 w 232"/>
                  <a:gd name="T31" fmla="*/ 270 h 325"/>
                  <a:gd name="T32" fmla="*/ 119 w 232"/>
                  <a:gd name="T33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325">
                    <a:moveTo>
                      <a:pt x="119" y="325"/>
                    </a:moveTo>
                    <a:cubicBezTo>
                      <a:pt x="84" y="325"/>
                      <a:pt x="57" y="318"/>
                      <a:pt x="39" y="303"/>
                    </a:cubicBezTo>
                    <a:cubicBezTo>
                      <a:pt x="22" y="289"/>
                      <a:pt x="11" y="272"/>
                      <a:pt x="6" y="253"/>
                    </a:cubicBezTo>
                    <a:cubicBezTo>
                      <a:pt x="4" y="243"/>
                      <a:pt x="2" y="232"/>
                      <a:pt x="1" y="221"/>
                    </a:cubicBezTo>
                    <a:cubicBezTo>
                      <a:pt x="0" y="210"/>
                      <a:pt x="0" y="198"/>
                      <a:pt x="0" y="185"/>
                    </a:cubicBezTo>
                    <a:lnTo>
                      <a:pt x="0" y="0"/>
                    </a:lnTo>
                    <a:lnTo>
                      <a:pt x="33" y="0"/>
                    </a:lnTo>
                    <a:lnTo>
                      <a:pt x="33" y="184"/>
                    </a:lnTo>
                    <a:cubicBezTo>
                      <a:pt x="33" y="226"/>
                      <a:pt x="39" y="259"/>
                      <a:pt x="53" y="272"/>
                    </a:cubicBezTo>
                    <a:cubicBezTo>
                      <a:pt x="66" y="286"/>
                      <a:pt x="86" y="292"/>
                      <a:pt x="112" y="292"/>
                    </a:cubicBezTo>
                    <a:cubicBezTo>
                      <a:pt x="138" y="292"/>
                      <a:pt x="164" y="286"/>
                      <a:pt x="178" y="272"/>
                    </a:cubicBezTo>
                    <a:cubicBezTo>
                      <a:pt x="191" y="259"/>
                      <a:pt x="198" y="226"/>
                      <a:pt x="198" y="184"/>
                    </a:cubicBezTo>
                    <a:lnTo>
                      <a:pt x="198" y="0"/>
                    </a:lnTo>
                    <a:lnTo>
                      <a:pt x="232" y="0"/>
                    </a:lnTo>
                    <a:lnTo>
                      <a:pt x="232" y="185"/>
                    </a:lnTo>
                    <a:cubicBezTo>
                      <a:pt x="232" y="223"/>
                      <a:pt x="227" y="252"/>
                      <a:pt x="218" y="270"/>
                    </a:cubicBezTo>
                    <a:cubicBezTo>
                      <a:pt x="201" y="307"/>
                      <a:pt x="172" y="325"/>
                      <a:pt x="119" y="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1016"/>
              <p:cNvSpPr>
                <a:spLocks/>
              </p:cNvSpPr>
              <p:nvPr/>
            </p:nvSpPr>
            <p:spPr bwMode="auto">
              <a:xfrm>
                <a:off x="4269" y="1837"/>
                <a:ext cx="52" cy="72"/>
              </a:xfrm>
              <a:custGeom>
                <a:avLst/>
                <a:gdLst>
                  <a:gd name="T0" fmla="*/ 52 w 52"/>
                  <a:gd name="T1" fmla="*/ 72 h 72"/>
                  <a:gd name="T2" fmla="*/ 44 w 52"/>
                  <a:gd name="T3" fmla="*/ 72 h 72"/>
                  <a:gd name="T4" fmla="*/ 6 w 52"/>
                  <a:gd name="T5" fmla="*/ 13 h 72"/>
                  <a:gd name="T6" fmla="*/ 6 w 52"/>
                  <a:gd name="T7" fmla="*/ 72 h 72"/>
                  <a:gd name="T8" fmla="*/ 0 w 52"/>
                  <a:gd name="T9" fmla="*/ 72 h 72"/>
                  <a:gd name="T10" fmla="*/ 0 w 52"/>
                  <a:gd name="T11" fmla="*/ 0 h 72"/>
                  <a:gd name="T12" fmla="*/ 7 w 52"/>
                  <a:gd name="T13" fmla="*/ 0 h 72"/>
                  <a:gd name="T14" fmla="*/ 44 w 52"/>
                  <a:gd name="T15" fmla="*/ 60 h 72"/>
                  <a:gd name="T16" fmla="*/ 44 w 52"/>
                  <a:gd name="T17" fmla="*/ 0 h 72"/>
                  <a:gd name="T18" fmla="*/ 52 w 52"/>
                  <a:gd name="T19" fmla="*/ 0 h 72"/>
                  <a:gd name="T20" fmla="*/ 52 w 52"/>
                  <a:gd name="T2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72">
                    <a:moveTo>
                      <a:pt x="52" y="72"/>
                    </a:moveTo>
                    <a:lnTo>
                      <a:pt x="44" y="72"/>
                    </a:lnTo>
                    <a:lnTo>
                      <a:pt x="6" y="13"/>
                    </a:lnTo>
                    <a:lnTo>
                      <a:pt x="6" y="72"/>
                    </a:lnTo>
                    <a:lnTo>
                      <a:pt x="0" y="72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44" y="6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2" y="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1017"/>
              <p:cNvSpPr>
                <a:spLocks noEditPoints="1"/>
              </p:cNvSpPr>
              <p:nvPr/>
            </p:nvSpPr>
            <p:spPr bwMode="auto">
              <a:xfrm>
                <a:off x="4334" y="1835"/>
                <a:ext cx="64" cy="77"/>
              </a:xfrm>
              <a:custGeom>
                <a:avLst/>
                <a:gdLst>
                  <a:gd name="T0" fmla="*/ 141 w 280"/>
                  <a:gd name="T1" fmla="*/ 0 h 340"/>
                  <a:gd name="T2" fmla="*/ 197 w 280"/>
                  <a:gd name="T3" fmla="*/ 13 h 340"/>
                  <a:gd name="T4" fmla="*/ 241 w 280"/>
                  <a:gd name="T5" fmla="*/ 47 h 340"/>
                  <a:gd name="T6" fmla="*/ 270 w 280"/>
                  <a:gd name="T7" fmla="*/ 100 h 340"/>
                  <a:gd name="T8" fmla="*/ 280 w 280"/>
                  <a:gd name="T9" fmla="*/ 170 h 340"/>
                  <a:gd name="T10" fmla="*/ 270 w 280"/>
                  <a:gd name="T11" fmla="*/ 239 h 340"/>
                  <a:gd name="T12" fmla="*/ 241 w 280"/>
                  <a:gd name="T13" fmla="*/ 293 h 340"/>
                  <a:gd name="T14" fmla="*/ 197 w 280"/>
                  <a:gd name="T15" fmla="*/ 327 h 340"/>
                  <a:gd name="T16" fmla="*/ 141 w 280"/>
                  <a:gd name="T17" fmla="*/ 340 h 340"/>
                  <a:gd name="T18" fmla="*/ 84 w 280"/>
                  <a:gd name="T19" fmla="*/ 327 h 340"/>
                  <a:gd name="T20" fmla="*/ 40 w 280"/>
                  <a:gd name="T21" fmla="*/ 293 h 340"/>
                  <a:gd name="T22" fmla="*/ 11 w 280"/>
                  <a:gd name="T23" fmla="*/ 239 h 340"/>
                  <a:gd name="T24" fmla="*/ 0 w 280"/>
                  <a:gd name="T25" fmla="*/ 170 h 340"/>
                  <a:gd name="T26" fmla="*/ 11 w 280"/>
                  <a:gd name="T27" fmla="*/ 100 h 340"/>
                  <a:gd name="T28" fmla="*/ 40 w 280"/>
                  <a:gd name="T29" fmla="*/ 47 h 340"/>
                  <a:gd name="T30" fmla="*/ 84 w 280"/>
                  <a:gd name="T31" fmla="*/ 13 h 340"/>
                  <a:gd name="T32" fmla="*/ 141 w 280"/>
                  <a:gd name="T33" fmla="*/ 0 h 340"/>
                  <a:gd name="T34" fmla="*/ 140 w 280"/>
                  <a:gd name="T35" fmla="*/ 302 h 340"/>
                  <a:gd name="T36" fmla="*/ 180 w 280"/>
                  <a:gd name="T37" fmla="*/ 293 h 340"/>
                  <a:gd name="T38" fmla="*/ 212 w 280"/>
                  <a:gd name="T39" fmla="*/ 267 h 340"/>
                  <a:gd name="T40" fmla="*/ 233 w 280"/>
                  <a:gd name="T41" fmla="*/ 226 h 340"/>
                  <a:gd name="T42" fmla="*/ 240 w 280"/>
                  <a:gd name="T43" fmla="*/ 170 h 340"/>
                  <a:gd name="T44" fmla="*/ 233 w 280"/>
                  <a:gd name="T45" fmla="*/ 114 h 340"/>
                  <a:gd name="T46" fmla="*/ 212 w 280"/>
                  <a:gd name="T47" fmla="*/ 72 h 340"/>
                  <a:gd name="T48" fmla="*/ 181 w 280"/>
                  <a:gd name="T49" fmla="*/ 46 h 340"/>
                  <a:gd name="T50" fmla="*/ 141 w 280"/>
                  <a:gd name="T51" fmla="*/ 38 h 340"/>
                  <a:gd name="T52" fmla="*/ 101 w 280"/>
                  <a:gd name="T53" fmla="*/ 46 h 340"/>
                  <a:gd name="T54" fmla="*/ 69 w 280"/>
                  <a:gd name="T55" fmla="*/ 72 h 340"/>
                  <a:gd name="T56" fmla="*/ 48 w 280"/>
                  <a:gd name="T57" fmla="*/ 114 h 340"/>
                  <a:gd name="T58" fmla="*/ 40 w 280"/>
                  <a:gd name="T59" fmla="*/ 170 h 340"/>
                  <a:gd name="T60" fmla="*/ 48 w 280"/>
                  <a:gd name="T61" fmla="*/ 226 h 340"/>
                  <a:gd name="T62" fmla="*/ 69 w 280"/>
                  <a:gd name="T63" fmla="*/ 267 h 340"/>
                  <a:gd name="T64" fmla="*/ 100 w 280"/>
                  <a:gd name="T65" fmla="*/ 293 h 340"/>
                  <a:gd name="T66" fmla="*/ 140 w 280"/>
                  <a:gd name="T67" fmla="*/ 30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0" h="340">
                    <a:moveTo>
                      <a:pt x="141" y="0"/>
                    </a:moveTo>
                    <a:cubicBezTo>
                      <a:pt x="161" y="0"/>
                      <a:pt x="180" y="4"/>
                      <a:pt x="197" y="13"/>
                    </a:cubicBezTo>
                    <a:cubicBezTo>
                      <a:pt x="214" y="21"/>
                      <a:pt x="229" y="32"/>
                      <a:pt x="241" y="47"/>
                    </a:cubicBezTo>
                    <a:cubicBezTo>
                      <a:pt x="254" y="62"/>
                      <a:pt x="263" y="80"/>
                      <a:pt x="270" y="100"/>
                    </a:cubicBezTo>
                    <a:cubicBezTo>
                      <a:pt x="277" y="121"/>
                      <a:pt x="280" y="144"/>
                      <a:pt x="280" y="170"/>
                    </a:cubicBezTo>
                    <a:cubicBezTo>
                      <a:pt x="280" y="195"/>
                      <a:pt x="277" y="218"/>
                      <a:pt x="270" y="239"/>
                    </a:cubicBezTo>
                    <a:cubicBezTo>
                      <a:pt x="263" y="260"/>
                      <a:pt x="254" y="278"/>
                      <a:pt x="241" y="293"/>
                    </a:cubicBezTo>
                    <a:cubicBezTo>
                      <a:pt x="229" y="308"/>
                      <a:pt x="214" y="319"/>
                      <a:pt x="197" y="327"/>
                    </a:cubicBezTo>
                    <a:cubicBezTo>
                      <a:pt x="180" y="336"/>
                      <a:pt x="161" y="340"/>
                      <a:pt x="141" y="340"/>
                    </a:cubicBezTo>
                    <a:cubicBezTo>
                      <a:pt x="120" y="340"/>
                      <a:pt x="101" y="336"/>
                      <a:pt x="84" y="327"/>
                    </a:cubicBezTo>
                    <a:cubicBezTo>
                      <a:pt x="67" y="319"/>
                      <a:pt x="52" y="308"/>
                      <a:pt x="40" y="293"/>
                    </a:cubicBezTo>
                    <a:cubicBezTo>
                      <a:pt x="27" y="278"/>
                      <a:pt x="18" y="260"/>
                      <a:pt x="11" y="239"/>
                    </a:cubicBezTo>
                    <a:cubicBezTo>
                      <a:pt x="4" y="218"/>
                      <a:pt x="0" y="195"/>
                      <a:pt x="0" y="170"/>
                    </a:cubicBezTo>
                    <a:cubicBezTo>
                      <a:pt x="0" y="144"/>
                      <a:pt x="4" y="121"/>
                      <a:pt x="11" y="100"/>
                    </a:cubicBezTo>
                    <a:cubicBezTo>
                      <a:pt x="18" y="80"/>
                      <a:pt x="27" y="62"/>
                      <a:pt x="40" y="47"/>
                    </a:cubicBezTo>
                    <a:cubicBezTo>
                      <a:pt x="52" y="32"/>
                      <a:pt x="67" y="21"/>
                      <a:pt x="84" y="13"/>
                    </a:cubicBezTo>
                    <a:cubicBezTo>
                      <a:pt x="101" y="4"/>
                      <a:pt x="120" y="0"/>
                      <a:pt x="141" y="0"/>
                    </a:cubicBezTo>
                    <a:close/>
                    <a:moveTo>
                      <a:pt x="140" y="302"/>
                    </a:moveTo>
                    <a:cubicBezTo>
                      <a:pt x="155" y="302"/>
                      <a:pt x="168" y="299"/>
                      <a:pt x="180" y="293"/>
                    </a:cubicBezTo>
                    <a:cubicBezTo>
                      <a:pt x="193" y="287"/>
                      <a:pt x="203" y="279"/>
                      <a:pt x="212" y="267"/>
                    </a:cubicBezTo>
                    <a:cubicBezTo>
                      <a:pt x="221" y="256"/>
                      <a:pt x="228" y="242"/>
                      <a:pt x="233" y="226"/>
                    </a:cubicBezTo>
                    <a:cubicBezTo>
                      <a:pt x="238" y="209"/>
                      <a:pt x="240" y="191"/>
                      <a:pt x="240" y="170"/>
                    </a:cubicBezTo>
                    <a:cubicBezTo>
                      <a:pt x="240" y="149"/>
                      <a:pt x="238" y="130"/>
                      <a:pt x="233" y="114"/>
                    </a:cubicBezTo>
                    <a:cubicBezTo>
                      <a:pt x="228" y="98"/>
                      <a:pt x="221" y="84"/>
                      <a:pt x="212" y="72"/>
                    </a:cubicBezTo>
                    <a:cubicBezTo>
                      <a:pt x="203" y="61"/>
                      <a:pt x="193" y="52"/>
                      <a:pt x="181" y="46"/>
                    </a:cubicBezTo>
                    <a:cubicBezTo>
                      <a:pt x="169" y="41"/>
                      <a:pt x="155" y="38"/>
                      <a:pt x="141" y="38"/>
                    </a:cubicBezTo>
                    <a:cubicBezTo>
                      <a:pt x="127" y="38"/>
                      <a:pt x="113" y="41"/>
                      <a:pt x="101" y="46"/>
                    </a:cubicBezTo>
                    <a:cubicBezTo>
                      <a:pt x="88" y="52"/>
                      <a:pt x="78" y="61"/>
                      <a:pt x="69" y="72"/>
                    </a:cubicBezTo>
                    <a:cubicBezTo>
                      <a:pt x="60" y="84"/>
                      <a:pt x="53" y="97"/>
                      <a:pt x="48" y="114"/>
                    </a:cubicBezTo>
                    <a:cubicBezTo>
                      <a:pt x="43" y="130"/>
                      <a:pt x="40" y="149"/>
                      <a:pt x="40" y="170"/>
                    </a:cubicBezTo>
                    <a:cubicBezTo>
                      <a:pt x="40" y="191"/>
                      <a:pt x="43" y="209"/>
                      <a:pt x="48" y="226"/>
                    </a:cubicBezTo>
                    <a:cubicBezTo>
                      <a:pt x="53" y="242"/>
                      <a:pt x="60" y="256"/>
                      <a:pt x="69" y="267"/>
                    </a:cubicBezTo>
                    <a:cubicBezTo>
                      <a:pt x="77" y="279"/>
                      <a:pt x="88" y="287"/>
                      <a:pt x="100" y="293"/>
                    </a:cubicBezTo>
                    <a:cubicBezTo>
                      <a:pt x="112" y="299"/>
                      <a:pt x="126" y="302"/>
                      <a:pt x="140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018"/>
              <p:cNvSpPr>
                <a:spLocks noChangeArrowheads="1"/>
              </p:cNvSpPr>
              <p:nvPr/>
            </p:nvSpPr>
            <p:spPr bwMode="auto">
              <a:xfrm>
                <a:off x="4257" y="2678"/>
                <a:ext cx="346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1019"/>
              <p:cNvSpPr>
                <a:spLocks noChangeArrowheads="1"/>
              </p:cNvSpPr>
              <p:nvPr/>
            </p:nvSpPr>
            <p:spPr bwMode="auto">
              <a:xfrm>
                <a:off x="4275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1020"/>
              <p:cNvSpPr>
                <a:spLocks/>
              </p:cNvSpPr>
              <p:nvPr/>
            </p:nvSpPr>
            <p:spPr bwMode="auto">
              <a:xfrm>
                <a:off x="4267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1021"/>
              <p:cNvSpPr>
                <a:spLocks/>
              </p:cNvSpPr>
              <p:nvPr/>
            </p:nvSpPr>
            <p:spPr bwMode="auto">
              <a:xfrm>
                <a:off x="4297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1022"/>
              <p:cNvSpPr>
                <a:spLocks/>
              </p:cNvSpPr>
              <p:nvPr/>
            </p:nvSpPr>
            <p:spPr bwMode="auto">
              <a:xfrm>
                <a:off x="4267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1023"/>
              <p:cNvSpPr>
                <a:spLocks/>
              </p:cNvSpPr>
              <p:nvPr/>
            </p:nvSpPr>
            <p:spPr bwMode="auto">
              <a:xfrm>
                <a:off x="4267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024"/>
              <p:cNvSpPr>
                <a:spLocks noChangeArrowheads="1"/>
              </p:cNvSpPr>
              <p:nvPr/>
            </p:nvSpPr>
            <p:spPr bwMode="auto">
              <a:xfrm>
                <a:off x="4333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1025"/>
              <p:cNvSpPr>
                <a:spLocks/>
              </p:cNvSpPr>
              <p:nvPr/>
            </p:nvSpPr>
            <p:spPr bwMode="auto">
              <a:xfrm>
                <a:off x="4325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1026"/>
              <p:cNvSpPr>
                <a:spLocks/>
              </p:cNvSpPr>
              <p:nvPr/>
            </p:nvSpPr>
            <p:spPr bwMode="auto">
              <a:xfrm>
                <a:off x="4355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1027"/>
              <p:cNvSpPr>
                <a:spLocks/>
              </p:cNvSpPr>
              <p:nvPr/>
            </p:nvSpPr>
            <p:spPr bwMode="auto">
              <a:xfrm>
                <a:off x="4325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1028"/>
              <p:cNvSpPr>
                <a:spLocks/>
              </p:cNvSpPr>
              <p:nvPr/>
            </p:nvSpPr>
            <p:spPr bwMode="auto">
              <a:xfrm>
                <a:off x="4325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029"/>
              <p:cNvSpPr>
                <a:spLocks noChangeArrowheads="1"/>
              </p:cNvSpPr>
              <p:nvPr/>
            </p:nvSpPr>
            <p:spPr bwMode="auto">
              <a:xfrm>
                <a:off x="4390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1030"/>
              <p:cNvSpPr>
                <a:spLocks/>
              </p:cNvSpPr>
              <p:nvPr/>
            </p:nvSpPr>
            <p:spPr bwMode="auto">
              <a:xfrm>
                <a:off x="4382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1031"/>
              <p:cNvSpPr>
                <a:spLocks/>
              </p:cNvSpPr>
              <p:nvPr/>
            </p:nvSpPr>
            <p:spPr bwMode="auto">
              <a:xfrm>
                <a:off x="4413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1032"/>
              <p:cNvSpPr>
                <a:spLocks/>
              </p:cNvSpPr>
              <p:nvPr/>
            </p:nvSpPr>
            <p:spPr bwMode="auto">
              <a:xfrm>
                <a:off x="4382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1033"/>
              <p:cNvSpPr>
                <a:spLocks/>
              </p:cNvSpPr>
              <p:nvPr/>
            </p:nvSpPr>
            <p:spPr bwMode="auto">
              <a:xfrm>
                <a:off x="4382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034"/>
              <p:cNvSpPr>
                <a:spLocks noChangeArrowheads="1"/>
              </p:cNvSpPr>
              <p:nvPr/>
            </p:nvSpPr>
            <p:spPr bwMode="auto">
              <a:xfrm>
                <a:off x="4448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1035"/>
              <p:cNvSpPr>
                <a:spLocks/>
              </p:cNvSpPr>
              <p:nvPr/>
            </p:nvSpPr>
            <p:spPr bwMode="auto">
              <a:xfrm>
                <a:off x="4440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1036"/>
              <p:cNvSpPr>
                <a:spLocks/>
              </p:cNvSpPr>
              <p:nvPr/>
            </p:nvSpPr>
            <p:spPr bwMode="auto">
              <a:xfrm>
                <a:off x="4470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1037"/>
              <p:cNvSpPr>
                <a:spLocks/>
              </p:cNvSpPr>
              <p:nvPr/>
            </p:nvSpPr>
            <p:spPr bwMode="auto">
              <a:xfrm>
                <a:off x="4440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1038"/>
              <p:cNvSpPr>
                <a:spLocks/>
              </p:cNvSpPr>
              <p:nvPr/>
            </p:nvSpPr>
            <p:spPr bwMode="auto">
              <a:xfrm>
                <a:off x="4440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039"/>
              <p:cNvSpPr>
                <a:spLocks noChangeArrowheads="1"/>
              </p:cNvSpPr>
              <p:nvPr/>
            </p:nvSpPr>
            <p:spPr bwMode="auto">
              <a:xfrm>
                <a:off x="4506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1040"/>
              <p:cNvSpPr>
                <a:spLocks/>
              </p:cNvSpPr>
              <p:nvPr/>
            </p:nvSpPr>
            <p:spPr bwMode="auto">
              <a:xfrm>
                <a:off x="4498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1041"/>
              <p:cNvSpPr>
                <a:spLocks/>
              </p:cNvSpPr>
              <p:nvPr/>
            </p:nvSpPr>
            <p:spPr bwMode="auto">
              <a:xfrm>
                <a:off x="4528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1042"/>
              <p:cNvSpPr>
                <a:spLocks/>
              </p:cNvSpPr>
              <p:nvPr/>
            </p:nvSpPr>
            <p:spPr bwMode="auto">
              <a:xfrm>
                <a:off x="4498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1043"/>
              <p:cNvSpPr>
                <a:spLocks/>
              </p:cNvSpPr>
              <p:nvPr/>
            </p:nvSpPr>
            <p:spPr bwMode="auto">
              <a:xfrm>
                <a:off x="4498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044"/>
              <p:cNvSpPr>
                <a:spLocks noChangeArrowheads="1"/>
              </p:cNvSpPr>
              <p:nvPr/>
            </p:nvSpPr>
            <p:spPr bwMode="auto">
              <a:xfrm>
                <a:off x="4563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1045"/>
              <p:cNvSpPr>
                <a:spLocks/>
              </p:cNvSpPr>
              <p:nvPr/>
            </p:nvSpPr>
            <p:spPr bwMode="auto">
              <a:xfrm>
                <a:off x="4555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1046"/>
              <p:cNvSpPr>
                <a:spLocks/>
              </p:cNvSpPr>
              <p:nvPr/>
            </p:nvSpPr>
            <p:spPr bwMode="auto">
              <a:xfrm>
                <a:off x="4586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1047"/>
              <p:cNvSpPr>
                <a:spLocks/>
              </p:cNvSpPr>
              <p:nvPr/>
            </p:nvSpPr>
            <p:spPr bwMode="auto">
              <a:xfrm>
                <a:off x="4555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1048"/>
              <p:cNvSpPr>
                <a:spLocks/>
              </p:cNvSpPr>
              <p:nvPr/>
            </p:nvSpPr>
            <p:spPr bwMode="auto">
              <a:xfrm>
                <a:off x="4555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1049"/>
              <p:cNvSpPr>
                <a:spLocks/>
              </p:cNvSpPr>
              <p:nvPr/>
            </p:nvSpPr>
            <p:spPr bwMode="auto">
              <a:xfrm>
                <a:off x="4549" y="2044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1050"/>
              <p:cNvSpPr>
                <a:spLocks/>
              </p:cNvSpPr>
              <p:nvPr/>
            </p:nvSpPr>
            <p:spPr bwMode="auto">
              <a:xfrm>
                <a:off x="4549" y="2102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1051"/>
              <p:cNvSpPr>
                <a:spLocks/>
              </p:cNvSpPr>
              <p:nvPr/>
            </p:nvSpPr>
            <p:spPr bwMode="auto">
              <a:xfrm>
                <a:off x="4549" y="2160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1052"/>
              <p:cNvSpPr>
                <a:spLocks/>
              </p:cNvSpPr>
              <p:nvPr/>
            </p:nvSpPr>
            <p:spPr bwMode="auto">
              <a:xfrm>
                <a:off x="4549" y="2044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1053"/>
              <p:cNvSpPr>
                <a:spLocks/>
              </p:cNvSpPr>
              <p:nvPr/>
            </p:nvSpPr>
            <p:spPr bwMode="auto">
              <a:xfrm>
                <a:off x="4549" y="2102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1054"/>
              <p:cNvSpPr>
                <a:spLocks/>
              </p:cNvSpPr>
              <p:nvPr/>
            </p:nvSpPr>
            <p:spPr bwMode="auto">
              <a:xfrm>
                <a:off x="4549" y="2160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1055"/>
              <p:cNvSpPr>
                <a:spLocks noChangeArrowheads="1"/>
              </p:cNvSpPr>
              <p:nvPr/>
            </p:nvSpPr>
            <p:spPr bwMode="auto">
              <a:xfrm>
                <a:off x="4569" y="2177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1056"/>
              <p:cNvSpPr>
                <a:spLocks noChangeArrowheads="1"/>
              </p:cNvSpPr>
              <p:nvPr/>
            </p:nvSpPr>
            <p:spPr bwMode="auto">
              <a:xfrm>
                <a:off x="4626" y="2177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057"/>
              <p:cNvSpPr>
                <a:spLocks noChangeArrowheads="1"/>
              </p:cNvSpPr>
              <p:nvPr/>
            </p:nvSpPr>
            <p:spPr bwMode="auto">
              <a:xfrm>
                <a:off x="4569" y="2119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058"/>
              <p:cNvSpPr>
                <a:spLocks noChangeArrowheads="1"/>
              </p:cNvSpPr>
              <p:nvPr/>
            </p:nvSpPr>
            <p:spPr bwMode="auto">
              <a:xfrm>
                <a:off x="4626" y="2119"/>
                <a:ext cx="19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059"/>
              <p:cNvSpPr>
                <a:spLocks noChangeArrowheads="1"/>
              </p:cNvSpPr>
              <p:nvPr/>
            </p:nvSpPr>
            <p:spPr bwMode="auto">
              <a:xfrm>
                <a:off x="4569" y="2062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060"/>
              <p:cNvSpPr>
                <a:spLocks noChangeArrowheads="1"/>
              </p:cNvSpPr>
              <p:nvPr/>
            </p:nvSpPr>
            <p:spPr bwMode="auto">
              <a:xfrm>
                <a:off x="4626" y="2062"/>
                <a:ext cx="19" cy="18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061"/>
              <p:cNvSpPr>
                <a:spLocks noChangeArrowheads="1"/>
              </p:cNvSpPr>
              <p:nvPr/>
            </p:nvSpPr>
            <p:spPr bwMode="auto">
              <a:xfrm>
                <a:off x="4631" y="2066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1062"/>
              <p:cNvSpPr>
                <a:spLocks/>
              </p:cNvSpPr>
              <p:nvPr/>
            </p:nvSpPr>
            <p:spPr bwMode="auto">
              <a:xfrm>
                <a:off x="4626" y="2062"/>
                <a:ext cx="19" cy="4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1063"/>
              <p:cNvSpPr>
                <a:spLocks/>
              </p:cNvSpPr>
              <p:nvPr/>
            </p:nvSpPr>
            <p:spPr bwMode="auto">
              <a:xfrm>
                <a:off x="4640" y="2062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1064"/>
              <p:cNvSpPr>
                <a:spLocks/>
              </p:cNvSpPr>
              <p:nvPr/>
            </p:nvSpPr>
            <p:spPr bwMode="auto">
              <a:xfrm>
                <a:off x="4626" y="2076"/>
                <a:ext cx="19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1065"/>
              <p:cNvSpPr>
                <a:spLocks/>
              </p:cNvSpPr>
              <p:nvPr/>
            </p:nvSpPr>
            <p:spPr bwMode="auto">
              <a:xfrm>
                <a:off x="4626" y="2062"/>
                <a:ext cx="5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1066"/>
              <p:cNvSpPr>
                <a:spLocks noChangeArrowheads="1"/>
              </p:cNvSpPr>
              <p:nvPr/>
            </p:nvSpPr>
            <p:spPr bwMode="auto">
              <a:xfrm>
                <a:off x="4573" y="2066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1067"/>
              <p:cNvSpPr>
                <a:spLocks/>
              </p:cNvSpPr>
              <p:nvPr/>
            </p:nvSpPr>
            <p:spPr bwMode="auto">
              <a:xfrm>
                <a:off x="4569" y="2062"/>
                <a:ext cx="18" cy="4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1068"/>
              <p:cNvSpPr>
                <a:spLocks/>
              </p:cNvSpPr>
              <p:nvPr/>
            </p:nvSpPr>
            <p:spPr bwMode="auto">
              <a:xfrm>
                <a:off x="4583" y="2062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1069"/>
              <p:cNvSpPr>
                <a:spLocks/>
              </p:cNvSpPr>
              <p:nvPr/>
            </p:nvSpPr>
            <p:spPr bwMode="auto">
              <a:xfrm>
                <a:off x="4569" y="2076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1070"/>
              <p:cNvSpPr>
                <a:spLocks/>
              </p:cNvSpPr>
              <p:nvPr/>
            </p:nvSpPr>
            <p:spPr bwMode="auto">
              <a:xfrm>
                <a:off x="4569" y="2062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071"/>
              <p:cNvSpPr>
                <a:spLocks noChangeArrowheads="1"/>
              </p:cNvSpPr>
              <p:nvPr/>
            </p:nvSpPr>
            <p:spPr bwMode="auto">
              <a:xfrm>
                <a:off x="4631" y="21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1072"/>
              <p:cNvSpPr>
                <a:spLocks/>
              </p:cNvSpPr>
              <p:nvPr/>
            </p:nvSpPr>
            <p:spPr bwMode="auto">
              <a:xfrm>
                <a:off x="4626" y="2119"/>
                <a:ext cx="19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073"/>
              <p:cNvSpPr>
                <a:spLocks/>
              </p:cNvSpPr>
              <p:nvPr/>
            </p:nvSpPr>
            <p:spPr bwMode="auto">
              <a:xfrm>
                <a:off x="4640" y="2119"/>
                <a:ext cx="5" cy="19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074"/>
              <p:cNvSpPr>
                <a:spLocks/>
              </p:cNvSpPr>
              <p:nvPr/>
            </p:nvSpPr>
            <p:spPr bwMode="auto">
              <a:xfrm>
                <a:off x="4626" y="2133"/>
                <a:ext cx="19" cy="5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1075"/>
              <p:cNvSpPr>
                <a:spLocks/>
              </p:cNvSpPr>
              <p:nvPr/>
            </p:nvSpPr>
            <p:spPr bwMode="auto">
              <a:xfrm>
                <a:off x="4626" y="2119"/>
                <a:ext cx="5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1076"/>
              <p:cNvSpPr>
                <a:spLocks noChangeArrowheads="1"/>
              </p:cNvSpPr>
              <p:nvPr/>
            </p:nvSpPr>
            <p:spPr bwMode="auto">
              <a:xfrm>
                <a:off x="4573" y="212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077"/>
              <p:cNvSpPr>
                <a:spLocks/>
              </p:cNvSpPr>
              <p:nvPr/>
            </p:nvSpPr>
            <p:spPr bwMode="auto">
              <a:xfrm>
                <a:off x="4569" y="211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1078"/>
              <p:cNvSpPr>
                <a:spLocks/>
              </p:cNvSpPr>
              <p:nvPr/>
            </p:nvSpPr>
            <p:spPr bwMode="auto">
              <a:xfrm>
                <a:off x="4583" y="2119"/>
                <a:ext cx="4" cy="19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1079"/>
              <p:cNvSpPr>
                <a:spLocks/>
              </p:cNvSpPr>
              <p:nvPr/>
            </p:nvSpPr>
            <p:spPr bwMode="auto">
              <a:xfrm>
                <a:off x="4569" y="2133"/>
                <a:ext cx="18" cy="5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1080"/>
              <p:cNvSpPr>
                <a:spLocks/>
              </p:cNvSpPr>
              <p:nvPr/>
            </p:nvSpPr>
            <p:spPr bwMode="auto">
              <a:xfrm>
                <a:off x="4569" y="2119"/>
                <a:ext cx="4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081"/>
              <p:cNvSpPr>
                <a:spLocks noChangeArrowheads="1"/>
              </p:cNvSpPr>
              <p:nvPr/>
            </p:nvSpPr>
            <p:spPr bwMode="auto">
              <a:xfrm>
                <a:off x="4631" y="2182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1082"/>
              <p:cNvSpPr>
                <a:spLocks/>
              </p:cNvSpPr>
              <p:nvPr/>
            </p:nvSpPr>
            <p:spPr bwMode="auto">
              <a:xfrm>
                <a:off x="4626" y="2177"/>
                <a:ext cx="19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1083"/>
              <p:cNvSpPr>
                <a:spLocks/>
              </p:cNvSpPr>
              <p:nvPr/>
            </p:nvSpPr>
            <p:spPr bwMode="auto">
              <a:xfrm>
                <a:off x="4640" y="2177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1084"/>
              <p:cNvSpPr>
                <a:spLocks/>
              </p:cNvSpPr>
              <p:nvPr/>
            </p:nvSpPr>
            <p:spPr bwMode="auto">
              <a:xfrm>
                <a:off x="4626" y="2191"/>
                <a:ext cx="19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1085"/>
              <p:cNvSpPr>
                <a:spLocks/>
              </p:cNvSpPr>
              <p:nvPr/>
            </p:nvSpPr>
            <p:spPr bwMode="auto">
              <a:xfrm>
                <a:off x="4626" y="2177"/>
                <a:ext cx="5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086"/>
              <p:cNvSpPr>
                <a:spLocks noChangeArrowheads="1"/>
              </p:cNvSpPr>
              <p:nvPr/>
            </p:nvSpPr>
            <p:spPr bwMode="auto">
              <a:xfrm>
                <a:off x="4573" y="2182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1087"/>
              <p:cNvSpPr>
                <a:spLocks/>
              </p:cNvSpPr>
              <p:nvPr/>
            </p:nvSpPr>
            <p:spPr bwMode="auto">
              <a:xfrm>
                <a:off x="4569" y="2177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1088"/>
              <p:cNvSpPr>
                <a:spLocks/>
              </p:cNvSpPr>
              <p:nvPr/>
            </p:nvSpPr>
            <p:spPr bwMode="auto">
              <a:xfrm>
                <a:off x="4583" y="2177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1089"/>
              <p:cNvSpPr>
                <a:spLocks/>
              </p:cNvSpPr>
              <p:nvPr/>
            </p:nvSpPr>
            <p:spPr bwMode="auto">
              <a:xfrm>
                <a:off x="4569" y="2191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090"/>
              <p:cNvSpPr>
                <a:spLocks/>
              </p:cNvSpPr>
              <p:nvPr/>
            </p:nvSpPr>
            <p:spPr bwMode="auto">
              <a:xfrm>
                <a:off x="4569" y="2177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091"/>
              <p:cNvSpPr>
                <a:spLocks/>
              </p:cNvSpPr>
              <p:nvPr/>
            </p:nvSpPr>
            <p:spPr bwMode="auto">
              <a:xfrm>
                <a:off x="3463" y="1658"/>
                <a:ext cx="55" cy="114"/>
              </a:xfrm>
              <a:custGeom>
                <a:avLst/>
                <a:gdLst>
                  <a:gd name="T0" fmla="*/ 0 w 245"/>
                  <a:gd name="T1" fmla="*/ 54 h 502"/>
                  <a:gd name="T2" fmla="*/ 0 w 245"/>
                  <a:gd name="T3" fmla="*/ 192 h 502"/>
                  <a:gd name="T4" fmla="*/ 0 w 245"/>
                  <a:gd name="T5" fmla="*/ 310 h 502"/>
                  <a:gd name="T6" fmla="*/ 0 w 245"/>
                  <a:gd name="T7" fmla="*/ 449 h 502"/>
                  <a:gd name="T8" fmla="*/ 53 w 245"/>
                  <a:gd name="T9" fmla="*/ 502 h 502"/>
                  <a:gd name="T10" fmla="*/ 192 w 245"/>
                  <a:gd name="T11" fmla="*/ 502 h 502"/>
                  <a:gd name="T12" fmla="*/ 245 w 245"/>
                  <a:gd name="T13" fmla="*/ 449 h 502"/>
                  <a:gd name="T14" fmla="*/ 245 w 245"/>
                  <a:gd name="T15" fmla="*/ 310 h 502"/>
                  <a:gd name="T16" fmla="*/ 245 w 245"/>
                  <a:gd name="T17" fmla="*/ 192 h 502"/>
                  <a:gd name="T18" fmla="*/ 245 w 245"/>
                  <a:gd name="T19" fmla="*/ 54 h 502"/>
                  <a:gd name="T20" fmla="*/ 192 w 245"/>
                  <a:gd name="T21" fmla="*/ 0 h 502"/>
                  <a:gd name="T22" fmla="*/ 53 w 245"/>
                  <a:gd name="T23" fmla="*/ 0 h 502"/>
                  <a:gd name="T24" fmla="*/ 0 w 245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092"/>
              <p:cNvSpPr>
                <a:spLocks/>
              </p:cNvSpPr>
              <p:nvPr/>
            </p:nvSpPr>
            <p:spPr bwMode="auto">
              <a:xfrm>
                <a:off x="3520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3 w 246"/>
                  <a:gd name="T9" fmla="*/ 502 h 502"/>
                  <a:gd name="T10" fmla="*/ 192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2 w 246"/>
                  <a:gd name="T21" fmla="*/ 0 h 502"/>
                  <a:gd name="T22" fmla="*/ 53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1093"/>
              <p:cNvSpPr>
                <a:spLocks/>
              </p:cNvSpPr>
              <p:nvPr/>
            </p:nvSpPr>
            <p:spPr bwMode="auto">
              <a:xfrm>
                <a:off x="3578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4 w 246"/>
                  <a:gd name="T9" fmla="*/ 502 h 502"/>
                  <a:gd name="T10" fmla="*/ 193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3 w 246"/>
                  <a:gd name="T21" fmla="*/ 0 h 502"/>
                  <a:gd name="T22" fmla="*/ 54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3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3" y="0"/>
                    </a:lnTo>
                    <a:lnTo>
                      <a:pt x="54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1094"/>
              <p:cNvSpPr>
                <a:spLocks/>
              </p:cNvSpPr>
              <p:nvPr/>
            </p:nvSpPr>
            <p:spPr bwMode="auto">
              <a:xfrm>
                <a:off x="3463" y="1658"/>
                <a:ext cx="55" cy="114"/>
              </a:xfrm>
              <a:custGeom>
                <a:avLst/>
                <a:gdLst>
                  <a:gd name="T0" fmla="*/ 0 w 245"/>
                  <a:gd name="T1" fmla="*/ 54 h 502"/>
                  <a:gd name="T2" fmla="*/ 0 w 245"/>
                  <a:gd name="T3" fmla="*/ 192 h 502"/>
                  <a:gd name="T4" fmla="*/ 0 w 245"/>
                  <a:gd name="T5" fmla="*/ 310 h 502"/>
                  <a:gd name="T6" fmla="*/ 0 w 245"/>
                  <a:gd name="T7" fmla="*/ 449 h 502"/>
                  <a:gd name="T8" fmla="*/ 53 w 245"/>
                  <a:gd name="T9" fmla="*/ 502 h 502"/>
                  <a:gd name="T10" fmla="*/ 192 w 245"/>
                  <a:gd name="T11" fmla="*/ 502 h 502"/>
                  <a:gd name="T12" fmla="*/ 245 w 245"/>
                  <a:gd name="T13" fmla="*/ 449 h 502"/>
                  <a:gd name="T14" fmla="*/ 245 w 245"/>
                  <a:gd name="T15" fmla="*/ 310 h 502"/>
                  <a:gd name="T16" fmla="*/ 245 w 245"/>
                  <a:gd name="T17" fmla="*/ 192 h 502"/>
                  <a:gd name="T18" fmla="*/ 245 w 245"/>
                  <a:gd name="T19" fmla="*/ 54 h 502"/>
                  <a:gd name="T20" fmla="*/ 192 w 245"/>
                  <a:gd name="T21" fmla="*/ 0 h 502"/>
                  <a:gd name="T22" fmla="*/ 53 w 245"/>
                  <a:gd name="T23" fmla="*/ 0 h 502"/>
                  <a:gd name="T24" fmla="*/ 0 w 245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1095"/>
              <p:cNvSpPr>
                <a:spLocks/>
              </p:cNvSpPr>
              <p:nvPr/>
            </p:nvSpPr>
            <p:spPr bwMode="auto">
              <a:xfrm>
                <a:off x="3520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3 w 246"/>
                  <a:gd name="T9" fmla="*/ 502 h 502"/>
                  <a:gd name="T10" fmla="*/ 192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2 w 246"/>
                  <a:gd name="T21" fmla="*/ 0 h 502"/>
                  <a:gd name="T22" fmla="*/ 53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1096"/>
              <p:cNvSpPr>
                <a:spLocks/>
              </p:cNvSpPr>
              <p:nvPr/>
            </p:nvSpPr>
            <p:spPr bwMode="auto">
              <a:xfrm>
                <a:off x="3578" y="1658"/>
                <a:ext cx="56" cy="114"/>
              </a:xfrm>
              <a:custGeom>
                <a:avLst/>
                <a:gdLst>
                  <a:gd name="T0" fmla="*/ 0 w 246"/>
                  <a:gd name="T1" fmla="*/ 54 h 502"/>
                  <a:gd name="T2" fmla="*/ 0 w 246"/>
                  <a:gd name="T3" fmla="*/ 192 h 502"/>
                  <a:gd name="T4" fmla="*/ 0 w 246"/>
                  <a:gd name="T5" fmla="*/ 310 h 502"/>
                  <a:gd name="T6" fmla="*/ 0 w 246"/>
                  <a:gd name="T7" fmla="*/ 449 h 502"/>
                  <a:gd name="T8" fmla="*/ 54 w 246"/>
                  <a:gd name="T9" fmla="*/ 502 h 502"/>
                  <a:gd name="T10" fmla="*/ 193 w 246"/>
                  <a:gd name="T11" fmla="*/ 502 h 502"/>
                  <a:gd name="T12" fmla="*/ 246 w 246"/>
                  <a:gd name="T13" fmla="*/ 449 h 502"/>
                  <a:gd name="T14" fmla="*/ 246 w 246"/>
                  <a:gd name="T15" fmla="*/ 310 h 502"/>
                  <a:gd name="T16" fmla="*/ 246 w 246"/>
                  <a:gd name="T17" fmla="*/ 192 h 502"/>
                  <a:gd name="T18" fmla="*/ 246 w 246"/>
                  <a:gd name="T19" fmla="*/ 54 h 502"/>
                  <a:gd name="T20" fmla="*/ 193 w 246"/>
                  <a:gd name="T21" fmla="*/ 0 h 502"/>
                  <a:gd name="T22" fmla="*/ 54 w 246"/>
                  <a:gd name="T23" fmla="*/ 0 h 502"/>
                  <a:gd name="T24" fmla="*/ 0 w 246"/>
                  <a:gd name="T25" fmla="*/ 5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0" y="54"/>
                    </a:move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3" y="502"/>
                    </a:lnTo>
                    <a:lnTo>
                      <a:pt x="246" y="449"/>
                    </a:ln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3" y="0"/>
                    </a:lnTo>
                    <a:lnTo>
                      <a:pt x="54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Rectangle 1097"/>
              <p:cNvSpPr>
                <a:spLocks noChangeArrowheads="1"/>
              </p:cNvSpPr>
              <p:nvPr/>
            </p:nvSpPr>
            <p:spPr bwMode="auto">
              <a:xfrm>
                <a:off x="3595" y="1735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098"/>
              <p:cNvSpPr>
                <a:spLocks noChangeArrowheads="1"/>
              </p:cNvSpPr>
              <p:nvPr/>
            </p:nvSpPr>
            <p:spPr bwMode="auto">
              <a:xfrm>
                <a:off x="3595" y="1677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099"/>
              <p:cNvSpPr>
                <a:spLocks noChangeArrowheads="1"/>
              </p:cNvSpPr>
              <p:nvPr/>
            </p:nvSpPr>
            <p:spPr bwMode="auto">
              <a:xfrm>
                <a:off x="3538" y="1735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100"/>
              <p:cNvSpPr>
                <a:spLocks noChangeArrowheads="1"/>
              </p:cNvSpPr>
              <p:nvPr/>
            </p:nvSpPr>
            <p:spPr bwMode="auto">
              <a:xfrm>
                <a:off x="3538" y="1677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101"/>
              <p:cNvSpPr>
                <a:spLocks noChangeArrowheads="1"/>
              </p:cNvSpPr>
              <p:nvPr/>
            </p:nvSpPr>
            <p:spPr bwMode="auto">
              <a:xfrm>
                <a:off x="3480" y="1735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102"/>
              <p:cNvSpPr>
                <a:spLocks noChangeArrowheads="1"/>
              </p:cNvSpPr>
              <p:nvPr/>
            </p:nvSpPr>
            <p:spPr bwMode="auto">
              <a:xfrm>
                <a:off x="3480" y="1677"/>
                <a:ext cx="18" cy="18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103"/>
              <p:cNvSpPr>
                <a:spLocks noChangeArrowheads="1"/>
              </p:cNvSpPr>
              <p:nvPr/>
            </p:nvSpPr>
            <p:spPr bwMode="auto">
              <a:xfrm>
                <a:off x="3485" y="1682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1104"/>
              <p:cNvSpPr>
                <a:spLocks/>
              </p:cNvSpPr>
              <p:nvPr/>
            </p:nvSpPr>
            <p:spPr bwMode="auto">
              <a:xfrm>
                <a:off x="3480" y="1677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1105"/>
              <p:cNvSpPr>
                <a:spLocks/>
              </p:cNvSpPr>
              <p:nvPr/>
            </p:nvSpPr>
            <p:spPr bwMode="auto">
              <a:xfrm>
                <a:off x="3480" y="1677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1106"/>
              <p:cNvSpPr>
                <a:spLocks/>
              </p:cNvSpPr>
              <p:nvPr/>
            </p:nvSpPr>
            <p:spPr bwMode="auto">
              <a:xfrm>
                <a:off x="3494" y="1677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1107"/>
              <p:cNvSpPr>
                <a:spLocks/>
              </p:cNvSpPr>
              <p:nvPr/>
            </p:nvSpPr>
            <p:spPr bwMode="auto">
              <a:xfrm>
                <a:off x="3480" y="1691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108"/>
              <p:cNvSpPr>
                <a:spLocks noChangeArrowheads="1"/>
              </p:cNvSpPr>
              <p:nvPr/>
            </p:nvSpPr>
            <p:spPr bwMode="auto">
              <a:xfrm>
                <a:off x="3485" y="1739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1109"/>
              <p:cNvSpPr>
                <a:spLocks/>
              </p:cNvSpPr>
              <p:nvPr/>
            </p:nvSpPr>
            <p:spPr bwMode="auto">
              <a:xfrm>
                <a:off x="3480" y="1735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1110"/>
              <p:cNvSpPr>
                <a:spLocks/>
              </p:cNvSpPr>
              <p:nvPr/>
            </p:nvSpPr>
            <p:spPr bwMode="auto">
              <a:xfrm>
                <a:off x="3480" y="1735"/>
                <a:ext cx="18" cy="4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111"/>
              <p:cNvSpPr>
                <a:spLocks/>
              </p:cNvSpPr>
              <p:nvPr/>
            </p:nvSpPr>
            <p:spPr bwMode="auto">
              <a:xfrm>
                <a:off x="3494" y="1735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112"/>
              <p:cNvSpPr>
                <a:spLocks/>
              </p:cNvSpPr>
              <p:nvPr/>
            </p:nvSpPr>
            <p:spPr bwMode="auto">
              <a:xfrm>
                <a:off x="3480" y="1749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113"/>
              <p:cNvSpPr>
                <a:spLocks noChangeArrowheads="1"/>
              </p:cNvSpPr>
              <p:nvPr/>
            </p:nvSpPr>
            <p:spPr bwMode="auto">
              <a:xfrm>
                <a:off x="3542" y="1682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114"/>
              <p:cNvSpPr>
                <a:spLocks/>
              </p:cNvSpPr>
              <p:nvPr/>
            </p:nvSpPr>
            <p:spPr bwMode="auto">
              <a:xfrm>
                <a:off x="3538" y="1677"/>
                <a:ext cx="4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1115"/>
              <p:cNvSpPr>
                <a:spLocks/>
              </p:cNvSpPr>
              <p:nvPr/>
            </p:nvSpPr>
            <p:spPr bwMode="auto">
              <a:xfrm>
                <a:off x="3538" y="1677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116"/>
              <p:cNvSpPr>
                <a:spLocks/>
              </p:cNvSpPr>
              <p:nvPr/>
            </p:nvSpPr>
            <p:spPr bwMode="auto">
              <a:xfrm>
                <a:off x="3552" y="1677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117"/>
              <p:cNvSpPr>
                <a:spLocks/>
              </p:cNvSpPr>
              <p:nvPr/>
            </p:nvSpPr>
            <p:spPr bwMode="auto">
              <a:xfrm>
                <a:off x="3538" y="1691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1118"/>
              <p:cNvSpPr>
                <a:spLocks noChangeArrowheads="1"/>
              </p:cNvSpPr>
              <p:nvPr/>
            </p:nvSpPr>
            <p:spPr bwMode="auto">
              <a:xfrm>
                <a:off x="3542" y="1739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1119"/>
              <p:cNvSpPr>
                <a:spLocks/>
              </p:cNvSpPr>
              <p:nvPr/>
            </p:nvSpPr>
            <p:spPr bwMode="auto">
              <a:xfrm>
                <a:off x="3538" y="1735"/>
                <a:ext cx="4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120"/>
              <p:cNvSpPr>
                <a:spLocks/>
              </p:cNvSpPr>
              <p:nvPr/>
            </p:nvSpPr>
            <p:spPr bwMode="auto">
              <a:xfrm>
                <a:off x="3538" y="1735"/>
                <a:ext cx="18" cy="4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1121"/>
              <p:cNvSpPr>
                <a:spLocks/>
              </p:cNvSpPr>
              <p:nvPr/>
            </p:nvSpPr>
            <p:spPr bwMode="auto">
              <a:xfrm>
                <a:off x="3552" y="1735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1122"/>
              <p:cNvSpPr>
                <a:spLocks/>
              </p:cNvSpPr>
              <p:nvPr/>
            </p:nvSpPr>
            <p:spPr bwMode="auto">
              <a:xfrm>
                <a:off x="3538" y="1749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1123"/>
              <p:cNvSpPr>
                <a:spLocks noChangeArrowheads="1"/>
              </p:cNvSpPr>
              <p:nvPr/>
            </p:nvSpPr>
            <p:spPr bwMode="auto">
              <a:xfrm>
                <a:off x="3600" y="1682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124"/>
              <p:cNvSpPr>
                <a:spLocks/>
              </p:cNvSpPr>
              <p:nvPr/>
            </p:nvSpPr>
            <p:spPr bwMode="auto">
              <a:xfrm>
                <a:off x="3595" y="1677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1125"/>
              <p:cNvSpPr>
                <a:spLocks/>
              </p:cNvSpPr>
              <p:nvPr/>
            </p:nvSpPr>
            <p:spPr bwMode="auto">
              <a:xfrm>
                <a:off x="3595" y="1677"/>
                <a:ext cx="19" cy="5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1126"/>
              <p:cNvSpPr>
                <a:spLocks/>
              </p:cNvSpPr>
              <p:nvPr/>
            </p:nvSpPr>
            <p:spPr bwMode="auto">
              <a:xfrm>
                <a:off x="3609" y="1677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1127"/>
              <p:cNvSpPr>
                <a:spLocks/>
              </p:cNvSpPr>
              <p:nvPr/>
            </p:nvSpPr>
            <p:spPr bwMode="auto">
              <a:xfrm>
                <a:off x="3595" y="1691"/>
                <a:ext cx="19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Rectangle 1128"/>
              <p:cNvSpPr>
                <a:spLocks noChangeArrowheads="1"/>
              </p:cNvSpPr>
              <p:nvPr/>
            </p:nvSpPr>
            <p:spPr bwMode="auto">
              <a:xfrm>
                <a:off x="3600" y="1739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129"/>
              <p:cNvSpPr>
                <a:spLocks/>
              </p:cNvSpPr>
              <p:nvPr/>
            </p:nvSpPr>
            <p:spPr bwMode="auto">
              <a:xfrm>
                <a:off x="3595" y="1735"/>
                <a:ext cx="5" cy="18"/>
              </a:xfrm>
              <a:custGeom>
                <a:avLst/>
                <a:gdLst>
                  <a:gd name="T0" fmla="*/ 0 w 20"/>
                  <a:gd name="T1" fmla="*/ 81 h 81"/>
                  <a:gd name="T2" fmla="*/ 20 w 20"/>
                  <a:gd name="T3" fmla="*/ 62 h 81"/>
                  <a:gd name="T4" fmla="*/ 20 w 20"/>
                  <a:gd name="T5" fmla="*/ 20 h 81"/>
                  <a:gd name="T6" fmla="*/ 0 w 20"/>
                  <a:gd name="T7" fmla="*/ 0 h 81"/>
                  <a:gd name="T8" fmla="*/ 0 w 20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81"/>
                    </a:moveTo>
                    <a:lnTo>
                      <a:pt x="20" y="62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130"/>
              <p:cNvSpPr>
                <a:spLocks/>
              </p:cNvSpPr>
              <p:nvPr/>
            </p:nvSpPr>
            <p:spPr bwMode="auto">
              <a:xfrm>
                <a:off x="3595" y="1735"/>
                <a:ext cx="19" cy="4"/>
              </a:xfrm>
              <a:custGeom>
                <a:avLst/>
                <a:gdLst>
                  <a:gd name="T0" fmla="*/ 61 w 81"/>
                  <a:gd name="T1" fmla="*/ 20 h 20"/>
                  <a:gd name="T2" fmla="*/ 20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20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131"/>
              <p:cNvSpPr>
                <a:spLocks/>
              </p:cNvSpPr>
              <p:nvPr/>
            </p:nvSpPr>
            <p:spPr bwMode="auto">
              <a:xfrm>
                <a:off x="3609" y="1735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1132"/>
              <p:cNvSpPr>
                <a:spLocks/>
              </p:cNvSpPr>
              <p:nvPr/>
            </p:nvSpPr>
            <p:spPr bwMode="auto">
              <a:xfrm>
                <a:off x="3595" y="1749"/>
                <a:ext cx="19" cy="4"/>
              </a:xfrm>
              <a:custGeom>
                <a:avLst/>
                <a:gdLst>
                  <a:gd name="T0" fmla="*/ 0 w 81"/>
                  <a:gd name="T1" fmla="*/ 19 h 19"/>
                  <a:gd name="T2" fmla="*/ 20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20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1133"/>
              <p:cNvSpPr>
                <a:spLocks noChangeArrowheads="1"/>
              </p:cNvSpPr>
              <p:nvPr/>
            </p:nvSpPr>
            <p:spPr bwMode="auto">
              <a:xfrm>
                <a:off x="4142" y="1583"/>
                <a:ext cx="461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1134"/>
              <p:cNvSpPr>
                <a:spLocks noChangeArrowheads="1"/>
              </p:cNvSpPr>
              <p:nvPr/>
            </p:nvSpPr>
            <p:spPr bwMode="auto">
              <a:xfrm>
                <a:off x="4160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2" name="Group 1336"/>
            <p:cNvGrpSpPr>
              <a:grpSpLocks/>
            </p:cNvGrpSpPr>
            <p:nvPr/>
          </p:nvGrpSpPr>
          <p:grpSpPr bwMode="auto">
            <a:xfrm>
              <a:off x="5521326" y="2527300"/>
              <a:ext cx="1771650" cy="1814513"/>
              <a:chOff x="3478" y="1592"/>
              <a:chExt cx="1116" cy="1143"/>
            </a:xfrm>
          </p:grpSpPr>
          <p:sp>
            <p:nvSpPr>
              <p:cNvPr id="866" name="Freeform 1136"/>
              <p:cNvSpPr>
                <a:spLocks/>
              </p:cNvSpPr>
              <p:nvPr/>
            </p:nvSpPr>
            <p:spPr bwMode="auto">
              <a:xfrm>
                <a:off x="4152" y="1592"/>
                <a:ext cx="38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137"/>
              <p:cNvSpPr>
                <a:spLocks/>
              </p:cNvSpPr>
              <p:nvPr/>
            </p:nvSpPr>
            <p:spPr bwMode="auto">
              <a:xfrm>
                <a:off x="4182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138"/>
              <p:cNvSpPr>
                <a:spLocks/>
              </p:cNvSpPr>
              <p:nvPr/>
            </p:nvSpPr>
            <p:spPr bwMode="auto">
              <a:xfrm>
                <a:off x="4152" y="1623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139"/>
              <p:cNvSpPr>
                <a:spLocks/>
              </p:cNvSpPr>
              <p:nvPr/>
            </p:nvSpPr>
            <p:spPr bwMode="auto">
              <a:xfrm>
                <a:off x="4152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140"/>
              <p:cNvSpPr>
                <a:spLocks noChangeArrowheads="1"/>
              </p:cNvSpPr>
              <p:nvPr/>
            </p:nvSpPr>
            <p:spPr bwMode="auto">
              <a:xfrm>
                <a:off x="4217" y="1601"/>
                <a:ext cx="23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141"/>
              <p:cNvSpPr>
                <a:spLocks/>
              </p:cNvSpPr>
              <p:nvPr/>
            </p:nvSpPr>
            <p:spPr bwMode="auto">
              <a:xfrm>
                <a:off x="4209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142"/>
              <p:cNvSpPr>
                <a:spLocks/>
              </p:cNvSpPr>
              <p:nvPr/>
            </p:nvSpPr>
            <p:spPr bwMode="auto">
              <a:xfrm>
                <a:off x="4240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143"/>
              <p:cNvSpPr>
                <a:spLocks/>
              </p:cNvSpPr>
              <p:nvPr/>
            </p:nvSpPr>
            <p:spPr bwMode="auto">
              <a:xfrm>
                <a:off x="4209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144"/>
              <p:cNvSpPr>
                <a:spLocks/>
              </p:cNvSpPr>
              <p:nvPr/>
            </p:nvSpPr>
            <p:spPr bwMode="auto">
              <a:xfrm>
                <a:off x="4209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Rectangle 1145"/>
              <p:cNvSpPr>
                <a:spLocks noChangeArrowheads="1"/>
              </p:cNvSpPr>
              <p:nvPr/>
            </p:nvSpPr>
            <p:spPr bwMode="auto">
              <a:xfrm>
                <a:off x="4275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146"/>
              <p:cNvSpPr>
                <a:spLocks/>
              </p:cNvSpPr>
              <p:nvPr/>
            </p:nvSpPr>
            <p:spPr bwMode="auto">
              <a:xfrm>
                <a:off x="4267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147"/>
              <p:cNvSpPr>
                <a:spLocks/>
              </p:cNvSpPr>
              <p:nvPr/>
            </p:nvSpPr>
            <p:spPr bwMode="auto">
              <a:xfrm>
                <a:off x="4297" y="1592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148"/>
              <p:cNvSpPr>
                <a:spLocks/>
              </p:cNvSpPr>
              <p:nvPr/>
            </p:nvSpPr>
            <p:spPr bwMode="auto">
              <a:xfrm>
                <a:off x="4267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149"/>
              <p:cNvSpPr>
                <a:spLocks/>
              </p:cNvSpPr>
              <p:nvPr/>
            </p:nvSpPr>
            <p:spPr bwMode="auto">
              <a:xfrm>
                <a:off x="4267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Rectangle 1150"/>
              <p:cNvSpPr>
                <a:spLocks noChangeArrowheads="1"/>
              </p:cNvSpPr>
              <p:nvPr/>
            </p:nvSpPr>
            <p:spPr bwMode="auto">
              <a:xfrm>
                <a:off x="4333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151"/>
              <p:cNvSpPr>
                <a:spLocks/>
              </p:cNvSpPr>
              <p:nvPr/>
            </p:nvSpPr>
            <p:spPr bwMode="auto">
              <a:xfrm>
                <a:off x="4325" y="1592"/>
                <a:ext cx="38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152"/>
              <p:cNvSpPr>
                <a:spLocks/>
              </p:cNvSpPr>
              <p:nvPr/>
            </p:nvSpPr>
            <p:spPr bwMode="auto">
              <a:xfrm>
                <a:off x="4355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153"/>
              <p:cNvSpPr>
                <a:spLocks/>
              </p:cNvSpPr>
              <p:nvPr/>
            </p:nvSpPr>
            <p:spPr bwMode="auto">
              <a:xfrm>
                <a:off x="4325" y="1623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154"/>
              <p:cNvSpPr>
                <a:spLocks/>
              </p:cNvSpPr>
              <p:nvPr/>
            </p:nvSpPr>
            <p:spPr bwMode="auto">
              <a:xfrm>
                <a:off x="4325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Rectangle 1155"/>
              <p:cNvSpPr>
                <a:spLocks noChangeArrowheads="1"/>
              </p:cNvSpPr>
              <p:nvPr/>
            </p:nvSpPr>
            <p:spPr bwMode="auto">
              <a:xfrm>
                <a:off x="4390" y="1601"/>
                <a:ext cx="23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156"/>
              <p:cNvSpPr>
                <a:spLocks/>
              </p:cNvSpPr>
              <p:nvPr/>
            </p:nvSpPr>
            <p:spPr bwMode="auto">
              <a:xfrm>
                <a:off x="4382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157"/>
              <p:cNvSpPr>
                <a:spLocks/>
              </p:cNvSpPr>
              <p:nvPr/>
            </p:nvSpPr>
            <p:spPr bwMode="auto">
              <a:xfrm>
                <a:off x="4413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158"/>
              <p:cNvSpPr>
                <a:spLocks/>
              </p:cNvSpPr>
              <p:nvPr/>
            </p:nvSpPr>
            <p:spPr bwMode="auto">
              <a:xfrm>
                <a:off x="4382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159"/>
              <p:cNvSpPr>
                <a:spLocks/>
              </p:cNvSpPr>
              <p:nvPr/>
            </p:nvSpPr>
            <p:spPr bwMode="auto">
              <a:xfrm>
                <a:off x="4382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Rectangle 1160"/>
              <p:cNvSpPr>
                <a:spLocks noChangeArrowheads="1"/>
              </p:cNvSpPr>
              <p:nvPr/>
            </p:nvSpPr>
            <p:spPr bwMode="auto">
              <a:xfrm>
                <a:off x="4448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161"/>
              <p:cNvSpPr>
                <a:spLocks/>
              </p:cNvSpPr>
              <p:nvPr/>
            </p:nvSpPr>
            <p:spPr bwMode="auto">
              <a:xfrm>
                <a:off x="4440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162"/>
              <p:cNvSpPr>
                <a:spLocks/>
              </p:cNvSpPr>
              <p:nvPr/>
            </p:nvSpPr>
            <p:spPr bwMode="auto">
              <a:xfrm>
                <a:off x="4470" y="1592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163"/>
              <p:cNvSpPr>
                <a:spLocks/>
              </p:cNvSpPr>
              <p:nvPr/>
            </p:nvSpPr>
            <p:spPr bwMode="auto">
              <a:xfrm>
                <a:off x="4440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164"/>
              <p:cNvSpPr>
                <a:spLocks/>
              </p:cNvSpPr>
              <p:nvPr/>
            </p:nvSpPr>
            <p:spPr bwMode="auto">
              <a:xfrm>
                <a:off x="4440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1165"/>
              <p:cNvSpPr>
                <a:spLocks noChangeArrowheads="1"/>
              </p:cNvSpPr>
              <p:nvPr/>
            </p:nvSpPr>
            <p:spPr bwMode="auto">
              <a:xfrm>
                <a:off x="4506" y="1601"/>
                <a:ext cx="22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166"/>
              <p:cNvSpPr>
                <a:spLocks/>
              </p:cNvSpPr>
              <p:nvPr/>
            </p:nvSpPr>
            <p:spPr bwMode="auto">
              <a:xfrm>
                <a:off x="4498" y="1592"/>
                <a:ext cx="38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167"/>
              <p:cNvSpPr>
                <a:spLocks/>
              </p:cNvSpPr>
              <p:nvPr/>
            </p:nvSpPr>
            <p:spPr bwMode="auto">
              <a:xfrm>
                <a:off x="4528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168"/>
              <p:cNvSpPr>
                <a:spLocks/>
              </p:cNvSpPr>
              <p:nvPr/>
            </p:nvSpPr>
            <p:spPr bwMode="auto">
              <a:xfrm>
                <a:off x="4498" y="1623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169"/>
              <p:cNvSpPr>
                <a:spLocks/>
              </p:cNvSpPr>
              <p:nvPr/>
            </p:nvSpPr>
            <p:spPr bwMode="auto">
              <a:xfrm>
                <a:off x="4498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Rectangle 1170"/>
              <p:cNvSpPr>
                <a:spLocks noChangeArrowheads="1"/>
              </p:cNvSpPr>
              <p:nvPr/>
            </p:nvSpPr>
            <p:spPr bwMode="auto">
              <a:xfrm>
                <a:off x="4563" y="1601"/>
                <a:ext cx="23" cy="22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171"/>
              <p:cNvSpPr>
                <a:spLocks/>
              </p:cNvSpPr>
              <p:nvPr/>
            </p:nvSpPr>
            <p:spPr bwMode="auto">
              <a:xfrm>
                <a:off x="4555" y="1592"/>
                <a:ext cx="39" cy="9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172"/>
              <p:cNvSpPr>
                <a:spLocks/>
              </p:cNvSpPr>
              <p:nvPr/>
            </p:nvSpPr>
            <p:spPr bwMode="auto">
              <a:xfrm>
                <a:off x="4586" y="1592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173"/>
              <p:cNvSpPr>
                <a:spLocks/>
              </p:cNvSpPr>
              <p:nvPr/>
            </p:nvSpPr>
            <p:spPr bwMode="auto">
              <a:xfrm>
                <a:off x="4555" y="1623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1174"/>
              <p:cNvSpPr>
                <a:spLocks/>
              </p:cNvSpPr>
              <p:nvPr/>
            </p:nvSpPr>
            <p:spPr bwMode="auto">
              <a:xfrm>
                <a:off x="4555" y="1592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Rectangle 1175"/>
              <p:cNvSpPr>
                <a:spLocks noChangeArrowheads="1"/>
              </p:cNvSpPr>
              <p:nvPr/>
            </p:nvSpPr>
            <p:spPr bwMode="auto">
              <a:xfrm>
                <a:off x="3735" y="1812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1176"/>
              <p:cNvSpPr>
                <a:spLocks/>
              </p:cNvSpPr>
              <p:nvPr/>
            </p:nvSpPr>
            <p:spPr bwMode="auto">
              <a:xfrm>
                <a:off x="3773" y="1838"/>
                <a:ext cx="12" cy="5"/>
              </a:xfrm>
              <a:custGeom>
                <a:avLst/>
                <a:gdLst>
                  <a:gd name="T0" fmla="*/ 0 w 54"/>
                  <a:gd name="T1" fmla="*/ 21 h 21"/>
                  <a:gd name="T2" fmla="*/ 30 w 54"/>
                  <a:gd name="T3" fmla="*/ 6 h 21"/>
                  <a:gd name="T4" fmla="*/ 54 w 54"/>
                  <a:gd name="T5" fmla="*/ 6 h 21"/>
                  <a:gd name="T6" fmla="*/ 54 w 54"/>
                  <a:gd name="T7" fmla="*/ 21 h 21"/>
                  <a:gd name="T8" fmla="*/ 0 w 54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1">
                    <a:moveTo>
                      <a:pt x="0" y="21"/>
                    </a:moveTo>
                    <a:cubicBezTo>
                      <a:pt x="0" y="21"/>
                      <a:pt x="22" y="4"/>
                      <a:pt x="30" y="6"/>
                    </a:cubicBezTo>
                    <a:cubicBezTo>
                      <a:pt x="38" y="7"/>
                      <a:pt x="49" y="0"/>
                      <a:pt x="54" y="6"/>
                    </a:cubicBezTo>
                    <a:lnTo>
                      <a:pt x="54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177"/>
              <p:cNvSpPr>
                <a:spLocks noChangeArrowheads="1"/>
              </p:cNvSpPr>
              <p:nvPr/>
            </p:nvSpPr>
            <p:spPr bwMode="auto">
              <a:xfrm>
                <a:off x="3760" y="1823"/>
                <a:ext cx="7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Rectangle 1178"/>
              <p:cNvSpPr>
                <a:spLocks noChangeArrowheads="1"/>
              </p:cNvSpPr>
              <p:nvPr/>
            </p:nvSpPr>
            <p:spPr bwMode="auto">
              <a:xfrm>
                <a:off x="3760" y="1831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179"/>
              <p:cNvSpPr>
                <a:spLocks/>
              </p:cNvSpPr>
              <p:nvPr/>
            </p:nvSpPr>
            <p:spPr bwMode="auto">
              <a:xfrm>
                <a:off x="3778" y="1834"/>
                <a:ext cx="7" cy="6"/>
              </a:xfrm>
              <a:custGeom>
                <a:avLst/>
                <a:gdLst>
                  <a:gd name="T0" fmla="*/ 0 w 34"/>
                  <a:gd name="T1" fmla="*/ 23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4 h 26"/>
                  <a:gd name="T8" fmla="*/ 0 w 34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3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4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1180"/>
              <p:cNvSpPr>
                <a:spLocks/>
              </p:cNvSpPr>
              <p:nvPr/>
            </p:nvSpPr>
            <p:spPr bwMode="auto">
              <a:xfrm>
                <a:off x="3766" y="1829"/>
                <a:ext cx="13" cy="9"/>
              </a:xfrm>
              <a:custGeom>
                <a:avLst/>
                <a:gdLst>
                  <a:gd name="T0" fmla="*/ 53 w 55"/>
                  <a:gd name="T1" fmla="*/ 38 h 38"/>
                  <a:gd name="T2" fmla="*/ 53 w 55"/>
                  <a:gd name="T3" fmla="*/ 38 h 38"/>
                  <a:gd name="T4" fmla="*/ 32 w 55"/>
                  <a:gd name="T5" fmla="*/ 32 h 38"/>
                  <a:gd name="T6" fmla="*/ 3 w 55"/>
                  <a:gd name="T7" fmla="*/ 7 h 38"/>
                  <a:gd name="T8" fmla="*/ 0 w 55"/>
                  <a:gd name="T9" fmla="*/ 6 h 38"/>
                  <a:gd name="T10" fmla="*/ 2 w 55"/>
                  <a:gd name="T11" fmla="*/ 3 h 38"/>
                  <a:gd name="T12" fmla="*/ 33 w 55"/>
                  <a:gd name="T13" fmla="*/ 28 h 38"/>
                  <a:gd name="T14" fmla="*/ 53 w 55"/>
                  <a:gd name="T15" fmla="*/ 33 h 38"/>
                  <a:gd name="T16" fmla="*/ 55 w 55"/>
                  <a:gd name="T17" fmla="*/ 36 h 38"/>
                  <a:gd name="T18" fmla="*/ 53 w 55"/>
                  <a:gd name="T1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8">
                    <a:moveTo>
                      <a:pt x="53" y="38"/>
                    </a:moveTo>
                    <a:lnTo>
                      <a:pt x="53" y="38"/>
                    </a:lnTo>
                    <a:cubicBezTo>
                      <a:pt x="44" y="36"/>
                      <a:pt x="37" y="34"/>
                      <a:pt x="32" y="32"/>
                    </a:cubicBezTo>
                    <a:cubicBezTo>
                      <a:pt x="25" y="29"/>
                      <a:pt x="12" y="4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13" y="0"/>
                      <a:pt x="26" y="25"/>
                      <a:pt x="33" y="28"/>
                    </a:cubicBezTo>
                    <a:cubicBezTo>
                      <a:pt x="39" y="30"/>
                      <a:pt x="45" y="32"/>
                      <a:pt x="53" y="33"/>
                    </a:cubicBezTo>
                    <a:cubicBezTo>
                      <a:pt x="55" y="33"/>
                      <a:pt x="55" y="34"/>
                      <a:pt x="55" y="36"/>
                    </a:cubicBezTo>
                    <a:cubicBezTo>
                      <a:pt x="55" y="37"/>
                      <a:pt x="54" y="38"/>
                      <a:pt x="53" y="3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1181"/>
              <p:cNvSpPr>
                <a:spLocks/>
              </p:cNvSpPr>
              <p:nvPr/>
            </p:nvSpPr>
            <p:spPr bwMode="auto">
              <a:xfrm>
                <a:off x="3743" y="1815"/>
                <a:ext cx="7" cy="6"/>
              </a:xfrm>
              <a:custGeom>
                <a:avLst/>
                <a:gdLst>
                  <a:gd name="T0" fmla="*/ 34 w 34"/>
                  <a:gd name="T1" fmla="*/ 4 h 26"/>
                  <a:gd name="T2" fmla="*/ 0 w 34"/>
                  <a:gd name="T3" fmla="*/ 0 h 26"/>
                  <a:gd name="T4" fmla="*/ 0 w 34"/>
                  <a:gd name="T5" fmla="*/ 26 h 26"/>
                  <a:gd name="T6" fmla="*/ 34 w 34"/>
                  <a:gd name="T7" fmla="*/ 22 h 26"/>
                  <a:gd name="T8" fmla="*/ 34 w 34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34" y="4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34" y="22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1182"/>
              <p:cNvSpPr>
                <a:spLocks/>
              </p:cNvSpPr>
              <p:nvPr/>
            </p:nvSpPr>
            <p:spPr bwMode="auto">
              <a:xfrm>
                <a:off x="3748" y="1818"/>
                <a:ext cx="16" cy="10"/>
              </a:xfrm>
              <a:custGeom>
                <a:avLst/>
                <a:gdLst>
                  <a:gd name="T0" fmla="*/ 71 w 73"/>
                  <a:gd name="T1" fmla="*/ 46 h 46"/>
                  <a:gd name="T2" fmla="*/ 69 w 73"/>
                  <a:gd name="T3" fmla="*/ 45 h 46"/>
                  <a:gd name="T4" fmla="*/ 2 w 73"/>
                  <a:gd name="T5" fmla="*/ 4 h 46"/>
                  <a:gd name="T6" fmla="*/ 0 w 73"/>
                  <a:gd name="T7" fmla="*/ 2 h 46"/>
                  <a:gd name="T8" fmla="*/ 2 w 73"/>
                  <a:gd name="T9" fmla="*/ 0 h 46"/>
                  <a:gd name="T10" fmla="*/ 2 w 73"/>
                  <a:gd name="T11" fmla="*/ 0 h 46"/>
                  <a:gd name="T12" fmla="*/ 73 w 73"/>
                  <a:gd name="T13" fmla="*/ 44 h 46"/>
                  <a:gd name="T14" fmla="*/ 71 w 73"/>
                  <a:gd name="T15" fmla="*/ 46 h 46"/>
                  <a:gd name="T16" fmla="*/ 71 w 73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6">
                    <a:moveTo>
                      <a:pt x="71" y="46"/>
                    </a:moveTo>
                    <a:cubicBezTo>
                      <a:pt x="70" y="46"/>
                      <a:pt x="69" y="46"/>
                      <a:pt x="69" y="45"/>
                    </a:cubicBezTo>
                    <a:cubicBezTo>
                      <a:pt x="67" y="34"/>
                      <a:pt x="31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2" y="0"/>
                    </a:lnTo>
                    <a:cubicBezTo>
                      <a:pt x="29" y="0"/>
                      <a:pt x="69" y="27"/>
                      <a:pt x="73" y="44"/>
                    </a:cubicBezTo>
                    <a:cubicBezTo>
                      <a:pt x="73" y="45"/>
                      <a:pt x="72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1183"/>
              <p:cNvSpPr>
                <a:spLocks/>
              </p:cNvSpPr>
              <p:nvPr/>
            </p:nvSpPr>
            <p:spPr bwMode="auto">
              <a:xfrm>
                <a:off x="3764" y="1829"/>
                <a:ext cx="3" cy="2"/>
              </a:xfrm>
              <a:custGeom>
                <a:avLst/>
                <a:gdLst>
                  <a:gd name="T0" fmla="*/ 13 w 13"/>
                  <a:gd name="T1" fmla="*/ 0 h 11"/>
                  <a:gd name="T2" fmla="*/ 0 w 13"/>
                  <a:gd name="T3" fmla="*/ 11 h 11"/>
                  <a:gd name="T4" fmla="*/ 13 w 13"/>
                  <a:gd name="T5" fmla="*/ 11 h 11"/>
                  <a:gd name="T6" fmla="*/ 13 w 13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">
                    <a:moveTo>
                      <a:pt x="13" y="0"/>
                    </a:moveTo>
                    <a:cubicBezTo>
                      <a:pt x="13" y="0"/>
                      <a:pt x="1" y="0"/>
                      <a:pt x="0" y="11"/>
                    </a:cubicBezTo>
                    <a:lnTo>
                      <a:pt x="13" y="1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1184"/>
              <p:cNvSpPr>
                <a:spLocks/>
              </p:cNvSpPr>
              <p:nvPr/>
            </p:nvSpPr>
            <p:spPr bwMode="auto">
              <a:xfrm>
                <a:off x="3762" y="1826"/>
                <a:ext cx="3" cy="3"/>
              </a:xfrm>
              <a:custGeom>
                <a:avLst/>
                <a:gdLst>
                  <a:gd name="T0" fmla="*/ 9 w 15"/>
                  <a:gd name="T1" fmla="*/ 0 h 14"/>
                  <a:gd name="T2" fmla="*/ 11 w 15"/>
                  <a:gd name="T3" fmla="*/ 12 h 14"/>
                  <a:gd name="T4" fmla="*/ 2 w 15"/>
                  <a:gd name="T5" fmla="*/ 11 h 14"/>
                  <a:gd name="T6" fmla="*/ 9 w 15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9" y="0"/>
                    </a:moveTo>
                    <a:cubicBezTo>
                      <a:pt x="9" y="0"/>
                      <a:pt x="15" y="10"/>
                      <a:pt x="11" y="12"/>
                    </a:cubicBezTo>
                    <a:cubicBezTo>
                      <a:pt x="7" y="14"/>
                      <a:pt x="5" y="14"/>
                      <a:pt x="2" y="11"/>
                    </a:cubicBezTo>
                    <a:cubicBezTo>
                      <a:pt x="0" y="8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1185"/>
              <p:cNvSpPr>
                <a:spLocks/>
              </p:cNvSpPr>
              <p:nvPr/>
            </p:nvSpPr>
            <p:spPr bwMode="auto">
              <a:xfrm>
                <a:off x="3767" y="1830"/>
                <a:ext cx="11" cy="8"/>
              </a:xfrm>
              <a:custGeom>
                <a:avLst/>
                <a:gdLst>
                  <a:gd name="T0" fmla="*/ 0 w 50"/>
                  <a:gd name="T1" fmla="*/ 5 h 36"/>
                  <a:gd name="T2" fmla="*/ 29 w 50"/>
                  <a:gd name="T3" fmla="*/ 30 h 36"/>
                  <a:gd name="T4" fmla="*/ 50 w 50"/>
                  <a:gd name="T5" fmla="*/ 36 h 36"/>
                  <a:gd name="T6" fmla="*/ 50 w 50"/>
                  <a:gd name="T7" fmla="*/ 33 h 36"/>
                  <a:gd name="T8" fmla="*/ 29 w 50"/>
                  <a:gd name="T9" fmla="*/ 28 h 36"/>
                  <a:gd name="T10" fmla="*/ 0 w 50"/>
                  <a:gd name="T11" fmla="*/ 3 h 36"/>
                  <a:gd name="T12" fmla="*/ 0 w 50"/>
                  <a:gd name="T13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6">
                    <a:moveTo>
                      <a:pt x="0" y="5"/>
                    </a:moveTo>
                    <a:cubicBezTo>
                      <a:pt x="9" y="2"/>
                      <a:pt x="22" y="27"/>
                      <a:pt x="29" y="30"/>
                    </a:cubicBezTo>
                    <a:cubicBezTo>
                      <a:pt x="34" y="32"/>
                      <a:pt x="41" y="34"/>
                      <a:pt x="50" y="36"/>
                    </a:cubicBezTo>
                    <a:lnTo>
                      <a:pt x="50" y="33"/>
                    </a:lnTo>
                    <a:cubicBezTo>
                      <a:pt x="41" y="32"/>
                      <a:pt x="34" y="30"/>
                      <a:pt x="29" y="28"/>
                    </a:cubicBezTo>
                    <a:cubicBezTo>
                      <a:pt x="22" y="25"/>
                      <a:pt x="9" y="0"/>
                      <a:pt x="0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1186"/>
              <p:cNvSpPr>
                <a:spLocks/>
              </p:cNvSpPr>
              <p:nvPr/>
            </p:nvSpPr>
            <p:spPr bwMode="auto">
              <a:xfrm>
                <a:off x="3743" y="1820"/>
                <a:ext cx="7" cy="2"/>
              </a:xfrm>
              <a:custGeom>
                <a:avLst/>
                <a:gdLst>
                  <a:gd name="T0" fmla="*/ 34 w 34"/>
                  <a:gd name="T1" fmla="*/ 2 h 6"/>
                  <a:gd name="T2" fmla="*/ 0 w 34"/>
                  <a:gd name="T3" fmla="*/ 6 h 6"/>
                  <a:gd name="T4" fmla="*/ 0 w 34"/>
                  <a:gd name="T5" fmla="*/ 4 h 6"/>
                  <a:gd name="T6" fmla="*/ 34 w 34"/>
                  <a:gd name="T7" fmla="*/ 0 h 6"/>
                  <a:gd name="T8" fmla="*/ 34 w 34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34" y="2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34" y="0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1187"/>
              <p:cNvSpPr>
                <a:spLocks/>
              </p:cNvSpPr>
              <p:nvPr/>
            </p:nvSpPr>
            <p:spPr bwMode="auto">
              <a:xfrm>
                <a:off x="3748" y="1818"/>
                <a:ext cx="15" cy="11"/>
              </a:xfrm>
              <a:custGeom>
                <a:avLst/>
                <a:gdLst>
                  <a:gd name="T0" fmla="*/ 67 w 67"/>
                  <a:gd name="T1" fmla="*/ 45 h 45"/>
                  <a:gd name="T2" fmla="*/ 0 w 67"/>
                  <a:gd name="T3" fmla="*/ 4 h 45"/>
                  <a:gd name="T4" fmla="*/ 0 w 67"/>
                  <a:gd name="T5" fmla="*/ 2 h 45"/>
                  <a:gd name="T6" fmla="*/ 67 w 67"/>
                  <a:gd name="T7" fmla="*/ 43 h 45"/>
                  <a:gd name="T8" fmla="*/ 67 w 6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67" y="45"/>
                    </a:moveTo>
                    <a:cubicBezTo>
                      <a:pt x="65" y="34"/>
                      <a:pt x="29" y="2"/>
                      <a:pt x="0" y="4"/>
                    </a:cubicBezTo>
                    <a:lnTo>
                      <a:pt x="0" y="2"/>
                    </a:lnTo>
                    <a:cubicBezTo>
                      <a:pt x="31" y="0"/>
                      <a:pt x="65" y="32"/>
                      <a:pt x="67" y="43"/>
                    </a:cubicBezTo>
                    <a:lnTo>
                      <a:pt x="67" y="45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Rectangle 1188"/>
              <p:cNvSpPr>
                <a:spLocks noChangeArrowheads="1"/>
              </p:cNvSpPr>
              <p:nvPr/>
            </p:nvSpPr>
            <p:spPr bwMode="auto">
              <a:xfrm>
                <a:off x="3764" y="1831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1189"/>
              <p:cNvSpPr>
                <a:spLocks/>
              </p:cNvSpPr>
              <p:nvPr/>
            </p:nvSpPr>
            <p:spPr bwMode="auto">
              <a:xfrm>
                <a:off x="3762" y="1829"/>
                <a:ext cx="2" cy="1"/>
              </a:xfrm>
              <a:custGeom>
                <a:avLst/>
                <a:gdLst>
                  <a:gd name="T0" fmla="*/ 0 w 9"/>
                  <a:gd name="T1" fmla="*/ 2 h 5"/>
                  <a:gd name="T2" fmla="*/ 9 w 9"/>
                  <a:gd name="T3" fmla="*/ 3 h 5"/>
                  <a:gd name="T4" fmla="*/ 9 w 9"/>
                  <a:gd name="T5" fmla="*/ 1 h 5"/>
                  <a:gd name="T6" fmla="*/ 0 w 9"/>
                  <a:gd name="T7" fmla="*/ 0 h 5"/>
                  <a:gd name="T8" fmla="*/ 0 w 9"/>
                  <a:gd name="T9" fmla="*/ 2 h 5"/>
                  <a:gd name="T10" fmla="*/ 0 w 9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cubicBezTo>
                      <a:pt x="3" y="5"/>
                      <a:pt x="5" y="5"/>
                      <a:pt x="9" y="3"/>
                    </a:cubicBezTo>
                    <a:lnTo>
                      <a:pt x="9" y="1"/>
                    </a:lnTo>
                    <a:cubicBezTo>
                      <a:pt x="5" y="3"/>
                      <a:pt x="3" y="3"/>
                      <a:pt x="0" y="0"/>
                    </a:cubicBez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1190"/>
              <p:cNvSpPr>
                <a:spLocks noChangeArrowheads="1"/>
              </p:cNvSpPr>
              <p:nvPr/>
            </p:nvSpPr>
            <p:spPr bwMode="auto">
              <a:xfrm>
                <a:off x="3747" y="1812"/>
                <a:ext cx="34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1191"/>
              <p:cNvSpPr>
                <a:spLocks noChangeArrowheads="1"/>
              </p:cNvSpPr>
              <p:nvPr/>
            </p:nvSpPr>
            <p:spPr bwMode="auto">
              <a:xfrm>
                <a:off x="3743" y="1812"/>
                <a:ext cx="42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1192"/>
              <p:cNvSpPr>
                <a:spLocks/>
              </p:cNvSpPr>
              <p:nvPr/>
            </p:nvSpPr>
            <p:spPr bwMode="auto">
              <a:xfrm>
                <a:off x="3743" y="1813"/>
                <a:ext cx="41" cy="6"/>
              </a:xfrm>
              <a:custGeom>
                <a:avLst/>
                <a:gdLst>
                  <a:gd name="T0" fmla="*/ 1 w 182"/>
                  <a:gd name="T1" fmla="*/ 19 h 25"/>
                  <a:gd name="T2" fmla="*/ 1 w 182"/>
                  <a:gd name="T3" fmla="*/ 10 h 25"/>
                  <a:gd name="T4" fmla="*/ 4 w 182"/>
                  <a:gd name="T5" fmla="*/ 0 h 25"/>
                  <a:gd name="T6" fmla="*/ 176 w 182"/>
                  <a:gd name="T7" fmla="*/ 0 h 25"/>
                  <a:gd name="T8" fmla="*/ 175 w 182"/>
                  <a:gd name="T9" fmla="*/ 2 h 25"/>
                  <a:gd name="T10" fmla="*/ 22 w 182"/>
                  <a:gd name="T11" fmla="*/ 2 h 25"/>
                  <a:gd name="T12" fmla="*/ 4 w 182"/>
                  <a:gd name="T13" fmla="*/ 9 h 25"/>
                  <a:gd name="T14" fmla="*/ 4 w 182"/>
                  <a:gd name="T15" fmla="*/ 19 h 25"/>
                  <a:gd name="T16" fmla="*/ 1 w 182"/>
                  <a:gd name="T17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5">
                    <a:moveTo>
                      <a:pt x="1" y="19"/>
                    </a:moveTo>
                    <a:lnTo>
                      <a:pt x="1" y="10"/>
                    </a:lnTo>
                    <a:cubicBezTo>
                      <a:pt x="2" y="4"/>
                      <a:pt x="0" y="0"/>
                      <a:pt x="4" y="0"/>
                    </a:cubicBezTo>
                    <a:lnTo>
                      <a:pt x="176" y="0"/>
                    </a:lnTo>
                    <a:cubicBezTo>
                      <a:pt x="182" y="0"/>
                      <a:pt x="182" y="2"/>
                      <a:pt x="175" y="2"/>
                    </a:cubicBezTo>
                    <a:lnTo>
                      <a:pt x="22" y="2"/>
                    </a:lnTo>
                    <a:cubicBezTo>
                      <a:pt x="6" y="2"/>
                      <a:pt x="4" y="6"/>
                      <a:pt x="4" y="9"/>
                    </a:cubicBezTo>
                    <a:lnTo>
                      <a:pt x="4" y="19"/>
                    </a:lnTo>
                    <a:cubicBezTo>
                      <a:pt x="4" y="25"/>
                      <a:pt x="1" y="25"/>
                      <a:pt x="1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1193"/>
              <p:cNvSpPr>
                <a:spLocks/>
              </p:cNvSpPr>
              <p:nvPr/>
            </p:nvSpPr>
            <p:spPr bwMode="auto">
              <a:xfrm>
                <a:off x="3743" y="1841"/>
                <a:ext cx="41" cy="1"/>
              </a:xfrm>
              <a:custGeom>
                <a:avLst/>
                <a:gdLst>
                  <a:gd name="T0" fmla="*/ 180 w 180"/>
                  <a:gd name="T1" fmla="*/ 0 h 5"/>
                  <a:gd name="T2" fmla="*/ 176 w 180"/>
                  <a:gd name="T3" fmla="*/ 5 h 5"/>
                  <a:gd name="T4" fmla="*/ 6 w 180"/>
                  <a:gd name="T5" fmla="*/ 5 h 5"/>
                  <a:gd name="T6" fmla="*/ 7 w 180"/>
                  <a:gd name="T7" fmla="*/ 2 h 5"/>
                  <a:gd name="T8" fmla="*/ 133 w 180"/>
                  <a:gd name="T9" fmla="*/ 2 h 5"/>
                  <a:gd name="T10" fmla="*/ 180 w 18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180" y="0"/>
                    </a:moveTo>
                    <a:cubicBezTo>
                      <a:pt x="180" y="2"/>
                      <a:pt x="180" y="5"/>
                      <a:pt x="176" y="5"/>
                    </a:cubicBezTo>
                    <a:lnTo>
                      <a:pt x="6" y="5"/>
                    </a:lnTo>
                    <a:cubicBezTo>
                      <a:pt x="0" y="5"/>
                      <a:pt x="0" y="2"/>
                      <a:pt x="7" y="2"/>
                    </a:cubicBezTo>
                    <a:cubicBezTo>
                      <a:pt x="11" y="2"/>
                      <a:pt x="117" y="2"/>
                      <a:pt x="133" y="2"/>
                    </a:cubicBezTo>
                    <a:cubicBezTo>
                      <a:pt x="154" y="2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1194"/>
              <p:cNvSpPr>
                <a:spLocks/>
              </p:cNvSpPr>
              <p:nvPr/>
            </p:nvSpPr>
            <p:spPr bwMode="auto">
              <a:xfrm>
                <a:off x="3735" y="1812"/>
                <a:ext cx="8" cy="31"/>
              </a:xfrm>
              <a:custGeom>
                <a:avLst/>
                <a:gdLst>
                  <a:gd name="T0" fmla="*/ 1 w 35"/>
                  <a:gd name="T1" fmla="*/ 136 h 136"/>
                  <a:gd name="T2" fmla="*/ 29 w 35"/>
                  <a:gd name="T3" fmla="*/ 136 h 136"/>
                  <a:gd name="T4" fmla="*/ 29 w 35"/>
                  <a:gd name="T5" fmla="*/ 117 h 136"/>
                  <a:gd name="T6" fmla="*/ 35 w 35"/>
                  <a:gd name="T7" fmla="*/ 108 h 136"/>
                  <a:gd name="T8" fmla="*/ 35 w 35"/>
                  <a:gd name="T9" fmla="*/ 0 h 136"/>
                  <a:gd name="T10" fmla="*/ 0 w 35"/>
                  <a:gd name="T11" fmla="*/ 0 h 136"/>
                  <a:gd name="T12" fmla="*/ 0 w 35"/>
                  <a:gd name="T13" fmla="*/ 134 h 136"/>
                  <a:gd name="T14" fmla="*/ 0 w 35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6">
                    <a:moveTo>
                      <a:pt x="1" y="136"/>
                    </a:moveTo>
                    <a:lnTo>
                      <a:pt x="29" y="136"/>
                    </a:lnTo>
                    <a:lnTo>
                      <a:pt x="29" y="117"/>
                    </a:lnTo>
                    <a:cubicBezTo>
                      <a:pt x="29" y="113"/>
                      <a:pt x="31" y="110"/>
                      <a:pt x="35" y="108"/>
                    </a:cubicBezTo>
                    <a:lnTo>
                      <a:pt x="35" y="0"/>
                    </a:lnTo>
                    <a:lnTo>
                      <a:pt x="0" y="0"/>
                    </a:lnTo>
                    <a:lnTo>
                      <a:pt x="0" y="134"/>
                    </a:lnTo>
                    <a:lnTo>
                      <a:pt x="0" y="136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Rectangle 1195"/>
              <p:cNvSpPr>
                <a:spLocks noChangeArrowheads="1"/>
              </p:cNvSpPr>
              <p:nvPr/>
            </p:nvSpPr>
            <p:spPr bwMode="auto">
              <a:xfrm>
                <a:off x="3735" y="1812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1196"/>
              <p:cNvSpPr>
                <a:spLocks/>
              </p:cNvSpPr>
              <p:nvPr/>
            </p:nvSpPr>
            <p:spPr bwMode="auto">
              <a:xfrm>
                <a:off x="3785" y="1812"/>
                <a:ext cx="9" cy="31"/>
              </a:xfrm>
              <a:custGeom>
                <a:avLst/>
                <a:gdLst>
                  <a:gd name="T0" fmla="*/ 37 w 37"/>
                  <a:gd name="T1" fmla="*/ 136 h 136"/>
                  <a:gd name="T2" fmla="*/ 37 w 37"/>
                  <a:gd name="T3" fmla="*/ 134 h 136"/>
                  <a:gd name="T4" fmla="*/ 37 w 37"/>
                  <a:gd name="T5" fmla="*/ 0 h 136"/>
                  <a:gd name="T6" fmla="*/ 0 w 37"/>
                  <a:gd name="T7" fmla="*/ 0 h 136"/>
                  <a:gd name="T8" fmla="*/ 0 w 37"/>
                  <a:gd name="T9" fmla="*/ 123 h 136"/>
                  <a:gd name="T10" fmla="*/ 6 w 37"/>
                  <a:gd name="T11" fmla="*/ 132 h 136"/>
                  <a:gd name="T12" fmla="*/ 6 w 37"/>
                  <a:gd name="T13" fmla="*/ 136 h 136"/>
                  <a:gd name="T14" fmla="*/ 36 w 37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36">
                    <a:moveTo>
                      <a:pt x="37" y="136"/>
                    </a:moveTo>
                    <a:lnTo>
                      <a:pt x="37" y="13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123"/>
                    </a:lnTo>
                    <a:cubicBezTo>
                      <a:pt x="3" y="125"/>
                      <a:pt x="6" y="128"/>
                      <a:pt x="6" y="132"/>
                    </a:cubicBezTo>
                    <a:lnTo>
                      <a:pt x="6" y="136"/>
                    </a:lnTo>
                    <a:lnTo>
                      <a:pt x="36" y="136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1197"/>
              <p:cNvSpPr>
                <a:spLocks noChangeArrowheads="1"/>
              </p:cNvSpPr>
              <p:nvPr/>
            </p:nvSpPr>
            <p:spPr bwMode="auto">
              <a:xfrm>
                <a:off x="3785" y="1812"/>
                <a:ext cx="9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1198"/>
              <p:cNvSpPr>
                <a:spLocks noChangeArrowheads="1"/>
              </p:cNvSpPr>
              <p:nvPr/>
            </p:nvSpPr>
            <p:spPr bwMode="auto">
              <a:xfrm>
                <a:off x="4450" y="1920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1199"/>
              <p:cNvSpPr>
                <a:spLocks/>
              </p:cNvSpPr>
              <p:nvPr/>
            </p:nvSpPr>
            <p:spPr bwMode="auto">
              <a:xfrm>
                <a:off x="4488" y="1946"/>
                <a:ext cx="13" cy="5"/>
              </a:xfrm>
              <a:custGeom>
                <a:avLst/>
                <a:gdLst>
                  <a:gd name="T0" fmla="*/ 0 w 55"/>
                  <a:gd name="T1" fmla="*/ 20 h 20"/>
                  <a:gd name="T2" fmla="*/ 31 w 55"/>
                  <a:gd name="T3" fmla="*/ 5 h 20"/>
                  <a:gd name="T4" fmla="*/ 55 w 55"/>
                  <a:gd name="T5" fmla="*/ 5 h 20"/>
                  <a:gd name="T6" fmla="*/ 54 w 55"/>
                  <a:gd name="T7" fmla="*/ 20 h 20"/>
                  <a:gd name="T8" fmla="*/ 0 w 55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0">
                    <a:moveTo>
                      <a:pt x="0" y="20"/>
                    </a:moveTo>
                    <a:cubicBezTo>
                      <a:pt x="0" y="20"/>
                      <a:pt x="23" y="3"/>
                      <a:pt x="31" y="5"/>
                    </a:cubicBezTo>
                    <a:cubicBezTo>
                      <a:pt x="39" y="6"/>
                      <a:pt x="50" y="0"/>
                      <a:pt x="55" y="5"/>
                    </a:cubicBezTo>
                    <a:lnTo>
                      <a:pt x="54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1200"/>
              <p:cNvSpPr>
                <a:spLocks noChangeArrowheads="1"/>
              </p:cNvSpPr>
              <p:nvPr/>
            </p:nvSpPr>
            <p:spPr bwMode="auto">
              <a:xfrm>
                <a:off x="4476" y="1931"/>
                <a:ext cx="7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1201"/>
              <p:cNvSpPr>
                <a:spLocks noChangeArrowheads="1"/>
              </p:cNvSpPr>
              <p:nvPr/>
            </p:nvSpPr>
            <p:spPr bwMode="auto">
              <a:xfrm>
                <a:off x="4476" y="1939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1202"/>
              <p:cNvSpPr>
                <a:spLocks/>
              </p:cNvSpPr>
              <p:nvPr/>
            </p:nvSpPr>
            <p:spPr bwMode="auto">
              <a:xfrm>
                <a:off x="4493" y="1942"/>
                <a:ext cx="8" cy="6"/>
              </a:xfrm>
              <a:custGeom>
                <a:avLst/>
                <a:gdLst>
                  <a:gd name="T0" fmla="*/ 0 w 34"/>
                  <a:gd name="T1" fmla="*/ 22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3 h 26"/>
                  <a:gd name="T8" fmla="*/ 0 w 34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2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3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1203"/>
              <p:cNvSpPr>
                <a:spLocks/>
              </p:cNvSpPr>
              <p:nvPr/>
            </p:nvSpPr>
            <p:spPr bwMode="auto">
              <a:xfrm>
                <a:off x="4482" y="1937"/>
                <a:ext cx="12" cy="9"/>
              </a:xfrm>
              <a:custGeom>
                <a:avLst/>
                <a:gdLst>
                  <a:gd name="T0" fmla="*/ 53 w 55"/>
                  <a:gd name="T1" fmla="*/ 38 h 38"/>
                  <a:gd name="T2" fmla="*/ 53 w 55"/>
                  <a:gd name="T3" fmla="*/ 38 h 38"/>
                  <a:gd name="T4" fmla="*/ 32 w 55"/>
                  <a:gd name="T5" fmla="*/ 32 h 38"/>
                  <a:gd name="T6" fmla="*/ 2 w 55"/>
                  <a:gd name="T7" fmla="*/ 8 h 38"/>
                  <a:gd name="T8" fmla="*/ 0 w 55"/>
                  <a:gd name="T9" fmla="*/ 6 h 38"/>
                  <a:gd name="T10" fmla="*/ 2 w 55"/>
                  <a:gd name="T11" fmla="*/ 3 h 38"/>
                  <a:gd name="T12" fmla="*/ 33 w 55"/>
                  <a:gd name="T13" fmla="*/ 28 h 38"/>
                  <a:gd name="T14" fmla="*/ 53 w 55"/>
                  <a:gd name="T15" fmla="*/ 33 h 38"/>
                  <a:gd name="T16" fmla="*/ 55 w 55"/>
                  <a:gd name="T17" fmla="*/ 36 h 38"/>
                  <a:gd name="T18" fmla="*/ 53 w 55"/>
                  <a:gd name="T1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8">
                    <a:moveTo>
                      <a:pt x="53" y="38"/>
                    </a:moveTo>
                    <a:lnTo>
                      <a:pt x="53" y="38"/>
                    </a:lnTo>
                    <a:cubicBezTo>
                      <a:pt x="43" y="37"/>
                      <a:pt x="37" y="34"/>
                      <a:pt x="32" y="32"/>
                    </a:cubicBezTo>
                    <a:cubicBezTo>
                      <a:pt x="24" y="29"/>
                      <a:pt x="12" y="5"/>
                      <a:pt x="2" y="8"/>
                    </a:cubicBezTo>
                    <a:cubicBezTo>
                      <a:pt x="2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12" y="0"/>
                      <a:pt x="25" y="25"/>
                      <a:pt x="33" y="28"/>
                    </a:cubicBezTo>
                    <a:cubicBezTo>
                      <a:pt x="38" y="30"/>
                      <a:pt x="44" y="32"/>
                      <a:pt x="53" y="33"/>
                    </a:cubicBezTo>
                    <a:cubicBezTo>
                      <a:pt x="54" y="34"/>
                      <a:pt x="55" y="35"/>
                      <a:pt x="55" y="36"/>
                    </a:cubicBezTo>
                    <a:cubicBezTo>
                      <a:pt x="55" y="37"/>
                      <a:pt x="54" y="38"/>
                      <a:pt x="53" y="3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1204"/>
              <p:cNvSpPr>
                <a:spLocks/>
              </p:cNvSpPr>
              <p:nvPr/>
            </p:nvSpPr>
            <p:spPr bwMode="auto">
              <a:xfrm>
                <a:off x="4458" y="1923"/>
                <a:ext cx="8" cy="6"/>
              </a:xfrm>
              <a:custGeom>
                <a:avLst/>
                <a:gdLst>
                  <a:gd name="T0" fmla="*/ 34 w 34"/>
                  <a:gd name="T1" fmla="*/ 4 h 26"/>
                  <a:gd name="T2" fmla="*/ 0 w 34"/>
                  <a:gd name="T3" fmla="*/ 0 h 26"/>
                  <a:gd name="T4" fmla="*/ 0 w 34"/>
                  <a:gd name="T5" fmla="*/ 26 h 26"/>
                  <a:gd name="T6" fmla="*/ 34 w 34"/>
                  <a:gd name="T7" fmla="*/ 22 h 26"/>
                  <a:gd name="T8" fmla="*/ 34 w 34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34" y="4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34" y="22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1205"/>
              <p:cNvSpPr>
                <a:spLocks/>
              </p:cNvSpPr>
              <p:nvPr/>
            </p:nvSpPr>
            <p:spPr bwMode="auto">
              <a:xfrm>
                <a:off x="4463" y="1926"/>
                <a:ext cx="16" cy="10"/>
              </a:xfrm>
              <a:custGeom>
                <a:avLst/>
                <a:gdLst>
                  <a:gd name="T0" fmla="*/ 71 w 73"/>
                  <a:gd name="T1" fmla="*/ 47 h 47"/>
                  <a:gd name="T2" fmla="*/ 69 w 73"/>
                  <a:gd name="T3" fmla="*/ 45 h 47"/>
                  <a:gd name="T4" fmla="*/ 2 w 73"/>
                  <a:gd name="T5" fmla="*/ 4 h 47"/>
                  <a:gd name="T6" fmla="*/ 0 w 73"/>
                  <a:gd name="T7" fmla="*/ 2 h 47"/>
                  <a:gd name="T8" fmla="*/ 2 w 73"/>
                  <a:gd name="T9" fmla="*/ 0 h 47"/>
                  <a:gd name="T10" fmla="*/ 2 w 73"/>
                  <a:gd name="T11" fmla="*/ 0 h 47"/>
                  <a:gd name="T12" fmla="*/ 72 w 73"/>
                  <a:gd name="T13" fmla="*/ 44 h 47"/>
                  <a:gd name="T14" fmla="*/ 71 w 73"/>
                  <a:gd name="T15" fmla="*/ 47 h 47"/>
                  <a:gd name="T16" fmla="*/ 71 w 7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7">
                    <a:moveTo>
                      <a:pt x="71" y="47"/>
                    </a:moveTo>
                    <a:cubicBezTo>
                      <a:pt x="70" y="47"/>
                      <a:pt x="69" y="46"/>
                      <a:pt x="69" y="45"/>
                    </a:cubicBezTo>
                    <a:cubicBezTo>
                      <a:pt x="66" y="35"/>
                      <a:pt x="30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2" y="0"/>
                    </a:lnTo>
                    <a:cubicBezTo>
                      <a:pt x="29" y="0"/>
                      <a:pt x="69" y="27"/>
                      <a:pt x="72" y="44"/>
                    </a:cubicBezTo>
                    <a:cubicBezTo>
                      <a:pt x="73" y="45"/>
                      <a:pt x="72" y="46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1206"/>
              <p:cNvSpPr>
                <a:spLocks/>
              </p:cNvSpPr>
              <p:nvPr/>
            </p:nvSpPr>
            <p:spPr bwMode="auto">
              <a:xfrm>
                <a:off x="4480" y="1936"/>
                <a:ext cx="3" cy="3"/>
              </a:xfrm>
              <a:custGeom>
                <a:avLst/>
                <a:gdLst>
                  <a:gd name="T0" fmla="*/ 13 w 13"/>
                  <a:gd name="T1" fmla="*/ 0 h 11"/>
                  <a:gd name="T2" fmla="*/ 0 w 13"/>
                  <a:gd name="T3" fmla="*/ 11 h 11"/>
                  <a:gd name="T4" fmla="*/ 13 w 13"/>
                  <a:gd name="T5" fmla="*/ 11 h 11"/>
                  <a:gd name="T6" fmla="*/ 13 w 13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">
                    <a:moveTo>
                      <a:pt x="13" y="0"/>
                    </a:moveTo>
                    <a:cubicBezTo>
                      <a:pt x="13" y="0"/>
                      <a:pt x="1" y="0"/>
                      <a:pt x="0" y="11"/>
                    </a:cubicBezTo>
                    <a:lnTo>
                      <a:pt x="13" y="1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1207"/>
              <p:cNvSpPr>
                <a:spLocks/>
              </p:cNvSpPr>
              <p:nvPr/>
            </p:nvSpPr>
            <p:spPr bwMode="auto">
              <a:xfrm>
                <a:off x="4477" y="1934"/>
                <a:ext cx="3" cy="3"/>
              </a:xfrm>
              <a:custGeom>
                <a:avLst/>
                <a:gdLst>
                  <a:gd name="T0" fmla="*/ 9 w 14"/>
                  <a:gd name="T1" fmla="*/ 0 h 14"/>
                  <a:gd name="T2" fmla="*/ 11 w 14"/>
                  <a:gd name="T3" fmla="*/ 12 h 14"/>
                  <a:gd name="T4" fmla="*/ 2 w 14"/>
                  <a:gd name="T5" fmla="*/ 11 h 14"/>
                  <a:gd name="T6" fmla="*/ 9 w 14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4">
                    <a:moveTo>
                      <a:pt x="9" y="0"/>
                    </a:moveTo>
                    <a:cubicBezTo>
                      <a:pt x="9" y="0"/>
                      <a:pt x="14" y="11"/>
                      <a:pt x="11" y="12"/>
                    </a:cubicBezTo>
                    <a:cubicBezTo>
                      <a:pt x="7" y="14"/>
                      <a:pt x="4" y="14"/>
                      <a:pt x="2" y="11"/>
                    </a:cubicBezTo>
                    <a:cubicBezTo>
                      <a:pt x="0" y="8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1208"/>
              <p:cNvSpPr>
                <a:spLocks/>
              </p:cNvSpPr>
              <p:nvPr/>
            </p:nvSpPr>
            <p:spPr bwMode="auto">
              <a:xfrm>
                <a:off x="4482" y="1938"/>
                <a:ext cx="12" cy="8"/>
              </a:xfrm>
              <a:custGeom>
                <a:avLst/>
                <a:gdLst>
                  <a:gd name="T0" fmla="*/ 0 w 51"/>
                  <a:gd name="T1" fmla="*/ 6 h 36"/>
                  <a:gd name="T2" fmla="*/ 30 w 51"/>
                  <a:gd name="T3" fmla="*/ 30 h 36"/>
                  <a:gd name="T4" fmla="*/ 51 w 51"/>
                  <a:gd name="T5" fmla="*/ 36 h 36"/>
                  <a:gd name="T6" fmla="*/ 51 w 51"/>
                  <a:gd name="T7" fmla="*/ 34 h 36"/>
                  <a:gd name="T8" fmla="*/ 30 w 51"/>
                  <a:gd name="T9" fmla="*/ 28 h 36"/>
                  <a:gd name="T10" fmla="*/ 0 w 51"/>
                  <a:gd name="T11" fmla="*/ 3 h 36"/>
                  <a:gd name="T12" fmla="*/ 0 w 51"/>
                  <a:gd name="T13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36">
                    <a:moveTo>
                      <a:pt x="0" y="6"/>
                    </a:moveTo>
                    <a:cubicBezTo>
                      <a:pt x="10" y="3"/>
                      <a:pt x="22" y="27"/>
                      <a:pt x="30" y="30"/>
                    </a:cubicBezTo>
                    <a:cubicBezTo>
                      <a:pt x="35" y="32"/>
                      <a:pt x="41" y="35"/>
                      <a:pt x="51" y="36"/>
                    </a:cubicBezTo>
                    <a:lnTo>
                      <a:pt x="51" y="34"/>
                    </a:lnTo>
                    <a:cubicBezTo>
                      <a:pt x="41" y="33"/>
                      <a:pt x="35" y="30"/>
                      <a:pt x="30" y="28"/>
                    </a:cubicBezTo>
                    <a:cubicBezTo>
                      <a:pt x="22" y="25"/>
                      <a:pt x="10" y="0"/>
                      <a:pt x="0" y="3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1209"/>
              <p:cNvSpPr>
                <a:spLocks/>
              </p:cNvSpPr>
              <p:nvPr/>
            </p:nvSpPr>
            <p:spPr bwMode="auto">
              <a:xfrm>
                <a:off x="4458" y="1928"/>
                <a:ext cx="8" cy="1"/>
              </a:xfrm>
              <a:custGeom>
                <a:avLst/>
                <a:gdLst>
                  <a:gd name="T0" fmla="*/ 34 w 34"/>
                  <a:gd name="T1" fmla="*/ 2 h 6"/>
                  <a:gd name="T2" fmla="*/ 0 w 34"/>
                  <a:gd name="T3" fmla="*/ 6 h 6"/>
                  <a:gd name="T4" fmla="*/ 0 w 34"/>
                  <a:gd name="T5" fmla="*/ 4 h 6"/>
                  <a:gd name="T6" fmla="*/ 34 w 34"/>
                  <a:gd name="T7" fmla="*/ 0 h 6"/>
                  <a:gd name="T8" fmla="*/ 34 w 34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34" y="2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34" y="0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1210"/>
              <p:cNvSpPr>
                <a:spLocks/>
              </p:cNvSpPr>
              <p:nvPr/>
            </p:nvSpPr>
            <p:spPr bwMode="auto">
              <a:xfrm>
                <a:off x="4463" y="1926"/>
                <a:ext cx="16" cy="10"/>
              </a:xfrm>
              <a:custGeom>
                <a:avLst/>
                <a:gdLst>
                  <a:gd name="T0" fmla="*/ 67 w 67"/>
                  <a:gd name="T1" fmla="*/ 45 h 45"/>
                  <a:gd name="T2" fmla="*/ 0 w 67"/>
                  <a:gd name="T3" fmla="*/ 4 h 45"/>
                  <a:gd name="T4" fmla="*/ 0 w 67"/>
                  <a:gd name="T5" fmla="*/ 2 h 45"/>
                  <a:gd name="T6" fmla="*/ 67 w 67"/>
                  <a:gd name="T7" fmla="*/ 43 h 45"/>
                  <a:gd name="T8" fmla="*/ 67 w 6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67" y="45"/>
                    </a:moveTo>
                    <a:cubicBezTo>
                      <a:pt x="64" y="35"/>
                      <a:pt x="29" y="2"/>
                      <a:pt x="0" y="4"/>
                    </a:cubicBezTo>
                    <a:lnTo>
                      <a:pt x="0" y="2"/>
                    </a:lnTo>
                    <a:cubicBezTo>
                      <a:pt x="31" y="0"/>
                      <a:pt x="64" y="33"/>
                      <a:pt x="67" y="43"/>
                    </a:cubicBezTo>
                    <a:lnTo>
                      <a:pt x="67" y="45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Rectangle 1211"/>
              <p:cNvSpPr>
                <a:spLocks noChangeArrowheads="1"/>
              </p:cNvSpPr>
              <p:nvPr/>
            </p:nvSpPr>
            <p:spPr bwMode="auto">
              <a:xfrm>
                <a:off x="4480" y="1939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1212"/>
              <p:cNvSpPr>
                <a:spLocks/>
              </p:cNvSpPr>
              <p:nvPr/>
            </p:nvSpPr>
            <p:spPr bwMode="auto">
              <a:xfrm>
                <a:off x="4478" y="1936"/>
                <a:ext cx="2" cy="1"/>
              </a:xfrm>
              <a:custGeom>
                <a:avLst/>
                <a:gdLst>
                  <a:gd name="T0" fmla="*/ 0 w 9"/>
                  <a:gd name="T1" fmla="*/ 2 h 5"/>
                  <a:gd name="T2" fmla="*/ 9 w 9"/>
                  <a:gd name="T3" fmla="*/ 3 h 5"/>
                  <a:gd name="T4" fmla="*/ 9 w 9"/>
                  <a:gd name="T5" fmla="*/ 1 h 5"/>
                  <a:gd name="T6" fmla="*/ 0 w 9"/>
                  <a:gd name="T7" fmla="*/ 0 h 5"/>
                  <a:gd name="T8" fmla="*/ 0 w 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cubicBezTo>
                      <a:pt x="2" y="5"/>
                      <a:pt x="5" y="5"/>
                      <a:pt x="9" y="3"/>
                    </a:cubicBezTo>
                    <a:lnTo>
                      <a:pt x="9" y="1"/>
                    </a:lnTo>
                    <a:cubicBezTo>
                      <a:pt x="5" y="3"/>
                      <a:pt x="2" y="3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Rectangle 1213"/>
              <p:cNvSpPr>
                <a:spLocks noChangeArrowheads="1"/>
              </p:cNvSpPr>
              <p:nvPr/>
            </p:nvSpPr>
            <p:spPr bwMode="auto">
              <a:xfrm>
                <a:off x="4462" y="1920"/>
                <a:ext cx="34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Rectangle 1214"/>
              <p:cNvSpPr>
                <a:spLocks noChangeArrowheads="1"/>
              </p:cNvSpPr>
              <p:nvPr/>
            </p:nvSpPr>
            <p:spPr bwMode="auto">
              <a:xfrm>
                <a:off x="4458" y="1920"/>
                <a:ext cx="43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1215"/>
              <p:cNvSpPr>
                <a:spLocks/>
              </p:cNvSpPr>
              <p:nvPr/>
            </p:nvSpPr>
            <p:spPr bwMode="auto">
              <a:xfrm>
                <a:off x="4458" y="1921"/>
                <a:ext cx="42" cy="6"/>
              </a:xfrm>
              <a:custGeom>
                <a:avLst/>
                <a:gdLst>
                  <a:gd name="T0" fmla="*/ 1 w 182"/>
                  <a:gd name="T1" fmla="*/ 20 h 26"/>
                  <a:gd name="T2" fmla="*/ 1 w 182"/>
                  <a:gd name="T3" fmla="*/ 10 h 26"/>
                  <a:gd name="T4" fmla="*/ 4 w 182"/>
                  <a:gd name="T5" fmla="*/ 0 h 26"/>
                  <a:gd name="T6" fmla="*/ 175 w 182"/>
                  <a:gd name="T7" fmla="*/ 0 h 26"/>
                  <a:gd name="T8" fmla="*/ 175 w 182"/>
                  <a:gd name="T9" fmla="*/ 3 h 26"/>
                  <a:gd name="T10" fmla="*/ 21 w 182"/>
                  <a:gd name="T11" fmla="*/ 3 h 26"/>
                  <a:gd name="T12" fmla="*/ 3 w 182"/>
                  <a:gd name="T13" fmla="*/ 10 h 26"/>
                  <a:gd name="T14" fmla="*/ 3 w 182"/>
                  <a:gd name="T15" fmla="*/ 19 h 26"/>
                  <a:gd name="T16" fmla="*/ 1 w 182"/>
                  <a:gd name="T1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6">
                    <a:moveTo>
                      <a:pt x="1" y="20"/>
                    </a:moveTo>
                    <a:lnTo>
                      <a:pt x="1" y="10"/>
                    </a:lnTo>
                    <a:cubicBezTo>
                      <a:pt x="1" y="5"/>
                      <a:pt x="0" y="0"/>
                      <a:pt x="4" y="0"/>
                    </a:cubicBezTo>
                    <a:lnTo>
                      <a:pt x="175" y="0"/>
                    </a:lnTo>
                    <a:cubicBezTo>
                      <a:pt x="181" y="0"/>
                      <a:pt x="182" y="3"/>
                      <a:pt x="175" y="3"/>
                    </a:cubicBezTo>
                    <a:lnTo>
                      <a:pt x="21" y="3"/>
                    </a:lnTo>
                    <a:cubicBezTo>
                      <a:pt x="5" y="3"/>
                      <a:pt x="3" y="6"/>
                      <a:pt x="3" y="10"/>
                    </a:cubicBezTo>
                    <a:lnTo>
                      <a:pt x="3" y="19"/>
                    </a:lnTo>
                    <a:cubicBezTo>
                      <a:pt x="3" y="26"/>
                      <a:pt x="1" y="26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1216"/>
              <p:cNvSpPr>
                <a:spLocks/>
              </p:cNvSpPr>
              <p:nvPr/>
            </p:nvSpPr>
            <p:spPr bwMode="auto">
              <a:xfrm>
                <a:off x="4459" y="1949"/>
                <a:ext cx="41" cy="1"/>
              </a:xfrm>
              <a:custGeom>
                <a:avLst/>
                <a:gdLst>
                  <a:gd name="T0" fmla="*/ 179 w 180"/>
                  <a:gd name="T1" fmla="*/ 0 h 5"/>
                  <a:gd name="T2" fmla="*/ 176 w 180"/>
                  <a:gd name="T3" fmla="*/ 5 h 5"/>
                  <a:gd name="T4" fmla="*/ 6 w 180"/>
                  <a:gd name="T5" fmla="*/ 5 h 5"/>
                  <a:gd name="T6" fmla="*/ 6 w 180"/>
                  <a:gd name="T7" fmla="*/ 3 h 5"/>
                  <a:gd name="T8" fmla="*/ 133 w 180"/>
                  <a:gd name="T9" fmla="*/ 2 h 5"/>
                  <a:gd name="T10" fmla="*/ 179 w 18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179" y="0"/>
                    </a:moveTo>
                    <a:cubicBezTo>
                      <a:pt x="179" y="2"/>
                      <a:pt x="180" y="5"/>
                      <a:pt x="176" y="5"/>
                    </a:cubicBezTo>
                    <a:lnTo>
                      <a:pt x="6" y="5"/>
                    </a:lnTo>
                    <a:cubicBezTo>
                      <a:pt x="0" y="5"/>
                      <a:pt x="0" y="3"/>
                      <a:pt x="6" y="3"/>
                    </a:cubicBezTo>
                    <a:cubicBezTo>
                      <a:pt x="11" y="3"/>
                      <a:pt x="117" y="2"/>
                      <a:pt x="133" y="2"/>
                    </a:cubicBezTo>
                    <a:cubicBezTo>
                      <a:pt x="154" y="2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1217"/>
              <p:cNvSpPr>
                <a:spLocks/>
              </p:cNvSpPr>
              <p:nvPr/>
            </p:nvSpPr>
            <p:spPr bwMode="auto">
              <a:xfrm>
                <a:off x="4450" y="1920"/>
                <a:ext cx="8" cy="31"/>
              </a:xfrm>
              <a:custGeom>
                <a:avLst/>
                <a:gdLst>
                  <a:gd name="T0" fmla="*/ 2 w 36"/>
                  <a:gd name="T1" fmla="*/ 136 h 136"/>
                  <a:gd name="T2" fmla="*/ 29 w 36"/>
                  <a:gd name="T3" fmla="*/ 136 h 136"/>
                  <a:gd name="T4" fmla="*/ 29 w 36"/>
                  <a:gd name="T5" fmla="*/ 117 h 136"/>
                  <a:gd name="T6" fmla="*/ 36 w 36"/>
                  <a:gd name="T7" fmla="*/ 108 h 136"/>
                  <a:gd name="T8" fmla="*/ 36 w 36"/>
                  <a:gd name="T9" fmla="*/ 0 h 136"/>
                  <a:gd name="T10" fmla="*/ 0 w 36"/>
                  <a:gd name="T11" fmla="*/ 0 h 136"/>
                  <a:gd name="T12" fmla="*/ 0 w 36"/>
                  <a:gd name="T13" fmla="*/ 134 h 136"/>
                  <a:gd name="T14" fmla="*/ 0 w 36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36">
                    <a:moveTo>
                      <a:pt x="2" y="136"/>
                    </a:moveTo>
                    <a:lnTo>
                      <a:pt x="29" y="136"/>
                    </a:lnTo>
                    <a:lnTo>
                      <a:pt x="29" y="117"/>
                    </a:lnTo>
                    <a:cubicBezTo>
                      <a:pt x="29" y="113"/>
                      <a:pt x="32" y="110"/>
                      <a:pt x="36" y="108"/>
                    </a:cubicBezTo>
                    <a:lnTo>
                      <a:pt x="36" y="0"/>
                    </a:lnTo>
                    <a:lnTo>
                      <a:pt x="0" y="0"/>
                    </a:lnTo>
                    <a:lnTo>
                      <a:pt x="0" y="134"/>
                    </a:lnTo>
                    <a:lnTo>
                      <a:pt x="0" y="136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Rectangle 1218"/>
              <p:cNvSpPr>
                <a:spLocks noChangeArrowheads="1"/>
              </p:cNvSpPr>
              <p:nvPr/>
            </p:nvSpPr>
            <p:spPr bwMode="auto">
              <a:xfrm>
                <a:off x="4450" y="1920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1219"/>
              <p:cNvSpPr>
                <a:spLocks/>
              </p:cNvSpPr>
              <p:nvPr/>
            </p:nvSpPr>
            <p:spPr bwMode="auto">
              <a:xfrm>
                <a:off x="4501" y="1920"/>
                <a:ext cx="8" cy="31"/>
              </a:xfrm>
              <a:custGeom>
                <a:avLst/>
                <a:gdLst>
                  <a:gd name="T0" fmla="*/ 38 w 38"/>
                  <a:gd name="T1" fmla="*/ 135 h 135"/>
                  <a:gd name="T2" fmla="*/ 38 w 38"/>
                  <a:gd name="T3" fmla="*/ 133 h 135"/>
                  <a:gd name="T4" fmla="*/ 38 w 38"/>
                  <a:gd name="T5" fmla="*/ 0 h 135"/>
                  <a:gd name="T6" fmla="*/ 0 w 38"/>
                  <a:gd name="T7" fmla="*/ 0 h 135"/>
                  <a:gd name="T8" fmla="*/ 0 w 38"/>
                  <a:gd name="T9" fmla="*/ 122 h 135"/>
                  <a:gd name="T10" fmla="*/ 7 w 38"/>
                  <a:gd name="T11" fmla="*/ 131 h 135"/>
                  <a:gd name="T12" fmla="*/ 7 w 38"/>
                  <a:gd name="T13" fmla="*/ 135 h 135"/>
                  <a:gd name="T14" fmla="*/ 36 w 38"/>
                  <a:gd name="T15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35">
                    <a:moveTo>
                      <a:pt x="38" y="135"/>
                    </a:moveTo>
                    <a:lnTo>
                      <a:pt x="38" y="133"/>
                    </a:lnTo>
                    <a:lnTo>
                      <a:pt x="38" y="0"/>
                    </a:lnTo>
                    <a:lnTo>
                      <a:pt x="0" y="0"/>
                    </a:lnTo>
                    <a:lnTo>
                      <a:pt x="0" y="122"/>
                    </a:lnTo>
                    <a:cubicBezTo>
                      <a:pt x="4" y="124"/>
                      <a:pt x="7" y="127"/>
                      <a:pt x="7" y="131"/>
                    </a:cubicBezTo>
                    <a:lnTo>
                      <a:pt x="7" y="135"/>
                    </a:lnTo>
                    <a:lnTo>
                      <a:pt x="36" y="135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Rectangle 1220"/>
              <p:cNvSpPr>
                <a:spLocks noChangeArrowheads="1"/>
              </p:cNvSpPr>
              <p:nvPr/>
            </p:nvSpPr>
            <p:spPr bwMode="auto">
              <a:xfrm>
                <a:off x="4501" y="1920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Rectangle 1221"/>
              <p:cNvSpPr>
                <a:spLocks noChangeArrowheads="1"/>
              </p:cNvSpPr>
              <p:nvPr/>
            </p:nvSpPr>
            <p:spPr bwMode="auto">
              <a:xfrm>
                <a:off x="3708" y="2630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Rectangle 1222"/>
              <p:cNvSpPr>
                <a:spLocks noChangeArrowheads="1"/>
              </p:cNvSpPr>
              <p:nvPr/>
            </p:nvSpPr>
            <p:spPr bwMode="auto">
              <a:xfrm>
                <a:off x="3708" y="2475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Rectangle 1223"/>
              <p:cNvSpPr>
                <a:spLocks noChangeArrowheads="1"/>
              </p:cNvSpPr>
              <p:nvPr/>
            </p:nvSpPr>
            <p:spPr bwMode="auto">
              <a:xfrm>
                <a:off x="3716" y="2630"/>
                <a:ext cx="2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Rectangle 1224"/>
              <p:cNvSpPr>
                <a:spLocks noChangeArrowheads="1"/>
              </p:cNvSpPr>
              <p:nvPr/>
            </p:nvSpPr>
            <p:spPr bwMode="auto">
              <a:xfrm>
                <a:off x="3716" y="2475"/>
                <a:ext cx="2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Rectangle 1225"/>
              <p:cNvSpPr>
                <a:spLocks noChangeArrowheads="1"/>
              </p:cNvSpPr>
              <p:nvPr/>
            </p:nvSpPr>
            <p:spPr bwMode="auto">
              <a:xfrm>
                <a:off x="3708" y="2630"/>
                <a:ext cx="1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Rectangle 1226"/>
              <p:cNvSpPr>
                <a:spLocks noChangeArrowheads="1"/>
              </p:cNvSpPr>
              <p:nvPr/>
            </p:nvSpPr>
            <p:spPr bwMode="auto">
              <a:xfrm>
                <a:off x="3708" y="2475"/>
                <a:ext cx="1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1227"/>
              <p:cNvSpPr>
                <a:spLocks/>
              </p:cNvSpPr>
              <p:nvPr/>
            </p:nvSpPr>
            <p:spPr bwMode="auto">
              <a:xfrm>
                <a:off x="3639" y="2483"/>
                <a:ext cx="147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134 h 647"/>
                  <a:gd name="T12" fmla="*/ 513 w 647"/>
                  <a:gd name="T13" fmla="*/ 0 h 647"/>
                  <a:gd name="T14" fmla="*/ 385 w 647"/>
                  <a:gd name="T15" fmla="*/ 0 h 647"/>
                  <a:gd name="T16" fmla="*/ 256 w 647"/>
                  <a:gd name="T17" fmla="*/ 0 h 647"/>
                  <a:gd name="T18" fmla="*/ 134 w 647"/>
                  <a:gd name="T19" fmla="*/ 0 h 647"/>
                  <a:gd name="T20" fmla="*/ 0 w 647"/>
                  <a:gd name="T21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134"/>
                    </a:lnTo>
                    <a:lnTo>
                      <a:pt x="513" y="0"/>
                    </a:lnTo>
                    <a:lnTo>
                      <a:pt x="385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Oval 1228"/>
              <p:cNvSpPr>
                <a:spLocks noChangeArrowheads="1"/>
              </p:cNvSpPr>
              <p:nvPr/>
            </p:nvSpPr>
            <p:spPr bwMode="auto">
              <a:xfrm>
                <a:off x="3643" y="2487"/>
                <a:ext cx="139" cy="139"/>
              </a:xfrm>
              <a:prstGeom prst="ellipse">
                <a:avLst/>
              </a:pr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1229"/>
              <p:cNvSpPr>
                <a:spLocks/>
              </p:cNvSpPr>
              <p:nvPr/>
            </p:nvSpPr>
            <p:spPr bwMode="auto">
              <a:xfrm>
                <a:off x="3639" y="2483"/>
                <a:ext cx="147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501 h 647"/>
                  <a:gd name="T12" fmla="*/ 647 w 647"/>
                  <a:gd name="T13" fmla="*/ 134 h 647"/>
                  <a:gd name="T14" fmla="*/ 513 w 647"/>
                  <a:gd name="T15" fmla="*/ 0 h 647"/>
                  <a:gd name="T16" fmla="*/ 385 w 647"/>
                  <a:gd name="T17" fmla="*/ 0 h 647"/>
                  <a:gd name="T18" fmla="*/ 256 w 647"/>
                  <a:gd name="T19" fmla="*/ 0 h 647"/>
                  <a:gd name="T20" fmla="*/ 134 w 647"/>
                  <a:gd name="T21" fmla="*/ 0 h 647"/>
                  <a:gd name="T22" fmla="*/ 0 w 647"/>
                  <a:gd name="T23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501"/>
                    </a:lnTo>
                    <a:lnTo>
                      <a:pt x="647" y="134"/>
                    </a:lnTo>
                    <a:lnTo>
                      <a:pt x="513" y="0"/>
                    </a:lnTo>
                    <a:lnTo>
                      <a:pt x="385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1230"/>
              <p:cNvSpPr>
                <a:spLocks/>
              </p:cNvSpPr>
              <p:nvPr/>
            </p:nvSpPr>
            <p:spPr bwMode="auto">
              <a:xfrm>
                <a:off x="3754" y="2483"/>
                <a:ext cx="32" cy="147"/>
              </a:xfrm>
              <a:custGeom>
                <a:avLst/>
                <a:gdLst>
                  <a:gd name="T0" fmla="*/ 0 w 141"/>
                  <a:gd name="T1" fmla="*/ 0 h 647"/>
                  <a:gd name="T2" fmla="*/ 135 w 141"/>
                  <a:gd name="T3" fmla="*/ 134 h 647"/>
                  <a:gd name="T4" fmla="*/ 135 w 141"/>
                  <a:gd name="T5" fmla="*/ 501 h 647"/>
                  <a:gd name="T6" fmla="*/ 135 w 141"/>
                  <a:gd name="T7" fmla="*/ 598 h 647"/>
                  <a:gd name="T8" fmla="*/ 86 w 141"/>
                  <a:gd name="T9" fmla="*/ 647 h 647"/>
                  <a:gd name="T10" fmla="*/ 92 w 141"/>
                  <a:gd name="T11" fmla="*/ 647 h 647"/>
                  <a:gd name="T12" fmla="*/ 141 w 141"/>
                  <a:gd name="T13" fmla="*/ 598 h 647"/>
                  <a:gd name="T14" fmla="*/ 141 w 141"/>
                  <a:gd name="T15" fmla="*/ 501 h 647"/>
                  <a:gd name="T16" fmla="*/ 141 w 141"/>
                  <a:gd name="T17" fmla="*/ 134 h 647"/>
                  <a:gd name="T18" fmla="*/ 7 w 141"/>
                  <a:gd name="T19" fmla="*/ 0 h 647"/>
                  <a:gd name="T20" fmla="*/ 0 w 141"/>
                  <a:gd name="T21" fmla="*/ 0 h 647"/>
                  <a:gd name="T22" fmla="*/ 0 w 141"/>
                  <a:gd name="T23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647">
                    <a:moveTo>
                      <a:pt x="0" y="0"/>
                    </a:moveTo>
                    <a:lnTo>
                      <a:pt x="135" y="134"/>
                    </a:lnTo>
                    <a:lnTo>
                      <a:pt x="135" y="501"/>
                    </a:lnTo>
                    <a:lnTo>
                      <a:pt x="135" y="598"/>
                    </a:lnTo>
                    <a:cubicBezTo>
                      <a:pt x="135" y="625"/>
                      <a:pt x="113" y="647"/>
                      <a:pt x="86" y="647"/>
                    </a:cubicBezTo>
                    <a:lnTo>
                      <a:pt x="92" y="647"/>
                    </a:lnTo>
                    <a:cubicBezTo>
                      <a:pt x="119" y="647"/>
                      <a:pt x="141" y="625"/>
                      <a:pt x="141" y="598"/>
                    </a:cubicBezTo>
                    <a:lnTo>
                      <a:pt x="141" y="501"/>
                    </a:lnTo>
                    <a:lnTo>
                      <a:pt x="141" y="13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1231"/>
              <p:cNvSpPr>
                <a:spLocks/>
              </p:cNvSpPr>
              <p:nvPr/>
            </p:nvSpPr>
            <p:spPr bwMode="auto">
              <a:xfrm>
                <a:off x="3639" y="2483"/>
                <a:ext cx="32" cy="147"/>
              </a:xfrm>
              <a:custGeom>
                <a:avLst/>
                <a:gdLst>
                  <a:gd name="T0" fmla="*/ 55 w 141"/>
                  <a:gd name="T1" fmla="*/ 647 h 647"/>
                  <a:gd name="T2" fmla="*/ 6 w 141"/>
                  <a:gd name="T3" fmla="*/ 598 h 647"/>
                  <a:gd name="T4" fmla="*/ 6 w 141"/>
                  <a:gd name="T5" fmla="*/ 134 h 647"/>
                  <a:gd name="T6" fmla="*/ 141 w 141"/>
                  <a:gd name="T7" fmla="*/ 0 h 647"/>
                  <a:gd name="T8" fmla="*/ 134 w 141"/>
                  <a:gd name="T9" fmla="*/ 0 h 647"/>
                  <a:gd name="T10" fmla="*/ 0 w 141"/>
                  <a:gd name="T11" fmla="*/ 134 h 647"/>
                  <a:gd name="T12" fmla="*/ 0 w 141"/>
                  <a:gd name="T13" fmla="*/ 598 h 647"/>
                  <a:gd name="T14" fmla="*/ 49 w 141"/>
                  <a:gd name="T15" fmla="*/ 647 h 647"/>
                  <a:gd name="T16" fmla="*/ 55 w 141"/>
                  <a:gd name="T17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647">
                    <a:moveTo>
                      <a:pt x="55" y="647"/>
                    </a:moveTo>
                    <a:cubicBezTo>
                      <a:pt x="28" y="647"/>
                      <a:pt x="6" y="625"/>
                      <a:pt x="6" y="598"/>
                    </a:cubicBezTo>
                    <a:lnTo>
                      <a:pt x="6" y="134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0" y="134"/>
                    </a:ln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5" y="64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1232"/>
              <p:cNvSpPr>
                <a:spLocks/>
              </p:cNvSpPr>
              <p:nvPr/>
            </p:nvSpPr>
            <p:spPr bwMode="auto">
              <a:xfrm>
                <a:off x="3644" y="2487"/>
                <a:ext cx="139" cy="139"/>
              </a:xfrm>
              <a:custGeom>
                <a:avLst/>
                <a:gdLst>
                  <a:gd name="T0" fmla="*/ 614 w 614"/>
                  <a:gd name="T1" fmla="*/ 307 h 614"/>
                  <a:gd name="T2" fmla="*/ 557 w 614"/>
                  <a:gd name="T3" fmla="*/ 485 h 614"/>
                  <a:gd name="T4" fmla="*/ 307 w 614"/>
                  <a:gd name="T5" fmla="*/ 614 h 614"/>
                  <a:gd name="T6" fmla="*/ 57 w 614"/>
                  <a:gd name="T7" fmla="*/ 485 h 614"/>
                  <a:gd name="T8" fmla="*/ 0 w 614"/>
                  <a:gd name="T9" fmla="*/ 307 h 614"/>
                  <a:gd name="T10" fmla="*/ 307 w 614"/>
                  <a:gd name="T11" fmla="*/ 0 h 614"/>
                  <a:gd name="T12" fmla="*/ 614 w 614"/>
                  <a:gd name="T13" fmla="*/ 307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4" h="614">
                    <a:moveTo>
                      <a:pt x="614" y="307"/>
                    </a:moveTo>
                    <a:cubicBezTo>
                      <a:pt x="614" y="374"/>
                      <a:pt x="593" y="435"/>
                      <a:pt x="557" y="485"/>
                    </a:cubicBezTo>
                    <a:cubicBezTo>
                      <a:pt x="501" y="563"/>
                      <a:pt x="410" y="614"/>
                      <a:pt x="307" y="614"/>
                    </a:cubicBezTo>
                    <a:cubicBezTo>
                      <a:pt x="204" y="614"/>
                      <a:pt x="113" y="563"/>
                      <a:pt x="57" y="485"/>
                    </a:cubicBezTo>
                    <a:cubicBezTo>
                      <a:pt x="21" y="435"/>
                      <a:pt x="0" y="374"/>
                      <a:pt x="0" y="307"/>
                    </a:cubicBezTo>
                    <a:cubicBezTo>
                      <a:pt x="0" y="138"/>
                      <a:pt x="137" y="0"/>
                      <a:pt x="307" y="0"/>
                    </a:cubicBezTo>
                    <a:cubicBezTo>
                      <a:pt x="476" y="0"/>
                      <a:pt x="614" y="138"/>
                      <a:pt x="614" y="307"/>
                    </a:cubicBez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1233"/>
              <p:cNvSpPr>
                <a:spLocks/>
              </p:cNvSpPr>
              <p:nvPr/>
            </p:nvSpPr>
            <p:spPr bwMode="auto">
              <a:xfrm>
                <a:off x="3656" y="2597"/>
                <a:ext cx="113" cy="29"/>
              </a:xfrm>
              <a:custGeom>
                <a:avLst/>
                <a:gdLst>
                  <a:gd name="T0" fmla="*/ 250 w 500"/>
                  <a:gd name="T1" fmla="*/ 130 h 130"/>
                  <a:gd name="T2" fmla="*/ 500 w 500"/>
                  <a:gd name="T3" fmla="*/ 0 h 130"/>
                  <a:gd name="T4" fmla="*/ 0 w 500"/>
                  <a:gd name="T5" fmla="*/ 0 h 130"/>
                  <a:gd name="T6" fmla="*/ 250 w 500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130">
                    <a:moveTo>
                      <a:pt x="250" y="130"/>
                    </a:moveTo>
                    <a:cubicBezTo>
                      <a:pt x="353" y="130"/>
                      <a:pt x="444" y="78"/>
                      <a:pt x="500" y="0"/>
                    </a:cubicBezTo>
                    <a:lnTo>
                      <a:pt x="0" y="0"/>
                    </a:lnTo>
                    <a:cubicBezTo>
                      <a:pt x="55" y="78"/>
                      <a:pt x="146" y="130"/>
                      <a:pt x="250" y="1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1234"/>
              <p:cNvSpPr>
                <a:spLocks/>
              </p:cNvSpPr>
              <p:nvPr/>
            </p:nvSpPr>
            <p:spPr bwMode="auto">
              <a:xfrm>
                <a:off x="3643" y="2487"/>
                <a:ext cx="71" cy="139"/>
              </a:xfrm>
              <a:custGeom>
                <a:avLst/>
                <a:gdLst>
                  <a:gd name="T0" fmla="*/ 315 w 315"/>
                  <a:gd name="T1" fmla="*/ 0 h 614"/>
                  <a:gd name="T2" fmla="*/ 8 w 315"/>
                  <a:gd name="T3" fmla="*/ 307 h 614"/>
                  <a:gd name="T4" fmla="*/ 65 w 315"/>
                  <a:gd name="T5" fmla="*/ 485 h 614"/>
                  <a:gd name="T6" fmla="*/ 315 w 315"/>
                  <a:gd name="T7" fmla="*/ 614 h 614"/>
                  <a:gd name="T8" fmla="*/ 307 w 315"/>
                  <a:gd name="T9" fmla="*/ 614 h 614"/>
                  <a:gd name="T10" fmla="*/ 57 w 315"/>
                  <a:gd name="T11" fmla="*/ 485 h 614"/>
                  <a:gd name="T12" fmla="*/ 0 w 315"/>
                  <a:gd name="T13" fmla="*/ 307 h 614"/>
                  <a:gd name="T14" fmla="*/ 307 w 315"/>
                  <a:gd name="T15" fmla="*/ 0 h 614"/>
                  <a:gd name="T16" fmla="*/ 315 w 315"/>
                  <a:gd name="T1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614">
                    <a:moveTo>
                      <a:pt x="315" y="0"/>
                    </a:moveTo>
                    <a:cubicBezTo>
                      <a:pt x="146" y="0"/>
                      <a:pt x="8" y="138"/>
                      <a:pt x="8" y="307"/>
                    </a:cubicBezTo>
                    <a:cubicBezTo>
                      <a:pt x="8" y="374"/>
                      <a:pt x="30" y="435"/>
                      <a:pt x="65" y="485"/>
                    </a:cubicBezTo>
                    <a:cubicBezTo>
                      <a:pt x="121" y="563"/>
                      <a:pt x="212" y="614"/>
                      <a:pt x="315" y="614"/>
                    </a:cubicBezTo>
                    <a:lnTo>
                      <a:pt x="307" y="614"/>
                    </a:lnTo>
                    <a:cubicBezTo>
                      <a:pt x="203" y="614"/>
                      <a:pt x="112" y="563"/>
                      <a:pt x="57" y="485"/>
                    </a:cubicBezTo>
                    <a:cubicBezTo>
                      <a:pt x="21" y="435"/>
                      <a:pt x="0" y="374"/>
                      <a:pt x="0" y="307"/>
                    </a:cubicBezTo>
                    <a:cubicBezTo>
                      <a:pt x="0" y="138"/>
                      <a:pt x="137" y="0"/>
                      <a:pt x="307" y="0"/>
                    </a:cubicBezTo>
                    <a:lnTo>
                      <a:pt x="3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1235"/>
              <p:cNvSpPr>
                <a:spLocks/>
              </p:cNvSpPr>
              <p:nvPr/>
            </p:nvSpPr>
            <p:spPr bwMode="auto">
              <a:xfrm>
                <a:off x="3711" y="2597"/>
                <a:ext cx="58" cy="29"/>
              </a:xfrm>
              <a:custGeom>
                <a:avLst/>
                <a:gdLst>
                  <a:gd name="T0" fmla="*/ 0 w 258"/>
                  <a:gd name="T1" fmla="*/ 130 h 130"/>
                  <a:gd name="T2" fmla="*/ 250 w 258"/>
                  <a:gd name="T3" fmla="*/ 0 h 130"/>
                  <a:gd name="T4" fmla="*/ 258 w 258"/>
                  <a:gd name="T5" fmla="*/ 0 h 130"/>
                  <a:gd name="T6" fmla="*/ 8 w 258"/>
                  <a:gd name="T7" fmla="*/ 130 h 130"/>
                  <a:gd name="T8" fmla="*/ 0 w 258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130">
                    <a:moveTo>
                      <a:pt x="0" y="130"/>
                    </a:moveTo>
                    <a:cubicBezTo>
                      <a:pt x="103" y="130"/>
                      <a:pt x="194" y="78"/>
                      <a:pt x="250" y="0"/>
                    </a:cubicBezTo>
                    <a:lnTo>
                      <a:pt x="258" y="0"/>
                    </a:lnTo>
                    <a:cubicBezTo>
                      <a:pt x="202" y="78"/>
                      <a:pt x="111" y="130"/>
                      <a:pt x="8" y="130"/>
                    </a:cubicBez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1236"/>
              <p:cNvSpPr>
                <a:spLocks/>
              </p:cNvSpPr>
              <p:nvPr/>
            </p:nvSpPr>
            <p:spPr bwMode="auto">
              <a:xfrm>
                <a:off x="3711" y="2487"/>
                <a:ext cx="71" cy="110"/>
              </a:xfrm>
              <a:custGeom>
                <a:avLst/>
                <a:gdLst>
                  <a:gd name="T0" fmla="*/ 250 w 315"/>
                  <a:gd name="T1" fmla="*/ 485 h 485"/>
                  <a:gd name="T2" fmla="*/ 307 w 315"/>
                  <a:gd name="T3" fmla="*/ 307 h 485"/>
                  <a:gd name="T4" fmla="*/ 0 w 315"/>
                  <a:gd name="T5" fmla="*/ 0 h 485"/>
                  <a:gd name="T6" fmla="*/ 8 w 315"/>
                  <a:gd name="T7" fmla="*/ 0 h 485"/>
                  <a:gd name="T8" fmla="*/ 315 w 315"/>
                  <a:gd name="T9" fmla="*/ 307 h 485"/>
                  <a:gd name="T10" fmla="*/ 258 w 315"/>
                  <a:gd name="T11" fmla="*/ 485 h 485"/>
                  <a:gd name="T12" fmla="*/ 250 w 315"/>
                  <a:gd name="T13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5" h="485">
                    <a:moveTo>
                      <a:pt x="250" y="485"/>
                    </a:moveTo>
                    <a:cubicBezTo>
                      <a:pt x="285" y="435"/>
                      <a:pt x="307" y="374"/>
                      <a:pt x="307" y="307"/>
                    </a:cubicBezTo>
                    <a:cubicBezTo>
                      <a:pt x="307" y="138"/>
                      <a:pt x="169" y="0"/>
                      <a:pt x="0" y="0"/>
                    </a:cubicBezTo>
                    <a:lnTo>
                      <a:pt x="8" y="0"/>
                    </a:lnTo>
                    <a:cubicBezTo>
                      <a:pt x="177" y="0"/>
                      <a:pt x="315" y="138"/>
                      <a:pt x="315" y="307"/>
                    </a:cubicBezTo>
                    <a:cubicBezTo>
                      <a:pt x="315" y="374"/>
                      <a:pt x="293" y="435"/>
                      <a:pt x="258" y="485"/>
                    </a:cubicBezTo>
                    <a:lnTo>
                      <a:pt x="250" y="4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Rectangle 1237"/>
              <p:cNvSpPr>
                <a:spLocks noChangeArrowheads="1"/>
              </p:cNvSpPr>
              <p:nvPr/>
            </p:nvSpPr>
            <p:spPr bwMode="auto">
              <a:xfrm>
                <a:off x="3546" y="2630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Rectangle 1238"/>
              <p:cNvSpPr>
                <a:spLocks noChangeArrowheads="1"/>
              </p:cNvSpPr>
              <p:nvPr/>
            </p:nvSpPr>
            <p:spPr bwMode="auto">
              <a:xfrm>
                <a:off x="3546" y="2475"/>
                <a:ext cx="10" cy="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Rectangle 1239"/>
              <p:cNvSpPr>
                <a:spLocks noChangeArrowheads="1"/>
              </p:cNvSpPr>
              <p:nvPr/>
            </p:nvSpPr>
            <p:spPr bwMode="auto">
              <a:xfrm>
                <a:off x="3555" y="2630"/>
                <a:ext cx="1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Rectangle 1240"/>
              <p:cNvSpPr>
                <a:spLocks noChangeArrowheads="1"/>
              </p:cNvSpPr>
              <p:nvPr/>
            </p:nvSpPr>
            <p:spPr bwMode="auto">
              <a:xfrm>
                <a:off x="3555" y="2475"/>
                <a:ext cx="1" cy="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Rectangle 1241"/>
              <p:cNvSpPr>
                <a:spLocks noChangeArrowheads="1"/>
              </p:cNvSpPr>
              <p:nvPr/>
            </p:nvSpPr>
            <p:spPr bwMode="auto">
              <a:xfrm>
                <a:off x="3546" y="2630"/>
                <a:ext cx="2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Rectangle 1242"/>
              <p:cNvSpPr>
                <a:spLocks noChangeArrowheads="1"/>
              </p:cNvSpPr>
              <p:nvPr/>
            </p:nvSpPr>
            <p:spPr bwMode="auto">
              <a:xfrm>
                <a:off x="3546" y="2475"/>
                <a:ext cx="2" cy="8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1243"/>
              <p:cNvSpPr>
                <a:spLocks/>
              </p:cNvSpPr>
              <p:nvPr/>
            </p:nvSpPr>
            <p:spPr bwMode="auto">
              <a:xfrm>
                <a:off x="3478" y="2483"/>
                <a:ext cx="146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134 h 647"/>
                  <a:gd name="T12" fmla="*/ 513 w 647"/>
                  <a:gd name="T13" fmla="*/ 0 h 647"/>
                  <a:gd name="T14" fmla="*/ 384 w 647"/>
                  <a:gd name="T15" fmla="*/ 0 h 647"/>
                  <a:gd name="T16" fmla="*/ 256 w 647"/>
                  <a:gd name="T17" fmla="*/ 0 h 647"/>
                  <a:gd name="T18" fmla="*/ 134 w 647"/>
                  <a:gd name="T19" fmla="*/ 0 h 647"/>
                  <a:gd name="T20" fmla="*/ 0 w 647"/>
                  <a:gd name="T21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134"/>
                    </a:lnTo>
                    <a:lnTo>
                      <a:pt x="513" y="0"/>
                    </a:lnTo>
                    <a:lnTo>
                      <a:pt x="384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Oval 1244"/>
              <p:cNvSpPr>
                <a:spLocks noChangeArrowheads="1"/>
              </p:cNvSpPr>
              <p:nvPr/>
            </p:nvSpPr>
            <p:spPr bwMode="auto">
              <a:xfrm>
                <a:off x="3481" y="2487"/>
                <a:ext cx="140" cy="139"/>
              </a:xfrm>
              <a:prstGeom prst="ellipse">
                <a:avLst/>
              </a:pr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1245"/>
              <p:cNvSpPr>
                <a:spLocks/>
              </p:cNvSpPr>
              <p:nvPr/>
            </p:nvSpPr>
            <p:spPr bwMode="auto">
              <a:xfrm>
                <a:off x="3478" y="2483"/>
                <a:ext cx="146" cy="147"/>
              </a:xfrm>
              <a:custGeom>
                <a:avLst/>
                <a:gdLst>
                  <a:gd name="T0" fmla="*/ 0 w 647"/>
                  <a:gd name="T1" fmla="*/ 134 h 647"/>
                  <a:gd name="T2" fmla="*/ 0 w 647"/>
                  <a:gd name="T3" fmla="*/ 598 h 647"/>
                  <a:gd name="T4" fmla="*/ 49 w 647"/>
                  <a:gd name="T5" fmla="*/ 647 h 647"/>
                  <a:gd name="T6" fmla="*/ 598 w 647"/>
                  <a:gd name="T7" fmla="*/ 647 h 647"/>
                  <a:gd name="T8" fmla="*/ 647 w 647"/>
                  <a:gd name="T9" fmla="*/ 598 h 647"/>
                  <a:gd name="T10" fmla="*/ 647 w 647"/>
                  <a:gd name="T11" fmla="*/ 501 h 647"/>
                  <a:gd name="T12" fmla="*/ 647 w 647"/>
                  <a:gd name="T13" fmla="*/ 134 h 647"/>
                  <a:gd name="T14" fmla="*/ 513 w 647"/>
                  <a:gd name="T15" fmla="*/ 0 h 647"/>
                  <a:gd name="T16" fmla="*/ 384 w 647"/>
                  <a:gd name="T17" fmla="*/ 0 h 647"/>
                  <a:gd name="T18" fmla="*/ 256 w 647"/>
                  <a:gd name="T19" fmla="*/ 0 h 647"/>
                  <a:gd name="T20" fmla="*/ 134 w 647"/>
                  <a:gd name="T21" fmla="*/ 0 h 647"/>
                  <a:gd name="T22" fmla="*/ 0 w 647"/>
                  <a:gd name="T23" fmla="*/ 13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7" h="647">
                    <a:moveTo>
                      <a:pt x="0" y="134"/>
                    </a:move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98" y="647"/>
                    </a:lnTo>
                    <a:cubicBezTo>
                      <a:pt x="625" y="647"/>
                      <a:pt x="647" y="625"/>
                      <a:pt x="647" y="598"/>
                    </a:cubicBezTo>
                    <a:lnTo>
                      <a:pt x="647" y="501"/>
                    </a:lnTo>
                    <a:lnTo>
                      <a:pt x="647" y="134"/>
                    </a:lnTo>
                    <a:lnTo>
                      <a:pt x="513" y="0"/>
                    </a:lnTo>
                    <a:lnTo>
                      <a:pt x="384" y="0"/>
                    </a:lnTo>
                    <a:lnTo>
                      <a:pt x="256" y="0"/>
                    </a:lnTo>
                    <a:lnTo>
                      <a:pt x="134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1246"/>
              <p:cNvSpPr>
                <a:spLocks/>
              </p:cNvSpPr>
              <p:nvPr/>
            </p:nvSpPr>
            <p:spPr bwMode="auto">
              <a:xfrm>
                <a:off x="3592" y="2483"/>
                <a:ext cx="32" cy="147"/>
              </a:xfrm>
              <a:custGeom>
                <a:avLst/>
                <a:gdLst>
                  <a:gd name="T0" fmla="*/ 0 w 141"/>
                  <a:gd name="T1" fmla="*/ 0 h 647"/>
                  <a:gd name="T2" fmla="*/ 135 w 141"/>
                  <a:gd name="T3" fmla="*/ 134 h 647"/>
                  <a:gd name="T4" fmla="*/ 135 w 141"/>
                  <a:gd name="T5" fmla="*/ 501 h 647"/>
                  <a:gd name="T6" fmla="*/ 135 w 141"/>
                  <a:gd name="T7" fmla="*/ 598 h 647"/>
                  <a:gd name="T8" fmla="*/ 86 w 141"/>
                  <a:gd name="T9" fmla="*/ 647 h 647"/>
                  <a:gd name="T10" fmla="*/ 92 w 141"/>
                  <a:gd name="T11" fmla="*/ 647 h 647"/>
                  <a:gd name="T12" fmla="*/ 141 w 141"/>
                  <a:gd name="T13" fmla="*/ 598 h 647"/>
                  <a:gd name="T14" fmla="*/ 141 w 141"/>
                  <a:gd name="T15" fmla="*/ 501 h 647"/>
                  <a:gd name="T16" fmla="*/ 141 w 141"/>
                  <a:gd name="T17" fmla="*/ 134 h 647"/>
                  <a:gd name="T18" fmla="*/ 7 w 141"/>
                  <a:gd name="T19" fmla="*/ 0 h 647"/>
                  <a:gd name="T20" fmla="*/ 0 w 141"/>
                  <a:gd name="T21" fmla="*/ 0 h 647"/>
                  <a:gd name="T22" fmla="*/ 0 w 141"/>
                  <a:gd name="T23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1" h="647">
                    <a:moveTo>
                      <a:pt x="0" y="0"/>
                    </a:moveTo>
                    <a:lnTo>
                      <a:pt x="135" y="134"/>
                    </a:lnTo>
                    <a:lnTo>
                      <a:pt x="135" y="501"/>
                    </a:lnTo>
                    <a:lnTo>
                      <a:pt x="135" y="598"/>
                    </a:lnTo>
                    <a:cubicBezTo>
                      <a:pt x="135" y="625"/>
                      <a:pt x="113" y="647"/>
                      <a:pt x="86" y="647"/>
                    </a:cubicBezTo>
                    <a:lnTo>
                      <a:pt x="92" y="647"/>
                    </a:lnTo>
                    <a:cubicBezTo>
                      <a:pt x="119" y="647"/>
                      <a:pt x="141" y="625"/>
                      <a:pt x="141" y="598"/>
                    </a:cubicBezTo>
                    <a:lnTo>
                      <a:pt x="141" y="501"/>
                    </a:lnTo>
                    <a:lnTo>
                      <a:pt x="141" y="13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1247"/>
              <p:cNvSpPr>
                <a:spLocks/>
              </p:cNvSpPr>
              <p:nvPr/>
            </p:nvSpPr>
            <p:spPr bwMode="auto">
              <a:xfrm>
                <a:off x="3478" y="2483"/>
                <a:ext cx="32" cy="147"/>
              </a:xfrm>
              <a:custGeom>
                <a:avLst/>
                <a:gdLst>
                  <a:gd name="T0" fmla="*/ 55 w 141"/>
                  <a:gd name="T1" fmla="*/ 647 h 647"/>
                  <a:gd name="T2" fmla="*/ 6 w 141"/>
                  <a:gd name="T3" fmla="*/ 598 h 647"/>
                  <a:gd name="T4" fmla="*/ 6 w 141"/>
                  <a:gd name="T5" fmla="*/ 134 h 647"/>
                  <a:gd name="T6" fmla="*/ 141 w 141"/>
                  <a:gd name="T7" fmla="*/ 0 h 647"/>
                  <a:gd name="T8" fmla="*/ 134 w 141"/>
                  <a:gd name="T9" fmla="*/ 0 h 647"/>
                  <a:gd name="T10" fmla="*/ 0 w 141"/>
                  <a:gd name="T11" fmla="*/ 134 h 647"/>
                  <a:gd name="T12" fmla="*/ 0 w 141"/>
                  <a:gd name="T13" fmla="*/ 598 h 647"/>
                  <a:gd name="T14" fmla="*/ 49 w 141"/>
                  <a:gd name="T15" fmla="*/ 647 h 647"/>
                  <a:gd name="T16" fmla="*/ 55 w 141"/>
                  <a:gd name="T17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647">
                    <a:moveTo>
                      <a:pt x="55" y="647"/>
                    </a:moveTo>
                    <a:cubicBezTo>
                      <a:pt x="28" y="647"/>
                      <a:pt x="6" y="625"/>
                      <a:pt x="6" y="598"/>
                    </a:cubicBezTo>
                    <a:lnTo>
                      <a:pt x="6" y="134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0" y="134"/>
                    </a:lnTo>
                    <a:lnTo>
                      <a:pt x="0" y="598"/>
                    </a:lnTo>
                    <a:cubicBezTo>
                      <a:pt x="0" y="625"/>
                      <a:pt x="22" y="647"/>
                      <a:pt x="49" y="647"/>
                    </a:cubicBezTo>
                    <a:lnTo>
                      <a:pt x="55" y="64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1248"/>
              <p:cNvSpPr>
                <a:spLocks/>
              </p:cNvSpPr>
              <p:nvPr/>
            </p:nvSpPr>
            <p:spPr bwMode="auto">
              <a:xfrm>
                <a:off x="3482" y="2487"/>
                <a:ext cx="140" cy="139"/>
              </a:xfrm>
              <a:custGeom>
                <a:avLst/>
                <a:gdLst>
                  <a:gd name="T0" fmla="*/ 614 w 614"/>
                  <a:gd name="T1" fmla="*/ 306 h 614"/>
                  <a:gd name="T2" fmla="*/ 557 w 614"/>
                  <a:gd name="T3" fmla="*/ 484 h 614"/>
                  <a:gd name="T4" fmla="*/ 307 w 614"/>
                  <a:gd name="T5" fmla="*/ 614 h 614"/>
                  <a:gd name="T6" fmla="*/ 57 w 614"/>
                  <a:gd name="T7" fmla="*/ 484 h 614"/>
                  <a:gd name="T8" fmla="*/ 0 w 614"/>
                  <a:gd name="T9" fmla="*/ 306 h 614"/>
                  <a:gd name="T10" fmla="*/ 307 w 614"/>
                  <a:gd name="T11" fmla="*/ 0 h 614"/>
                  <a:gd name="T12" fmla="*/ 614 w 614"/>
                  <a:gd name="T13" fmla="*/ 306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4" h="614">
                    <a:moveTo>
                      <a:pt x="614" y="306"/>
                    </a:moveTo>
                    <a:cubicBezTo>
                      <a:pt x="614" y="373"/>
                      <a:pt x="592" y="434"/>
                      <a:pt x="557" y="484"/>
                    </a:cubicBezTo>
                    <a:cubicBezTo>
                      <a:pt x="501" y="562"/>
                      <a:pt x="410" y="614"/>
                      <a:pt x="307" y="614"/>
                    </a:cubicBezTo>
                    <a:cubicBezTo>
                      <a:pt x="203" y="614"/>
                      <a:pt x="112" y="562"/>
                      <a:pt x="57" y="484"/>
                    </a:cubicBezTo>
                    <a:cubicBezTo>
                      <a:pt x="21" y="434"/>
                      <a:pt x="0" y="373"/>
                      <a:pt x="0" y="306"/>
                    </a:cubicBezTo>
                    <a:cubicBezTo>
                      <a:pt x="0" y="137"/>
                      <a:pt x="137" y="0"/>
                      <a:pt x="307" y="0"/>
                    </a:cubicBezTo>
                    <a:cubicBezTo>
                      <a:pt x="476" y="0"/>
                      <a:pt x="614" y="137"/>
                      <a:pt x="614" y="306"/>
                    </a:cubicBez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1249"/>
              <p:cNvSpPr>
                <a:spLocks/>
              </p:cNvSpPr>
              <p:nvPr/>
            </p:nvSpPr>
            <p:spPr bwMode="auto">
              <a:xfrm>
                <a:off x="3494" y="2597"/>
                <a:ext cx="114" cy="29"/>
              </a:xfrm>
              <a:custGeom>
                <a:avLst/>
                <a:gdLst>
                  <a:gd name="T0" fmla="*/ 250 w 500"/>
                  <a:gd name="T1" fmla="*/ 130 h 130"/>
                  <a:gd name="T2" fmla="*/ 500 w 500"/>
                  <a:gd name="T3" fmla="*/ 0 h 130"/>
                  <a:gd name="T4" fmla="*/ 0 w 500"/>
                  <a:gd name="T5" fmla="*/ 0 h 130"/>
                  <a:gd name="T6" fmla="*/ 250 w 500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130">
                    <a:moveTo>
                      <a:pt x="250" y="130"/>
                    </a:moveTo>
                    <a:cubicBezTo>
                      <a:pt x="354" y="130"/>
                      <a:pt x="445" y="78"/>
                      <a:pt x="500" y="0"/>
                    </a:cubicBezTo>
                    <a:lnTo>
                      <a:pt x="0" y="0"/>
                    </a:lnTo>
                    <a:cubicBezTo>
                      <a:pt x="56" y="78"/>
                      <a:pt x="147" y="130"/>
                      <a:pt x="250" y="1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Freeform 1250"/>
              <p:cNvSpPr>
                <a:spLocks/>
              </p:cNvSpPr>
              <p:nvPr/>
            </p:nvSpPr>
            <p:spPr bwMode="auto">
              <a:xfrm>
                <a:off x="3481" y="2487"/>
                <a:ext cx="72" cy="139"/>
              </a:xfrm>
              <a:custGeom>
                <a:avLst/>
                <a:gdLst>
                  <a:gd name="T0" fmla="*/ 316 w 316"/>
                  <a:gd name="T1" fmla="*/ 0 h 614"/>
                  <a:gd name="T2" fmla="*/ 9 w 316"/>
                  <a:gd name="T3" fmla="*/ 306 h 614"/>
                  <a:gd name="T4" fmla="*/ 66 w 316"/>
                  <a:gd name="T5" fmla="*/ 484 h 614"/>
                  <a:gd name="T6" fmla="*/ 316 w 316"/>
                  <a:gd name="T7" fmla="*/ 614 h 614"/>
                  <a:gd name="T8" fmla="*/ 307 w 316"/>
                  <a:gd name="T9" fmla="*/ 614 h 614"/>
                  <a:gd name="T10" fmla="*/ 57 w 316"/>
                  <a:gd name="T11" fmla="*/ 484 h 614"/>
                  <a:gd name="T12" fmla="*/ 0 w 316"/>
                  <a:gd name="T13" fmla="*/ 306 h 614"/>
                  <a:gd name="T14" fmla="*/ 307 w 316"/>
                  <a:gd name="T15" fmla="*/ 0 h 614"/>
                  <a:gd name="T16" fmla="*/ 316 w 316"/>
                  <a:gd name="T17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14">
                    <a:moveTo>
                      <a:pt x="316" y="0"/>
                    </a:moveTo>
                    <a:cubicBezTo>
                      <a:pt x="146" y="0"/>
                      <a:pt x="9" y="137"/>
                      <a:pt x="9" y="306"/>
                    </a:cubicBezTo>
                    <a:cubicBezTo>
                      <a:pt x="9" y="373"/>
                      <a:pt x="30" y="434"/>
                      <a:pt x="66" y="484"/>
                    </a:cubicBezTo>
                    <a:cubicBezTo>
                      <a:pt x="122" y="562"/>
                      <a:pt x="213" y="614"/>
                      <a:pt x="316" y="614"/>
                    </a:cubicBezTo>
                    <a:lnTo>
                      <a:pt x="307" y="614"/>
                    </a:lnTo>
                    <a:cubicBezTo>
                      <a:pt x="204" y="614"/>
                      <a:pt x="113" y="562"/>
                      <a:pt x="57" y="484"/>
                    </a:cubicBezTo>
                    <a:cubicBezTo>
                      <a:pt x="22" y="434"/>
                      <a:pt x="0" y="373"/>
                      <a:pt x="0" y="306"/>
                    </a:cubicBezTo>
                    <a:cubicBezTo>
                      <a:pt x="0" y="137"/>
                      <a:pt x="138" y="0"/>
                      <a:pt x="307" y="0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1251"/>
              <p:cNvSpPr>
                <a:spLocks/>
              </p:cNvSpPr>
              <p:nvPr/>
            </p:nvSpPr>
            <p:spPr bwMode="auto">
              <a:xfrm>
                <a:off x="3549" y="2597"/>
                <a:ext cx="59" cy="29"/>
              </a:xfrm>
              <a:custGeom>
                <a:avLst/>
                <a:gdLst>
                  <a:gd name="T0" fmla="*/ 0 w 258"/>
                  <a:gd name="T1" fmla="*/ 130 h 130"/>
                  <a:gd name="T2" fmla="*/ 250 w 258"/>
                  <a:gd name="T3" fmla="*/ 0 h 130"/>
                  <a:gd name="T4" fmla="*/ 258 w 258"/>
                  <a:gd name="T5" fmla="*/ 0 h 130"/>
                  <a:gd name="T6" fmla="*/ 8 w 258"/>
                  <a:gd name="T7" fmla="*/ 130 h 130"/>
                  <a:gd name="T8" fmla="*/ 0 w 258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130">
                    <a:moveTo>
                      <a:pt x="0" y="130"/>
                    </a:moveTo>
                    <a:cubicBezTo>
                      <a:pt x="104" y="130"/>
                      <a:pt x="195" y="78"/>
                      <a:pt x="250" y="0"/>
                    </a:cubicBezTo>
                    <a:lnTo>
                      <a:pt x="258" y="0"/>
                    </a:lnTo>
                    <a:cubicBezTo>
                      <a:pt x="203" y="78"/>
                      <a:pt x="112" y="130"/>
                      <a:pt x="8" y="130"/>
                    </a:cubicBez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1252"/>
              <p:cNvSpPr>
                <a:spLocks/>
              </p:cNvSpPr>
              <p:nvPr/>
            </p:nvSpPr>
            <p:spPr bwMode="auto">
              <a:xfrm>
                <a:off x="3549" y="2487"/>
                <a:ext cx="72" cy="110"/>
              </a:xfrm>
              <a:custGeom>
                <a:avLst/>
                <a:gdLst>
                  <a:gd name="T0" fmla="*/ 250 w 315"/>
                  <a:gd name="T1" fmla="*/ 484 h 484"/>
                  <a:gd name="T2" fmla="*/ 307 w 315"/>
                  <a:gd name="T3" fmla="*/ 306 h 484"/>
                  <a:gd name="T4" fmla="*/ 0 w 315"/>
                  <a:gd name="T5" fmla="*/ 0 h 484"/>
                  <a:gd name="T6" fmla="*/ 8 w 315"/>
                  <a:gd name="T7" fmla="*/ 0 h 484"/>
                  <a:gd name="T8" fmla="*/ 315 w 315"/>
                  <a:gd name="T9" fmla="*/ 306 h 484"/>
                  <a:gd name="T10" fmla="*/ 258 w 315"/>
                  <a:gd name="T11" fmla="*/ 484 h 484"/>
                  <a:gd name="T12" fmla="*/ 250 w 315"/>
                  <a:gd name="T13" fmla="*/ 48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5" h="484">
                    <a:moveTo>
                      <a:pt x="250" y="484"/>
                    </a:moveTo>
                    <a:cubicBezTo>
                      <a:pt x="286" y="434"/>
                      <a:pt x="307" y="373"/>
                      <a:pt x="307" y="306"/>
                    </a:cubicBezTo>
                    <a:cubicBezTo>
                      <a:pt x="307" y="137"/>
                      <a:pt x="170" y="0"/>
                      <a:pt x="0" y="0"/>
                    </a:cubicBezTo>
                    <a:lnTo>
                      <a:pt x="8" y="0"/>
                    </a:lnTo>
                    <a:cubicBezTo>
                      <a:pt x="178" y="0"/>
                      <a:pt x="315" y="137"/>
                      <a:pt x="315" y="306"/>
                    </a:cubicBezTo>
                    <a:cubicBezTo>
                      <a:pt x="315" y="373"/>
                      <a:pt x="294" y="434"/>
                      <a:pt x="258" y="484"/>
                    </a:cubicBezTo>
                    <a:lnTo>
                      <a:pt x="250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Rectangle 1253"/>
              <p:cNvSpPr>
                <a:spLocks noChangeArrowheads="1"/>
              </p:cNvSpPr>
              <p:nvPr/>
            </p:nvSpPr>
            <p:spPr bwMode="auto">
              <a:xfrm>
                <a:off x="3738" y="2678"/>
                <a:ext cx="462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Rectangle 1254"/>
              <p:cNvSpPr>
                <a:spLocks noChangeArrowheads="1"/>
              </p:cNvSpPr>
              <p:nvPr/>
            </p:nvSpPr>
            <p:spPr bwMode="auto">
              <a:xfrm>
                <a:off x="3756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1255"/>
              <p:cNvSpPr>
                <a:spLocks/>
              </p:cNvSpPr>
              <p:nvPr/>
            </p:nvSpPr>
            <p:spPr bwMode="auto">
              <a:xfrm>
                <a:off x="3748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1256"/>
              <p:cNvSpPr>
                <a:spLocks/>
              </p:cNvSpPr>
              <p:nvPr/>
            </p:nvSpPr>
            <p:spPr bwMode="auto">
              <a:xfrm>
                <a:off x="3778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1257"/>
              <p:cNvSpPr>
                <a:spLocks/>
              </p:cNvSpPr>
              <p:nvPr/>
            </p:nvSpPr>
            <p:spPr bwMode="auto">
              <a:xfrm>
                <a:off x="3748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Freeform 1258"/>
              <p:cNvSpPr>
                <a:spLocks/>
              </p:cNvSpPr>
              <p:nvPr/>
            </p:nvSpPr>
            <p:spPr bwMode="auto">
              <a:xfrm>
                <a:off x="3748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Rectangle 1259"/>
              <p:cNvSpPr>
                <a:spLocks noChangeArrowheads="1"/>
              </p:cNvSpPr>
              <p:nvPr/>
            </p:nvSpPr>
            <p:spPr bwMode="auto">
              <a:xfrm>
                <a:off x="3814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1260"/>
              <p:cNvSpPr>
                <a:spLocks/>
              </p:cNvSpPr>
              <p:nvPr/>
            </p:nvSpPr>
            <p:spPr bwMode="auto">
              <a:xfrm>
                <a:off x="3806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1261"/>
              <p:cNvSpPr>
                <a:spLocks/>
              </p:cNvSpPr>
              <p:nvPr/>
            </p:nvSpPr>
            <p:spPr bwMode="auto">
              <a:xfrm>
                <a:off x="3836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1262"/>
              <p:cNvSpPr>
                <a:spLocks/>
              </p:cNvSpPr>
              <p:nvPr/>
            </p:nvSpPr>
            <p:spPr bwMode="auto">
              <a:xfrm>
                <a:off x="3806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1263"/>
              <p:cNvSpPr>
                <a:spLocks/>
              </p:cNvSpPr>
              <p:nvPr/>
            </p:nvSpPr>
            <p:spPr bwMode="auto">
              <a:xfrm>
                <a:off x="3806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Rectangle 1264"/>
              <p:cNvSpPr>
                <a:spLocks noChangeArrowheads="1"/>
              </p:cNvSpPr>
              <p:nvPr/>
            </p:nvSpPr>
            <p:spPr bwMode="auto">
              <a:xfrm>
                <a:off x="3871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1265"/>
              <p:cNvSpPr>
                <a:spLocks/>
              </p:cNvSpPr>
              <p:nvPr/>
            </p:nvSpPr>
            <p:spPr bwMode="auto">
              <a:xfrm>
                <a:off x="3863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1266"/>
              <p:cNvSpPr>
                <a:spLocks/>
              </p:cNvSpPr>
              <p:nvPr/>
            </p:nvSpPr>
            <p:spPr bwMode="auto">
              <a:xfrm>
                <a:off x="3894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1267"/>
              <p:cNvSpPr>
                <a:spLocks/>
              </p:cNvSpPr>
              <p:nvPr/>
            </p:nvSpPr>
            <p:spPr bwMode="auto">
              <a:xfrm>
                <a:off x="3863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1268"/>
              <p:cNvSpPr>
                <a:spLocks/>
              </p:cNvSpPr>
              <p:nvPr/>
            </p:nvSpPr>
            <p:spPr bwMode="auto">
              <a:xfrm>
                <a:off x="3863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Rectangle 1269"/>
              <p:cNvSpPr>
                <a:spLocks noChangeArrowheads="1"/>
              </p:cNvSpPr>
              <p:nvPr/>
            </p:nvSpPr>
            <p:spPr bwMode="auto">
              <a:xfrm>
                <a:off x="3929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Freeform 1270"/>
              <p:cNvSpPr>
                <a:spLocks/>
              </p:cNvSpPr>
              <p:nvPr/>
            </p:nvSpPr>
            <p:spPr bwMode="auto">
              <a:xfrm>
                <a:off x="3921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1271"/>
              <p:cNvSpPr>
                <a:spLocks/>
              </p:cNvSpPr>
              <p:nvPr/>
            </p:nvSpPr>
            <p:spPr bwMode="auto">
              <a:xfrm>
                <a:off x="3951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1272"/>
              <p:cNvSpPr>
                <a:spLocks/>
              </p:cNvSpPr>
              <p:nvPr/>
            </p:nvSpPr>
            <p:spPr bwMode="auto">
              <a:xfrm>
                <a:off x="3921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Freeform 1273"/>
              <p:cNvSpPr>
                <a:spLocks/>
              </p:cNvSpPr>
              <p:nvPr/>
            </p:nvSpPr>
            <p:spPr bwMode="auto">
              <a:xfrm>
                <a:off x="3921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Rectangle 1274"/>
              <p:cNvSpPr>
                <a:spLocks noChangeArrowheads="1"/>
              </p:cNvSpPr>
              <p:nvPr/>
            </p:nvSpPr>
            <p:spPr bwMode="auto">
              <a:xfrm>
                <a:off x="3987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1275"/>
              <p:cNvSpPr>
                <a:spLocks/>
              </p:cNvSpPr>
              <p:nvPr/>
            </p:nvSpPr>
            <p:spPr bwMode="auto">
              <a:xfrm>
                <a:off x="3979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Freeform 1276"/>
              <p:cNvSpPr>
                <a:spLocks/>
              </p:cNvSpPr>
              <p:nvPr/>
            </p:nvSpPr>
            <p:spPr bwMode="auto">
              <a:xfrm>
                <a:off x="4009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1277"/>
              <p:cNvSpPr>
                <a:spLocks/>
              </p:cNvSpPr>
              <p:nvPr/>
            </p:nvSpPr>
            <p:spPr bwMode="auto">
              <a:xfrm>
                <a:off x="3979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1278"/>
              <p:cNvSpPr>
                <a:spLocks/>
              </p:cNvSpPr>
              <p:nvPr/>
            </p:nvSpPr>
            <p:spPr bwMode="auto">
              <a:xfrm>
                <a:off x="3979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279"/>
              <p:cNvSpPr>
                <a:spLocks noChangeArrowheads="1"/>
              </p:cNvSpPr>
              <p:nvPr/>
            </p:nvSpPr>
            <p:spPr bwMode="auto">
              <a:xfrm>
                <a:off x="4044" y="2695"/>
                <a:ext cx="23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1280"/>
              <p:cNvSpPr>
                <a:spLocks/>
              </p:cNvSpPr>
              <p:nvPr/>
            </p:nvSpPr>
            <p:spPr bwMode="auto">
              <a:xfrm>
                <a:off x="4036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1281"/>
              <p:cNvSpPr>
                <a:spLocks/>
              </p:cNvSpPr>
              <p:nvPr/>
            </p:nvSpPr>
            <p:spPr bwMode="auto">
              <a:xfrm>
                <a:off x="4067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Freeform 1282"/>
              <p:cNvSpPr>
                <a:spLocks/>
              </p:cNvSpPr>
              <p:nvPr/>
            </p:nvSpPr>
            <p:spPr bwMode="auto">
              <a:xfrm>
                <a:off x="4036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1283"/>
              <p:cNvSpPr>
                <a:spLocks/>
              </p:cNvSpPr>
              <p:nvPr/>
            </p:nvSpPr>
            <p:spPr bwMode="auto">
              <a:xfrm>
                <a:off x="4036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Rectangle 1284"/>
              <p:cNvSpPr>
                <a:spLocks noChangeArrowheads="1"/>
              </p:cNvSpPr>
              <p:nvPr/>
            </p:nvSpPr>
            <p:spPr bwMode="auto">
              <a:xfrm>
                <a:off x="4102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1285"/>
              <p:cNvSpPr>
                <a:spLocks/>
              </p:cNvSpPr>
              <p:nvPr/>
            </p:nvSpPr>
            <p:spPr bwMode="auto">
              <a:xfrm>
                <a:off x="4094" y="2687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1286"/>
              <p:cNvSpPr>
                <a:spLocks/>
              </p:cNvSpPr>
              <p:nvPr/>
            </p:nvSpPr>
            <p:spPr bwMode="auto">
              <a:xfrm>
                <a:off x="4124" y="2687"/>
                <a:ext cx="9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1287"/>
              <p:cNvSpPr>
                <a:spLocks/>
              </p:cNvSpPr>
              <p:nvPr/>
            </p:nvSpPr>
            <p:spPr bwMode="auto">
              <a:xfrm>
                <a:off x="4094" y="2718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1288"/>
              <p:cNvSpPr>
                <a:spLocks/>
              </p:cNvSpPr>
              <p:nvPr/>
            </p:nvSpPr>
            <p:spPr bwMode="auto">
              <a:xfrm>
                <a:off x="4094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Rectangle 1289"/>
              <p:cNvSpPr>
                <a:spLocks noChangeArrowheads="1"/>
              </p:cNvSpPr>
              <p:nvPr/>
            </p:nvSpPr>
            <p:spPr bwMode="auto">
              <a:xfrm>
                <a:off x="4160" y="2695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1290"/>
              <p:cNvSpPr>
                <a:spLocks/>
              </p:cNvSpPr>
              <p:nvPr/>
            </p:nvSpPr>
            <p:spPr bwMode="auto">
              <a:xfrm>
                <a:off x="4152" y="2687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1291"/>
              <p:cNvSpPr>
                <a:spLocks/>
              </p:cNvSpPr>
              <p:nvPr/>
            </p:nvSpPr>
            <p:spPr bwMode="auto">
              <a:xfrm>
                <a:off x="4182" y="2687"/>
                <a:ext cx="8" cy="39"/>
              </a:xfrm>
              <a:custGeom>
                <a:avLst/>
                <a:gdLst>
                  <a:gd name="T0" fmla="*/ 36 w 36"/>
                  <a:gd name="T1" fmla="*/ 0 h 170"/>
                  <a:gd name="T2" fmla="*/ 0 w 36"/>
                  <a:gd name="T3" fmla="*/ 36 h 170"/>
                  <a:gd name="T4" fmla="*/ 0 w 36"/>
                  <a:gd name="T5" fmla="*/ 134 h 170"/>
                  <a:gd name="T6" fmla="*/ 36 w 36"/>
                  <a:gd name="T7" fmla="*/ 170 h 170"/>
                  <a:gd name="T8" fmla="*/ 36 w 36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1292"/>
              <p:cNvSpPr>
                <a:spLocks/>
              </p:cNvSpPr>
              <p:nvPr/>
            </p:nvSpPr>
            <p:spPr bwMode="auto">
              <a:xfrm>
                <a:off x="4152" y="2718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1293"/>
              <p:cNvSpPr>
                <a:spLocks/>
              </p:cNvSpPr>
              <p:nvPr/>
            </p:nvSpPr>
            <p:spPr bwMode="auto">
              <a:xfrm>
                <a:off x="4152" y="2687"/>
                <a:ext cx="8" cy="39"/>
              </a:xfrm>
              <a:custGeom>
                <a:avLst/>
                <a:gdLst>
                  <a:gd name="T0" fmla="*/ 0 w 36"/>
                  <a:gd name="T1" fmla="*/ 170 h 170"/>
                  <a:gd name="T2" fmla="*/ 36 w 36"/>
                  <a:gd name="T3" fmla="*/ 134 h 170"/>
                  <a:gd name="T4" fmla="*/ 36 w 36"/>
                  <a:gd name="T5" fmla="*/ 36 h 170"/>
                  <a:gd name="T6" fmla="*/ 0 w 36"/>
                  <a:gd name="T7" fmla="*/ 0 h 170"/>
                  <a:gd name="T8" fmla="*/ 0 w 3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0">
                    <a:moveTo>
                      <a:pt x="0" y="170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1294"/>
              <p:cNvSpPr>
                <a:spLocks noChangeArrowheads="1"/>
              </p:cNvSpPr>
              <p:nvPr/>
            </p:nvSpPr>
            <p:spPr bwMode="auto">
              <a:xfrm>
                <a:off x="3734" y="1970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1295"/>
              <p:cNvSpPr>
                <a:spLocks/>
              </p:cNvSpPr>
              <p:nvPr/>
            </p:nvSpPr>
            <p:spPr bwMode="auto">
              <a:xfrm>
                <a:off x="3743" y="1970"/>
                <a:ext cx="12" cy="5"/>
              </a:xfrm>
              <a:custGeom>
                <a:avLst/>
                <a:gdLst>
                  <a:gd name="T0" fmla="*/ 54 w 54"/>
                  <a:gd name="T1" fmla="*/ 0 h 21"/>
                  <a:gd name="T2" fmla="*/ 24 w 54"/>
                  <a:gd name="T3" fmla="*/ 15 h 21"/>
                  <a:gd name="T4" fmla="*/ 0 w 54"/>
                  <a:gd name="T5" fmla="*/ 15 h 21"/>
                  <a:gd name="T6" fmla="*/ 0 w 54"/>
                  <a:gd name="T7" fmla="*/ 0 h 21"/>
                  <a:gd name="T8" fmla="*/ 54 w 5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1">
                    <a:moveTo>
                      <a:pt x="54" y="0"/>
                    </a:moveTo>
                    <a:cubicBezTo>
                      <a:pt x="54" y="0"/>
                      <a:pt x="31" y="17"/>
                      <a:pt x="24" y="15"/>
                    </a:cubicBezTo>
                    <a:cubicBezTo>
                      <a:pt x="16" y="14"/>
                      <a:pt x="5" y="21"/>
                      <a:pt x="0" y="15"/>
                    </a:cubicBez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Rectangle 1296"/>
              <p:cNvSpPr>
                <a:spLocks noChangeArrowheads="1"/>
              </p:cNvSpPr>
              <p:nvPr/>
            </p:nvSpPr>
            <p:spPr bwMode="auto">
              <a:xfrm>
                <a:off x="3761" y="1982"/>
                <a:ext cx="7" cy="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Rectangle 1297"/>
              <p:cNvSpPr>
                <a:spLocks noChangeArrowheads="1"/>
              </p:cNvSpPr>
              <p:nvPr/>
            </p:nvSpPr>
            <p:spPr bwMode="auto">
              <a:xfrm>
                <a:off x="3761" y="1981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Freeform 1298"/>
              <p:cNvSpPr>
                <a:spLocks/>
              </p:cNvSpPr>
              <p:nvPr/>
            </p:nvSpPr>
            <p:spPr bwMode="auto">
              <a:xfrm>
                <a:off x="3743" y="1973"/>
                <a:ext cx="7" cy="5"/>
              </a:xfrm>
              <a:custGeom>
                <a:avLst/>
                <a:gdLst>
                  <a:gd name="T0" fmla="*/ 34 w 34"/>
                  <a:gd name="T1" fmla="*/ 3 h 25"/>
                  <a:gd name="T2" fmla="*/ 0 w 34"/>
                  <a:gd name="T3" fmla="*/ 0 h 25"/>
                  <a:gd name="T4" fmla="*/ 0 w 34"/>
                  <a:gd name="T5" fmla="*/ 25 h 25"/>
                  <a:gd name="T6" fmla="*/ 34 w 34"/>
                  <a:gd name="T7" fmla="*/ 22 h 25"/>
                  <a:gd name="T8" fmla="*/ 34 w 34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4" y="3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34" y="22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1299"/>
              <p:cNvSpPr>
                <a:spLocks/>
              </p:cNvSpPr>
              <p:nvPr/>
            </p:nvSpPr>
            <p:spPr bwMode="auto">
              <a:xfrm>
                <a:off x="3749" y="1975"/>
                <a:ext cx="13" cy="8"/>
              </a:xfrm>
              <a:custGeom>
                <a:avLst/>
                <a:gdLst>
                  <a:gd name="T0" fmla="*/ 3 w 56"/>
                  <a:gd name="T1" fmla="*/ 0 h 38"/>
                  <a:gd name="T2" fmla="*/ 3 w 56"/>
                  <a:gd name="T3" fmla="*/ 0 h 38"/>
                  <a:gd name="T4" fmla="*/ 24 w 56"/>
                  <a:gd name="T5" fmla="*/ 6 h 38"/>
                  <a:gd name="T6" fmla="*/ 53 w 56"/>
                  <a:gd name="T7" fmla="*/ 31 h 38"/>
                  <a:gd name="T8" fmla="*/ 55 w 56"/>
                  <a:gd name="T9" fmla="*/ 32 h 38"/>
                  <a:gd name="T10" fmla="*/ 54 w 56"/>
                  <a:gd name="T11" fmla="*/ 35 h 38"/>
                  <a:gd name="T12" fmla="*/ 23 w 56"/>
                  <a:gd name="T13" fmla="*/ 10 h 38"/>
                  <a:gd name="T14" fmla="*/ 2 w 56"/>
                  <a:gd name="T15" fmla="*/ 5 h 38"/>
                  <a:gd name="T16" fmla="*/ 1 w 56"/>
                  <a:gd name="T17" fmla="*/ 2 h 38"/>
                  <a:gd name="T18" fmla="*/ 3 w 56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38">
                    <a:moveTo>
                      <a:pt x="3" y="0"/>
                    </a:moveTo>
                    <a:lnTo>
                      <a:pt x="3" y="0"/>
                    </a:lnTo>
                    <a:cubicBezTo>
                      <a:pt x="12" y="2"/>
                      <a:pt x="19" y="4"/>
                      <a:pt x="24" y="6"/>
                    </a:cubicBezTo>
                    <a:cubicBezTo>
                      <a:pt x="31" y="9"/>
                      <a:pt x="44" y="34"/>
                      <a:pt x="53" y="31"/>
                    </a:cubicBezTo>
                    <a:cubicBezTo>
                      <a:pt x="54" y="30"/>
                      <a:pt x="55" y="31"/>
                      <a:pt x="55" y="32"/>
                    </a:cubicBezTo>
                    <a:cubicBezTo>
                      <a:pt x="56" y="33"/>
                      <a:pt x="55" y="34"/>
                      <a:pt x="54" y="35"/>
                    </a:cubicBezTo>
                    <a:cubicBezTo>
                      <a:pt x="43" y="38"/>
                      <a:pt x="30" y="13"/>
                      <a:pt x="23" y="10"/>
                    </a:cubicBezTo>
                    <a:cubicBezTo>
                      <a:pt x="17" y="8"/>
                      <a:pt x="11" y="6"/>
                      <a:pt x="2" y="5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1300"/>
              <p:cNvSpPr>
                <a:spLocks/>
              </p:cNvSpPr>
              <p:nvPr/>
            </p:nvSpPr>
            <p:spPr bwMode="auto">
              <a:xfrm>
                <a:off x="3778" y="1991"/>
                <a:ext cx="7" cy="6"/>
              </a:xfrm>
              <a:custGeom>
                <a:avLst/>
                <a:gdLst>
                  <a:gd name="T0" fmla="*/ 0 w 34"/>
                  <a:gd name="T1" fmla="*/ 22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4 h 26"/>
                  <a:gd name="T8" fmla="*/ 0 w 34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2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1301"/>
              <p:cNvSpPr>
                <a:spLocks/>
              </p:cNvSpPr>
              <p:nvPr/>
            </p:nvSpPr>
            <p:spPr bwMode="auto">
              <a:xfrm>
                <a:off x="3764" y="1984"/>
                <a:ext cx="17" cy="11"/>
              </a:xfrm>
              <a:custGeom>
                <a:avLst/>
                <a:gdLst>
                  <a:gd name="T0" fmla="*/ 2 w 73"/>
                  <a:gd name="T1" fmla="*/ 0 h 47"/>
                  <a:gd name="T2" fmla="*/ 4 w 73"/>
                  <a:gd name="T3" fmla="*/ 2 h 47"/>
                  <a:gd name="T4" fmla="*/ 70 w 73"/>
                  <a:gd name="T5" fmla="*/ 43 h 47"/>
                  <a:gd name="T6" fmla="*/ 73 w 73"/>
                  <a:gd name="T7" fmla="*/ 45 h 47"/>
                  <a:gd name="T8" fmla="*/ 70 w 73"/>
                  <a:gd name="T9" fmla="*/ 47 h 47"/>
                  <a:gd name="T10" fmla="*/ 70 w 73"/>
                  <a:gd name="T11" fmla="*/ 47 h 47"/>
                  <a:gd name="T12" fmla="*/ 0 w 73"/>
                  <a:gd name="T13" fmla="*/ 3 h 47"/>
                  <a:gd name="T14" fmla="*/ 2 w 73"/>
                  <a:gd name="T15" fmla="*/ 1 h 47"/>
                  <a:gd name="T16" fmla="*/ 2 w 73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7">
                    <a:moveTo>
                      <a:pt x="2" y="0"/>
                    </a:moveTo>
                    <a:cubicBezTo>
                      <a:pt x="3" y="0"/>
                      <a:pt x="4" y="1"/>
                      <a:pt x="4" y="2"/>
                    </a:cubicBezTo>
                    <a:cubicBezTo>
                      <a:pt x="6" y="12"/>
                      <a:pt x="42" y="43"/>
                      <a:pt x="70" y="43"/>
                    </a:cubicBezTo>
                    <a:cubicBezTo>
                      <a:pt x="72" y="43"/>
                      <a:pt x="73" y="44"/>
                      <a:pt x="73" y="45"/>
                    </a:cubicBezTo>
                    <a:cubicBezTo>
                      <a:pt x="72" y="46"/>
                      <a:pt x="72" y="47"/>
                      <a:pt x="70" y="47"/>
                    </a:cubicBezTo>
                    <a:lnTo>
                      <a:pt x="70" y="47"/>
                    </a:lnTo>
                    <a:cubicBezTo>
                      <a:pt x="44" y="47"/>
                      <a:pt x="4" y="20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1302"/>
              <p:cNvSpPr>
                <a:spLocks/>
              </p:cNvSpPr>
              <p:nvPr/>
            </p:nvSpPr>
            <p:spPr bwMode="auto">
              <a:xfrm>
                <a:off x="3761" y="1982"/>
                <a:ext cx="3" cy="2"/>
              </a:xfrm>
              <a:custGeom>
                <a:avLst/>
                <a:gdLst>
                  <a:gd name="T0" fmla="*/ 0 w 14"/>
                  <a:gd name="T1" fmla="*/ 11 h 11"/>
                  <a:gd name="T2" fmla="*/ 14 w 14"/>
                  <a:gd name="T3" fmla="*/ 0 h 11"/>
                  <a:gd name="T4" fmla="*/ 0 w 14"/>
                  <a:gd name="T5" fmla="*/ 0 h 11"/>
                  <a:gd name="T6" fmla="*/ 0 w 14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11"/>
                    </a:moveTo>
                    <a:cubicBezTo>
                      <a:pt x="0" y="11"/>
                      <a:pt x="13" y="11"/>
                      <a:pt x="14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1303"/>
              <p:cNvSpPr>
                <a:spLocks/>
              </p:cNvSpPr>
              <p:nvPr/>
            </p:nvSpPr>
            <p:spPr bwMode="auto">
              <a:xfrm>
                <a:off x="3763" y="1983"/>
                <a:ext cx="3" cy="4"/>
              </a:xfrm>
              <a:custGeom>
                <a:avLst/>
                <a:gdLst>
                  <a:gd name="T0" fmla="*/ 6 w 15"/>
                  <a:gd name="T1" fmla="*/ 14 h 14"/>
                  <a:gd name="T2" fmla="*/ 4 w 15"/>
                  <a:gd name="T3" fmla="*/ 2 h 14"/>
                  <a:gd name="T4" fmla="*/ 12 w 15"/>
                  <a:gd name="T5" fmla="*/ 3 h 14"/>
                  <a:gd name="T6" fmla="*/ 6 w 15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6" y="14"/>
                    </a:moveTo>
                    <a:cubicBezTo>
                      <a:pt x="6" y="14"/>
                      <a:pt x="0" y="3"/>
                      <a:pt x="4" y="2"/>
                    </a:cubicBezTo>
                    <a:cubicBezTo>
                      <a:pt x="8" y="0"/>
                      <a:pt x="10" y="0"/>
                      <a:pt x="12" y="3"/>
                    </a:cubicBezTo>
                    <a:cubicBezTo>
                      <a:pt x="15" y="6"/>
                      <a:pt x="6" y="14"/>
                      <a:pt x="6" y="14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304"/>
              <p:cNvSpPr>
                <a:spLocks/>
              </p:cNvSpPr>
              <p:nvPr/>
            </p:nvSpPr>
            <p:spPr bwMode="auto">
              <a:xfrm>
                <a:off x="3750" y="1974"/>
                <a:ext cx="11" cy="9"/>
              </a:xfrm>
              <a:custGeom>
                <a:avLst/>
                <a:gdLst>
                  <a:gd name="T0" fmla="*/ 50 w 50"/>
                  <a:gd name="T1" fmla="*/ 31 h 36"/>
                  <a:gd name="T2" fmla="*/ 21 w 50"/>
                  <a:gd name="T3" fmla="*/ 6 h 36"/>
                  <a:gd name="T4" fmla="*/ 0 w 50"/>
                  <a:gd name="T5" fmla="*/ 0 h 36"/>
                  <a:gd name="T6" fmla="*/ 0 w 50"/>
                  <a:gd name="T7" fmla="*/ 2 h 36"/>
                  <a:gd name="T8" fmla="*/ 21 w 50"/>
                  <a:gd name="T9" fmla="*/ 8 h 36"/>
                  <a:gd name="T10" fmla="*/ 50 w 50"/>
                  <a:gd name="T11" fmla="*/ 33 h 36"/>
                  <a:gd name="T12" fmla="*/ 50 w 50"/>
                  <a:gd name="T1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6">
                    <a:moveTo>
                      <a:pt x="50" y="31"/>
                    </a:moveTo>
                    <a:cubicBezTo>
                      <a:pt x="41" y="34"/>
                      <a:pt x="28" y="9"/>
                      <a:pt x="21" y="6"/>
                    </a:cubicBezTo>
                    <a:cubicBezTo>
                      <a:pt x="16" y="4"/>
                      <a:pt x="9" y="2"/>
                      <a:pt x="0" y="0"/>
                    </a:cubicBezTo>
                    <a:lnTo>
                      <a:pt x="0" y="2"/>
                    </a:lnTo>
                    <a:cubicBezTo>
                      <a:pt x="9" y="4"/>
                      <a:pt x="16" y="6"/>
                      <a:pt x="21" y="8"/>
                    </a:cubicBezTo>
                    <a:cubicBezTo>
                      <a:pt x="28" y="11"/>
                      <a:pt x="41" y="36"/>
                      <a:pt x="50" y="33"/>
                    </a:cubicBezTo>
                    <a:lnTo>
                      <a:pt x="50" y="31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305"/>
              <p:cNvSpPr>
                <a:spLocks/>
              </p:cNvSpPr>
              <p:nvPr/>
            </p:nvSpPr>
            <p:spPr bwMode="auto">
              <a:xfrm>
                <a:off x="3778" y="1991"/>
                <a:ext cx="7" cy="1"/>
              </a:xfrm>
              <a:custGeom>
                <a:avLst/>
                <a:gdLst>
                  <a:gd name="T0" fmla="*/ 0 w 34"/>
                  <a:gd name="T1" fmla="*/ 4 h 6"/>
                  <a:gd name="T2" fmla="*/ 34 w 34"/>
                  <a:gd name="T3" fmla="*/ 0 h 6"/>
                  <a:gd name="T4" fmla="*/ 34 w 34"/>
                  <a:gd name="T5" fmla="*/ 2 h 6"/>
                  <a:gd name="T6" fmla="*/ 0 w 34"/>
                  <a:gd name="T7" fmla="*/ 6 h 6"/>
                  <a:gd name="T8" fmla="*/ 0 w 34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4"/>
                    </a:moveTo>
                    <a:lnTo>
                      <a:pt x="34" y="0"/>
                    </a:lnTo>
                    <a:lnTo>
                      <a:pt x="34" y="2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306"/>
              <p:cNvSpPr>
                <a:spLocks/>
              </p:cNvSpPr>
              <p:nvPr/>
            </p:nvSpPr>
            <p:spPr bwMode="auto">
              <a:xfrm>
                <a:off x="3765" y="1984"/>
                <a:ext cx="15" cy="10"/>
              </a:xfrm>
              <a:custGeom>
                <a:avLst/>
                <a:gdLst>
                  <a:gd name="T0" fmla="*/ 0 w 67"/>
                  <a:gd name="T1" fmla="*/ 0 h 45"/>
                  <a:gd name="T2" fmla="*/ 67 w 67"/>
                  <a:gd name="T3" fmla="*/ 41 h 45"/>
                  <a:gd name="T4" fmla="*/ 67 w 67"/>
                  <a:gd name="T5" fmla="*/ 43 h 45"/>
                  <a:gd name="T6" fmla="*/ 0 w 67"/>
                  <a:gd name="T7" fmla="*/ 2 h 45"/>
                  <a:gd name="T8" fmla="*/ 0 w 67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5">
                    <a:moveTo>
                      <a:pt x="0" y="0"/>
                    </a:moveTo>
                    <a:cubicBezTo>
                      <a:pt x="2" y="10"/>
                      <a:pt x="38" y="43"/>
                      <a:pt x="67" y="41"/>
                    </a:cubicBezTo>
                    <a:lnTo>
                      <a:pt x="67" y="43"/>
                    </a:lnTo>
                    <a:cubicBezTo>
                      <a:pt x="36" y="45"/>
                      <a:pt x="2" y="1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1307"/>
              <p:cNvSpPr>
                <a:spLocks noChangeArrowheads="1"/>
              </p:cNvSpPr>
              <p:nvPr/>
            </p:nvSpPr>
            <p:spPr bwMode="auto">
              <a:xfrm>
                <a:off x="3761" y="1981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308"/>
              <p:cNvSpPr>
                <a:spLocks/>
              </p:cNvSpPr>
              <p:nvPr/>
            </p:nvSpPr>
            <p:spPr bwMode="auto">
              <a:xfrm>
                <a:off x="3764" y="1983"/>
                <a:ext cx="2" cy="1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0 w 8"/>
                  <a:gd name="T5" fmla="*/ 4 h 5"/>
                  <a:gd name="T6" fmla="*/ 8 w 8"/>
                  <a:gd name="T7" fmla="*/ 5 h 5"/>
                  <a:gd name="T8" fmla="*/ 8 w 8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6" y="0"/>
                      <a:pt x="4" y="0"/>
                      <a:pt x="0" y="2"/>
                    </a:cubicBezTo>
                    <a:lnTo>
                      <a:pt x="0" y="4"/>
                    </a:lnTo>
                    <a:cubicBezTo>
                      <a:pt x="4" y="2"/>
                      <a:pt x="6" y="2"/>
                      <a:pt x="8" y="5"/>
                    </a:cubicBez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309"/>
              <p:cNvSpPr>
                <a:spLocks noChangeArrowheads="1"/>
              </p:cNvSpPr>
              <p:nvPr/>
            </p:nvSpPr>
            <p:spPr bwMode="auto">
              <a:xfrm>
                <a:off x="3748" y="2000"/>
                <a:ext cx="33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1310"/>
              <p:cNvSpPr>
                <a:spLocks noChangeArrowheads="1"/>
              </p:cNvSpPr>
              <p:nvPr/>
            </p:nvSpPr>
            <p:spPr bwMode="auto">
              <a:xfrm>
                <a:off x="3743" y="1970"/>
                <a:ext cx="42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311"/>
              <p:cNvSpPr>
                <a:spLocks/>
              </p:cNvSpPr>
              <p:nvPr/>
            </p:nvSpPr>
            <p:spPr bwMode="auto">
              <a:xfrm>
                <a:off x="3744" y="1994"/>
                <a:ext cx="41" cy="6"/>
              </a:xfrm>
              <a:custGeom>
                <a:avLst/>
                <a:gdLst>
                  <a:gd name="T0" fmla="*/ 181 w 181"/>
                  <a:gd name="T1" fmla="*/ 7 h 26"/>
                  <a:gd name="T2" fmla="*/ 181 w 181"/>
                  <a:gd name="T3" fmla="*/ 16 h 26"/>
                  <a:gd name="T4" fmla="*/ 178 w 181"/>
                  <a:gd name="T5" fmla="*/ 26 h 26"/>
                  <a:gd name="T6" fmla="*/ 6 w 181"/>
                  <a:gd name="T7" fmla="*/ 26 h 26"/>
                  <a:gd name="T8" fmla="*/ 7 w 181"/>
                  <a:gd name="T9" fmla="*/ 23 h 26"/>
                  <a:gd name="T10" fmla="*/ 160 w 181"/>
                  <a:gd name="T11" fmla="*/ 23 h 26"/>
                  <a:gd name="T12" fmla="*/ 178 w 181"/>
                  <a:gd name="T13" fmla="*/ 16 h 26"/>
                  <a:gd name="T14" fmla="*/ 178 w 181"/>
                  <a:gd name="T15" fmla="*/ 7 h 26"/>
                  <a:gd name="T16" fmla="*/ 181 w 181"/>
                  <a:gd name="T17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6">
                    <a:moveTo>
                      <a:pt x="181" y="7"/>
                    </a:moveTo>
                    <a:lnTo>
                      <a:pt x="181" y="16"/>
                    </a:lnTo>
                    <a:cubicBezTo>
                      <a:pt x="180" y="21"/>
                      <a:pt x="181" y="26"/>
                      <a:pt x="178" y="26"/>
                    </a:cubicBezTo>
                    <a:lnTo>
                      <a:pt x="6" y="26"/>
                    </a:lnTo>
                    <a:cubicBezTo>
                      <a:pt x="0" y="26"/>
                      <a:pt x="0" y="23"/>
                      <a:pt x="7" y="23"/>
                    </a:cubicBezTo>
                    <a:lnTo>
                      <a:pt x="160" y="23"/>
                    </a:lnTo>
                    <a:cubicBezTo>
                      <a:pt x="176" y="23"/>
                      <a:pt x="178" y="20"/>
                      <a:pt x="178" y="16"/>
                    </a:cubicBezTo>
                    <a:lnTo>
                      <a:pt x="178" y="7"/>
                    </a:lnTo>
                    <a:cubicBezTo>
                      <a:pt x="178" y="0"/>
                      <a:pt x="181" y="0"/>
                      <a:pt x="18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1312"/>
              <p:cNvSpPr>
                <a:spLocks/>
              </p:cNvSpPr>
              <p:nvPr/>
            </p:nvSpPr>
            <p:spPr bwMode="auto">
              <a:xfrm>
                <a:off x="3744" y="1971"/>
                <a:ext cx="41" cy="1"/>
              </a:xfrm>
              <a:custGeom>
                <a:avLst/>
                <a:gdLst>
                  <a:gd name="T0" fmla="*/ 0 w 180"/>
                  <a:gd name="T1" fmla="*/ 5 h 5"/>
                  <a:gd name="T2" fmla="*/ 4 w 180"/>
                  <a:gd name="T3" fmla="*/ 0 h 5"/>
                  <a:gd name="T4" fmla="*/ 174 w 180"/>
                  <a:gd name="T5" fmla="*/ 0 h 5"/>
                  <a:gd name="T6" fmla="*/ 173 w 180"/>
                  <a:gd name="T7" fmla="*/ 3 h 5"/>
                  <a:gd name="T8" fmla="*/ 47 w 180"/>
                  <a:gd name="T9" fmla="*/ 3 h 5"/>
                  <a:gd name="T10" fmla="*/ 0 w 18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0" y="5"/>
                    </a:moveTo>
                    <a:cubicBezTo>
                      <a:pt x="0" y="3"/>
                      <a:pt x="0" y="0"/>
                      <a:pt x="4" y="0"/>
                    </a:cubicBezTo>
                    <a:lnTo>
                      <a:pt x="174" y="0"/>
                    </a:lnTo>
                    <a:cubicBezTo>
                      <a:pt x="180" y="0"/>
                      <a:pt x="180" y="3"/>
                      <a:pt x="173" y="3"/>
                    </a:cubicBezTo>
                    <a:cubicBezTo>
                      <a:pt x="169" y="3"/>
                      <a:pt x="63" y="3"/>
                      <a:pt x="47" y="3"/>
                    </a:cubicBezTo>
                    <a:cubicBezTo>
                      <a:pt x="26" y="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1313"/>
              <p:cNvSpPr>
                <a:spLocks/>
              </p:cNvSpPr>
              <p:nvPr/>
            </p:nvSpPr>
            <p:spPr bwMode="auto">
              <a:xfrm>
                <a:off x="3785" y="1970"/>
                <a:ext cx="8" cy="31"/>
              </a:xfrm>
              <a:custGeom>
                <a:avLst/>
                <a:gdLst>
                  <a:gd name="T0" fmla="*/ 34 w 35"/>
                  <a:gd name="T1" fmla="*/ 0 h 136"/>
                  <a:gd name="T2" fmla="*/ 6 w 35"/>
                  <a:gd name="T3" fmla="*/ 0 h 136"/>
                  <a:gd name="T4" fmla="*/ 6 w 35"/>
                  <a:gd name="T5" fmla="*/ 19 h 136"/>
                  <a:gd name="T6" fmla="*/ 0 w 35"/>
                  <a:gd name="T7" fmla="*/ 28 h 136"/>
                  <a:gd name="T8" fmla="*/ 0 w 35"/>
                  <a:gd name="T9" fmla="*/ 136 h 136"/>
                  <a:gd name="T10" fmla="*/ 35 w 35"/>
                  <a:gd name="T11" fmla="*/ 136 h 136"/>
                  <a:gd name="T12" fmla="*/ 35 w 35"/>
                  <a:gd name="T13" fmla="*/ 2 h 136"/>
                  <a:gd name="T14" fmla="*/ 35 w 35"/>
                  <a:gd name="T1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136">
                    <a:moveTo>
                      <a:pt x="34" y="0"/>
                    </a:moveTo>
                    <a:lnTo>
                      <a:pt x="6" y="0"/>
                    </a:lnTo>
                    <a:lnTo>
                      <a:pt x="6" y="19"/>
                    </a:lnTo>
                    <a:cubicBezTo>
                      <a:pt x="6" y="23"/>
                      <a:pt x="4" y="26"/>
                      <a:pt x="0" y="28"/>
                    </a:cubicBezTo>
                    <a:lnTo>
                      <a:pt x="0" y="136"/>
                    </a:lnTo>
                    <a:lnTo>
                      <a:pt x="35" y="136"/>
                    </a:lnTo>
                    <a:lnTo>
                      <a:pt x="35" y="2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1314"/>
              <p:cNvSpPr>
                <a:spLocks noChangeArrowheads="1"/>
              </p:cNvSpPr>
              <p:nvPr/>
            </p:nvSpPr>
            <p:spPr bwMode="auto">
              <a:xfrm>
                <a:off x="3785" y="2000"/>
                <a:ext cx="8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1315"/>
              <p:cNvSpPr>
                <a:spLocks/>
              </p:cNvSpPr>
              <p:nvPr/>
            </p:nvSpPr>
            <p:spPr bwMode="auto">
              <a:xfrm>
                <a:off x="3734" y="1970"/>
                <a:ext cx="9" cy="31"/>
              </a:xfrm>
              <a:custGeom>
                <a:avLst/>
                <a:gdLst>
                  <a:gd name="T0" fmla="*/ 0 w 38"/>
                  <a:gd name="T1" fmla="*/ 0 h 136"/>
                  <a:gd name="T2" fmla="*/ 0 w 38"/>
                  <a:gd name="T3" fmla="*/ 2 h 136"/>
                  <a:gd name="T4" fmla="*/ 0 w 38"/>
                  <a:gd name="T5" fmla="*/ 136 h 136"/>
                  <a:gd name="T6" fmla="*/ 38 w 38"/>
                  <a:gd name="T7" fmla="*/ 136 h 136"/>
                  <a:gd name="T8" fmla="*/ 38 w 38"/>
                  <a:gd name="T9" fmla="*/ 13 h 136"/>
                  <a:gd name="T10" fmla="*/ 32 w 38"/>
                  <a:gd name="T11" fmla="*/ 4 h 136"/>
                  <a:gd name="T12" fmla="*/ 32 w 38"/>
                  <a:gd name="T13" fmla="*/ 0 h 136"/>
                  <a:gd name="T14" fmla="*/ 2 w 38"/>
                  <a:gd name="T1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36">
                    <a:moveTo>
                      <a:pt x="0" y="0"/>
                    </a:moveTo>
                    <a:lnTo>
                      <a:pt x="0" y="2"/>
                    </a:lnTo>
                    <a:lnTo>
                      <a:pt x="0" y="136"/>
                    </a:lnTo>
                    <a:lnTo>
                      <a:pt x="38" y="136"/>
                    </a:lnTo>
                    <a:lnTo>
                      <a:pt x="38" y="13"/>
                    </a:lnTo>
                    <a:cubicBezTo>
                      <a:pt x="35" y="11"/>
                      <a:pt x="32" y="8"/>
                      <a:pt x="32" y="4"/>
                    </a:cubicBezTo>
                    <a:lnTo>
                      <a:pt x="32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1316"/>
              <p:cNvSpPr>
                <a:spLocks noChangeArrowheads="1"/>
              </p:cNvSpPr>
              <p:nvPr/>
            </p:nvSpPr>
            <p:spPr bwMode="auto">
              <a:xfrm>
                <a:off x="3734" y="2000"/>
                <a:ext cx="9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1317"/>
              <p:cNvSpPr>
                <a:spLocks noChangeArrowheads="1"/>
              </p:cNvSpPr>
              <p:nvPr/>
            </p:nvSpPr>
            <p:spPr bwMode="auto">
              <a:xfrm>
                <a:off x="3734" y="1918"/>
                <a:ext cx="59" cy="3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1318"/>
              <p:cNvSpPr>
                <a:spLocks/>
              </p:cNvSpPr>
              <p:nvPr/>
            </p:nvSpPr>
            <p:spPr bwMode="auto">
              <a:xfrm>
                <a:off x="3743" y="1918"/>
                <a:ext cx="12" cy="5"/>
              </a:xfrm>
              <a:custGeom>
                <a:avLst/>
                <a:gdLst>
                  <a:gd name="T0" fmla="*/ 54 w 54"/>
                  <a:gd name="T1" fmla="*/ 0 h 20"/>
                  <a:gd name="T2" fmla="*/ 24 w 54"/>
                  <a:gd name="T3" fmla="*/ 15 h 20"/>
                  <a:gd name="T4" fmla="*/ 0 w 54"/>
                  <a:gd name="T5" fmla="*/ 15 h 20"/>
                  <a:gd name="T6" fmla="*/ 0 w 54"/>
                  <a:gd name="T7" fmla="*/ 0 h 20"/>
                  <a:gd name="T8" fmla="*/ 54 w 5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54" y="0"/>
                      <a:pt x="31" y="16"/>
                      <a:pt x="24" y="15"/>
                    </a:cubicBezTo>
                    <a:cubicBezTo>
                      <a:pt x="16" y="13"/>
                      <a:pt x="5" y="20"/>
                      <a:pt x="0" y="15"/>
                    </a:cubicBez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1319"/>
              <p:cNvSpPr>
                <a:spLocks noChangeArrowheads="1"/>
              </p:cNvSpPr>
              <p:nvPr/>
            </p:nvSpPr>
            <p:spPr bwMode="auto">
              <a:xfrm>
                <a:off x="3761" y="1930"/>
                <a:ext cx="7" cy="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1320"/>
              <p:cNvSpPr>
                <a:spLocks noChangeArrowheads="1"/>
              </p:cNvSpPr>
              <p:nvPr/>
            </p:nvSpPr>
            <p:spPr bwMode="auto">
              <a:xfrm>
                <a:off x="3761" y="1930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1321"/>
              <p:cNvSpPr>
                <a:spLocks/>
              </p:cNvSpPr>
              <p:nvPr/>
            </p:nvSpPr>
            <p:spPr bwMode="auto">
              <a:xfrm>
                <a:off x="3743" y="1921"/>
                <a:ext cx="7" cy="6"/>
              </a:xfrm>
              <a:custGeom>
                <a:avLst/>
                <a:gdLst>
                  <a:gd name="T0" fmla="*/ 34 w 34"/>
                  <a:gd name="T1" fmla="*/ 4 h 26"/>
                  <a:gd name="T2" fmla="*/ 0 w 34"/>
                  <a:gd name="T3" fmla="*/ 0 h 26"/>
                  <a:gd name="T4" fmla="*/ 0 w 34"/>
                  <a:gd name="T5" fmla="*/ 26 h 26"/>
                  <a:gd name="T6" fmla="*/ 34 w 34"/>
                  <a:gd name="T7" fmla="*/ 22 h 26"/>
                  <a:gd name="T8" fmla="*/ 34 w 34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34" y="4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34" y="22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1322"/>
              <p:cNvSpPr>
                <a:spLocks/>
              </p:cNvSpPr>
              <p:nvPr/>
            </p:nvSpPr>
            <p:spPr bwMode="auto">
              <a:xfrm>
                <a:off x="3749" y="1923"/>
                <a:ext cx="13" cy="9"/>
              </a:xfrm>
              <a:custGeom>
                <a:avLst/>
                <a:gdLst>
                  <a:gd name="T0" fmla="*/ 3 w 56"/>
                  <a:gd name="T1" fmla="*/ 0 h 38"/>
                  <a:gd name="T2" fmla="*/ 3 w 56"/>
                  <a:gd name="T3" fmla="*/ 0 h 38"/>
                  <a:gd name="T4" fmla="*/ 24 w 56"/>
                  <a:gd name="T5" fmla="*/ 5 h 38"/>
                  <a:gd name="T6" fmla="*/ 53 w 56"/>
                  <a:gd name="T7" fmla="*/ 30 h 38"/>
                  <a:gd name="T8" fmla="*/ 55 w 56"/>
                  <a:gd name="T9" fmla="*/ 31 h 38"/>
                  <a:gd name="T10" fmla="*/ 54 w 56"/>
                  <a:gd name="T11" fmla="*/ 34 h 38"/>
                  <a:gd name="T12" fmla="*/ 23 w 56"/>
                  <a:gd name="T13" fmla="*/ 9 h 38"/>
                  <a:gd name="T14" fmla="*/ 2 w 56"/>
                  <a:gd name="T15" fmla="*/ 4 h 38"/>
                  <a:gd name="T16" fmla="*/ 1 w 56"/>
                  <a:gd name="T17" fmla="*/ 2 h 38"/>
                  <a:gd name="T18" fmla="*/ 3 w 56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38">
                    <a:moveTo>
                      <a:pt x="3" y="0"/>
                    </a:moveTo>
                    <a:lnTo>
                      <a:pt x="3" y="0"/>
                    </a:lnTo>
                    <a:cubicBezTo>
                      <a:pt x="12" y="1"/>
                      <a:pt x="19" y="3"/>
                      <a:pt x="24" y="5"/>
                    </a:cubicBezTo>
                    <a:cubicBezTo>
                      <a:pt x="31" y="8"/>
                      <a:pt x="44" y="33"/>
                      <a:pt x="53" y="30"/>
                    </a:cubicBezTo>
                    <a:cubicBezTo>
                      <a:pt x="54" y="30"/>
                      <a:pt x="55" y="30"/>
                      <a:pt x="55" y="31"/>
                    </a:cubicBezTo>
                    <a:cubicBezTo>
                      <a:pt x="56" y="33"/>
                      <a:pt x="55" y="34"/>
                      <a:pt x="54" y="34"/>
                    </a:cubicBezTo>
                    <a:cubicBezTo>
                      <a:pt x="43" y="38"/>
                      <a:pt x="30" y="12"/>
                      <a:pt x="23" y="9"/>
                    </a:cubicBezTo>
                    <a:cubicBezTo>
                      <a:pt x="17" y="7"/>
                      <a:pt x="11" y="5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1323"/>
              <p:cNvSpPr>
                <a:spLocks/>
              </p:cNvSpPr>
              <p:nvPr/>
            </p:nvSpPr>
            <p:spPr bwMode="auto">
              <a:xfrm>
                <a:off x="3778" y="1939"/>
                <a:ext cx="7" cy="6"/>
              </a:xfrm>
              <a:custGeom>
                <a:avLst/>
                <a:gdLst>
                  <a:gd name="T0" fmla="*/ 0 w 34"/>
                  <a:gd name="T1" fmla="*/ 23 h 26"/>
                  <a:gd name="T2" fmla="*/ 34 w 34"/>
                  <a:gd name="T3" fmla="*/ 26 h 26"/>
                  <a:gd name="T4" fmla="*/ 34 w 34"/>
                  <a:gd name="T5" fmla="*/ 0 h 26"/>
                  <a:gd name="T6" fmla="*/ 0 w 34"/>
                  <a:gd name="T7" fmla="*/ 4 h 26"/>
                  <a:gd name="T8" fmla="*/ 0 w 34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0" y="23"/>
                    </a:moveTo>
                    <a:lnTo>
                      <a:pt x="34" y="26"/>
                    </a:lnTo>
                    <a:lnTo>
                      <a:pt x="34" y="0"/>
                    </a:lnTo>
                    <a:lnTo>
                      <a:pt x="0" y="4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1324"/>
              <p:cNvSpPr>
                <a:spLocks/>
              </p:cNvSpPr>
              <p:nvPr/>
            </p:nvSpPr>
            <p:spPr bwMode="auto">
              <a:xfrm>
                <a:off x="3764" y="1932"/>
                <a:ext cx="17" cy="11"/>
              </a:xfrm>
              <a:custGeom>
                <a:avLst/>
                <a:gdLst>
                  <a:gd name="T0" fmla="*/ 2 w 73"/>
                  <a:gd name="T1" fmla="*/ 0 h 47"/>
                  <a:gd name="T2" fmla="*/ 4 w 73"/>
                  <a:gd name="T3" fmla="*/ 2 h 47"/>
                  <a:gd name="T4" fmla="*/ 70 w 73"/>
                  <a:gd name="T5" fmla="*/ 42 h 47"/>
                  <a:gd name="T6" fmla="*/ 73 w 73"/>
                  <a:gd name="T7" fmla="*/ 44 h 47"/>
                  <a:gd name="T8" fmla="*/ 70 w 73"/>
                  <a:gd name="T9" fmla="*/ 47 h 47"/>
                  <a:gd name="T10" fmla="*/ 70 w 73"/>
                  <a:gd name="T11" fmla="*/ 47 h 47"/>
                  <a:gd name="T12" fmla="*/ 0 w 73"/>
                  <a:gd name="T13" fmla="*/ 3 h 47"/>
                  <a:gd name="T14" fmla="*/ 2 w 73"/>
                  <a:gd name="T15" fmla="*/ 0 h 47"/>
                  <a:gd name="T16" fmla="*/ 2 w 73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47">
                    <a:moveTo>
                      <a:pt x="2" y="0"/>
                    </a:moveTo>
                    <a:cubicBezTo>
                      <a:pt x="3" y="0"/>
                      <a:pt x="4" y="1"/>
                      <a:pt x="4" y="2"/>
                    </a:cubicBezTo>
                    <a:cubicBezTo>
                      <a:pt x="6" y="12"/>
                      <a:pt x="42" y="42"/>
                      <a:pt x="70" y="42"/>
                    </a:cubicBezTo>
                    <a:cubicBezTo>
                      <a:pt x="72" y="42"/>
                      <a:pt x="73" y="43"/>
                      <a:pt x="73" y="44"/>
                    </a:cubicBezTo>
                    <a:cubicBezTo>
                      <a:pt x="72" y="46"/>
                      <a:pt x="72" y="47"/>
                      <a:pt x="70" y="47"/>
                    </a:cubicBezTo>
                    <a:lnTo>
                      <a:pt x="70" y="47"/>
                    </a:lnTo>
                    <a:cubicBezTo>
                      <a:pt x="44" y="47"/>
                      <a:pt x="4" y="19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1325"/>
              <p:cNvSpPr>
                <a:spLocks/>
              </p:cNvSpPr>
              <p:nvPr/>
            </p:nvSpPr>
            <p:spPr bwMode="auto">
              <a:xfrm>
                <a:off x="3761" y="1930"/>
                <a:ext cx="3" cy="2"/>
              </a:xfrm>
              <a:custGeom>
                <a:avLst/>
                <a:gdLst>
                  <a:gd name="T0" fmla="*/ 0 w 14"/>
                  <a:gd name="T1" fmla="*/ 11 h 11"/>
                  <a:gd name="T2" fmla="*/ 14 w 14"/>
                  <a:gd name="T3" fmla="*/ 0 h 11"/>
                  <a:gd name="T4" fmla="*/ 0 w 14"/>
                  <a:gd name="T5" fmla="*/ 0 h 11"/>
                  <a:gd name="T6" fmla="*/ 0 w 14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11"/>
                    </a:moveTo>
                    <a:cubicBezTo>
                      <a:pt x="0" y="11"/>
                      <a:pt x="13" y="11"/>
                      <a:pt x="14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1326"/>
              <p:cNvSpPr>
                <a:spLocks/>
              </p:cNvSpPr>
              <p:nvPr/>
            </p:nvSpPr>
            <p:spPr bwMode="auto">
              <a:xfrm>
                <a:off x="3763" y="1932"/>
                <a:ext cx="3" cy="3"/>
              </a:xfrm>
              <a:custGeom>
                <a:avLst/>
                <a:gdLst>
                  <a:gd name="T0" fmla="*/ 6 w 15"/>
                  <a:gd name="T1" fmla="*/ 15 h 15"/>
                  <a:gd name="T2" fmla="*/ 4 w 15"/>
                  <a:gd name="T3" fmla="*/ 2 h 15"/>
                  <a:gd name="T4" fmla="*/ 12 w 15"/>
                  <a:gd name="T5" fmla="*/ 3 h 15"/>
                  <a:gd name="T6" fmla="*/ 6 w 15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5">
                    <a:moveTo>
                      <a:pt x="6" y="15"/>
                    </a:moveTo>
                    <a:cubicBezTo>
                      <a:pt x="6" y="15"/>
                      <a:pt x="0" y="4"/>
                      <a:pt x="4" y="2"/>
                    </a:cubicBezTo>
                    <a:cubicBezTo>
                      <a:pt x="8" y="1"/>
                      <a:pt x="10" y="0"/>
                      <a:pt x="12" y="3"/>
                    </a:cubicBezTo>
                    <a:cubicBezTo>
                      <a:pt x="15" y="6"/>
                      <a:pt x="6" y="15"/>
                      <a:pt x="6" y="15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1327"/>
              <p:cNvSpPr>
                <a:spLocks/>
              </p:cNvSpPr>
              <p:nvPr/>
            </p:nvSpPr>
            <p:spPr bwMode="auto">
              <a:xfrm>
                <a:off x="3750" y="1923"/>
                <a:ext cx="11" cy="8"/>
              </a:xfrm>
              <a:custGeom>
                <a:avLst/>
                <a:gdLst>
                  <a:gd name="T0" fmla="*/ 50 w 50"/>
                  <a:gd name="T1" fmla="*/ 30 h 35"/>
                  <a:gd name="T2" fmla="*/ 21 w 50"/>
                  <a:gd name="T3" fmla="*/ 5 h 35"/>
                  <a:gd name="T4" fmla="*/ 0 w 50"/>
                  <a:gd name="T5" fmla="*/ 0 h 35"/>
                  <a:gd name="T6" fmla="*/ 0 w 50"/>
                  <a:gd name="T7" fmla="*/ 2 h 35"/>
                  <a:gd name="T8" fmla="*/ 21 w 50"/>
                  <a:gd name="T9" fmla="*/ 8 h 35"/>
                  <a:gd name="T10" fmla="*/ 50 w 50"/>
                  <a:gd name="T11" fmla="*/ 32 h 35"/>
                  <a:gd name="T12" fmla="*/ 50 w 50"/>
                  <a:gd name="T13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5">
                    <a:moveTo>
                      <a:pt x="50" y="30"/>
                    </a:moveTo>
                    <a:cubicBezTo>
                      <a:pt x="41" y="33"/>
                      <a:pt x="28" y="8"/>
                      <a:pt x="21" y="5"/>
                    </a:cubicBezTo>
                    <a:cubicBezTo>
                      <a:pt x="16" y="3"/>
                      <a:pt x="9" y="1"/>
                      <a:pt x="0" y="0"/>
                    </a:cubicBezTo>
                    <a:lnTo>
                      <a:pt x="0" y="2"/>
                    </a:lnTo>
                    <a:cubicBezTo>
                      <a:pt x="9" y="3"/>
                      <a:pt x="16" y="6"/>
                      <a:pt x="21" y="8"/>
                    </a:cubicBezTo>
                    <a:cubicBezTo>
                      <a:pt x="28" y="10"/>
                      <a:pt x="41" y="35"/>
                      <a:pt x="50" y="32"/>
                    </a:cubicBezTo>
                    <a:lnTo>
                      <a:pt x="50" y="3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1328"/>
              <p:cNvSpPr>
                <a:spLocks/>
              </p:cNvSpPr>
              <p:nvPr/>
            </p:nvSpPr>
            <p:spPr bwMode="auto">
              <a:xfrm>
                <a:off x="3778" y="1939"/>
                <a:ext cx="7" cy="1"/>
              </a:xfrm>
              <a:custGeom>
                <a:avLst/>
                <a:gdLst>
                  <a:gd name="T0" fmla="*/ 0 w 34"/>
                  <a:gd name="T1" fmla="*/ 3 h 5"/>
                  <a:gd name="T2" fmla="*/ 34 w 34"/>
                  <a:gd name="T3" fmla="*/ 0 h 5"/>
                  <a:gd name="T4" fmla="*/ 34 w 34"/>
                  <a:gd name="T5" fmla="*/ 1 h 5"/>
                  <a:gd name="T6" fmla="*/ 0 w 34"/>
                  <a:gd name="T7" fmla="*/ 5 h 5"/>
                  <a:gd name="T8" fmla="*/ 0 w 3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">
                    <a:moveTo>
                      <a:pt x="0" y="3"/>
                    </a:moveTo>
                    <a:lnTo>
                      <a:pt x="34" y="0"/>
                    </a:lnTo>
                    <a:lnTo>
                      <a:pt x="34" y="1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1329"/>
              <p:cNvSpPr>
                <a:spLocks/>
              </p:cNvSpPr>
              <p:nvPr/>
            </p:nvSpPr>
            <p:spPr bwMode="auto">
              <a:xfrm>
                <a:off x="3765" y="1932"/>
                <a:ext cx="15" cy="10"/>
              </a:xfrm>
              <a:custGeom>
                <a:avLst/>
                <a:gdLst>
                  <a:gd name="T0" fmla="*/ 0 w 67"/>
                  <a:gd name="T1" fmla="*/ 0 h 44"/>
                  <a:gd name="T2" fmla="*/ 67 w 67"/>
                  <a:gd name="T3" fmla="*/ 40 h 44"/>
                  <a:gd name="T4" fmla="*/ 67 w 67"/>
                  <a:gd name="T5" fmla="*/ 42 h 44"/>
                  <a:gd name="T6" fmla="*/ 0 w 67"/>
                  <a:gd name="T7" fmla="*/ 2 h 44"/>
                  <a:gd name="T8" fmla="*/ 0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0" y="0"/>
                    </a:moveTo>
                    <a:cubicBezTo>
                      <a:pt x="2" y="10"/>
                      <a:pt x="38" y="42"/>
                      <a:pt x="67" y="40"/>
                    </a:cubicBezTo>
                    <a:lnTo>
                      <a:pt x="67" y="42"/>
                    </a:lnTo>
                    <a:cubicBezTo>
                      <a:pt x="36" y="44"/>
                      <a:pt x="2" y="1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1330"/>
              <p:cNvSpPr>
                <a:spLocks noChangeArrowheads="1"/>
              </p:cNvSpPr>
              <p:nvPr/>
            </p:nvSpPr>
            <p:spPr bwMode="auto">
              <a:xfrm>
                <a:off x="3761" y="1929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1331"/>
              <p:cNvSpPr>
                <a:spLocks/>
              </p:cNvSpPr>
              <p:nvPr/>
            </p:nvSpPr>
            <p:spPr bwMode="auto">
              <a:xfrm>
                <a:off x="3764" y="1931"/>
                <a:ext cx="2" cy="1"/>
              </a:xfrm>
              <a:custGeom>
                <a:avLst/>
                <a:gdLst>
                  <a:gd name="T0" fmla="*/ 8 w 8"/>
                  <a:gd name="T1" fmla="*/ 2 h 4"/>
                  <a:gd name="T2" fmla="*/ 0 w 8"/>
                  <a:gd name="T3" fmla="*/ 1 h 4"/>
                  <a:gd name="T4" fmla="*/ 0 w 8"/>
                  <a:gd name="T5" fmla="*/ 3 h 4"/>
                  <a:gd name="T6" fmla="*/ 8 w 8"/>
                  <a:gd name="T7" fmla="*/ 4 h 4"/>
                  <a:gd name="T8" fmla="*/ 8 w 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6" y="0"/>
                      <a:pt x="4" y="0"/>
                      <a:pt x="0" y="1"/>
                    </a:cubicBezTo>
                    <a:lnTo>
                      <a:pt x="0" y="3"/>
                    </a:lnTo>
                    <a:cubicBezTo>
                      <a:pt x="4" y="2"/>
                      <a:pt x="6" y="2"/>
                      <a:pt x="8" y="4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1332"/>
              <p:cNvSpPr>
                <a:spLocks noChangeArrowheads="1"/>
              </p:cNvSpPr>
              <p:nvPr/>
            </p:nvSpPr>
            <p:spPr bwMode="auto">
              <a:xfrm>
                <a:off x="3748" y="1948"/>
                <a:ext cx="33" cy="1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1333"/>
              <p:cNvSpPr>
                <a:spLocks noChangeArrowheads="1"/>
              </p:cNvSpPr>
              <p:nvPr/>
            </p:nvSpPr>
            <p:spPr bwMode="auto">
              <a:xfrm>
                <a:off x="3743" y="1918"/>
                <a:ext cx="42" cy="31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1334"/>
              <p:cNvSpPr>
                <a:spLocks/>
              </p:cNvSpPr>
              <p:nvPr/>
            </p:nvSpPr>
            <p:spPr bwMode="auto">
              <a:xfrm>
                <a:off x="3744" y="1942"/>
                <a:ext cx="41" cy="6"/>
              </a:xfrm>
              <a:custGeom>
                <a:avLst/>
                <a:gdLst>
                  <a:gd name="T0" fmla="*/ 181 w 181"/>
                  <a:gd name="T1" fmla="*/ 6 h 25"/>
                  <a:gd name="T2" fmla="*/ 181 w 181"/>
                  <a:gd name="T3" fmla="*/ 16 h 25"/>
                  <a:gd name="T4" fmla="*/ 178 w 181"/>
                  <a:gd name="T5" fmla="*/ 25 h 25"/>
                  <a:gd name="T6" fmla="*/ 6 w 181"/>
                  <a:gd name="T7" fmla="*/ 25 h 25"/>
                  <a:gd name="T8" fmla="*/ 7 w 181"/>
                  <a:gd name="T9" fmla="*/ 23 h 25"/>
                  <a:gd name="T10" fmla="*/ 160 w 181"/>
                  <a:gd name="T11" fmla="*/ 23 h 25"/>
                  <a:gd name="T12" fmla="*/ 178 w 181"/>
                  <a:gd name="T13" fmla="*/ 16 h 25"/>
                  <a:gd name="T14" fmla="*/ 178 w 181"/>
                  <a:gd name="T15" fmla="*/ 6 h 25"/>
                  <a:gd name="T16" fmla="*/ 181 w 181"/>
                  <a:gd name="T17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5">
                    <a:moveTo>
                      <a:pt x="181" y="6"/>
                    </a:moveTo>
                    <a:lnTo>
                      <a:pt x="181" y="16"/>
                    </a:lnTo>
                    <a:cubicBezTo>
                      <a:pt x="180" y="21"/>
                      <a:pt x="181" y="25"/>
                      <a:pt x="178" y="25"/>
                    </a:cubicBezTo>
                    <a:lnTo>
                      <a:pt x="6" y="25"/>
                    </a:lnTo>
                    <a:cubicBezTo>
                      <a:pt x="0" y="25"/>
                      <a:pt x="0" y="23"/>
                      <a:pt x="7" y="23"/>
                    </a:cubicBezTo>
                    <a:lnTo>
                      <a:pt x="160" y="23"/>
                    </a:lnTo>
                    <a:cubicBezTo>
                      <a:pt x="176" y="23"/>
                      <a:pt x="178" y="19"/>
                      <a:pt x="178" y="16"/>
                    </a:cubicBezTo>
                    <a:lnTo>
                      <a:pt x="178" y="6"/>
                    </a:lnTo>
                    <a:cubicBezTo>
                      <a:pt x="178" y="0"/>
                      <a:pt x="181" y="0"/>
                      <a:pt x="18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1335"/>
              <p:cNvSpPr>
                <a:spLocks/>
              </p:cNvSpPr>
              <p:nvPr/>
            </p:nvSpPr>
            <p:spPr bwMode="auto">
              <a:xfrm>
                <a:off x="3744" y="1919"/>
                <a:ext cx="41" cy="1"/>
              </a:xfrm>
              <a:custGeom>
                <a:avLst/>
                <a:gdLst>
                  <a:gd name="T0" fmla="*/ 0 w 180"/>
                  <a:gd name="T1" fmla="*/ 5 h 5"/>
                  <a:gd name="T2" fmla="*/ 4 w 180"/>
                  <a:gd name="T3" fmla="*/ 0 h 5"/>
                  <a:gd name="T4" fmla="*/ 174 w 180"/>
                  <a:gd name="T5" fmla="*/ 0 h 5"/>
                  <a:gd name="T6" fmla="*/ 173 w 180"/>
                  <a:gd name="T7" fmla="*/ 2 h 5"/>
                  <a:gd name="T8" fmla="*/ 47 w 180"/>
                  <a:gd name="T9" fmla="*/ 2 h 5"/>
                  <a:gd name="T10" fmla="*/ 0 w 18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5">
                    <a:moveTo>
                      <a:pt x="0" y="5"/>
                    </a:moveTo>
                    <a:cubicBezTo>
                      <a:pt x="0" y="2"/>
                      <a:pt x="0" y="0"/>
                      <a:pt x="4" y="0"/>
                    </a:cubicBezTo>
                    <a:lnTo>
                      <a:pt x="174" y="0"/>
                    </a:lnTo>
                    <a:cubicBezTo>
                      <a:pt x="180" y="0"/>
                      <a:pt x="180" y="2"/>
                      <a:pt x="173" y="2"/>
                    </a:cubicBezTo>
                    <a:cubicBezTo>
                      <a:pt x="169" y="2"/>
                      <a:pt x="63" y="2"/>
                      <a:pt x="47" y="2"/>
                    </a:cubicBezTo>
                    <a:cubicBezTo>
                      <a:pt x="26" y="2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43" name="Freeform 1337"/>
            <p:cNvSpPr>
              <a:spLocks/>
            </p:cNvSpPr>
            <p:nvPr/>
          </p:nvSpPr>
          <p:spPr bwMode="auto">
            <a:xfrm>
              <a:off x="6008688" y="3044825"/>
              <a:ext cx="12700" cy="49213"/>
            </a:xfrm>
            <a:custGeom>
              <a:avLst/>
              <a:gdLst>
                <a:gd name="T0" fmla="*/ 34 w 35"/>
                <a:gd name="T1" fmla="*/ 0 h 135"/>
                <a:gd name="T2" fmla="*/ 6 w 35"/>
                <a:gd name="T3" fmla="*/ 0 h 135"/>
                <a:gd name="T4" fmla="*/ 6 w 35"/>
                <a:gd name="T5" fmla="*/ 18 h 135"/>
                <a:gd name="T6" fmla="*/ 0 w 35"/>
                <a:gd name="T7" fmla="*/ 28 h 135"/>
                <a:gd name="T8" fmla="*/ 0 w 35"/>
                <a:gd name="T9" fmla="*/ 135 h 135"/>
                <a:gd name="T10" fmla="*/ 35 w 35"/>
                <a:gd name="T11" fmla="*/ 135 h 135"/>
                <a:gd name="T12" fmla="*/ 35 w 35"/>
                <a:gd name="T13" fmla="*/ 2 h 135"/>
                <a:gd name="T14" fmla="*/ 35 w 35"/>
                <a:gd name="T1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35">
                  <a:moveTo>
                    <a:pt x="34" y="0"/>
                  </a:moveTo>
                  <a:lnTo>
                    <a:pt x="6" y="0"/>
                  </a:lnTo>
                  <a:lnTo>
                    <a:pt x="6" y="18"/>
                  </a:lnTo>
                  <a:cubicBezTo>
                    <a:pt x="6" y="23"/>
                    <a:pt x="4" y="26"/>
                    <a:pt x="0" y="28"/>
                  </a:cubicBezTo>
                  <a:lnTo>
                    <a:pt x="0" y="135"/>
                  </a:lnTo>
                  <a:lnTo>
                    <a:pt x="35" y="135"/>
                  </a:lnTo>
                  <a:lnTo>
                    <a:pt x="35" y="2"/>
                  </a:lnTo>
                  <a:lnTo>
                    <a:pt x="35" y="0"/>
                  </a:lnTo>
                </a:path>
              </a:pathLst>
            </a:custGeom>
            <a:solidFill>
              <a:srgbClr val="D1C6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Rectangle 1338"/>
            <p:cNvSpPr>
              <a:spLocks noChangeArrowheads="1"/>
            </p:cNvSpPr>
            <p:nvPr/>
          </p:nvSpPr>
          <p:spPr bwMode="auto">
            <a:xfrm>
              <a:off x="6008688" y="3092450"/>
              <a:ext cx="12700" cy="15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339"/>
            <p:cNvSpPr>
              <a:spLocks/>
            </p:cNvSpPr>
            <p:nvPr/>
          </p:nvSpPr>
          <p:spPr bwMode="auto">
            <a:xfrm>
              <a:off x="5927726" y="3044825"/>
              <a:ext cx="14288" cy="49213"/>
            </a:xfrm>
            <a:custGeom>
              <a:avLst/>
              <a:gdLst>
                <a:gd name="T0" fmla="*/ 0 w 38"/>
                <a:gd name="T1" fmla="*/ 0 h 135"/>
                <a:gd name="T2" fmla="*/ 0 w 38"/>
                <a:gd name="T3" fmla="*/ 1 h 135"/>
                <a:gd name="T4" fmla="*/ 0 w 38"/>
                <a:gd name="T5" fmla="*/ 135 h 135"/>
                <a:gd name="T6" fmla="*/ 38 w 38"/>
                <a:gd name="T7" fmla="*/ 135 h 135"/>
                <a:gd name="T8" fmla="*/ 38 w 38"/>
                <a:gd name="T9" fmla="*/ 13 h 135"/>
                <a:gd name="T10" fmla="*/ 32 w 38"/>
                <a:gd name="T11" fmla="*/ 3 h 135"/>
                <a:gd name="T12" fmla="*/ 32 w 38"/>
                <a:gd name="T13" fmla="*/ 0 h 135"/>
                <a:gd name="T14" fmla="*/ 2 w 38"/>
                <a:gd name="T1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5">
                  <a:moveTo>
                    <a:pt x="0" y="0"/>
                  </a:moveTo>
                  <a:lnTo>
                    <a:pt x="0" y="1"/>
                  </a:lnTo>
                  <a:lnTo>
                    <a:pt x="0" y="135"/>
                  </a:lnTo>
                  <a:lnTo>
                    <a:pt x="38" y="135"/>
                  </a:lnTo>
                  <a:lnTo>
                    <a:pt x="38" y="13"/>
                  </a:lnTo>
                  <a:cubicBezTo>
                    <a:pt x="35" y="11"/>
                    <a:pt x="32" y="8"/>
                    <a:pt x="32" y="3"/>
                  </a:cubicBezTo>
                  <a:lnTo>
                    <a:pt x="32" y="0"/>
                  </a:lnTo>
                  <a:lnTo>
                    <a:pt x="2" y="0"/>
                  </a:lnTo>
                </a:path>
              </a:pathLst>
            </a:custGeom>
            <a:solidFill>
              <a:srgbClr val="D1C6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Rectangle 1340"/>
            <p:cNvSpPr>
              <a:spLocks noChangeArrowheads="1"/>
            </p:cNvSpPr>
            <p:nvPr/>
          </p:nvSpPr>
          <p:spPr bwMode="auto">
            <a:xfrm>
              <a:off x="5927726" y="3092450"/>
              <a:ext cx="14288" cy="15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Rectangle 1341"/>
            <p:cNvSpPr>
              <a:spLocks noChangeArrowheads="1"/>
            </p:cNvSpPr>
            <p:nvPr/>
          </p:nvSpPr>
          <p:spPr bwMode="auto">
            <a:xfrm>
              <a:off x="5313363" y="3822700"/>
              <a:ext cx="63500" cy="44450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Rectangle 1342"/>
            <p:cNvSpPr>
              <a:spLocks noChangeArrowheads="1"/>
            </p:cNvSpPr>
            <p:nvPr/>
          </p:nvSpPr>
          <p:spPr bwMode="auto">
            <a:xfrm>
              <a:off x="5313363" y="3740150"/>
              <a:ext cx="63500" cy="42863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Rectangle 1343"/>
            <p:cNvSpPr>
              <a:spLocks noChangeArrowheads="1"/>
            </p:cNvSpPr>
            <p:nvPr/>
          </p:nvSpPr>
          <p:spPr bwMode="auto">
            <a:xfrm>
              <a:off x="5313363" y="3656013"/>
              <a:ext cx="63500" cy="44450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Rectangle 1344"/>
            <p:cNvSpPr>
              <a:spLocks noChangeArrowheads="1"/>
            </p:cNvSpPr>
            <p:nvPr/>
          </p:nvSpPr>
          <p:spPr bwMode="auto">
            <a:xfrm>
              <a:off x="5373688" y="3822700"/>
              <a:ext cx="3175" cy="444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Rectangle 1345"/>
            <p:cNvSpPr>
              <a:spLocks noChangeArrowheads="1"/>
            </p:cNvSpPr>
            <p:nvPr/>
          </p:nvSpPr>
          <p:spPr bwMode="auto">
            <a:xfrm>
              <a:off x="5373688" y="3740150"/>
              <a:ext cx="3175" cy="428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Rectangle 1346"/>
            <p:cNvSpPr>
              <a:spLocks noChangeArrowheads="1"/>
            </p:cNvSpPr>
            <p:nvPr/>
          </p:nvSpPr>
          <p:spPr bwMode="auto">
            <a:xfrm>
              <a:off x="5373688" y="3656013"/>
              <a:ext cx="3175" cy="444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Rectangle 1347"/>
            <p:cNvSpPr>
              <a:spLocks noChangeArrowheads="1"/>
            </p:cNvSpPr>
            <p:nvPr/>
          </p:nvSpPr>
          <p:spPr bwMode="auto">
            <a:xfrm>
              <a:off x="5119688" y="3697288"/>
              <a:ext cx="68263" cy="128588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Rectangle 1348"/>
            <p:cNvSpPr>
              <a:spLocks noChangeArrowheads="1"/>
            </p:cNvSpPr>
            <p:nvPr/>
          </p:nvSpPr>
          <p:spPr bwMode="auto">
            <a:xfrm>
              <a:off x="5119688" y="3697288"/>
              <a:ext cx="3175" cy="1285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Rectangle 1349"/>
            <p:cNvSpPr>
              <a:spLocks noChangeArrowheads="1"/>
            </p:cNvSpPr>
            <p:nvPr/>
          </p:nvSpPr>
          <p:spPr bwMode="auto">
            <a:xfrm>
              <a:off x="5187951" y="3640138"/>
              <a:ext cx="125413" cy="242888"/>
            </a:xfrm>
            <a:prstGeom prst="rect">
              <a:avLst/>
            </a:prstGeom>
            <a:solidFill>
              <a:srgbClr val="30303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1350"/>
            <p:cNvSpPr>
              <a:spLocks/>
            </p:cNvSpPr>
            <p:nvPr/>
          </p:nvSpPr>
          <p:spPr bwMode="auto">
            <a:xfrm>
              <a:off x="5187951" y="3640138"/>
              <a:ext cx="7938" cy="242888"/>
            </a:xfrm>
            <a:custGeom>
              <a:avLst/>
              <a:gdLst>
                <a:gd name="T0" fmla="*/ 0 w 26"/>
                <a:gd name="T1" fmla="*/ 676 h 676"/>
                <a:gd name="T2" fmla="*/ 0 w 26"/>
                <a:gd name="T3" fmla="*/ 0 h 676"/>
                <a:gd name="T4" fmla="*/ 26 w 26"/>
                <a:gd name="T5" fmla="*/ 25 h 676"/>
                <a:gd name="T6" fmla="*/ 26 w 26"/>
                <a:gd name="T7" fmla="*/ 650 h 676"/>
                <a:gd name="T8" fmla="*/ 0 w 26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76">
                  <a:moveTo>
                    <a:pt x="0" y="676"/>
                  </a:moveTo>
                  <a:lnTo>
                    <a:pt x="0" y="0"/>
                  </a:lnTo>
                  <a:lnTo>
                    <a:pt x="26" y="25"/>
                  </a:lnTo>
                  <a:lnTo>
                    <a:pt x="26" y="650"/>
                  </a:lnTo>
                  <a:lnTo>
                    <a:pt x="0" y="676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1351"/>
            <p:cNvSpPr>
              <a:spLocks/>
            </p:cNvSpPr>
            <p:nvPr/>
          </p:nvSpPr>
          <p:spPr bwMode="auto">
            <a:xfrm>
              <a:off x="5305426" y="3640138"/>
              <a:ext cx="7938" cy="242888"/>
            </a:xfrm>
            <a:custGeom>
              <a:avLst/>
              <a:gdLst>
                <a:gd name="T0" fmla="*/ 25 w 25"/>
                <a:gd name="T1" fmla="*/ 676 h 676"/>
                <a:gd name="T2" fmla="*/ 25 w 25"/>
                <a:gd name="T3" fmla="*/ 0 h 676"/>
                <a:gd name="T4" fmla="*/ 0 w 25"/>
                <a:gd name="T5" fmla="*/ 25 h 676"/>
                <a:gd name="T6" fmla="*/ 0 w 25"/>
                <a:gd name="T7" fmla="*/ 650 h 676"/>
                <a:gd name="T8" fmla="*/ 25 w 25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76">
                  <a:moveTo>
                    <a:pt x="25" y="676"/>
                  </a:moveTo>
                  <a:lnTo>
                    <a:pt x="25" y="0"/>
                  </a:lnTo>
                  <a:lnTo>
                    <a:pt x="0" y="25"/>
                  </a:lnTo>
                  <a:lnTo>
                    <a:pt x="0" y="650"/>
                  </a:lnTo>
                  <a:lnTo>
                    <a:pt x="25" y="676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1352"/>
            <p:cNvSpPr>
              <a:spLocks/>
            </p:cNvSpPr>
            <p:nvPr/>
          </p:nvSpPr>
          <p:spPr bwMode="auto">
            <a:xfrm>
              <a:off x="5187951" y="3873500"/>
              <a:ext cx="125413" cy="9525"/>
            </a:xfrm>
            <a:custGeom>
              <a:avLst/>
              <a:gdLst>
                <a:gd name="T0" fmla="*/ 0 w 351"/>
                <a:gd name="T1" fmla="*/ 26 h 26"/>
                <a:gd name="T2" fmla="*/ 351 w 351"/>
                <a:gd name="T3" fmla="*/ 26 h 26"/>
                <a:gd name="T4" fmla="*/ 326 w 351"/>
                <a:gd name="T5" fmla="*/ 0 h 26"/>
                <a:gd name="T6" fmla="*/ 26 w 351"/>
                <a:gd name="T7" fmla="*/ 0 h 26"/>
                <a:gd name="T8" fmla="*/ 0 w 351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6">
                  <a:moveTo>
                    <a:pt x="0" y="26"/>
                  </a:moveTo>
                  <a:lnTo>
                    <a:pt x="351" y="26"/>
                  </a:lnTo>
                  <a:lnTo>
                    <a:pt x="326" y="0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1353"/>
            <p:cNvSpPr>
              <a:spLocks/>
            </p:cNvSpPr>
            <p:nvPr/>
          </p:nvSpPr>
          <p:spPr bwMode="auto">
            <a:xfrm>
              <a:off x="5187951" y="3640138"/>
              <a:ext cx="125413" cy="7938"/>
            </a:xfrm>
            <a:custGeom>
              <a:avLst/>
              <a:gdLst>
                <a:gd name="T0" fmla="*/ 0 w 351"/>
                <a:gd name="T1" fmla="*/ 0 h 25"/>
                <a:gd name="T2" fmla="*/ 351 w 351"/>
                <a:gd name="T3" fmla="*/ 0 h 25"/>
                <a:gd name="T4" fmla="*/ 326 w 351"/>
                <a:gd name="T5" fmla="*/ 25 h 25"/>
                <a:gd name="T6" fmla="*/ 26 w 351"/>
                <a:gd name="T7" fmla="*/ 25 h 25"/>
                <a:gd name="T8" fmla="*/ 0 w 35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5">
                  <a:moveTo>
                    <a:pt x="0" y="0"/>
                  </a:moveTo>
                  <a:lnTo>
                    <a:pt x="351" y="0"/>
                  </a:lnTo>
                  <a:lnTo>
                    <a:pt x="326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1354"/>
            <p:cNvSpPr>
              <a:spLocks noChangeArrowheads="1"/>
            </p:cNvSpPr>
            <p:nvPr/>
          </p:nvSpPr>
          <p:spPr bwMode="auto">
            <a:xfrm>
              <a:off x="5276851" y="3846513"/>
              <a:ext cx="19050" cy="17463"/>
            </a:xfrm>
            <a:prstGeom prst="ellipse">
              <a:avLst/>
            </a:pr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Rectangle 1355"/>
            <p:cNvSpPr>
              <a:spLocks noChangeArrowheads="1"/>
            </p:cNvSpPr>
            <p:nvPr/>
          </p:nvSpPr>
          <p:spPr bwMode="auto">
            <a:xfrm>
              <a:off x="4968876" y="3956050"/>
              <a:ext cx="419100" cy="301625"/>
            </a:xfrm>
            <a:prstGeom prst="rect">
              <a:avLst/>
            </a:prstGeom>
            <a:solidFill>
              <a:srgbClr val="23232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Rectangle 1356"/>
            <p:cNvSpPr>
              <a:spLocks noChangeArrowheads="1"/>
            </p:cNvSpPr>
            <p:nvPr/>
          </p:nvSpPr>
          <p:spPr bwMode="auto">
            <a:xfrm>
              <a:off x="4976813" y="3963988"/>
              <a:ext cx="406400" cy="20638"/>
            </a:xfrm>
            <a:prstGeom prst="rect">
              <a:avLst/>
            </a:prstGeom>
            <a:solidFill>
              <a:srgbClr val="4949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Rectangle 1357"/>
            <p:cNvSpPr>
              <a:spLocks noChangeArrowheads="1"/>
            </p:cNvSpPr>
            <p:nvPr/>
          </p:nvSpPr>
          <p:spPr bwMode="auto">
            <a:xfrm>
              <a:off x="4976813" y="3984625"/>
              <a:ext cx="406400" cy="68263"/>
            </a:xfrm>
            <a:prstGeom prst="rect">
              <a:avLst/>
            </a:prstGeom>
            <a:solidFill>
              <a:srgbClr val="3D3D3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Rectangle 1358"/>
            <p:cNvSpPr>
              <a:spLocks noChangeArrowheads="1"/>
            </p:cNvSpPr>
            <p:nvPr/>
          </p:nvSpPr>
          <p:spPr bwMode="auto">
            <a:xfrm>
              <a:off x="4964113" y="4230688"/>
              <a:ext cx="419100" cy="2063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Rectangle 1359"/>
            <p:cNvSpPr>
              <a:spLocks noChangeArrowheads="1"/>
            </p:cNvSpPr>
            <p:nvPr/>
          </p:nvSpPr>
          <p:spPr bwMode="auto">
            <a:xfrm>
              <a:off x="4964113" y="4156075"/>
              <a:ext cx="419100" cy="74613"/>
            </a:xfrm>
            <a:prstGeom prst="rect">
              <a:avLst/>
            </a:prstGeom>
            <a:solidFill>
              <a:srgbClr val="0F0F0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Rectangle 1360"/>
            <p:cNvSpPr>
              <a:spLocks noChangeArrowheads="1"/>
            </p:cNvSpPr>
            <p:nvPr/>
          </p:nvSpPr>
          <p:spPr bwMode="auto">
            <a:xfrm>
              <a:off x="5381626" y="3956050"/>
              <a:ext cx="6350" cy="3016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Line 1361"/>
            <p:cNvSpPr>
              <a:spLocks noChangeShapeType="1"/>
            </p:cNvSpPr>
            <p:nvPr/>
          </p:nvSpPr>
          <p:spPr bwMode="auto">
            <a:xfrm flipV="1">
              <a:off x="5353051" y="3956050"/>
              <a:ext cx="0" cy="301625"/>
            </a:xfrm>
            <a:prstGeom prst="line">
              <a:avLst/>
            </a:prstGeom>
            <a:noFill/>
            <a:ln w="317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Rectangle 1362"/>
            <p:cNvSpPr>
              <a:spLocks noChangeArrowheads="1"/>
            </p:cNvSpPr>
            <p:nvPr/>
          </p:nvSpPr>
          <p:spPr bwMode="auto">
            <a:xfrm>
              <a:off x="4997451" y="3956050"/>
              <a:ext cx="15875" cy="3016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1363"/>
            <p:cNvSpPr>
              <a:spLocks/>
            </p:cNvSpPr>
            <p:nvPr/>
          </p:nvSpPr>
          <p:spPr bwMode="auto">
            <a:xfrm>
              <a:off x="5000626" y="4011613"/>
              <a:ext cx="265113" cy="190500"/>
            </a:xfrm>
            <a:custGeom>
              <a:avLst/>
              <a:gdLst>
                <a:gd name="T0" fmla="*/ 0 w 735"/>
                <a:gd name="T1" fmla="*/ 0 h 532"/>
                <a:gd name="T2" fmla="*/ 0 w 735"/>
                <a:gd name="T3" fmla="*/ 532 h 532"/>
                <a:gd name="T4" fmla="*/ 469 w 735"/>
                <a:gd name="T5" fmla="*/ 532 h 532"/>
                <a:gd name="T6" fmla="*/ 735 w 735"/>
                <a:gd name="T7" fmla="*/ 266 h 532"/>
                <a:gd name="T8" fmla="*/ 469 w 735"/>
                <a:gd name="T9" fmla="*/ 0 h 532"/>
                <a:gd name="T10" fmla="*/ 0 w 735"/>
                <a:gd name="T11" fmla="*/ 0 h 532"/>
                <a:gd name="T12" fmla="*/ 0 w 735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lnTo>
                    <a:pt x="0" y="532"/>
                  </a:lnTo>
                  <a:lnTo>
                    <a:pt x="469" y="532"/>
                  </a:lnTo>
                  <a:cubicBezTo>
                    <a:pt x="616" y="532"/>
                    <a:pt x="735" y="413"/>
                    <a:pt x="735" y="266"/>
                  </a:cubicBezTo>
                  <a:cubicBezTo>
                    <a:pt x="735" y="119"/>
                    <a:pt x="616" y="0"/>
                    <a:pt x="469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1364"/>
            <p:cNvSpPr>
              <a:spLocks/>
            </p:cNvSpPr>
            <p:nvPr/>
          </p:nvSpPr>
          <p:spPr bwMode="auto">
            <a:xfrm>
              <a:off x="5000626" y="4011613"/>
              <a:ext cx="265113" cy="190500"/>
            </a:xfrm>
            <a:custGeom>
              <a:avLst/>
              <a:gdLst>
                <a:gd name="T0" fmla="*/ 0 w 735"/>
                <a:gd name="T1" fmla="*/ 0 h 532"/>
                <a:gd name="T2" fmla="*/ 0 w 735"/>
                <a:gd name="T3" fmla="*/ 532 h 532"/>
                <a:gd name="T4" fmla="*/ 469 w 735"/>
                <a:gd name="T5" fmla="*/ 532 h 532"/>
                <a:gd name="T6" fmla="*/ 735 w 735"/>
                <a:gd name="T7" fmla="*/ 266 h 532"/>
                <a:gd name="T8" fmla="*/ 469 w 735"/>
                <a:gd name="T9" fmla="*/ 0 h 532"/>
                <a:gd name="T10" fmla="*/ 0 w 735"/>
                <a:gd name="T11" fmla="*/ 0 h 532"/>
                <a:gd name="T12" fmla="*/ 0 w 735"/>
                <a:gd name="T1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lnTo>
                    <a:pt x="0" y="532"/>
                  </a:lnTo>
                  <a:lnTo>
                    <a:pt x="469" y="532"/>
                  </a:lnTo>
                  <a:cubicBezTo>
                    <a:pt x="616" y="532"/>
                    <a:pt x="735" y="413"/>
                    <a:pt x="735" y="266"/>
                  </a:cubicBezTo>
                  <a:cubicBezTo>
                    <a:pt x="735" y="119"/>
                    <a:pt x="616" y="0"/>
                    <a:pt x="469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Rectangle 1365"/>
            <p:cNvSpPr>
              <a:spLocks noChangeArrowheads="1"/>
            </p:cNvSpPr>
            <p:nvPr/>
          </p:nvSpPr>
          <p:spPr bwMode="auto">
            <a:xfrm>
              <a:off x="4911726" y="3944938"/>
              <a:ext cx="98425" cy="323850"/>
            </a:xfrm>
            <a:prstGeom prst="rect">
              <a:avLst/>
            </a:prstGeom>
            <a:solidFill>
              <a:srgbClr val="23232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Rectangle 1366"/>
            <p:cNvSpPr>
              <a:spLocks noChangeArrowheads="1"/>
            </p:cNvSpPr>
            <p:nvPr/>
          </p:nvSpPr>
          <p:spPr bwMode="auto">
            <a:xfrm>
              <a:off x="5387976" y="4070350"/>
              <a:ext cx="22225" cy="73025"/>
            </a:xfrm>
            <a:prstGeom prst="rect">
              <a:avLst/>
            </a:prstGeom>
            <a:solidFill>
              <a:srgbClr val="6D6D6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Rectangle 1367"/>
            <p:cNvSpPr>
              <a:spLocks noChangeArrowheads="1"/>
            </p:cNvSpPr>
            <p:nvPr/>
          </p:nvSpPr>
          <p:spPr bwMode="auto">
            <a:xfrm>
              <a:off x="5387976" y="4035425"/>
              <a:ext cx="12700" cy="142875"/>
            </a:xfrm>
            <a:prstGeom prst="rect">
              <a:avLst/>
            </a:prstGeom>
            <a:solidFill>
              <a:srgbClr val="4949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Rectangle 1368"/>
            <p:cNvSpPr>
              <a:spLocks noChangeArrowheads="1"/>
            </p:cNvSpPr>
            <p:nvPr/>
          </p:nvSpPr>
          <p:spPr bwMode="auto">
            <a:xfrm>
              <a:off x="4921251" y="3949700"/>
              <a:ext cx="79375" cy="14288"/>
            </a:xfrm>
            <a:prstGeom prst="rect">
              <a:avLst/>
            </a:prstGeom>
            <a:solidFill>
              <a:srgbClr val="4949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Rectangle 1369"/>
            <p:cNvSpPr>
              <a:spLocks noChangeArrowheads="1"/>
            </p:cNvSpPr>
            <p:nvPr/>
          </p:nvSpPr>
          <p:spPr bwMode="auto">
            <a:xfrm>
              <a:off x="4921251" y="4251325"/>
              <a:ext cx="79375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1370"/>
            <p:cNvSpPr>
              <a:spLocks/>
            </p:cNvSpPr>
            <p:nvPr/>
          </p:nvSpPr>
          <p:spPr bwMode="auto">
            <a:xfrm>
              <a:off x="4968876" y="2757488"/>
              <a:ext cx="63500" cy="52388"/>
            </a:xfrm>
            <a:custGeom>
              <a:avLst/>
              <a:gdLst>
                <a:gd name="T0" fmla="*/ 68 w 173"/>
                <a:gd name="T1" fmla="*/ 0 h 144"/>
                <a:gd name="T2" fmla="*/ 173 w 173"/>
                <a:gd name="T3" fmla="*/ 0 h 144"/>
                <a:gd name="T4" fmla="*/ 173 w 173"/>
                <a:gd name="T5" fmla="*/ 72 h 144"/>
                <a:gd name="T6" fmla="*/ 173 w 173"/>
                <a:gd name="T7" fmla="*/ 144 h 144"/>
                <a:gd name="T8" fmla="*/ 68 w 173"/>
                <a:gd name="T9" fmla="*/ 144 h 144"/>
                <a:gd name="T10" fmla="*/ 0 w 173"/>
                <a:gd name="T11" fmla="*/ 144 h 144"/>
                <a:gd name="T12" fmla="*/ 0 w 173"/>
                <a:gd name="T13" fmla="*/ 32 h 144"/>
                <a:gd name="T14" fmla="*/ 32 w 173"/>
                <a:gd name="T15" fmla="*/ 0 h 144"/>
                <a:gd name="T16" fmla="*/ 68 w 173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44">
                  <a:moveTo>
                    <a:pt x="68" y="0"/>
                  </a:moveTo>
                  <a:lnTo>
                    <a:pt x="173" y="0"/>
                  </a:lnTo>
                  <a:lnTo>
                    <a:pt x="173" y="72"/>
                  </a:lnTo>
                  <a:lnTo>
                    <a:pt x="173" y="144"/>
                  </a:lnTo>
                  <a:lnTo>
                    <a:pt x="68" y="144"/>
                  </a:lnTo>
                  <a:lnTo>
                    <a:pt x="0" y="144"/>
                  </a:lnTo>
                  <a:lnTo>
                    <a:pt x="0" y="32"/>
                  </a:lnTo>
                  <a:cubicBezTo>
                    <a:pt x="0" y="15"/>
                    <a:pt x="15" y="0"/>
                    <a:pt x="32" y="0"/>
                  </a:cubicBezTo>
                  <a:cubicBezTo>
                    <a:pt x="32" y="0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1371"/>
            <p:cNvSpPr>
              <a:spLocks/>
            </p:cNvSpPr>
            <p:nvPr/>
          </p:nvSpPr>
          <p:spPr bwMode="auto">
            <a:xfrm>
              <a:off x="4968876" y="2757488"/>
              <a:ext cx="11113" cy="52388"/>
            </a:xfrm>
            <a:custGeom>
              <a:avLst/>
              <a:gdLst>
                <a:gd name="T0" fmla="*/ 29 w 29"/>
                <a:gd name="T1" fmla="*/ 0 h 144"/>
                <a:gd name="T2" fmla="*/ 29 w 29"/>
                <a:gd name="T3" fmla="*/ 144 h 144"/>
                <a:gd name="T4" fmla="*/ 0 w 29"/>
                <a:gd name="T5" fmla="*/ 144 h 144"/>
                <a:gd name="T6" fmla="*/ 0 w 29"/>
                <a:gd name="T7" fmla="*/ 27 h 144"/>
                <a:gd name="T8" fmla="*/ 29 w 29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4">
                  <a:moveTo>
                    <a:pt x="29" y="0"/>
                  </a:moveTo>
                  <a:lnTo>
                    <a:pt x="29" y="144"/>
                  </a:lnTo>
                  <a:lnTo>
                    <a:pt x="0" y="144"/>
                  </a:lnTo>
                  <a:lnTo>
                    <a:pt x="0" y="27"/>
                  </a:lnTo>
                  <a:cubicBezTo>
                    <a:pt x="0" y="13"/>
                    <a:pt x="2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Rectangle 1372"/>
            <p:cNvSpPr>
              <a:spLocks noChangeArrowheads="1"/>
            </p:cNvSpPr>
            <p:nvPr/>
          </p:nvSpPr>
          <p:spPr bwMode="auto">
            <a:xfrm>
              <a:off x="4843463" y="2809875"/>
              <a:ext cx="466725" cy="412750"/>
            </a:xfrm>
            <a:prstGeom prst="rect">
              <a:avLst/>
            </a:prstGeom>
            <a:solidFill>
              <a:srgbClr val="B3B3B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Rectangle 1373"/>
            <p:cNvSpPr>
              <a:spLocks noChangeArrowheads="1"/>
            </p:cNvSpPr>
            <p:nvPr/>
          </p:nvSpPr>
          <p:spPr bwMode="auto">
            <a:xfrm>
              <a:off x="4748213" y="2809875"/>
              <a:ext cx="95250" cy="412750"/>
            </a:xfrm>
            <a:prstGeom prst="rect">
              <a:avLst/>
            </a:prstGeom>
            <a:solidFill>
              <a:srgbClr val="99999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Rectangle 1374"/>
            <p:cNvSpPr>
              <a:spLocks noChangeArrowheads="1"/>
            </p:cNvSpPr>
            <p:nvPr/>
          </p:nvSpPr>
          <p:spPr bwMode="auto">
            <a:xfrm>
              <a:off x="4748213" y="3195638"/>
              <a:ext cx="561975" cy="26988"/>
            </a:xfrm>
            <a:prstGeom prst="rect">
              <a:avLst/>
            </a:prstGeom>
            <a:solidFill>
              <a:srgbClr val="CCCCC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Rectangle 1375"/>
            <p:cNvSpPr>
              <a:spLocks noChangeArrowheads="1"/>
            </p:cNvSpPr>
            <p:nvPr/>
          </p:nvSpPr>
          <p:spPr bwMode="auto">
            <a:xfrm>
              <a:off x="4748213" y="2809875"/>
              <a:ext cx="561975" cy="254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1376"/>
            <p:cNvSpPr>
              <a:spLocks/>
            </p:cNvSpPr>
            <p:nvPr/>
          </p:nvSpPr>
          <p:spPr bwMode="auto">
            <a:xfrm>
              <a:off x="4968876" y="3222625"/>
              <a:ext cx="63500" cy="50800"/>
            </a:xfrm>
            <a:custGeom>
              <a:avLst/>
              <a:gdLst>
                <a:gd name="T0" fmla="*/ 68 w 173"/>
                <a:gd name="T1" fmla="*/ 144 h 144"/>
                <a:gd name="T2" fmla="*/ 173 w 173"/>
                <a:gd name="T3" fmla="*/ 144 h 144"/>
                <a:gd name="T4" fmla="*/ 173 w 173"/>
                <a:gd name="T5" fmla="*/ 72 h 144"/>
                <a:gd name="T6" fmla="*/ 173 w 173"/>
                <a:gd name="T7" fmla="*/ 0 h 144"/>
                <a:gd name="T8" fmla="*/ 68 w 173"/>
                <a:gd name="T9" fmla="*/ 0 h 144"/>
                <a:gd name="T10" fmla="*/ 0 w 173"/>
                <a:gd name="T11" fmla="*/ 0 h 144"/>
                <a:gd name="T12" fmla="*/ 0 w 173"/>
                <a:gd name="T13" fmla="*/ 112 h 144"/>
                <a:gd name="T14" fmla="*/ 32 w 173"/>
                <a:gd name="T15" fmla="*/ 144 h 144"/>
                <a:gd name="T16" fmla="*/ 68 w 173"/>
                <a:gd name="T1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44">
                  <a:moveTo>
                    <a:pt x="68" y="144"/>
                  </a:moveTo>
                  <a:lnTo>
                    <a:pt x="173" y="144"/>
                  </a:lnTo>
                  <a:lnTo>
                    <a:pt x="173" y="72"/>
                  </a:lnTo>
                  <a:lnTo>
                    <a:pt x="173" y="0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2"/>
                  </a:lnTo>
                  <a:cubicBezTo>
                    <a:pt x="0" y="129"/>
                    <a:pt x="15" y="144"/>
                    <a:pt x="32" y="144"/>
                  </a:cubicBezTo>
                  <a:lnTo>
                    <a:pt x="68" y="144"/>
                  </a:lnTo>
                  <a:close/>
                </a:path>
              </a:pathLst>
            </a:custGeom>
            <a:solidFill>
              <a:srgbClr val="B3B3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1377"/>
            <p:cNvSpPr>
              <a:spLocks/>
            </p:cNvSpPr>
            <p:nvPr/>
          </p:nvSpPr>
          <p:spPr bwMode="auto">
            <a:xfrm>
              <a:off x="4968876" y="3222625"/>
              <a:ext cx="11113" cy="50800"/>
            </a:xfrm>
            <a:custGeom>
              <a:avLst/>
              <a:gdLst>
                <a:gd name="T0" fmla="*/ 29 w 29"/>
                <a:gd name="T1" fmla="*/ 144 h 144"/>
                <a:gd name="T2" fmla="*/ 29 w 29"/>
                <a:gd name="T3" fmla="*/ 0 h 144"/>
                <a:gd name="T4" fmla="*/ 0 w 29"/>
                <a:gd name="T5" fmla="*/ 0 h 144"/>
                <a:gd name="T6" fmla="*/ 0 w 29"/>
                <a:gd name="T7" fmla="*/ 117 h 144"/>
                <a:gd name="T8" fmla="*/ 29 w 29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4">
                  <a:moveTo>
                    <a:pt x="29" y="14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17"/>
                  </a:lnTo>
                  <a:cubicBezTo>
                    <a:pt x="0" y="131"/>
                    <a:pt x="20" y="144"/>
                    <a:pt x="29" y="144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1378"/>
            <p:cNvSpPr>
              <a:spLocks/>
            </p:cNvSpPr>
            <p:nvPr/>
          </p:nvSpPr>
          <p:spPr bwMode="auto">
            <a:xfrm>
              <a:off x="5057776" y="2513013"/>
              <a:ext cx="263525" cy="203200"/>
            </a:xfrm>
            <a:custGeom>
              <a:avLst/>
              <a:gdLst>
                <a:gd name="T0" fmla="*/ 220 w 732"/>
                <a:gd name="T1" fmla="*/ 564 h 564"/>
                <a:gd name="T2" fmla="*/ 220 w 732"/>
                <a:gd name="T3" fmla="*/ 551 h 564"/>
                <a:gd name="T4" fmla="*/ 512 w 732"/>
                <a:gd name="T5" fmla="*/ 551 h 564"/>
                <a:gd name="T6" fmla="*/ 512 w 732"/>
                <a:gd name="T7" fmla="*/ 564 h 564"/>
                <a:gd name="T8" fmla="*/ 732 w 732"/>
                <a:gd name="T9" fmla="*/ 564 h 564"/>
                <a:gd name="T10" fmla="*/ 732 w 732"/>
                <a:gd name="T11" fmla="*/ 0 h 564"/>
                <a:gd name="T12" fmla="*/ 0 w 732"/>
                <a:gd name="T13" fmla="*/ 0 h 564"/>
                <a:gd name="T14" fmla="*/ 0 w 732"/>
                <a:gd name="T15" fmla="*/ 564 h 564"/>
                <a:gd name="T16" fmla="*/ 220 w 732"/>
                <a:gd name="T1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64">
                  <a:moveTo>
                    <a:pt x="220" y="564"/>
                  </a:moveTo>
                  <a:lnTo>
                    <a:pt x="220" y="551"/>
                  </a:lnTo>
                  <a:lnTo>
                    <a:pt x="512" y="551"/>
                  </a:lnTo>
                  <a:lnTo>
                    <a:pt x="512" y="564"/>
                  </a:lnTo>
                  <a:lnTo>
                    <a:pt x="732" y="564"/>
                  </a:lnTo>
                  <a:lnTo>
                    <a:pt x="732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220" y="564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1379"/>
            <p:cNvSpPr>
              <a:spLocks/>
            </p:cNvSpPr>
            <p:nvPr/>
          </p:nvSpPr>
          <p:spPr bwMode="auto">
            <a:xfrm>
              <a:off x="5057776" y="2479675"/>
              <a:ext cx="263525" cy="201613"/>
            </a:xfrm>
            <a:custGeom>
              <a:avLst/>
              <a:gdLst>
                <a:gd name="T0" fmla="*/ 512 w 732"/>
                <a:gd name="T1" fmla="*/ 0 h 559"/>
                <a:gd name="T2" fmla="*/ 512 w 732"/>
                <a:gd name="T3" fmla="*/ 13 h 559"/>
                <a:gd name="T4" fmla="*/ 220 w 732"/>
                <a:gd name="T5" fmla="*/ 13 h 559"/>
                <a:gd name="T6" fmla="*/ 220 w 732"/>
                <a:gd name="T7" fmla="*/ 0 h 559"/>
                <a:gd name="T8" fmla="*/ 0 w 732"/>
                <a:gd name="T9" fmla="*/ 0 h 559"/>
                <a:gd name="T10" fmla="*/ 0 w 732"/>
                <a:gd name="T11" fmla="*/ 559 h 559"/>
                <a:gd name="T12" fmla="*/ 732 w 732"/>
                <a:gd name="T13" fmla="*/ 559 h 559"/>
                <a:gd name="T14" fmla="*/ 732 w 732"/>
                <a:gd name="T15" fmla="*/ 0 h 559"/>
                <a:gd name="T16" fmla="*/ 512 w 732"/>
                <a:gd name="T1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2" h="559">
                  <a:moveTo>
                    <a:pt x="512" y="0"/>
                  </a:moveTo>
                  <a:lnTo>
                    <a:pt x="512" y="13"/>
                  </a:lnTo>
                  <a:lnTo>
                    <a:pt x="220" y="13"/>
                  </a:lnTo>
                  <a:lnTo>
                    <a:pt x="220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732" y="559"/>
                  </a:lnTo>
                  <a:lnTo>
                    <a:pt x="732" y="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1380"/>
            <p:cNvSpPr>
              <a:spLocks noChangeArrowheads="1"/>
            </p:cNvSpPr>
            <p:nvPr/>
          </p:nvSpPr>
          <p:spPr bwMode="auto">
            <a:xfrm>
              <a:off x="5124451" y="2532063"/>
              <a:ext cx="130175" cy="130175"/>
            </a:xfrm>
            <a:prstGeom prst="ellipse">
              <a:avLst/>
            </a:prstGeom>
            <a:solidFill>
              <a:srgbClr val="641D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1381"/>
            <p:cNvSpPr>
              <a:spLocks/>
            </p:cNvSpPr>
            <p:nvPr/>
          </p:nvSpPr>
          <p:spPr bwMode="auto">
            <a:xfrm>
              <a:off x="5124451" y="2528888"/>
              <a:ext cx="130175" cy="68263"/>
            </a:xfrm>
            <a:custGeom>
              <a:avLst/>
              <a:gdLst>
                <a:gd name="T0" fmla="*/ 361 w 361"/>
                <a:gd name="T1" fmla="*/ 181 h 190"/>
                <a:gd name="T2" fmla="*/ 180 w 361"/>
                <a:gd name="T3" fmla="*/ 0 h 190"/>
                <a:gd name="T4" fmla="*/ 0 w 361"/>
                <a:gd name="T5" fmla="*/ 181 h 190"/>
                <a:gd name="T6" fmla="*/ 0 w 361"/>
                <a:gd name="T7" fmla="*/ 190 h 190"/>
                <a:gd name="T8" fmla="*/ 180 w 361"/>
                <a:gd name="T9" fmla="*/ 9 h 190"/>
                <a:gd name="T10" fmla="*/ 361 w 361"/>
                <a:gd name="T11" fmla="*/ 190 h 190"/>
                <a:gd name="T12" fmla="*/ 361 w 361"/>
                <a:gd name="T13" fmla="*/ 18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190">
                  <a:moveTo>
                    <a:pt x="361" y="181"/>
                  </a:moveTo>
                  <a:cubicBezTo>
                    <a:pt x="361" y="81"/>
                    <a:pt x="280" y="0"/>
                    <a:pt x="180" y="0"/>
                  </a:cubicBezTo>
                  <a:cubicBezTo>
                    <a:pt x="80" y="0"/>
                    <a:pt x="0" y="81"/>
                    <a:pt x="0" y="181"/>
                  </a:cubicBezTo>
                  <a:lnTo>
                    <a:pt x="0" y="190"/>
                  </a:lnTo>
                  <a:cubicBezTo>
                    <a:pt x="0" y="90"/>
                    <a:pt x="80" y="9"/>
                    <a:pt x="180" y="9"/>
                  </a:cubicBezTo>
                  <a:cubicBezTo>
                    <a:pt x="280" y="9"/>
                    <a:pt x="361" y="90"/>
                    <a:pt x="361" y="190"/>
                  </a:cubicBezTo>
                  <a:lnTo>
                    <a:pt x="361" y="1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1382"/>
            <p:cNvSpPr>
              <a:spLocks noChangeArrowheads="1"/>
            </p:cNvSpPr>
            <p:nvPr/>
          </p:nvSpPr>
          <p:spPr bwMode="auto">
            <a:xfrm>
              <a:off x="5126038" y="2535238"/>
              <a:ext cx="125413" cy="125413"/>
            </a:xfrm>
            <a:prstGeom prst="ellipse">
              <a:avLst/>
            </a:prstGeom>
            <a:solidFill>
              <a:srgbClr val="8527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1383"/>
            <p:cNvSpPr>
              <a:spLocks noChangeArrowheads="1"/>
            </p:cNvSpPr>
            <p:nvPr/>
          </p:nvSpPr>
          <p:spPr bwMode="auto">
            <a:xfrm>
              <a:off x="5126038" y="2536825"/>
              <a:ext cx="125413" cy="125413"/>
            </a:xfrm>
            <a:prstGeom prst="ellipse">
              <a:avLst/>
            </a:prstGeom>
            <a:solidFill>
              <a:srgbClr val="8527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1384"/>
            <p:cNvSpPr>
              <a:spLocks/>
            </p:cNvSpPr>
            <p:nvPr/>
          </p:nvSpPr>
          <p:spPr bwMode="auto">
            <a:xfrm>
              <a:off x="5187951" y="2535238"/>
              <a:ext cx="65088" cy="125413"/>
            </a:xfrm>
            <a:custGeom>
              <a:avLst/>
              <a:gdLst>
                <a:gd name="T0" fmla="*/ 8 w 182"/>
                <a:gd name="T1" fmla="*/ 348 h 348"/>
                <a:gd name="T2" fmla="*/ 182 w 182"/>
                <a:gd name="T3" fmla="*/ 174 h 348"/>
                <a:gd name="T4" fmla="*/ 8 w 182"/>
                <a:gd name="T5" fmla="*/ 0 h 348"/>
                <a:gd name="T6" fmla="*/ 0 w 182"/>
                <a:gd name="T7" fmla="*/ 0 h 348"/>
                <a:gd name="T8" fmla="*/ 174 w 182"/>
                <a:gd name="T9" fmla="*/ 174 h 348"/>
                <a:gd name="T10" fmla="*/ 0 w 182"/>
                <a:gd name="T11" fmla="*/ 348 h 348"/>
                <a:gd name="T12" fmla="*/ 8 w 182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48">
                  <a:moveTo>
                    <a:pt x="8" y="348"/>
                  </a:moveTo>
                  <a:cubicBezTo>
                    <a:pt x="104" y="348"/>
                    <a:pt x="182" y="270"/>
                    <a:pt x="182" y="174"/>
                  </a:cubicBezTo>
                  <a:cubicBezTo>
                    <a:pt x="182" y="77"/>
                    <a:pt x="104" y="0"/>
                    <a:pt x="8" y="0"/>
                  </a:cubicBezTo>
                  <a:lnTo>
                    <a:pt x="0" y="0"/>
                  </a:lnTo>
                  <a:cubicBezTo>
                    <a:pt x="96" y="0"/>
                    <a:pt x="174" y="78"/>
                    <a:pt x="174" y="174"/>
                  </a:cubicBezTo>
                  <a:cubicBezTo>
                    <a:pt x="174" y="270"/>
                    <a:pt x="96" y="348"/>
                    <a:pt x="0" y="348"/>
                  </a:cubicBezTo>
                  <a:lnTo>
                    <a:pt x="8" y="3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1385"/>
            <p:cNvSpPr>
              <a:spLocks/>
            </p:cNvSpPr>
            <p:nvPr/>
          </p:nvSpPr>
          <p:spPr bwMode="auto">
            <a:xfrm>
              <a:off x="5126038" y="2535238"/>
              <a:ext cx="65088" cy="125413"/>
            </a:xfrm>
            <a:custGeom>
              <a:avLst/>
              <a:gdLst>
                <a:gd name="T0" fmla="*/ 182 w 182"/>
                <a:gd name="T1" fmla="*/ 0 h 348"/>
                <a:gd name="T2" fmla="*/ 8 w 182"/>
                <a:gd name="T3" fmla="*/ 174 h 348"/>
                <a:gd name="T4" fmla="*/ 182 w 182"/>
                <a:gd name="T5" fmla="*/ 348 h 348"/>
                <a:gd name="T6" fmla="*/ 174 w 182"/>
                <a:gd name="T7" fmla="*/ 348 h 348"/>
                <a:gd name="T8" fmla="*/ 0 w 182"/>
                <a:gd name="T9" fmla="*/ 174 h 348"/>
                <a:gd name="T10" fmla="*/ 174 w 182"/>
                <a:gd name="T11" fmla="*/ 0 h 348"/>
                <a:gd name="T12" fmla="*/ 182 w 182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48">
                  <a:moveTo>
                    <a:pt x="182" y="0"/>
                  </a:moveTo>
                  <a:cubicBezTo>
                    <a:pt x="86" y="0"/>
                    <a:pt x="8" y="78"/>
                    <a:pt x="8" y="174"/>
                  </a:cubicBezTo>
                  <a:cubicBezTo>
                    <a:pt x="8" y="270"/>
                    <a:pt x="86" y="348"/>
                    <a:pt x="182" y="348"/>
                  </a:cubicBezTo>
                  <a:lnTo>
                    <a:pt x="174" y="348"/>
                  </a:lnTo>
                  <a:cubicBezTo>
                    <a:pt x="78" y="348"/>
                    <a:pt x="0" y="270"/>
                    <a:pt x="0" y="174"/>
                  </a:cubicBezTo>
                  <a:cubicBezTo>
                    <a:pt x="0" y="77"/>
                    <a:pt x="78" y="0"/>
                    <a:pt x="174" y="0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Rectangle 1386"/>
            <p:cNvSpPr>
              <a:spLocks noChangeArrowheads="1"/>
            </p:cNvSpPr>
            <p:nvPr/>
          </p:nvSpPr>
          <p:spPr bwMode="auto">
            <a:xfrm>
              <a:off x="5057776" y="2709863"/>
              <a:ext cx="79375" cy="63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Rectangle 1387"/>
            <p:cNvSpPr>
              <a:spLocks noChangeArrowheads="1"/>
            </p:cNvSpPr>
            <p:nvPr/>
          </p:nvSpPr>
          <p:spPr bwMode="auto">
            <a:xfrm>
              <a:off x="5241926" y="2709863"/>
              <a:ext cx="79375" cy="63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Rectangle 1388"/>
            <p:cNvSpPr>
              <a:spLocks noChangeArrowheads="1"/>
            </p:cNvSpPr>
            <p:nvPr/>
          </p:nvSpPr>
          <p:spPr bwMode="auto">
            <a:xfrm>
              <a:off x="5137151" y="2706688"/>
              <a:ext cx="104775" cy="47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Rectangle 1389"/>
            <p:cNvSpPr>
              <a:spLocks noChangeArrowheads="1"/>
            </p:cNvSpPr>
            <p:nvPr/>
          </p:nvSpPr>
          <p:spPr bwMode="auto">
            <a:xfrm>
              <a:off x="5057776" y="2479675"/>
              <a:ext cx="79375" cy="47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Rectangle 1390"/>
            <p:cNvSpPr>
              <a:spLocks noChangeArrowheads="1"/>
            </p:cNvSpPr>
            <p:nvPr/>
          </p:nvSpPr>
          <p:spPr bwMode="auto">
            <a:xfrm>
              <a:off x="5241926" y="2479675"/>
              <a:ext cx="79375" cy="47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Rectangle 1391"/>
            <p:cNvSpPr>
              <a:spLocks noChangeArrowheads="1"/>
            </p:cNvSpPr>
            <p:nvPr/>
          </p:nvSpPr>
          <p:spPr bwMode="auto">
            <a:xfrm>
              <a:off x="5137151" y="2484438"/>
              <a:ext cx="104775" cy="476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Rectangle 1392"/>
            <p:cNvSpPr>
              <a:spLocks noChangeArrowheads="1"/>
            </p:cNvSpPr>
            <p:nvPr/>
          </p:nvSpPr>
          <p:spPr bwMode="auto">
            <a:xfrm>
              <a:off x="5321301" y="2660650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Rectangle 1393"/>
            <p:cNvSpPr>
              <a:spLocks noChangeArrowheads="1"/>
            </p:cNvSpPr>
            <p:nvPr/>
          </p:nvSpPr>
          <p:spPr bwMode="auto">
            <a:xfrm>
              <a:off x="5321301" y="2505075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Rectangle 1394"/>
            <p:cNvSpPr>
              <a:spLocks noChangeArrowheads="1"/>
            </p:cNvSpPr>
            <p:nvPr/>
          </p:nvSpPr>
          <p:spPr bwMode="auto">
            <a:xfrm>
              <a:off x="5024438" y="2574925"/>
              <a:ext cx="34925" cy="42863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Rectangle 1395"/>
            <p:cNvSpPr>
              <a:spLocks noChangeArrowheads="1"/>
            </p:cNvSpPr>
            <p:nvPr/>
          </p:nvSpPr>
          <p:spPr bwMode="auto">
            <a:xfrm>
              <a:off x="5024438" y="2660650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Rectangle 1396"/>
            <p:cNvSpPr>
              <a:spLocks noChangeArrowheads="1"/>
            </p:cNvSpPr>
            <p:nvPr/>
          </p:nvSpPr>
          <p:spPr bwMode="auto">
            <a:xfrm>
              <a:off x="5024438" y="2505075"/>
              <a:ext cx="34925" cy="28575"/>
            </a:xfrm>
            <a:prstGeom prst="rect">
              <a:avLst/>
            </a:prstGeom>
            <a:solidFill>
              <a:srgbClr val="E6E6E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Rectangle 1397"/>
            <p:cNvSpPr>
              <a:spLocks noChangeArrowheads="1"/>
            </p:cNvSpPr>
            <p:nvPr/>
          </p:nvSpPr>
          <p:spPr bwMode="auto">
            <a:xfrm>
              <a:off x="5024438" y="2574925"/>
              <a:ext cx="4763" cy="428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Rectangle 1398"/>
            <p:cNvSpPr>
              <a:spLocks noChangeArrowheads="1"/>
            </p:cNvSpPr>
            <p:nvPr/>
          </p:nvSpPr>
          <p:spPr bwMode="auto">
            <a:xfrm>
              <a:off x="5024438" y="2660650"/>
              <a:ext cx="4763" cy="285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Rectangle 1399"/>
            <p:cNvSpPr>
              <a:spLocks noChangeArrowheads="1"/>
            </p:cNvSpPr>
            <p:nvPr/>
          </p:nvSpPr>
          <p:spPr bwMode="auto">
            <a:xfrm>
              <a:off x="5024438" y="2505075"/>
              <a:ext cx="4763" cy="285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Rectangle 1400"/>
            <p:cNvSpPr>
              <a:spLocks noChangeArrowheads="1"/>
            </p:cNvSpPr>
            <p:nvPr/>
          </p:nvSpPr>
          <p:spPr bwMode="auto">
            <a:xfrm>
              <a:off x="5356226" y="2660650"/>
              <a:ext cx="1588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Rectangle 1401"/>
            <p:cNvSpPr>
              <a:spLocks noChangeArrowheads="1"/>
            </p:cNvSpPr>
            <p:nvPr/>
          </p:nvSpPr>
          <p:spPr bwMode="auto">
            <a:xfrm>
              <a:off x="5356226" y="2505075"/>
              <a:ext cx="1588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Rectangle 1402"/>
            <p:cNvSpPr>
              <a:spLocks noChangeArrowheads="1"/>
            </p:cNvSpPr>
            <p:nvPr/>
          </p:nvSpPr>
          <p:spPr bwMode="auto">
            <a:xfrm>
              <a:off x="5322888" y="2660650"/>
              <a:ext cx="3175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Rectangle 1403"/>
            <p:cNvSpPr>
              <a:spLocks noChangeArrowheads="1"/>
            </p:cNvSpPr>
            <p:nvPr/>
          </p:nvSpPr>
          <p:spPr bwMode="auto">
            <a:xfrm>
              <a:off x="5322888" y="2505075"/>
              <a:ext cx="3175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1404"/>
            <p:cNvSpPr>
              <a:spLocks noEditPoints="1"/>
            </p:cNvSpPr>
            <p:nvPr/>
          </p:nvSpPr>
          <p:spPr bwMode="auto">
            <a:xfrm>
              <a:off x="5099051" y="2725738"/>
              <a:ext cx="33338" cy="38100"/>
            </a:xfrm>
            <a:custGeom>
              <a:avLst/>
              <a:gdLst>
                <a:gd name="T0" fmla="*/ 0 w 93"/>
                <a:gd name="T1" fmla="*/ 106 h 106"/>
                <a:gd name="T2" fmla="*/ 0 w 93"/>
                <a:gd name="T3" fmla="*/ 0 h 106"/>
                <a:gd name="T4" fmla="*/ 46 w 93"/>
                <a:gd name="T5" fmla="*/ 0 h 106"/>
                <a:gd name="T6" fmla="*/ 68 w 93"/>
                <a:gd name="T7" fmla="*/ 3 h 106"/>
                <a:gd name="T8" fmla="*/ 79 w 93"/>
                <a:gd name="T9" fmla="*/ 13 h 106"/>
                <a:gd name="T10" fmla="*/ 84 w 93"/>
                <a:gd name="T11" fmla="*/ 29 h 106"/>
                <a:gd name="T12" fmla="*/ 77 w 93"/>
                <a:gd name="T13" fmla="*/ 48 h 106"/>
                <a:gd name="T14" fmla="*/ 54 w 93"/>
                <a:gd name="T15" fmla="*/ 58 h 106"/>
                <a:gd name="T16" fmla="*/ 63 w 93"/>
                <a:gd name="T17" fmla="*/ 63 h 106"/>
                <a:gd name="T18" fmla="*/ 74 w 93"/>
                <a:gd name="T19" fmla="*/ 77 h 106"/>
                <a:gd name="T20" fmla="*/ 93 w 93"/>
                <a:gd name="T21" fmla="*/ 106 h 106"/>
                <a:gd name="T22" fmla="*/ 75 w 93"/>
                <a:gd name="T23" fmla="*/ 106 h 106"/>
                <a:gd name="T24" fmla="*/ 61 w 93"/>
                <a:gd name="T25" fmla="*/ 84 h 106"/>
                <a:gd name="T26" fmla="*/ 51 w 93"/>
                <a:gd name="T27" fmla="*/ 69 h 106"/>
                <a:gd name="T28" fmla="*/ 44 w 93"/>
                <a:gd name="T29" fmla="*/ 62 h 106"/>
                <a:gd name="T30" fmla="*/ 37 w 93"/>
                <a:gd name="T31" fmla="*/ 59 h 106"/>
                <a:gd name="T32" fmla="*/ 30 w 93"/>
                <a:gd name="T33" fmla="*/ 59 h 106"/>
                <a:gd name="T34" fmla="*/ 14 w 93"/>
                <a:gd name="T35" fmla="*/ 59 h 106"/>
                <a:gd name="T36" fmla="*/ 14 w 93"/>
                <a:gd name="T37" fmla="*/ 106 h 106"/>
                <a:gd name="T38" fmla="*/ 0 w 93"/>
                <a:gd name="T39" fmla="*/ 106 h 106"/>
                <a:gd name="T40" fmla="*/ 14 w 93"/>
                <a:gd name="T41" fmla="*/ 47 h 106"/>
                <a:gd name="T42" fmla="*/ 44 w 93"/>
                <a:gd name="T43" fmla="*/ 47 h 106"/>
                <a:gd name="T44" fmla="*/ 58 w 93"/>
                <a:gd name="T45" fmla="*/ 45 h 106"/>
                <a:gd name="T46" fmla="*/ 67 w 93"/>
                <a:gd name="T47" fmla="*/ 38 h 106"/>
                <a:gd name="T48" fmla="*/ 70 w 93"/>
                <a:gd name="T49" fmla="*/ 29 h 106"/>
                <a:gd name="T50" fmla="*/ 64 w 93"/>
                <a:gd name="T51" fmla="*/ 17 h 106"/>
                <a:gd name="T52" fmla="*/ 47 w 93"/>
                <a:gd name="T53" fmla="*/ 12 h 106"/>
                <a:gd name="T54" fmla="*/ 14 w 93"/>
                <a:gd name="T55" fmla="*/ 12 h 106"/>
                <a:gd name="T56" fmla="*/ 14 w 93"/>
                <a:gd name="T57" fmla="*/ 4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06">
                  <a:moveTo>
                    <a:pt x="0" y="106"/>
                  </a:moveTo>
                  <a:lnTo>
                    <a:pt x="0" y="0"/>
                  </a:lnTo>
                  <a:lnTo>
                    <a:pt x="46" y="0"/>
                  </a:lnTo>
                  <a:cubicBezTo>
                    <a:pt x="56" y="0"/>
                    <a:pt x="63" y="1"/>
                    <a:pt x="68" y="3"/>
                  </a:cubicBezTo>
                  <a:cubicBezTo>
                    <a:pt x="73" y="5"/>
                    <a:pt x="77" y="8"/>
                    <a:pt x="79" y="13"/>
                  </a:cubicBezTo>
                  <a:cubicBezTo>
                    <a:pt x="82" y="18"/>
                    <a:pt x="84" y="23"/>
                    <a:pt x="84" y="29"/>
                  </a:cubicBezTo>
                  <a:cubicBezTo>
                    <a:pt x="84" y="36"/>
                    <a:pt x="81" y="43"/>
                    <a:pt x="77" y="48"/>
                  </a:cubicBezTo>
                  <a:cubicBezTo>
                    <a:pt x="72" y="53"/>
                    <a:pt x="64" y="56"/>
                    <a:pt x="54" y="58"/>
                  </a:cubicBezTo>
                  <a:cubicBezTo>
                    <a:pt x="58" y="59"/>
                    <a:pt x="61" y="61"/>
                    <a:pt x="63" y="63"/>
                  </a:cubicBezTo>
                  <a:cubicBezTo>
                    <a:pt x="67" y="67"/>
                    <a:pt x="71" y="71"/>
                    <a:pt x="74" y="77"/>
                  </a:cubicBezTo>
                  <a:lnTo>
                    <a:pt x="93" y="106"/>
                  </a:lnTo>
                  <a:lnTo>
                    <a:pt x="75" y="106"/>
                  </a:lnTo>
                  <a:lnTo>
                    <a:pt x="61" y="84"/>
                  </a:lnTo>
                  <a:cubicBezTo>
                    <a:pt x="57" y="77"/>
                    <a:pt x="54" y="72"/>
                    <a:pt x="51" y="69"/>
                  </a:cubicBezTo>
                  <a:cubicBezTo>
                    <a:pt x="48" y="66"/>
                    <a:pt x="46" y="63"/>
                    <a:pt x="44" y="62"/>
                  </a:cubicBezTo>
                  <a:cubicBezTo>
                    <a:pt x="42" y="61"/>
                    <a:pt x="40" y="60"/>
                    <a:pt x="37" y="59"/>
                  </a:cubicBezTo>
                  <a:cubicBezTo>
                    <a:pt x="36" y="59"/>
                    <a:pt x="33" y="59"/>
                    <a:pt x="30" y="59"/>
                  </a:cubicBezTo>
                  <a:lnTo>
                    <a:pt x="14" y="59"/>
                  </a:lnTo>
                  <a:lnTo>
                    <a:pt x="14" y="106"/>
                  </a:lnTo>
                  <a:lnTo>
                    <a:pt x="0" y="106"/>
                  </a:lnTo>
                  <a:close/>
                  <a:moveTo>
                    <a:pt x="14" y="47"/>
                  </a:moveTo>
                  <a:lnTo>
                    <a:pt x="44" y="47"/>
                  </a:lnTo>
                  <a:cubicBezTo>
                    <a:pt x="50" y="47"/>
                    <a:pt x="55" y="46"/>
                    <a:pt x="58" y="45"/>
                  </a:cubicBezTo>
                  <a:cubicBezTo>
                    <a:pt x="62" y="43"/>
                    <a:pt x="65" y="41"/>
                    <a:pt x="67" y="38"/>
                  </a:cubicBezTo>
                  <a:cubicBezTo>
                    <a:pt x="69" y="35"/>
                    <a:pt x="70" y="32"/>
                    <a:pt x="70" y="29"/>
                  </a:cubicBezTo>
                  <a:cubicBezTo>
                    <a:pt x="70" y="24"/>
                    <a:pt x="68" y="20"/>
                    <a:pt x="64" y="17"/>
                  </a:cubicBezTo>
                  <a:cubicBezTo>
                    <a:pt x="60" y="13"/>
                    <a:pt x="55" y="12"/>
                    <a:pt x="47" y="12"/>
                  </a:cubicBezTo>
                  <a:lnTo>
                    <a:pt x="14" y="12"/>
                  </a:lnTo>
                  <a:lnTo>
                    <a:pt x="14" y="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1405"/>
            <p:cNvSpPr>
              <a:spLocks/>
            </p:cNvSpPr>
            <p:nvPr/>
          </p:nvSpPr>
          <p:spPr bwMode="auto">
            <a:xfrm>
              <a:off x="5137151" y="2725738"/>
              <a:ext cx="28575" cy="38100"/>
            </a:xfrm>
            <a:custGeom>
              <a:avLst/>
              <a:gdLst>
                <a:gd name="T0" fmla="*/ 0 w 79"/>
                <a:gd name="T1" fmla="*/ 106 h 106"/>
                <a:gd name="T2" fmla="*/ 0 w 79"/>
                <a:gd name="T3" fmla="*/ 0 h 106"/>
                <a:gd name="T4" fmla="*/ 76 w 79"/>
                <a:gd name="T5" fmla="*/ 0 h 106"/>
                <a:gd name="T6" fmla="*/ 76 w 79"/>
                <a:gd name="T7" fmla="*/ 13 h 106"/>
                <a:gd name="T8" fmla="*/ 14 w 79"/>
                <a:gd name="T9" fmla="*/ 13 h 106"/>
                <a:gd name="T10" fmla="*/ 14 w 79"/>
                <a:gd name="T11" fmla="*/ 45 h 106"/>
                <a:gd name="T12" fmla="*/ 72 w 79"/>
                <a:gd name="T13" fmla="*/ 45 h 106"/>
                <a:gd name="T14" fmla="*/ 72 w 79"/>
                <a:gd name="T15" fmla="*/ 57 h 106"/>
                <a:gd name="T16" fmla="*/ 14 w 79"/>
                <a:gd name="T17" fmla="*/ 57 h 106"/>
                <a:gd name="T18" fmla="*/ 14 w 79"/>
                <a:gd name="T19" fmla="*/ 93 h 106"/>
                <a:gd name="T20" fmla="*/ 79 w 79"/>
                <a:gd name="T21" fmla="*/ 93 h 106"/>
                <a:gd name="T22" fmla="*/ 79 w 79"/>
                <a:gd name="T23" fmla="*/ 106 h 106"/>
                <a:gd name="T24" fmla="*/ 0 w 79"/>
                <a:gd name="T2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6">
                  <a:moveTo>
                    <a:pt x="0" y="10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13"/>
                  </a:lnTo>
                  <a:lnTo>
                    <a:pt x="14" y="13"/>
                  </a:lnTo>
                  <a:lnTo>
                    <a:pt x="14" y="45"/>
                  </a:lnTo>
                  <a:lnTo>
                    <a:pt x="72" y="45"/>
                  </a:lnTo>
                  <a:lnTo>
                    <a:pt x="72" y="57"/>
                  </a:lnTo>
                  <a:lnTo>
                    <a:pt x="14" y="57"/>
                  </a:lnTo>
                  <a:lnTo>
                    <a:pt x="14" y="93"/>
                  </a:lnTo>
                  <a:lnTo>
                    <a:pt x="79" y="93"/>
                  </a:lnTo>
                  <a:lnTo>
                    <a:pt x="79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1406"/>
            <p:cNvSpPr>
              <a:spLocks/>
            </p:cNvSpPr>
            <p:nvPr/>
          </p:nvSpPr>
          <p:spPr bwMode="auto">
            <a:xfrm>
              <a:off x="5170488" y="2725738"/>
              <a:ext cx="30163" cy="39688"/>
            </a:xfrm>
            <a:custGeom>
              <a:avLst/>
              <a:gdLst>
                <a:gd name="T0" fmla="*/ 0 w 84"/>
                <a:gd name="T1" fmla="*/ 74 h 109"/>
                <a:gd name="T2" fmla="*/ 14 w 84"/>
                <a:gd name="T3" fmla="*/ 72 h 109"/>
                <a:gd name="T4" fmla="*/ 18 w 84"/>
                <a:gd name="T5" fmla="*/ 85 h 109"/>
                <a:gd name="T6" fmla="*/ 29 w 84"/>
                <a:gd name="T7" fmla="*/ 94 h 109"/>
                <a:gd name="T8" fmla="*/ 45 w 84"/>
                <a:gd name="T9" fmla="*/ 97 h 109"/>
                <a:gd name="T10" fmla="*/ 59 w 84"/>
                <a:gd name="T11" fmla="*/ 94 h 109"/>
                <a:gd name="T12" fmla="*/ 68 w 84"/>
                <a:gd name="T13" fmla="*/ 88 h 109"/>
                <a:gd name="T14" fmla="*/ 71 w 84"/>
                <a:gd name="T15" fmla="*/ 79 h 109"/>
                <a:gd name="T16" fmla="*/ 68 w 84"/>
                <a:gd name="T17" fmla="*/ 70 h 109"/>
                <a:gd name="T18" fmla="*/ 59 w 84"/>
                <a:gd name="T19" fmla="*/ 64 h 109"/>
                <a:gd name="T20" fmla="*/ 40 w 84"/>
                <a:gd name="T21" fmla="*/ 59 h 109"/>
                <a:gd name="T22" fmla="*/ 19 w 84"/>
                <a:gd name="T23" fmla="*/ 52 h 109"/>
                <a:gd name="T24" fmla="*/ 8 w 84"/>
                <a:gd name="T25" fmla="*/ 42 h 109"/>
                <a:gd name="T26" fmla="*/ 5 w 84"/>
                <a:gd name="T27" fmla="*/ 29 h 109"/>
                <a:gd name="T28" fmla="*/ 9 w 84"/>
                <a:gd name="T29" fmla="*/ 14 h 109"/>
                <a:gd name="T30" fmla="*/ 22 w 84"/>
                <a:gd name="T31" fmla="*/ 4 h 109"/>
                <a:gd name="T32" fmla="*/ 42 w 84"/>
                <a:gd name="T33" fmla="*/ 0 h 109"/>
                <a:gd name="T34" fmla="*/ 62 w 84"/>
                <a:gd name="T35" fmla="*/ 4 h 109"/>
                <a:gd name="T36" fmla="*/ 76 w 84"/>
                <a:gd name="T37" fmla="*/ 15 h 109"/>
                <a:gd name="T38" fmla="*/ 81 w 84"/>
                <a:gd name="T39" fmla="*/ 32 h 109"/>
                <a:gd name="T40" fmla="*/ 68 w 84"/>
                <a:gd name="T41" fmla="*/ 33 h 109"/>
                <a:gd name="T42" fmla="*/ 61 w 84"/>
                <a:gd name="T43" fmla="*/ 18 h 109"/>
                <a:gd name="T44" fmla="*/ 42 w 84"/>
                <a:gd name="T45" fmla="*/ 13 h 109"/>
                <a:gd name="T46" fmla="*/ 24 w 84"/>
                <a:gd name="T47" fmla="*/ 17 h 109"/>
                <a:gd name="T48" fmla="*/ 18 w 84"/>
                <a:gd name="T49" fmla="*/ 28 h 109"/>
                <a:gd name="T50" fmla="*/ 22 w 84"/>
                <a:gd name="T51" fmla="*/ 38 h 109"/>
                <a:gd name="T52" fmla="*/ 43 w 84"/>
                <a:gd name="T53" fmla="*/ 45 h 109"/>
                <a:gd name="T54" fmla="*/ 66 w 84"/>
                <a:gd name="T55" fmla="*/ 52 h 109"/>
                <a:gd name="T56" fmla="*/ 80 w 84"/>
                <a:gd name="T57" fmla="*/ 63 h 109"/>
                <a:gd name="T58" fmla="*/ 84 w 84"/>
                <a:gd name="T59" fmla="*/ 78 h 109"/>
                <a:gd name="T60" fmla="*/ 80 w 84"/>
                <a:gd name="T61" fmla="*/ 94 h 109"/>
                <a:gd name="T62" fmla="*/ 66 w 84"/>
                <a:gd name="T63" fmla="*/ 105 h 109"/>
                <a:gd name="T64" fmla="*/ 45 w 84"/>
                <a:gd name="T65" fmla="*/ 109 h 109"/>
                <a:gd name="T66" fmla="*/ 21 w 84"/>
                <a:gd name="T67" fmla="*/ 105 h 109"/>
                <a:gd name="T68" fmla="*/ 6 w 84"/>
                <a:gd name="T69" fmla="*/ 93 h 109"/>
                <a:gd name="T70" fmla="*/ 0 w 84"/>
                <a:gd name="T71" fmla="*/ 7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09">
                  <a:moveTo>
                    <a:pt x="0" y="74"/>
                  </a:moveTo>
                  <a:lnTo>
                    <a:pt x="14" y="72"/>
                  </a:lnTo>
                  <a:cubicBezTo>
                    <a:pt x="14" y="78"/>
                    <a:pt x="16" y="82"/>
                    <a:pt x="18" y="85"/>
                  </a:cubicBezTo>
                  <a:cubicBezTo>
                    <a:pt x="20" y="89"/>
                    <a:pt x="24" y="92"/>
                    <a:pt x="29" y="94"/>
                  </a:cubicBezTo>
                  <a:cubicBezTo>
                    <a:pt x="33" y="96"/>
                    <a:pt x="39" y="97"/>
                    <a:pt x="45" y="97"/>
                  </a:cubicBezTo>
                  <a:cubicBezTo>
                    <a:pt x="50" y="97"/>
                    <a:pt x="55" y="96"/>
                    <a:pt x="59" y="94"/>
                  </a:cubicBezTo>
                  <a:cubicBezTo>
                    <a:pt x="63" y="93"/>
                    <a:pt x="66" y="91"/>
                    <a:pt x="68" y="88"/>
                  </a:cubicBezTo>
                  <a:cubicBezTo>
                    <a:pt x="70" y="85"/>
                    <a:pt x="71" y="82"/>
                    <a:pt x="71" y="79"/>
                  </a:cubicBezTo>
                  <a:cubicBezTo>
                    <a:pt x="71" y="76"/>
                    <a:pt x="70" y="73"/>
                    <a:pt x="68" y="70"/>
                  </a:cubicBezTo>
                  <a:cubicBezTo>
                    <a:pt x="66" y="68"/>
                    <a:pt x="63" y="66"/>
                    <a:pt x="59" y="64"/>
                  </a:cubicBezTo>
                  <a:cubicBezTo>
                    <a:pt x="56" y="63"/>
                    <a:pt x="50" y="61"/>
                    <a:pt x="40" y="59"/>
                  </a:cubicBezTo>
                  <a:cubicBezTo>
                    <a:pt x="30" y="57"/>
                    <a:pt x="23" y="54"/>
                    <a:pt x="19" y="52"/>
                  </a:cubicBezTo>
                  <a:cubicBezTo>
                    <a:pt x="14" y="50"/>
                    <a:pt x="11" y="46"/>
                    <a:pt x="8" y="42"/>
                  </a:cubicBezTo>
                  <a:cubicBezTo>
                    <a:pt x="6" y="39"/>
                    <a:pt x="5" y="34"/>
                    <a:pt x="5" y="29"/>
                  </a:cubicBezTo>
                  <a:cubicBezTo>
                    <a:pt x="5" y="24"/>
                    <a:pt x="6" y="19"/>
                    <a:pt x="9" y="14"/>
                  </a:cubicBezTo>
                  <a:cubicBezTo>
                    <a:pt x="12" y="10"/>
                    <a:pt x="16" y="6"/>
                    <a:pt x="22" y="4"/>
                  </a:cubicBezTo>
                  <a:cubicBezTo>
                    <a:pt x="28" y="1"/>
                    <a:pt x="35" y="0"/>
                    <a:pt x="42" y="0"/>
                  </a:cubicBezTo>
                  <a:cubicBezTo>
                    <a:pt x="49" y="0"/>
                    <a:pt x="56" y="2"/>
                    <a:pt x="62" y="4"/>
                  </a:cubicBezTo>
                  <a:cubicBezTo>
                    <a:pt x="68" y="7"/>
                    <a:pt x="73" y="10"/>
                    <a:pt x="76" y="15"/>
                  </a:cubicBezTo>
                  <a:cubicBezTo>
                    <a:pt x="79" y="20"/>
                    <a:pt x="81" y="26"/>
                    <a:pt x="81" y="32"/>
                  </a:cubicBezTo>
                  <a:lnTo>
                    <a:pt x="68" y="33"/>
                  </a:lnTo>
                  <a:cubicBezTo>
                    <a:pt x="67" y="26"/>
                    <a:pt x="65" y="21"/>
                    <a:pt x="61" y="18"/>
                  </a:cubicBezTo>
                  <a:cubicBezTo>
                    <a:pt x="56" y="14"/>
                    <a:pt x="50" y="13"/>
                    <a:pt x="42" y="13"/>
                  </a:cubicBezTo>
                  <a:cubicBezTo>
                    <a:pt x="34" y="13"/>
                    <a:pt x="28" y="14"/>
                    <a:pt x="24" y="17"/>
                  </a:cubicBezTo>
                  <a:cubicBezTo>
                    <a:pt x="20" y="20"/>
                    <a:pt x="18" y="24"/>
                    <a:pt x="18" y="28"/>
                  </a:cubicBezTo>
                  <a:cubicBezTo>
                    <a:pt x="18" y="32"/>
                    <a:pt x="19" y="35"/>
                    <a:pt x="22" y="38"/>
                  </a:cubicBezTo>
                  <a:cubicBezTo>
                    <a:pt x="25" y="40"/>
                    <a:pt x="32" y="43"/>
                    <a:pt x="43" y="45"/>
                  </a:cubicBezTo>
                  <a:cubicBezTo>
                    <a:pt x="54" y="48"/>
                    <a:pt x="62" y="50"/>
                    <a:pt x="66" y="52"/>
                  </a:cubicBezTo>
                  <a:cubicBezTo>
                    <a:pt x="73" y="55"/>
                    <a:pt x="77" y="58"/>
                    <a:pt x="80" y="63"/>
                  </a:cubicBezTo>
                  <a:cubicBezTo>
                    <a:pt x="83" y="67"/>
                    <a:pt x="84" y="72"/>
                    <a:pt x="84" y="78"/>
                  </a:cubicBezTo>
                  <a:cubicBezTo>
                    <a:pt x="84" y="83"/>
                    <a:pt x="83" y="89"/>
                    <a:pt x="80" y="94"/>
                  </a:cubicBezTo>
                  <a:cubicBezTo>
                    <a:pt x="76" y="99"/>
                    <a:pt x="72" y="102"/>
                    <a:pt x="66" y="105"/>
                  </a:cubicBezTo>
                  <a:cubicBezTo>
                    <a:pt x="60" y="108"/>
                    <a:pt x="53" y="109"/>
                    <a:pt x="45" y="109"/>
                  </a:cubicBezTo>
                  <a:cubicBezTo>
                    <a:pt x="36" y="109"/>
                    <a:pt x="28" y="108"/>
                    <a:pt x="21" y="105"/>
                  </a:cubicBezTo>
                  <a:cubicBezTo>
                    <a:pt x="15" y="102"/>
                    <a:pt x="10" y="98"/>
                    <a:pt x="6" y="93"/>
                  </a:cubicBezTo>
                  <a:cubicBezTo>
                    <a:pt x="3" y="87"/>
                    <a:pt x="1" y="81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1407"/>
            <p:cNvSpPr>
              <a:spLocks/>
            </p:cNvSpPr>
            <p:nvPr/>
          </p:nvSpPr>
          <p:spPr bwMode="auto">
            <a:xfrm>
              <a:off x="5208588" y="2725738"/>
              <a:ext cx="26988" cy="38100"/>
            </a:xfrm>
            <a:custGeom>
              <a:avLst/>
              <a:gdLst>
                <a:gd name="T0" fmla="*/ 0 w 79"/>
                <a:gd name="T1" fmla="*/ 106 h 106"/>
                <a:gd name="T2" fmla="*/ 0 w 79"/>
                <a:gd name="T3" fmla="*/ 0 h 106"/>
                <a:gd name="T4" fmla="*/ 76 w 79"/>
                <a:gd name="T5" fmla="*/ 0 h 106"/>
                <a:gd name="T6" fmla="*/ 76 w 79"/>
                <a:gd name="T7" fmla="*/ 13 h 106"/>
                <a:gd name="T8" fmla="*/ 14 w 79"/>
                <a:gd name="T9" fmla="*/ 13 h 106"/>
                <a:gd name="T10" fmla="*/ 14 w 79"/>
                <a:gd name="T11" fmla="*/ 45 h 106"/>
                <a:gd name="T12" fmla="*/ 72 w 79"/>
                <a:gd name="T13" fmla="*/ 45 h 106"/>
                <a:gd name="T14" fmla="*/ 72 w 79"/>
                <a:gd name="T15" fmla="*/ 57 h 106"/>
                <a:gd name="T16" fmla="*/ 14 w 79"/>
                <a:gd name="T17" fmla="*/ 57 h 106"/>
                <a:gd name="T18" fmla="*/ 14 w 79"/>
                <a:gd name="T19" fmla="*/ 93 h 106"/>
                <a:gd name="T20" fmla="*/ 79 w 79"/>
                <a:gd name="T21" fmla="*/ 93 h 106"/>
                <a:gd name="T22" fmla="*/ 79 w 79"/>
                <a:gd name="T23" fmla="*/ 106 h 106"/>
                <a:gd name="T24" fmla="*/ 0 w 79"/>
                <a:gd name="T2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6">
                  <a:moveTo>
                    <a:pt x="0" y="10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13"/>
                  </a:lnTo>
                  <a:lnTo>
                    <a:pt x="14" y="13"/>
                  </a:lnTo>
                  <a:lnTo>
                    <a:pt x="14" y="45"/>
                  </a:lnTo>
                  <a:lnTo>
                    <a:pt x="72" y="45"/>
                  </a:lnTo>
                  <a:lnTo>
                    <a:pt x="72" y="57"/>
                  </a:lnTo>
                  <a:lnTo>
                    <a:pt x="14" y="57"/>
                  </a:lnTo>
                  <a:lnTo>
                    <a:pt x="14" y="93"/>
                  </a:lnTo>
                  <a:lnTo>
                    <a:pt x="79" y="93"/>
                  </a:lnTo>
                  <a:lnTo>
                    <a:pt x="79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1408"/>
            <p:cNvSpPr>
              <a:spLocks/>
            </p:cNvSpPr>
            <p:nvPr/>
          </p:nvSpPr>
          <p:spPr bwMode="auto">
            <a:xfrm>
              <a:off x="5240338" y="2725738"/>
              <a:ext cx="30163" cy="38100"/>
            </a:xfrm>
            <a:custGeom>
              <a:avLst/>
              <a:gdLst>
                <a:gd name="T0" fmla="*/ 35 w 84"/>
                <a:gd name="T1" fmla="*/ 106 h 106"/>
                <a:gd name="T2" fmla="*/ 35 w 84"/>
                <a:gd name="T3" fmla="*/ 13 h 106"/>
                <a:gd name="T4" fmla="*/ 0 w 84"/>
                <a:gd name="T5" fmla="*/ 13 h 106"/>
                <a:gd name="T6" fmla="*/ 0 w 84"/>
                <a:gd name="T7" fmla="*/ 0 h 106"/>
                <a:gd name="T8" fmla="*/ 84 w 84"/>
                <a:gd name="T9" fmla="*/ 0 h 106"/>
                <a:gd name="T10" fmla="*/ 84 w 84"/>
                <a:gd name="T11" fmla="*/ 13 h 106"/>
                <a:gd name="T12" fmla="*/ 49 w 84"/>
                <a:gd name="T13" fmla="*/ 13 h 106"/>
                <a:gd name="T14" fmla="*/ 49 w 84"/>
                <a:gd name="T15" fmla="*/ 106 h 106"/>
                <a:gd name="T16" fmla="*/ 35 w 84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06">
                  <a:moveTo>
                    <a:pt x="35" y="106"/>
                  </a:moveTo>
                  <a:lnTo>
                    <a:pt x="35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3"/>
                  </a:lnTo>
                  <a:lnTo>
                    <a:pt x="49" y="13"/>
                  </a:lnTo>
                  <a:lnTo>
                    <a:pt x="49" y="106"/>
                  </a:lnTo>
                  <a:lnTo>
                    <a:pt x="35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Rectangle 1409"/>
            <p:cNvSpPr>
              <a:spLocks noChangeArrowheads="1"/>
            </p:cNvSpPr>
            <p:nvPr/>
          </p:nvSpPr>
          <p:spPr bwMode="auto">
            <a:xfrm>
              <a:off x="5603876" y="2513013"/>
              <a:ext cx="915988" cy="90488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Rectangle 1410"/>
            <p:cNvSpPr>
              <a:spLocks noChangeArrowheads="1"/>
            </p:cNvSpPr>
            <p:nvPr/>
          </p:nvSpPr>
          <p:spPr bwMode="auto">
            <a:xfrm>
              <a:off x="5632451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411"/>
            <p:cNvSpPr>
              <a:spLocks/>
            </p:cNvSpPr>
            <p:nvPr/>
          </p:nvSpPr>
          <p:spPr bwMode="auto">
            <a:xfrm>
              <a:off x="5619751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1412"/>
            <p:cNvSpPr>
              <a:spLocks/>
            </p:cNvSpPr>
            <p:nvPr/>
          </p:nvSpPr>
          <p:spPr bwMode="auto">
            <a:xfrm>
              <a:off x="5667376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1413"/>
            <p:cNvSpPr>
              <a:spLocks/>
            </p:cNvSpPr>
            <p:nvPr/>
          </p:nvSpPr>
          <p:spPr bwMode="auto">
            <a:xfrm>
              <a:off x="5619751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1414"/>
            <p:cNvSpPr>
              <a:spLocks/>
            </p:cNvSpPr>
            <p:nvPr/>
          </p:nvSpPr>
          <p:spPr bwMode="auto">
            <a:xfrm>
              <a:off x="5619751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Rectangle 1415"/>
            <p:cNvSpPr>
              <a:spLocks noChangeArrowheads="1"/>
            </p:cNvSpPr>
            <p:nvPr/>
          </p:nvSpPr>
          <p:spPr bwMode="auto">
            <a:xfrm>
              <a:off x="5724526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1416"/>
            <p:cNvSpPr>
              <a:spLocks/>
            </p:cNvSpPr>
            <p:nvPr/>
          </p:nvSpPr>
          <p:spPr bwMode="auto">
            <a:xfrm>
              <a:off x="5710238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1417"/>
            <p:cNvSpPr>
              <a:spLocks/>
            </p:cNvSpPr>
            <p:nvPr/>
          </p:nvSpPr>
          <p:spPr bwMode="auto">
            <a:xfrm>
              <a:off x="5759451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1418"/>
            <p:cNvSpPr>
              <a:spLocks/>
            </p:cNvSpPr>
            <p:nvPr/>
          </p:nvSpPr>
          <p:spPr bwMode="auto">
            <a:xfrm>
              <a:off x="5710238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4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4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1419"/>
            <p:cNvSpPr>
              <a:spLocks/>
            </p:cNvSpPr>
            <p:nvPr/>
          </p:nvSpPr>
          <p:spPr bwMode="auto">
            <a:xfrm>
              <a:off x="5710238" y="2527300"/>
              <a:ext cx="14288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Rectangle 1420"/>
            <p:cNvSpPr>
              <a:spLocks noChangeArrowheads="1"/>
            </p:cNvSpPr>
            <p:nvPr/>
          </p:nvSpPr>
          <p:spPr bwMode="auto">
            <a:xfrm>
              <a:off x="5815013" y="2541588"/>
              <a:ext cx="36513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1421"/>
            <p:cNvSpPr>
              <a:spLocks/>
            </p:cNvSpPr>
            <p:nvPr/>
          </p:nvSpPr>
          <p:spPr bwMode="auto">
            <a:xfrm>
              <a:off x="5802313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1422"/>
            <p:cNvSpPr>
              <a:spLocks/>
            </p:cNvSpPr>
            <p:nvPr/>
          </p:nvSpPr>
          <p:spPr bwMode="auto">
            <a:xfrm>
              <a:off x="5851526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1423"/>
            <p:cNvSpPr>
              <a:spLocks/>
            </p:cNvSpPr>
            <p:nvPr/>
          </p:nvSpPr>
          <p:spPr bwMode="auto">
            <a:xfrm>
              <a:off x="5802313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1424"/>
            <p:cNvSpPr>
              <a:spLocks/>
            </p:cNvSpPr>
            <p:nvPr/>
          </p:nvSpPr>
          <p:spPr bwMode="auto">
            <a:xfrm>
              <a:off x="5802313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Rectangle 1425"/>
            <p:cNvSpPr>
              <a:spLocks noChangeArrowheads="1"/>
            </p:cNvSpPr>
            <p:nvPr/>
          </p:nvSpPr>
          <p:spPr bwMode="auto">
            <a:xfrm>
              <a:off x="5907088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1426"/>
            <p:cNvSpPr>
              <a:spLocks/>
            </p:cNvSpPr>
            <p:nvPr/>
          </p:nvSpPr>
          <p:spPr bwMode="auto">
            <a:xfrm>
              <a:off x="5894388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1427"/>
            <p:cNvSpPr>
              <a:spLocks/>
            </p:cNvSpPr>
            <p:nvPr/>
          </p:nvSpPr>
          <p:spPr bwMode="auto">
            <a:xfrm>
              <a:off x="5942013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1428"/>
            <p:cNvSpPr>
              <a:spLocks/>
            </p:cNvSpPr>
            <p:nvPr/>
          </p:nvSpPr>
          <p:spPr bwMode="auto">
            <a:xfrm>
              <a:off x="5894388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1429"/>
            <p:cNvSpPr>
              <a:spLocks/>
            </p:cNvSpPr>
            <p:nvPr/>
          </p:nvSpPr>
          <p:spPr bwMode="auto">
            <a:xfrm>
              <a:off x="5894388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Rectangle 1430"/>
            <p:cNvSpPr>
              <a:spLocks noChangeArrowheads="1"/>
            </p:cNvSpPr>
            <p:nvPr/>
          </p:nvSpPr>
          <p:spPr bwMode="auto">
            <a:xfrm>
              <a:off x="5999163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1431"/>
            <p:cNvSpPr>
              <a:spLocks/>
            </p:cNvSpPr>
            <p:nvPr/>
          </p:nvSpPr>
          <p:spPr bwMode="auto">
            <a:xfrm>
              <a:off x="5984876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1432"/>
            <p:cNvSpPr>
              <a:spLocks/>
            </p:cNvSpPr>
            <p:nvPr/>
          </p:nvSpPr>
          <p:spPr bwMode="auto">
            <a:xfrm>
              <a:off x="6034088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1433"/>
            <p:cNvSpPr>
              <a:spLocks/>
            </p:cNvSpPr>
            <p:nvPr/>
          </p:nvSpPr>
          <p:spPr bwMode="auto">
            <a:xfrm>
              <a:off x="5984876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1434"/>
            <p:cNvSpPr>
              <a:spLocks/>
            </p:cNvSpPr>
            <p:nvPr/>
          </p:nvSpPr>
          <p:spPr bwMode="auto">
            <a:xfrm>
              <a:off x="5984876" y="2527300"/>
              <a:ext cx="14288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Rectangle 1435"/>
            <p:cNvSpPr>
              <a:spLocks noChangeArrowheads="1"/>
            </p:cNvSpPr>
            <p:nvPr/>
          </p:nvSpPr>
          <p:spPr bwMode="auto">
            <a:xfrm>
              <a:off x="6091238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1436"/>
            <p:cNvSpPr>
              <a:spLocks/>
            </p:cNvSpPr>
            <p:nvPr/>
          </p:nvSpPr>
          <p:spPr bwMode="auto">
            <a:xfrm>
              <a:off x="6076951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1437"/>
            <p:cNvSpPr>
              <a:spLocks/>
            </p:cNvSpPr>
            <p:nvPr/>
          </p:nvSpPr>
          <p:spPr bwMode="auto">
            <a:xfrm>
              <a:off x="6126163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1438"/>
            <p:cNvSpPr>
              <a:spLocks/>
            </p:cNvSpPr>
            <p:nvPr/>
          </p:nvSpPr>
          <p:spPr bwMode="auto">
            <a:xfrm>
              <a:off x="6076951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4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4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1439"/>
            <p:cNvSpPr>
              <a:spLocks/>
            </p:cNvSpPr>
            <p:nvPr/>
          </p:nvSpPr>
          <p:spPr bwMode="auto">
            <a:xfrm>
              <a:off x="6076951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Rectangle 1440"/>
            <p:cNvSpPr>
              <a:spLocks noChangeArrowheads="1"/>
            </p:cNvSpPr>
            <p:nvPr/>
          </p:nvSpPr>
          <p:spPr bwMode="auto">
            <a:xfrm>
              <a:off x="6181726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1441"/>
            <p:cNvSpPr>
              <a:spLocks/>
            </p:cNvSpPr>
            <p:nvPr/>
          </p:nvSpPr>
          <p:spPr bwMode="auto">
            <a:xfrm>
              <a:off x="6169026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1442"/>
            <p:cNvSpPr>
              <a:spLocks/>
            </p:cNvSpPr>
            <p:nvPr/>
          </p:nvSpPr>
          <p:spPr bwMode="auto">
            <a:xfrm>
              <a:off x="6216651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1443"/>
            <p:cNvSpPr>
              <a:spLocks/>
            </p:cNvSpPr>
            <p:nvPr/>
          </p:nvSpPr>
          <p:spPr bwMode="auto">
            <a:xfrm>
              <a:off x="6169026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4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4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1444"/>
            <p:cNvSpPr>
              <a:spLocks/>
            </p:cNvSpPr>
            <p:nvPr/>
          </p:nvSpPr>
          <p:spPr bwMode="auto">
            <a:xfrm>
              <a:off x="6169026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Rectangle 1445"/>
            <p:cNvSpPr>
              <a:spLocks noChangeArrowheads="1"/>
            </p:cNvSpPr>
            <p:nvPr/>
          </p:nvSpPr>
          <p:spPr bwMode="auto">
            <a:xfrm>
              <a:off x="6273801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1446"/>
            <p:cNvSpPr>
              <a:spLocks/>
            </p:cNvSpPr>
            <p:nvPr/>
          </p:nvSpPr>
          <p:spPr bwMode="auto">
            <a:xfrm>
              <a:off x="6259513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1447"/>
            <p:cNvSpPr>
              <a:spLocks/>
            </p:cNvSpPr>
            <p:nvPr/>
          </p:nvSpPr>
          <p:spPr bwMode="auto">
            <a:xfrm>
              <a:off x="6308726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1448"/>
            <p:cNvSpPr>
              <a:spLocks/>
            </p:cNvSpPr>
            <p:nvPr/>
          </p:nvSpPr>
          <p:spPr bwMode="auto">
            <a:xfrm>
              <a:off x="6259513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449"/>
            <p:cNvSpPr>
              <a:spLocks/>
            </p:cNvSpPr>
            <p:nvPr/>
          </p:nvSpPr>
          <p:spPr bwMode="auto">
            <a:xfrm>
              <a:off x="6259513" y="2527300"/>
              <a:ext cx="14288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Rectangle 1450"/>
            <p:cNvSpPr>
              <a:spLocks noChangeArrowheads="1"/>
            </p:cNvSpPr>
            <p:nvPr/>
          </p:nvSpPr>
          <p:spPr bwMode="auto">
            <a:xfrm>
              <a:off x="6364288" y="2541588"/>
              <a:ext cx="36513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451"/>
            <p:cNvSpPr>
              <a:spLocks/>
            </p:cNvSpPr>
            <p:nvPr/>
          </p:nvSpPr>
          <p:spPr bwMode="auto">
            <a:xfrm>
              <a:off x="6351588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1452"/>
            <p:cNvSpPr>
              <a:spLocks/>
            </p:cNvSpPr>
            <p:nvPr/>
          </p:nvSpPr>
          <p:spPr bwMode="auto">
            <a:xfrm>
              <a:off x="6400801" y="2527300"/>
              <a:ext cx="12700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1453"/>
            <p:cNvSpPr>
              <a:spLocks/>
            </p:cNvSpPr>
            <p:nvPr/>
          </p:nvSpPr>
          <p:spPr bwMode="auto">
            <a:xfrm>
              <a:off x="6351588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1454"/>
            <p:cNvSpPr>
              <a:spLocks/>
            </p:cNvSpPr>
            <p:nvPr/>
          </p:nvSpPr>
          <p:spPr bwMode="auto">
            <a:xfrm>
              <a:off x="6351588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Rectangle 1455"/>
            <p:cNvSpPr>
              <a:spLocks noChangeArrowheads="1"/>
            </p:cNvSpPr>
            <p:nvPr/>
          </p:nvSpPr>
          <p:spPr bwMode="auto">
            <a:xfrm>
              <a:off x="6456363" y="2541588"/>
              <a:ext cx="34925" cy="349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1456"/>
            <p:cNvSpPr>
              <a:spLocks/>
            </p:cNvSpPr>
            <p:nvPr/>
          </p:nvSpPr>
          <p:spPr bwMode="auto">
            <a:xfrm>
              <a:off x="6443663" y="2527300"/>
              <a:ext cx="61913" cy="14288"/>
            </a:xfrm>
            <a:custGeom>
              <a:avLst/>
              <a:gdLst>
                <a:gd name="T0" fmla="*/ 0 w 171"/>
                <a:gd name="T1" fmla="*/ 0 h 36"/>
                <a:gd name="T2" fmla="*/ 36 w 171"/>
                <a:gd name="T3" fmla="*/ 36 h 36"/>
                <a:gd name="T4" fmla="*/ 135 w 171"/>
                <a:gd name="T5" fmla="*/ 36 h 36"/>
                <a:gd name="T6" fmla="*/ 171 w 171"/>
                <a:gd name="T7" fmla="*/ 0 h 36"/>
                <a:gd name="T8" fmla="*/ 0 w 17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0"/>
                  </a:moveTo>
                  <a:lnTo>
                    <a:pt x="36" y="36"/>
                  </a:lnTo>
                  <a:lnTo>
                    <a:pt x="135" y="36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1457"/>
            <p:cNvSpPr>
              <a:spLocks/>
            </p:cNvSpPr>
            <p:nvPr/>
          </p:nvSpPr>
          <p:spPr bwMode="auto">
            <a:xfrm>
              <a:off x="6491288" y="2527300"/>
              <a:ext cx="14288" cy="61913"/>
            </a:xfrm>
            <a:custGeom>
              <a:avLst/>
              <a:gdLst>
                <a:gd name="T0" fmla="*/ 36 w 36"/>
                <a:gd name="T1" fmla="*/ 0 h 170"/>
                <a:gd name="T2" fmla="*/ 0 w 36"/>
                <a:gd name="T3" fmla="*/ 36 h 170"/>
                <a:gd name="T4" fmla="*/ 0 w 36"/>
                <a:gd name="T5" fmla="*/ 134 h 170"/>
                <a:gd name="T6" fmla="*/ 36 w 36"/>
                <a:gd name="T7" fmla="*/ 170 h 170"/>
                <a:gd name="T8" fmla="*/ 36 w 3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36" y="0"/>
                  </a:moveTo>
                  <a:lnTo>
                    <a:pt x="0" y="36"/>
                  </a:lnTo>
                  <a:lnTo>
                    <a:pt x="0" y="134"/>
                  </a:lnTo>
                  <a:lnTo>
                    <a:pt x="36" y="17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1458"/>
            <p:cNvSpPr>
              <a:spLocks/>
            </p:cNvSpPr>
            <p:nvPr/>
          </p:nvSpPr>
          <p:spPr bwMode="auto">
            <a:xfrm>
              <a:off x="6443663" y="2576513"/>
              <a:ext cx="61913" cy="12700"/>
            </a:xfrm>
            <a:custGeom>
              <a:avLst/>
              <a:gdLst>
                <a:gd name="T0" fmla="*/ 171 w 171"/>
                <a:gd name="T1" fmla="*/ 36 h 36"/>
                <a:gd name="T2" fmla="*/ 135 w 171"/>
                <a:gd name="T3" fmla="*/ 0 h 36"/>
                <a:gd name="T4" fmla="*/ 36 w 171"/>
                <a:gd name="T5" fmla="*/ 0 h 36"/>
                <a:gd name="T6" fmla="*/ 0 w 171"/>
                <a:gd name="T7" fmla="*/ 36 h 36"/>
                <a:gd name="T8" fmla="*/ 171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171" y="36"/>
                  </a:moveTo>
                  <a:lnTo>
                    <a:pt x="135" y="0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71" y="36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1459"/>
            <p:cNvSpPr>
              <a:spLocks/>
            </p:cNvSpPr>
            <p:nvPr/>
          </p:nvSpPr>
          <p:spPr bwMode="auto">
            <a:xfrm>
              <a:off x="6443663" y="2527300"/>
              <a:ext cx="12700" cy="61913"/>
            </a:xfrm>
            <a:custGeom>
              <a:avLst/>
              <a:gdLst>
                <a:gd name="T0" fmla="*/ 0 w 36"/>
                <a:gd name="T1" fmla="*/ 170 h 170"/>
                <a:gd name="T2" fmla="*/ 36 w 36"/>
                <a:gd name="T3" fmla="*/ 134 h 170"/>
                <a:gd name="T4" fmla="*/ 36 w 36"/>
                <a:gd name="T5" fmla="*/ 36 h 170"/>
                <a:gd name="T6" fmla="*/ 0 w 36"/>
                <a:gd name="T7" fmla="*/ 0 h 170"/>
                <a:gd name="T8" fmla="*/ 0 w 3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0">
                  <a:moveTo>
                    <a:pt x="0" y="170"/>
                  </a:moveTo>
                  <a:lnTo>
                    <a:pt x="36" y="134"/>
                  </a:lnTo>
                  <a:lnTo>
                    <a:pt x="36" y="3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3737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71" name="Arduino Board Outline"/>
          <p:cNvSpPr>
            <a:spLocks noChangeAspect="1"/>
          </p:cNvSpPr>
          <p:nvPr/>
        </p:nvSpPr>
        <p:spPr bwMode="auto">
          <a:xfrm>
            <a:off x="7467871" y="4405480"/>
            <a:ext cx="2065120" cy="1470247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itle 9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GALILEO BOARD</a:t>
            </a:r>
            <a:endParaRPr lang="en-US" dirty="0"/>
          </a:p>
        </p:txBody>
      </p:sp>
      <p:grpSp>
        <p:nvGrpSpPr>
          <p:cNvPr id="992" name="Galileo from Fritzing"/>
          <p:cNvGrpSpPr>
            <a:grpSpLocks noChangeAspect="1"/>
          </p:cNvGrpSpPr>
          <p:nvPr/>
        </p:nvGrpSpPr>
        <p:grpSpPr bwMode="auto">
          <a:xfrm>
            <a:off x="822960" y="2434845"/>
            <a:ext cx="3924300" cy="2674938"/>
            <a:chOff x="2603" y="1317"/>
            <a:chExt cx="2472" cy="1685"/>
          </a:xfrm>
        </p:grpSpPr>
        <p:grpSp>
          <p:nvGrpSpPr>
            <p:cNvPr id="994" name="Group 1192"/>
            <p:cNvGrpSpPr>
              <a:grpSpLocks/>
            </p:cNvGrpSpPr>
            <p:nvPr/>
          </p:nvGrpSpPr>
          <p:grpSpPr bwMode="auto">
            <a:xfrm>
              <a:off x="2653" y="1387"/>
              <a:ext cx="2422" cy="1615"/>
              <a:chOff x="2653" y="1387"/>
              <a:chExt cx="2422" cy="1615"/>
            </a:xfrm>
          </p:grpSpPr>
          <p:sp>
            <p:nvSpPr>
              <p:cNvPr id="1778" name="Oval 992"/>
              <p:cNvSpPr>
                <a:spLocks noChangeArrowheads="1"/>
              </p:cNvSpPr>
              <p:nvPr/>
            </p:nvSpPr>
            <p:spPr bwMode="auto">
              <a:xfrm>
                <a:off x="4666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Oval 993"/>
              <p:cNvSpPr>
                <a:spLocks noChangeArrowheads="1"/>
              </p:cNvSpPr>
              <p:nvPr/>
            </p:nvSpPr>
            <p:spPr bwMode="auto">
              <a:xfrm>
                <a:off x="4723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Oval 994"/>
              <p:cNvSpPr>
                <a:spLocks noChangeArrowheads="1"/>
              </p:cNvSpPr>
              <p:nvPr/>
            </p:nvSpPr>
            <p:spPr bwMode="auto">
              <a:xfrm>
                <a:off x="4781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Oval 995"/>
              <p:cNvSpPr>
                <a:spLocks noChangeArrowheads="1"/>
              </p:cNvSpPr>
              <p:nvPr/>
            </p:nvSpPr>
            <p:spPr bwMode="auto">
              <a:xfrm>
                <a:off x="4839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Oval 996"/>
              <p:cNvSpPr>
                <a:spLocks noChangeArrowheads="1"/>
              </p:cNvSpPr>
              <p:nvPr/>
            </p:nvSpPr>
            <p:spPr bwMode="auto">
              <a:xfrm>
                <a:off x="4896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Oval 997"/>
              <p:cNvSpPr>
                <a:spLocks noChangeArrowheads="1"/>
              </p:cNvSpPr>
              <p:nvPr/>
            </p:nvSpPr>
            <p:spPr bwMode="auto">
              <a:xfrm>
                <a:off x="4954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Oval 998"/>
              <p:cNvSpPr>
                <a:spLocks noChangeArrowheads="1"/>
              </p:cNvSpPr>
              <p:nvPr/>
            </p:nvSpPr>
            <p:spPr bwMode="auto">
              <a:xfrm>
                <a:off x="4956" y="2102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Oval 999"/>
              <p:cNvSpPr>
                <a:spLocks noChangeArrowheads="1"/>
              </p:cNvSpPr>
              <p:nvPr/>
            </p:nvSpPr>
            <p:spPr bwMode="auto">
              <a:xfrm>
                <a:off x="5013" y="2102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Oval 1000"/>
              <p:cNvSpPr>
                <a:spLocks noChangeArrowheads="1"/>
              </p:cNvSpPr>
              <p:nvPr/>
            </p:nvSpPr>
            <p:spPr bwMode="auto">
              <a:xfrm>
                <a:off x="4956" y="216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Oval 1001"/>
              <p:cNvSpPr>
                <a:spLocks noChangeArrowheads="1"/>
              </p:cNvSpPr>
              <p:nvPr/>
            </p:nvSpPr>
            <p:spPr bwMode="auto">
              <a:xfrm>
                <a:off x="5013" y="2160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Oval 1002"/>
              <p:cNvSpPr>
                <a:spLocks noChangeArrowheads="1"/>
              </p:cNvSpPr>
              <p:nvPr/>
            </p:nvSpPr>
            <p:spPr bwMode="auto">
              <a:xfrm>
                <a:off x="4956" y="2217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Oval 1003"/>
              <p:cNvSpPr>
                <a:spLocks noChangeArrowheads="1"/>
              </p:cNvSpPr>
              <p:nvPr/>
            </p:nvSpPr>
            <p:spPr bwMode="auto">
              <a:xfrm>
                <a:off x="5013" y="2217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Oval 1004"/>
              <p:cNvSpPr>
                <a:spLocks noChangeArrowheads="1"/>
              </p:cNvSpPr>
              <p:nvPr/>
            </p:nvSpPr>
            <p:spPr bwMode="auto">
              <a:xfrm>
                <a:off x="4754" y="1449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Oval 1005"/>
              <p:cNvSpPr>
                <a:spLocks noChangeArrowheads="1"/>
              </p:cNvSpPr>
              <p:nvPr/>
            </p:nvSpPr>
            <p:spPr bwMode="auto">
              <a:xfrm>
                <a:off x="4754" y="1507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Oval 1006"/>
              <p:cNvSpPr>
                <a:spLocks noChangeArrowheads="1"/>
              </p:cNvSpPr>
              <p:nvPr/>
            </p:nvSpPr>
            <p:spPr bwMode="auto">
              <a:xfrm>
                <a:off x="4696" y="1449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Oval 1007"/>
              <p:cNvSpPr>
                <a:spLocks noChangeArrowheads="1"/>
              </p:cNvSpPr>
              <p:nvPr/>
            </p:nvSpPr>
            <p:spPr bwMode="auto">
              <a:xfrm>
                <a:off x="4696" y="1507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Oval 1008"/>
              <p:cNvSpPr>
                <a:spLocks noChangeArrowheads="1"/>
              </p:cNvSpPr>
              <p:nvPr/>
            </p:nvSpPr>
            <p:spPr bwMode="auto">
              <a:xfrm>
                <a:off x="4638" y="1449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Oval 1009"/>
              <p:cNvSpPr>
                <a:spLocks noChangeArrowheads="1"/>
              </p:cNvSpPr>
              <p:nvPr/>
            </p:nvSpPr>
            <p:spPr bwMode="auto">
              <a:xfrm>
                <a:off x="4638" y="1507"/>
                <a:ext cx="29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Oval 1010"/>
              <p:cNvSpPr>
                <a:spLocks noChangeArrowheads="1"/>
              </p:cNvSpPr>
              <p:nvPr/>
            </p:nvSpPr>
            <p:spPr bwMode="auto">
              <a:xfrm>
                <a:off x="4581" y="1507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Oval 1011"/>
              <p:cNvSpPr>
                <a:spLocks noChangeArrowheads="1"/>
              </p:cNvSpPr>
              <p:nvPr/>
            </p:nvSpPr>
            <p:spPr bwMode="auto">
              <a:xfrm>
                <a:off x="2919" y="1560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Oval 1012"/>
              <p:cNvSpPr>
                <a:spLocks noChangeArrowheads="1"/>
              </p:cNvSpPr>
              <p:nvPr/>
            </p:nvSpPr>
            <p:spPr bwMode="auto">
              <a:xfrm>
                <a:off x="2919" y="1502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Oval 1013"/>
              <p:cNvSpPr>
                <a:spLocks noChangeArrowheads="1"/>
              </p:cNvSpPr>
              <p:nvPr/>
            </p:nvSpPr>
            <p:spPr bwMode="auto">
              <a:xfrm>
                <a:off x="2919" y="1445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Oval 1014"/>
              <p:cNvSpPr>
                <a:spLocks noChangeArrowheads="1"/>
              </p:cNvSpPr>
              <p:nvPr/>
            </p:nvSpPr>
            <p:spPr bwMode="auto">
              <a:xfrm>
                <a:off x="4146" y="2843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Oval 1015"/>
              <p:cNvSpPr>
                <a:spLocks noChangeArrowheads="1"/>
              </p:cNvSpPr>
              <p:nvPr/>
            </p:nvSpPr>
            <p:spPr bwMode="auto">
              <a:xfrm>
                <a:off x="4203" y="2843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Oval 1016"/>
              <p:cNvSpPr>
                <a:spLocks noChangeArrowheads="1"/>
              </p:cNvSpPr>
              <p:nvPr/>
            </p:nvSpPr>
            <p:spPr bwMode="auto">
              <a:xfrm>
                <a:off x="4261" y="2843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Oval 1017"/>
              <p:cNvSpPr>
                <a:spLocks noChangeArrowheads="1"/>
              </p:cNvSpPr>
              <p:nvPr/>
            </p:nvSpPr>
            <p:spPr bwMode="auto">
              <a:xfrm>
                <a:off x="4386" y="2843"/>
                <a:ext cx="28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Oval 1018"/>
              <p:cNvSpPr>
                <a:spLocks noChangeArrowheads="1"/>
              </p:cNvSpPr>
              <p:nvPr/>
            </p:nvSpPr>
            <p:spPr bwMode="auto">
              <a:xfrm>
                <a:off x="4443" y="2843"/>
                <a:ext cx="29" cy="29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Oval 1019"/>
              <p:cNvSpPr>
                <a:spLocks noChangeArrowheads="1"/>
              </p:cNvSpPr>
              <p:nvPr/>
            </p:nvSpPr>
            <p:spPr bwMode="auto">
              <a:xfrm>
                <a:off x="3462" y="2599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Oval 1020"/>
              <p:cNvSpPr>
                <a:spLocks noChangeArrowheads="1"/>
              </p:cNvSpPr>
              <p:nvPr/>
            </p:nvSpPr>
            <p:spPr bwMode="auto">
              <a:xfrm>
                <a:off x="3520" y="2599"/>
                <a:ext cx="28" cy="28"/>
              </a:xfrm>
              <a:prstGeom prst="ellipse">
                <a:avLst/>
              </a:prstGeom>
              <a:noFill/>
              <a:ln w="11113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Oval 1021"/>
              <p:cNvSpPr>
                <a:spLocks noChangeArrowheads="1"/>
              </p:cNvSpPr>
              <p:nvPr/>
            </p:nvSpPr>
            <p:spPr bwMode="auto">
              <a:xfrm>
                <a:off x="3241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Oval 1022"/>
              <p:cNvSpPr>
                <a:spLocks noChangeArrowheads="1"/>
              </p:cNvSpPr>
              <p:nvPr/>
            </p:nvSpPr>
            <p:spPr bwMode="auto">
              <a:xfrm>
                <a:off x="3212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Oval 1023"/>
              <p:cNvSpPr>
                <a:spLocks noChangeArrowheads="1"/>
              </p:cNvSpPr>
              <p:nvPr/>
            </p:nvSpPr>
            <p:spPr bwMode="auto">
              <a:xfrm>
                <a:off x="3182" y="2953"/>
                <a:ext cx="10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Oval 1024"/>
              <p:cNvSpPr>
                <a:spLocks noChangeArrowheads="1"/>
              </p:cNvSpPr>
              <p:nvPr/>
            </p:nvSpPr>
            <p:spPr bwMode="auto">
              <a:xfrm>
                <a:off x="3153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Oval 1025"/>
              <p:cNvSpPr>
                <a:spLocks noChangeArrowheads="1"/>
              </p:cNvSpPr>
              <p:nvPr/>
            </p:nvSpPr>
            <p:spPr bwMode="auto">
              <a:xfrm>
                <a:off x="3124" y="2953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Oval 1026"/>
              <p:cNvSpPr>
                <a:spLocks noChangeArrowheads="1"/>
              </p:cNvSpPr>
              <p:nvPr/>
            </p:nvSpPr>
            <p:spPr bwMode="auto">
              <a:xfrm>
                <a:off x="3241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Oval 1027"/>
              <p:cNvSpPr>
                <a:spLocks noChangeArrowheads="1"/>
              </p:cNvSpPr>
              <p:nvPr/>
            </p:nvSpPr>
            <p:spPr bwMode="auto">
              <a:xfrm>
                <a:off x="3212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Oval 1028"/>
              <p:cNvSpPr>
                <a:spLocks noChangeArrowheads="1"/>
              </p:cNvSpPr>
              <p:nvPr/>
            </p:nvSpPr>
            <p:spPr bwMode="auto">
              <a:xfrm>
                <a:off x="3182" y="2924"/>
                <a:ext cx="10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Oval 1029"/>
              <p:cNvSpPr>
                <a:spLocks noChangeArrowheads="1"/>
              </p:cNvSpPr>
              <p:nvPr/>
            </p:nvSpPr>
            <p:spPr bwMode="auto">
              <a:xfrm>
                <a:off x="3153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Oval 1030"/>
              <p:cNvSpPr>
                <a:spLocks noChangeArrowheads="1"/>
              </p:cNvSpPr>
              <p:nvPr/>
            </p:nvSpPr>
            <p:spPr bwMode="auto">
              <a:xfrm>
                <a:off x="3124" y="2924"/>
                <a:ext cx="9" cy="9"/>
              </a:xfrm>
              <a:prstGeom prst="ellipse">
                <a:avLst/>
              </a:prstGeom>
              <a:noFill/>
              <a:ln w="317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Oval 1031"/>
              <p:cNvSpPr>
                <a:spLocks noChangeArrowheads="1"/>
              </p:cNvSpPr>
              <p:nvPr/>
            </p:nvSpPr>
            <p:spPr bwMode="auto">
              <a:xfrm>
                <a:off x="4458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Oval 1032"/>
              <p:cNvSpPr>
                <a:spLocks noChangeArrowheads="1"/>
              </p:cNvSpPr>
              <p:nvPr/>
            </p:nvSpPr>
            <p:spPr bwMode="auto">
              <a:xfrm>
                <a:off x="4401" y="1642"/>
                <a:ext cx="25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Oval 1033"/>
              <p:cNvSpPr>
                <a:spLocks noChangeArrowheads="1"/>
              </p:cNvSpPr>
              <p:nvPr/>
            </p:nvSpPr>
            <p:spPr bwMode="auto">
              <a:xfrm>
                <a:off x="4343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Oval 1034"/>
              <p:cNvSpPr>
                <a:spLocks noChangeArrowheads="1"/>
              </p:cNvSpPr>
              <p:nvPr/>
            </p:nvSpPr>
            <p:spPr bwMode="auto">
              <a:xfrm>
                <a:off x="4285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Oval 1035"/>
              <p:cNvSpPr>
                <a:spLocks noChangeArrowheads="1"/>
              </p:cNvSpPr>
              <p:nvPr/>
            </p:nvSpPr>
            <p:spPr bwMode="auto">
              <a:xfrm>
                <a:off x="4228" y="1642"/>
                <a:ext cx="25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Oval 1036"/>
              <p:cNvSpPr>
                <a:spLocks noChangeArrowheads="1"/>
              </p:cNvSpPr>
              <p:nvPr/>
            </p:nvSpPr>
            <p:spPr bwMode="auto">
              <a:xfrm>
                <a:off x="4170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Oval 1037"/>
              <p:cNvSpPr>
                <a:spLocks noChangeArrowheads="1"/>
              </p:cNvSpPr>
              <p:nvPr/>
            </p:nvSpPr>
            <p:spPr bwMode="auto">
              <a:xfrm>
                <a:off x="4112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Oval 1038"/>
              <p:cNvSpPr>
                <a:spLocks noChangeArrowheads="1"/>
              </p:cNvSpPr>
              <p:nvPr/>
            </p:nvSpPr>
            <p:spPr bwMode="auto">
              <a:xfrm>
                <a:off x="4055" y="1642"/>
                <a:ext cx="25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Oval 1039"/>
              <p:cNvSpPr>
                <a:spLocks noChangeArrowheads="1"/>
              </p:cNvSpPr>
              <p:nvPr/>
            </p:nvSpPr>
            <p:spPr bwMode="auto">
              <a:xfrm>
                <a:off x="3997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Oval 1040"/>
              <p:cNvSpPr>
                <a:spLocks noChangeArrowheads="1"/>
              </p:cNvSpPr>
              <p:nvPr/>
            </p:nvSpPr>
            <p:spPr bwMode="auto">
              <a:xfrm>
                <a:off x="3939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Oval 1041"/>
              <p:cNvSpPr>
                <a:spLocks noChangeArrowheads="1"/>
              </p:cNvSpPr>
              <p:nvPr/>
            </p:nvSpPr>
            <p:spPr bwMode="auto">
              <a:xfrm>
                <a:off x="4954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Oval 1042"/>
              <p:cNvSpPr>
                <a:spLocks noChangeArrowheads="1"/>
              </p:cNvSpPr>
              <p:nvPr/>
            </p:nvSpPr>
            <p:spPr bwMode="auto">
              <a:xfrm>
                <a:off x="4896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Oval 1043"/>
              <p:cNvSpPr>
                <a:spLocks noChangeArrowheads="1"/>
              </p:cNvSpPr>
              <p:nvPr/>
            </p:nvSpPr>
            <p:spPr bwMode="auto">
              <a:xfrm>
                <a:off x="4839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Oval 1044"/>
              <p:cNvSpPr>
                <a:spLocks noChangeArrowheads="1"/>
              </p:cNvSpPr>
              <p:nvPr/>
            </p:nvSpPr>
            <p:spPr bwMode="auto">
              <a:xfrm>
                <a:off x="4781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Oval 1045"/>
              <p:cNvSpPr>
                <a:spLocks noChangeArrowheads="1"/>
              </p:cNvSpPr>
              <p:nvPr/>
            </p:nvSpPr>
            <p:spPr bwMode="auto">
              <a:xfrm>
                <a:off x="4723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Oval 1046"/>
              <p:cNvSpPr>
                <a:spLocks noChangeArrowheads="1"/>
              </p:cNvSpPr>
              <p:nvPr/>
            </p:nvSpPr>
            <p:spPr bwMode="auto">
              <a:xfrm>
                <a:off x="4666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Oval 1047"/>
              <p:cNvSpPr>
                <a:spLocks noChangeArrowheads="1"/>
              </p:cNvSpPr>
              <p:nvPr/>
            </p:nvSpPr>
            <p:spPr bwMode="auto">
              <a:xfrm>
                <a:off x="4608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Oval 1048"/>
              <p:cNvSpPr>
                <a:spLocks noChangeArrowheads="1"/>
              </p:cNvSpPr>
              <p:nvPr/>
            </p:nvSpPr>
            <p:spPr bwMode="auto">
              <a:xfrm>
                <a:off x="4550" y="1642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Oval 1049"/>
              <p:cNvSpPr>
                <a:spLocks noChangeArrowheads="1"/>
              </p:cNvSpPr>
              <p:nvPr/>
            </p:nvSpPr>
            <p:spPr bwMode="auto">
              <a:xfrm>
                <a:off x="4204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Oval 1050"/>
              <p:cNvSpPr>
                <a:spLocks noChangeArrowheads="1"/>
              </p:cNvSpPr>
              <p:nvPr/>
            </p:nvSpPr>
            <p:spPr bwMode="auto">
              <a:xfrm>
                <a:off x="4262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Oval 1051"/>
              <p:cNvSpPr>
                <a:spLocks noChangeArrowheads="1"/>
              </p:cNvSpPr>
              <p:nvPr/>
            </p:nvSpPr>
            <p:spPr bwMode="auto">
              <a:xfrm>
                <a:off x="4320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Oval 1052"/>
              <p:cNvSpPr>
                <a:spLocks noChangeArrowheads="1"/>
              </p:cNvSpPr>
              <p:nvPr/>
            </p:nvSpPr>
            <p:spPr bwMode="auto">
              <a:xfrm>
                <a:off x="4377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Oval 1053"/>
              <p:cNvSpPr>
                <a:spLocks noChangeArrowheads="1"/>
              </p:cNvSpPr>
              <p:nvPr/>
            </p:nvSpPr>
            <p:spPr bwMode="auto">
              <a:xfrm>
                <a:off x="4435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Oval 1054"/>
              <p:cNvSpPr>
                <a:spLocks noChangeArrowheads="1"/>
              </p:cNvSpPr>
              <p:nvPr/>
            </p:nvSpPr>
            <p:spPr bwMode="auto">
              <a:xfrm>
                <a:off x="4493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Oval 1055"/>
              <p:cNvSpPr>
                <a:spLocks noChangeArrowheads="1"/>
              </p:cNvSpPr>
              <p:nvPr/>
            </p:nvSpPr>
            <p:spPr bwMode="auto">
              <a:xfrm>
                <a:off x="4550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Oval 1056"/>
              <p:cNvSpPr>
                <a:spLocks noChangeArrowheads="1"/>
              </p:cNvSpPr>
              <p:nvPr/>
            </p:nvSpPr>
            <p:spPr bwMode="auto">
              <a:xfrm>
                <a:off x="4147" y="2738"/>
                <a:ext cx="26" cy="25"/>
              </a:xfrm>
              <a:prstGeom prst="ellipse">
                <a:avLst/>
              </a:prstGeom>
              <a:noFill/>
              <a:ln w="9525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Freeform 1057"/>
              <p:cNvSpPr>
                <a:spLocks noEditPoints="1"/>
              </p:cNvSpPr>
              <p:nvPr/>
            </p:nvSpPr>
            <p:spPr bwMode="auto">
              <a:xfrm>
                <a:off x="2653" y="1387"/>
                <a:ext cx="2422" cy="1615"/>
              </a:xfrm>
              <a:custGeom>
                <a:avLst/>
                <a:gdLst>
                  <a:gd name="T0" fmla="*/ 10441 w 10668"/>
                  <a:gd name="T1" fmla="*/ 2296 h 7112"/>
                  <a:gd name="T2" fmla="*/ 10441 w 10668"/>
                  <a:gd name="T3" fmla="*/ 0 h 7112"/>
                  <a:gd name="T4" fmla="*/ 0 w 10668"/>
                  <a:gd name="T5" fmla="*/ 0 h 7112"/>
                  <a:gd name="T6" fmla="*/ 0 w 10668"/>
                  <a:gd name="T7" fmla="*/ 7112 h 7112"/>
                  <a:gd name="T8" fmla="*/ 10441 w 10668"/>
                  <a:gd name="T9" fmla="*/ 7112 h 7112"/>
                  <a:gd name="T10" fmla="*/ 10441 w 10668"/>
                  <a:gd name="T11" fmla="*/ 6042 h 7112"/>
                  <a:gd name="T12" fmla="*/ 10668 w 10668"/>
                  <a:gd name="T13" fmla="*/ 5816 h 7112"/>
                  <a:gd name="T14" fmla="*/ 10668 w 10668"/>
                  <a:gd name="T15" fmla="*/ 5816 h 7112"/>
                  <a:gd name="T16" fmla="*/ 10668 w 10668"/>
                  <a:gd name="T17" fmla="*/ 2523 h 7112"/>
                  <a:gd name="T18" fmla="*/ 10441 w 10668"/>
                  <a:gd name="T19" fmla="*/ 2296 h 7112"/>
                  <a:gd name="T20" fmla="*/ 455 w 10668"/>
                  <a:gd name="T21" fmla="*/ 6939 h 7112"/>
                  <a:gd name="T22" fmla="*/ 219 w 10668"/>
                  <a:gd name="T23" fmla="*/ 6703 h 7112"/>
                  <a:gd name="T24" fmla="*/ 455 w 10668"/>
                  <a:gd name="T25" fmla="*/ 6468 h 7112"/>
                  <a:gd name="T26" fmla="*/ 690 w 10668"/>
                  <a:gd name="T27" fmla="*/ 6703 h 7112"/>
                  <a:gd name="T28" fmla="*/ 455 w 10668"/>
                  <a:gd name="T29" fmla="*/ 6939 h 7112"/>
                  <a:gd name="T30" fmla="*/ 455 w 10668"/>
                  <a:gd name="T31" fmla="*/ 671 h 7112"/>
                  <a:gd name="T32" fmla="*/ 219 w 10668"/>
                  <a:gd name="T33" fmla="*/ 436 h 7112"/>
                  <a:gd name="T34" fmla="*/ 455 w 10668"/>
                  <a:gd name="T35" fmla="*/ 201 h 7112"/>
                  <a:gd name="T36" fmla="*/ 690 w 10668"/>
                  <a:gd name="T37" fmla="*/ 436 h 7112"/>
                  <a:gd name="T38" fmla="*/ 455 w 10668"/>
                  <a:gd name="T39" fmla="*/ 671 h 7112"/>
                  <a:gd name="T40" fmla="*/ 10025 w 10668"/>
                  <a:gd name="T41" fmla="*/ 6939 h 7112"/>
                  <a:gd name="T42" fmla="*/ 9790 w 10668"/>
                  <a:gd name="T43" fmla="*/ 6703 h 7112"/>
                  <a:gd name="T44" fmla="*/ 10025 w 10668"/>
                  <a:gd name="T45" fmla="*/ 6468 h 7112"/>
                  <a:gd name="T46" fmla="*/ 10261 w 10668"/>
                  <a:gd name="T47" fmla="*/ 6703 h 7112"/>
                  <a:gd name="T48" fmla="*/ 10025 w 10668"/>
                  <a:gd name="T49" fmla="*/ 6939 h 7112"/>
                  <a:gd name="T50" fmla="*/ 10025 w 10668"/>
                  <a:gd name="T51" fmla="*/ 671 h 7112"/>
                  <a:gd name="T52" fmla="*/ 9790 w 10668"/>
                  <a:gd name="T53" fmla="*/ 436 h 7112"/>
                  <a:gd name="T54" fmla="*/ 10025 w 10668"/>
                  <a:gd name="T55" fmla="*/ 201 h 7112"/>
                  <a:gd name="T56" fmla="*/ 10261 w 10668"/>
                  <a:gd name="T57" fmla="*/ 436 h 7112"/>
                  <a:gd name="T58" fmla="*/ 10025 w 10668"/>
                  <a:gd name="T59" fmla="*/ 671 h 7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68" h="7112">
                    <a:moveTo>
                      <a:pt x="10441" y="2296"/>
                    </a:moveTo>
                    <a:lnTo>
                      <a:pt x="10441" y="0"/>
                    </a:lnTo>
                    <a:lnTo>
                      <a:pt x="0" y="0"/>
                    </a:lnTo>
                    <a:lnTo>
                      <a:pt x="0" y="7112"/>
                    </a:lnTo>
                    <a:lnTo>
                      <a:pt x="10441" y="7112"/>
                    </a:lnTo>
                    <a:lnTo>
                      <a:pt x="10441" y="6042"/>
                    </a:lnTo>
                    <a:lnTo>
                      <a:pt x="10668" y="5816"/>
                    </a:lnTo>
                    <a:lnTo>
                      <a:pt x="10668" y="5816"/>
                    </a:lnTo>
                    <a:lnTo>
                      <a:pt x="10668" y="2523"/>
                    </a:lnTo>
                    <a:lnTo>
                      <a:pt x="10441" y="2296"/>
                    </a:lnTo>
                    <a:close/>
                    <a:moveTo>
                      <a:pt x="455" y="6939"/>
                    </a:moveTo>
                    <a:cubicBezTo>
                      <a:pt x="325" y="6939"/>
                      <a:pt x="219" y="6833"/>
                      <a:pt x="219" y="6703"/>
                    </a:cubicBezTo>
                    <a:cubicBezTo>
                      <a:pt x="219" y="6574"/>
                      <a:pt x="325" y="6468"/>
                      <a:pt x="455" y="6468"/>
                    </a:cubicBezTo>
                    <a:cubicBezTo>
                      <a:pt x="584" y="6468"/>
                      <a:pt x="690" y="6574"/>
                      <a:pt x="690" y="6703"/>
                    </a:cubicBezTo>
                    <a:cubicBezTo>
                      <a:pt x="690" y="6833"/>
                      <a:pt x="584" y="6939"/>
                      <a:pt x="455" y="6939"/>
                    </a:cubicBezTo>
                    <a:close/>
                    <a:moveTo>
                      <a:pt x="455" y="671"/>
                    </a:moveTo>
                    <a:cubicBezTo>
                      <a:pt x="325" y="671"/>
                      <a:pt x="219" y="566"/>
                      <a:pt x="219" y="436"/>
                    </a:cubicBezTo>
                    <a:cubicBezTo>
                      <a:pt x="219" y="306"/>
                      <a:pt x="325" y="201"/>
                      <a:pt x="455" y="201"/>
                    </a:cubicBezTo>
                    <a:cubicBezTo>
                      <a:pt x="584" y="201"/>
                      <a:pt x="690" y="306"/>
                      <a:pt x="690" y="436"/>
                    </a:cubicBezTo>
                    <a:cubicBezTo>
                      <a:pt x="690" y="566"/>
                      <a:pt x="584" y="671"/>
                      <a:pt x="455" y="671"/>
                    </a:cubicBezTo>
                    <a:close/>
                    <a:moveTo>
                      <a:pt x="10025" y="6939"/>
                    </a:moveTo>
                    <a:cubicBezTo>
                      <a:pt x="9895" y="6939"/>
                      <a:pt x="9790" y="6833"/>
                      <a:pt x="9790" y="6703"/>
                    </a:cubicBezTo>
                    <a:cubicBezTo>
                      <a:pt x="9790" y="6574"/>
                      <a:pt x="9895" y="6468"/>
                      <a:pt x="10025" y="6468"/>
                    </a:cubicBezTo>
                    <a:cubicBezTo>
                      <a:pt x="10155" y="6468"/>
                      <a:pt x="10261" y="6574"/>
                      <a:pt x="10261" y="6703"/>
                    </a:cubicBezTo>
                    <a:cubicBezTo>
                      <a:pt x="10261" y="6833"/>
                      <a:pt x="10155" y="6939"/>
                      <a:pt x="10025" y="6939"/>
                    </a:cubicBezTo>
                    <a:close/>
                    <a:moveTo>
                      <a:pt x="10025" y="671"/>
                    </a:moveTo>
                    <a:cubicBezTo>
                      <a:pt x="9895" y="671"/>
                      <a:pt x="9790" y="566"/>
                      <a:pt x="9790" y="436"/>
                    </a:cubicBezTo>
                    <a:cubicBezTo>
                      <a:pt x="9790" y="306"/>
                      <a:pt x="9895" y="201"/>
                      <a:pt x="10025" y="201"/>
                    </a:cubicBezTo>
                    <a:cubicBezTo>
                      <a:pt x="10155" y="201"/>
                      <a:pt x="10261" y="306"/>
                      <a:pt x="10261" y="436"/>
                    </a:cubicBezTo>
                    <a:cubicBezTo>
                      <a:pt x="10261" y="566"/>
                      <a:pt x="10155" y="671"/>
                      <a:pt x="10025" y="671"/>
                    </a:cubicBezTo>
                    <a:close/>
                  </a:path>
                </a:pathLst>
              </a:custGeom>
              <a:solidFill>
                <a:srgbClr val="0F73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Rectangle 1058"/>
              <p:cNvSpPr>
                <a:spLocks noChangeArrowheads="1"/>
              </p:cNvSpPr>
              <p:nvPr/>
            </p:nvSpPr>
            <p:spPr bwMode="auto">
              <a:xfrm>
                <a:off x="2776" y="2074"/>
                <a:ext cx="127" cy="51"/>
              </a:xfrm>
              <a:prstGeom prst="rect">
                <a:avLst/>
              </a:prstGeom>
              <a:solidFill>
                <a:srgbClr val="EBEBE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Rectangle 1059"/>
              <p:cNvSpPr>
                <a:spLocks noChangeArrowheads="1"/>
              </p:cNvSpPr>
              <p:nvPr/>
            </p:nvSpPr>
            <p:spPr bwMode="auto">
              <a:xfrm>
                <a:off x="2776" y="2074"/>
                <a:ext cx="28" cy="51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Rectangle 1060"/>
              <p:cNvSpPr>
                <a:spLocks noChangeArrowheads="1"/>
              </p:cNvSpPr>
              <p:nvPr/>
            </p:nvSpPr>
            <p:spPr bwMode="auto">
              <a:xfrm>
                <a:off x="2876" y="2074"/>
                <a:ext cx="27" cy="51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Rectangle 1061"/>
              <p:cNvSpPr>
                <a:spLocks noChangeArrowheads="1"/>
              </p:cNvSpPr>
              <p:nvPr/>
            </p:nvSpPr>
            <p:spPr bwMode="auto">
              <a:xfrm>
                <a:off x="4650" y="2722"/>
                <a:ext cx="346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Rectangle 1062"/>
              <p:cNvSpPr>
                <a:spLocks noChangeArrowheads="1"/>
              </p:cNvSpPr>
              <p:nvPr/>
            </p:nvSpPr>
            <p:spPr bwMode="auto">
              <a:xfrm>
                <a:off x="4668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Freeform 1063"/>
              <p:cNvSpPr>
                <a:spLocks/>
              </p:cNvSpPr>
              <p:nvPr/>
            </p:nvSpPr>
            <p:spPr bwMode="auto">
              <a:xfrm>
                <a:off x="4659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Freeform 1064"/>
              <p:cNvSpPr>
                <a:spLocks/>
              </p:cNvSpPr>
              <p:nvPr/>
            </p:nvSpPr>
            <p:spPr bwMode="auto">
              <a:xfrm>
                <a:off x="4690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Freeform 1065"/>
              <p:cNvSpPr>
                <a:spLocks/>
              </p:cNvSpPr>
              <p:nvPr/>
            </p:nvSpPr>
            <p:spPr bwMode="auto">
              <a:xfrm>
                <a:off x="4659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Freeform 1066"/>
              <p:cNvSpPr>
                <a:spLocks/>
              </p:cNvSpPr>
              <p:nvPr/>
            </p:nvSpPr>
            <p:spPr bwMode="auto">
              <a:xfrm>
                <a:off x="4659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Rectangle 1067"/>
              <p:cNvSpPr>
                <a:spLocks noChangeArrowheads="1"/>
              </p:cNvSpPr>
              <p:nvPr/>
            </p:nvSpPr>
            <p:spPr bwMode="auto">
              <a:xfrm>
                <a:off x="4725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Freeform 1068"/>
              <p:cNvSpPr>
                <a:spLocks/>
              </p:cNvSpPr>
              <p:nvPr/>
            </p:nvSpPr>
            <p:spPr bwMode="auto">
              <a:xfrm>
                <a:off x="4717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Freeform 1069"/>
              <p:cNvSpPr>
                <a:spLocks/>
              </p:cNvSpPr>
              <p:nvPr/>
            </p:nvSpPr>
            <p:spPr bwMode="auto">
              <a:xfrm>
                <a:off x="4747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Freeform 1070"/>
              <p:cNvSpPr>
                <a:spLocks/>
              </p:cNvSpPr>
              <p:nvPr/>
            </p:nvSpPr>
            <p:spPr bwMode="auto">
              <a:xfrm>
                <a:off x="4717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Freeform 1071"/>
              <p:cNvSpPr>
                <a:spLocks/>
              </p:cNvSpPr>
              <p:nvPr/>
            </p:nvSpPr>
            <p:spPr bwMode="auto">
              <a:xfrm>
                <a:off x="4717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Rectangle 1072"/>
              <p:cNvSpPr>
                <a:spLocks noChangeArrowheads="1"/>
              </p:cNvSpPr>
              <p:nvPr/>
            </p:nvSpPr>
            <p:spPr bwMode="auto">
              <a:xfrm>
                <a:off x="4783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Freeform 1073"/>
              <p:cNvSpPr>
                <a:spLocks/>
              </p:cNvSpPr>
              <p:nvPr/>
            </p:nvSpPr>
            <p:spPr bwMode="auto">
              <a:xfrm>
                <a:off x="4775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Freeform 1074"/>
              <p:cNvSpPr>
                <a:spLocks/>
              </p:cNvSpPr>
              <p:nvPr/>
            </p:nvSpPr>
            <p:spPr bwMode="auto">
              <a:xfrm>
                <a:off x="4805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Freeform 1075"/>
              <p:cNvSpPr>
                <a:spLocks/>
              </p:cNvSpPr>
              <p:nvPr/>
            </p:nvSpPr>
            <p:spPr bwMode="auto">
              <a:xfrm>
                <a:off x="4775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Freeform 1076"/>
              <p:cNvSpPr>
                <a:spLocks/>
              </p:cNvSpPr>
              <p:nvPr/>
            </p:nvSpPr>
            <p:spPr bwMode="auto">
              <a:xfrm>
                <a:off x="4775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Rectangle 1077"/>
              <p:cNvSpPr>
                <a:spLocks noChangeArrowheads="1"/>
              </p:cNvSpPr>
              <p:nvPr/>
            </p:nvSpPr>
            <p:spPr bwMode="auto">
              <a:xfrm>
                <a:off x="4841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Freeform 1078"/>
              <p:cNvSpPr>
                <a:spLocks/>
              </p:cNvSpPr>
              <p:nvPr/>
            </p:nvSpPr>
            <p:spPr bwMode="auto">
              <a:xfrm>
                <a:off x="4832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Freeform 1079"/>
              <p:cNvSpPr>
                <a:spLocks/>
              </p:cNvSpPr>
              <p:nvPr/>
            </p:nvSpPr>
            <p:spPr bwMode="auto">
              <a:xfrm>
                <a:off x="4863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Freeform 1080"/>
              <p:cNvSpPr>
                <a:spLocks/>
              </p:cNvSpPr>
              <p:nvPr/>
            </p:nvSpPr>
            <p:spPr bwMode="auto">
              <a:xfrm>
                <a:off x="4832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Freeform 1081"/>
              <p:cNvSpPr>
                <a:spLocks/>
              </p:cNvSpPr>
              <p:nvPr/>
            </p:nvSpPr>
            <p:spPr bwMode="auto">
              <a:xfrm>
                <a:off x="4832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Rectangle 1082"/>
              <p:cNvSpPr>
                <a:spLocks noChangeArrowheads="1"/>
              </p:cNvSpPr>
              <p:nvPr/>
            </p:nvSpPr>
            <p:spPr bwMode="auto">
              <a:xfrm>
                <a:off x="4898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Freeform 1083"/>
              <p:cNvSpPr>
                <a:spLocks/>
              </p:cNvSpPr>
              <p:nvPr/>
            </p:nvSpPr>
            <p:spPr bwMode="auto">
              <a:xfrm>
                <a:off x="4890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Freeform 1084"/>
              <p:cNvSpPr>
                <a:spLocks/>
              </p:cNvSpPr>
              <p:nvPr/>
            </p:nvSpPr>
            <p:spPr bwMode="auto">
              <a:xfrm>
                <a:off x="4920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Freeform 1085"/>
              <p:cNvSpPr>
                <a:spLocks/>
              </p:cNvSpPr>
              <p:nvPr/>
            </p:nvSpPr>
            <p:spPr bwMode="auto">
              <a:xfrm>
                <a:off x="4890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Freeform 1086"/>
              <p:cNvSpPr>
                <a:spLocks/>
              </p:cNvSpPr>
              <p:nvPr/>
            </p:nvSpPr>
            <p:spPr bwMode="auto">
              <a:xfrm>
                <a:off x="4890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Rectangle 1087"/>
              <p:cNvSpPr>
                <a:spLocks noChangeArrowheads="1"/>
              </p:cNvSpPr>
              <p:nvPr/>
            </p:nvSpPr>
            <p:spPr bwMode="auto">
              <a:xfrm>
                <a:off x="4956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Freeform 1088"/>
              <p:cNvSpPr>
                <a:spLocks/>
              </p:cNvSpPr>
              <p:nvPr/>
            </p:nvSpPr>
            <p:spPr bwMode="auto">
              <a:xfrm>
                <a:off x="4948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Freeform 1089"/>
              <p:cNvSpPr>
                <a:spLocks/>
              </p:cNvSpPr>
              <p:nvPr/>
            </p:nvSpPr>
            <p:spPr bwMode="auto">
              <a:xfrm>
                <a:off x="4978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Freeform 1090"/>
              <p:cNvSpPr>
                <a:spLocks/>
              </p:cNvSpPr>
              <p:nvPr/>
            </p:nvSpPr>
            <p:spPr bwMode="auto">
              <a:xfrm>
                <a:off x="4948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Freeform 1091"/>
              <p:cNvSpPr>
                <a:spLocks/>
              </p:cNvSpPr>
              <p:nvPr/>
            </p:nvSpPr>
            <p:spPr bwMode="auto">
              <a:xfrm>
                <a:off x="4948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Rectangle 1092"/>
              <p:cNvSpPr>
                <a:spLocks noChangeArrowheads="1"/>
              </p:cNvSpPr>
              <p:nvPr/>
            </p:nvSpPr>
            <p:spPr bwMode="auto">
              <a:xfrm>
                <a:off x="4534" y="1626"/>
                <a:ext cx="462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Rectangle 1093"/>
              <p:cNvSpPr>
                <a:spLocks noChangeArrowheads="1"/>
              </p:cNvSpPr>
              <p:nvPr/>
            </p:nvSpPr>
            <p:spPr bwMode="auto">
              <a:xfrm>
                <a:off x="4552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Freeform 1094"/>
              <p:cNvSpPr>
                <a:spLocks/>
              </p:cNvSpPr>
              <p:nvPr/>
            </p:nvSpPr>
            <p:spPr bwMode="auto">
              <a:xfrm>
                <a:off x="4544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Freeform 1095"/>
              <p:cNvSpPr>
                <a:spLocks/>
              </p:cNvSpPr>
              <p:nvPr/>
            </p:nvSpPr>
            <p:spPr bwMode="auto">
              <a:xfrm>
                <a:off x="4574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Freeform 1096"/>
              <p:cNvSpPr>
                <a:spLocks/>
              </p:cNvSpPr>
              <p:nvPr/>
            </p:nvSpPr>
            <p:spPr bwMode="auto">
              <a:xfrm>
                <a:off x="4544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Freeform 1097"/>
              <p:cNvSpPr>
                <a:spLocks/>
              </p:cNvSpPr>
              <p:nvPr/>
            </p:nvSpPr>
            <p:spPr bwMode="auto">
              <a:xfrm>
                <a:off x="4544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Rectangle 1098"/>
              <p:cNvSpPr>
                <a:spLocks noChangeArrowheads="1"/>
              </p:cNvSpPr>
              <p:nvPr/>
            </p:nvSpPr>
            <p:spPr bwMode="auto">
              <a:xfrm>
                <a:off x="4610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Freeform 1099"/>
              <p:cNvSpPr>
                <a:spLocks/>
              </p:cNvSpPr>
              <p:nvPr/>
            </p:nvSpPr>
            <p:spPr bwMode="auto">
              <a:xfrm>
                <a:off x="4602" y="1635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Freeform 1100"/>
              <p:cNvSpPr>
                <a:spLocks/>
              </p:cNvSpPr>
              <p:nvPr/>
            </p:nvSpPr>
            <p:spPr bwMode="auto">
              <a:xfrm>
                <a:off x="4632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Freeform 1101"/>
              <p:cNvSpPr>
                <a:spLocks/>
              </p:cNvSpPr>
              <p:nvPr/>
            </p:nvSpPr>
            <p:spPr bwMode="auto">
              <a:xfrm>
                <a:off x="4602" y="1666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Freeform 1102"/>
              <p:cNvSpPr>
                <a:spLocks/>
              </p:cNvSpPr>
              <p:nvPr/>
            </p:nvSpPr>
            <p:spPr bwMode="auto">
              <a:xfrm>
                <a:off x="4602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Rectangle 1103"/>
              <p:cNvSpPr>
                <a:spLocks noChangeArrowheads="1"/>
              </p:cNvSpPr>
              <p:nvPr/>
            </p:nvSpPr>
            <p:spPr bwMode="auto">
              <a:xfrm>
                <a:off x="4668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Freeform 1104"/>
              <p:cNvSpPr>
                <a:spLocks/>
              </p:cNvSpPr>
              <p:nvPr/>
            </p:nvSpPr>
            <p:spPr bwMode="auto">
              <a:xfrm>
                <a:off x="4659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Freeform 1105"/>
              <p:cNvSpPr>
                <a:spLocks/>
              </p:cNvSpPr>
              <p:nvPr/>
            </p:nvSpPr>
            <p:spPr bwMode="auto">
              <a:xfrm>
                <a:off x="4690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Freeform 1106"/>
              <p:cNvSpPr>
                <a:spLocks/>
              </p:cNvSpPr>
              <p:nvPr/>
            </p:nvSpPr>
            <p:spPr bwMode="auto">
              <a:xfrm>
                <a:off x="4659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Freeform 1107"/>
              <p:cNvSpPr>
                <a:spLocks/>
              </p:cNvSpPr>
              <p:nvPr/>
            </p:nvSpPr>
            <p:spPr bwMode="auto">
              <a:xfrm>
                <a:off x="4659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Rectangle 1108"/>
              <p:cNvSpPr>
                <a:spLocks noChangeArrowheads="1"/>
              </p:cNvSpPr>
              <p:nvPr/>
            </p:nvSpPr>
            <p:spPr bwMode="auto">
              <a:xfrm>
                <a:off x="4725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Freeform 1109"/>
              <p:cNvSpPr>
                <a:spLocks/>
              </p:cNvSpPr>
              <p:nvPr/>
            </p:nvSpPr>
            <p:spPr bwMode="auto">
              <a:xfrm>
                <a:off x="4717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Freeform 1110"/>
              <p:cNvSpPr>
                <a:spLocks/>
              </p:cNvSpPr>
              <p:nvPr/>
            </p:nvSpPr>
            <p:spPr bwMode="auto">
              <a:xfrm>
                <a:off x="4747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Freeform 1111"/>
              <p:cNvSpPr>
                <a:spLocks/>
              </p:cNvSpPr>
              <p:nvPr/>
            </p:nvSpPr>
            <p:spPr bwMode="auto">
              <a:xfrm>
                <a:off x="4717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Freeform 1112"/>
              <p:cNvSpPr>
                <a:spLocks/>
              </p:cNvSpPr>
              <p:nvPr/>
            </p:nvSpPr>
            <p:spPr bwMode="auto">
              <a:xfrm>
                <a:off x="4717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Rectangle 1113"/>
              <p:cNvSpPr>
                <a:spLocks noChangeArrowheads="1"/>
              </p:cNvSpPr>
              <p:nvPr/>
            </p:nvSpPr>
            <p:spPr bwMode="auto">
              <a:xfrm>
                <a:off x="4783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Freeform 1114"/>
              <p:cNvSpPr>
                <a:spLocks/>
              </p:cNvSpPr>
              <p:nvPr/>
            </p:nvSpPr>
            <p:spPr bwMode="auto">
              <a:xfrm>
                <a:off x="4775" y="1635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Freeform 1115"/>
              <p:cNvSpPr>
                <a:spLocks/>
              </p:cNvSpPr>
              <p:nvPr/>
            </p:nvSpPr>
            <p:spPr bwMode="auto">
              <a:xfrm>
                <a:off x="4805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Freeform 1116"/>
              <p:cNvSpPr>
                <a:spLocks/>
              </p:cNvSpPr>
              <p:nvPr/>
            </p:nvSpPr>
            <p:spPr bwMode="auto">
              <a:xfrm>
                <a:off x="4775" y="1666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Freeform 1117"/>
              <p:cNvSpPr>
                <a:spLocks/>
              </p:cNvSpPr>
              <p:nvPr/>
            </p:nvSpPr>
            <p:spPr bwMode="auto">
              <a:xfrm>
                <a:off x="4775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Rectangle 1118"/>
              <p:cNvSpPr>
                <a:spLocks noChangeArrowheads="1"/>
              </p:cNvSpPr>
              <p:nvPr/>
            </p:nvSpPr>
            <p:spPr bwMode="auto">
              <a:xfrm>
                <a:off x="4841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Freeform 1119"/>
              <p:cNvSpPr>
                <a:spLocks/>
              </p:cNvSpPr>
              <p:nvPr/>
            </p:nvSpPr>
            <p:spPr bwMode="auto">
              <a:xfrm>
                <a:off x="4832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Freeform 1120"/>
              <p:cNvSpPr>
                <a:spLocks/>
              </p:cNvSpPr>
              <p:nvPr/>
            </p:nvSpPr>
            <p:spPr bwMode="auto">
              <a:xfrm>
                <a:off x="4863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7" name="Freeform 1121"/>
              <p:cNvSpPr>
                <a:spLocks/>
              </p:cNvSpPr>
              <p:nvPr/>
            </p:nvSpPr>
            <p:spPr bwMode="auto">
              <a:xfrm>
                <a:off x="4832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8" name="Freeform 1122"/>
              <p:cNvSpPr>
                <a:spLocks/>
              </p:cNvSpPr>
              <p:nvPr/>
            </p:nvSpPr>
            <p:spPr bwMode="auto">
              <a:xfrm>
                <a:off x="4832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Rectangle 1123"/>
              <p:cNvSpPr>
                <a:spLocks noChangeArrowheads="1"/>
              </p:cNvSpPr>
              <p:nvPr/>
            </p:nvSpPr>
            <p:spPr bwMode="auto">
              <a:xfrm>
                <a:off x="4898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Freeform 1124"/>
              <p:cNvSpPr>
                <a:spLocks/>
              </p:cNvSpPr>
              <p:nvPr/>
            </p:nvSpPr>
            <p:spPr bwMode="auto">
              <a:xfrm>
                <a:off x="4890" y="1635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Freeform 1125"/>
              <p:cNvSpPr>
                <a:spLocks/>
              </p:cNvSpPr>
              <p:nvPr/>
            </p:nvSpPr>
            <p:spPr bwMode="auto">
              <a:xfrm>
                <a:off x="4920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Freeform 1126"/>
              <p:cNvSpPr>
                <a:spLocks/>
              </p:cNvSpPr>
              <p:nvPr/>
            </p:nvSpPr>
            <p:spPr bwMode="auto">
              <a:xfrm>
                <a:off x="4890" y="1666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Freeform 1127"/>
              <p:cNvSpPr>
                <a:spLocks/>
              </p:cNvSpPr>
              <p:nvPr/>
            </p:nvSpPr>
            <p:spPr bwMode="auto">
              <a:xfrm>
                <a:off x="4890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Rectangle 1128"/>
              <p:cNvSpPr>
                <a:spLocks noChangeArrowheads="1"/>
              </p:cNvSpPr>
              <p:nvPr/>
            </p:nvSpPr>
            <p:spPr bwMode="auto">
              <a:xfrm>
                <a:off x="4956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Freeform 1129"/>
              <p:cNvSpPr>
                <a:spLocks/>
              </p:cNvSpPr>
              <p:nvPr/>
            </p:nvSpPr>
            <p:spPr bwMode="auto">
              <a:xfrm>
                <a:off x="4948" y="1635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Freeform 1130"/>
              <p:cNvSpPr>
                <a:spLocks/>
              </p:cNvSpPr>
              <p:nvPr/>
            </p:nvSpPr>
            <p:spPr bwMode="auto">
              <a:xfrm>
                <a:off x="4978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Freeform 1131"/>
              <p:cNvSpPr>
                <a:spLocks/>
              </p:cNvSpPr>
              <p:nvPr/>
            </p:nvSpPr>
            <p:spPr bwMode="auto">
              <a:xfrm>
                <a:off x="4948" y="1666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Freeform 1132"/>
              <p:cNvSpPr>
                <a:spLocks/>
              </p:cNvSpPr>
              <p:nvPr/>
            </p:nvSpPr>
            <p:spPr bwMode="auto">
              <a:xfrm>
                <a:off x="4948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Rectangle 1133"/>
              <p:cNvSpPr>
                <a:spLocks noChangeArrowheads="1"/>
              </p:cNvSpPr>
              <p:nvPr/>
            </p:nvSpPr>
            <p:spPr bwMode="auto">
              <a:xfrm>
                <a:off x="4131" y="2722"/>
                <a:ext cx="461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Rectangle 1134"/>
              <p:cNvSpPr>
                <a:spLocks noChangeArrowheads="1"/>
              </p:cNvSpPr>
              <p:nvPr/>
            </p:nvSpPr>
            <p:spPr bwMode="auto">
              <a:xfrm>
                <a:off x="4149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Freeform 1135"/>
              <p:cNvSpPr>
                <a:spLocks/>
              </p:cNvSpPr>
              <p:nvPr/>
            </p:nvSpPr>
            <p:spPr bwMode="auto">
              <a:xfrm>
                <a:off x="4140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Freeform 1136"/>
              <p:cNvSpPr>
                <a:spLocks/>
              </p:cNvSpPr>
              <p:nvPr/>
            </p:nvSpPr>
            <p:spPr bwMode="auto">
              <a:xfrm>
                <a:off x="4171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Freeform 1137"/>
              <p:cNvSpPr>
                <a:spLocks/>
              </p:cNvSpPr>
              <p:nvPr/>
            </p:nvSpPr>
            <p:spPr bwMode="auto">
              <a:xfrm>
                <a:off x="4140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Freeform 1138"/>
              <p:cNvSpPr>
                <a:spLocks/>
              </p:cNvSpPr>
              <p:nvPr/>
            </p:nvSpPr>
            <p:spPr bwMode="auto">
              <a:xfrm>
                <a:off x="4140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Rectangle 1139"/>
              <p:cNvSpPr>
                <a:spLocks noChangeArrowheads="1"/>
              </p:cNvSpPr>
              <p:nvPr/>
            </p:nvSpPr>
            <p:spPr bwMode="auto">
              <a:xfrm>
                <a:off x="4206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Freeform 1140"/>
              <p:cNvSpPr>
                <a:spLocks/>
              </p:cNvSpPr>
              <p:nvPr/>
            </p:nvSpPr>
            <p:spPr bwMode="auto">
              <a:xfrm>
                <a:off x="4198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Freeform 1141"/>
              <p:cNvSpPr>
                <a:spLocks/>
              </p:cNvSpPr>
              <p:nvPr/>
            </p:nvSpPr>
            <p:spPr bwMode="auto">
              <a:xfrm>
                <a:off x="4228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Freeform 1142"/>
              <p:cNvSpPr>
                <a:spLocks/>
              </p:cNvSpPr>
              <p:nvPr/>
            </p:nvSpPr>
            <p:spPr bwMode="auto">
              <a:xfrm>
                <a:off x="4198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Freeform 1143"/>
              <p:cNvSpPr>
                <a:spLocks/>
              </p:cNvSpPr>
              <p:nvPr/>
            </p:nvSpPr>
            <p:spPr bwMode="auto">
              <a:xfrm>
                <a:off x="4198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Rectangle 1144"/>
              <p:cNvSpPr>
                <a:spLocks noChangeArrowheads="1"/>
              </p:cNvSpPr>
              <p:nvPr/>
            </p:nvSpPr>
            <p:spPr bwMode="auto">
              <a:xfrm>
                <a:off x="4264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Freeform 1145"/>
              <p:cNvSpPr>
                <a:spLocks/>
              </p:cNvSpPr>
              <p:nvPr/>
            </p:nvSpPr>
            <p:spPr bwMode="auto">
              <a:xfrm>
                <a:off x="4256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Freeform 1146"/>
              <p:cNvSpPr>
                <a:spLocks/>
              </p:cNvSpPr>
              <p:nvPr/>
            </p:nvSpPr>
            <p:spPr bwMode="auto">
              <a:xfrm>
                <a:off x="4286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Freeform 1147"/>
              <p:cNvSpPr>
                <a:spLocks/>
              </p:cNvSpPr>
              <p:nvPr/>
            </p:nvSpPr>
            <p:spPr bwMode="auto">
              <a:xfrm>
                <a:off x="4256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Freeform 1148"/>
              <p:cNvSpPr>
                <a:spLocks/>
              </p:cNvSpPr>
              <p:nvPr/>
            </p:nvSpPr>
            <p:spPr bwMode="auto">
              <a:xfrm>
                <a:off x="4256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Rectangle 1149"/>
              <p:cNvSpPr>
                <a:spLocks noChangeArrowheads="1"/>
              </p:cNvSpPr>
              <p:nvPr/>
            </p:nvSpPr>
            <p:spPr bwMode="auto">
              <a:xfrm>
                <a:off x="4322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" name="Freeform 1150"/>
              <p:cNvSpPr>
                <a:spLocks/>
              </p:cNvSpPr>
              <p:nvPr/>
            </p:nvSpPr>
            <p:spPr bwMode="auto">
              <a:xfrm>
                <a:off x="4313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Freeform 1151"/>
              <p:cNvSpPr>
                <a:spLocks/>
              </p:cNvSpPr>
              <p:nvPr/>
            </p:nvSpPr>
            <p:spPr bwMode="auto">
              <a:xfrm>
                <a:off x="4344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Freeform 1152"/>
              <p:cNvSpPr>
                <a:spLocks/>
              </p:cNvSpPr>
              <p:nvPr/>
            </p:nvSpPr>
            <p:spPr bwMode="auto">
              <a:xfrm>
                <a:off x="4313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9" name="Freeform 1153"/>
              <p:cNvSpPr>
                <a:spLocks/>
              </p:cNvSpPr>
              <p:nvPr/>
            </p:nvSpPr>
            <p:spPr bwMode="auto">
              <a:xfrm>
                <a:off x="4313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Rectangle 1154"/>
              <p:cNvSpPr>
                <a:spLocks noChangeArrowheads="1"/>
              </p:cNvSpPr>
              <p:nvPr/>
            </p:nvSpPr>
            <p:spPr bwMode="auto">
              <a:xfrm>
                <a:off x="4379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Freeform 1155"/>
              <p:cNvSpPr>
                <a:spLocks/>
              </p:cNvSpPr>
              <p:nvPr/>
            </p:nvSpPr>
            <p:spPr bwMode="auto">
              <a:xfrm>
                <a:off x="4371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2" name="Freeform 1156"/>
              <p:cNvSpPr>
                <a:spLocks/>
              </p:cNvSpPr>
              <p:nvPr/>
            </p:nvSpPr>
            <p:spPr bwMode="auto">
              <a:xfrm>
                <a:off x="4401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Freeform 1157"/>
              <p:cNvSpPr>
                <a:spLocks/>
              </p:cNvSpPr>
              <p:nvPr/>
            </p:nvSpPr>
            <p:spPr bwMode="auto">
              <a:xfrm>
                <a:off x="4371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Freeform 1158"/>
              <p:cNvSpPr>
                <a:spLocks/>
              </p:cNvSpPr>
              <p:nvPr/>
            </p:nvSpPr>
            <p:spPr bwMode="auto">
              <a:xfrm>
                <a:off x="4371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" name="Rectangle 1159"/>
              <p:cNvSpPr>
                <a:spLocks noChangeArrowheads="1"/>
              </p:cNvSpPr>
              <p:nvPr/>
            </p:nvSpPr>
            <p:spPr bwMode="auto">
              <a:xfrm>
                <a:off x="4437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Freeform 1160"/>
              <p:cNvSpPr>
                <a:spLocks/>
              </p:cNvSpPr>
              <p:nvPr/>
            </p:nvSpPr>
            <p:spPr bwMode="auto">
              <a:xfrm>
                <a:off x="4429" y="2731"/>
                <a:ext cx="38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Freeform 1161"/>
              <p:cNvSpPr>
                <a:spLocks/>
              </p:cNvSpPr>
              <p:nvPr/>
            </p:nvSpPr>
            <p:spPr bwMode="auto">
              <a:xfrm>
                <a:off x="4459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8" name="Freeform 1162"/>
              <p:cNvSpPr>
                <a:spLocks/>
              </p:cNvSpPr>
              <p:nvPr/>
            </p:nvSpPr>
            <p:spPr bwMode="auto">
              <a:xfrm>
                <a:off x="4429" y="2762"/>
                <a:ext cx="38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9" name="Freeform 1163"/>
              <p:cNvSpPr>
                <a:spLocks/>
              </p:cNvSpPr>
              <p:nvPr/>
            </p:nvSpPr>
            <p:spPr bwMode="auto">
              <a:xfrm>
                <a:off x="4429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Rectangle 1164"/>
              <p:cNvSpPr>
                <a:spLocks noChangeArrowheads="1"/>
              </p:cNvSpPr>
              <p:nvPr/>
            </p:nvSpPr>
            <p:spPr bwMode="auto">
              <a:xfrm>
                <a:off x="4495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Freeform 1165"/>
              <p:cNvSpPr>
                <a:spLocks/>
              </p:cNvSpPr>
              <p:nvPr/>
            </p:nvSpPr>
            <p:spPr bwMode="auto">
              <a:xfrm>
                <a:off x="4486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2" name="Freeform 1166"/>
              <p:cNvSpPr>
                <a:spLocks/>
              </p:cNvSpPr>
              <p:nvPr/>
            </p:nvSpPr>
            <p:spPr bwMode="auto">
              <a:xfrm>
                <a:off x="4517" y="2731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" name="Freeform 1167"/>
              <p:cNvSpPr>
                <a:spLocks/>
              </p:cNvSpPr>
              <p:nvPr/>
            </p:nvSpPr>
            <p:spPr bwMode="auto">
              <a:xfrm>
                <a:off x="4486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4" name="Freeform 1168"/>
              <p:cNvSpPr>
                <a:spLocks/>
              </p:cNvSpPr>
              <p:nvPr/>
            </p:nvSpPr>
            <p:spPr bwMode="auto">
              <a:xfrm>
                <a:off x="4486" y="2731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5" name="Rectangle 1169"/>
              <p:cNvSpPr>
                <a:spLocks noChangeArrowheads="1"/>
              </p:cNvSpPr>
              <p:nvPr/>
            </p:nvSpPr>
            <p:spPr bwMode="auto">
              <a:xfrm>
                <a:off x="4552" y="2739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6" name="Freeform 1170"/>
              <p:cNvSpPr>
                <a:spLocks/>
              </p:cNvSpPr>
              <p:nvPr/>
            </p:nvSpPr>
            <p:spPr bwMode="auto">
              <a:xfrm>
                <a:off x="4544" y="2731"/>
                <a:ext cx="39" cy="8"/>
              </a:xfrm>
              <a:custGeom>
                <a:avLst/>
                <a:gdLst>
                  <a:gd name="T0" fmla="*/ 0 w 170"/>
                  <a:gd name="T1" fmla="*/ 0 h 36"/>
                  <a:gd name="T2" fmla="*/ 36 w 170"/>
                  <a:gd name="T3" fmla="*/ 36 h 36"/>
                  <a:gd name="T4" fmla="*/ 134 w 170"/>
                  <a:gd name="T5" fmla="*/ 36 h 36"/>
                  <a:gd name="T6" fmla="*/ 170 w 170"/>
                  <a:gd name="T7" fmla="*/ 0 h 36"/>
                  <a:gd name="T8" fmla="*/ 0 w 1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4" y="36"/>
                    </a:lnTo>
                    <a:lnTo>
                      <a:pt x="1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Freeform 1171"/>
              <p:cNvSpPr>
                <a:spLocks/>
              </p:cNvSpPr>
              <p:nvPr/>
            </p:nvSpPr>
            <p:spPr bwMode="auto">
              <a:xfrm>
                <a:off x="4574" y="2731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5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5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8" name="Freeform 1172"/>
              <p:cNvSpPr>
                <a:spLocks/>
              </p:cNvSpPr>
              <p:nvPr/>
            </p:nvSpPr>
            <p:spPr bwMode="auto">
              <a:xfrm>
                <a:off x="4544" y="2762"/>
                <a:ext cx="39" cy="8"/>
              </a:xfrm>
              <a:custGeom>
                <a:avLst/>
                <a:gdLst>
                  <a:gd name="T0" fmla="*/ 170 w 170"/>
                  <a:gd name="T1" fmla="*/ 36 h 36"/>
                  <a:gd name="T2" fmla="*/ 134 w 170"/>
                  <a:gd name="T3" fmla="*/ 0 h 36"/>
                  <a:gd name="T4" fmla="*/ 36 w 170"/>
                  <a:gd name="T5" fmla="*/ 0 h 36"/>
                  <a:gd name="T6" fmla="*/ 0 w 170"/>
                  <a:gd name="T7" fmla="*/ 36 h 36"/>
                  <a:gd name="T8" fmla="*/ 170 w 170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36">
                    <a:moveTo>
                      <a:pt x="170" y="36"/>
                    </a:moveTo>
                    <a:lnTo>
                      <a:pt x="134" y="0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70" y="36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Freeform 1173"/>
              <p:cNvSpPr>
                <a:spLocks/>
              </p:cNvSpPr>
              <p:nvPr/>
            </p:nvSpPr>
            <p:spPr bwMode="auto">
              <a:xfrm>
                <a:off x="4544" y="2731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Rectangle 1174"/>
              <p:cNvSpPr>
                <a:spLocks noChangeArrowheads="1"/>
              </p:cNvSpPr>
              <p:nvPr/>
            </p:nvSpPr>
            <p:spPr bwMode="auto">
              <a:xfrm>
                <a:off x="3923" y="1626"/>
                <a:ext cx="577" cy="57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1" name="Rectangle 1175"/>
              <p:cNvSpPr>
                <a:spLocks noChangeArrowheads="1"/>
              </p:cNvSpPr>
              <p:nvPr/>
            </p:nvSpPr>
            <p:spPr bwMode="auto">
              <a:xfrm>
                <a:off x="3941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Freeform 1176"/>
              <p:cNvSpPr>
                <a:spLocks/>
              </p:cNvSpPr>
              <p:nvPr/>
            </p:nvSpPr>
            <p:spPr bwMode="auto">
              <a:xfrm>
                <a:off x="3932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3" name="Freeform 1177"/>
              <p:cNvSpPr>
                <a:spLocks/>
              </p:cNvSpPr>
              <p:nvPr/>
            </p:nvSpPr>
            <p:spPr bwMode="auto">
              <a:xfrm>
                <a:off x="3963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4" name="Freeform 1178"/>
              <p:cNvSpPr>
                <a:spLocks/>
              </p:cNvSpPr>
              <p:nvPr/>
            </p:nvSpPr>
            <p:spPr bwMode="auto">
              <a:xfrm>
                <a:off x="3932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5" name="Freeform 1179"/>
              <p:cNvSpPr>
                <a:spLocks/>
              </p:cNvSpPr>
              <p:nvPr/>
            </p:nvSpPr>
            <p:spPr bwMode="auto">
              <a:xfrm>
                <a:off x="3932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6" name="Rectangle 1180"/>
              <p:cNvSpPr>
                <a:spLocks noChangeArrowheads="1"/>
              </p:cNvSpPr>
              <p:nvPr/>
            </p:nvSpPr>
            <p:spPr bwMode="auto">
              <a:xfrm>
                <a:off x="3998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7" name="Freeform 1181"/>
              <p:cNvSpPr>
                <a:spLocks/>
              </p:cNvSpPr>
              <p:nvPr/>
            </p:nvSpPr>
            <p:spPr bwMode="auto">
              <a:xfrm>
                <a:off x="3990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8" name="Freeform 1182"/>
              <p:cNvSpPr>
                <a:spLocks/>
              </p:cNvSpPr>
              <p:nvPr/>
            </p:nvSpPr>
            <p:spPr bwMode="auto">
              <a:xfrm>
                <a:off x="4020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9" name="Freeform 1183"/>
              <p:cNvSpPr>
                <a:spLocks/>
              </p:cNvSpPr>
              <p:nvPr/>
            </p:nvSpPr>
            <p:spPr bwMode="auto">
              <a:xfrm>
                <a:off x="3990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0" name="Freeform 1184"/>
              <p:cNvSpPr>
                <a:spLocks/>
              </p:cNvSpPr>
              <p:nvPr/>
            </p:nvSpPr>
            <p:spPr bwMode="auto">
              <a:xfrm>
                <a:off x="3990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1" name="Rectangle 1185"/>
              <p:cNvSpPr>
                <a:spLocks noChangeArrowheads="1"/>
              </p:cNvSpPr>
              <p:nvPr/>
            </p:nvSpPr>
            <p:spPr bwMode="auto">
              <a:xfrm>
                <a:off x="4056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2" name="Freeform 1186"/>
              <p:cNvSpPr>
                <a:spLocks/>
              </p:cNvSpPr>
              <p:nvPr/>
            </p:nvSpPr>
            <p:spPr bwMode="auto">
              <a:xfrm>
                <a:off x="4047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3" name="Freeform 1187"/>
              <p:cNvSpPr>
                <a:spLocks/>
              </p:cNvSpPr>
              <p:nvPr/>
            </p:nvSpPr>
            <p:spPr bwMode="auto">
              <a:xfrm>
                <a:off x="4078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4" name="Freeform 1188"/>
              <p:cNvSpPr>
                <a:spLocks/>
              </p:cNvSpPr>
              <p:nvPr/>
            </p:nvSpPr>
            <p:spPr bwMode="auto">
              <a:xfrm>
                <a:off x="4047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5" name="Freeform 1189"/>
              <p:cNvSpPr>
                <a:spLocks/>
              </p:cNvSpPr>
              <p:nvPr/>
            </p:nvSpPr>
            <p:spPr bwMode="auto">
              <a:xfrm>
                <a:off x="4047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6" name="Rectangle 1190"/>
              <p:cNvSpPr>
                <a:spLocks noChangeArrowheads="1"/>
              </p:cNvSpPr>
              <p:nvPr/>
            </p:nvSpPr>
            <p:spPr bwMode="auto">
              <a:xfrm>
                <a:off x="4114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7" name="Freeform 1191"/>
              <p:cNvSpPr>
                <a:spLocks/>
              </p:cNvSpPr>
              <p:nvPr/>
            </p:nvSpPr>
            <p:spPr bwMode="auto">
              <a:xfrm>
                <a:off x="4105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5" name="Group 1393"/>
            <p:cNvGrpSpPr>
              <a:grpSpLocks/>
            </p:cNvGrpSpPr>
            <p:nvPr/>
          </p:nvGrpSpPr>
          <p:grpSpPr bwMode="auto">
            <a:xfrm>
              <a:off x="2603" y="1387"/>
              <a:ext cx="2453" cy="1615"/>
              <a:chOff x="2603" y="1387"/>
              <a:chExt cx="2453" cy="1615"/>
            </a:xfrm>
          </p:grpSpPr>
          <p:sp>
            <p:nvSpPr>
              <p:cNvPr id="1578" name="Freeform 1193"/>
              <p:cNvSpPr>
                <a:spLocks/>
              </p:cNvSpPr>
              <p:nvPr/>
            </p:nvSpPr>
            <p:spPr bwMode="auto">
              <a:xfrm>
                <a:off x="4136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Freeform 1194"/>
              <p:cNvSpPr>
                <a:spLocks/>
              </p:cNvSpPr>
              <p:nvPr/>
            </p:nvSpPr>
            <p:spPr bwMode="auto">
              <a:xfrm>
                <a:off x="4105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Freeform 1195"/>
              <p:cNvSpPr>
                <a:spLocks/>
              </p:cNvSpPr>
              <p:nvPr/>
            </p:nvSpPr>
            <p:spPr bwMode="auto">
              <a:xfrm>
                <a:off x="4105" y="1635"/>
                <a:ext cx="9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Rectangle 1196"/>
              <p:cNvSpPr>
                <a:spLocks noChangeArrowheads="1"/>
              </p:cNvSpPr>
              <p:nvPr/>
            </p:nvSpPr>
            <p:spPr bwMode="auto">
              <a:xfrm>
                <a:off x="4171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Freeform 1197"/>
              <p:cNvSpPr>
                <a:spLocks/>
              </p:cNvSpPr>
              <p:nvPr/>
            </p:nvSpPr>
            <p:spPr bwMode="auto">
              <a:xfrm>
                <a:off x="4163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Freeform 1198"/>
              <p:cNvSpPr>
                <a:spLocks/>
              </p:cNvSpPr>
              <p:nvPr/>
            </p:nvSpPr>
            <p:spPr bwMode="auto">
              <a:xfrm>
                <a:off x="4193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Freeform 1199"/>
              <p:cNvSpPr>
                <a:spLocks/>
              </p:cNvSpPr>
              <p:nvPr/>
            </p:nvSpPr>
            <p:spPr bwMode="auto">
              <a:xfrm>
                <a:off x="4163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Freeform 1200"/>
              <p:cNvSpPr>
                <a:spLocks/>
              </p:cNvSpPr>
              <p:nvPr/>
            </p:nvSpPr>
            <p:spPr bwMode="auto">
              <a:xfrm>
                <a:off x="4163" y="1635"/>
                <a:ext cx="8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Rectangle 1201"/>
              <p:cNvSpPr>
                <a:spLocks noChangeArrowheads="1"/>
              </p:cNvSpPr>
              <p:nvPr/>
            </p:nvSpPr>
            <p:spPr bwMode="auto">
              <a:xfrm>
                <a:off x="4229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Freeform 1202"/>
              <p:cNvSpPr>
                <a:spLocks/>
              </p:cNvSpPr>
              <p:nvPr/>
            </p:nvSpPr>
            <p:spPr bwMode="auto">
              <a:xfrm>
                <a:off x="4220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Freeform 1203"/>
              <p:cNvSpPr>
                <a:spLocks/>
              </p:cNvSpPr>
              <p:nvPr/>
            </p:nvSpPr>
            <p:spPr bwMode="auto">
              <a:xfrm>
                <a:off x="4251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Freeform 1204"/>
              <p:cNvSpPr>
                <a:spLocks/>
              </p:cNvSpPr>
              <p:nvPr/>
            </p:nvSpPr>
            <p:spPr bwMode="auto">
              <a:xfrm>
                <a:off x="4220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Freeform 1205"/>
              <p:cNvSpPr>
                <a:spLocks/>
              </p:cNvSpPr>
              <p:nvPr/>
            </p:nvSpPr>
            <p:spPr bwMode="auto">
              <a:xfrm>
                <a:off x="4220" y="1635"/>
                <a:ext cx="9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Rectangle 1206"/>
              <p:cNvSpPr>
                <a:spLocks noChangeArrowheads="1"/>
              </p:cNvSpPr>
              <p:nvPr/>
            </p:nvSpPr>
            <p:spPr bwMode="auto">
              <a:xfrm>
                <a:off x="4287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Freeform 1207"/>
              <p:cNvSpPr>
                <a:spLocks/>
              </p:cNvSpPr>
              <p:nvPr/>
            </p:nvSpPr>
            <p:spPr bwMode="auto">
              <a:xfrm>
                <a:off x="4278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Freeform 1208"/>
              <p:cNvSpPr>
                <a:spLocks/>
              </p:cNvSpPr>
              <p:nvPr/>
            </p:nvSpPr>
            <p:spPr bwMode="auto">
              <a:xfrm>
                <a:off x="4309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Freeform 1209"/>
              <p:cNvSpPr>
                <a:spLocks/>
              </p:cNvSpPr>
              <p:nvPr/>
            </p:nvSpPr>
            <p:spPr bwMode="auto">
              <a:xfrm>
                <a:off x="4278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Freeform 1210"/>
              <p:cNvSpPr>
                <a:spLocks/>
              </p:cNvSpPr>
              <p:nvPr/>
            </p:nvSpPr>
            <p:spPr bwMode="auto">
              <a:xfrm>
                <a:off x="4278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Rectangle 1211"/>
              <p:cNvSpPr>
                <a:spLocks noChangeArrowheads="1"/>
              </p:cNvSpPr>
              <p:nvPr/>
            </p:nvSpPr>
            <p:spPr bwMode="auto">
              <a:xfrm>
                <a:off x="4344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Freeform 1212"/>
              <p:cNvSpPr>
                <a:spLocks/>
              </p:cNvSpPr>
              <p:nvPr/>
            </p:nvSpPr>
            <p:spPr bwMode="auto">
              <a:xfrm>
                <a:off x="4336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6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6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Freeform 1213"/>
              <p:cNvSpPr>
                <a:spLocks/>
              </p:cNvSpPr>
              <p:nvPr/>
            </p:nvSpPr>
            <p:spPr bwMode="auto">
              <a:xfrm>
                <a:off x="4366" y="1635"/>
                <a:ext cx="9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Freeform 1214"/>
              <p:cNvSpPr>
                <a:spLocks/>
              </p:cNvSpPr>
              <p:nvPr/>
            </p:nvSpPr>
            <p:spPr bwMode="auto">
              <a:xfrm>
                <a:off x="4336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6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6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Freeform 1215"/>
              <p:cNvSpPr>
                <a:spLocks/>
              </p:cNvSpPr>
              <p:nvPr/>
            </p:nvSpPr>
            <p:spPr bwMode="auto">
              <a:xfrm>
                <a:off x="4336" y="1635"/>
                <a:ext cx="8" cy="39"/>
              </a:xfrm>
              <a:custGeom>
                <a:avLst/>
                <a:gdLst>
                  <a:gd name="T0" fmla="*/ 0 w 36"/>
                  <a:gd name="T1" fmla="*/ 171 h 171"/>
                  <a:gd name="T2" fmla="*/ 36 w 36"/>
                  <a:gd name="T3" fmla="*/ 134 h 171"/>
                  <a:gd name="T4" fmla="*/ 36 w 36"/>
                  <a:gd name="T5" fmla="*/ 36 h 171"/>
                  <a:gd name="T6" fmla="*/ 0 w 36"/>
                  <a:gd name="T7" fmla="*/ 0 h 171"/>
                  <a:gd name="T8" fmla="*/ 0 w 36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0" y="171"/>
                    </a:moveTo>
                    <a:lnTo>
                      <a:pt x="36" y="134"/>
                    </a:lnTo>
                    <a:lnTo>
                      <a:pt x="36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Rectangle 1216"/>
              <p:cNvSpPr>
                <a:spLocks noChangeArrowheads="1"/>
              </p:cNvSpPr>
              <p:nvPr/>
            </p:nvSpPr>
            <p:spPr bwMode="auto">
              <a:xfrm>
                <a:off x="4402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Freeform 1217"/>
              <p:cNvSpPr>
                <a:spLocks/>
              </p:cNvSpPr>
              <p:nvPr/>
            </p:nvSpPr>
            <p:spPr bwMode="auto">
              <a:xfrm>
                <a:off x="4393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Freeform 1218"/>
              <p:cNvSpPr>
                <a:spLocks/>
              </p:cNvSpPr>
              <p:nvPr/>
            </p:nvSpPr>
            <p:spPr bwMode="auto">
              <a:xfrm>
                <a:off x="4424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Freeform 1219"/>
              <p:cNvSpPr>
                <a:spLocks/>
              </p:cNvSpPr>
              <p:nvPr/>
            </p:nvSpPr>
            <p:spPr bwMode="auto">
              <a:xfrm>
                <a:off x="4393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Freeform 1220"/>
              <p:cNvSpPr>
                <a:spLocks/>
              </p:cNvSpPr>
              <p:nvPr/>
            </p:nvSpPr>
            <p:spPr bwMode="auto">
              <a:xfrm>
                <a:off x="4393" y="1635"/>
                <a:ext cx="9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Rectangle 1221"/>
              <p:cNvSpPr>
                <a:spLocks noChangeArrowheads="1"/>
              </p:cNvSpPr>
              <p:nvPr/>
            </p:nvSpPr>
            <p:spPr bwMode="auto">
              <a:xfrm>
                <a:off x="4460" y="1643"/>
                <a:ext cx="22" cy="2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Freeform 1222"/>
              <p:cNvSpPr>
                <a:spLocks/>
              </p:cNvSpPr>
              <p:nvPr/>
            </p:nvSpPr>
            <p:spPr bwMode="auto">
              <a:xfrm>
                <a:off x="4451" y="1635"/>
                <a:ext cx="39" cy="8"/>
              </a:xfrm>
              <a:custGeom>
                <a:avLst/>
                <a:gdLst>
                  <a:gd name="T0" fmla="*/ 0 w 171"/>
                  <a:gd name="T1" fmla="*/ 0 h 36"/>
                  <a:gd name="T2" fmla="*/ 37 w 171"/>
                  <a:gd name="T3" fmla="*/ 36 h 36"/>
                  <a:gd name="T4" fmla="*/ 135 w 171"/>
                  <a:gd name="T5" fmla="*/ 36 h 36"/>
                  <a:gd name="T6" fmla="*/ 171 w 171"/>
                  <a:gd name="T7" fmla="*/ 0 h 36"/>
                  <a:gd name="T8" fmla="*/ 0 w 1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6">
                    <a:moveTo>
                      <a:pt x="0" y="0"/>
                    </a:moveTo>
                    <a:lnTo>
                      <a:pt x="37" y="36"/>
                    </a:lnTo>
                    <a:lnTo>
                      <a:pt x="135" y="36"/>
                    </a:lnTo>
                    <a:lnTo>
                      <a:pt x="1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2A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Freeform 1223"/>
              <p:cNvSpPr>
                <a:spLocks/>
              </p:cNvSpPr>
              <p:nvPr/>
            </p:nvSpPr>
            <p:spPr bwMode="auto">
              <a:xfrm>
                <a:off x="4482" y="1635"/>
                <a:ext cx="8" cy="39"/>
              </a:xfrm>
              <a:custGeom>
                <a:avLst/>
                <a:gdLst>
                  <a:gd name="T0" fmla="*/ 36 w 36"/>
                  <a:gd name="T1" fmla="*/ 0 h 171"/>
                  <a:gd name="T2" fmla="*/ 0 w 36"/>
                  <a:gd name="T3" fmla="*/ 36 h 171"/>
                  <a:gd name="T4" fmla="*/ 0 w 36"/>
                  <a:gd name="T5" fmla="*/ 134 h 171"/>
                  <a:gd name="T6" fmla="*/ 36 w 36"/>
                  <a:gd name="T7" fmla="*/ 171 h 171"/>
                  <a:gd name="T8" fmla="*/ 36 w 36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1">
                    <a:moveTo>
                      <a:pt x="36" y="0"/>
                    </a:moveTo>
                    <a:lnTo>
                      <a:pt x="0" y="36"/>
                    </a:lnTo>
                    <a:lnTo>
                      <a:pt x="0" y="134"/>
                    </a:lnTo>
                    <a:lnTo>
                      <a:pt x="36" y="1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747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Freeform 1224"/>
              <p:cNvSpPr>
                <a:spLocks/>
              </p:cNvSpPr>
              <p:nvPr/>
            </p:nvSpPr>
            <p:spPr bwMode="auto">
              <a:xfrm>
                <a:off x="4451" y="1666"/>
                <a:ext cx="39" cy="8"/>
              </a:xfrm>
              <a:custGeom>
                <a:avLst/>
                <a:gdLst>
                  <a:gd name="T0" fmla="*/ 171 w 171"/>
                  <a:gd name="T1" fmla="*/ 37 h 37"/>
                  <a:gd name="T2" fmla="*/ 135 w 171"/>
                  <a:gd name="T3" fmla="*/ 0 h 37"/>
                  <a:gd name="T4" fmla="*/ 37 w 171"/>
                  <a:gd name="T5" fmla="*/ 0 h 37"/>
                  <a:gd name="T6" fmla="*/ 0 w 171"/>
                  <a:gd name="T7" fmla="*/ 37 h 37"/>
                  <a:gd name="T8" fmla="*/ 171 w 17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7">
                    <a:moveTo>
                      <a:pt x="171" y="37"/>
                    </a:moveTo>
                    <a:lnTo>
                      <a:pt x="135" y="0"/>
                    </a:lnTo>
                    <a:lnTo>
                      <a:pt x="37" y="0"/>
                    </a:lnTo>
                    <a:lnTo>
                      <a:pt x="0" y="37"/>
                    </a:lnTo>
                    <a:lnTo>
                      <a:pt x="171" y="37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Freeform 1225"/>
              <p:cNvSpPr>
                <a:spLocks/>
              </p:cNvSpPr>
              <p:nvPr/>
            </p:nvSpPr>
            <p:spPr bwMode="auto">
              <a:xfrm>
                <a:off x="4451" y="1635"/>
                <a:ext cx="9" cy="39"/>
              </a:xfrm>
              <a:custGeom>
                <a:avLst/>
                <a:gdLst>
                  <a:gd name="T0" fmla="*/ 0 w 37"/>
                  <a:gd name="T1" fmla="*/ 171 h 171"/>
                  <a:gd name="T2" fmla="*/ 37 w 37"/>
                  <a:gd name="T3" fmla="*/ 134 h 171"/>
                  <a:gd name="T4" fmla="*/ 37 w 37"/>
                  <a:gd name="T5" fmla="*/ 36 h 171"/>
                  <a:gd name="T6" fmla="*/ 0 w 37"/>
                  <a:gd name="T7" fmla="*/ 0 h 171"/>
                  <a:gd name="T8" fmla="*/ 0 w 37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1">
                    <a:moveTo>
                      <a:pt x="0" y="171"/>
                    </a:moveTo>
                    <a:lnTo>
                      <a:pt x="37" y="134"/>
                    </a:lnTo>
                    <a:lnTo>
                      <a:pt x="37" y="36"/>
                    </a:lnTo>
                    <a:lnTo>
                      <a:pt x="0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3737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Rectangle 1226"/>
              <p:cNvSpPr>
                <a:spLocks noChangeArrowheads="1"/>
              </p:cNvSpPr>
              <p:nvPr/>
            </p:nvSpPr>
            <p:spPr bwMode="auto">
              <a:xfrm>
                <a:off x="2639" y="2186"/>
                <a:ext cx="286" cy="190"/>
              </a:xfrm>
              <a:prstGeom prst="rect">
                <a:avLst/>
              </a:prstGeom>
              <a:solidFill>
                <a:srgbClr val="23232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Rectangle 1227"/>
              <p:cNvSpPr>
                <a:spLocks noChangeArrowheads="1"/>
              </p:cNvSpPr>
              <p:nvPr/>
            </p:nvSpPr>
            <p:spPr bwMode="auto">
              <a:xfrm>
                <a:off x="2644" y="2191"/>
                <a:ext cx="278" cy="13"/>
              </a:xfrm>
              <a:prstGeom prst="rect">
                <a:avLst/>
              </a:prstGeom>
              <a:solidFill>
                <a:srgbClr val="49494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Rectangle 1228"/>
              <p:cNvSpPr>
                <a:spLocks noChangeArrowheads="1"/>
              </p:cNvSpPr>
              <p:nvPr/>
            </p:nvSpPr>
            <p:spPr bwMode="auto">
              <a:xfrm>
                <a:off x="2644" y="2204"/>
                <a:ext cx="278" cy="43"/>
              </a:xfrm>
              <a:prstGeom prst="rect">
                <a:avLst/>
              </a:prstGeom>
              <a:solidFill>
                <a:srgbClr val="3D3D3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Rectangle 1229"/>
              <p:cNvSpPr>
                <a:spLocks noChangeArrowheads="1"/>
              </p:cNvSpPr>
              <p:nvPr/>
            </p:nvSpPr>
            <p:spPr bwMode="auto">
              <a:xfrm>
                <a:off x="2635" y="2359"/>
                <a:ext cx="287" cy="1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Rectangle 1230"/>
              <p:cNvSpPr>
                <a:spLocks noChangeArrowheads="1"/>
              </p:cNvSpPr>
              <p:nvPr/>
            </p:nvSpPr>
            <p:spPr bwMode="auto">
              <a:xfrm>
                <a:off x="2635" y="2313"/>
                <a:ext cx="287" cy="47"/>
              </a:xfrm>
              <a:prstGeom prst="rect">
                <a:avLst/>
              </a:prstGeom>
              <a:solidFill>
                <a:srgbClr val="0F0F0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Freeform 1231"/>
              <p:cNvSpPr>
                <a:spLocks/>
              </p:cNvSpPr>
              <p:nvPr/>
            </p:nvSpPr>
            <p:spPr bwMode="auto">
              <a:xfrm>
                <a:off x="2659" y="2221"/>
                <a:ext cx="167" cy="121"/>
              </a:xfrm>
              <a:custGeom>
                <a:avLst/>
                <a:gdLst>
                  <a:gd name="T0" fmla="*/ 0 w 735"/>
                  <a:gd name="T1" fmla="*/ 0 h 532"/>
                  <a:gd name="T2" fmla="*/ 0 w 735"/>
                  <a:gd name="T3" fmla="*/ 532 h 532"/>
                  <a:gd name="T4" fmla="*/ 469 w 735"/>
                  <a:gd name="T5" fmla="*/ 532 h 532"/>
                  <a:gd name="T6" fmla="*/ 735 w 735"/>
                  <a:gd name="T7" fmla="*/ 266 h 532"/>
                  <a:gd name="T8" fmla="*/ 469 w 735"/>
                  <a:gd name="T9" fmla="*/ 0 h 532"/>
                  <a:gd name="T10" fmla="*/ 0 w 735"/>
                  <a:gd name="T11" fmla="*/ 0 h 532"/>
                  <a:gd name="T12" fmla="*/ 0 w 735"/>
                  <a:gd name="T13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lnTo>
                      <a:pt x="0" y="532"/>
                    </a:lnTo>
                    <a:lnTo>
                      <a:pt x="469" y="532"/>
                    </a:lnTo>
                    <a:cubicBezTo>
                      <a:pt x="616" y="532"/>
                      <a:pt x="735" y="413"/>
                      <a:pt x="735" y="266"/>
                    </a:cubicBezTo>
                    <a:cubicBezTo>
                      <a:pt x="735" y="119"/>
                      <a:pt x="616" y="0"/>
                      <a:pt x="469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Rectangle 1232"/>
              <p:cNvSpPr>
                <a:spLocks noChangeArrowheads="1"/>
              </p:cNvSpPr>
              <p:nvPr/>
            </p:nvSpPr>
            <p:spPr bwMode="auto">
              <a:xfrm>
                <a:off x="2603" y="2179"/>
                <a:ext cx="62" cy="205"/>
              </a:xfrm>
              <a:prstGeom prst="rect">
                <a:avLst/>
              </a:prstGeom>
              <a:solidFill>
                <a:srgbClr val="23232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Rectangle 1233"/>
              <p:cNvSpPr>
                <a:spLocks noChangeArrowheads="1"/>
              </p:cNvSpPr>
              <p:nvPr/>
            </p:nvSpPr>
            <p:spPr bwMode="auto">
              <a:xfrm>
                <a:off x="2925" y="2258"/>
                <a:ext cx="14" cy="46"/>
              </a:xfrm>
              <a:prstGeom prst="rect">
                <a:avLst/>
              </a:prstGeom>
              <a:solidFill>
                <a:srgbClr val="6D6D6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Rectangle 1234"/>
              <p:cNvSpPr>
                <a:spLocks noChangeArrowheads="1"/>
              </p:cNvSpPr>
              <p:nvPr/>
            </p:nvSpPr>
            <p:spPr bwMode="auto">
              <a:xfrm>
                <a:off x="2925" y="2236"/>
                <a:ext cx="8" cy="90"/>
              </a:xfrm>
              <a:prstGeom prst="rect">
                <a:avLst/>
              </a:prstGeom>
              <a:solidFill>
                <a:srgbClr val="49494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Rectangle 1235"/>
              <p:cNvSpPr>
                <a:spLocks noChangeArrowheads="1"/>
              </p:cNvSpPr>
              <p:nvPr/>
            </p:nvSpPr>
            <p:spPr bwMode="auto">
              <a:xfrm>
                <a:off x="2609" y="2182"/>
                <a:ext cx="50" cy="9"/>
              </a:xfrm>
              <a:prstGeom prst="rect">
                <a:avLst/>
              </a:prstGeom>
              <a:solidFill>
                <a:srgbClr val="49494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Rectangle 1236"/>
              <p:cNvSpPr>
                <a:spLocks noChangeArrowheads="1"/>
              </p:cNvSpPr>
              <p:nvPr/>
            </p:nvSpPr>
            <p:spPr bwMode="auto">
              <a:xfrm>
                <a:off x="2608" y="2372"/>
                <a:ext cx="51" cy="9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Freeform 1237"/>
              <p:cNvSpPr>
                <a:spLocks/>
              </p:cNvSpPr>
              <p:nvPr/>
            </p:nvSpPr>
            <p:spPr bwMode="auto">
              <a:xfrm>
                <a:off x="4942" y="2088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Freeform 1238"/>
              <p:cNvSpPr>
                <a:spLocks/>
              </p:cNvSpPr>
              <p:nvPr/>
            </p:nvSpPr>
            <p:spPr bwMode="auto">
              <a:xfrm>
                <a:off x="4942" y="2146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Freeform 1239"/>
              <p:cNvSpPr>
                <a:spLocks/>
              </p:cNvSpPr>
              <p:nvPr/>
            </p:nvSpPr>
            <p:spPr bwMode="auto">
              <a:xfrm>
                <a:off x="4942" y="2203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Freeform 1240"/>
              <p:cNvSpPr>
                <a:spLocks/>
              </p:cNvSpPr>
              <p:nvPr/>
            </p:nvSpPr>
            <p:spPr bwMode="auto">
              <a:xfrm>
                <a:off x="4942" y="2088"/>
                <a:ext cx="114" cy="56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Freeform 1241"/>
              <p:cNvSpPr>
                <a:spLocks/>
              </p:cNvSpPr>
              <p:nvPr/>
            </p:nvSpPr>
            <p:spPr bwMode="auto">
              <a:xfrm>
                <a:off x="4942" y="2146"/>
                <a:ext cx="114" cy="55"/>
              </a:xfrm>
              <a:custGeom>
                <a:avLst/>
                <a:gdLst>
                  <a:gd name="T0" fmla="*/ 448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8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8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8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Freeform 1242"/>
              <p:cNvSpPr>
                <a:spLocks/>
              </p:cNvSpPr>
              <p:nvPr/>
            </p:nvSpPr>
            <p:spPr bwMode="auto">
              <a:xfrm>
                <a:off x="4942" y="2203"/>
                <a:ext cx="114" cy="56"/>
              </a:xfrm>
              <a:custGeom>
                <a:avLst/>
                <a:gdLst>
                  <a:gd name="T0" fmla="*/ 448 w 502"/>
                  <a:gd name="T1" fmla="*/ 0 h 246"/>
                  <a:gd name="T2" fmla="*/ 310 w 502"/>
                  <a:gd name="T3" fmla="*/ 0 h 246"/>
                  <a:gd name="T4" fmla="*/ 192 w 502"/>
                  <a:gd name="T5" fmla="*/ 0 h 246"/>
                  <a:gd name="T6" fmla="*/ 53 w 502"/>
                  <a:gd name="T7" fmla="*/ 0 h 246"/>
                  <a:gd name="T8" fmla="*/ 0 w 502"/>
                  <a:gd name="T9" fmla="*/ 54 h 246"/>
                  <a:gd name="T10" fmla="*/ 0 w 502"/>
                  <a:gd name="T11" fmla="*/ 192 h 246"/>
                  <a:gd name="T12" fmla="*/ 53 w 502"/>
                  <a:gd name="T13" fmla="*/ 246 h 246"/>
                  <a:gd name="T14" fmla="*/ 192 w 502"/>
                  <a:gd name="T15" fmla="*/ 246 h 246"/>
                  <a:gd name="T16" fmla="*/ 310 w 502"/>
                  <a:gd name="T17" fmla="*/ 246 h 246"/>
                  <a:gd name="T18" fmla="*/ 448 w 502"/>
                  <a:gd name="T19" fmla="*/ 246 h 246"/>
                  <a:gd name="T20" fmla="*/ 502 w 502"/>
                  <a:gd name="T21" fmla="*/ 192 h 246"/>
                  <a:gd name="T22" fmla="*/ 502 w 502"/>
                  <a:gd name="T23" fmla="*/ 54 h 246"/>
                  <a:gd name="T24" fmla="*/ 448 w 502"/>
                  <a:gd name="T25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6">
                    <a:moveTo>
                      <a:pt x="448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4"/>
                    </a:lnTo>
                    <a:lnTo>
                      <a:pt x="0" y="192"/>
                    </a:lnTo>
                    <a:lnTo>
                      <a:pt x="53" y="246"/>
                    </a:lnTo>
                    <a:lnTo>
                      <a:pt x="192" y="246"/>
                    </a:lnTo>
                    <a:lnTo>
                      <a:pt x="310" y="246"/>
                    </a:lnTo>
                    <a:lnTo>
                      <a:pt x="448" y="246"/>
                    </a:lnTo>
                    <a:lnTo>
                      <a:pt x="502" y="192"/>
                    </a:lnTo>
                    <a:lnTo>
                      <a:pt x="502" y="5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Rectangle 1243"/>
              <p:cNvSpPr>
                <a:spLocks noChangeArrowheads="1"/>
              </p:cNvSpPr>
              <p:nvPr/>
            </p:nvSpPr>
            <p:spPr bwMode="auto">
              <a:xfrm>
                <a:off x="4961" y="2220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Rectangle 1244"/>
              <p:cNvSpPr>
                <a:spLocks noChangeArrowheads="1"/>
              </p:cNvSpPr>
              <p:nvPr/>
            </p:nvSpPr>
            <p:spPr bwMode="auto">
              <a:xfrm>
                <a:off x="5019" y="2220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Rectangle 1245"/>
              <p:cNvSpPr>
                <a:spLocks noChangeArrowheads="1"/>
              </p:cNvSpPr>
              <p:nvPr/>
            </p:nvSpPr>
            <p:spPr bwMode="auto">
              <a:xfrm>
                <a:off x="4961" y="2163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Rectangle 1246"/>
              <p:cNvSpPr>
                <a:spLocks noChangeArrowheads="1"/>
              </p:cNvSpPr>
              <p:nvPr/>
            </p:nvSpPr>
            <p:spPr bwMode="auto">
              <a:xfrm>
                <a:off x="5019" y="2163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Rectangle 1247"/>
              <p:cNvSpPr>
                <a:spLocks noChangeArrowheads="1"/>
              </p:cNvSpPr>
              <p:nvPr/>
            </p:nvSpPr>
            <p:spPr bwMode="auto">
              <a:xfrm>
                <a:off x="4961" y="2105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Rectangle 1248"/>
              <p:cNvSpPr>
                <a:spLocks noChangeArrowheads="1"/>
              </p:cNvSpPr>
              <p:nvPr/>
            </p:nvSpPr>
            <p:spPr bwMode="auto">
              <a:xfrm>
                <a:off x="5019" y="2105"/>
                <a:ext cx="18" cy="19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Rectangle 1249"/>
              <p:cNvSpPr>
                <a:spLocks noChangeArrowheads="1"/>
              </p:cNvSpPr>
              <p:nvPr/>
            </p:nvSpPr>
            <p:spPr bwMode="auto">
              <a:xfrm>
                <a:off x="5023" y="2110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Freeform 1250"/>
              <p:cNvSpPr>
                <a:spLocks/>
              </p:cNvSpPr>
              <p:nvPr/>
            </p:nvSpPr>
            <p:spPr bwMode="auto">
              <a:xfrm>
                <a:off x="5019" y="2105"/>
                <a:ext cx="18" cy="5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Freeform 1251"/>
              <p:cNvSpPr>
                <a:spLocks/>
              </p:cNvSpPr>
              <p:nvPr/>
            </p:nvSpPr>
            <p:spPr bwMode="auto">
              <a:xfrm>
                <a:off x="5033" y="2105"/>
                <a:ext cx="4" cy="19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Freeform 1252"/>
              <p:cNvSpPr>
                <a:spLocks/>
              </p:cNvSpPr>
              <p:nvPr/>
            </p:nvSpPr>
            <p:spPr bwMode="auto">
              <a:xfrm>
                <a:off x="5019" y="2119"/>
                <a:ext cx="18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Freeform 1253"/>
              <p:cNvSpPr>
                <a:spLocks/>
              </p:cNvSpPr>
              <p:nvPr/>
            </p:nvSpPr>
            <p:spPr bwMode="auto">
              <a:xfrm>
                <a:off x="5019" y="2105"/>
                <a:ext cx="4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" name="Rectangle 1254"/>
              <p:cNvSpPr>
                <a:spLocks noChangeArrowheads="1"/>
              </p:cNvSpPr>
              <p:nvPr/>
            </p:nvSpPr>
            <p:spPr bwMode="auto">
              <a:xfrm>
                <a:off x="4965" y="2110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" name="Freeform 1255"/>
              <p:cNvSpPr>
                <a:spLocks/>
              </p:cNvSpPr>
              <p:nvPr/>
            </p:nvSpPr>
            <p:spPr bwMode="auto">
              <a:xfrm>
                <a:off x="4961" y="2105"/>
                <a:ext cx="18" cy="5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" name="Freeform 1256"/>
              <p:cNvSpPr>
                <a:spLocks/>
              </p:cNvSpPr>
              <p:nvPr/>
            </p:nvSpPr>
            <p:spPr bwMode="auto">
              <a:xfrm>
                <a:off x="4975" y="2105"/>
                <a:ext cx="4" cy="19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" name="Freeform 1257"/>
              <p:cNvSpPr>
                <a:spLocks/>
              </p:cNvSpPr>
              <p:nvPr/>
            </p:nvSpPr>
            <p:spPr bwMode="auto">
              <a:xfrm>
                <a:off x="4961" y="2119"/>
                <a:ext cx="18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3" name="Freeform 1258"/>
              <p:cNvSpPr>
                <a:spLocks/>
              </p:cNvSpPr>
              <p:nvPr/>
            </p:nvSpPr>
            <p:spPr bwMode="auto">
              <a:xfrm>
                <a:off x="4961" y="2105"/>
                <a:ext cx="4" cy="19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4" name="Rectangle 1259"/>
              <p:cNvSpPr>
                <a:spLocks noChangeArrowheads="1"/>
              </p:cNvSpPr>
              <p:nvPr/>
            </p:nvSpPr>
            <p:spPr bwMode="auto">
              <a:xfrm>
                <a:off x="5023" y="2167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5" name="Freeform 1260"/>
              <p:cNvSpPr>
                <a:spLocks/>
              </p:cNvSpPr>
              <p:nvPr/>
            </p:nvSpPr>
            <p:spPr bwMode="auto">
              <a:xfrm>
                <a:off x="5019" y="2163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6" name="Freeform 1261"/>
              <p:cNvSpPr>
                <a:spLocks/>
              </p:cNvSpPr>
              <p:nvPr/>
            </p:nvSpPr>
            <p:spPr bwMode="auto">
              <a:xfrm>
                <a:off x="5033" y="2163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7" name="Freeform 1262"/>
              <p:cNvSpPr>
                <a:spLocks/>
              </p:cNvSpPr>
              <p:nvPr/>
            </p:nvSpPr>
            <p:spPr bwMode="auto">
              <a:xfrm>
                <a:off x="5019" y="2177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8" name="Freeform 1263"/>
              <p:cNvSpPr>
                <a:spLocks/>
              </p:cNvSpPr>
              <p:nvPr/>
            </p:nvSpPr>
            <p:spPr bwMode="auto">
              <a:xfrm>
                <a:off x="5019" y="2163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9" name="Rectangle 1264"/>
              <p:cNvSpPr>
                <a:spLocks noChangeArrowheads="1"/>
              </p:cNvSpPr>
              <p:nvPr/>
            </p:nvSpPr>
            <p:spPr bwMode="auto">
              <a:xfrm>
                <a:off x="4965" y="2167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" name="Freeform 1265"/>
              <p:cNvSpPr>
                <a:spLocks/>
              </p:cNvSpPr>
              <p:nvPr/>
            </p:nvSpPr>
            <p:spPr bwMode="auto">
              <a:xfrm>
                <a:off x="4961" y="2163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" name="Freeform 1266"/>
              <p:cNvSpPr>
                <a:spLocks/>
              </p:cNvSpPr>
              <p:nvPr/>
            </p:nvSpPr>
            <p:spPr bwMode="auto">
              <a:xfrm>
                <a:off x="4975" y="2163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" name="Freeform 1267"/>
              <p:cNvSpPr>
                <a:spLocks/>
              </p:cNvSpPr>
              <p:nvPr/>
            </p:nvSpPr>
            <p:spPr bwMode="auto">
              <a:xfrm>
                <a:off x="4961" y="2177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" name="Freeform 1268"/>
              <p:cNvSpPr>
                <a:spLocks/>
              </p:cNvSpPr>
              <p:nvPr/>
            </p:nvSpPr>
            <p:spPr bwMode="auto">
              <a:xfrm>
                <a:off x="4961" y="2163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Rectangle 1269"/>
              <p:cNvSpPr>
                <a:spLocks noChangeArrowheads="1"/>
              </p:cNvSpPr>
              <p:nvPr/>
            </p:nvSpPr>
            <p:spPr bwMode="auto">
              <a:xfrm>
                <a:off x="5023" y="2225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Freeform 1270"/>
              <p:cNvSpPr>
                <a:spLocks/>
              </p:cNvSpPr>
              <p:nvPr/>
            </p:nvSpPr>
            <p:spPr bwMode="auto">
              <a:xfrm>
                <a:off x="5019" y="2221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Freeform 1271"/>
              <p:cNvSpPr>
                <a:spLocks/>
              </p:cNvSpPr>
              <p:nvPr/>
            </p:nvSpPr>
            <p:spPr bwMode="auto">
              <a:xfrm>
                <a:off x="5033" y="2221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Freeform 1272"/>
              <p:cNvSpPr>
                <a:spLocks/>
              </p:cNvSpPr>
              <p:nvPr/>
            </p:nvSpPr>
            <p:spPr bwMode="auto">
              <a:xfrm>
                <a:off x="5019" y="2235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Freeform 1273"/>
              <p:cNvSpPr>
                <a:spLocks/>
              </p:cNvSpPr>
              <p:nvPr/>
            </p:nvSpPr>
            <p:spPr bwMode="auto">
              <a:xfrm>
                <a:off x="5019" y="2221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Rectangle 1274"/>
              <p:cNvSpPr>
                <a:spLocks noChangeArrowheads="1"/>
              </p:cNvSpPr>
              <p:nvPr/>
            </p:nvSpPr>
            <p:spPr bwMode="auto">
              <a:xfrm>
                <a:off x="4965" y="2225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Freeform 1275"/>
              <p:cNvSpPr>
                <a:spLocks/>
              </p:cNvSpPr>
              <p:nvPr/>
            </p:nvSpPr>
            <p:spPr bwMode="auto">
              <a:xfrm>
                <a:off x="4961" y="2221"/>
                <a:ext cx="18" cy="4"/>
              </a:xfrm>
              <a:custGeom>
                <a:avLst/>
                <a:gdLst>
                  <a:gd name="T0" fmla="*/ 0 w 81"/>
                  <a:gd name="T1" fmla="*/ 0 h 19"/>
                  <a:gd name="T2" fmla="*/ 19 w 81"/>
                  <a:gd name="T3" fmla="*/ 19 h 19"/>
                  <a:gd name="T4" fmla="*/ 61 w 81"/>
                  <a:gd name="T5" fmla="*/ 19 h 19"/>
                  <a:gd name="T6" fmla="*/ 81 w 81"/>
                  <a:gd name="T7" fmla="*/ 0 h 19"/>
                  <a:gd name="T8" fmla="*/ 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0"/>
                    </a:moveTo>
                    <a:lnTo>
                      <a:pt x="19" y="19"/>
                    </a:lnTo>
                    <a:lnTo>
                      <a:pt x="61" y="19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Freeform 1276"/>
              <p:cNvSpPr>
                <a:spLocks/>
              </p:cNvSpPr>
              <p:nvPr/>
            </p:nvSpPr>
            <p:spPr bwMode="auto">
              <a:xfrm>
                <a:off x="4975" y="2221"/>
                <a:ext cx="4" cy="18"/>
              </a:xfrm>
              <a:custGeom>
                <a:avLst/>
                <a:gdLst>
                  <a:gd name="T0" fmla="*/ 0 w 20"/>
                  <a:gd name="T1" fmla="*/ 61 h 81"/>
                  <a:gd name="T2" fmla="*/ 0 w 20"/>
                  <a:gd name="T3" fmla="*/ 19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1"/>
                    </a:moveTo>
                    <a:lnTo>
                      <a:pt x="0" y="19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Freeform 1277"/>
              <p:cNvSpPr>
                <a:spLocks/>
              </p:cNvSpPr>
              <p:nvPr/>
            </p:nvSpPr>
            <p:spPr bwMode="auto">
              <a:xfrm>
                <a:off x="4961" y="2235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Freeform 1278"/>
              <p:cNvSpPr>
                <a:spLocks/>
              </p:cNvSpPr>
              <p:nvPr/>
            </p:nvSpPr>
            <p:spPr bwMode="auto">
              <a:xfrm>
                <a:off x="4961" y="2221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19 h 81"/>
                  <a:gd name="T4" fmla="*/ 19 w 19"/>
                  <a:gd name="T5" fmla="*/ 61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19"/>
                    </a:ln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Freeform 1279"/>
              <p:cNvSpPr>
                <a:spLocks/>
              </p:cNvSpPr>
              <p:nvPr/>
            </p:nvSpPr>
            <p:spPr bwMode="auto">
              <a:xfrm>
                <a:off x="4372" y="2832"/>
                <a:ext cx="114" cy="55"/>
              </a:xfrm>
              <a:custGeom>
                <a:avLst/>
                <a:gdLst>
                  <a:gd name="T0" fmla="*/ 449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9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9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9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9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Freeform 1280"/>
              <p:cNvSpPr>
                <a:spLocks/>
              </p:cNvSpPr>
              <p:nvPr/>
            </p:nvSpPr>
            <p:spPr bwMode="auto">
              <a:xfrm>
                <a:off x="4372" y="2832"/>
                <a:ext cx="114" cy="55"/>
              </a:xfrm>
              <a:custGeom>
                <a:avLst/>
                <a:gdLst>
                  <a:gd name="T0" fmla="*/ 449 w 502"/>
                  <a:gd name="T1" fmla="*/ 0 h 245"/>
                  <a:gd name="T2" fmla="*/ 310 w 502"/>
                  <a:gd name="T3" fmla="*/ 0 h 245"/>
                  <a:gd name="T4" fmla="*/ 192 w 502"/>
                  <a:gd name="T5" fmla="*/ 0 h 245"/>
                  <a:gd name="T6" fmla="*/ 53 w 502"/>
                  <a:gd name="T7" fmla="*/ 0 h 245"/>
                  <a:gd name="T8" fmla="*/ 0 w 502"/>
                  <a:gd name="T9" fmla="*/ 53 h 245"/>
                  <a:gd name="T10" fmla="*/ 0 w 502"/>
                  <a:gd name="T11" fmla="*/ 192 h 245"/>
                  <a:gd name="T12" fmla="*/ 53 w 502"/>
                  <a:gd name="T13" fmla="*/ 245 h 245"/>
                  <a:gd name="T14" fmla="*/ 192 w 502"/>
                  <a:gd name="T15" fmla="*/ 245 h 245"/>
                  <a:gd name="T16" fmla="*/ 310 w 502"/>
                  <a:gd name="T17" fmla="*/ 245 h 245"/>
                  <a:gd name="T18" fmla="*/ 449 w 502"/>
                  <a:gd name="T19" fmla="*/ 245 h 245"/>
                  <a:gd name="T20" fmla="*/ 502 w 502"/>
                  <a:gd name="T21" fmla="*/ 192 h 245"/>
                  <a:gd name="T22" fmla="*/ 502 w 502"/>
                  <a:gd name="T23" fmla="*/ 53 h 245"/>
                  <a:gd name="T24" fmla="*/ 449 w 502"/>
                  <a:gd name="T2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245">
                    <a:moveTo>
                      <a:pt x="449" y="0"/>
                    </a:moveTo>
                    <a:lnTo>
                      <a:pt x="310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10" y="245"/>
                    </a:lnTo>
                    <a:lnTo>
                      <a:pt x="449" y="245"/>
                    </a:lnTo>
                    <a:lnTo>
                      <a:pt x="502" y="192"/>
                    </a:lnTo>
                    <a:lnTo>
                      <a:pt x="502" y="53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Rectangle 1281"/>
              <p:cNvSpPr>
                <a:spLocks noChangeArrowheads="1"/>
              </p:cNvSpPr>
              <p:nvPr/>
            </p:nvSpPr>
            <p:spPr bwMode="auto">
              <a:xfrm>
                <a:off x="4391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Rectangle 1282"/>
              <p:cNvSpPr>
                <a:spLocks noChangeArrowheads="1"/>
              </p:cNvSpPr>
              <p:nvPr/>
            </p:nvSpPr>
            <p:spPr bwMode="auto">
              <a:xfrm>
                <a:off x="4449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Rectangle 1283"/>
              <p:cNvSpPr>
                <a:spLocks noChangeArrowheads="1"/>
              </p:cNvSpPr>
              <p:nvPr/>
            </p:nvSpPr>
            <p:spPr bwMode="auto">
              <a:xfrm>
                <a:off x="4453" y="285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Freeform 1284"/>
              <p:cNvSpPr>
                <a:spLocks/>
              </p:cNvSpPr>
              <p:nvPr/>
            </p:nvSpPr>
            <p:spPr bwMode="auto">
              <a:xfrm>
                <a:off x="4449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Freeform 1285"/>
              <p:cNvSpPr>
                <a:spLocks/>
              </p:cNvSpPr>
              <p:nvPr/>
            </p:nvSpPr>
            <p:spPr bwMode="auto">
              <a:xfrm>
                <a:off x="4463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Freeform 1286"/>
              <p:cNvSpPr>
                <a:spLocks/>
              </p:cNvSpPr>
              <p:nvPr/>
            </p:nvSpPr>
            <p:spPr bwMode="auto">
              <a:xfrm>
                <a:off x="4449" y="2863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Freeform 1287"/>
              <p:cNvSpPr>
                <a:spLocks/>
              </p:cNvSpPr>
              <p:nvPr/>
            </p:nvSpPr>
            <p:spPr bwMode="auto">
              <a:xfrm>
                <a:off x="4449" y="2849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Rectangle 1288"/>
              <p:cNvSpPr>
                <a:spLocks noChangeArrowheads="1"/>
              </p:cNvSpPr>
              <p:nvPr/>
            </p:nvSpPr>
            <p:spPr bwMode="auto">
              <a:xfrm>
                <a:off x="4395" y="285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Freeform 1289"/>
              <p:cNvSpPr>
                <a:spLocks/>
              </p:cNvSpPr>
              <p:nvPr/>
            </p:nvSpPr>
            <p:spPr bwMode="auto">
              <a:xfrm>
                <a:off x="4391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Freeform 1290"/>
              <p:cNvSpPr>
                <a:spLocks/>
              </p:cNvSpPr>
              <p:nvPr/>
            </p:nvSpPr>
            <p:spPr bwMode="auto">
              <a:xfrm>
                <a:off x="4405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Freeform 1291"/>
              <p:cNvSpPr>
                <a:spLocks/>
              </p:cNvSpPr>
              <p:nvPr/>
            </p:nvSpPr>
            <p:spPr bwMode="auto">
              <a:xfrm>
                <a:off x="4391" y="2863"/>
                <a:ext cx="18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Freeform 1292"/>
              <p:cNvSpPr>
                <a:spLocks/>
              </p:cNvSpPr>
              <p:nvPr/>
            </p:nvSpPr>
            <p:spPr bwMode="auto">
              <a:xfrm>
                <a:off x="4391" y="2849"/>
                <a:ext cx="4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Freeform 1293"/>
              <p:cNvSpPr>
                <a:spLocks/>
              </p:cNvSpPr>
              <p:nvPr/>
            </p:nvSpPr>
            <p:spPr bwMode="auto">
              <a:xfrm>
                <a:off x="4131" y="2832"/>
                <a:ext cx="171" cy="55"/>
              </a:xfrm>
              <a:custGeom>
                <a:avLst/>
                <a:gdLst>
                  <a:gd name="T0" fmla="*/ 703 w 756"/>
                  <a:gd name="T1" fmla="*/ 0 h 245"/>
                  <a:gd name="T2" fmla="*/ 564 w 756"/>
                  <a:gd name="T3" fmla="*/ 0 h 245"/>
                  <a:gd name="T4" fmla="*/ 449 w 756"/>
                  <a:gd name="T5" fmla="*/ 0 h 245"/>
                  <a:gd name="T6" fmla="*/ 446 w 756"/>
                  <a:gd name="T7" fmla="*/ 0 h 245"/>
                  <a:gd name="T8" fmla="*/ 310 w 756"/>
                  <a:gd name="T9" fmla="*/ 0 h 245"/>
                  <a:gd name="T10" fmla="*/ 307 w 756"/>
                  <a:gd name="T11" fmla="*/ 0 h 245"/>
                  <a:gd name="T12" fmla="*/ 192 w 756"/>
                  <a:gd name="T13" fmla="*/ 0 h 245"/>
                  <a:gd name="T14" fmla="*/ 53 w 756"/>
                  <a:gd name="T15" fmla="*/ 0 h 245"/>
                  <a:gd name="T16" fmla="*/ 0 w 756"/>
                  <a:gd name="T17" fmla="*/ 53 h 245"/>
                  <a:gd name="T18" fmla="*/ 0 w 756"/>
                  <a:gd name="T19" fmla="*/ 192 h 245"/>
                  <a:gd name="T20" fmla="*/ 53 w 756"/>
                  <a:gd name="T21" fmla="*/ 245 h 245"/>
                  <a:gd name="T22" fmla="*/ 192 w 756"/>
                  <a:gd name="T23" fmla="*/ 245 h 245"/>
                  <a:gd name="T24" fmla="*/ 307 w 756"/>
                  <a:gd name="T25" fmla="*/ 245 h 245"/>
                  <a:gd name="T26" fmla="*/ 310 w 756"/>
                  <a:gd name="T27" fmla="*/ 245 h 245"/>
                  <a:gd name="T28" fmla="*/ 446 w 756"/>
                  <a:gd name="T29" fmla="*/ 245 h 245"/>
                  <a:gd name="T30" fmla="*/ 449 w 756"/>
                  <a:gd name="T31" fmla="*/ 245 h 245"/>
                  <a:gd name="T32" fmla="*/ 564 w 756"/>
                  <a:gd name="T33" fmla="*/ 245 h 245"/>
                  <a:gd name="T34" fmla="*/ 703 w 756"/>
                  <a:gd name="T35" fmla="*/ 245 h 245"/>
                  <a:gd name="T36" fmla="*/ 756 w 756"/>
                  <a:gd name="T37" fmla="*/ 192 h 245"/>
                  <a:gd name="T38" fmla="*/ 756 w 756"/>
                  <a:gd name="T39" fmla="*/ 53 h 245"/>
                  <a:gd name="T40" fmla="*/ 703 w 756"/>
                  <a:gd name="T4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6" h="245">
                    <a:moveTo>
                      <a:pt x="703" y="0"/>
                    </a:moveTo>
                    <a:lnTo>
                      <a:pt x="564" y="0"/>
                    </a:lnTo>
                    <a:lnTo>
                      <a:pt x="449" y="0"/>
                    </a:lnTo>
                    <a:lnTo>
                      <a:pt x="446" y="0"/>
                    </a:lnTo>
                    <a:lnTo>
                      <a:pt x="310" y="0"/>
                    </a:lnTo>
                    <a:lnTo>
                      <a:pt x="307" y="0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53" y="245"/>
                    </a:lnTo>
                    <a:lnTo>
                      <a:pt x="192" y="245"/>
                    </a:lnTo>
                    <a:lnTo>
                      <a:pt x="307" y="245"/>
                    </a:lnTo>
                    <a:lnTo>
                      <a:pt x="310" y="245"/>
                    </a:lnTo>
                    <a:lnTo>
                      <a:pt x="446" y="245"/>
                    </a:lnTo>
                    <a:lnTo>
                      <a:pt x="449" y="245"/>
                    </a:lnTo>
                    <a:lnTo>
                      <a:pt x="564" y="245"/>
                    </a:lnTo>
                    <a:lnTo>
                      <a:pt x="703" y="245"/>
                    </a:lnTo>
                    <a:lnTo>
                      <a:pt x="756" y="192"/>
                    </a:lnTo>
                    <a:lnTo>
                      <a:pt x="756" y="53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Rectangle 1294"/>
              <p:cNvSpPr>
                <a:spLocks noChangeArrowheads="1"/>
              </p:cNvSpPr>
              <p:nvPr/>
            </p:nvSpPr>
            <p:spPr bwMode="auto">
              <a:xfrm>
                <a:off x="4150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Rectangle 1295"/>
              <p:cNvSpPr>
                <a:spLocks noChangeArrowheads="1"/>
              </p:cNvSpPr>
              <p:nvPr/>
            </p:nvSpPr>
            <p:spPr bwMode="auto">
              <a:xfrm>
                <a:off x="4208" y="2849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Rectangle 1296"/>
              <p:cNvSpPr>
                <a:spLocks noChangeArrowheads="1"/>
              </p:cNvSpPr>
              <p:nvPr/>
            </p:nvSpPr>
            <p:spPr bwMode="auto">
              <a:xfrm>
                <a:off x="4212" y="285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Freeform 1297"/>
              <p:cNvSpPr>
                <a:spLocks/>
              </p:cNvSpPr>
              <p:nvPr/>
            </p:nvSpPr>
            <p:spPr bwMode="auto">
              <a:xfrm>
                <a:off x="4208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20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20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Freeform 1298"/>
              <p:cNvSpPr>
                <a:spLocks/>
              </p:cNvSpPr>
              <p:nvPr/>
            </p:nvSpPr>
            <p:spPr bwMode="auto">
              <a:xfrm>
                <a:off x="4222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Freeform 1299"/>
              <p:cNvSpPr>
                <a:spLocks/>
              </p:cNvSpPr>
              <p:nvPr/>
            </p:nvSpPr>
            <p:spPr bwMode="auto">
              <a:xfrm>
                <a:off x="4208" y="2863"/>
                <a:ext cx="18" cy="4"/>
              </a:xfrm>
              <a:custGeom>
                <a:avLst/>
                <a:gdLst>
                  <a:gd name="T0" fmla="*/ 20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2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20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Freeform 1300"/>
              <p:cNvSpPr>
                <a:spLocks/>
              </p:cNvSpPr>
              <p:nvPr/>
            </p:nvSpPr>
            <p:spPr bwMode="auto">
              <a:xfrm>
                <a:off x="4208" y="2849"/>
                <a:ext cx="4" cy="18"/>
              </a:xfrm>
              <a:custGeom>
                <a:avLst/>
                <a:gdLst>
                  <a:gd name="T0" fmla="*/ 0 w 20"/>
                  <a:gd name="T1" fmla="*/ 0 h 81"/>
                  <a:gd name="T2" fmla="*/ 20 w 20"/>
                  <a:gd name="T3" fmla="*/ 20 h 81"/>
                  <a:gd name="T4" fmla="*/ 20 w 20"/>
                  <a:gd name="T5" fmla="*/ 62 h 81"/>
                  <a:gd name="T6" fmla="*/ 0 w 20"/>
                  <a:gd name="T7" fmla="*/ 81 h 81"/>
                  <a:gd name="T8" fmla="*/ 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0"/>
                    </a:moveTo>
                    <a:lnTo>
                      <a:pt x="20" y="20"/>
                    </a:lnTo>
                    <a:lnTo>
                      <a:pt x="20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Rectangle 1301"/>
              <p:cNvSpPr>
                <a:spLocks noChangeArrowheads="1"/>
              </p:cNvSpPr>
              <p:nvPr/>
            </p:nvSpPr>
            <p:spPr bwMode="auto">
              <a:xfrm>
                <a:off x="4155" y="285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Freeform 1302"/>
              <p:cNvSpPr>
                <a:spLocks/>
              </p:cNvSpPr>
              <p:nvPr/>
            </p:nvSpPr>
            <p:spPr bwMode="auto">
              <a:xfrm>
                <a:off x="4150" y="2849"/>
                <a:ext cx="18" cy="5"/>
              </a:xfrm>
              <a:custGeom>
                <a:avLst/>
                <a:gdLst>
                  <a:gd name="T0" fmla="*/ 0 w 81"/>
                  <a:gd name="T1" fmla="*/ 0 h 20"/>
                  <a:gd name="T2" fmla="*/ 20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20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Freeform 1303"/>
              <p:cNvSpPr>
                <a:spLocks/>
              </p:cNvSpPr>
              <p:nvPr/>
            </p:nvSpPr>
            <p:spPr bwMode="auto">
              <a:xfrm>
                <a:off x="4164" y="2849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Freeform 1304"/>
              <p:cNvSpPr>
                <a:spLocks/>
              </p:cNvSpPr>
              <p:nvPr/>
            </p:nvSpPr>
            <p:spPr bwMode="auto">
              <a:xfrm>
                <a:off x="4150" y="2863"/>
                <a:ext cx="18" cy="4"/>
              </a:xfrm>
              <a:custGeom>
                <a:avLst/>
                <a:gdLst>
                  <a:gd name="T0" fmla="*/ 20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20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20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Freeform 1305"/>
              <p:cNvSpPr>
                <a:spLocks/>
              </p:cNvSpPr>
              <p:nvPr/>
            </p:nvSpPr>
            <p:spPr bwMode="auto">
              <a:xfrm>
                <a:off x="4150" y="2849"/>
                <a:ext cx="5" cy="18"/>
              </a:xfrm>
              <a:custGeom>
                <a:avLst/>
                <a:gdLst>
                  <a:gd name="T0" fmla="*/ 0 w 20"/>
                  <a:gd name="T1" fmla="*/ 0 h 81"/>
                  <a:gd name="T2" fmla="*/ 20 w 20"/>
                  <a:gd name="T3" fmla="*/ 20 h 81"/>
                  <a:gd name="T4" fmla="*/ 20 w 20"/>
                  <a:gd name="T5" fmla="*/ 62 h 81"/>
                  <a:gd name="T6" fmla="*/ 0 w 20"/>
                  <a:gd name="T7" fmla="*/ 81 h 81"/>
                  <a:gd name="T8" fmla="*/ 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0"/>
                    </a:moveTo>
                    <a:lnTo>
                      <a:pt x="20" y="20"/>
                    </a:lnTo>
                    <a:lnTo>
                      <a:pt x="20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Rectangle 1306"/>
              <p:cNvSpPr>
                <a:spLocks noChangeArrowheads="1"/>
              </p:cNvSpPr>
              <p:nvPr/>
            </p:nvSpPr>
            <p:spPr bwMode="auto">
              <a:xfrm>
                <a:off x="4265" y="2849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Rectangle 1307"/>
              <p:cNvSpPr>
                <a:spLocks noChangeArrowheads="1"/>
              </p:cNvSpPr>
              <p:nvPr/>
            </p:nvSpPr>
            <p:spPr bwMode="auto">
              <a:xfrm>
                <a:off x="4270" y="285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Freeform 1308"/>
              <p:cNvSpPr>
                <a:spLocks/>
              </p:cNvSpPr>
              <p:nvPr/>
            </p:nvSpPr>
            <p:spPr bwMode="auto">
              <a:xfrm>
                <a:off x="4265" y="2849"/>
                <a:ext cx="19" cy="5"/>
              </a:xfrm>
              <a:custGeom>
                <a:avLst/>
                <a:gdLst>
                  <a:gd name="T0" fmla="*/ 0 w 81"/>
                  <a:gd name="T1" fmla="*/ 0 h 20"/>
                  <a:gd name="T2" fmla="*/ 19 w 81"/>
                  <a:gd name="T3" fmla="*/ 20 h 20"/>
                  <a:gd name="T4" fmla="*/ 61 w 81"/>
                  <a:gd name="T5" fmla="*/ 20 h 20"/>
                  <a:gd name="T6" fmla="*/ 81 w 81"/>
                  <a:gd name="T7" fmla="*/ 0 h 20"/>
                  <a:gd name="T8" fmla="*/ 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0" y="0"/>
                    </a:moveTo>
                    <a:lnTo>
                      <a:pt x="19" y="20"/>
                    </a:lnTo>
                    <a:lnTo>
                      <a:pt x="61" y="20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Freeform 1309"/>
              <p:cNvSpPr>
                <a:spLocks/>
              </p:cNvSpPr>
              <p:nvPr/>
            </p:nvSpPr>
            <p:spPr bwMode="auto">
              <a:xfrm>
                <a:off x="4279" y="2849"/>
                <a:ext cx="5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Freeform 1310"/>
              <p:cNvSpPr>
                <a:spLocks/>
              </p:cNvSpPr>
              <p:nvPr/>
            </p:nvSpPr>
            <p:spPr bwMode="auto">
              <a:xfrm>
                <a:off x="4265" y="2863"/>
                <a:ext cx="19" cy="4"/>
              </a:xfrm>
              <a:custGeom>
                <a:avLst/>
                <a:gdLst>
                  <a:gd name="T0" fmla="*/ 19 w 81"/>
                  <a:gd name="T1" fmla="*/ 0 h 19"/>
                  <a:gd name="T2" fmla="*/ 61 w 81"/>
                  <a:gd name="T3" fmla="*/ 0 h 19"/>
                  <a:gd name="T4" fmla="*/ 81 w 81"/>
                  <a:gd name="T5" fmla="*/ 19 h 19"/>
                  <a:gd name="T6" fmla="*/ 0 w 81"/>
                  <a:gd name="T7" fmla="*/ 19 h 19"/>
                  <a:gd name="T8" fmla="*/ 19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19" y="0"/>
                    </a:move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Freeform 1311"/>
              <p:cNvSpPr>
                <a:spLocks/>
              </p:cNvSpPr>
              <p:nvPr/>
            </p:nvSpPr>
            <p:spPr bwMode="auto">
              <a:xfrm>
                <a:off x="4265" y="2849"/>
                <a:ext cx="5" cy="18"/>
              </a:xfrm>
              <a:custGeom>
                <a:avLst/>
                <a:gdLst>
                  <a:gd name="T0" fmla="*/ 0 w 19"/>
                  <a:gd name="T1" fmla="*/ 0 h 81"/>
                  <a:gd name="T2" fmla="*/ 19 w 19"/>
                  <a:gd name="T3" fmla="*/ 20 h 81"/>
                  <a:gd name="T4" fmla="*/ 19 w 19"/>
                  <a:gd name="T5" fmla="*/ 62 h 81"/>
                  <a:gd name="T6" fmla="*/ 0 w 19"/>
                  <a:gd name="T7" fmla="*/ 81 h 81"/>
                  <a:gd name="T8" fmla="*/ 0 w 19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0"/>
                    </a:moveTo>
                    <a:lnTo>
                      <a:pt x="19" y="20"/>
                    </a:lnTo>
                    <a:lnTo>
                      <a:pt x="19" y="62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Freeform 1312"/>
              <p:cNvSpPr>
                <a:spLocks/>
              </p:cNvSpPr>
              <p:nvPr/>
            </p:nvSpPr>
            <p:spPr bwMode="auto">
              <a:xfrm>
                <a:off x="2906" y="1431"/>
                <a:ext cx="56" cy="172"/>
              </a:xfrm>
              <a:custGeom>
                <a:avLst/>
                <a:gdLst>
                  <a:gd name="T0" fmla="*/ 0 w 246"/>
                  <a:gd name="T1" fmla="*/ 54 h 756"/>
                  <a:gd name="T2" fmla="*/ 0 w 246"/>
                  <a:gd name="T3" fmla="*/ 192 h 756"/>
                  <a:gd name="T4" fmla="*/ 0 w 246"/>
                  <a:gd name="T5" fmla="*/ 307 h 756"/>
                  <a:gd name="T6" fmla="*/ 0 w 246"/>
                  <a:gd name="T7" fmla="*/ 310 h 756"/>
                  <a:gd name="T8" fmla="*/ 0 w 246"/>
                  <a:gd name="T9" fmla="*/ 446 h 756"/>
                  <a:gd name="T10" fmla="*/ 0 w 246"/>
                  <a:gd name="T11" fmla="*/ 449 h 756"/>
                  <a:gd name="T12" fmla="*/ 0 w 246"/>
                  <a:gd name="T13" fmla="*/ 564 h 756"/>
                  <a:gd name="T14" fmla="*/ 0 w 246"/>
                  <a:gd name="T15" fmla="*/ 703 h 756"/>
                  <a:gd name="T16" fmla="*/ 54 w 246"/>
                  <a:gd name="T17" fmla="*/ 756 h 756"/>
                  <a:gd name="T18" fmla="*/ 193 w 246"/>
                  <a:gd name="T19" fmla="*/ 756 h 756"/>
                  <a:gd name="T20" fmla="*/ 246 w 246"/>
                  <a:gd name="T21" fmla="*/ 703 h 756"/>
                  <a:gd name="T22" fmla="*/ 246 w 246"/>
                  <a:gd name="T23" fmla="*/ 564 h 756"/>
                  <a:gd name="T24" fmla="*/ 246 w 246"/>
                  <a:gd name="T25" fmla="*/ 449 h 756"/>
                  <a:gd name="T26" fmla="*/ 246 w 246"/>
                  <a:gd name="T27" fmla="*/ 446 h 756"/>
                  <a:gd name="T28" fmla="*/ 246 w 246"/>
                  <a:gd name="T29" fmla="*/ 310 h 756"/>
                  <a:gd name="T30" fmla="*/ 246 w 246"/>
                  <a:gd name="T31" fmla="*/ 307 h 756"/>
                  <a:gd name="T32" fmla="*/ 246 w 246"/>
                  <a:gd name="T33" fmla="*/ 192 h 756"/>
                  <a:gd name="T34" fmla="*/ 246 w 246"/>
                  <a:gd name="T35" fmla="*/ 54 h 756"/>
                  <a:gd name="T36" fmla="*/ 193 w 246"/>
                  <a:gd name="T37" fmla="*/ 0 h 756"/>
                  <a:gd name="T38" fmla="*/ 54 w 246"/>
                  <a:gd name="T39" fmla="*/ 0 h 756"/>
                  <a:gd name="T40" fmla="*/ 0 w 246"/>
                  <a:gd name="T41" fmla="*/ 54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6" h="756">
                    <a:moveTo>
                      <a:pt x="0" y="54"/>
                    </a:moveTo>
                    <a:lnTo>
                      <a:pt x="0" y="192"/>
                    </a:lnTo>
                    <a:lnTo>
                      <a:pt x="0" y="307"/>
                    </a:lnTo>
                    <a:lnTo>
                      <a:pt x="0" y="310"/>
                    </a:lnTo>
                    <a:lnTo>
                      <a:pt x="0" y="446"/>
                    </a:lnTo>
                    <a:lnTo>
                      <a:pt x="0" y="449"/>
                    </a:lnTo>
                    <a:lnTo>
                      <a:pt x="0" y="564"/>
                    </a:lnTo>
                    <a:lnTo>
                      <a:pt x="0" y="703"/>
                    </a:lnTo>
                    <a:lnTo>
                      <a:pt x="54" y="756"/>
                    </a:lnTo>
                    <a:lnTo>
                      <a:pt x="193" y="756"/>
                    </a:lnTo>
                    <a:lnTo>
                      <a:pt x="246" y="703"/>
                    </a:lnTo>
                    <a:lnTo>
                      <a:pt x="246" y="564"/>
                    </a:lnTo>
                    <a:lnTo>
                      <a:pt x="246" y="449"/>
                    </a:lnTo>
                    <a:lnTo>
                      <a:pt x="246" y="446"/>
                    </a:lnTo>
                    <a:lnTo>
                      <a:pt x="246" y="310"/>
                    </a:lnTo>
                    <a:lnTo>
                      <a:pt x="246" y="307"/>
                    </a:lnTo>
                    <a:lnTo>
                      <a:pt x="246" y="192"/>
                    </a:lnTo>
                    <a:lnTo>
                      <a:pt x="246" y="54"/>
                    </a:lnTo>
                    <a:lnTo>
                      <a:pt x="193" y="0"/>
                    </a:lnTo>
                    <a:lnTo>
                      <a:pt x="54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Rectangle 1313"/>
              <p:cNvSpPr>
                <a:spLocks noChangeArrowheads="1"/>
              </p:cNvSpPr>
              <p:nvPr/>
            </p:nvSpPr>
            <p:spPr bwMode="auto">
              <a:xfrm>
                <a:off x="2924" y="1565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Rectangle 1314"/>
              <p:cNvSpPr>
                <a:spLocks noChangeArrowheads="1"/>
              </p:cNvSpPr>
              <p:nvPr/>
            </p:nvSpPr>
            <p:spPr bwMode="auto">
              <a:xfrm>
                <a:off x="2924" y="1507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Rectangle 1315"/>
              <p:cNvSpPr>
                <a:spLocks noChangeArrowheads="1"/>
              </p:cNvSpPr>
              <p:nvPr/>
            </p:nvSpPr>
            <p:spPr bwMode="auto">
              <a:xfrm>
                <a:off x="2928" y="1512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Freeform 1316"/>
              <p:cNvSpPr>
                <a:spLocks/>
              </p:cNvSpPr>
              <p:nvPr/>
            </p:nvSpPr>
            <p:spPr bwMode="auto">
              <a:xfrm>
                <a:off x="2924" y="1507"/>
                <a:ext cx="4" cy="19"/>
              </a:xfrm>
              <a:custGeom>
                <a:avLst/>
                <a:gdLst>
                  <a:gd name="T0" fmla="*/ 0 w 19"/>
                  <a:gd name="T1" fmla="*/ 81 h 81"/>
                  <a:gd name="T2" fmla="*/ 19 w 19"/>
                  <a:gd name="T3" fmla="*/ 62 h 81"/>
                  <a:gd name="T4" fmla="*/ 19 w 19"/>
                  <a:gd name="T5" fmla="*/ 20 h 81"/>
                  <a:gd name="T6" fmla="*/ 0 w 19"/>
                  <a:gd name="T7" fmla="*/ 0 h 81"/>
                  <a:gd name="T8" fmla="*/ 0 w 19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81"/>
                    </a:moveTo>
                    <a:lnTo>
                      <a:pt x="19" y="6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Freeform 1317"/>
              <p:cNvSpPr>
                <a:spLocks/>
              </p:cNvSpPr>
              <p:nvPr/>
            </p:nvSpPr>
            <p:spPr bwMode="auto">
              <a:xfrm>
                <a:off x="2924" y="1507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19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19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Freeform 1318"/>
              <p:cNvSpPr>
                <a:spLocks/>
              </p:cNvSpPr>
              <p:nvPr/>
            </p:nvSpPr>
            <p:spPr bwMode="auto">
              <a:xfrm>
                <a:off x="2938" y="1507"/>
                <a:ext cx="4" cy="19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Freeform 1319"/>
              <p:cNvSpPr>
                <a:spLocks/>
              </p:cNvSpPr>
              <p:nvPr/>
            </p:nvSpPr>
            <p:spPr bwMode="auto">
              <a:xfrm>
                <a:off x="2924" y="1521"/>
                <a:ext cx="18" cy="5"/>
              </a:xfrm>
              <a:custGeom>
                <a:avLst/>
                <a:gdLst>
                  <a:gd name="T0" fmla="*/ 0 w 81"/>
                  <a:gd name="T1" fmla="*/ 19 h 19"/>
                  <a:gd name="T2" fmla="*/ 19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19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Rectangle 1320"/>
              <p:cNvSpPr>
                <a:spLocks noChangeArrowheads="1"/>
              </p:cNvSpPr>
              <p:nvPr/>
            </p:nvSpPr>
            <p:spPr bwMode="auto">
              <a:xfrm>
                <a:off x="2928" y="1570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Freeform 1321"/>
              <p:cNvSpPr>
                <a:spLocks/>
              </p:cNvSpPr>
              <p:nvPr/>
            </p:nvSpPr>
            <p:spPr bwMode="auto">
              <a:xfrm>
                <a:off x="2924" y="1565"/>
                <a:ext cx="4" cy="18"/>
              </a:xfrm>
              <a:custGeom>
                <a:avLst/>
                <a:gdLst>
                  <a:gd name="T0" fmla="*/ 0 w 19"/>
                  <a:gd name="T1" fmla="*/ 81 h 81"/>
                  <a:gd name="T2" fmla="*/ 19 w 19"/>
                  <a:gd name="T3" fmla="*/ 62 h 81"/>
                  <a:gd name="T4" fmla="*/ 19 w 19"/>
                  <a:gd name="T5" fmla="*/ 20 h 81"/>
                  <a:gd name="T6" fmla="*/ 0 w 19"/>
                  <a:gd name="T7" fmla="*/ 0 h 81"/>
                  <a:gd name="T8" fmla="*/ 0 w 19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81"/>
                    </a:moveTo>
                    <a:lnTo>
                      <a:pt x="19" y="6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Freeform 1322"/>
              <p:cNvSpPr>
                <a:spLocks/>
              </p:cNvSpPr>
              <p:nvPr/>
            </p:nvSpPr>
            <p:spPr bwMode="auto">
              <a:xfrm>
                <a:off x="2924" y="1565"/>
                <a:ext cx="18" cy="5"/>
              </a:xfrm>
              <a:custGeom>
                <a:avLst/>
                <a:gdLst>
                  <a:gd name="T0" fmla="*/ 61 w 81"/>
                  <a:gd name="T1" fmla="*/ 20 h 20"/>
                  <a:gd name="T2" fmla="*/ 19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19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Freeform 1323"/>
              <p:cNvSpPr>
                <a:spLocks/>
              </p:cNvSpPr>
              <p:nvPr/>
            </p:nvSpPr>
            <p:spPr bwMode="auto">
              <a:xfrm>
                <a:off x="2938" y="1565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Freeform 1324"/>
              <p:cNvSpPr>
                <a:spLocks/>
              </p:cNvSpPr>
              <p:nvPr/>
            </p:nvSpPr>
            <p:spPr bwMode="auto">
              <a:xfrm>
                <a:off x="2924" y="1579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19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19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" name="Rectangle 1325"/>
              <p:cNvSpPr>
                <a:spLocks noChangeArrowheads="1"/>
              </p:cNvSpPr>
              <p:nvPr/>
            </p:nvSpPr>
            <p:spPr bwMode="auto">
              <a:xfrm>
                <a:off x="2924" y="1450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Rectangle 1326"/>
              <p:cNvSpPr>
                <a:spLocks noChangeArrowheads="1"/>
              </p:cNvSpPr>
              <p:nvPr/>
            </p:nvSpPr>
            <p:spPr bwMode="auto">
              <a:xfrm>
                <a:off x="2928" y="1454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Freeform 1327"/>
              <p:cNvSpPr>
                <a:spLocks/>
              </p:cNvSpPr>
              <p:nvPr/>
            </p:nvSpPr>
            <p:spPr bwMode="auto">
              <a:xfrm>
                <a:off x="2924" y="1450"/>
                <a:ext cx="4" cy="18"/>
              </a:xfrm>
              <a:custGeom>
                <a:avLst/>
                <a:gdLst>
                  <a:gd name="T0" fmla="*/ 0 w 19"/>
                  <a:gd name="T1" fmla="*/ 81 h 81"/>
                  <a:gd name="T2" fmla="*/ 19 w 19"/>
                  <a:gd name="T3" fmla="*/ 62 h 81"/>
                  <a:gd name="T4" fmla="*/ 19 w 19"/>
                  <a:gd name="T5" fmla="*/ 20 h 81"/>
                  <a:gd name="T6" fmla="*/ 0 w 19"/>
                  <a:gd name="T7" fmla="*/ 0 h 81"/>
                  <a:gd name="T8" fmla="*/ 0 w 19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0" y="81"/>
                    </a:moveTo>
                    <a:lnTo>
                      <a:pt x="19" y="62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3" name="Freeform 1328"/>
              <p:cNvSpPr>
                <a:spLocks/>
              </p:cNvSpPr>
              <p:nvPr/>
            </p:nvSpPr>
            <p:spPr bwMode="auto">
              <a:xfrm>
                <a:off x="2924" y="1450"/>
                <a:ext cx="18" cy="4"/>
              </a:xfrm>
              <a:custGeom>
                <a:avLst/>
                <a:gdLst>
                  <a:gd name="T0" fmla="*/ 61 w 81"/>
                  <a:gd name="T1" fmla="*/ 20 h 20"/>
                  <a:gd name="T2" fmla="*/ 19 w 81"/>
                  <a:gd name="T3" fmla="*/ 20 h 20"/>
                  <a:gd name="T4" fmla="*/ 0 w 81"/>
                  <a:gd name="T5" fmla="*/ 0 h 20"/>
                  <a:gd name="T6" fmla="*/ 81 w 81"/>
                  <a:gd name="T7" fmla="*/ 0 h 20"/>
                  <a:gd name="T8" fmla="*/ 61 w 8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61" y="20"/>
                    </a:moveTo>
                    <a:lnTo>
                      <a:pt x="19" y="2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" name="Freeform 1329"/>
              <p:cNvSpPr>
                <a:spLocks/>
              </p:cNvSpPr>
              <p:nvPr/>
            </p:nvSpPr>
            <p:spPr bwMode="auto">
              <a:xfrm>
                <a:off x="2938" y="1450"/>
                <a:ext cx="4" cy="18"/>
              </a:xfrm>
              <a:custGeom>
                <a:avLst/>
                <a:gdLst>
                  <a:gd name="T0" fmla="*/ 0 w 20"/>
                  <a:gd name="T1" fmla="*/ 62 h 81"/>
                  <a:gd name="T2" fmla="*/ 0 w 20"/>
                  <a:gd name="T3" fmla="*/ 20 h 81"/>
                  <a:gd name="T4" fmla="*/ 20 w 20"/>
                  <a:gd name="T5" fmla="*/ 0 h 81"/>
                  <a:gd name="T6" fmla="*/ 20 w 20"/>
                  <a:gd name="T7" fmla="*/ 81 h 81"/>
                  <a:gd name="T8" fmla="*/ 0 w 20"/>
                  <a:gd name="T9" fmla="*/ 6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0" y="62"/>
                    </a:moveTo>
                    <a:lnTo>
                      <a:pt x="0" y="20"/>
                    </a:lnTo>
                    <a:lnTo>
                      <a:pt x="20" y="0"/>
                    </a:lnTo>
                    <a:lnTo>
                      <a:pt x="20" y="81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Freeform 1330"/>
              <p:cNvSpPr>
                <a:spLocks/>
              </p:cNvSpPr>
              <p:nvPr/>
            </p:nvSpPr>
            <p:spPr bwMode="auto">
              <a:xfrm>
                <a:off x="2924" y="1464"/>
                <a:ext cx="18" cy="4"/>
              </a:xfrm>
              <a:custGeom>
                <a:avLst/>
                <a:gdLst>
                  <a:gd name="T0" fmla="*/ 0 w 81"/>
                  <a:gd name="T1" fmla="*/ 19 h 19"/>
                  <a:gd name="T2" fmla="*/ 19 w 81"/>
                  <a:gd name="T3" fmla="*/ 0 h 19"/>
                  <a:gd name="T4" fmla="*/ 61 w 81"/>
                  <a:gd name="T5" fmla="*/ 0 h 19"/>
                  <a:gd name="T6" fmla="*/ 81 w 81"/>
                  <a:gd name="T7" fmla="*/ 19 h 19"/>
                  <a:gd name="T8" fmla="*/ 0 w 8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0" y="19"/>
                    </a:moveTo>
                    <a:lnTo>
                      <a:pt x="19" y="0"/>
                    </a:lnTo>
                    <a:lnTo>
                      <a:pt x="61" y="0"/>
                    </a:lnTo>
                    <a:lnTo>
                      <a:pt x="81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Freeform 1331"/>
              <p:cNvSpPr>
                <a:spLocks/>
              </p:cNvSpPr>
              <p:nvPr/>
            </p:nvSpPr>
            <p:spPr bwMode="auto">
              <a:xfrm>
                <a:off x="4739" y="1434"/>
                <a:ext cx="55" cy="114"/>
              </a:xfrm>
              <a:custGeom>
                <a:avLst/>
                <a:gdLst>
                  <a:gd name="T0" fmla="*/ 246 w 246"/>
                  <a:gd name="T1" fmla="*/ 449 h 502"/>
                  <a:gd name="T2" fmla="*/ 246 w 246"/>
                  <a:gd name="T3" fmla="*/ 310 h 502"/>
                  <a:gd name="T4" fmla="*/ 246 w 246"/>
                  <a:gd name="T5" fmla="*/ 192 h 502"/>
                  <a:gd name="T6" fmla="*/ 246 w 246"/>
                  <a:gd name="T7" fmla="*/ 53 h 502"/>
                  <a:gd name="T8" fmla="*/ 192 w 246"/>
                  <a:gd name="T9" fmla="*/ 0 h 502"/>
                  <a:gd name="T10" fmla="*/ 54 w 246"/>
                  <a:gd name="T11" fmla="*/ 0 h 502"/>
                  <a:gd name="T12" fmla="*/ 0 w 246"/>
                  <a:gd name="T13" fmla="*/ 53 h 502"/>
                  <a:gd name="T14" fmla="*/ 0 w 246"/>
                  <a:gd name="T15" fmla="*/ 192 h 502"/>
                  <a:gd name="T16" fmla="*/ 0 w 246"/>
                  <a:gd name="T17" fmla="*/ 310 h 502"/>
                  <a:gd name="T18" fmla="*/ 0 w 246"/>
                  <a:gd name="T19" fmla="*/ 449 h 502"/>
                  <a:gd name="T20" fmla="*/ 54 w 246"/>
                  <a:gd name="T21" fmla="*/ 502 h 502"/>
                  <a:gd name="T22" fmla="*/ 192 w 246"/>
                  <a:gd name="T23" fmla="*/ 502 h 502"/>
                  <a:gd name="T24" fmla="*/ 246 w 246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246" y="449"/>
                    </a:move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3"/>
                    </a:lnTo>
                    <a:lnTo>
                      <a:pt x="192" y="0"/>
                    </a:lnTo>
                    <a:lnTo>
                      <a:pt x="54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2" y="502"/>
                    </a:lnTo>
                    <a:lnTo>
                      <a:pt x="246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Freeform 1332"/>
              <p:cNvSpPr>
                <a:spLocks/>
              </p:cNvSpPr>
              <p:nvPr/>
            </p:nvSpPr>
            <p:spPr bwMode="auto">
              <a:xfrm>
                <a:off x="4681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Freeform 1333"/>
              <p:cNvSpPr>
                <a:spLocks/>
              </p:cNvSpPr>
              <p:nvPr/>
            </p:nvSpPr>
            <p:spPr bwMode="auto">
              <a:xfrm>
                <a:off x="4624" y="1434"/>
                <a:ext cx="55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Freeform 1334"/>
              <p:cNvSpPr>
                <a:spLocks/>
              </p:cNvSpPr>
              <p:nvPr/>
            </p:nvSpPr>
            <p:spPr bwMode="auto">
              <a:xfrm>
                <a:off x="4739" y="1434"/>
                <a:ext cx="55" cy="114"/>
              </a:xfrm>
              <a:custGeom>
                <a:avLst/>
                <a:gdLst>
                  <a:gd name="T0" fmla="*/ 246 w 246"/>
                  <a:gd name="T1" fmla="*/ 449 h 502"/>
                  <a:gd name="T2" fmla="*/ 246 w 246"/>
                  <a:gd name="T3" fmla="*/ 310 h 502"/>
                  <a:gd name="T4" fmla="*/ 246 w 246"/>
                  <a:gd name="T5" fmla="*/ 192 h 502"/>
                  <a:gd name="T6" fmla="*/ 246 w 246"/>
                  <a:gd name="T7" fmla="*/ 53 h 502"/>
                  <a:gd name="T8" fmla="*/ 192 w 246"/>
                  <a:gd name="T9" fmla="*/ 0 h 502"/>
                  <a:gd name="T10" fmla="*/ 54 w 246"/>
                  <a:gd name="T11" fmla="*/ 0 h 502"/>
                  <a:gd name="T12" fmla="*/ 0 w 246"/>
                  <a:gd name="T13" fmla="*/ 53 h 502"/>
                  <a:gd name="T14" fmla="*/ 0 w 246"/>
                  <a:gd name="T15" fmla="*/ 192 h 502"/>
                  <a:gd name="T16" fmla="*/ 0 w 246"/>
                  <a:gd name="T17" fmla="*/ 310 h 502"/>
                  <a:gd name="T18" fmla="*/ 0 w 246"/>
                  <a:gd name="T19" fmla="*/ 449 h 502"/>
                  <a:gd name="T20" fmla="*/ 54 w 246"/>
                  <a:gd name="T21" fmla="*/ 502 h 502"/>
                  <a:gd name="T22" fmla="*/ 192 w 246"/>
                  <a:gd name="T23" fmla="*/ 502 h 502"/>
                  <a:gd name="T24" fmla="*/ 246 w 246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502">
                    <a:moveTo>
                      <a:pt x="246" y="449"/>
                    </a:moveTo>
                    <a:lnTo>
                      <a:pt x="246" y="310"/>
                    </a:lnTo>
                    <a:lnTo>
                      <a:pt x="246" y="192"/>
                    </a:lnTo>
                    <a:lnTo>
                      <a:pt x="246" y="53"/>
                    </a:lnTo>
                    <a:lnTo>
                      <a:pt x="192" y="0"/>
                    </a:lnTo>
                    <a:lnTo>
                      <a:pt x="54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4" y="502"/>
                    </a:lnTo>
                    <a:lnTo>
                      <a:pt x="192" y="502"/>
                    </a:lnTo>
                    <a:lnTo>
                      <a:pt x="246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Freeform 1335"/>
              <p:cNvSpPr>
                <a:spLocks/>
              </p:cNvSpPr>
              <p:nvPr/>
            </p:nvSpPr>
            <p:spPr bwMode="auto">
              <a:xfrm>
                <a:off x="4681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Freeform 1336"/>
              <p:cNvSpPr>
                <a:spLocks/>
              </p:cNvSpPr>
              <p:nvPr/>
            </p:nvSpPr>
            <p:spPr bwMode="auto">
              <a:xfrm>
                <a:off x="4624" y="1434"/>
                <a:ext cx="55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Rectangle 1337"/>
              <p:cNvSpPr>
                <a:spLocks noChangeArrowheads="1"/>
              </p:cNvSpPr>
              <p:nvPr/>
            </p:nvSpPr>
            <p:spPr bwMode="auto">
              <a:xfrm>
                <a:off x="4643" y="1454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Rectangle 1338"/>
              <p:cNvSpPr>
                <a:spLocks noChangeArrowheads="1"/>
              </p:cNvSpPr>
              <p:nvPr/>
            </p:nvSpPr>
            <p:spPr bwMode="auto">
              <a:xfrm>
                <a:off x="4643" y="1511"/>
                <a:ext cx="19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Rectangle 1339"/>
              <p:cNvSpPr>
                <a:spLocks noChangeArrowheads="1"/>
              </p:cNvSpPr>
              <p:nvPr/>
            </p:nvSpPr>
            <p:spPr bwMode="auto">
              <a:xfrm>
                <a:off x="4701" y="1454"/>
                <a:ext cx="19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Rectangle 1340"/>
              <p:cNvSpPr>
                <a:spLocks noChangeArrowheads="1"/>
              </p:cNvSpPr>
              <p:nvPr/>
            </p:nvSpPr>
            <p:spPr bwMode="auto">
              <a:xfrm>
                <a:off x="4701" y="1511"/>
                <a:ext cx="19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Rectangle 1341"/>
              <p:cNvSpPr>
                <a:spLocks noChangeArrowheads="1"/>
              </p:cNvSpPr>
              <p:nvPr/>
            </p:nvSpPr>
            <p:spPr bwMode="auto">
              <a:xfrm>
                <a:off x="4759" y="1454"/>
                <a:ext cx="18" cy="18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Rectangle 1342"/>
              <p:cNvSpPr>
                <a:spLocks noChangeArrowheads="1"/>
              </p:cNvSpPr>
              <p:nvPr/>
            </p:nvSpPr>
            <p:spPr bwMode="auto">
              <a:xfrm>
                <a:off x="4759" y="1511"/>
                <a:ext cx="18" cy="19"/>
              </a:xfrm>
              <a:prstGeom prst="rect">
                <a:avLst/>
              </a:prstGeom>
              <a:solidFill>
                <a:srgbClr val="8D84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Rectangle 1343"/>
              <p:cNvSpPr>
                <a:spLocks noChangeArrowheads="1"/>
              </p:cNvSpPr>
              <p:nvPr/>
            </p:nvSpPr>
            <p:spPr bwMode="auto">
              <a:xfrm>
                <a:off x="4763" y="1516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Freeform 1344"/>
              <p:cNvSpPr>
                <a:spLocks/>
              </p:cNvSpPr>
              <p:nvPr/>
            </p:nvSpPr>
            <p:spPr bwMode="auto">
              <a:xfrm>
                <a:off x="4773" y="1511"/>
                <a:ext cx="4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Freeform 1345"/>
              <p:cNvSpPr>
                <a:spLocks/>
              </p:cNvSpPr>
              <p:nvPr/>
            </p:nvSpPr>
            <p:spPr bwMode="auto">
              <a:xfrm>
                <a:off x="4759" y="1525"/>
                <a:ext cx="18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Freeform 1346"/>
              <p:cNvSpPr>
                <a:spLocks/>
              </p:cNvSpPr>
              <p:nvPr/>
            </p:nvSpPr>
            <p:spPr bwMode="auto">
              <a:xfrm>
                <a:off x="4759" y="1511"/>
                <a:ext cx="4" cy="19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Freeform 1347"/>
              <p:cNvSpPr>
                <a:spLocks/>
              </p:cNvSpPr>
              <p:nvPr/>
            </p:nvSpPr>
            <p:spPr bwMode="auto">
              <a:xfrm>
                <a:off x="4759" y="1511"/>
                <a:ext cx="18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Rectangle 1348"/>
              <p:cNvSpPr>
                <a:spLocks noChangeArrowheads="1"/>
              </p:cNvSpPr>
              <p:nvPr/>
            </p:nvSpPr>
            <p:spPr bwMode="auto">
              <a:xfrm>
                <a:off x="4763" y="1458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Freeform 1349"/>
              <p:cNvSpPr>
                <a:spLocks/>
              </p:cNvSpPr>
              <p:nvPr/>
            </p:nvSpPr>
            <p:spPr bwMode="auto">
              <a:xfrm>
                <a:off x="4773" y="1454"/>
                <a:ext cx="4" cy="18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Freeform 1350"/>
              <p:cNvSpPr>
                <a:spLocks/>
              </p:cNvSpPr>
              <p:nvPr/>
            </p:nvSpPr>
            <p:spPr bwMode="auto">
              <a:xfrm>
                <a:off x="4759" y="1468"/>
                <a:ext cx="18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Freeform 1351"/>
              <p:cNvSpPr>
                <a:spLocks/>
              </p:cNvSpPr>
              <p:nvPr/>
            </p:nvSpPr>
            <p:spPr bwMode="auto">
              <a:xfrm>
                <a:off x="4759" y="1454"/>
                <a:ext cx="4" cy="18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Freeform 1352"/>
              <p:cNvSpPr>
                <a:spLocks/>
              </p:cNvSpPr>
              <p:nvPr/>
            </p:nvSpPr>
            <p:spPr bwMode="auto">
              <a:xfrm>
                <a:off x="4759" y="1454"/>
                <a:ext cx="18" cy="4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Rectangle 1353"/>
              <p:cNvSpPr>
                <a:spLocks noChangeArrowheads="1"/>
              </p:cNvSpPr>
              <p:nvPr/>
            </p:nvSpPr>
            <p:spPr bwMode="auto">
              <a:xfrm>
                <a:off x="4705" y="1516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Freeform 1354"/>
              <p:cNvSpPr>
                <a:spLocks/>
              </p:cNvSpPr>
              <p:nvPr/>
            </p:nvSpPr>
            <p:spPr bwMode="auto">
              <a:xfrm>
                <a:off x="4715" y="1511"/>
                <a:ext cx="5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0" name="Freeform 1355"/>
              <p:cNvSpPr>
                <a:spLocks/>
              </p:cNvSpPr>
              <p:nvPr/>
            </p:nvSpPr>
            <p:spPr bwMode="auto">
              <a:xfrm>
                <a:off x="4701" y="1525"/>
                <a:ext cx="19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1" name="Freeform 1356"/>
              <p:cNvSpPr>
                <a:spLocks/>
              </p:cNvSpPr>
              <p:nvPr/>
            </p:nvSpPr>
            <p:spPr bwMode="auto">
              <a:xfrm>
                <a:off x="4701" y="1511"/>
                <a:ext cx="4" cy="19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" name="Freeform 1357"/>
              <p:cNvSpPr>
                <a:spLocks/>
              </p:cNvSpPr>
              <p:nvPr/>
            </p:nvSpPr>
            <p:spPr bwMode="auto">
              <a:xfrm>
                <a:off x="4701" y="1511"/>
                <a:ext cx="19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3" name="Rectangle 1358"/>
              <p:cNvSpPr>
                <a:spLocks noChangeArrowheads="1"/>
              </p:cNvSpPr>
              <p:nvPr/>
            </p:nvSpPr>
            <p:spPr bwMode="auto">
              <a:xfrm>
                <a:off x="4705" y="1458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4" name="Freeform 1359"/>
              <p:cNvSpPr>
                <a:spLocks/>
              </p:cNvSpPr>
              <p:nvPr/>
            </p:nvSpPr>
            <p:spPr bwMode="auto">
              <a:xfrm>
                <a:off x="4715" y="1454"/>
                <a:ext cx="5" cy="18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5" name="Freeform 1360"/>
              <p:cNvSpPr>
                <a:spLocks/>
              </p:cNvSpPr>
              <p:nvPr/>
            </p:nvSpPr>
            <p:spPr bwMode="auto">
              <a:xfrm>
                <a:off x="4701" y="1468"/>
                <a:ext cx="19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" name="Freeform 1361"/>
              <p:cNvSpPr>
                <a:spLocks/>
              </p:cNvSpPr>
              <p:nvPr/>
            </p:nvSpPr>
            <p:spPr bwMode="auto">
              <a:xfrm>
                <a:off x="4701" y="1454"/>
                <a:ext cx="4" cy="18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" name="Freeform 1362"/>
              <p:cNvSpPr>
                <a:spLocks/>
              </p:cNvSpPr>
              <p:nvPr/>
            </p:nvSpPr>
            <p:spPr bwMode="auto">
              <a:xfrm>
                <a:off x="4701" y="1454"/>
                <a:ext cx="19" cy="4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8" name="Rectangle 1363"/>
              <p:cNvSpPr>
                <a:spLocks noChangeArrowheads="1"/>
              </p:cNvSpPr>
              <p:nvPr/>
            </p:nvSpPr>
            <p:spPr bwMode="auto">
              <a:xfrm>
                <a:off x="4648" y="151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9" name="Freeform 1364"/>
              <p:cNvSpPr>
                <a:spLocks/>
              </p:cNvSpPr>
              <p:nvPr/>
            </p:nvSpPr>
            <p:spPr bwMode="auto">
              <a:xfrm>
                <a:off x="4657" y="1511"/>
                <a:ext cx="5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0" name="Freeform 1365"/>
              <p:cNvSpPr>
                <a:spLocks/>
              </p:cNvSpPr>
              <p:nvPr/>
            </p:nvSpPr>
            <p:spPr bwMode="auto">
              <a:xfrm>
                <a:off x="4643" y="1525"/>
                <a:ext cx="19" cy="5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Freeform 1366"/>
              <p:cNvSpPr>
                <a:spLocks/>
              </p:cNvSpPr>
              <p:nvPr/>
            </p:nvSpPr>
            <p:spPr bwMode="auto">
              <a:xfrm>
                <a:off x="4643" y="1511"/>
                <a:ext cx="5" cy="19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Freeform 1367"/>
              <p:cNvSpPr>
                <a:spLocks/>
              </p:cNvSpPr>
              <p:nvPr/>
            </p:nvSpPr>
            <p:spPr bwMode="auto">
              <a:xfrm>
                <a:off x="4643" y="1511"/>
                <a:ext cx="19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Rectangle 1368"/>
              <p:cNvSpPr>
                <a:spLocks noChangeArrowheads="1"/>
              </p:cNvSpPr>
              <p:nvPr/>
            </p:nvSpPr>
            <p:spPr bwMode="auto">
              <a:xfrm>
                <a:off x="4648" y="1458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Freeform 1369"/>
              <p:cNvSpPr>
                <a:spLocks/>
              </p:cNvSpPr>
              <p:nvPr/>
            </p:nvSpPr>
            <p:spPr bwMode="auto">
              <a:xfrm>
                <a:off x="4657" y="1454"/>
                <a:ext cx="5" cy="18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Freeform 1370"/>
              <p:cNvSpPr>
                <a:spLocks/>
              </p:cNvSpPr>
              <p:nvPr/>
            </p:nvSpPr>
            <p:spPr bwMode="auto">
              <a:xfrm>
                <a:off x="4643" y="1468"/>
                <a:ext cx="19" cy="4"/>
              </a:xfrm>
              <a:custGeom>
                <a:avLst/>
                <a:gdLst>
                  <a:gd name="T0" fmla="*/ 19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19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19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Freeform 1371"/>
              <p:cNvSpPr>
                <a:spLocks/>
              </p:cNvSpPr>
              <p:nvPr/>
            </p:nvSpPr>
            <p:spPr bwMode="auto">
              <a:xfrm>
                <a:off x="4643" y="1454"/>
                <a:ext cx="5" cy="18"/>
              </a:xfrm>
              <a:custGeom>
                <a:avLst/>
                <a:gdLst>
                  <a:gd name="T0" fmla="*/ 19 w 19"/>
                  <a:gd name="T1" fmla="*/ 19 h 81"/>
                  <a:gd name="T2" fmla="*/ 19 w 19"/>
                  <a:gd name="T3" fmla="*/ 61 h 81"/>
                  <a:gd name="T4" fmla="*/ 0 w 19"/>
                  <a:gd name="T5" fmla="*/ 81 h 81"/>
                  <a:gd name="T6" fmla="*/ 0 w 19"/>
                  <a:gd name="T7" fmla="*/ 0 h 81"/>
                  <a:gd name="T8" fmla="*/ 19 w 19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1">
                    <a:moveTo>
                      <a:pt x="19" y="19"/>
                    </a:moveTo>
                    <a:lnTo>
                      <a:pt x="19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Freeform 1372"/>
              <p:cNvSpPr>
                <a:spLocks/>
              </p:cNvSpPr>
              <p:nvPr/>
            </p:nvSpPr>
            <p:spPr bwMode="auto">
              <a:xfrm>
                <a:off x="4643" y="1454"/>
                <a:ext cx="19" cy="4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19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19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Freeform 1373"/>
              <p:cNvSpPr>
                <a:spLocks/>
              </p:cNvSpPr>
              <p:nvPr/>
            </p:nvSpPr>
            <p:spPr bwMode="auto">
              <a:xfrm>
                <a:off x="4566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Freeform 1374"/>
              <p:cNvSpPr>
                <a:spLocks/>
              </p:cNvSpPr>
              <p:nvPr/>
            </p:nvSpPr>
            <p:spPr bwMode="auto">
              <a:xfrm>
                <a:off x="4566" y="1434"/>
                <a:ext cx="56" cy="114"/>
              </a:xfrm>
              <a:custGeom>
                <a:avLst/>
                <a:gdLst>
                  <a:gd name="T0" fmla="*/ 245 w 245"/>
                  <a:gd name="T1" fmla="*/ 449 h 502"/>
                  <a:gd name="T2" fmla="*/ 245 w 245"/>
                  <a:gd name="T3" fmla="*/ 310 h 502"/>
                  <a:gd name="T4" fmla="*/ 245 w 245"/>
                  <a:gd name="T5" fmla="*/ 192 h 502"/>
                  <a:gd name="T6" fmla="*/ 245 w 245"/>
                  <a:gd name="T7" fmla="*/ 53 h 502"/>
                  <a:gd name="T8" fmla="*/ 192 w 245"/>
                  <a:gd name="T9" fmla="*/ 0 h 502"/>
                  <a:gd name="T10" fmla="*/ 53 w 245"/>
                  <a:gd name="T11" fmla="*/ 0 h 502"/>
                  <a:gd name="T12" fmla="*/ 0 w 245"/>
                  <a:gd name="T13" fmla="*/ 53 h 502"/>
                  <a:gd name="T14" fmla="*/ 0 w 245"/>
                  <a:gd name="T15" fmla="*/ 192 h 502"/>
                  <a:gd name="T16" fmla="*/ 0 w 245"/>
                  <a:gd name="T17" fmla="*/ 310 h 502"/>
                  <a:gd name="T18" fmla="*/ 0 w 245"/>
                  <a:gd name="T19" fmla="*/ 449 h 502"/>
                  <a:gd name="T20" fmla="*/ 53 w 245"/>
                  <a:gd name="T21" fmla="*/ 502 h 502"/>
                  <a:gd name="T22" fmla="*/ 192 w 245"/>
                  <a:gd name="T23" fmla="*/ 502 h 502"/>
                  <a:gd name="T24" fmla="*/ 245 w 245"/>
                  <a:gd name="T25" fmla="*/ 4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502">
                    <a:moveTo>
                      <a:pt x="245" y="449"/>
                    </a:moveTo>
                    <a:lnTo>
                      <a:pt x="245" y="310"/>
                    </a:lnTo>
                    <a:lnTo>
                      <a:pt x="245" y="192"/>
                    </a:lnTo>
                    <a:lnTo>
                      <a:pt x="245" y="53"/>
                    </a:lnTo>
                    <a:lnTo>
                      <a:pt x="192" y="0"/>
                    </a:lnTo>
                    <a:lnTo>
                      <a:pt x="53" y="0"/>
                    </a:lnTo>
                    <a:lnTo>
                      <a:pt x="0" y="53"/>
                    </a:lnTo>
                    <a:lnTo>
                      <a:pt x="0" y="192"/>
                    </a:lnTo>
                    <a:lnTo>
                      <a:pt x="0" y="310"/>
                    </a:lnTo>
                    <a:lnTo>
                      <a:pt x="0" y="449"/>
                    </a:lnTo>
                    <a:lnTo>
                      <a:pt x="53" y="502"/>
                    </a:lnTo>
                    <a:lnTo>
                      <a:pt x="192" y="502"/>
                    </a:lnTo>
                    <a:lnTo>
                      <a:pt x="245" y="449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Rectangle 1375"/>
              <p:cNvSpPr>
                <a:spLocks noChangeArrowheads="1"/>
              </p:cNvSpPr>
              <p:nvPr/>
            </p:nvSpPr>
            <p:spPr bwMode="auto">
              <a:xfrm>
                <a:off x="4586" y="1454"/>
                <a:ext cx="18" cy="18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Rectangle 1376"/>
              <p:cNvSpPr>
                <a:spLocks noChangeArrowheads="1"/>
              </p:cNvSpPr>
              <p:nvPr/>
            </p:nvSpPr>
            <p:spPr bwMode="auto">
              <a:xfrm>
                <a:off x="4586" y="1511"/>
                <a:ext cx="18" cy="19"/>
              </a:xfrm>
              <a:prstGeom prst="rect">
                <a:avLst/>
              </a:prstGeom>
              <a:solidFill>
                <a:srgbClr val="8D8C8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Rectangle 1377"/>
              <p:cNvSpPr>
                <a:spLocks noChangeArrowheads="1"/>
              </p:cNvSpPr>
              <p:nvPr/>
            </p:nvSpPr>
            <p:spPr bwMode="auto">
              <a:xfrm>
                <a:off x="4591" y="1516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Freeform 1378"/>
              <p:cNvSpPr>
                <a:spLocks/>
              </p:cNvSpPr>
              <p:nvPr/>
            </p:nvSpPr>
            <p:spPr bwMode="auto">
              <a:xfrm>
                <a:off x="4600" y="1511"/>
                <a:ext cx="4" cy="19"/>
              </a:xfrm>
              <a:custGeom>
                <a:avLst/>
                <a:gdLst>
                  <a:gd name="T0" fmla="*/ 20 w 20"/>
                  <a:gd name="T1" fmla="*/ 0 h 81"/>
                  <a:gd name="T2" fmla="*/ 0 w 20"/>
                  <a:gd name="T3" fmla="*/ 19 h 81"/>
                  <a:gd name="T4" fmla="*/ 0 w 20"/>
                  <a:gd name="T5" fmla="*/ 61 h 81"/>
                  <a:gd name="T6" fmla="*/ 20 w 20"/>
                  <a:gd name="T7" fmla="*/ 81 h 81"/>
                  <a:gd name="T8" fmla="*/ 20 w 20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0"/>
                    </a:moveTo>
                    <a:lnTo>
                      <a:pt x="0" y="19"/>
                    </a:lnTo>
                    <a:lnTo>
                      <a:pt x="0" y="61"/>
                    </a:lnTo>
                    <a:lnTo>
                      <a:pt x="20" y="8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AF8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Freeform 1379"/>
              <p:cNvSpPr>
                <a:spLocks/>
              </p:cNvSpPr>
              <p:nvPr/>
            </p:nvSpPr>
            <p:spPr bwMode="auto">
              <a:xfrm>
                <a:off x="4586" y="1525"/>
                <a:ext cx="18" cy="5"/>
              </a:xfrm>
              <a:custGeom>
                <a:avLst/>
                <a:gdLst>
                  <a:gd name="T0" fmla="*/ 20 w 81"/>
                  <a:gd name="T1" fmla="*/ 0 h 20"/>
                  <a:gd name="T2" fmla="*/ 61 w 81"/>
                  <a:gd name="T3" fmla="*/ 0 h 20"/>
                  <a:gd name="T4" fmla="*/ 81 w 81"/>
                  <a:gd name="T5" fmla="*/ 20 h 20"/>
                  <a:gd name="T6" fmla="*/ 0 w 81"/>
                  <a:gd name="T7" fmla="*/ 20 h 20"/>
                  <a:gd name="T8" fmla="*/ 20 w 8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0">
                    <a:moveTo>
                      <a:pt x="20" y="0"/>
                    </a:moveTo>
                    <a:lnTo>
                      <a:pt x="61" y="0"/>
                    </a:lnTo>
                    <a:lnTo>
                      <a:pt x="81" y="20"/>
                    </a:lnTo>
                    <a:lnTo>
                      <a:pt x="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079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Freeform 1380"/>
              <p:cNvSpPr>
                <a:spLocks/>
              </p:cNvSpPr>
              <p:nvPr/>
            </p:nvSpPr>
            <p:spPr bwMode="auto">
              <a:xfrm>
                <a:off x="4586" y="1511"/>
                <a:ext cx="5" cy="19"/>
              </a:xfrm>
              <a:custGeom>
                <a:avLst/>
                <a:gdLst>
                  <a:gd name="T0" fmla="*/ 20 w 20"/>
                  <a:gd name="T1" fmla="*/ 19 h 81"/>
                  <a:gd name="T2" fmla="*/ 20 w 20"/>
                  <a:gd name="T3" fmla="*/ 61 h 81"/>
                  <a:gd name="T4" fmla="*/ 0 w 20"/>
                  <a:gd name="T5" fmla="*/ 81 h 81"/>
                  <a:gd name="T6" fmla="*/ 0 w 20"/>
                  <a:gd name="T7" fmla="*/ 0 h 81"/>
                  <a:gd name="T8" fmla="*/ 20 w 20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1">
                    <a:moveTo>
                      <a:pt x="20" y="19"/>
                    </a:moveTo>
                    <a:lnTo>
                      <a:pt x="20" y="61"/>
                    </a:lnTo>
                    <a:lnTo>
                      <a:pt x="0" y="81"/>
                    </a:lnTo>
                    <a:lnTo>
                      <a:pt x="0" y="0"/>
                    </a:ln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5E5B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Freeform 1381"/>
              <p:cNvSpPr>
                <a:spLocks/>
              </p:cNvSpPr>
              <p:nvPr/>
            </p:nvSpPr>
            <p:spPr bwMode="auto">
              <a:xfrm>
                <a:off x="4586" y="1511"/>
                <a:ext cx="18" cy="5"/>
              </a:xfrm>
              <a:custGeom>
                <a:avLst/>
                <a:gdLst>
                  <a:gd name="T0" fmla="*/ 81 w 81"/>
                  <a:gd name="T1" fmla="*/ 0 h 19"/>
                  <a:gd name="T2" fmla="*/ 61 w 81"/>
                  <a:gd name="T3" fmla="*/ 19 h 19"/>
                  <a:gd name="T4" fmla="*/ 20 w 81"/>
                  <a:gd name="T5" fmla="*/ 19 h 19"/>
                  <a:gd name="T6" fmla="*/ 0 w 81"/>
                  <a:gd name="T7" fmla="*/ 0 h 19"/>
                  <a:gd name="T8" fmla="*/ 81 w 8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9">
                    <a:moveTo>
                      <a:pt x="81" y="0"/>
                    </a:moveTo>
                    <a:lnTo>
                      <a:pt x="61" y="19"/>
                    </a:lnTo>
                    <a:lnTo>
                      <a:pt x="20" y="19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A91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Rectangle 1382"/>
              <p:cNvSpPr>
                <a:spLocks noChangeArrowheads="1"/>
              </p:cNvSpPr>
              <p:nvPr/>
            </p:nvSpPr>
            <p:spPr bwMode="auto">
              <a:xfrm>
                <a:off x="3286" y="2192"/>
                <a:ext cx="127" cy="127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Rectangle 1383"/>
              <p:cNvSpPr>
                <a:spLocks noChangeArrowheads="1"/>
              </p:cNvSpPr>
              <p:nvPr/>
            </p:nvSpPr>
            <p:spPr bwMode="auto">
              <a:xfrm>
                <a:off x="3085" y="2442"/>
                <a:ext cx="163" cy="353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Rectangle 1384"/>
              <p:cNvSpPr>
                <a:spLocks noChangeArrowheads="1"/>
              </p:cNvSpPr>
              <p:nvPr/>
            </p:nvSpPr>
            <p:spPr bwMode="auto">
              <a:xfrm>
                <a:off x="4487" y="2038"/>
                <a:ext cx="262" cy="179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Rectangle 1385"/>
              <p:cNvSpPr>
                <a:spLocks noChangeArrowheads="1"/>
              </p:cNvSpPr>
              <p:nvPr/>
            </p:nvSpPr>
            <p:spPr bwMode="auto">
              <a:xfrm>
                <a:off x="4487" y="2326"/>
                <a:ext cx="262" cy="179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Rectangle 1386"/>
              <p:cNvSpPr>
                <a:spLocks noChangeArrowheads="1"/>
              </p:cNvSpPr>
              <p:nvPr/>
            </p:nvSpPr>
            <p:spPr bwMode="auto">
              <a:xfrm>
                <a:off x="2802" y="1770"/>
                <a:ext cx="150" cy="150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Rectangle 1387"/>
              <p:cNvSpPr>
                <a:spLocks noChangeArrowheads="1"/>
              </p:cNvSpPr>
              <p:nvPr/>
            </p:nvSpPr>
            <p:spPr bwMode="auto">
              <a:xfrm>
                <a:off x="3710" y="1547"/>
                <a:ext cx="94" cy="108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Rectangle 1388"/>
              <p:cNvSpPr>
                <a:spLocks noChangeArrowheads="1"/>
              </p:cNvSpPr>
              <p:nvPr/>
            </p:nvSpPr>
            <p:spPr bwMode="auto">
              <a:xfrm>
                <a:off x="4347" y="1446"/>
                <a:ext cx="111" cy="124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Freeform 1389"/>
              <p:cNvSpPr>
                <a:spLocks noEditPoints="1"/>
              </p:cNvSpPr>
              <p:nvPr/>
            </p:nvSpPr>
            <p:spPr bwMode="auto">
              <a:xfrm>
                <a:off x="2653" y="1387"/>
                <a:ext cx="212" cy="209"/>
              </a:xfrm>
              <a:custGeom>
                <a:avLst/>
                <a:gdLst>
                  <a:gd name="T0" fmla="*/ 455 w 938"/>
                  <a:gd name="T1" fmla="*/ 920 h 920"/>
                  <a:gd name="T2" fmla="*/ 938 w 938"/>
                  <a:gd name="T3" fmla="*/ 436 h 920"/>
                  <a:gd name="T4" fmla="*/ 664 w 938"/>
                  <a:gd name="T5" fmla="*/ 0 h 920"/>
                  <a:gd name="T6" fmla="*/ 245 w 938"/>
                  <a:gd name="T7" fmla="*/ 0 h 920"/>
                  <a:gd name="T8" fmla="*/ 0 w 938"/>
                  <a:gd name="T9" fmla="*/ 271 h 920"/>
                  <a:gd name="T10" fmla="*/ 0 w 938"/>
                  <a:gd name="T11" fmla="*/ 600 h 920"/>
                  <a:gd name="T12" fmla="*/ 455 w 938"/>
                  <a:gd name="T13" fmla="*/ 920 h 920"/>
                  <a:gd name="T14" fmla="*/ 455 w 938"/>
                  <a:gd name="T15" fmla="*/ 201 h 920"/>
                  <a:gd name="T16" fmla="*/ 690 w 938"/>
                  <a:gd name="T17" fmla="*/ 436 h 920"/>
                  <a:gd name="T18" fmla="*/ 455 w 938"/>
                  <a:gd name="T19" fmla="*/ 671 h 920"/>
                  <a:gd name="T20" fmla="*/ 219 w 938"/>
                  <a:gd name="T21" fmla="*/ 436 h 920"/>
                  <a:gd name="T22" fmla="*/ 455 w 938"/>
                  <a:gd name="T23" fmla="*/ 201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920">
                    <a:moveTo>
                      <a:pt x="455" y="920"/>
                    </a:moveTo>
                    <a:cubicBezTo>
                      <a:pt x="722" y="920"/>
                      <a:pt x="938" y="703"/>
                      <a:pt x="938" y="436"/>
                    </a:cubicBezTo>
                    <a:cubicBezTo>
                      <a:pt x="938" y="244"/>
                      <a:pt x="826" y="78"/>
                      <a:pt x="664" y="0"/>
                    </a:cubicBezTo>
                    <a:lnTo>
                      <a:pt x="245" y="0"/>
                    </a:lnTo>
                    <a:cubicBezTo>
                      <a:pt x="132" y="55"/>
                      <a:pt x="43" y="152"/>
                      <a:pt x="0" y="271"/>
                    </a:cubicBezTo>
                    <a:lnTo>
                      <a:pt x="0" y="600"/>
                    </a:lnTo>
                    <a:cubicBezTo>
                      <a:pt x="67" y="786"/>
                      <a:pt x="245" y="920"/>
                      <a:pt x="455" y="920"/>
                    </a:cubicBezTo>
                    <a:close/>
                    <a:moveTo>
                      <a:pt x="455" y="201"/>
                    </a:moveTo>
                    <a:cubicBezTo>
                      <a:pt x="584" y="201"/>
                      <a:pt x="690" y="306"/>
                      <a:pt x="690" y="436"/>
                    </a:cubicBezTo>
                    <a:cubicBezTo>
                      <a:pt x="690" y="566"/>
                      <a:pt x="584" y="671"/>
                      <a:pt x="455" y="671"/>
                    </a:cubicBezTo>
                    <a:cubicBezTo>
                      <a:pt x="325" y="671"/>
                      <a:pt x="219" y="566"/>
                      <a:pt x="219" y="436"/>
                    </a:cubicBezTo>
                    <a:cubicBezTo>
                      <a:pt x="219" y="306"/>
                      <a:pt x="325" y="201"/>
                      <a:pt x="455" y="201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Freeform 1390"/>
              <p:cNvSpPr>
                <a:spLocks noEditPoints="1"/>
              </p:cNvSpPr>
              <p:nvPr/>
            </p:nvSpPr>
            <p:spPr bwMode="auto">
              <a:xfrm>
                <a:off x="4819" y="1387"/>
                <a:ext cx="204" cy="209"/>
              </a:xfrm>
              <a:custGeom>
                <a:avLst/>
                <a:gdLst>
                  <a:gd name="T0" fmla="*/ 0 w 900"/>
                  <a:gd name="T1" fmla="*/ 436 h 920"/>
                  <a:gd name="T2" fmla="*/ 484 w 900"/>
                  <a:gd name="T3" fmla="*/ 920 h 920"/>
                  <a:gd name="T4" fmla="*/ 900 w 900"/>
                  <a:gd name="T5" fmla="*/ 682 h 920"/>
                  <a:gd name="T6" fmla="*/ 900 w 900"/>
                  <a:gd name="T7" fmla="*/ 189 h 920"/>
                  <a:gd name="T8" fmla="*/ 694 w 900"/>
                  <a:gd name="T9" fmla="*/ 0 h 920"/>
                  <a:gd name="T10" fmla="*/ 275 w 900"/>
                  <a:gd name="T11" fmla="*/ 0 h 920"/>
                  <a:gd name="T12" fmla="*/ 0 w 900"/>
                  <a:gd name="T13" fmla="*/ 436 h 920"/>
                  <a:gd name="T14" fmla="*/ 484 w 900"/>
                  <a:gd name="T15" fmla="*/ 201 h 920"/>
                  <a:gd name="T16" fmla="*/ 720 w 900"/>
                  <a:gd name="T17" fmla="*/ 436 h 920"/>
                  <a:gd name="T18" fmla="*/ 484 w 900"/>
                  <a:gd name="T19" fmla="*/ 671 h 920"/>
                  <a:gd name="T20" fmla="*/ 249 w 900"/>
                  <a:gd name="T21" fmla="*/ 436 h 920"/>
                  <a:gd name="T22" fmla="*/ 484 w 900"/>
                  <a:gd name="T23" fmla="*/ 201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0" h="920">
                    <a:moveTo>
                      <a:pt x="0" y="436"/>
                    </a:moveTo>
                    <a:cubicBezTo>
                      <a:pt x="0" y="703"/>
                      <a:pt x="217" y="920"/>
                      <a:pt x="484" y="920"/>
                    </a:cubicBezTo>
                    <a:cubicBezTo>
                      <a:pt x="661" y="920"/>
                      <a:pt x="816" y="824"/>
                      <a:pt x="900" y="682"/>
                    </a:cubicBezTo>
                    <a:lnTo>
                      <a:pt x="900" y="189"/>
                    </a:lnTo>
                    <a:cubicBezTo>
                      <a:pt x="852" y="108"/>
                      <a:pt x="780" y="42"/>
                      <a:pt x="694" y="0"/>
                    </a:cubicBezTo>
                    <a:lnTo>
                      <a:pt x="275" y="0"/>
                    </a:lnTo>
                    <a:cubicBezTo>
                      <a:pt x="113" y="78"/>
                      <a:pt x="0" y="244"/>
                      <a:pt x="0" y="436"/>
                    </a:cubicBezTo>
                    <a:close/>
                    <a:moveTo>
                      <a:pt x="484" y="201"/>
                    </a:moveTo>
                    <a:cubicBezTo>
                      <a:pt x="614" y="201"/>
                      <a:pt x="720" y="306"/>
                      <a:pt x="720" y="436"/>
                    </a:cubicBezTo>
                    <a:cubicBezTo>
                      <a:pt x="720" y="566"/>
                      <a:pt x="614" y="671"/>
                      <a:pt x="484" y="671"/>
                    </a:cubicBezTo>
                    <a:cubicBezTo>
                      <a:pt x="354" y="671"/>
                      <a:pt x="249" y="566"/>
                      <a:pt x="249" y="436"/>
                    </a:cubicBezTo>
                    <a:cubicBezTo>
                      <a:pt x="249" y="306"/>
                      <a:pt x="355" y="201"/>
                      <a:pt x="484" y="201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Freeform 1391"/>
              <p:cNvSpPr>
                <a:spLocks noEditPoints="1"/>
              </p:cNvSpPr>
              <p:nvPr/>
            </p:nvSpPr>
            <p:spPr bwMode="auto">
              <a:xfrm>
                <a:off x="2653" y="2799"/>
                <a:ext cx="213" cy="203"/>
              </a:xfrm>
              <a:custGeom>
                <a:avLst/>
                <a:gdLst>
                  <a:gd name="T0" fmla="*/ 939 w 939"/>
                  <a:gd name="T1" fmla="*/ 484 h 893"/>
                  <a:gd name="T2" fmla="*/ 454 w 939"/>
                  <a:gd name="T3" fmla="*/ 0 h 893"/>
                  <a:gd name="T4" fmla="*/ 0 w 939"/>
                  <a:gd name="T5" fmla="*/ 320 h 893"/>
                  <a:gd name="T6" fmla="*/ 0 w 939"/>
                  <a:gd name="T7" fmla="*/ 649 h 893"/>
                  <a:gd name="T8" fmla="*/ 196 w 939"/>
                  <a:gd name="T9" fmla="*/ 893 h 893"/>
                  <a:gd name="T10" fmla="*/ 713 w 939"/>
                  <a:gd name="T11" fmla="*/ 893 h 893"/>
                  <a:gd name="T12" fmla="*/ 939 w 939"/>
                  <a:gd name="T13" fmla="*/ 484 h 893"/>
                  <a:gd name="T14" fmla="*/ 455 w 939"/>
                  <a:gd name="T15" fmla="*/ 720 h 893"/>
                  <a:gd name="T16" fmla="*/ 219 w 939"/>
                  <a:gd name="T17" fmla="*/ 484 h 893"/>
                  <a:gd name="T18" fmla="*/ 455 w 939"/>
                  <a:gd name="T19" fmla="*/ 249 h 893"/>
                  <a:gd name="T20" fmla="*/ 690 w 939"/>
                  <a:gd name="T21" fmla="*/ 484 h 893"/>
                  <a:gd name="T22" fmla="*/ 455 w 939"/>
                  <a:gd name="T23" fmla="*/ 720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9" h="893">
                    <a:moveTo>
                      <a:pt x="939" y="484"/>
                    </a:moveTo>
                    <a:cubicBezTo>
                      <a:pt x="939" y="217"/>
                      <a:pt x="722" y="0"/>
                      <a:pt x="454" y="0"/>
                    </a:cubicBezTo>
                    <a:cubicBezTo>
                      <a:pt x="245" y="0"/>
                      <a:pt x="67" y="134"/>
                      <a:pt x="0" y="320"/>
                    </a:cubicBezTo>
                    <a:lnTo>
                      <a:pt x="0" y="649"/>
                    </a:lnTo>
                    <a:cubicBezTo>
                      <a:pt x="37" y="751"/>
                      <a:pt x="106" y="836"/>
                      <a:pt x="196" y="893"/>
                    </a:cubicBezTo>
                    <a:lnTo>
                      <a:pt x="713" y="893"/>
                    </a:lnTo>
                    <a:cubicBezTo>
                      <a:pt x="849" y="807"/>
                      <a:pt x="939" y="656"/>
                      <a:pt x="939" y="484"/>
                    </a:cubicBezTo>
                    <a:close/>
                    <a:moveTo>
                      <a:pt x="455" y="720"/>
                    </a:moveTo>
                    <a:cubicBezTo>
                      <a:pt x="325" y="720"/>
                      <a:pt x="219" y="614"/>
                      <a:pt x="219" y="484"/>
                    </a:cubicBezTo>
                    <a:cubicBezTo>
                      <a:pt x="219" y="355"/>
                      <a:pt x="325" y="249"/>
                      <a:pt x="455" y="249"/>
                    </a:cubicBezTo>
                    <a:cubicBezTo>
                      <a:pt x="584" y="249"/>
                      <a:pt x="690" y="355"/>
                      <a:pt x="690" y="484"/>
                    </a:cubicBezTo>
                    <a:cubicBezTo>
                      <a:pt x="690" y="614"/>
                      <a:pt x="584" y="720"/>
                      <a:pt x="455" y="720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Freeform 1392"/>
              <p:cNvSpPr>
                <a:spLocks noEditPoints="1"/>
              </p:cNvSpPr>
              <p:nvPr/>
            </p:nvSpPr>
            <p:spPr bwMode="auto">
              <a:xfrm>
                <a:off x="4819" y="2800"/>
                <a:ext cx="204" cy="202"/>
              </a:xfrm>
              <a:custGeom>
                <a:avLst/>
                <a:gdLst>
                  <a:gd name="T0" fmla="*/ 484 w 900"/>
                  <a:gd name="T1" fmla="*/ 0 h 892"/>
                  <a:gd name="T2" fmla="*/ 0 w 900"/>
                  <a:gd name="T3" fmla="*/ 483 h 892"/>
                  <a:gd name="T4" fmla="*/ 226 w 900"/>
                  <a:gd name="T5" fmla="*/ 892 h 892"/>
                  <a:gd name="T6" fmla="*/ 743 w 900"/>
                  <a:gd name="T7" fmla="*/ 892 h 892"/>
                  <a:gd name="T8" fmla="*/ 900 w 900"/>
                  <a:gd name="T9" fmla="*/ 730 h 892"/>
                  <a:gd name="T10" fmla="*/ 900 w 900"/>
                  <a:gd name="T11" fmla="*/ 237 h 892"/>
                  <a:gd name="T12" fmla="*/ 484 w 900"/>
                  <a:gd name="T13" fmla="*/ 0 h 892"/>
                  <a:gd name="T14" fmla="*/ 484 w 900"/>
                  <a:gd name="T15" fmla="*/ 719 h 892"/>
                  <a:gd name="T16" fmla="*/ 249 w 900"/>
                  <a:gd name="T17" fmla="*/ 483 h 892"/>
                  <a:gd name="T18" fmla="*/ 484 w 900"/>
                  <a:gd name="T19" fmla="*/ 248 h 892"/>
                  <a:gd name="T20" fmla="*/ 720 w 900"/>
                  <a:gd name="T21" fmla="*/ 483 h 892"/>
                  <a:gd name="T22" fmla="*/ 484 w 900"/>
                  <a:gd name="T23" fmla="*/ 719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0" h="892">
                    <a:moveTo>
                      <a:pt x="484" y="0"/>
                    </a:moveTo>
                    <a:cubicBezTo>
                      <a:pt x="217" y="0"/>
                      <a:pt x="0" y="216"/>
                      <a:pt x="0" y="483"/>
                    </a:cubicBezTo>
                    <a:cubicBezTo>
                      <a:pt x="0" y="655"/>
                      <a:pt x="90" y="806"/>
                      <a:pt x="226" y="892"/>
                    </a:cubicBezTo>
                    <a:lnTo>
                      <a:pt x="743" y="892"/>
                    </a:lnTo>
                    <a:cubicBezTo>
                      <a:pt x="807" y="851"/>
                      <a:pt x="861" y="796"/>
                      <a:pt x="900" y="730"/>
                    </a:cubicBezTo>
                    <a:lnTo>
                      <a:pt x="900" y="237"/>
                    </a:lnTo>
                    <a:cubicBezTo>
                      <a:pt x="816" y="95"/>
                      <a:pt x="662" y="0"/>
                      <a:pt x="484" y="0"/>
                    </a:cubicBezTo>
                    <a:close/>
                    <a:moveTo>
                      <a:pt x="484" y="719"/>
                    </a:moveTo>
                    <a:cubicBezTo>
                      <a:pt x="354" y="719"/>
                      <a:pt x="249" y="613"/>
                      <a:pt x="249" y="483"/>
                    </a:cubicBezTo>
                    <a:cubicBezTo>
                      <a:pt x="249" y="354"/>
                      <a:pt x="354" y="248"/>
                      <a:pt x="484" y="248"/>
                    </a:cubicBezTo>
                    <a:cubicBezTo>
                      <a:pt x="614" y="248"/>
                      <a:pt x="720" y="354"/>
                      <a:pt x="720" y="483"/>
                    </a:cubicBezTo>
                    <a:cubicBezTo>
                      <a:pt x="720" y="613"/>
                      <a:pt x="614" y="719"/>
                      <a:pt x="484" y="719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6" name="Group 1594"/>
            <p:cNvGrpSpPr>
              <a:grpSpLocks/>
            </p:cNvGrpSpPr>
            <p:nvPr/>
          </p:nvGrpSpPr>
          <p:grpSpPr bwMode="auto">
            <a:xfrm>
              <a:off x="2751" y="1317"/>
              <a:ext cx="1472" cy="1684"/>
              <a:chOff x="2751" y="1317"/>
              <a:chExt cx="1472" cy="1684"/>
            </a:xfrm>
          </p:grpSpPr>
          <p:sp>
            <p:nvSpPr>
              <p:cNvPr id="1378" name="Freeform 1394"/>
              <p:cNvSpPr>
                <a:spLocks/>
              </p:cNvSpPr>
              <p:nvPr/>
            </p:nvSpPr>
            <p:spPr bwMode="auto">
              <a:xfrm>
                <a:off x="3724" y="1383"/>
                <a:ext cx="172" cy="115"/>
              </a:xfrm>
              <a:custGeom>
                <a:avLst/>
                <a:gdLst>
                  <a:gd name="T0" fmla="*/ 1 w 761"/>
                  <a:gd name="T1" fmla="*/ 0 h 505"/>
                  <a:gd name="T2" fmla="*/ 761 w 761"/>
                  <a:gd name="T3" fmla="*/ 0 h 505"/>
                  <a:gd name="T4" fmla="*/ 761 w 761"/>
                  <a:gd name="T5" fmla="*/ 505 h 505"/>
                  <a:gd name="T6" fmla="*/ 0 w 761"/>
                  <a:gd name="T7" fmla="*/ 505 h 505"/>
                  <a:gd name="T8" fmla="*/ 1 w 761"/>
                  <a:gd name="T9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1" h="505">
                    <a:moveTo>
                      <a:pt x="1" y="0"/>
                    </a:moveTo>
                    <a:lnTo>
                      <a:pt x="761" y="0"/>
                    </a:lnTo>
                    <a:lnTo>
                      <a:pt x="761" y="505"/>
                    </a:lnTo>
                    <a:lnTo>
                      <a:pt x="0" y="5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395"/>
              <p:cNvSpPr>
                <a:spLocks noChangeArrowheads="1"/>
              </p:cNvSpPr>
              <p:nvPr/>
            </p:nvSpPr>
            <p:spPr bwMode="auto">
              <a:xfrm>
                <a:off x="3743" y="1392"/>
                <a:ext cx="135" cy="10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396"/>
              <p:cNvSpPr>
                <a:spLocks noChangeArrowheads="1"/>
              </p:cNvSpPr>
              <p:nvPr/>
            </p:nvSpPr>
            <p:spPr bwMode="auto">
              <a:xfrm>
                <a:off x="3840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397"/>
              <p:cNvSpPr>
                <a:spLocks noChangeArrowheads="1"/>
              </p:cNvSpPr>
              <p:nvPr/>
            </p:nvSpPr>
            <p:spPr bwMode="auto">
              <a:xfrm>
                <a:off x="3848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398"/>
              <p:cNvSpPr>
                <a:spLocks noChangeArrowheads="1"/>
              </p:cNvSpPr>
              <p:nvPr/>
            </p:nvSpPr>
            <p:spPr bwMode="auto">
              <a:xfrm>
                <a:off x="3823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399"/>
              <p:cNvSpPr>
                <a:spLocks noChangeArrowheads="1"/>
              </p:cNvSpPr>
              <p:nvPr/>
            </p:nvSpPr>
            <p:spPr bwMode="auto">
              <a:xfrm>
                <a:off x="3831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400"/>
              <p:cNvSpPr>
                <a:spLocks noChangeArrowheads="1"/>
              </p:cNvSpPr>
              <p:nvPr/>
            </p:nvSpPr>
            <p:spPr bwMode="auto">
              <a:xfrm>
                <a:off x="3806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Rectangle 1401"/>
              <p:cNvSpPr>
                <a:spLocks noChangeArrowheads="1"/>
              </p:cNvSpPr>
              <p:nvPr/>
            </p:nvSpPr>
            <p:spPr bwMode="auto">
              <a:xfrm>
                <a:off x="3814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402"/>
              <p:cNvSpPr>
                <a:spLocks noChangeArrowheads="1"/>
              </p:cNvSpPr>
              <p:nvPr/>
            </p:nvSpPr>
            <p:spPr bwMode="auto">
              <a:xfrm>
                <a:off x="3789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403"/>
              <p:cNvSpPr>
                <a:spLocks noChangeArrowheads="1"/>
              </p:cNvSpPr>
              <p:nvPr/>
            </p:nvSpPr>
            <p:spPr bwMode="auto">
              <a:xfrm>
                <a:off x="3797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404"/>
              <p:cNvSpPr>
                <a:spLocks noChangeArrowheads="1"/>
              </p:cNvSpPr>
              <p:nvPr/>
            </p:nvSpPr>
            <p:spPr bwMode="auto">
              <a:xfrm>
                <a:off x="3772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405"/>
              <p:cNvSpPr>
                <a:spLocks noChangeArrowheads="1"/>
              </p:cNvSpPr>
              <p:nvPr/>
            </p:nvSpPr>
            <p:spPr bwMode="auto">
              <a:xfrm>
                <a:off x="3780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406"/>
              <p:cNvSpPr>
                <a:spLocks noChangeArrowheads="1"/>
              </p:cNvSpPr>
              <p:nvPr/>
            </p:nvSpPr>
            <p:spPr bwMode="auto">
              <a:xfrm>
                <a:off x="3713" y="1432"/>
                <a:ext cx="9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407"/>
              <p:cNvSpPr>
                <a:spLocks noChangeArrowheads="1"/>
              </p:cNvSpPr>
              <p:nvPr/>
            </p:nvSpPr>
            <p:spPr bwMode="auto">
              <a:xfrm>
                <a:off x="3899" y="1432"/>
                <a:ext cx="9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408"/>
              <p:cNvSpPr>
                <a:spLocks noChangeArrowheads="1"/>
              </p:cNvSpPr>
              <p:nvPr/>
            </p:nvSpPr>
            <p:spPr bwMode="auto">
              <a:xfrm>
                <a:off x="3724" y="1497"/>
                <a:ext cx="172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409"/>
              <p:cNvSpPr>
                <a:spLocks noEditPoints="1"/>
              </p:cNvSpPr>
              <p:nvPr/>
            </p:nvSpPr>
            <p:spPr bwMode="auto">
              <a:xfrm>
                <a:off x="3722" y="1383"/>
                <a:ext cx="177" cy="115"/>
              </a:xfrm>
              <a:custGeom>
                <a:avLst/>
                <a:gdLst>
                  <a:gd name="T0" fmla="*/ 0 w 778"/>
                  <a:gd name="T1" fmla="*/ 0 h 505"/>
                  <a:gd name="T2" fmla="*/ 0 w 778"/>
                  <a:gd name="T3" fmla="*/ 505 h 505"/>
                  <a:gd name="T4" fmla="*/ 173 w 778"/>
                  <a:gd name="T5" fmla="*/ 505 h 505"/>
                  <a:gd name="T6" fmla="*/ 173 w 778"/>
                  <a:gd name="T7" fmla="*/ 467 h 505"/>
                  <a:gd name="T8" fmla="*/ 173 w 778"/>
                  <a:gd name="T9" fmla="*/ 463 h 505"/>
                  <a:gd name="T10" fmla="*/ 71 w 778"/>
                  <a:gd name="T11" fmla="*/ 463 h 505"/>
                  <a:gd name="T12" fmla="*/ 71 w 778"/>
                  <a:gd name="T13" fmla="*/ 456 h 505"/>
                  <a:gd name="T14" fmla="*/ 182 w 778"/>
                  <a:gd name="T15" fmla="*/ 456 h 505"/>
                  <a:gd name="T16" fmla="*/ 182 w 778"/>
                  <a:gd name="T17" fmla="*/ 456 h 505"/>
                  <a:gd name="T18" fmla="*/ 202 w 778"/>
                  <a:gd name="T19" fmla="*/ 456 h 505"/>
                  <a:gd name="T20" fmla="*/ 202 w 778"/>
                  <a:gd name="T21" fmla="*/ 505 h 505"/>
                  <a:gd name="T22" fmla="*/ 221 w 778"/>
                  <a:gd name="T23" fmla="*/ 505 h 505"/>
                  <a:gd name="T24" fmla="*/ 558 w 778"/>
                  <a:gd name="T25" fmla="*/ 505 h 505"/>
                  <a:gd name="T26" fmla="*/ 578 w 778"/>
                  <a:gd name="T27" fmla="*/ 505 h 505"/>
                  <a:gd name="T28" fmla="*/ 578 w 778"/>
                  <a:gd name="T29" fmla="*/ 456 h 505"/>
                  <a:gd name="T30" fmla="*/ 579 w 778"/>
                  <a:gd name="T31" fmla="*/ 456 h 505"/>
                  <a:gd name="T32" fmla="*/ 579 w 778"/>
                  <a:gd name="T33" fmla="*/ 456 h 505"/>
                  <a:gd name="T34" fmla="*/ 598 w 778"/>
                  <a:gd name="T35" fmla="*/ 456 h 505"/>
                  <a:gd name="T36" fmla="*/ 598 w 778"/>
                  <a:gd name="T37" fmla="*/ 456 h 505"/>
                  <a:gd name="T38" fmla="*/ 709 w 778"/>
                  <a:gd name="T39" fmla="*/ 456 h 505"/>
                  <a:gd name="T40" fmla="*/ 709 w 778"/>
                  <a:gd name="T41" fmla="*/ 463 h 505"/>
                  <a:gd name="T42" fmla="*/ 607 w 778"/>
                  <a:gd name="T43" fmla="*/ 463 h 505"/>
                  <a:gd name="T44" fmla="*/ 607 w 778"/>
                  <a:gd name="T45" fmla="*/ 505 h 505"/>
                  <a:gd name="T46" fmla="*/ 778 w 778"/>
                  <a:gd name="T47" fmla="*/ 505 h 505"/>
                  <a:gd name="T48" fmla="*/ 778 w 778"/>
                  <a:gd name="T49" fmla="*/ 0 h 505"/>
                  <a:gd name="T50" fmla="*/ 0 w 778"/>
                  <a:gd name="T51" fmla="*/ 0 h 505"/>
                  <a:gd name="T52" fmla="*/ 0 w 778"/>
                  <a:gd name="T53" fmla="*/ 0 h 505"/>
                  <a:gd name="T54" fmla="*/ 142 w 778"/>
                  <a:gd name="T55" fmla="*/ 308 h 505"/>
                  <a:gd name="T56" fmla="*/ 78 w 778"/>
                  <a:gd name="T57" fmla="*/ 308 h 505"/>
                  <a:gd name="T58" fmla="*/ 78 w 778"/>
                  <a:gd name="T59" fmla="*/ 69 h 505"/>
                  <a:gd name="T60" fmla="*/ 142 w 778"/>
                  <a:gd name="T61" fmla="*/ 69 h 505"/>
                  <a:gd name="T62" fmla="*/ 142 w 778"/>
                  <a:gd name="T63" fmla="*/ 308 h 505"/>
                  <a:gd name="T64" fmla="*/ 453 w 778"/>
                  <a:gd name="T65" fmla="*/ 492 h 505"/>
                  <a:gd name="T66" fmla="*/ 328 w 778"/>
                  <a:gd name="T67" fmla="*/ 492 h 505"/>
                  <a:gd name="T68" fmla="*/ 328 w 778"/>
                  <a:gd name="T69" fmla="*/ 467 h 505"/>
                  <a:gd name="T70" fmla="*/ 453 w 778"/>
                  <a:gd name="T71" fmla="*/ 467 h 505"/>
                  <a:gd name="T72" fmla="*/ 453 w 778"/>
                  <a:gd name="T73" fmla="*/ 492 h 505"/>
                  <a:gd name="T74" fmla="*/ 706 w 778"/>
                  <a:gd name="T75" fmla="*/ 308 h 505"/>
                  <a:gd name="T76" fmla="*/ 641 w 778"/>
                  <a:gd name="T77" fmla="*/ 308 h 505"/>
                  <a:gd name="T78" fmla="*/ 641 w 778"/>
                  <a:gd name="T79" fmla="*/ 69 h 505"/>
                  <a:gd name="T80" fmla="*/ 706 w 778"/>
                  <a:gd name="T81" fmla="*/ 69 h 505"/>
                  <a:gd name="T82" fmla="*/ 706 w 778"/>
                  <a:gd name="T83" fmla="*/ 308 h 505"/>
                  <a:gd name="T84" fmla="*/ 706 w 778"/>
                  <a:gd name="T85" fmla="*/ 308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78" h="505">
                    <a:moveTo>
                      <a:pt x="0" y="0"/>
                    </a:moveTo>
                    <a:lnTo>
                      <a:pt x="0" y="505"/>
                    </a:lnTo>
                    <a:lnTo>
                      <a:pt x="173" y="505"/>
                    </a:lnTo>
                    <a:lnTo>
                      <a:pt x="173" y="467"/>
                    </a:lnTo>
                    <a:lnTo>
                      <a:pt x="173" y="463"/>
                    </a:lnTo>
                    <a:lnTo>
                      <a:pt x="71" y="463"/>
                    </a:lnTo>
                    <a:lnTo>
                      <a:pt x="71" y="456"/>
                    </a:lnTo>
                    <a:lnTo>
                      <a:pt x="182" y="456"/>
                    </a:lnTo>
                    <a:lnTo>
                      <a:pt x="182" y="456"/>
                    </a:lnTo>
                    <a:lnTo>
                      <a:pt x="202" y="456"/>
                    </a:lnTo>
                    <a:lnTo>
                      <a:pt x="202" y="505"/>
                    </a:lnTo>
                    <a:lnTo>
                      <a:pt x="221" y="505"/>
                    </a:lnTo>
                    <a:lnTo>
                      <a:pt x="558" y="505"/>
                    </a:lnTo>
                    <a:lnTo>
                      <a:pt x="578" y="505"/>
                    </a:lnTo>
                    <a:lnTo>
                      <a:pt x="578" y="456"/>
                    </a:lnTo>
                    <a:lnTo>
                      <a:pt x="579" y="456"/>
                    </a:lnTo>
                    <a:lnTo>
                      <a:pt x="579" y="456"/>
                    </a:lnTo>
                    <a:lnTo>
                      <a:pt x="598" y="456"/>
                    </a:lnTo>
                    <a:lnTo>
                      <a:pt x="598" y="456"/>
                    </a:lnTo>
                    <a:lnTo>
                      <a:pt x="709" y="456"/>
                    </a:lnTo>
                    <a:lnTo>
                      <a:pt x="709" y="463"/>
                    </a:lnTo>
                    <a:lnTo>
                      <a:pt x="607" y="463"/>
                    </a:lnTo>
                    <a:lnTo>
                      <a:pt x="607" y="505"/>
                    </a:lnTo>
                    <a:lnTo>
                      <a:pt x="778" y="505"/>
                    </a:lnTo>
                    <a:lnTo>
                      <a:pt x="77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42" y="308"/>
                    </a:moveTo>
                    <a:lnTo>
                      <a:pt x="78" y="308"/>
                    </a:lnTo>
                    <a:lnTo>
                      <a:pt x="78" y="69"/>
                    </a:lnTo>
                    <a:lnTo>
                      <a:pt x="142" y="69"/>
                    </a:lnTo>
                    <a:lnTo>
                      <a:pt x="142" y="308"/>
                    </a:lnTo>
                    <a:close/>
                    <a:moveTo>
                      <a:pt x="453" y="492"/>
                    </a:moveTo>
                    <a:lnTo>
                      <a:pt x="328" y="492"/>
                    </a:lnTo>
                    <a:lnTo>
                      <a:pt x="328" y="467"/>
                    </a:lnTo>
                    <a:lnTo>
                      <a:pt x="453" y="467"/>
                    </a:lnTo>
                    <a:lnTo>
                      <a:pt x="453" y="492"/>
                    </a:lnTo>
                    <a:close/>
                    <a:moveTo>
                      <a:pt x="706" y="308"/>
                    </a:moveTo>
                    <a:lnTo>
                      <a:pt x="641" y="308"/>
                    </a:lnTo>
                    <a:lnTo>
                      <a:pt x="641" y="69"/>
                    </a:lnTo>
                    <a:lnTo>
                      <a:pt x="706" y="69"/>
                    </a:lnTo>
                    <a:lnTo>
                      <a:pt x="706" y="308"/>
                    </a:lnTo>
                    <a:lnTo>
                      <a:pt x="706" y="308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410"/>
              <p:cNvSpPr>
                <a:spLocks/>
              </p:cNvSpPr>
              <p:nvPr/>
            </p:nvSpPr>
            <p:spPr bwMode="auto">
              <a:xfrm>
                <a:off x="3899" y="1375"/>
                <a:ext cx="9" cy="10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32 h 47"/>
                  <a:gd name="T4" fmla="*/ 26 w 41"/>
                  <a:gd name="T5" fmla="*/ 0 h 47"/>
                  <a:gd name="T6" fmla="*/ 41 w 41"/>
                  <a:gd name="T7" fmla="*/ 0 h 47"/>
                  <a:gd name="T8" fmla="*/ 0 w 4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0" y="47"/>
                    </a:moveTo>
                    <a:lnTo>
                      <a:pt x="0" y="32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411"/>
              <p:cNvSpPr>
                <a:spLocks/>
              </p:cNvSpPr>
              <p:nvPr/>
            </p:nvSpPr>
            <p:spPr bwMode="auto">
              <a:xfrm>
                <a:off x="3899" y="1375"/>
                <a:ext cx="5" cy="7"/>
              </a:xfrm>
              <a:custGeom>
                <a:avLst/>
                <a:gdLst>
                  <a:gd name="T0" fmla="*/ 0 w 26"/>
                  <a:gd name="T1" fmla="*/ 32 h 32"/>
                  <a:gd name="T2" fmla="*/ 0 w 26"/>
                  <a:gd name="T3" fmla="*/ 32 h 32"/>
                  <a:gd name="T4" fmla="*/ 0 w 26"/>
                  <a:gd name="T5" fmla="*/ 16 h 32"/>
                  <a:gd name="T6" fmla="*/ 26 w 26"/>
                  <a:gd name="T7" fmla="*/ 0 h 32"/>
                  <a:gd name="T8" fmla="*/ 0 w 2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26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412"/>
              <p:cNvSpPr>
                <a:spLocks/>
              </p:cNvSpPr>
              <p:nvPr/>
            </p:nvSpPr>
            <p:spPr bwMode="auto">
              <a:xfrm>
                <a:off x="3713" y="1375"/>
                <a:ext cx="9" cy="10"/>
              </a:xfrm>
              <a:custGeom>
                <a:avLst/>
                <a:gdLst>
                  <a:gd name="T0" fmla="*/ 0 w 40"/>
                  <a:gd name="T1" fmla="*/ 0 h 47"/>
                  <a:gd name="T2" fmla="*/ 15 w 40"/>
                  <a:gd name="T3" fmla="*/ 0 h 47"/>
                  <a:gd name="T4" fmla="*/ 40 w 40"/>
                  <a:gd name="T5" fmla="*/ 32 h 47"/>
                  <a:gd name="T6" fmla="*/ 40 w 40"/>
                  <a:gd name="T7" fmla="*/ 47 h 47"/>
                  <a:gd name="T8" fmla="*/ 0 w 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7">
                    <a:moveTo>
                      <a:pt x="0" y="0"/>
                    </a:moveTo>
                    <a:lnTo>
                      <a:pt x="15" y="0"/>
                    </a:lnTo>
                    <a:lnTo>
                      <a:pt x="40" y="32"/>
                    </a:lnTo>
                    <a:lnTo>
                      <a:pt x="4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413"/>
              <p:cNvSpPr>
                <a:spLocks/>
              </p:cNvSpPr>
              <p:nvPr/>
            </p:nvSpPr>
            <p:spPr bwMode="auto">
              <a:xfrm>
                <a:off x="3716" y="1375"/>
                <a:ext cx="6" cy="7"/>
              </a:xfrm>
              <a:custGeom>
                <a:avLst/>
                <a:gdLst>
                  <a:gd name="T0" fmla="*/ 0 w 25"/>
                  <a:gd name="T1" fmla="*/ 0 h 32"/>
                  <a:gd name="T2" fmla="*/ 25 w 25"/>
                  <a:gd name="T3" fmla="*/ 16 h 32"/>
                  <a:gd name="T4" fmla="*/ 25 w 25"/>
                  <a:gd name="T5" fmla="*/ 32 h 32"/>
                  <a:gd name="T6" fmla="*/ 25 w 25"/>
                  <a:gd name="T7" fmla="*/ 32 h 32"/>
                  <a:gd name="T8" fmla="*/ 0 w 25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2">
                    <a:moveTo>
                      <a:pt x="0" y="0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25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414"/>
              <p:cNvSpPr>
                <a:spLocks noChangeArrowheads="1"/>
              </p:cNvSpPr>
              <p:nvPr/>
            </p:nvSpPr>
            <p:spPr bwMode="auto">
              <a:xfrm>
                <a:off x="3770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415"/>
              <p:cNvSpPr>
                <a:spLocks noChangeArrowheads="1"/>
              </p:cNvSpPr>
              <p:nvPr/>
            </p:nvSpPr>
            <p:spPr bwMode="auto">
              <a:xfrm>
                <a:off x="3789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416"/>
              <p:cNvSpPr>
                <a:spLocks noChangeArrowheads="1"/>
              </p:cNvSpPr>
              <p:nvPr/>
            </p:nvSpPr>
            <p:spPr bwMode="auto">
              <a:xfrm>
                <a:off x="3808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417"/>
              <p:cNvSpPr>
                <a:spLocks noChangeArrowheads="1"/>
              </p:cNvSpPr>
              <p:nvPr/>
            </p:nvSpPr>
            <p:spPr bwMode="auto">
              <a:xfrm>
                <a:off x="3827" y="1385"/>
                <a:ext cx="5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418"/>
              <p:cNvSpPr>
                <a:spLocks noChangeArrowheads="1"/>
              </p:cNvSpPr>
              <p:nvPr/>
            </p:nvSpPr>
            <p:spPr bwMode="auto">
              <a:xfrm>
                <a:off x="3846" y="1385"/>
                <a:ext cx="5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Rectangle 1419"/>
              <p:cNvSpPr>
                <a:spLocks noChangeArrowheads="1"/>
              </p:cNvSpPr>
              <p:nvPr/>
            </p:nvSpPr>
            <p:spPr bwMode="auto">
              <a:xfrm>
                <a:off x="3850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420"/>
              <p:cNvSpPr>
                <a:spLocks noChangeArrowheads="1"/>
              </p:cNvSpPr>
              <p:nvPr/>
            </p:nvSpPr>
            <p:spPr bwMode="auto">
              <a:xfrm>
                <a:off x="3831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421"/>
              <p:cNvSpPr>
                <a:spLocks noChangeArrowheads="1"/>
              </p:cNvSpPr>
              <p:nvPr/>
            </p:nvSpPr>
            <p:spPr bwMode="auto">
              <a:xfrm>
                <a:off x="3812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422"/>
              <p:cNvSpPr>
                <a:spLocks noChangeArrowheads="1"/>
              </p:cNvSpPr>
              <p:nvPr/>
            </p:nvSpPr>
            <p:spPr bwMode="auto">
              <a:xfrm>
                <a:off x="3793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423"/>
              <p:cNvSpPr>
                <a:spLocks noChangeArrowheads="1"/>
              </p:cNvSpPr>
              <p:nvPr/>
            </p:nvSpPr>
            <p:spPr bwMode="auto">
              <a:xfrm>
                <a:off x="3773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Freeform 1424"/>
              <p:cNvSpPr>
                <a:spLocks/>
              </p:cNvSpPr>
              <p:nvPr/>
            </p:nvSpPr>
            <p:spPr bwMode="auto">
              <a:xfrm>
                <a:off x="3763" y="1384"/>
                <a:ext cx="94" cy="9"/>
              </a:xfrm>
              <a:custGeom>
                <a:avLst/>
                <a:gdLst>
                  <a:gd name="T0" fmla="*/ 406 w 415"/>
                  <a:gd name="T1" fmla="*/ 0 h 40"/>
                  <a:gd name="T2" fmla="*/ 385 w 415"/>
                  <a:gd name="T3" fmla="*/ 0 h 40"/>
                  <a:gd name="T4" fmla="*/ 385 w 415"/>
                  <a:gd name="T5" fmla="*/ 12 h 40"/>
                  <a:gd name="T6" fmla="*/ 366 w 415"/>
                  <a:gd name="T7" fmla="*/ 12 h 40"/>
                  <a:gd name="T8" fmla="*/ 366 w 415"/>
                  <a:gd name="T9" fmla="*/ 0 h 40"/>
                  <a:gd name="T10" fmla="*/ 301 w 415"/>
                  <a:gd name="T11" fmla="*/ 0 h 40"/>
                  <a:gd name="T12" fmla="*/ 301 w 415"/>
                  <a:gd name="T13" fmla="*/ 12 h 40"/>
                  <a:gd name="T14" fmla="*/ 282 w 415"/>
                  <a:gd name="T15" fmla="*/ 12 h 40"/>
                  <a:gd name="T16" fmla="*/ 282 w 415"/>
                  <a:gd name="T17" fmla="*/ 0 h 40"/>
                  <a:gd name="T18" fmla="*/ 217 w 415"/>
                  <a:gd name="T19" fmla="*/ 0 h 40"/>
                  <a:gd name="T20" fmla="*/ 217 w 415"/>
                  <a:gd name="T21" fmla="*/ 12 h 40"/>
                  <a:gd name="T22" fmla="*/ 198 w 415"/>
                  <a:gd name="T23" fmla="*/ 12 h 40"/>
                  <a:gd name="T24" fmla="*/ 198 w 415"/>
                  <a:gd name="T25" fmla="*/ 0 h 40"/>
                  <a:gd name="T26" fmla="*/ 133 w 415"/>
                  <a:gd name="T27" fmla="*/ 0 h 40"/>
                  <a:gd name="T28" fmla="*/ 133 w 415"/>
                  <a:gd name="T29" fmla="*/ 12 h 40"/>
                  <a:gd name="T30" fmla="*/ 113 w 415"/>
                  <a:gd name="T31" fmla="*/ 12 h 40"/>
                  <a:gd name="T32" fmla="*/ 113 w 415"/>
                  <a:gd name="T33" fmla="*/ 0 h 40"/>
                  <a:gd name="T34" fmla="*/ 49 w 415"/>
                  <a:gd name="T35" fmla="*/ 0 h 40"/>
                  <a:gd name="T36" fmla="*/ 49 w 415"/>
                  <a:gd name="T37" fmla="*/ 12 h 40"/>
                  <a:gd name="T38" fmla="*/ 29 w 415"/>
                  <a:gd name="T39" fmla="*/ 12 h 40"/>
                  <a:gd name="T40" fmla="*/ 29 w 415"/>
                  <a:gd name="T41" fmla="*/ 0 h 40"/>
                  <a:gd name="T42" fmla="*/ 16 w 415"/>
                  <a:gd name="T43" fmla="*/ 0 h 40"/>
                  <a:gd name="T44" fmla="*/ 5 w 415"/>
                  <a:gd name="T45" fmla="*/ 0 h 40"/>
                  <a:gd name="T46" fmla="*/ 0 w 415"/>
                  <a:gd name="T47" fmla="*/ 4 h 40"/>
                  <a:gd name="T48" fmla="*/ 0 w 415"/>
                  <a:gd name="T49" fmla="*/ 36 h 40"/>
                  <a:gd name="T50" fmla="*/ 5 w 415"/>
                  <a:gd name="T51" fmla="*/ 40 h 40"/>
                  <a:gd name="T52" fmla="*/ 409 w 415"/>
                  <a:gd name="T53" fmla="*/ 40 h 40"/>
                  <a:gd name="T54" fmla="*/ 415 w 415"/>
                  <a:gd name="T55" fmla="*/ 36 h 40"/>
                  <a:gd name="T56" fmla="*/ 415 w 415"/>
                  <a:gd name="T57" fmla="*/ 4 h 40"/>
                  <a:gd name="T58" fmla="*/ 409 w 415"/>
                  <a:gd name="T59" fmla="*/ 0 h 40"/>
                  <a:gd name="T60" fmla="*/ 406 w 415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5" h="40">
                    <a:moveTo>
                      <a:pt x="406" y="0"/>
                    </a:moveTo>
                    <a:lnTo>
                      <a:pt x="385" y="0"/>
                    </a:lnTo>
                    <a:lnTo>
                      <a:pt x="385" y="12"/>
                    </a:lnTo>
                    <a:lnTo>
                      <a:pt x="366" y="12"/>
                    </a:lnTo>
                    <a:lnTo>
                      <a:pt x="366" y="0"/>
                    </a:lnTo>
                    <a:lnTo>
                      <a:pt x="301" y="0"/>
                    </a:lnTo>
                    <a:lnTo>
                      <a:pt x="301" y="12"/>
                    </a:lnTo>
                    <a:lnTo>
                      <a:pt x="282" y="12"/>
                    </a:lnTo>
                    <a:lnTo>
                      <a:pt x="282" y="0"/>
                    </a:lnTo>
                    <a:lnTo>
                      <a:pt x="217" y="0"/>
                    </a:lnTo>
                    <a:lnTo>
                      <a:pt x="217" y="12"/>
                    </a:lnTo>
                    <a:lnTo>
                      <a:pt x="198" y="12"/>
                    </a:lnTo>
                    <a:lnTo>
                      <a:pt x="198" y="0"/>
                    </a:lnTo>
                    <a:lnTo>
                      <a:pt x="133" y="0"/>
                    </a:lnTo>
                    <a:lnTo>
                      <a:pt x="133" y="12"/>
                    </a:lnTo>
                    <a:lnTo>
                      <a:pt x="113" y="12"/>
                    </a:lnTo>
                    <a:lnTo>
                      <a:pt x="113" y="0"/>
                    </a:lnTo>
                    <a:lnTo>
                      <a:pt x="49" y="0"/>
                    </a:lnTo>
                    <a:lnTo>
                      <a:pt x="49" y="12"/>
                    </a:lnTo>
                    <a:lnTo>
                      <a:pt x="29" y="12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5" y="0"/>
                    </a:lnTo>
                    <a:cubicBezTo>
                      <a:pt x="2" y="0"/>
                      <a:pt x="0" y="2"/>
                      <a:pt x="0" y="4"/>
                    </a:cubicBezTo>
                    <a:lnTo>
                      <a:pt x="0" y="36"/>
                    </a:lnTo>
                    <a:cubicBezTo>
                      <a:pt x="0" y="38"/>
                      <a:pt x="2" y="40"/>
                      <a:pt x="5" y="40"/>
                    </a:cubicBezTo>
                    <a:lnTo>
                      <a:pt x="409" y="40"/>
                    </a:lnTo>
                    <a:cubicBezTo>
                      <a:pt x="412" y="40"/>
                      <a:pt x="415" y="38"/>
                      <a:pt x="415" y="36"/>
                    </a:cubicBezTo>
                    <a:lnTo>
                      <a:pt x="415" y="4"/>
                    </a:lnTo>
                    <a:cubicBezTo>
                      <a:pt x="415" y="2"/>
                      <a:pt x="412" y="0"/>
                      <a:pt x="409" y="0"/>
                    </a:cubicBez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1425"/>
              <p:cNvSpPr>
                <a:spLocks/>
              </p:cNvSpPr>
              <p:nvPr/>
            </p:nvSpPr>
            <p:spPr bwMode="auto">
              <a:xfrm>
                <a:off x="3873" y="1494"/>
                <a:ext cx="26" cy="4"/>
              </a:xfrm>
              <a:custGeom>
                <a:avLst/>
                <a:gdLst>
                  <a:gd name="T0" fmla="*/ 111 w 111"/>
                  <a:gd name="T1" fmla="*/ 0 h 17"/>
                  <a:gd name="T2" fmla="*/ 102 w 111"/>
                  <a:gd name="T3" fmla="*/ 17 h 17"/>
                  <a:gd name="T4" fmla="*/ 0 w 111"/>
                  <a:gd name="T5" fmla="*/ 17 h 17"/>
                  <a:gd name="T6" fmla="*/ 96 w 111"/>
                  <a:gd name="T7" fmla="*/ 8 h 17"/>
                  <a:gd name="T8" fmla="*/ 91 w 111"/>
                  <a:gd name="T9" fmla="*/ 0 h 17"/>
                  <a:gd name="T10" fmla="*/ 111 w 111"/>
                  <a:gd name="T11" fmla="*/ 0 h 17"/>
                  <a:gd name="T12" fmla="*/ 111 w 11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">
                    <a:moveTo>
                      <a:pt x="111" y="0"/>
                    </a:moveTo>
                    <a:lnTo>
                      <a:pt x="102" y="17"/>
                    </a:lnTo>
                    <a:lnTo>
                      <a:pt x="0" y="17"/>
                    </a:lnTo>
                    <a:cubicBezTo>
                      <a:pt x="0" y="17"/>
                      <a:pt x="93" y="13"/>
                      <a:pt x="96" y="8"/>
                    </a:cubicBezTo>
                    <a:cubicBezTo>
                      <a:pt x="99" y="3"/>
                      <a:pt x="91" y="0"/>
                      <a:pt x="91" y="0"/>
                    </a:cubicBezTo>
                    <a:lnTo>
                      <a:pt x="111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Freeform 1426"/>
              <p:cNvSpPr>
                <a:spLocks/>
              </p:cNvSpPr>
              <p:nvPr/>
            </p:nvSpPr>
            <p:spPr bwMode="auto">
              <a:xfrm>
                <a:off x="3722" y="1494"/>
                <a:ext cx="25" cy="4"/>
              </a:xfrm>
              <a:custGeom>
                <a:avLst/>
                <a:gdLst>
                  <a:gd name="T0" fmla="*/ 0 w 112"/>
                  <a:gd name="T1" fmla="*/ 0 h 17"/>
                  <a:gd name="T2" fmla="*/ 10 w 112"/>
                  <a:gd name="T3" fmla="*/ 17 h 17"/>
                  <a:gd name="T4" fmla="*/ 112 w 112"/>
                  <a:gd name="T5" fmla="*/ 17 h 17"/>
                  <a:gd name="T6" fmla="*/ 16 w 112"/>
                  <a:gd name="T7" fmla="*/ 8 h 17"/>
                  <a:gd name="T8" fmla="*/ 20 w 112"/>
                  <a:gd name="T9" fmla="*/ 0 h 17"/>
                  <a:gd name="T10" fmla="*/ 0 w 112"/>
                  <a:gd name="T11" fmla="*/ 0 h 17"/>
                  <a:gd name="T12" fmla="*/ 0 w 11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7">
                    <a:moveTo>
                      <a:pt x="0" y="0"/>
                    </a:moveTo>
                    <a:lnTo>
                      <a:pt x="10" y="17"/>
                    </a:lnTo>
                    <a:lnTo>
                      <a:pt x="112" y="17"/>
                    </a:lnTo>
                    <a:cubicBezTo>
                      <a:pt x="112" y="17"/>
                      <a:pt x="19" y="13"/>
                      <a:pt x="16" y="8"/>
                    </a:cubicBezTo>
                    <a:cubicBezTo>
                      <a:pt x="12" y="3"/>
                      <a:pt x="20" y="0"/>
                      <a:pt x="2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1427"/>
              <p:cNvSpPr>
                <a:spLocks/>
              </p:cNvSpPr>
              <p:nvPr/>
            </p:nvSpPr>
            <p:spPr bwMode="auto">
              <a:xfrm>
                <a:off x="3884" y="1383"/>
                <a:ext cx="15" cy="111"/>
              </a:xfrm>
              <a:custGeom>
                <a:avLst/>
                <a:gdLst>
                  <a:gd name="T0" fmla="*/ 46 w 62"/>
                  <a:gd name="T1" fmla="*/ 0 h 488"/>
                  <a:gd name="T2" fmla="*/ 62 w 62"/>
                  <a:gd name="T3" fmla="*/ 0 h 488"/>
                  <a:gd name="T4" fmla="*/ 62 w 62"/>
                  <a:gd name="T5" fmla="*/ 488 h 488"/>
                  <a:gd name="T6" fmla="*/ 0 w 62"/>
                  <a:gd name="T7" fmla="*/ 488 h 488"/>
                  <a:gd name="T8" fmla="*/ 46 w 62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88">
                    <a:moveTo>
                      <a:pt x="46" y="0"/>
                    </a:moveTo>
                    <a:lnTo>
                      <a:pt x="62" y="0"/>
                    </a:lnTo>
                    <a:lnTo>
                      <a:pt x="62" y="488"/>
                    </a:lnTo>
                    <a:lnTo>
                      <a:pt x="0" y="4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Freeform 1428"/>
              <p:cNvSpPr>
                <a:spLocks/>
              </p:cNvSpPr>
              <p:nvPr/>
            </p:nvSpPr>
            <p:spPr bwMode="auto">
              <a:xfrm>
                <a:off x="3722" y="1383"/>
                <a:ext cx="10" cy="111"/>
              </a:xfrm>
              <a:custGeom>
                <a:avLst/>
                <a:gdLst>
                  <a:gd name="T0" fmla="*/ 0 w 46"/>
                  <a:gd name="T1" fmla="*/ 0 h 488"/>
                  <a:gd name="T2" fmla="*/ 23 w 46"/>
                  <a:gd name="T3" fmla="*/ 326 h 488"/>
                  <a:gd name="T4" fmla="*/ 46 w 46"/>
                  <a:gd name="T5" fmla="*/ 488 h 488"/>
                  <a:gd name="T6" fmla="*/ 0 w 46"/>
                  <a:gd name="T7" fmla="*/ 488 h 488"/>
                  <a:gd name="T8" fmla="*/ 0 w 46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88">
                    <a:moveTo>
                      <a:pt x="0" y="0"/>
                    </a:moveTo>
                    <a:lnTo>
                      <a:pt x="23" y="326"/>
                    </a:lnTo>
                    <a:lnTo>
                      <a:pt x="46" y="488"/>
                    </a:lnTo>
                    <a:lnTo>
                      <a:pt x="0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429"/>
              <p:cNvSpPr>
                <a:spLocks noChangeArrowheads="1"/>
              </p:cNvSpPr>
              <p:nvPr/>
            </p:nvSpPr>
            <p:spPr bwMode="auto">
              <a:xfrm>
                <a:off x="3867" y="1452"/>
                <a:ext cx="15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430"/>
              <p:cNvSpPr>
                <a:spLocks noChangeArrowheads="1"/>
              </p:cNvSpPr>
              <p:nvPr/>
            </p:nvSpPr>
            <p:spPr bwMode="auto">
              <a:xfrm>
                <a:off x="3740" y="1452"/>
                <a:ext cx="14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431"/>
              <p:cNvSpPr>
                <a:spLocks noChangeArrowheads="1"/>
              </p:cNvSpPr>
              <p:nvPr/>
            </p:nvSpPr>
            <p:spPr bwMode="auto">
              <a:xfrm>
                <a:off x="3731" y="1384"/>
                <a:ext cx="159" cy="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432"/>
              <p:cNvSpPr>
                <a:spLocks noChangeArrowheads="1"/>
              </p:cNvSpPr>
              <p:nvPr/>
            </p:nvSpPr>
            <p:spPr bwMode="auto">
              <a:xfrm>
                <a:off x="3731" y="1383"/>
                <a:ext cx="15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433"/>
              <p:cNvSpPr>
                <a:spLocks noChangeArrowheads="1"/>
              </p:cNvSpPr>
              <p:nvPr/>
            </p:nvSpPr>
            <p:spPr bwMode="auto">
              <a:xfrm>
                <a:off x="4039" y="1383"/>
                <a:ext cx="172" cy="11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434"/>
              <p:cNvSpPr>
                <a:spLocks noChangeArrowheads="1"/>
              </p:cNvSpPr>
              <p:nvPr/>
            </p:nvSpPr>
            <p:spPr bwMode="auto">
              <a:xfrm>
                <a:off x="4057" y="1392"/>
                <a:ext cx="136" cy="10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435"/>
              <p:cNvSpPr>
                <a:spLocks noChangeArrowheads="1"/>
              </p:cNvSpPr>
              <p:nvPr/>
            </p:nvSpPr>
            <p:spPr bwMode="auto">
              <a:xfrm>
                <a:off x="4154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436"/>
              <p:cNvSpPr>
                <a:spLocks noChangeArrowheads="1"/>
              </p:cNvSpPr>
              <p:nvPr/>
            </p:nvSpPr>
            <p:spPr bwMode="auto">
              <a:xfrm>
                <a:off x="4163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Rectangle 1437"/>
              <p:cNvSpPr>
                <a:spLocks noChangeArrowheads="1"/>
              </p:cNvSpPr>
              <p:nvPr/>
            </p:nvSpPr>
            <p:spPr bwMode="auto">
              <a:xfrm>
                <a:off x="4137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438"/>
              <p:cNvSpPr>
                <a:spLocks noChangeArrowheads="1"/>
              </p:cNvSpPr>
              <p:nvPr/>
            </p:nvSpPr>
            <p:spPr bwMode="auto">
              <a:xfrm>
                <a:off x="4146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439"/>
              <p:cNvSpPr>
                <a:spLocks noChangeArrowheads="1"/>
              </p:cNvSpPr>
              <p:nvPr/>
            </p:nvSpPr>
            <p:spPr bwMode="auto">
              <a:xfrm>
                <a:off x="4121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440"/>
              <p:cNvSpPr>
                <a:spLocks noChangeArrowheads="1"/>
              </p:cNvSpPr>
              <p:nvPr/>
            </p:nvSpPr>
            <p:spPr bwMode="auto">
              <a:xfrm>
                <a:off x="4129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441"/>
              <p:cNvSpPr>
                <a:spLocks noChangeArrowheads="1"/>
              </p:cNvSpPr>
              <p:nvPr/>
            </p:nvSpPr>
            <p:spPr bwMode="auto">
              <a:xfrm>
                <a:off x="4104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1442"/>
              <p:cNvSpPr>
                <a:spLocks noChangeArrowheads="1"/>
              </p:cNvSpPr>
              <p:nvPr/>
            </p:nvSpPr>
            <p:spPr bwMode="auto">
              <a:xfrm>
                <a:off x="4112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1443"/>
              <p:cNvSpPr>
                <a:spLocks noChangeArrowheads="1"/>
              </p:cNvSpPr>
              <p:nvPr/>
            </p:nvSpPr>
            <p:spPr bwMode="auto">
              <a:xfrm>
                <a:off x="4087" y="1491"/>
                <a:ext cx="9" cy="9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1444"/>
              <p:cNvSpPr>
                <a:spLocks noChangeArrowheads="1"/>
              </p:cNvSpPr>
              <p:nvPr/>
            </p:nvSpPr>
            <p:spPr bwMode="auto">
              <a:xfrm>
                <a:off x="4095" y="1492"/>
                <a:ext cx="1" cy="8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1445"/>
              <p:cNvSpPr>
                <a:spLocks noChangeArrowheads="1"/>
              </p:cNvSpPr>
              <p:nvPr/>
            </p:nvSpPr>
            <p:spPr bwMode="auto">
              <a:xfrm>
                <a:off x="4028" y="1432"/>
                <a:ext cx="9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Rectangle 1446"/>
              <p:cNvSpPr>
                <a:spLocks noChangeArrowheads="1"/>
              </p:cNvSpPr>
              <p:nvPr/>
            </p:nvSpPr>
            <p:spPr bwMode="auto">
              <a:xfrm>
                <a:off x="4213" y="1432"/>
                <a:ext cx="10" cy="21"/>
              </a:xfrm>
              <a:prstGeom prst="rect">
                <a:avLst/>
              </a:prstGeom>
              <a:solidFill>
                <a:srgbClr val="66666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1447"/>
              <p:cNvSpPr>
                <a:spLocks noChangeArrowheads="1"/>
              </p:cNvSpPr>
              <p:nvPr/>
            </p:nvSpPr>
            <p:spPr bwMode="auto">
              <a:xfrm>
                <a:off x="4039" y="1497"/>
                <a:ext cx="172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Freeform 1448"/>
              <p:cNvSpPr>
                <a:spLocks noEditPoints="1"/>
              </p:cNvSpPr>
              <p:nvPr/>
            </p:nvSpPr>
            <p:spPr bwMode="auto">
              <a:xfrm>
                <a:off x="4037" y="1383"/>
                <a:ext cx="176" cy="115"/>
              </a:xfrm>
              <a:custGeom>
                <a:avLst/>
                <a:gdLst>
                  <a:gd name="T0" fmla="*/ 0 w 777"/>
                  <a:gd name="T1" fmla="*/ 0 h 505"/>
                  <a:gd name="T2" fmla="*/ 0 w 777"/>
                  <a:gd name="T3" fmla="*/ 505 h 505"/>
                  <a:gd name="T4" fmla="*/ 172 w 777"/>
                  <a:gd name="T5" fmla="*/ 505 h 505"/>
                  <a:gd name="T6" fmla="*/ 172 w 777"/>
                  <a:gd name="T7" fmla="*/ 467 h 505"/>
                  <a:gd name="T8" fmla="*/ 172 w 777"/>
                  <a:gd name="T9" fmla="*/ 463 h 505"/>
                  <a:gd name="T10" fmla="*/ 70 w 777"/>
                  <a:gd name="T11" fmla="*/ 463 h 505"/>
                  <a:gd name="T12" fmla="*/ 70 w 777"/>
                  <a:gd name="T13" fmla="*/ 456 h 505"/>
                  <a:gd name="T14" fmla="*/ 181 w 777"/>
                  <a:gd name="T15" fmla="*/ 456 h 505"/>
                  <a:gd name="T16" fmla="*/ 181 w 777"/>
                  <a:gd name="T17" fmla="*/ 456 h 505"/>
                  <a:gd name="T18" fmla="*/ 201 w 777"/>
                  <a:gd name="T19" fmla="*/ 456 h 505"/>
                  <a:gd name="T20" fmla="*/ 201 w 777"/>
                  <a:gd name="T21" fmla="*/ 505 h 505"/>
                  <a:gd name="T22" fmla="*/ 220 w 777"/>
                  <a:gd name="T23" fmla="*/ 505 h 505"/>
                  <a:gd name="T24" fmla="*/ 557 w 777"/>
                  <a:gd name="T25" fmla="*/ 505 h 505"/>
                  <a:gd name="T26" fmla="*/ 577 w 777"/>
                  <a:gd name="T27" fmla="*/ 505 h 505"/>
                  <a:gd name="T28" fmla="*/ 577 w 777"/>
                  <a:gd name="T29" fmla="*/ 456 h 505"/>
                  <a:gd name="T30" fmla="*/ 578 w 777"/>
                  <a:gd name="T31" fmla="*/ 456 h 505"/>
                  <a:gd name="T32" fmla="*/ 578 w 777"/>
                  <a:gd name="T33" fmla="*/ 456 h 505"/>
                  <a:gd name="T34" fmla="*/ 597 w 777"/>
                  <a:gd name="T35" fmla="*/ 456 h 505"/>
                  <a:gd name="T36" fmla="*/ 597 w 777"/>
                  <a:gd name="T37" fmla="*/ 456 h 505"/>
                  <a:gd name="T38" fmla="*/ 708 w 777"/>
                  <a:gd name="T39" fmla="*/ 456 h 505"/>
                  <a:gd name="T40" fmla="*/ 708 w 777"/>
                  <a:gd name="T41" fmla="*/ 463 h 505"/>
                  <a:gd name="T42" fmla="*/ 607 w 777"/>
                  <a:gd name="T43" fmla="*/ 463 h 505"/>
                  <a:gd name="T44" fmla="*/ 607 w 777"/>
                  <a:gd name="T45" fmla="*/ 505 h 505"/>
                  <a:gd name="T46" fmla="*/ 777 w 777"/>
                  <a:gd name="T47" fmla="*/ 505 h 505"/>
                  <a:gd name="T48" fmla="*/ 777 w 777"/>
                  <a:gd name="T49" fmla="*/ 0 h 505"/>
                  <a:gd name="T50" fmla="*/ 0 w 777"/>
                  <a:gd name="T51" fmla="*/ 0 h 505"/>
                  <a:gd name="T52" fmla="*/ 0 w 777"/>
                  <a:gd name="T53" fmla="*/ 0 h 505"/>
                  <a:gd name="T54" fmla="*/ 142 w 777"/>
                  <a:gd name="T55" fmla="*/ 308 h 505"/>
                  <a:gd name="T56" fmla="*/ 78 w 777"/>
                  <a:gd name="T57" fmla="*/ 308 h 505"/>
                  <a:gd name="T58" fmla="*/ 78 w 777"/>
                  <a:gd name="T59" fmla="*/ 69 h 505"/>
                  <a:gd name="T60" fmla="*/ 142 w 777"/>
                  <a:gd name="T61" fmla="*/ 69 h 505"/>
                  <a:gd name="T62" fmla="*/ 142 w 777"/>
                  <a:gd name="T63" fmla="*/ 308 h 505"/>
                  <a:gd name="T64" fmla="*/ 452 w 777"/>
                  <a:gd name="T65" fmla="*/ 492 h 505"/>
                  <a:gd name="T66" fmla="*/ 328 w 777"/>
                  <a:gd name="T67" fmla="*/ 492 h 505"/>
                  <a:gd name="T68" fmla="*/ 328 w 777"/>
                  <a:gd name="T69" fmla="*/ 467 h 505"/>
                  <a:gd name="T70" fmla="*/ 452 w 777"/>
                  <a:gd name="T71" fmla="*/ 467 h 505"/>
                  <a:gd name="T72" fmla="*/ 452 w 777"/>
                  <a:gd name="T73" fmla="*/ 492 h 505"/>
                  <a:gd name="T74" fmla="*/ 705 w 777"/>
                  <a:gd name="T75" fmla="*/ 308 h 505"/>
                  <a:gd name="T76" fmla="*/ 641 w 777"/>
                  <a:gd name="T77" fmla="*/ 308 h 505"/>
                  <a:gd name="T78" fmla="*/ 641 w 777"/>
                  <a:gd name="T79" fmla="*/ 69 h 505"/>
                  <a:gd name="T80" fmla="*/ 705 w 777"/>
                  <a:gd name="T81" fmla="*/ 69 h 505"/>
                  <a:gd name="T82" fmla="*/ 705 w 777"/>
                  <a:gd name="T83" fmla="*/ 308 h 505"/>
                  <a:gd name="T84" fmla="*/ 705 w 777"/>
                  <a:gd name="T85" fmla="*/ 308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77" h="505">
                    <a:moveTo>
                      <a:pt x="0" y="0"/>
                    </a:moveTo>
                    <a:lnTo>
                      <a:pt x="0" y="505"/>
                    </a:lnTo>
                    <a:lnTo>
                      <a:pt x="172" y="505"/>
                    </a:lnTo>
                    <a:lnTo>
                      <a:pt x="172" y="467"/>
                    </a:lnTo>
                    <a:lnTo>
                      <a:pt x="172" y="463"/>
                    </a:lnTo>
                    <a:lnTo>
                      <a:pt x="70" y="463"/>
                    </a:lnTo>
                    <a:lnTo>
                      <a:pt x="70" y="456"/>
                    </a:lnTo>
                    <a:lnTo>
                      <a:pt x="181" y="456"/>
                    </a:lnTo>
                    <a:lnTo>
                      <a:pt x="181" y="456"/>
                    </a:lnTo>
                    <a:lnTo>
                      <a:pt x="201" y="456"/>
                    </a:lnTo>
                    <a:lnTo>
                      <a:pt x="201" y="505"/>
                    </a:lnTo>
                    <a:lnTo>
                      <a:pt x="220" y="505"/>
                    </a:lnTo>
                    <a:lnTo>
                      <a:pt x="557" y="505"/>
                    </a:lnTo>
                    <a:lnTo>
                      <a:pt x="577" y="505"/>
                    </a:lnTo>
                    <a:lnTo>
                      <a:pt x="577" y="456"/>
                    </a:lnTo>
                    <a:lnTo>
                      <a:pt x="578" y="456"/>
                    </a:lnTo>
                    <a:lnTo>
                      <a:pt x="578" y="456"/>
                    </a:lnTo>
                    <a:lnTo>
                      <a:pt x="597" y="456"/>
                    </a:lnTo>
                    <a:lnTo>
                      <a:pt x="597" y="456"/>
                    </a:lnTo>
                    <a:lnTo>
                      <a:pt x="708" y="456"/>
                    </a:lnTo>
                    <a:lnTo>
                      <a:pt x="708" y="463"/>
                    </a:lnTo>
                    <a:lnTo>
                      <a:pt x="607" y="463"/>
                    </a:lnTo>
                    <a:lnTo>
                      <a:pt x="607" y="505"/>
                    </a:lnTo>
                    <a:lnTo>
                      <a:pt x="777" y="505"/>
                    </a:lnTo>
                    <a:lnTo>
                      <a:pt x="77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42" y="308"/>
                    </a:moveTo>
                    <a:lnTo>
                      <a:pt x="78" y="308"/>
                    </a:lnTo>
                    <a:lnTo>
                      <a:pt x="78" y="69"/>
                    </a:lnTo>
                    <a:lnTo>
                      <a:pt x="142" y="69"/>
                    </a:lnTo>
                    <a:lnTo>
                      <a:pt x="142" y="308"/>
                    </a:lnTo>
                    <a:close/>
                    <a:moveTo>
                      <a:pt x="452" y="492"/>
                    </a:moveTo>
                    <a:lnTo>
                      <a:pt x="328" y="492"/>
                    </a:lnTo>
                    <a:lnTo>
                      <a:pt x="328" y="467"/>
                    </a:lnTo>
                    <a:lnTo>
                      <a:pt x="452" y="467"/>
                    </a:lnTo>
                    <a:lnTo>
                      <a:pt x="452" y="492"/>
                    </a:lnTo>
                    <a:close/>
                    <a:moveTo>
                      <a:pt x="705" y="308"/>
                    </a:moveTo>
                    <a:lnTo>
                      <a:pt x="641" y="308"/>
                    </a:lnTo>
                    <a:lnTo>
                      <a:pt x="641" y="69"/>
                    </a:lnTo>
                    <a:lnTo>
                      <a:pt x="705" y="69"/>
                    </a:lnTo>
                    <a:lnTo>
                      <a:pt x="705" y="308"/>
                    </a:lnTo>
                    <a:lnTo>
                      <a:pt x="705" y="308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1449"/>
              <p:cNvSpPr>
                <a:spLocks/>
              </p:cNvSpPr>
              <p:nvPr/>
            </p:nvSpPr>
            <p:spPr bwMode="auto">
              <a:xfrm>
                <a:off x="4213" y="1375"/>
                <a:ext cx="10" cy="10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32 h 47"/>
                  <a:gd name="T4" fmla="*/ 26 w 41"/>
                  <a:gd name="T5" fmla="*/ 0 h 47"/>
                  <a:gd name="T6" fmla="*/ 41 w 41"/>
                  <a:gd name="T7" fmla="*/ 0 h 47"/>
                  <a:gd name="T8" fmla="*/ 0 w 4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0" y="47"/>
                    </a:moveTo>
                    <a:lnTo>
                      <a:pt x="0" y="32"/>
                    </a:lnTo>
                    <a:lnTo>
                      <a:pt x="26" y="0"/>
                    </a:lnTo>
                    <a:lnTo>
                      <a:pt x="41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Freeform 1450"/>
              <p:cNvSpPr>
                <a:spLocks/>
              </p:cNvSpPr>
              <p:nvPr/>
            </p:nvSpPr>
            <p:spPr bwMode="auto">
              <a:xfrm>
                <a:off x="4213" y="1375"/>
                <a:ext cx="6" cy="7"/>
              </a:xfrm>
              <a:custGeom>
                <a:avLst/>
                <a:gdLst>
                  <a:gd name="T0" fmla="*/ 0 w 26"/>
                  <a:gd name="T1" fmla="*/ 32 h 32"/>
                  <a:gd name="T2" fmla="*/ 0 w 26"/>
                  <a:gd name="T3" fmla="*/ 32 h 32"/>
                  <a:gd name="T4" fmla="*/ 0 w 26"/>
                  <a:gd name="T5" fmla="*/ 16 h 32"/>
                  <a:gd name="T6" fmla="*/ 26 w 26"/>
                  <a:gd name="T7" fmla="*/ 0 h 32"/>
                  <a:gd name="T8" fmla="*/ 0 w 2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32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26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1451"/>
              <p:cNvSpPr>
                <a:spLocks/>
              </p:cNvSpPr>
              <p:nvPr/>
            </p:nvSpPr>
            <p:spPr bwMode="auto">
              <a:xfrm>
                <a:off x="4028" y="1375"/>
                <a:ext cx="9" cy="10"/>
              </a:xfrm>
              <a:custGeom>
                <a:avLst/>
                <a:gdLst>
                  <a:gd name="T0" fmla="*/ 0 w 41"/>
                  <a:gd name="T1" fmla="*/ 0 h 47"/>
                  <a:gd name="T2" fmla="*/ 15 w 41"/>
                  <a:gd name="T3" fmla="*/ 0 h 47"/>
                  <a:gd name="T4" fmla="*/ 41 w 41"/>
                  <a:gd name="T5" fmla="*/ 32 h 47"/>
                  <a:gd name="T6" fmla="*/ 41 w 41"/>
                  <a:gd name="T7" fmla="*/ 47 h 47"/>
                  <a:gd name="T8" fmla="*/ 0 w 4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0" y="0"/>
                    </a:moveTo>
                    <a:lnTo>
                      <a:pt x="15" y="0"/>
                    </a:lnTo>
                    <a:lnTo>
                      <a:pt x="41" y="32"/>
                    </a:lnTo>
                    <a:lnTo>
                      <a:pt x="41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Freeform 1452"/>
              <p:cNvSpPr>
                <a:spLocks/>
              </p:cNvSpPr>
              <p:nvPr/>
            </p:nvSpPr>
            <p:spPr bwMode="auto">
              <a:xfrm>
                <a:off x="4031" y="1375"/>
                <a:ext cx="6" cy="7"/>
              </a:xfrm>
              <a:custGeom>
                <a:avLst/>
                <a:gdLst>
                  <a:gd name="T0" fmla="*/ 0 w 26"/>
                  <a:gd name="T1" fmla="*/ 0 h 32"/>
                  <a:gd name="T2" fmla="*/ 26 w 26"/>
                  <a:gd name="T3" fmla="*/ 16 h 32"/>
                  <a:gd name="T4" fmla="*/ 26 w 26"/>
                  <a:gd name="T5" fmla="*/ 32 h 32"/>
                  <a:gd name="T6" fmla="*/ 26 w 26"/>
                  <a:gd name="T7" fmla="*/ 32 h 32"/>
                  <a:gd name="T8" fmla="*/ 0 w 2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0"/>
                    </a:moveTo>
                    <a:lnTo>
                      <a:pt x="26" y="16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Rectangle 1453"/>
              <p:cNvSpPr>
                <a:spLocks noChangeArrowheads="1"/>
              </p:cNvSpPr>
              <p:nvPr/>
            </p:nvSpPr>
            <p:spPr bwMode="auto">
              <a:xfrm>
                <a:off x="4085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Rectangle 1454"/>
              <p:cNvSpPr>
                <a:spLocks noChangeArrowheads="1"/>
              </p:cNvSpPr>
              <p:nvPr/>
            </p:nvSpPr>
            <p:spPr bwMode="auto">
              <a:xfrm>
                <a:off x="4104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Rectangle 1455"/>
              <p:cNvSpPr>
                <a:spLocks noChangeArrowheads="1"/>
              </p:cNvSpPr>
              <p:nvPr/>
            </p:nvSpPr>
            <p:spPr bwMode="auto">
              <a:xfrm>
                <a:off x="4123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Rectangle 1456"/>
              <p:cNvSpPr>
                <a:spLocks noChangeArrowheads="1"/>
              </p:cNvSpPr>
              <p:nvPr/>
            </p:nvSpPr>
            <p:spPr bwMode="auto">
              <a:xfrm>
                <a:off x="4142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Rectangle 1457"/>
              <p:cNvSpPr>
                <a:spLocks noChangeArrowheads="1"/>
              </p:cNvSpPr>
              <p:nvPr/>
            </p:nvSpPr>
            <p:spPr bwMode="auto">
              <a:xfrm>
                <a:off x="4161" y="1385"/>
                <a:ext cx="4" cy="5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Rectangle 1458"/>
              <p:cNvSpPr>
                <a:spLocks noChangeArrowheads="1"/>
              </p:cNvSpPr>
              <p:nvPr/>
            </p:nvSpPr>
            <p:spPr bwMode="auto">
              <a:xfrm>
                <a:off x="4165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Rectangle 1459"/>
              <p:cNvSpPr>
                <a:spLocks noChangeArrowheads="1"/>
              </p:cNvSpPr>
              <p:nvPr/>
            </p:nvSpPr>
            <p:spPr bwMode="auto">
              <a:xfrm>
                <a:off x="4146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Rectangle 1460"/>
              <p:cNvSpPr>
                <a:spLocks noChangeArrowheads="1"/>
              </p:cNvSpPr>
              <p:nvPr/>
            </p:nvSpPr>
            <p:spPr bwMode="auto">
              <a:xfrm>
                <a:off x="4126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Rectangle 1461"/>
              <p:cNvSpPr>
                <a:spLocks noChangeArrowheads="1"/>
              </p:cNvSpPr>
              <p:nvPr/>
            </p:nvSpPr>
            <p:spPr bwMode="auto">
              <a:xfrm>
                <a:off x="4107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Rectangle 1462"/>
              <p:cNvSpPr>
                <a:spLocks noChangeArrowheads="1"/>
              </p:cNvSpPr>
              <p:nvPr/>
            </p:nvSpPr>
            <p:spPr bwMode="auto">
              <a:xfrm>
                <a:off x="4088" y="1385"/>
                <a:ext cx="1" cy="5"/>
              </a:xfrm>
              <a:prstGeom prst="rect">
                <a:avLst/>
              </a:prstGeom>
              <a:solidFill>
                <a:srgbClr val="80808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1463"/>
              <p:cNvSpPr>
                <a:spLocks/>
              </p:cNvSpPr>
              <p:nvPr/>
            </p:nvSpPr>
            <p:spPr bwMode="auto">
              <a:xfrm>
                <a:off x="4078" y="1384"/>
                <a:ext cx="94" cy="9"/>
              </a:xfrm>
              <a:custGeom>
                <a:avLst/>
                <a:gdLst>
                  <a:gd name="T0" fmla="*/ 406 w 415"/>
                  <a:gd name="T1" fmla="*/ 0 h 40"/>
                  <a:gd name="T2" fmla="*/ 385 w 415"/>
                  <a:gd name="T3" fmla="*/ 0 h 40"/>
                  <a:gd name="T4" fmla="*/ 385 w 415"/>
                  <a:gd name="T5" fmla="*/ 12 h 40"/>
                  <a:gd name="T6" fmla="*/ 366 w 415"/>
                  <a:gd name="T7" fmla="*/ 12 h 40"/>
                  <a:gd name="T8" fmla="*/ 366 w 415"/>
                  <a:gd name="T9" fmla="*/ 0 h 40"/>
                  <a:gd name="T10" fmla="*/ 301 w 415"/>
                  <a:gd name="T11" fmla="*/ 0 h 40"/>
                  <a:gd name="T12" fmla="*/ 301 w 415"/>
                  <a:gd name="T13" fmla="*/ 12 h 40"/>
                  <a:gd name="T14" fmla="*/ 282 w 415"/>
                  <a:gd name="T15" fmla="*/ 12 h 40"/>
                  <a:gd name="T16" fmla="*/ 282 w 415"/>
                  <a:gd name="T17" fmla="*/ 0 h 40"/>
                  <a:gd name="T18" fmla="*/ 217 w 415"/>
                  <a:gd name="T19" fmla="*/ 0 h 40"/>
                  <a:gd name="T20" fmla="*/ 217 w 415"/>
                  <a:gd name="T21" fmla="*/ 12 h 40"/>
                  <a:gd name="T22" fmla="*/ 198 w 415"/>
                  <a:gd name="T23" fmla="*/ 12 h 40"/>
                  <a:gd name="T24" fmla="*/ 198 w 415"/>
                  <a:gd name="T25" fmla="*/ 0 h 40"/>
                  <a:gd name="T26" fmla="*/ 133 w 415"/>
                  <a:gd name="T27" fmla="*/ 0 h 40"/>
                  <a:gd name="T28" fmla="*/ 133 w 415"/>
                  <a:gd name="T29" fmla="*/ 12 h 40"/>
                  <a:gd name="T30" fmla="*/ 114 w 415"/>
                  <a:gd name="T31" fmla="*/ 12 h 40"/>
                  <a:gd name="T32" fmla="*/ 114 w 415"/>
                  <a:gd name="T33" fmla="*/ 0 h 40"/>
                  <a:gd name="T34" fmla="*/ 49 w 415"/>
                  <a:gd name="T35" fmla="*/ 0 h 40"/>
                  <a:gd name="T36" fmla="*/ 49 w 415"/>
                  <a:gd name="T37" fmla="*/ 12 h 40"/>
                  <a:gd name="T38" fmla="*/ 30 w 415"/>
                  <a:gd name="T39" fmla="*/ 12 h 40"/>
                  <a:gd name="T40" fmla="*/ 30 w 415"/>
                  <a:gd name="T41" fmla="*/ 0 h 40"/>
                  <a:gd name="T42" fmla="*/ 17 w 415"/>
                  <a:gd name="T43" fmla="*/ 0 h 40"/>
                  <a:gd name="T44" fmla="*/ 6 w 415"/>
                  <a:gd name="T45" fmla="*/ 0 h 40"/>
                  <a:gd name="T46" fmla="*/ 0 w 415"/>
                  <a:gd name="T47" fmla="*/ 4 h 40"/>
                  <a:gd name="T48" fmla="*/ 0 w 415"/>
                  <a:gd name="T49" fmla="*/ 36 h 40"/>
                  <a:gd name="T50" fmla="*/ 6 w 415"/>
                  <a:gd name="T51" fmla="*/ 40 h 40"/>
                  <a:gd name="T52" fmla="*/ 409 w 415"/>
                  <a:gd name="T53" fmla="*/ 40 h 40"/>
                  <a:gd name="T54" fmla="*/ 415 w 415"/>
                  <a:gd name="T55" fmla="*/ 36 h 40"/>
                  <a:gd name="T56" fmla="*/ 415 w 415"/>
                  <a:gd name="T57" fmla="*/ 4 h 40"/>
                  <a:gd name="T58" fmla="*/ 409 w 415"/>
                  <a:gd name="T59" fmla="*/ 0 h 40"/>
                  <a:gd name="T60" fmla="*/ 406 w 415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15" h="40">
                    <a:moveTo>
                      <a:pt x="406" y="0"/>
                    </a:moveTo>
                    <a:lnTo>
                      <a:pt x="385" y="0"/>
                    </a:lnTo>
                    <a:lnTo>
                      <a:pt x="385" y="12"/>
                    </a:lnTo>
                    <a:lnTo>
                      <a:pt x="366" y="12"/>
                    </a:lnTo>
                    <a:lnTo>
                      <a:pt x="366" y="0"/>
                    </a:lnTo>
                    <a:lnTo>
                      <a:pt x="301" y="0"/>
                    </a:lnTo>
                    <a:lnTo>
                      <a:pt x="301" y="12"/>
                    </a:lnTo>
                    <a:lnTo>
                      <a:pt x="282" y="12"/>
                    </a:lnTo>
                    <a:lnTo>
                      <a:pt x="282" y="0"/>
                    </a:lnTo>
                    <a:lnTo>
                      <a:pt x="217" y="0"/>
                    </a:lnTo>
                    <a:lnTo>
                      <a:pt x="217" y="12"/>
                    </a:lnTo>
                    <a:lnTo>
                      <a:pt x="198" y="12"/>
                    </a:lnTo>
                    <a:lnTo>
                      <a:pt x="198" y="0"/>
                    </a:lnTo>
                    <a:lnTo>
                      <a:pt x="133" y="0"/>
                    </a:lnTo>
                    <a:lnTo>
                      <a:pt x="133" y="12"/>
                    </a:lnTo>
                    <a:lnTo>
                      <a:pt x="114" y="12"/>
                    </a:lnTo>
                    <a:lnTo>
                      <a:pt x="114" y="0"/>
                    </a:lnTo>
                    <a:lnTo>
                      <a:pt x="49" y="0"/>
                    </a:lnTo>
                    <a:lnTo>
                      <a:pt x="49" y="12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17" y="0"/>
                    </a:lnTo>
                    <a:lnTo>
                      <a:pt x="6" y="0"/>
                    </a:lnTo>
                    <a:cubicBezTo>
                      <a:pt x="2" y="0"/>
                      <a:pt x="0" y="2"/>
                      <a:pt x="0" y="4"/>
                    </a:cubicBezTo>
                    <a:lnTo>
                      <a:pt x="0" y="36"/>
                    </a:lnTo>
                    <a:cubicBezTo>
                      <a:pt x="0" y="38"/>
                      <a:pt x="2" y="40"/>
                      <a:pt x="6" y="40"/>
                    </a:cubicBezTo>
                    <a:lnTo>
                      <a:pt x="409" y="40"/>
                    </a:lnTo>
                    <a:cubicBezTo>
                      <a:pt x="412" y="40"/>
                      <a:pt x="415" y="38"/>
                      <a:pt x="415" y="36"/>
                    </a:cubicBezTo>
                    <a:lnTo>
                      <a:pt x="415" y="4"/>
                    </a:lnTo>
                    <a:cubicBezTo>
                      <a:pt x="415" y="2"/>
                      <a:pt x="412" y="0"/>
                      <a:pt x="409" y="0"/>
                    </a:cubicBez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Freeform 1464"/>
              <p:cNvSpPr>
                <a:spLocks/>
              </p:cNvSpPr>
              <p:nvPr/>
            </p:nvSpPr>
            <p:spPr bwMode="auto">
              <a:xfrm>
                <a:off x="4188" y="1494"/>
                <a:ext cx="25" cy="4"/>
              </a:xfrm>
              <a:custGeom>
                <a:avLst/>
                <a:gdLst>
                  <a:gd name="T0" fmla="*/ 111 w 111"/>
                  <a:gd name="T1" fmla="*/ 0 h 17"/>
                  <a:gd name="T2" fmla="*/ 102 w 111"/>
                  <a:gd name="T3" fmla="*/ 17 h 17"/>
                  <a:gd name="T4" fmla="*/ 0 w 111"/>
                  <a:gd name="T5" fmla="*/ 17 h 17"/>
                  <a:gd name="T6" fmla="*/ 96 w 111"/>
                  <a:gd name="T7" fmla="*/ 8 h 17"/>
                  <a:gd name="T8" fmla="*/ 92 w 111"/>
                  <a:gd name="T9" fmla="*/ 0 h 17"/>
                  <a:gd name="T10" fmla="*/ 111 w 111"/>
                  <a:gd name="T11" fmla="*/ 0 h 17"/>
                  <a:gd name="T12" fmla="*/ 111 w 11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">
                    <a:moveTo>
                      <a:pt x="111" y="0"/>
                    </a:moveTo>
                    <a:lnTo>
                      <a:pt x="102" y="17"/>
                    </a:lnTo>
                    <a:lnTo>
                      <a:pt x="0" y="17"/>
                    </a:lnTo>
                    <a:cubicBezTo>
                      <a:pt x="0" y="17"/>
                      <a:pt x="93" y="13"/>
                      <a:pt x="96" y="8"/>
                    </a:cubicBezTo>
                    <a:cubicBezTo>
                      <a:pt x="100" y="3"/>
                      <a:pt x="92" y="0"/>
                      <a:pt x="92" y="0"/>
                    </a:cubicBezTo>
                    <a:lnTo>
                      <a:pt x="111" y="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1465"/>
              <p:cNvSpPr>
                <a:spLocks/>
              </p:cNvSpPr>
              <p:nvPr/>
            </p:nvSpPr>
            <p:spPr bwMode="auto">
              <a:xfrm>
                <a:off x="4037" y="1494"/>
                <a:ext cx="25" cy="4"/>
              </a:xfrm>
              <a:custGeom>
                <a:avLst/>
                <a:gdLst>
                  <a:gd name="T0" fmla="*/ 0 w 111"/>
                  <a:gd name="T1" fmla="*/ 0 h 17"/>
                  <a:gd name="T2" fmla="*/ 9 w 111"/>
                  <a:gd name="T3" fmla="*/ 17 h 17"/>
                  <a:gd name="T4" fmla="*/ 111 w 111"/>
                  <a:gd name="T5" fmla="*/ 17 h 17"/>
                  <a:gd name="T6" fmla="*/ 15 w 111"/>
                  <a:gd name="T7" fmla="*/ 8 h 17"/>
                  <a:gd name="T8" fmla="*/ 19 w 111"/>
                  <a:gd name="T9" fmla="*/ 0 h 17"/>
                  <a:gd name="T10" fmla="*/ 0 w 111"/>
                  <a:gd name="T11" fmla="*/ 0 h 17"/>
                  <a:gd name="T12" fmla="*/ 0 w 11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7">
                    <a:moveTo>
                      <a:pt x="0" y="0"/>
                    </a:moveTo>
                    <a:lnTo>
                      <a:pt x="9" y="17"/>
                    </a:lnTo>
                    <a:lnTo>
                      <a:pt x="111" y="17"/>
                    </a:lnTo>
                    <a:cubicBezTo>
                      <a:pt x="111" y="17"/>
                      <a:pt x="18" y="13"/>
                      <a:pt x="15" y="8"/>
                    </a:cubicBezTo>
                    <a:cubicBezTo>
                      <a:pt x="12" y="3"/>
                      <a:pt x="19" y="0"/>
                      <a:pt x="19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Freeform 1466"/>
              <p:cNvSpPr>
                <a:spLocks/>
              </p:cNvSpPr>
              <p:nvPr/>
            </p:nvSpPr>
            <p:spPr bwMode="auto">
              <a:xfrm>
                <a:off x="4199" y="1383"/>
                <a:ext cx="14" cy="111"/>
              </a:xfrm>
              <a:custGeom>
                <a:avLst/>
                <a:gdLst>
                  <a:gd name="T0" fmla="*/ 45 w 61"/>
                  <a:gd name="T1" fmla="*/ 0 h 488"/>
                  <a:gd name="T2" fmla="*/ 61 w 61"/>
                  <a:gd name="T3" fmla="*/ 0 h 488"/>
                  <a:gd name="T4" fmla="*/ 61 w 61"/>
                  <a:gd name="T5" fmla="*/ 488 h 488"/>
                  <a:gd name="T6" fmla="*/ 0 w 61"/>
                  <a:gd name="T7" fmla="*/ 488 h 488"/>
                  <a:gd name="T8" fmla="*/ 45 w 61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8">
                    <a:moveTo>
                      <a:pt x="45" y="0"/>
                    </a:moveTo>
                    <a:lnTo>
                      <a:pt x="61" y="0"/>
                    </a:lnTo>
                    <a:lnTo>
                      <a:pt x="61" y="488"/>
                    </a:lnTo>
                    <a:lnTo>
                      <a:pt x="0" y="48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Freeform 1467"/>
              <p:cNvSpPr>
                <a:spLocks/>
              </p:cNvSpPr>
              <p:nvPr/>
            </p:nvSpPr>
            <p:spPr bwMode="auto">
              <a:xfrm>
                <a:off x="4037" y="1383"/>
                <a:ext cx="10" cy="111"/>
              </a:xfrm>
              <a:custGeom>
                <a:avLst/>
                <a:gdLst>
                  <a:gd name="T0" fmla="*/ 0 w 46"/>
                  <a:gd name="T1" fmla="*/ 0 h 488"/>
                  <a:gd name="T2" fmla="*/ 23 w 46"/>
                  <a:gd name="T3" fmla="*/ 326 h 488"/>
                  <a:gd name="T4" fmla="*/ 46 w 46"/>
                  <a:gd name="T5" fmla="*/ 488 h 488"/>
                  <a:gd name="T6" fmla="*/ 0 w 46"/>
                  <a:gd name="T7" fmla="*/ 488 h 488"/>
                  <a:gd name="T8" fmla="*/ 0 w 46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88">
                    <a:moveTo>
                      <a:pt x="0" y="0"/>
                    </a:moveTo>
                    <a:lnTo>
                      <a:pt x="23" y="326"/>
                    </a:lnTo>
                    <a:lnTo>
                      <a:pt x="46" y="488"/>
                    </a:lnTo>
                    <a:lnTo>
                      <a:pt x="0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Rectangle 1468"/>
              <p:cNvSpPr>
                <a:spLocks noChangeArrowheads="1"/>
              </p:cNvSpPr>
              <p:nvPr/>
            </p:nvSpPr>
            <p:spPr bwMode="auto">
              <a:xfrm>
                <a:off x="4182" y="1452"/>
                <a:ext cx="15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Rectangle 1469"/>
              <p:cNvSpPr>
                <a:spLocks noChangeArrowheads="1"/>
              </p:cNvSpPr>
              <p:nvPr/>
            </p:nvSpPr>
            <p:spPr bwMode="auto">
              <a:xfrm>
                <a:off x="4055" y="1452"/>
                <a:ext cx="14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Rectangle 1470"/>
              <p:cNvSpPr>
                <a:spLocks noChangeArrowheads="1"/>
              </p:cNvSpPr>
              <p:nvPr/>
            </p:nvSpPr>
            <p:spPr bwMode="auto">
              <a:xfrm>
                <a:off x="4045" y="1384"/>
                <a:ext cx="160" cy="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Rectangle 1471"/>
              <p:cNvSpPr>
                <a:spLocks noChangeArrowheads="1"/>
              </p:cNvSpPr>
              <p:nvPr/>
            </p:nvSpPr>
            <p:spPr bwMode="auto">
              <a:xfrm>
                <a:off x="4045" y="1383"/>
                <a:ext cx="160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Freeform 1472"/>
              <p:cNvSpPr>
                <a:spLocks/>
              </p:cNvSpPr>
              <p:nvPr/>
            </p:nvSpPr>
            <p:spPr bwMode="auto">
              <a:xfrm>
                <a:off x="3383" y="1330"/>
                <a:ext cx="49" cy="166"/>
              </a:xfrm>
              <a:custGeom>
                <a:avLst/>
                <a:gdLst>
                  <a:gd name="T0" fmla="*/ 167 w 217"/>
                  <a:gd name="T1" fmla="*/ 730 h 732"/>
                  <a:gd name="T2" fmla="*/ 155 w 217"/>
                  <a:gd name="T3" fmla="*/ 524 h 732"/>
                  <a:gd name="T4" fmla="*/ 166 w 217"/>
                  <a:gd name="T5" fmla="*/ 461 h 732"/>
                  <a:gd name="T6" fmla="*/ 144 w 217"/>
                  <a:gd name="T7" fmla="*/ 201 h 732"/>
                  <a:gd name="T8" fmla="*/ 0 w 217"/>
                  <a:gd name="T9" fmla="*/ 31 h 732"/>
                  <a:gd name="T10" fmla="*/ 0 w 217"/>
                  <a:gd name="T11" fmla="*/ 0 h 732"/>
                  <a:gd name="T12" fmla="*/ 178 w 217"/>
                  <a:gd name="T13" fmla="*/ 192 h 732"/>
                  <a:gd name="T14" fmla="*/ 201 w 217"/>
                  <a:gd name="T15" fmla="*/ 466 h 732"/>
                  <a:gd name="T16" fmla="*/ 190 w 217"/>
                  <a:gd name="T17" fmla="*/ 531 h 732"/>
                  <a:gd name="T18" fmla="*/ 169 w 217"/>
                  <a:gd name="T19" fmla="*/ 730 h 732"/>
                  <a:gd name="T20" fmla="*/ 167 w 217"/>
                  <a:gd name="T21" fmla="*/ 73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732">
                    <a:moveTo>
                      <a:pt x="167" y="730"/>
                    </a:moveTo>
                    <a:cubicBezTo>
                      <a:pt x="165" y="732"/>
                      <a:pt x="142" y="595"/>
                      <a:pt x="155" y="524"/>
                    </a:cubicBezTo>
                    <a:cubicBezTo>
                      <a:pt x="159" y="504"/>
                      <a:pt x="163" y="483"/>
                      <a:pt x="166" y="461"/>
                    </a:cubicBezTo>
                    <a:cubicBezTo>
                      <a:pt x="181" y="358"/>
                      <a:pt x="172" y="308"/>
                      <a:pt x="144" y="201"/>
                    </a:cubicBezTo>
                    <a:cubicBezTo>
                      <a:pt x="118" y="99"/>
                      <a:pt x="2" y="32"/>
                      <a:pt x="0" y="31"/>
                    </a:cubicBezTo>
                    <a:lnTo>
                      <a:pt x="0" y="0"/>
                    </a:lnTo>
                    <a:cubicBezTo>
                      <a:pt x="6" y="3"/>
                      <a:pt x="148" y="76"/>
                      <a:pt x="178" y="192"/>
                    </a:cubicBezTo>
                    <a:cubicBezTo>
                      <a:pt x="207" y="302"/>
                      <a:pt x="217" y="357"/>
                      <a:pt x="201" y="466"/>
                    </a:cubicBezTo>
                    <a:cubicBezTo>
                      <a:pt x="197" y="489"/>
                      <a:pt x="193" y="510"/>
                      <a:pt x="190" y="531"/>
                    </a:cubicBezTo>
                    <a:cubicBezTo>
                      <a:pt x="177" y="601"/>
                      <a:pt x="168" y="732"/>
                      <a:pt x="169" y="730"/>
                    </a:cubicBezTo>
                    <a:lnTo>
                      <a:pt x="167" y="73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Freeform 1473"/>
              <p:cNvSpPr>
                <a:spLocks/>
              </p:cNvSpPr>
              <p:nvPr/>
            </p:nvSpPr>
            <p:spPr bwMode="auto">
              <a:xfrm>
                <a:off x="3383" y="1330"/>
                <a:ext cx="44" cy="166"/>
              </a:xfrm>
              <a:custGeom>
                <a:avLst/>
                <a:gdLst>
                  <a:gd name="T0" fmla="*/ 181 w 193"/>
                  <a:gd name="T1" fmla="*/ 729 h 732"/>
                  <a:gd name="T2" fmla="*/ 167 w 193"/>
                  <a:gd name="T3" fmla="*/ 730 h 732"/>
                  <a:gd name="T4" fmla="*/ 166 w 193"/>
                  <a:gd name="T5" fmla="*/ 524 h 732"/>
                  <a:gd name="T6" fmla="*/ 177 w 193"/>
                  <a:gd name="T7" fmla="*/ 460 h 732"/>
                  <a:gd name="T8" fmla="*/ 156 w 193"/>
                  <a:gd name="T9" fmla="*/ 200 h 732"/>
                  <a:gd name="T10" fmla="*/ 12 w 193"/>
                  <a:gd name="T11" fmla="*/ 30 h 732"/>
                  <a:gd name="T12" fmla="*/ 0 w 193"/>
                  <a:gd name="T13" fmla="*/ 0 h 732"/>
                  <a:gd name="T14" fmla="*/ 0 w 193"/>
                  <a:gd name="T15" fmla="*/ 31 h 732"/>
                  <a:gd name="T16" fmla="*/ 144 w 193"/>
                  <a:gd name="T17" fmla="*/ 201 h 732"/>
                  <a:gd name="T18" fmla="*/ 166 w 193"/>
                  <a:gd name="T19" fmla="*/ 461 h 732"/>
                  <a:gd name="T20" fmla="*/ 155 w 193"/>
                  <a:gd name="T21" fmla="*/ 525 h 732"/>
                  <a:gd name="T22" fmla="*/ 167 w 193"/>
                  <a:gd name="T23" fmla="*/ 730 h 732"/>
                  <a:gd name="T24" fmla="*/ 169 w 193"/>
                  <a:gd name="T25" fmla="*/ 730 h 732"/>
                  <a:gd name="T26" fmla="*/ 181 w 193"/>
                  <a:gd name="T27" fmla="*/ 72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3" h="732">
                    <a:moveTo>
                      <a:pt x="181" y="729"/>
                    </a:moveTo>
                    <a:lnTo>
                      <a:pt x="167" y="730"/>
                    </a:lnTo>
                    <a:cubicBezTo>
                      <a:pt x="165" y="732"/>
                      <a:pt x="154" y="595"/>
                      <a:pt x="166" y="524"/>
                    </a:cubicBezTo>
                    <a:cubicBezTo>
                      <a:pt x="170" y="504"/>
                      <a:pt x="174" y="483"/>
                      <a:pt x="177" y="460"/>
                    </a:cubicBezTo>
                    <a:cubicBezTo>
                      <a:pt x="193" y="357"/>
                      <a:pt x="183" y="307"/>
                      <a:pt x="156" y="200"/>
                    </a:cubicBezTo>
                    <a:cubicBezTo>
                      <a:pt x="129" y="99"/>
                      <a:pt x="13" y="31"/>
                      <a:pt x="12" y="30"/>
                    </a:cubicBezTo>
                    <a:lnTo>
                      <a:pt x="0" y="0"/>
                    </a:lnTo>
                    <a:lnTo>
                      <a:pt x="0" y="31"/>
                    </a:lnTo>
                    <a:cubicBezTo>
                      <a:pt x="2" y="32"/>
                      <a:pt x="118" y="99"/>
                      <a:pt x="144" y="201"/>
                    </a:cubicBezTo>
                    <a:cubicBezTo>
                      <a:pt x="172" y="308"/>
                      <a:pt x="181" y="358"/>
                      <a:pt x="166" y="461"/>
                    </a:cubicBezTo>
                    <a:cubicBezTo>
                      <a:pt x="163" y="483"/>
                      <a:pt x="159" y="504"/>
                      <a:pt x="155" y="525"/>
                    </a:cubicBezTo>
                    <a:cubicBezTo>
                      <a:pt x="142" y="596"/>
                      <a:pt x="165" y="732"/>
                      <a:pt x="167" y="730"/>
                    </a:cubicBezTo>
                    <a:lnTo>
                      <a:pt x="169" y="730"/>
                    </a:lnTo>
                    <a:lnTo>
                      <a:pt x="181" y="729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Freeform 1474"/>
              <p:cNvSpPr>
                <a:spLocks/>
              </p:cNvSpPr>
              <p:nvPr/>
            </p:nvSpPr>
            <p:spPr bwMode="auto">
              <a:xfrm>
                <a:off x="2950" y="1330"/>
                <a:ext cx="49" cy="166"/>
              </a:xfrm>
              <a:custGeom>
                <a:avLst/>
                <a:gdLst>
                  <a:gd name="T0" fmla="*/ 51 w 217"/>
                  <a:gd name="T1" fmla="*/ 730 h 732"/>
                  <a:gd name="T2" fmla="*/ 62 w 217"/>
                  <a:gd name="T3" fmla="*/ 524 h 732"/>
                  <a:gd name="T4" fmla="*/ 51 w 217"/>
                  <a:gd name="T5" fmla="*/ 461 h 732"/>
                  <a:gd name="T6" fmla="*/ 73 w 217"/>
                  <a:gd name="T7" fmla="*/ 201 h 732"/>
                  <a:gd name="T8" fmla="*/ 217 w 217"/>
                  <a:gd name="T9" fmla="*/ 31 h 732"/>
                  <a:gd name="T10" fmla="*/ 217 w 217"/>
                  <a:gd name="T11" fmla="*/ 0 h 732"/>
                  <a:gd name="T12" fmla="*/ 39 w 217"/>
                  <a:gd name="T13" fmla="*/ 192 h 732"/>
                  <a:gd name="T14" fmla="*/ 17 w 217"/>
                  <a:gd name="T15" fmla="*/ 466 h 732"/>
                  <a:gd name="T16" fmla="*/ 28 w 217"/>
                  <a:gd name="T17" fmla="*/ 531 h 732"/>
                  <a:gd name="T18" fmla="*/ 48 w 217"/>
                  <a:gd name="T19" fmla="*/ 730 h 732"/>
                  <a:gd name="T20" fmla="*/ 51 w 217"/>
                  <a:gd name="T21" fmla="*/ 73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732">
                    <a:moveTo>
                      <a:pt x="51" y="730"/>
                    </a:moveTo>
                    <a:cubicBezTo>
                      <a:pt x="53" y="732"/>
                      <a:pt x="75" y="595"/>
                      <a:pt x="62" y="524"/>
                    </a:cubicBezTo>
                    <a:cubicBezTo>
                      <a:pt x="59" y="504"/>
                      <a:pt x="55" y="483"/>
                      <a:pt x="51" y="461"/>
                    </a:cubicBezTo>
                    <a:cubicBezTo>
                      <a:pt x="36" y="358"/>
                      <a:pt x="45" y="308"/>
                      <a:pt x="73" y="201"/>
                    </a:cubicBezTo>
                    <a:cubicBezTo>
                      <a:pt x="100" y="99"/>
                      <a:pt x="216" y="32"/>
                      <a:pt x="217" y="31"/>
                    </a:cubicBezTo>
                    <a:lnTo>
                      <a:pt x="217" y="0"/>
                    </a:lnTo>
                    <a:cubicBezTo>
                      <a:pt x="212" y="3"/>
                      <a:pt x="69" y="76"/>
                      <a:pt x="39" y="192"/>
                    </a:cubicBezTo>
                    <a:cubicBezTo>
                      <a:pt x="10" y="302"/>
                      <a:pt x="0" y="357"/>
                      <a:pt x="17" y="466"/>
                    </a:cubicBezTo>
                    <a:cubicBezTo>
                      <a:pt x="20" y="489"/>
                      <a:pt x="24" y="510"/>
                      <a:pt x="28" y="531"/>
                    </a:cubicBezTo>
                    <a:cubicBezTo>
                      <a:pt x="40" y="601"/>
                      <a:pt x="49" y="732"/>
                      <a:pt x="48" y="730"/>
                    </a:cubicBezTo>
                    <a:lnTo>
                      <a:pt x="51" y="73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Freeform 1475"/>
              <p:cNvSpPr>
                <a:spLocks/>
              </p:cNvSpPr>
              <p:nvPr/>
            </p:nvSpPr>
            <p:spPr bwMode="auto">
              <a:xfrm>
                <a:off x="2956" y="1330"/>
                <a:ext cx="43" cy="166"/>
              </a:xfrm>
              <a:custGeom>
                <a:avLst/>
                <a:gdLst>
                  <a:gd name="T0" fmla="*/ 12 w 192"/>
                  <a:gd name="T1" fmla="*/ 729 h 732"/>
                  <a:gd name="T2" fmla="*/ 26 w 192"/>
                  <a:gd name="T3" fmla="*/ 730 h 732"/>
                  <a:gd name="T4" fmla="*/ 26 w 192"/>
                  <a:gd name="T5" fmla="*/ 524 h 732"/>
                  <a:gd name="T6" fmla="*/ 15 w 192"/>
                  <a:gd name="T7" fmla="*/ 460 h 732"/>
                  <a:gd name="T8" fmla="*/ 37 w 192"/>
                  <a:gd name="T9" fmla="*/ 200 h 732"/>
                  <a:gd name="T10" fmla="*/ 181 w 192"/>
                  <a:gd name="T11" fmla="*/ 30 h 732"/>
                  <a:gd name="T12" fmla="*/ 192 w 192"/>
                  <a:gd name="T13" fmla="*/ 0 h 732"/>
                  <a:gd name="T14" fmla="*/ 192 w 192"/>
                  <a:gd name="T15" fmla="*/ 31 h 732"/>
                  <a:gd name="T16" fmla="*/ 48 w 192"/>
                  <a:gd name="T17" fmla="*/ 201 h 732"/>
                  <a:gd name="T18" fmla="*/ 26 w 192"/>
                  <a:gd name="T19" fmla="*/ 461 h 732"/>
                  <a:gd name="T20" fmla="*/ 37 w 192"/>
                  <a:gd name="T21" fmla="*/ 525 h 732"/>
                  <a:gd name="T22" fmla="*/ 26 w 192"/>
                  <a:gd name="T23" fmla="*/ 730 h 732"/>
                  <a:gd name="T24" fmla="*/ 23 w 192"/>
                  <a:gd name="T25" fmla="*/ 730 h 732"/>
                  <a:gd name="T26" fmla="*/ 12 w 192"/>
                  <a:gd name="T27" fmla="*/ 72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732">
                    <a:moveTo>
                      <a:pt x="12" y="729"/>
                    </a:moveTo>
                    <a:lnTo>
                      <a:pt x="26" y="730"/>
                    </a:lnTo>
                    <a:cubicBezTo>
                      <a:pt x="27" y="732"/>
                      <a:pt x="39" y="595"/>
                      <a:pt x="26" y="524"/>
                    </a:cubicBezTo>
                    <a:cubicBezTo>
                      <a:pt x="22" y="504"/>
                      <a:pt x="18" y="483"/>
                      <a:pt x="15" y="460"/>
                    </a:cubicBezTo>
                    <a:cubicBezTo>
                      <a:pt x="0" y="357"/>
                      <a:pt x="9" y="307"/>
                      <a:pt x="37" y="200"/>
                    </a:cubicBezTo>
                    <a:cubicBezTo>
                      <a:pt x="63" y="99"/>
                      <a:pt x="179" y="31"/>
                      <a:pt x="181" y="30"/>
                    </a:cubicBezTo>
                    <a:lnTo>
                      <a:pt x="192" y="0"/>
                    </a:lnTo>
                    <a:lnTo>
                      <a:pt x="192" y="31"/>
                    </a:lnTo>
                    <a:cubicBezTo>
                      <a:pt x="191" y="32"/>
                      <a:pt x="74" y="99"/>
                      <a:pt x="48" y="201"/>
                    </a:cubicBezTo>
                    <a:cubicBezTo>
                      <a:pt x="20" y="308"/>
                      <a:pt x="11" y="358"/>
                      <a:pt x="26" y="461"/>
                    </a:cubicBezTo>
                    <a:cubicBezTo>
                      <a:pt x="30" y="483"/>
                      <a:pt x="34" y="504"/>
                      <a:pt x="37" y="525"/>
                    </a:cubicBezTo>
                    <a:cubicBezTo>
                      <a:pt x="50" y="596"/>
                      <a:pt x="27" y="732"/>
                      <a:pt x="26" y="730"/>
                    </a:cubicBezTo>
                    <a:lnTo>
                      <a:pt x="23" y="730"/>
                    </a:lnTo>
                    <a:lnTo>
                      <a:pt x="12" y="729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Rectangle 1476"/>
              <p:cNvSpPr>
                <a:spLocks noChangeArrowheads="1"/>
              </p:cNvSpPr>
              <p:nvPr/>
            </p:nvSpPr>
            <p:spPr bwMode="auto">
              <a:xfrm>
                <a:off x="2993" y="1325"/>
                <a:ext cx="395" cy="491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Freeform 1477"/>
              <p:cNvSpPr>
                <a:spLocks/>
              </p:cNvSpPr>
              <p:nvPr/>
            </p:nvSpPr>
            <p:spPr bwMode="auto">
              <a:xfrm>
                <a:off x="3253" y="1317"/>
                <a:ext cx="37" cy="98"/>
              </a:xfrm>
              <a:custGeom>
                <a:avLst/>
                <a:gdLst>
                  <a:gd name="T0" fmla="*/ 163 w 163"/>
                  <a:gd name="T1" fmla="*/ 404 h 433"/>
                  <a:gd name="T2" fmla="*/ 134 w 163"/>
                  <a:gd name="T3" fmla="*/ 433 h 433"/>
                  <a:gd name="T4" fmla="*/ 29 w 163"/>
                  <a:gd name="T5" fmla="*/ 433 h 433"/>
                  <a:gd name="T6" fmla="*/ 0 w 163"/>
                  <a:gd name="T7" fmla="*/ 404 h 433"/>
                  <a:gd name="T8" fmla="*/ 0 w 163"/>
                  <a:gd name="T9" fmla="*/ 28 h 433"/>
                  <a:gd name="T10" fmla="*/ 29 w 163"/>
                  <a:gd name="T11" fmla="*/ 0 h 433"/>
                  <a:gd name="T12" fmla="*/ 134 w 163"/>
                  <a:gd name="T13" fmla="*/ 0 h 433"/>
                  <a:gd name="T14" fmla="*/ 163 w 163"/>
                  <a:gd name="T15" fmla="*/ 28 h 433"/>
                  <a:gd name="T16" fmla="*/ 163 w 163"/>
                  <a:gd name="T17" fmla="*/ 404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433">
                    <a:moveTo>
                      <a:pt x="163" y="404"/>
                    </a:moveTo>
                    <a:cubicBezTo>
                      <a:pt x="163" y="420"/>
                      <a:pt x="150" y="433"/>
                      <a:pt x="134" y="433"/>
                    </a:cubicBezTo>
                    <a:lnTo>
                      <a:pt x="29" y="433"/>
                    </a:lnTo>
                    <a:cubicBezTo>
                      <a:pt x="13" y="433"/>
                      <a:pt x="0" y="420"/>
                      <a:pt x="0" y="404"/>
                    </a:cubicBezTo>
                    <a:lnTo>
                      <a:pt x="0" y="28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134" y="0"/>
                    </a:lnTo>
                    <a:cubicBezTo>
                      <a:pt x="150" y="0"/>
                      <a:pt x="163" y="12"/>
                      <a:pt x="163" y="28"/>
                    </a:cubicBezTo>
                    <a:lnTo>
                      <a:pt x="163" y="404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Freeform 1478"/>
              <p:cNvSpPr>
                <a:spLocks/>
              </p:cNvSpPr>
              <p:nvPr/>
            </p:nvSpPr>
            <p:spPr bwMode="auto">
              <a:xfrm>
                <a:off x="3091" y="1317"/>
                <a:ext cx="37" cy="98"/>
              </a:xfrm>
              <a:custGeom>
                <a:avLst/>
                <a:gdLst>
                  <a:gd name="T0" fmla="*/ 163 w 163"/>
                  <a:gd name="T1" fmla="*/ 404 h 433"/>
                  <a:gd name="T2" fmla="*/ 134 w 163"/>
                  <a:gd name="T3" fmla="*/ 433 h 433"/>
                  <a:gd name="T4" fmla="*/ 29 w 163"/>
                  <a:gd name="T5" fmla="*/ 433 h 433"/>
                  <a:gd name="T6" fmla="*/ 0 w 163"/>
                  <a:gd name="T7" fmla="*/ 404 h 433"/>
                  <a:gd name="T8" fmla="*/ 0 w 163"/>
                  <a:gd name="T9" fmla="*/ 28 h 433"/>
                  <a:gd name="T10" fmla="*/ 29 w 163"/>
                  <a:gd name="T11" fmla="*/ 0 h 433"/>
                  <a:gd name="T12" fmla="*/ 134 w 163"/>
                  <a:gd name="T13" fmla="*/ 0 h 433"/>
                  <a:gd name="T14" fmla="*/ 163 w 163"/>
                  <a:gd name="T15" fmla="*/ 28 h 433"/>
                  <a:gd name="T16" fmla="*/ 163 w 163"/>
                  <a:gd name="T17" fmla="*/ 404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433">
                    <a:moveTo>
                      <a:pt x="163" y="404"/>
                    </a:moveTo>
                    <a:cubicBezTo>
                      <a:pt x="163" y="420"/>
                      <a:pt x="150" y="433"/>
                      <a:pt x="134" y="433"/>
                    </a:cubicBezTo>
                    <a:lnTo>
                      <a:pt x="29" y="433"/>
                    </a:lnTo>
                    <a:cubicBezTo>
                      <a:pt x="13" y="433"/>
                      <a:pt x="0" y="420"/>
                      <a:pt x="0" y="404"/>
                    </a:cubicBezTo>
                    <a:lnTo>
                      <a:pt x="0" y="28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134" y="0"/>
                    </a:lnTo>
                    <a:cubicBezTo>
                      <a:pt x="150" y="0"/>
                      <a:pt x="163" y="12"/>
                      <a:pt x="163" y="28"/>
                    </a:cubicBezTo>
                    <a:lnTo>
                      <a:pt x="163" y="404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Freeform 1479"/>
              <p:cNvSpPr>
                <a:spLocks/>
              </p:cNvSpPr>
              <p:nvPr/>
            </p:nvSpPr>
            <p:spPr bwMode="auto">
              <a:xfrm>
                <a:off x="3253" y="1398"/>
                <a:ext cx="37" cy="17"/>
              </a:xfrm>
              <a:custGeom>
                <a:avLst/>
                <a:gdLst>
                  <a:gd name="T0" fmla="*/ 163 w 163"/>
                  <a:gd name="T1" fmla="*/ 46 h 75"/>
                  <a:gd name="T2" fmla="*/ 134 w 163"/>
                  <a:gd name="T3" fmla="*/ 75 h 75"/>
                  <a:gd name="T4" fmla="*/ 29 w 163"/>
                  <a:gd name="T5" fmla="*/ 75 h 75"/>
                  <a:gd name="T6" fmla="*/ 0 w 163"/>
                  <a:gd name="T7" fmla="*/ 46 h 75"/>
                  <a:gd name="T8" fmla="*/ 0 w 163"/>
                  <a:gd name="T9" fmla="*/ 0 h 75"/>
                  <a:gd name="T10" fmla="*/ 163 w 163"/>
                  <a:gd name="T11" fmla="*/ 0 h 75"/>
                  <a:gd name="T12" fmla="*/ 163 w 163"/>
                  <a:gd name="T13" fmla="*/ 46 h 75"/>
                  <a:gd name="T14" fmla="*/ 163 w 163"/>
                  <a:gd name="T15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75">
                    <a:moveTo>
                      <a:pt x="163" y="46"/>
                    </a:moveTo>
                    <a:cubicBezTo>
                      <a:pt x="163" y="62"/>
                      <a:pt x="150" y="75"/>
                      <a:pt x="134" y="75"/>
                    </a:cubicBezTo>
                    <a:lnTo>
                      <a:pt x="29" y="75"/>
                    </a:lnTo>
                    <a:cubicBezTo>
                      <a:pt x="13" y="75"/>
                      <a:pt x="0" y="62"/>
                      <a:pt x="0" y="46"/>
                    </a:cubicBezTo>
                    <a:lnTo>
                      <a:pt x="0" y="0"/>
                    </a:lnTo>
                    <a:lnTo>
                      <a:pt x="163" y="0"/>
                    </a:lnTo>
                    <a:lnTo>
                      <a:pt x="163" y="46"/>
                    </a:lnTo>
                    <a:lnTo>
                      <a:pt x="163" y="46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Freeform 1480"/>
              <p:cNvSpPr>
                <a:spLocks/>
              </p:cNvSpPr>
              <p:nvPr/>
            </p:nvSpPr>
            <p:spPr bwMode="auto">
              <a:xfrm>
                <a:off x="3091" y="1398"/>
                <a:ext cx="37" cy="17"/>
              </a:xfrm>
              <a:custGeom>
                <a:avLst/>
                <a:gdLst>
                  <a:gd name="T0" fmla="*/ 163 w 163"/>
                  <a:gd name="T1" fmla="*/ 46 h 75"/>
                  <a:gd name="T2" fmla="*/ 134 w 163"/>
                  <a:gd name="T3" fmla="*/ 75 h 75"/>
                  <a:gd name="T4" fmla="*/ 29 w 163"/>
                  <a:gd name="T5" fmla="*/ 75 h 75"/>
                  <a:gd name="T6" fmla="*/ 0 w 163"/>
                  <a:gd name="T7" fmla="*/ 46 h 75"/>
                  <a:gd name="T8" fmla="*/ 0 w 163"/>
                  <a:gd name="T9" fmla="*/ 0 h 75"/>
                  <a:gd name="T10" fmla="*/ 163 w 163"/>
                  <a:gd name="T11" fmla="*/ 0 h 75"/>
                  <a:gd name="T12" fmla="*/ 163 w 163"/>
                  <a:gd name="T13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75">
                    <a:moveTo>
                      <a:pt x="163" y="46"/>
                    </a:moveTo>
                    <a:cubicBezTo>
                      <a:pt x="163" y="62"/>
                      <a:pt x="150" y="75"/>
                      <a:pt x="134" y="75"/>
                    </a:cubicBezTo>
                    <a:lnTo>
                      <a:pt x="29" y="75"/>
                    </a:lnTo>
                    <a:cubicBezTo>
                      <a:pt x="13" y="75"/>
                      <a:pt x="0" y="62"/>
                      <a:pt x="0" y="46"/>
                    </a:cubicBezTo>
                    <a:lnTo>
                      <a:pt x="0" y="0"/>
                    </a:lnTo>
                    <a:lnTo>
                      <a:pt x="163" y="0"/>
                    </a:lnTo>
                    <a:lnTo>
                      <a:pt x="163" y="46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Rectangle 1481"/>
              <p:cNvSpPr>
                <a:spLocks noChangeArrowheads="1"/>
              </p:cNvSpPr>
              <p:nvPr/>
            </p:nvSpPr>
            <p:spPr bwMode="auto">
              <a:xfrm>
                <a:off x="3253" y="1363"/>
                <a:ext cx="37" cy="37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Rectangle 1482"/>
              <p:cNvSpPr>
                <a:spLocks noChangeArrowheads="1"/>
              </p:cNvSpPr>
              <p:nvPr/>
            </p:nvSpPr>
            <p:spPr bwMode="auto">
              <a:xfrm>
                <a:off x="3091" y="1363"/>
                <a:ext cx="37" cy="37"/>
              </a:xfrm>
              <a:prstGeom prst="rect">
                <a:avLst/>
              </a:prstGeom>
              <a:solidFill>
                <a:srgbClr val="99999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Rectangle 1483"/>
              <p:cNvSpPr>
                <a:spLocks noChangeArrowheads="1"/>
              </p:cNvSpPr>
              <p:nvPr/>
            </p:nvSpPr>
            <p:spPr bwMode="auto">
              <a:xfrm>
                <a:off x="3253" y="1342"/>
                <a:ext cx="37" cy="3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Rectangle 1484"/>
              <p:cNvSpPr>
                <a:spLocks noChangeArrowheads="1"/>
              </p:cNvSpPr>
              <p:nvPr/>
            </p:nvSpPr>
            <p:spPr bwMode="auto">
              <a:xfrm>
                <a:off x="3091" y="1342"/>
                <a:ext cx="37" cy="35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Rectangle 1485"/>
              <p:cNvSpPr>
                <a:spLocks noChangeArrowheads="1"/>
              </p:cNvSpPr>
              <p:nvPr/>
            </p:nvSpPr>
            <p:spPr bwMode="auto">
              <a:xfrm>
                <a:off x="3253" y="1347"/>
                <a:ext cx="37" cy="1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Rectangle 1486"/>
              <p:cNvSpPr>
                <a:spLocks noChangeArrowheads="1"/>
              </p:cNvSpPr>
              <p:nvPr/>
            </p:nvSpPr>
            <p:spPr bwMode="auto">
              <a:xfrm>
                <a:off x="3091" y="1347"/>
                <a:ext cx="37" cy="1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Rectangle 1487"/>
              <p:cNvSpPr>
                <a:spLocks noChangeArrowheads="1"/>
              </p:cNvSpPr>
              <p:nvPr/>
            </p:nvSpPr>
            <p:spPr bwMode="auto">
              <a:xfrm>
                <a:off x="3253" y="1399"/>
                <a:ext cx="37" cy="2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Rectangle 1488"/>
              <p:cNvSpPr>
                <a:spLocks noChangeArrowheads="1"/>
              </p:cNvSpPr>
              <p:nvPr/>
            </p:nvSpPr>
            <p:spPr bwMode="auto">
              <a:xfrm>
                <a:off x="3253" y="1402"/>
                <a:ext cx="37" cy="4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Freeform 1489"/>
              <p:cNvSpPr>
                <a:spLocks/>
              </p:cNvSpPr>
              <p:nvPr/>
            </p:nvSpPr>
            <p:spPr bwMode="auto">
              <a:xfrm>
                <a:off x="2993" y="1325"/>
                <a:ext cx="395" cy="550"/>
              </a:xfrm>
              <a:custGeom>
                <a:avLst/>
                <a:gdLst>
                  <a:gd name="T0" fmla="*/ 0 w 1741"/>
                  <a:gd name="T1" fmla="*/ 415 h 2423"/>
                  <a:gd name="T2" fmla="*/ 0 w 1741"/>
                  <a:gd name="T3" fmla="*/ 2394 h 2423"/>
                  <a:gd name="T4" fmla="*/ 0 w 1741"/>
                  <a:gd name="T5" fmla="*/ 2423 h 2423"/>
                  <a:gd name="T6" fmla="*/ 29 w 1741"/>
                  <a:gd name="T7" fmla="*/ 2423 h 2423"/>
                  <a:gd name="T8" fmla="*/ 1712 w 1741"/>
                  <a:gd name="T9" fmla="*/ 2423 h 2423"/>
                  <a:gd name="T10" fmla="*/ 1741 w 1741"/>
                  <a:gd name="T11" fmla="*/ 2423 h 2423"/>
                  <a:gd name="T12" fmla="*/ 1741 w 1741"/>
                  <a:gd name="T13" fmla="*/ 2394 h 2423"/>
                  <a:gd name="T14" fmla="*/ 1741 w 1741"/>
                  <a:gd name="T15" fmla="*/ 415 h 2423"/>
                  <a:gd name="T16" fmla="*/ 1729 w 1741"/>
                  <a:gd name="T17" fmla="*/ 415 h 2423"/>
                  <a:gd name="T18" fmla="*/ 1729 w 1741"/>
                  <a:gd name="T19" fmla="*/ 0 h 2423"/>
                  <a:gd name="T20" fmla="*/ 1712 w 1741"/>
                  <a:gd name="T21" fmla="*/ 0 h 2423"/>
                  <a:gd name="T22" fmla="*/ 1369 w 1741"/>
                  <a:gd name="T23" fmla="*/ 0 h 2423"/>
                  <a:gd name="T24" fmla="*/ 1340 w 1741"/>
                  <a:gd name="T25" fmla="*/ 0 h 2423"/>
                  <a:gd name="T26" fmla="*/ 1338 w 1741"/>
                  <a:gd name="T27" fmla="*/ 28 h 2423"/>
                  <a:gd name="T28" fmla="*/ 1325 w 1741"/>
                  <a:gd name="T29" fmla="*/ 231 h 2423"/>
                  <a:gd name="T30" fmla="*/ 1312 w 1741"/>
                  <a:gd name="T31" fmla="*/ 434 h 2423"/>
                  <a:gd name="T32" fmla="*/ 1281 w 1741"/>
                  <a:gd name="T33" fmla="*/ 463 h 2423"/>
                  <a:gd name="T34" fmla="*/ 1175 w 1741"/>
                  <a:gd name="T35" fmla="*/ 463 h 2423"/>
                  <a:gd name="T36" fmla="*/ 1144 w 1741"/>
                  <a:gd name="T37" fmla="*/ 434 h 2423"/>
                  <a:gd name="T38" fmla="*/ 1131 w 1741"/>
                  <a:gd name="T39" fmla="*/ 231 h 2423"/>
                  <a:gd name="T40" fmla="*/ 1118 w 1741"/>
                  <a:gd name="T41" fmla="*/ 28 h 2423"/>
                  <a:gd name="T42" fmla="*/ 1118 w 1741"/>
                  <a:gd name="T43" fmla="*/ 28 h 2423"/>
                  <a:gd name="T44" fmla="*/ 1116 w 1741"/>
                  <a:gd name="T45" fmla="*/ 0 h 2423"/>
                  <a:gd name="T46" fmla="*/ 1087 w 1741"/>
                  <a:gd name="T47" fmla="*/ 0 h 2423"/>
                  <a:gd name="T48" fmla="*/ 653 w 1741"/>
                  <a:gd name="T49" fmla="*/ 0 h 2423"/>
                  <a:gd name="T50" fmla="*/ 624 w 1741"/>
                  <a:gd name="T51" fmla="*/ 0 h 2423"/>
                  <a:gd name="T52" fmla="*/ 622 w 1741"/>
                  <a:gd name="T53" fmla="*/ 28 h 2423"/>
                  <a:gd name="T54" fmla="*/ 622 w 1741"/>
                  <a:gd name="T55" fmla="*/ 28 h 2423"/>
                  <a:gd name="T56" fmla="*/ 608 w 1741"/>
                  <a:gd name="T57" fmla="*/ 231 h 2423"/>
                  <a:gd name="T58" fmla="*/ 595 w 1741"/>
                  <a:gd name="T59" fmla="*/ 434 h 2423"/>
                  <a:gd name="T60" fmla="*/ 564 w 1741"/>
                  <a:gd name="T61" fmla="*/ 463 h 2423"/>
                  <a:gd name="T62" fmla="*/ 459 w 1741"/>
                  <a:gd name="T63" fmla="*/ 463 h 2423"/>
                  <a:gd name="T64" fmla="*/ 429 w 1741"/>
                  <a:gd name="T65" fmla="*/ 434 h 2423"/>
                  <a:gd name="T66" fmla="*/ 415 w 1741"/>
                  <a:gd name="T67" fmla="*/ 231 h 2423"/>
                  <a:gd name="T68" fmla="*/ 401 w 1741"/>
                  <a:gd name="T69" fmla="*/ 28 h 2423"/>
                  <a:gd name="T70" fmla="*/ 401 w 1741"/>
                  <a:gd name="T71" fmla="*/ 28 h 2423"/>
                  <a:gd name="T72" fmla="*/ 399 w 1741"/>
                  <a:gd name="T73" fmla="*/ 0 h 2423"/>
                  <a:gd name="T74" fmla="*/ 371 w 1741"/>
                  <a:gd name="T75" fmla="*/ 0 h 2423"/>
                  <a:gd name="T76" fmla="*/ 28 w 1741"/>
                  <a:gd name="T77" fmla="*/ 0 h 2423"/>
                  <a:gd name="T78" fmla="*/ 11 w 1741"/>
                  <a:gd name="T79" fmla="*/ 0 h 2423"/>
                  <a:gd name="T80" fmla="*/ 11 w 1741"/>
                  <a:gd name="T81" fmla="*/ 415 h 2423"/>
                  <a:gd name="T82" fmla="*/ 0 w 1741"/>
                  <a:gd name="T83" fmla="*/ 415 h 2423"/>
                  <a:gd name="T84" fmla="*/ 0 w 1741"/>
                  <a:gd name="T85" fmla="*/ 415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41" h="2423">
                    <a:moveTo>
                      <a:pt x="0" y="415"/>
                    </a:moveTo>
                    <a:lnTo>
                      <a:pt x="0" y="2394"/>
                    </a:lnTo>
                    <a:lnTo>
                      <a:pt x="0" y="2423"/>
                    </a:lnTo>
                    <a:lnTo>
                      <a:pt x="29" y="2423"/>
                    </a:lnTo>
                    <a:lnTo>
                      <a:pt x="1712" y="2423"/>
                    </a:lnTo>
                    <a:lnTo>
                      <a:pt x="1741" y="2423"/>
                    </a:lnTo>
                    <a:lnTo>
                      <a:pt x="1741" y="2394"/>
                    </a:lnTo>
                    <a:lnTo>
                      <a:pt x="1741" y="415"/>
                    </a:lnTo>
                    <a:lnTo>
                      <a:pt x="1729" y="415"/>
                    </a:lnTo>
                    <a:lnTo>
                      <a:pt x="1729" y="0"/>
                    </a:lnTo>
                    <a:lnTo>
                      <a:pt x="1712" y="0"/>
                    </a:lnTo>
                    <a:lnTo>
                      <a:pt x="1369" y="0"/>
                    </a:lnTo>
                    <a:lnTo>
                      <a:pt x="1340" y="0"/>
                    </a:lnTo>
                    <a:lnTo>
                      <a:pt x="1338" y="28"/>
                    </a:lnTo>
                    <a:lnTo>
                      <a:pt x="1325" y="231"/>
                    </a:lnTo>
                    <a:lnTo>
                      <a:pt x="1312" y="434"/>
                    </a:lnTo>
                    <a:cubicBezTo>
                      <a:pt x="1311" y="450"/>
                      <a:pt x="1297" y="463"/>
                      <a:pt x="1281" y="463"/>
                    </a:cubicBezTo>
                    <a:lnTo>
                      <a:pt x="1175" y="463"/>
                    </a:lnTo>
                    <a:cubicBezTo>
                      <a:pt x="1159" y="463"/>
                      <a:pt x="1146" y="450"/>
                      <a:pt x="1144" y="434"/>
                    </a:cubicBezTo>
                    <a:lnTo>
                      <a:pt x="1131" y="231"/>
                    </a:lnTo>
                    <a:lnTo>
                      <a:pt x="1118" y="28"/>
                    </a:lnTo>
                    <a:lnTo>
                      <a:pt x="1118" y="28"/>
                    </a:lnTo>
                    <a:lnTo>
                      <a:pt x="1116" y="0"/>
                    </a:lnTo>
                    <a:lnTo>
                      <a:pt x="1087" y="0"/>
                    </a:lnTo>
                    <a:lnTo>
                      <a:pt x="653" y="0"/>
                    </a:lnTo>
                    <a:lnTo>
                      <a:pt x="624" y="0"/>
                    </a:lnTo>
                    <a:lnTo>
                      <a:pt x="622" y="28"/>
                    </a:lnTo>
                    <a:lnTo>
                      <a:pt x="622" y="28"/>
                    </a:lnTo>
                    <a:lnTo>
                      <a:pt x="608" y="231"/>
                    </a:lnTo>
                    <a:lnTo>
                      <a:pt x="595" y="434"/>
                    </a:lnTo>
                    <a:cubicBezTo>
                      <a:pt x="594" y="450"/>
                      <a:pt x="580" y="463"/>
                      <a:pt x="564" y="463"/>
                    </a:cubicBezTo>
                    <a:lnTo>
                      <a:pt x="459" y="463"/>
                    </a:lnTo>
                    <a:cubicBezTo>
                      <a:pt x="444" y="463"/>
                      <a:pt x="430" y="450"/>
                      <a:pt x="429" y="434"/>
                    </a:cubicBezTo>
                    <a:lnTo>
                      <a:pt x="415" y="231"/>
                    </a:lnTo>
                    <a:lnTo>
                      <a:pt x="401" y="28"/>
                    </a:lnTo>
                    <a:lnTo>
                      <a:pt x="401" y="28"/>
                    </a:lnTo>
                    <a:lnTo>
                      <a:pt x="399" y="0"/>
                    </a:lnTo>
                    <a:lnTo>
                      <a:pt x="371" y="0"/>
                    </a:lnTo>
                    <a:lnTo>
                      <a:pt x="28" y="0"/>
                    </a:lnTo>
                    <a:lnTo>
                      <a:pt x="11" y="0"/>
                    </a:lnTo>
                    <a:lnTo>
                      <a:pt x="11" y="415"/>
                    </a:lnTo>
                    <a:lnTo>
                      <a:pt x="0" y="415"/>
                    </a:lnTo>
                    <a:lnTo>
                      <a:pt x="0" y="415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Freeform 1490"/>
              <p:cNvSpPr>
                <a:spLocks/>
              </p:cNvSpPr>
              <p:nvPr/>
            </p:nvSpPr>
            <p:spPr bwMode="auto">
              <a:xfrm>
                <a:off x="3478" y="1347"/>
                <a:ext cx="132" cy="44"/>
              </a:xfrm>
              <a:custGeom>
                <a:avLst/>
                <a:gdLst>
                  <a:gd name="T0" fmla="*/ 92 w 584"/>
                  <a:gd name="T1" fmla="*/ 192 h 192"/>
                  <a:gd name="T2" fmla="*/ 92 w 584"/>
                  <a:gd name="T3" fmla="*/ 192 h 192"/>
                  <a:gd name="T4" fmla="*/ 492 w 584"/>
                  <a:gd name="T5" fmla="*/ 192 h 192"/>
                  <a:gd name="T6" fmla="*/ 492 w 584"/>
                  <a:gd name="T7" fmla="*/ 192 h 192"/>
                  <a:gd name="T8" fmla="*/ 584 w 584"/>
                  <a:gd name="T9" fmla="*/ 192 h 192"/>
                  <a:gd name="T10" fmla="*/ 584 w 584"/>
                  <a:gd name="T11" fmla="*/ 0 h 192"/>
                  <a:gd name="T12" fmla="*/ 0 w 584"/>
                  <a:gd name="T13" fmla="*/ 0 h 192"/>
                  <a:gd name="T14" fmla="*/ 0 w 584"/>
                  <a:gd name="T15" fmla="*/ 192 h 192"/>
                  <a:gd name="T16" fmla="*/ 92 w 584"/>
                  <a:gd name="T17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4" h="192">
                    <a:moveTo>
                      <a:pt x="92" y="192"/>
                    </a:moveTo>
                    <a:lnTo>
                      <a:pt x="92" y="192"/>
                    </a:lnTo>
                    <a:lnTo>
                      <a:pt x="492" y="192"/>
                    </a:lnTo>
                    <a:lnTo>
                      <a:pt x="492" y="192"/>
                    </a:lnTo>
                    <a:lnTo>
                      <a:pt x="584" y="192"/>
                    </a:lnTo>
                    <a:lnTo>
                      <a:pt x="584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2" y="192"/>
                    </a:lnTo>
                    <a:close/>
                  </a:path>
                </a:pathLst>
              </a:custGeom>
              <a:solidFill>
                <a:srgbClr val="2B2B2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Freeform 1491"/>
              <p:cNvSpPr>
                <a:spLocks/>
              </p:cNvSpPr>
              <p:nvPr/>
            </p:nvSpPr>
            <p:spPr bwMode="auto">
              <a:xfrm>
                <a:off x="3586" y="1347"/>
                <a:ext cx="19" cy="44"/>
              </a:xfrm>
              <a:custGeom>
                <a:avLst/>
                <a:gdLst>
                  <a:gd name="T0" fmla="*/ 0 w 84"/>
                  <a:gd name="T1" fmla="*/ 192 h 192"/>
                  <a:gd name="T2" fmla="*/ 13 w 84"/>
                  <a:gd name="T3" fmla="*/ 192 h 192"/>
                  <a:gd name="T4" fmla="*/ 13 w 84"/>
                  <a:gd name="T5" fmla="*/ 192 h 192"/>
                  <a:gd name="T6" fmla="*/ 84 w 84"/>
                  <a:gd name="T7" fmla="*/ 192 h 192"/>
                  <a:gd name="T8" fmla="*/ 84 w 84"/>
                  <a:gd name="T9" fmla="*/ 0 h 192"/>
                  <a:gd name="T10" fmla="*/ 0 w 84"/>
                  <a:gd name="T11" fmla="*/ 0 h 192"/>
                  <a:gd name="T12" fmla="*/ 0 w 84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92">
                    <a:moveTo>
                      <a:pt x="0" y="192"/>
                    </a:moveTo>
                    <a:lnTo>
                      <a:pt x="13" y="192"/>
                    </a:lnTo>
                    <a:lnTo>
                      <a:pt x="13" y="192"/>
                    </a:lnTo>
                    <a:lnTo>
                      <a:pt x="84" y="192"/>
                    </a:lnTo>
                    <a:lnTo>
                      <a:pt x="84" y="0"/>
                    </a:lnTo>
                    <a:lnTo>
                      <a:pt x="0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2929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Freeform 1492"/>
              <p:cNvSpPr>
                <a:spLocks/>
              </p:cNvSpPr>
              <p:nvPr/>
            </p:nvSpPr>
            <p:spPr bwMode="auto">
              <a:xfrm>
                <a:off x="3482" y="1347"/>
                <a:ext cx="23" cy="44"/>
              </a:xfrm>
              <a:custGeom>
                <a:avLst/>
                <a:gdLst>
                  <a:gd name="T0" fmla="*/ 100 w 100"/>
                  <a:gd name="T1" fmla="*/ 192 h 192"/>
                  <a:gd name="T2" fmla="*/ 71 w 100"/>
                  <a:gd name="T3" fmla="*/ 192 h 192"/>
                  <a:gd name="T4" fmla="*/ 71 w 100"/>
                  <a:gd name="T5" fmla="*/ 192 h 192"/>
                  <a:gd name="T6" fmla="*/ 0 w 100"/>
                  <a:gd name="T7" fmla="*/ 192 h 192"/>
                  <a:gd name="T8" fmla="*/ 0 w 100"/>
                  <a:gd name="T9" fmla="*/ 0 h 192"/>
                  <a:gd name="T10" fmla="*/ 100 w 100"/>
                  <a:gd name="T11" fmla="*/ 0 h 192"/>
                  <a:gd name="T12" fmla="*/ 100 w 100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192">
                    <a:moveTo>
                      <a:pt x="100" y="192"/>
                    </a:moveTo>
                    <a:lnTo>
                      <a:pt x="71" y="192"/>
                    </a:lnTo>
                    <a:lnTo>
                      <a:pt x="71" y="192"/>
                    </a:lnTo>
                    <a:lnTo>
                      <a:pt x="0" y="192"/>
                    </a:lnTo>
                    <a:lnTo>
                      <a:pt x="0" y="0"/>
                    </a:lnTo>
                    <a:lnTo>
                      <a:pt x="100" y="0"/>
                    </a:lnTo>
                    <a:lnTo>
                      <a:pt x="100" y="192"/>
                    </a:lnTo>
                    <a:close/>
                  </a:path>
                </a:pathLst>
              </a:custGeom>
              <a:solidFill>
                <a:srgbClr val="2929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Rectangle 1493"/>
              <p:cNvSpPr>
                <a:spLocks noChangeArrowheads="1"/>
              </p:cNvSpPr>
              <p:nvPr/>
            </p:nvSpPr>
            <p:spPr bwMode="auto">
              <a:xfrm>
                <a:off x="3520" y="1347"/>
                <a:ext cx="35" cy="44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Rectangle 1494"/>
              <p:cNvSpPr>
                <a:spLocks noChangeArrowheads="1"/>
              </p:cNvSpPr>
              <p:nvPr/>
            </p:nvSpPr>
            <p:spPr bwMode="auto">
              <a:xfrm>
                <a:off x="3530" y="1347"/>
                <a:ext cx="20" cy="44"/>
              </a:xfrm>
              <a:prstGeom prst="rect">
                <a:avLst/>
              </a:prstGeom>
              <a:solidFill>
                <a:srgbClr val="383838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Rectangle 1495"/>
              <p:cNvSpPr>
                <a:spLocks noChangeArrowheads="1"/>
              </p:cNvSpPr>
              <p:nvPr/>
            </p:nvSpPr>
            <p:spPr bwMode="auto">
              <a:xfrm>
                <a:off x="3605" y="1347"/>
                <a:ext cx="5" cy="44"/>
              </a:xfrm>
              <a:prstGeom prst="rect">
                <a:avLst/>
              </a:prstGeom>
              <a:solidFill>
                <a:srgbClr val="2121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Rectangle 1496"/>
              <p:cNvSpPr>
                <a:spLocks noChangeArrowheads="1"/>
              </p:cNvSpPr>
              <p:nvPr/>
            </p:nvSpPr>
            <p:spPr bwMode="auto">
              <a:xfrm>
                <a:off x="3478" y="1347"/>
                <a:ext cx="4" cy="44"/>
              </a:xfrm>
              <a:prstGeom prst="rect">
                <a:avLst/>
              </a:prstGeom>
              <a:solidFill>
                <a:srgbClr val="2121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Rectangle 1497"/>
              <p:cNvSpPr>
                <a:spLocks noChangeArrowheads="1"/>
              </p:cNvSpPr>
              <p:nvPr/>
            </p:nvSpPr>
            <p:spPr bwMode="auto">
              <a:xfrm>
                <a:off x="3468" y="1388"/>
                <a:ext cx="152" cy="323"/>
              </a:xfrm>
              <a:prstGeom prst="rect">
                <a:avLst/>
              </a:prstGeom>
              <a:solidFill>
                <a:srgbClr val="33333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Rectangle 1498"/>
              <p:cNvSpPr>
                <a:spLocks noChangeArrowheads="1"/>
              </p:cNvSpPr>
              <p:nvPr/>
            </p:nvSpPr>
            <p:spPr bwMode="auto">
              <a:xfrm>
                <a:off x="3468" y="1700"/>
                <a:ext cx="152" cy="11"/>
              </a:xfrm>
              <a:prstGeom prst="rect">
                <a:avLst/>
              </a:prstGeom>
              <a:solidFill>
                <a:srgbClr val="383838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Freeform 1499"/>
              <p:cNvSpPr>
                <a:spLocks/>
              </p:cNvSpPr>
              <p:nvPr/>
            </p:nvSpPr>
            <p:spPr bwMode="auto">
              <a:xfrm>
                <a:off x="2751" y="2484"/>
                <a:ext cx="255" cy="260"/>
              </a:xfrm>
              <a:custGeom>
                <a:avLst/>
                <a:gdLst>
                  <a:gd name="T0" fmla="*/ 20 w 1124"/>
                  <a:gd name="T1" fmla="*/ 0 h 1147"/>
                  <a:gd name="T2" fmla="*/ 0 w 1124"/>
                  <a:gd name="T3" fmla="*/ 20 h 1147"/>
                  <a:gd name="T4" fmla="*/ 0 w 1124"/>
                  <a:gd name="T5" fmla="*/ 86 h 1147"/>
                  <a:gd name="T6" fmla="*/ 20 w 1124"/>
                  <a:gd name="T7" fmla="*/ 106 h 1147"/>
                  <a:gd name="T8" fmla="*/ 121 w 1124"/>
                  <a:gd name="T9" fmla="*/ 106 h 1147"/>
                  <a:gd name="T10" fmla="*/ 141 w 1124"/>
                  <a:gd name="T11" fmla="*/ 126 h 1147"/>
                  <a:gd name="T12" fmla="*/ 141 w 1124"/>
                  <a:gd name="T13" fmla="*/ 924 h 1147"/>
                  <a:gd name="T14" fmla="*/ 121 w 1124"/>
                  <a:gd name="T15" fmla="*/ 944 h 1147"/>
                  <a:gd name="T16" fmla="*/ 20 w 1124"/>
                  <a:gd name="T17" fmla="*/ 944 h 1147"/>
                  <a:gd name="T18" fmla="*/ 0 w 1124"/>
                  <a:gd name="T19" fmla="*/ 964 h 1147"/>
                  <a:gd name="T20" fmla="*/ 0 w 1124"/>
                  <a:gd name="T21" fmla="*/ 1127 h 1147"/>
                  <a:gd name="T22" fmla="*/ 20 w 1124"/>
                  <a:gd name="T23" fmla="*/ 1147 h 1147"/>
                  <a:gd name="T24" fmla="*/ 1104 w 1124"/>
                  <a:gd name="T25" fmla="*/ 1147 h 1147"/>
                  <a:gd name="T26" fmla="*/ 1124 w 1124"/>
                  <a:gd name="T27" fmla="*/ 1127 h 1147"/>
                  <a:gd name="T28" fmla="*/ 1124 w 1124"/>
                  <a:gd name="T29" fmla="*/ 20 h 1147"/>
                  <a:gd name="T30" fmla="*/ 1104 w 1124"/>
                  <a:gd name="T31" fmla="*/ 0 h 1147"/>
                  <a:gd name="T32" fmla="*/ 20 w 1124"/>
                  <a:gd name="T33" fmla="*/ 0 h 1147"/>
                  <a:gd name="T34" fmla="*/ 20 w 1124"/>
                  <a:gd name="T35" fmla="*/ 0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4" h="1147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lnTo>
                      <a:pt x="0" y="86"/>
                    </a:lnTo>
                    <a:cubicBezTo>
                      <a:pt x="0" y="97"/>
                      <a:pt x="9" y="106"/>
                      <a:pt x="20" y="106"/>
                    </a:cubicBezTo>
                    <a:lnTo>
                      <a:pt x="121" y="106"/>
                    </a:lnTo>
                    <a:cubicBezTo>
                      <a:pt x="132" y="106"/>
                      <a:pt x="141" y="115"/>
                      <a:pt x="141" y="126"/>
                    </a:cubicBezTo>
                    <a:lnTo>
                      <a:pt x="141" y="924"/>
                    </a:lnTo>
                    <a:cubicBezTo>
                      <a:pt x="141" y="935"/>
                      <a:pt x="132" y="944"/>
                      <a:pt x="121" y="944"/>
                    </a:cubicBezTo>
                    <a:lnTo>
                      <a:pt x="20" y="944"/>
                    </a:lnTo>
                    <a:cubicBezTo>
                      <a:pt x="9" y="944"/>
                      <a:pt x="0" y="953"/>
                      <a:pt x="0" y="964"/>
                    </a:cubicBezTo>
                    <a:lnTo>
                      <a:pt x="0" y="1127"/>
                    </a:lnTo>
                    <a:cubicBezTo>
                      <a:pt x="0" y="1138"/>
                      <a:pt x="9" y="1147"/>
                      <a:pt x="20" y="1147"/>
                    </a:cubicBezTo>
                    <a:lnTo>
                      <a:pt x="1104" y="1147"/>
                    </a:lnTo>
                    <a:cubicBezTo>
                      <a:pt x="1115" y="1147"/>
                      <a:pt x="1124" y="1138"/>
                      <a:pt x="1124" y="1127"/>
                    </a:cubicBezTo>
                    <a:lnTo>
                      <a:pt x="1124" y="20"/>
                    </a:lnTo>
                    <a:cubicBezTo>
                      <a:pt x="1124" y="9"/>
                      <a:pt x="1115" y="0"/>
                      <a:pt x="1104" y="0"/>
                    </a:cubicBez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Freeform 1500"/>
              <p:cNvSpPr>
                <a:spLocks/>
              </p:cNvSpPr>
              <p:nvPr/>
            </p:nvSpPr>
            <p:spPr bwMode="auto">
              <a:xfrm>
                <a:off x="2940" y="2691"/>
                <a:ext cx="45" cy="23"/>
              </a:xfrm>
              <a:custGeom>
                <a:avLst/>
                <a:gdLst>
                  <a:gd name="T0" fmla="*/ 9 w 200"/>
                  <a:gd name="T1" fmla="*/ 102 h 102"/>
                  <a:gd name="T2" fmla="*/ 0 w 200"/>
                  <a:gd name="T3" fmla="*/ 76 h 102"/>
                  <a:gd name="T4" fmla="*/ 167 w 200"/>
                  <a:gd name="T5" fmla="*/ 3 h 102"/>
                  <a:gd name="T6" fmla="*/ 192 w 200"/>
                  <a:gd name="T7" fmla="*/ 12 h 102"/>
                  <a:gd name="T8" fmla="*/ 183 w 200"/>
                  <a:gd name="T9" fmla="*/ 48 h 102"/>
                  <a:gd name="T10" fmla="*/ 182 w 200"/>
                  <a:gd name="T11" fmla="*/ 46 h 102"/>
                  <a:gd name="T12" fmla="*/ 181 w 200"/>
                  <a:gd name="T13" fmla="*/ 18 h 102"/>
                  <a:gd name="T14" fmla="*/ 175 w 200"/>
                  <a:gd name="T15" fmla="*/ 18 h 102"/>
                  <a:gd name="T16" fmla="*/ 9 w 20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02">
                    <a:moveTo>
                      <a:pt x="9" y="102"/>
                    </a:moveTo>
                    <a:lnTo>
                      <a:pt x="0" y="76"/>
                    </a:lnTo>
                    <a:cubicBezTo>
                      <a:pt x="0" y="76"/>
                      <a:pt x="135" y="9"/>
                      <a:pt x="167" y="3"/>
                    </a:cubicBezTo>
                    <a:cubicBezTo>
                      <a:pt x="186" y="0"/>
                      <a:pt x="189" y="4"/>
                      <a:pt x="192" y="12"/>
                    </a:cubicBezTo>
                    <a:cubicBezTo>
                      <a:pt x="200" y="27"/>
                      <a:pt x="188" y="47"/>
                      <a:pt x="183" y="48"/>
                    </a:cubicBezTo>
                    <a:lnTo>
                      <a:pt x="182" y="46"/>
                    </a:lnTo>
                    <a:cubicBezTo>
                      <a:pt x="186" y="24"/>
                      <a:pt x="181" y="20"/>
                      <a:pt x="181" y="18"/>
                    </a:cubicBezTo>
                    <a:cubicBezTo>
                      <a:pt x="181" y="18"/>
                      <a:pt x="179" y="17"/>
                      <a:pt x="175" y="18"/>
                    </a:cubicBezTo>
                    <a:cubicBezTo>
                      <a:pt x="160" y="18"/>
                      <a:pt x="68" y="67"/>
                      <a:pt x="9" y="102"/>
                    </a:cubicBez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Freeform 1501"/>
              <p:cNvSpPr>
                <a:spLocks/>
              </p:cNvSpPr>
              <p:nvPr/>
            </p:nvSpPr>
            <p:spPr bwMode="auto">
              <a:xfrm>
                <a:off x="2942" y="2693"/>
                <a:ext cx="41" cy="21"/>
              </a:xfrm>
              <a:custGeom>
                <a:avLst/>
                <a:gdLst>
                  <a:gd name="T0" fmla="*/ 0 w 182"/>
                  <a:gd name="T1" fmla="*/ 85 h 91"/>
                  <a:gd name="T2" fmla="*/ 166 w 182"/>
                  <a:gd name="T3" fmla="*/ 0 h 91"/>
                  <a:gd name="T4" fmla="*/ 172 w 182"/>
                  <a:gd name="T5" fmla="*/ 0 h 91"/>
                  <a:gd name="T6" fmla="*/ 173 w 182"/>
                  <a:gd name="T7" fmla="*/ 35 h 91"/>
                  <a:gd name="T8" fmla="*/ 172 w 182"/>
                  <a:gd name="T9" fmla="*/ 7 h 91"/>
                  <a:gd name="T10" fmla="*/ 166 w 182"/>
                  <a:gd name="T11" fmla="*/ 7 h 91"/>
                  <a:gd name="T12" fmla="*/ 0 w 182"/>
                  <a:gd name="T13" fmla="*/ 91 h 91"/>
                  <a:gd name="T14" fmla="*/ 0 w 182"/>
                  <a:gd name="T15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91">
                    <a:moveTo>
                      <a:pt x="0" y="85"/>
                    </a:moveTo>
                    <a:cubicBezTo>
                      <a:pt x="59" y="49"/>
                      <a:pt x="151" y="0"/>
                      <a:pt x="166" y="0"/>
                    </a:cubicBezTo>
                    <a:cubicBezTo>
                      <a:pt x="170" y="0"/>
                      <a:pt x="172" y="0"/>
                      <a:pt x="172" y="0"/>
                    </a:cubicBezTo>
                    <a:cubicBezTo>
                      <a:pt x="172" y="2"/>
                      <a:pt x="182" y="18"/>
                      <a:pt x="173" y="35"/>
                    </a:cubicBezTo>
                    <a:cubicBezTo>
                      <a:pt x="177" y="13"/>
                      <a:pt x="172" y="9"/>
                      <a:pt x="172" y="7"/>
                    </a:cubicBezTo>
                    <a:cubicBezTo>
                      <a:pt x="172" y="7"/>
                      <a:pt x="170" y="7"/>
                      <a:pt x="166" y="7"/>
                    </a:cubicBezTo>
                    <a:cubicBezTo>
                      <a:pt x="151" y="7"/>
                      <a:pt x="59" y="56"/>
                      <a:pt x="0" y="91"/>
                    </a:cubicBez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5A0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Rectangle 1502"/>
              <p:cNvSpPr>
                <a:spLocks noChangeArrowheads="1"/>
              </p:cNvSpPr>
              <p:nvPr/>
            </p:nvSpPr>
            <p:spPr bwMode="auto">
              <a:xfrm>
                <a:off x="2751" y="2674"/>
                <a:ext cx="39" cy="16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Rectangle 1503"/>
              <p:cNvSpPr>
                <a:spLocks noChangeArrowheads="1"/>
              </p:cNvSpPr>
              <p:nvPr/>
            </p:nvSpPr>
            <p:spPr bwMode="auto">
              <a:xfrm>
                <a:off x="2751" y="2688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Rectangle 1504"/>
              <p:cNvSpPr>
                <a:spLocks noChangeArrowheads="1"/>
              </p:cNvSpPr>
              <p:nvPr/>
            </p:nvSpPr>
            <p:spPr bwMode="auto">
              <a:xfrm>
                <a:off x="2757" y="2678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Rectangle 1505"/>
              <p:cNvSpPr>
                <a:spLocks noChangeArrowheads="1"/>
              </p:cNvSpPr>
              <p:nvPr/>
            </p:nvSpPr>
            <p:spPr bwMode="auto">
              <a:xfrm>
                <a:off x="2757" y="2685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Rectangle 1506"/>
              <p:cNvSpPr>
                <a:spLocks noChangeArrowheads="1"/>
              </p:cNvSpPr>
              <p:nvPr/>
            </p:nvSpPr>
            <p:spPr bwMode="auto">
              <a:xfrm>
                <a:off x="2751" y="2649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Rectangle 1507"/>
              <p:cNvSpPr>
                <a:spLocks noChangeArrowheads="1"/>
              </p:cNvSpPr>
              <p:nvPr/>
            </p:nvSpPr>
            <p:spPr bwMode="auto">
              <a:xfrm>
                <a:off x="2751" y="2664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Rectangle 1508"/>
              <p:cNvSpPr>
                <a:spLocks noChangeArrowheads="1"/>
              </p:cNvSpPr>
              <p:nvPr/>
            </p:nvSpPr>
            <p:spPr bwMode="auto">
              <a:xfrm>
                <a:off x="2757" y="2654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Rectangle 1509"/>
              <p:cNvSpPr>
                <a:spLocks noChangeArrowheads="1"/>
              </p:cNvSpPr>
              <p:nvPr/>
            </p:nvSpPr>
            <p:spPr bwMode="auto">
              <a:xfrm>
                <a:off x="2757" y="2660"/>
                <a:ext cx="33" cy="2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Rectangle 1510"/>
              <p:cNvSpPr>
                <a:spLocks noChangeArrowheads="1"/>
              </p:cNvSpPr>
              <p:nvPr/>
            </p:nvSpPr>
            <p:spPr bwMode="auto">
              <a:xfrm>
                <a:off x="2751" y="2625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Rectangle 1511"/>
              <p:cNvSpPr>
                <a:spLocks noChangeArrowheads="1"/>
              </p:cNvSpPr>
              <p:nvPr/>
            </p:nvSpPr>
            <p:spPr bwMode="auto">
              <a:xfrm>
                <a:off x="2751" y="2640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Rectangle 1512"/>
              <p:cNvSpPr>
                <a:spLocks noChangeArrowheads="1"/>
              </p:cNvSpPr>
              <p:nvPr/>
            </p:nvSpPr>
            <p:spPr bwMode="auto">
              <a:xfrm>
                <a:off x="2757" y="2629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Rectangle 1513"/>
              <p:cNvSpPr>
                <a:spLocks noChangeArrowheads="1"/>
              </p:cNvSpPr>
              <p:nvPr/>
            </p:nvSpPr>
            <p:spPr bwMode="auto">
              <a:xfrm>
                <a:off x="2757" y="2636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Rectangle 1514"/>
              <p:cNvSpPr>
                <a:spLocks noChangeArrowheads="1"/>
              </p:cNvSpPr>
              <p:nvPr/>
            </p:nvSpPr>
            <p:spPr bwMode="auto">
              <a:xfrm>
                <a:off x="2751" y="2601"/>
                <a:ext cx="39" cy="16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Rectangle 1515"/>
              <p:cNvSpPr>
                <a:spLocks noChangeArrowheads="1"/>
              </p:cNvSpPr>
              <p:nvPr/>
            </p:nvSpPr>
            <p:spPr bwMode="auto">
              <a:xfrm>
                <a:off x="2751" y="2615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Rectangle 1516"/>
              <p:cNvSpPr>
                <a:spLocks noChangeArrowheads="1"/>
              </p:cNvSpPr>
              <p:nvPr/>
            </p:nvSpPr>
            <p:spPr bwMode="auto">
              <a:xfrm>
                <a:off x="2757" y="2605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Rectangle 1517"/>
              <p:cNvSpPr>
                <a:spLocks noChangeArrowheads="1"/>
              </p:cNvSpPr>
              <p:nvPr/>
            </p:nvSpPr>
            <p:spPr bwMode="auto">
              <a:xfrm>
                <a:off x="2757" y="2612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Rectangle 1518"/>
              <p:cNvSpPr>
                <a:spLocks noChangeArrowheads="1"/>
              </p:cNvSpPr>
              <p:nvPr/>
            </p:nvSpPr>
            <p:spPr bwMode="auto">
              <a:xfrm>
                <a:off x="2751" y="2576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Rectangle 1519"/>
              <p:cNvSpPr>
                <a:spLocks noChangeArrowheads="1"/>
              </p:cNvSpPr>
              <p:nvPr/>
            </p:nvSpPr>
            <p:spPr bwMode="auto">
              <a:xfrm>
                <a:off x="2751" y="2591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Rectangle 1520"/>
              <p:cNvSpPr>
                <a:spLocks noChangeArrowheads="1"/>
              </p:cNvSpPr>
              <p:nvPr/>
            </p:nvSpPr>
            <p:spPr bwMode="auto">
              <a:xfrm>
                <a:off x="2757" y="2581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Rectangle 1521"/>
              <p:cNvSpPr>
                <a:spLocks noChangeArrowheads="1"/>
              </p:cNvSpPr>
              <p:nvPr/>
            </p:nvSpPr>
            <p:spPr bwMode="auto">
              <a:xfrm>
                <a:off x="2757" y="2587"/>
                <a:ext cx="33" cy="2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Rectangle 1522"/>
              <p:cNvSpPr>
                <a:spLocks noChangeArrowheads="1"/>
              </p:cNvSpPr>
              <p:nvPr/>
            </p:nvSpPr>
            <p:spPr bwMode="auto">
              <a:xfrm>
                <a:off x="2751" y="2552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Rectangle 1523"/>
              <p:cNvSpPr>
                <a:spLocks noChangeArrowheads="1"/>
              </p:cNvSpPr>
              <p:nvPr/>
            </p:nvSpPr>
            <p:spPr bwMode="auto">
              <a:xfrm>
                <a:off x="2751" y="2567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Rectangle 1524"/>
              <p:cNvSpPr>
                <a:spLocks noChangeArrowheads="1"/>
              </p:cNvSpPr>
              <p:nvPr/>
            </p:nvSpPr>
            <p:spPr bwMode="auto">
              <a:xfrm>
                <a:off x="2757" y="2556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Rectangle 1525"/>
              <p:cNvSpPr>
                <a:spLocks noChangeArrowheads="1"/>
              </p:cNvSpPr>
              <p:nvPr/>
            </p:nvSpPr>
            <p:spPr bwMode="auto">
              <a:xfrm>
                <a:off x="2757" y="2563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Rectangle 1526"/>
              <p:cNvSpPr>
                <a:spLocks noChangeArrowheads="1"/>
              </p:cNvSpPr>
              <p:nvPr/>
            </p:nvSpPr>
            <p:spPr bwMode="auto">
              <a:xfrm>
                <a:off x="2751" y="2528"/>
                <a:ext cx="39" cy="16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Rectangle 1527"/>
              <p:cNvSpPr>
                <a:spLocks noChangeArrowheads="1"/>
              </p:cNvSpPr>
              <p:nvPr/>
            </p:nvSpPr>
            <p:spPr bwMode="auto">
              <a:xfrm>
                <a:off x="2751" y="2543"/>
                <a:ext cx="39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Rectangle 1528"/>
              <p:cNvSpPr>
                <a:spLocks noChangeArrowheads="1"/>
              </p:cNvSpPr>
              <p:nvPr/>
            </p:nvSpPr>
            <p:spPr bwMode="auto">
              <a:xfrm>
                <a:off x="2757" y="2532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Rectangle 1529"/>
              <p:cNvSpPr>
                <a:spLocks noChangeArrowheads="1"/>
              </p:cNvSpPr>
              <p:nvPr/>
            </p:nvSpPr>
            <p:spPr bwMode="auto">
              <a:xfrm>
                <a:off x="2757" y="2539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Rectangle 1530"/>
              <p:cNvSpPr>
                <a:spLocks noChangeArrowheads="1"/>
              </p:cNvSpPr>
              <p:nvPr/>
            </p:nvSpPr>
            <p:spPr bwMode="auto">
              <a:xfrm>
                <a:off x="2751" y="2503"/>
                <a:ext cx="39" cy="17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Rectangle 1531"/>
              <p:cNvSpPr>
                <a:spLocks noChangeArrowheads="1"/>
              </p:cNvSpPr>
              <p:nvPr/>
            </p:nvSpPr>
            <p:spPr bwMode="auto">
              <a:xfrm>
                <a:off x="2751" y="2518"/>
                <a:ext cx="39" cy="2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Rectangle 1532"/>
              <p:cNvSpPr>
                <a:spLocks noChangeArrowheads="1"/>
              </p:cNvSpPr>
              <p:nvPr/>
            </p:nvSpPr>
            <p:spPr bwMode="auto">
              <a:xfrm>
                <a:off x="2757" y="2508"/>
                <a:ext cx="33" cy="8"/>
              </a:xfrm>
              <a:prstGeom prst="rect">
                <a:avLst/>
              </a:prstGeom>
              <a:solidFill>
                <a:srgbClr val="F1D58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Rectangle 1533"/>
              <p:cNvSpPr>
                <a:spLocks noChangeArrowheads="1"/>
              </p:cNvSpPr>
              <p:nvPr/>
            </p:nvSpPr>
            <p:spPr bwMode="auto">
              <a:xfrm>
                <a:off x="2757" y="2515"/>
                <a:ext cx="33" cy="1"/>
              </a:xfrm>
              <a:prstGeom prst="rect">
                <a:avLst/>
              </a:prstGeom>
              <a:solidFill>
                <a:srgbClr val="D3BA7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Freeform 1534"/>
              <p:cNvSpPr>
                <a:spLocks/>
              </p:cNvSpPr>
              <p:nvPr/>
            </p:nvSpPr>
            <p:spPr bwMode="auto">
              <a:xfrm>
                <a:off x="2938" y="2708"/>
                <a:ext cx="44" cy="17"/>
              </a:xfrm>
              <a:custGeom>
                <a:avLst/>
                <a:gdLst>
                  <a:gd name="T0" fmla="*/ 11 w 195"/>
                  <a:gd name="T1" fmla="*/ 74 h 74"/>
                  <a:gd name="T2" fmla="*/ 0 w 195"/>
                  <a:gd name="T3" fmla="*/ 54 h 74"/>
                  <a:gd name="T4" fmla="*/ 193 w 195"/>
                  <a:gd name="T5" fmla="*/ 0 h 74"/>
                  <a:gd name="T6" fmla="*/ 195 w 195"/>
                  <a:gd name="T7" fmla="*/ 8 h 74"/>
                  <a:gd name="T8" fmla="*/ 11 w 195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74">
                    <a:moveTo>
                      <a:pt x="11" y="74"/>
                    </a:moveTo>
                    <a:lnTo>
                      <a:pt x="0" y="54"/>
                    </a:lnTo>
                    <a:lnTo>
                      <a:pt x="193" y="0"/>
                    </a:lnTo>
                    <a:lnTo>
                      <a:pt x="195" y="8"/>
                    </a:lnTo>
                    <a:lnTo>
                      <a:pt x="11" y="7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Freeform 1535"/>
              <p:cNvSpPr>
                <a:spLocks/>
              </p:cNvSpPr>
              <p:nvPr/>
            </p:nvSpPr>
            <p:spPr bwMode="auto">
              <a:xfrm>
                <a:off x="2938" y="2708"/>
                <a:ext cx="44" cy="17"/>
              </a:xfrm>
              <a:custGeom>
                <a:avLst/>
                <a:gdLst>
                  <a:gd name="T0" fmla="*/ 0 w 195"/>
                  <a:gd name="T1" fmla="*/ 54 h 74"/>
                  <a:gd name="T2" fmla="*/ 11 w 195"/>
                  <a:gd name="T3" fmla="*/ 70 h 74"/>
                  <a:gd name="T4" fmla="*/ 191 w 195"/>
                  <a:gd name="T5" fmla="*/ 5 h 74"/>
                  <a:gd name="T6" fmla="*/ 193 w 195"/>
                  <a:gd name="T7" fmla="*/ 0 h 74"/>
                  <a:gd name="T8" fmla="*/ 195 w 195"/>
                  <a:gd name="T9" fmla="*/ 8 h 74"/>
                  <a:gd name="T10" fmla="*/ 11 w 195"/>
                  <a:gd name="T11" fmla="*/ 74 h 74"/>
                  <a:gd name="T12" fmla="*/ 0 w 195"/>
                  <a:gd name="T13" fmla="*/ 5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74">
                    <a:moveTo>
                      <a:pt x="0" y="54"/>
                    </a:moveTo>
                    <a:lnTo>
                      <a:pt x="11" y="70"/>
                    </a:lnTo>
                    <a:lnTo>
                      <a:pt x="191" y="5"/>
                    </a:lnTo>
                    <a:lnTo>
                      <a:pt x="193" y="0"/>
                    </a:lnTo>
                    <a:lnTo>
                      <a:pt x="195" y="8"/>
                    </a:lnTo>
                    <a:lnTo>
                      <a:pt x="11" y="7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5A0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Freeform 1536"/>
              <p:cNvSpPr>
                <a:spLocks/>
              </p:cNvSpPr>
              <p:nvPr/>
            </p:nvSpPr>
            <p:spPr bwMode="auto">
              <a:xfrm>
                <a:off x="2873" y="2727"/>
                <a:ext cx="45" cy="2"/>
              </a:xfrm>
              <a:custGeom>
                <a:avLst/>
                <a:gdLst>
                  <a:gd name="T0" fmla="*/ 4 w 200"/>
                  <a:gd name="T1" fmla="*/ 8 h 10"/>
                  <a:gd name="T2" fmla="*/ 0 w 200"/>
                  <a:gd name="T3" fmla="*/ 0 h 10"/>
                  <a:gd name="T4" fmla="*/ 200 w 200"/>
                  <a:gd name="T5" fmla="*/ 1 h 10"/>
                  <a:gd name="T6" fmla="*/ 199 w 200"/>
                  <a:gd name="T7" fmla="*/ 10 h 10"/>
                  <a:gd name="T8" fmla="*/ 4 w 200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10">
                    <a:moveTo>
                      <a:pt x="4" y="8"/>
                    </a:moveTo>
                    <a:lnTo>
                      <a:pt x="0" y="0"/>
                    </a:lnTo>
                    <a:lnTo>
                      <a:pt x="200" y="1"/>
                    </a:lnTo>
                    <a:lnTo>
                      <a:pt x="199" y="1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Freeform 1537"/>
              <p:cNvSpPr>
                <a:spLocks/>
              </p:cNvSpPr>
              <p:nvPr/>
            </p:nvSpPr>
            <p:spPr bwMode="auto">
              <a:xfrm>
                <a:off x="2873" y="2727"/>
                <a:ext cx="45" cy="2"/>
              </a:xfrm>
              <a:custGeom>
                <a:avLst/>
                <a:gdLst>
                  <a:gd name="T0" fmla="*/ 0 w 200"/>
                  <a:gd name="T1" fmla="*/ 0 h 10"/>
                  <a:gd name="T2" fmla="*/ 5 w 200"/>
                  <a:gd name="T3" fmla="*/ 4 h 10"/>
                  <a:gd name="T4" fmla="*/ 197 w 200"/>
                  <a:gd name="T5" fmla="*/ 6 h 10"/>
                  <a:gd name="T6" fmla="*/ 200 w 200"/>
                  <a:gd name="T7" fmla="*/ 1 h 10"/>
                  <a:gd name="T8" fmla="*/ 199 w 200"/>
                  <a:gd name="T9" fmla="*/ 10 h 10"/>
                  <a:gd name="T10" fmla="*/ 4 w 200"/>
                  <a:gd name="T11" fmla="*/ 8 h 10"/>
                  <a:gd name="T12" fmla="*/ 0 w 20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0">
                    <a:moveTo>
                      <a:pt x="0" y="0"/>
                    </a:moveTo>
                    <a:lnTo>
                      <a:pt x="5" y="4"/>
                    </a:lnTo>
                    <a:lnTo>
                      <a:pt x="197" y="6"/>
                    </a:lnTo>
                    <a:lnTo>
                      <a:pt x="200" y="1"/>
                    </a:lnTo>
                    <a:lnTo>
                      <a:pt x="199" y="10"/>
                    </a:lnTo>
                    <a:lnTo>
                      <a:pt x="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A0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Freeform 1538"/>
              <p:cNvSpPr>
                <a:spLocks/>
              </p:cNvSpPr>
              <p:nvPr/>
            </p:nvSpPr>
            <p:spPr bwMode="auto">
              <a:xfrm>
                <a:off x="2919" y="2506"/>
                <a:ext cx="12" cy="12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9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9"/>
                      <a:pt x="53" y="44"/>
                    </a:cubicBezTo>
                    <a:lnTo>
                      <a:pt x="53" y="8"/>
                    </a:lnTo>
                    <a:cubicBezTo>
                      <a:pt x="53" y="4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4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Freeform 1539"/>
              <p:cNvSpPr>
                <a:spLocks/>
              </p:cNvSpPr>
              <p:nvPr/>
            </p:nvSpPr>
            <p:spPr bwMode="auto">
              <a:xfrm>
                <a:off x="2919" y="2531"/>
                <a:ext cx="12" cy="12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8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8"/>
                      <a:pt x="53" y="44"/>
                    </a:cubicBezTo>
                    <a:lnTo>
                      <a:pt x="53" y="8"/>
                    </a:lnTo>
                    <a:cubicBezTo>
                      <a:pt x="53" y="3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Freeform 1540"/>
              <p:cNvSpPr>
                <a:spLocks/>
              </p:cNvSpPr>
              <p:nvPr/>
            </p:nvSpPr>
            <p:spPr bwMode="auto">
              <a:xfrm>
                <a:off x="2914" y="2556"/>
                <a:ext cx="16" cy="12"/>
              </a:xfrm>
              <a:custGeom>
                <a:avLst/>
                <a:gdLst>
                  <a:gd name="T0" fmla="*/ 0 w 69"/>
                  <a:gd name="T1" fmla="*/ 45 h 53"/>
                  <a:gd name="T2" fmla="*/ 8 w 69"/>
                  <a:gd name="T3" fmla="*/ 53 h 53"/>
                  <a:gd name="T4" fmla="*/ 61 w 69"/>
                  <a:gd name="T5" fmla="*/ 53 h 53"/>
                  <a:gd name="T6" fmla="*/ 69 w 69"/>
                  <a:gd name="T7" fmla="*/ 45 h 53"/>
                  <a:gd name="T8" fmla="*/ 69 w 69"/>
                  <a:gd name="T9" fmla="*/ 9 h 53"/>
                  <a:gd name="T10" fmla="*/ 61 w 69"/>
                  <a:gd name="T11" fmla="*/ 0 h 53"/>
                  <a:gd name="T12" fmla="*/ 8 w 69"/>
                  <a:gd name="T13" fmla="*/ 0 h 53"/>
                  <a:gd name="T14" fmla="*/ 0 w 69"/>
                  <a:gd name="T15" fmla="*/ 9 h 53"/>
                  <a:gd name="T16" fmla="*/ 0 w 69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53">
                    <a:moveTo>
                      <a:pt x="0" y="45"/>
                    </a:moveTo>
                    <a:cubicBezTo>
                      <a:pt x="0" y="49"/>
                      <a:pt x="4" y="53"/>
                      <a:pt x="8" y="53"/>
                    </a:cubicBezTo>
                    <a:lnTo>
                      <a:pt x="61" y="53"/>
                    </a:lnTo>
                    <a:cubicBezTo>
                      <a:pt x="65" y="53"/>
                      <a:pt x="69" y="49"/>
                      <a:pt x="69" y="45"/>
                    </a:cubicBezTo>
                    <a:lnTo>
                      <a:pt x="69" y="9"/>
                    </a:lnTo>
                    <a:cubicBezTo>
                      <a:pt x="69" y="4"/>
                      <a:pt x="65" y="0"/>
                      <a:pt x="61" y="0"/>
                    </a:cubicBezTo>
                    <a:lnTo>
                      <a:pt x="8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Freeform 1541"/>
              <p:cNvSpPr>
                <a:spLocks/>
              </p:cNvSpPr>
              <p:nvPr/>
            </p:nvSpPr>
            <p:spPr bwMode="auto">
              <a:xfrm>
                <a:off x="2919" y="2582"/>
                <a:ext cx="12" cy="13"/>
              </a:xfrm>
              <a:custGeom>
                <a:avLst/>
                <a:gdLst>
                  <a:gd name="T0" fmla="*/ 0 w 53"/>
                  <a:gd name="T1" fmla="*/ 44 h 53"/>
                  <a:gd name="T2" fmla="*/ 9 w 53"/>
                  <a:gd name="T3" fmla="*/ 53 h 53"/>
                  <a:gd name="T4" fmla="*/ 44 w 53"/>
                  <a:gd name="T5" fmla="*/ 53 h 53"/>
                  <a:gd name="T6" fmla="*/ 53 w 53"/>
                  <a:gd name="T7" fmla="*/ 44 h 53"/>
                  <a:gd name="T8" fmla="*/ 53 w 53"/>
                  <a:gd name="T9" fmla="*/ 9 h 53"/>
                  <a:gd name="T10" fmla="*/ 44 w 53"/>
                  <a:gd name="T11" fmla="*/ 0 h 53"/>
                  <a:gd name="T12" fmla="*/ 9 w 53"/>
                  <a:gd name="T13" fmla="*/ 0 h 53"/>
                  <a:gd name="T14" fmla="*/ 0 w 53"/>
                  <a:gd name="T15" fmla="*/ 9 h 53"/>
                  <a:gd name="T16" fmla="*/ 0 w 53"/>
                  <a:gd name="T17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0" y="44"/>
                    </a:moveTo>
                    <a:cubicBezTo>
                      <a:pt x="0" y="49"/>
                      <a:pt x="4" y="53"/>
                      <a:pt x="9" y="53"/>
                    </a:cubicBezTo>
                    <a:lnTo>
                      <a:pt x="44" y="53"/>
                    </a:lnTo>
                    <a:cubicBezTo>
                      <a:pt x="49" y="53"/>
                      <a:pt x="53" y="49"/>
                      <a:pt x="53" y="44"/>
                    </a:cubicBezTo>
                    <a:lnTo>
                      <a:pt x="53" y="9"/>
                    </a:lnTo>
                    <a:cubicBezTo>
                      <a:pt x="53" y="4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Freeform 1542"/>
              <p:cNvSpPr>
                <a:spLocks/>
              </p:cNvSpPr>
              <p:nvPr/>
            </p:nvSpPr>
            <p:spPr bwMode="auto">
              <a:xfrm>
                <a:off x="2919" y="2631"/>
                <a:ext cx="12" cy="11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8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8"/>
                      <a:pt x="53" y="44"/>
                    </a:cubicBezTo>
                    <a:lnTo>
                      <a:pt x="53" y="8"/>
                    </a:lnTo>
                    <a:cubicBezTo>
                      <a:pt x="53" y="3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Freeform 1543"/>
              <p:cNvSpPr>
                <a:spLocks/>
              </p:cNvSpPr>
              <p:nvPr/>
            </p:nvSpPr>
            <p:spPr bwMode="auto">
              <a:xfrm>
                <a:off x="2919" y="2680"/>
                <a:ext cx="12" cy="12"/>
              </a:xfrm>
              <a:custGeom>
                <a:avLst/>
                <a:gdLst>
                  <a:gd name="T0" fmla="*/ 0 w 53"/>
                  <a:gd name="T1" fmla="*/ 44 h 52"/>
                  <a:gd name="T2" fmla="*/ 9 w 53"/>
                  <a:gd name="T3" fmla="*/ 52 h 52"/>
                  <a:gd name="T4" fmla="*/ 44 w 53"/>
                  <a:gd name="T5" fmla="*/ 52 h 52"/>
                  <a:gd name="T6" fmla="*/ 53 w 53"/>
                  <a:gd name="T7" fmla="*/ 44 h 52"/>
                  <a:gd name="T8" fmla="*/ 53 w 53"/>
                  <a:gd name="T9" fmla="*/ 8 h 52"/>
                  <a:gd name="T10" fmla="*/ 44 w 53"/>
                  <a:gd name="T11" fmla="*/ 0 h 52"/>
                  <a:gd name="T12" fmla="*/ 9 w 53"/>
                  <a:gd name="T13" fmla="*/ 0 h 52"/>
                  <a:gd name="T14" fmla="*/ 0 w 53"/>
                  <a:gd name="T15" fmla="*/ 8 h 52"/>
                  <a:gd name="T16" fmla="*/ 0 w 53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0" y="44"/>
                    </a:moveTo>
                    <a:cubicBezTo>
                      <a:pt x="0" y="48"/>
                      <a:pt x="4" y="52"/>
                      <a:pt x="9" y="52"/>
                    </a:cubicBezTo>
                    <a:lnTo>
                      <a:pt x="44" y="52"/>
                    </a:lnTo>
                    <a:cubicBezTo>
                      <a:pt x="49" y="52"/>
                      <a:pt x="53" y="48"/>
                      <a:pt x="53" y="44"/>
                    </a:cubicBezTo>
                    <a:lnTo>
                      <a:pt x="53" y="8"/>
                    </a:lnTo>
                    <a:cubicBezTo>
                      <a:pt x="53" y="3"/>
                      <a:pt x="49" y="0"/>
                      <a:pt x="44" y="0"/>
                    </a:cubicBezTo>
                    <a:lnTo>
                      <a:pt x="9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Freeform 1544"/>
              <p:cNvSpPr>
                <a:spLocks/>
              </p:cNvSpPr>
              <p:nvPr/>
            </p:nvSpPr>
            <p:spPr bwMode="auto">
              <a:xfrm>
                <a:off x="2925" y="2655"/>
                <a:ext cx="11" cy="12"/>
              </a:xfrm>
              <a:custGeom>
                <a:avLst/>
                <a:gdLst>
                  <a:gd name="T0" fmla="*/ 0 w 52"/>
                  <a:gd name="T1" fmla="*/ 44 h 52"/>
                  <a:gd name="T2" fmla="*/ 8 w 52"/>
                  <a:gd name="T3" fmla="*/ 52 h 52"/>
                  <a:gd name="T4" fmla="*/ 44 w 52"/>
                  <a:gd name="T5" fmla="*/ 52 h 52"/>
                  <a:gd name="T6" fmla="*/ 52 w 52"/>
                  <a:gd name="T7" fmla="*/ 44 h 52"/>
                  <a:gd name="T8" fmla="*/ 52 w 52"/>
                  <a:gd name="T9" fmla="*/ 8 h 52"/>
                  <a:gd name="T10" fmla="*/ 44 w 52"/>
                  <a:gd name="T11" fmla="*/ 0 h 52"/>
                  <a:gd name="T12" fmla="*/ 8 w 52"/>
                  <a:gd name="T13" fmla="*/ 0 h 52"/>
                  <a:gd name="T14" fmla="*/ 0 w 52"/>
                  <a:gd name="T15" fmla="*/ 8 h 52"/>
                  <a:gd name="T16" fmla="*/ 0 w 52"/>
                  <a:gd name="T17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4"/>
                    </a:moveTo>
                    <a:cubicBezTo>
                      <a:pt x="0" y="48"/>
                      <a:pt x="4" y="52"/>
                      <a:pt x="8" y="52"/>
                    </a:cubicBezTo>
                    <a:lnTo>
                      <a:pt x="44" y="52"/>
                    </a:lnTo>
                    <a:cubicBezTo>
                      <a:pt x="48" y="52"/>
                      <a:pt x="52" y="48"/>
                      <a:pt x="52" y="44"/>
                    </a:cubicBezTo>
                    <a:lnTo>
                      <a:pt x="52" y="8"/>
                    </a:lnTo>
                    <a:cubicBezTo>
                      <a:pt x="52" y="3"/>
                      <a:pt x="48" y="0"/>
                      <a:pt x="44" y="0"/>
                    </a:cubicBezTo>
                    <a:lnTo>
                      <a:pt x="8" y="0"/>
                    </a:lnTo>
                    <a:cubicBezTo>
                      <a:pt x="4" y="0"/>
                      <a:pt x="0" y="3"/>
                      <a:pt x="0" y="8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Freeform 1545"/>
              <p:cNvSpPr>
                <a:spLocks/>
              </p:cNvSpPr>
              <p:nvPr/>
            </p:nvSpPr>
            <p:spPr bwMode="auto">
              <a:xfrm>
                <a:off x="2914" y="2608"/>
                <a:ext cx="16" cy="12"/>
              </a:xfrm>
              <a:custGeom>
                <a:avLst/>
                <a:gdLst>
                  <a:gd name="T0" fmla="*/ 0 w 69"/>
                  <a:gd name="T1" fmla="*/ 44 h 53"/>
                  <a:gd name="T2" fmla="*/ 8 w 69"/>
                  <a:gd name="T3" fmla="*/ 53 h 53"/>
                  <a:gd name="T4" fmla="*/ 61 w 69"/>
                  <a:gd name="T5" fmla="*/ 53 h 53"/>
                  <a:gd name="T6" fmla="*/ 69 w 69"/>
                  <a:gd name="T7" fmla="*/ 44 h 53"/>
                  <a:gd name="T8" fmla="*/ 69 w 69"/>
                  <a:gd name="T9" fmla="*/ 9 h 53"/>
                  <a:gd name="T10" fmla="*/ 61 w 69"/>
                  <a:gd name="T11" fmla="*/ 0 h 53"/>
                  <a:gd name="T12" fmla="*/ 8 w 69"/>
                  <a:gd name="T13" fmla="*/ 0 h 53"/>
                  <a:gd name="T14" fmla="*/ 0 w 69"/>
                  <a:gd name="T15" fmla="*/ 9 h 53"/>
                  <a:gd name="T16" fmla="*/ 0 w 69"/>
                  <a:gd name="T17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53">
                    <a:moveTo>
                      <a:pt x="0" y="44"/>
                    </a:moveTo>
                    <a:cubicBezTo>
                      <a:pt x="0" y="49"/>
                      <a:pt x="4" y="53"/>
                      <a:pt x="8" y="53"/>
                    </a:cubicBezTo>
                    <a:lnTo>
                      <a:pt x="61" y="53"/>
                    </a:lnTo>
                    <a:cubicBezTo>
                      <a:pt x="65" y="53"/>
                      <a:pt x="69" y="49"/>
                      <a:pt x="69" y="44"/>
                    </a:cubicBezTo>
                    <a:lnTo>
                      <a:pt x="69" y="9"/>
                    </a:lnTo>
                    <a:cubicBezTo>
                      <a:pt x="69" y="4"/>
                      <a:pt x="65" y="0"/>
                      <a:pt x="61" y="0"/>
                    </a:cubicBezTo>
                    <a:lnTo>
                      <a:pt x="8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1D5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Freeform 1546"/>
              <p:cNvSpPr>
                <a:spLocks noEditPoints="1"/>
              </p:cNvSpPr>
              <p:nvPr/>
            </p:nvSpPr>
            <p:spPr bwMode="auto">
              <a:xfrm>
                <a:off x="2751" y="2484"/>
                <a:ext cx="255" cy="260"/>
              </a:xfrm>
              <a:custGeom>
                <a:avLst/>
                <a:gdLst>
                  <a:gd name="T0" fmla="*/ 20 w 1124"/>
                  <a:gd name="T1" fmla="*/ 0 h 1147"/>
                  <a:gd name="T2" fmla="*/ 0 w 1124"/>
                  <a:gd name="T3" fmla="*/ 86 h 1147"/>
                  <a:gd name="T4" fmla="*/ 121 w 1124"/>
                  <a:gd name="T5" fmla="*/ 106 h 1147"/>
                  <a:gd name="T6" fmla="*/ 141 w 1124"/>
                  <a:gd name="T7" fmla="*/ 924 h 1147"/>
                  <a:gd name="T8" fmla="*/ 20 w 1124"/>
                  <a:gd name="T9" fmla="*/ 944 h 1147"/>
                  <a:gd name="T10" fmla="*/ 0 w 1124"/>
                  <a:gd name="T11" fmla="*/ 1127 h 1147"/>
                  <a:gd name="T12" fmla="*/ 1104 w 1124"/>
                  <a:gd name="T13" fmla="*/ 1147 h 1147"/>
                  <a:gd name="T14" fmla="*/ 1124 w 1124"/>
                  <a:gd name="T15" fmla="*/ 20 h 1147"/>
                  <a:gd name="T16" fmla="*/ 726 w 1124"/>
                  <a:gd name="T17" fmla="*/ 106 h 1147"/>
                  <a:gd name="T18" fmla="*/ 781 w 1124"/>
                  <a:gd name="T19" fmla="*/ 86 h 1147"/>
                  <a:gd name="T20" fmla="*/ 801 w 1124"/>
                  <a:gd name="T21" fmla="*/ 140 h 1147"/>
                  <a:gd name="T22" fmla="*/ 746 w 1124"/>
                  <a:gd name="T23" fmla="*/ 160 h 1147"/>
                  <a:gd name="T24" fmla="*/ 726 w 1124"/>
                  <a:gd name="T25" fmla="*/ 106 h 1147"/>
                  <a:gd name="T26" fmla="*/ 746 w 1124"/>
                  <a:gd name="T27" fmla="*/ 197 h 1147"/>
                  <a:gd name="T28" fmla="*/ 801 w 1124"/>
                  <a:gd name="T29" fmla="*/ 217 h 1147"/>
                  <a:gd name="T30" fmla="*/ 781 w 1124"/>
                  <a:gd name="T31" fmla="*/ 271 h 1147"/>
                  <a:gd name="T32" fmla="*/ 726 w 1124"/>
                  <a:gd name="T33" fmla="*/ 251 h 1147"/>
                  <a:gd name="T34" fmla="*/ 702 w 1124"/>
                  <a:gd name="T35" fmla="*/ 328 h 1147"/>
                  <a:gd name="T36" fmla="*/ 781 w 1124"/>
                  <a:gd name="T37" fmla="*/ 308 h 1147"/>
                  <a:gd name="T38" fmla="*/ 801 w 1124"/>
                  <a:gd name="T39" fmla="*/ 363 h 1147"/>
                  <a:gd name="T40" fmla="*/ 722 w 1124"/>
                  <a:gd name="T41" fmla="*/ 383 h 1147"/>
                  <a:gd name="T42" fmla="*/ 702 w 1124"/>
                  <a:gd name="T43" fmla="*/ 328 h 1147"/>
                  <a:gd name="T44" fmla="*/ 801 w 1124"/>
                  <a:gd name="T45" fmla="*/ 478 h 1147"/>
                  <a:gd name="T46" fmla="*/ 746 w 1124"/>
                  <a:gd name="T47" fmla="*/ 498 h 1147"/>
                  <a:gd name="T48" fmla="*/ 726 w 1124"/>
                  <a:gd name="T49" fmla="*/ 443 h 1147"/>
                  <a:gd name="T50" fmla="*/ 781 w 1124"/>
                  <a:gd name="T51" fmla="*/ 423 h 1147"/>
                  <a:gd name="T52" fmla="*/ 359 w 1124"/>
                  <a:gd name="T53" fmla="*/ 1096 h 1147"/>
                  <a:gd name="T54" fmla="*/ 286 w 1124"/>
                  <a:gd name="T55" fmla="*/ 1116 h 1147"/>
                  <a:gd name="T56" fmla="*/ 266 w 1124"/>
                  <a:gd name="T57" fmla="*/ 1079 h 1147"/>
                  <a:gd name="T58" fmla="*/ 339 w 1124"/>
                  <a:gd name="T59" fmla="*/ 1059 h 1147"/>
                  <a:gd name="T60" fmla="*/ 359 w 1124"/>
                  <a:gd name="T61" fmla="*/ 1096 h 1147"/>
                  <a:gd name="T62" fmla="*/ 682 w 1124"/>
                  <a:gd name="T63" fmla="*/ 1087 h 1147"/>
                  <a:gd name="T64" fmla="*/ 600 w 1124"/>
                  <a:gd name="T65" fmla="*/ 1067 h 1147"/>
                  <a:gd name="T66" fmla="*/ 620 w 1124"/>
                  <a:gd name="T67" fmla="*/ 1030 h 1147"/>
                  <a:gd name="T68" fmla="*/ 702 w 1124"/>
                  <a:gd name="T69" fmla="*/ 1050 h 1147"/>
                  <a:gd name="T70" fmla="*/ 702 w 1124"/>
                  <a:gd name="T71" fmla="*/ 591 h 1147"/>
                  <a:gd name="T72" fmla="*/ 722 w 1124"/>
                  <a:gd name="T73" fmla="*/ 536 h 1147"/>
                  <a:gd name="T74" fmla="*/ 801 w 1124"/>
                  <a:gd name="T75" fmla="*/ 556 h 1147"/>
                  <a:gd name="T76" fmla="*/ 781 w 1124"/>
                  <a:gd name="T77" fmla="*/ 611 h 1147"/>
                  <a:gd name="T78" fmla="*/ 702 w 1124"/>
                  <a:gd name="T79" fmla="*/ 591 h 1147"/>
                  <a:gd name="T80" fmla="*/ 801 w 1124"/>
                  <a:gd name="T81" fmla="*/ 690 h 1147"/>
                  <a:gd name="T82" fmla="*/ 746 w 1124"/>
                  <a:gd name="T83" fmla="*/ 709 h 1147"/>
                  <a:gd name="T84" fmla="*/ 726 w 1124"/>
                  <a:gd name="T85" fmla="*/ 655 h 1147"/>
                  <a:gd name="T86" fmla="*/ 781 w 1124"/>
                  <a:gd name="T87" fmla="*/ 635 h 1147"/>
                  <a:gd name="T88" fmla="*/ 801 w 1124"/>
                  <a:gd name="T89" fmla="*/ 907 h 1147"/>
                  <a:gd name="T90" fmla="*/ 746 w 1124"/>
                  <a:gd name="T91" fmla="*/ 927 h 1147"/>
                  <a:gd name="T92" fmla="*/ 726 w 1124"/>
                  <a:gd name="T93" fmla="*/ 872 h 1147"/>
                  <a:gd name="T94" fmla="*/ 781 w 1124"/>
                  <a:gd name="T95" fmla="*/ 852 h 1147"/>
                  <a:gd name="T96" fmla="*/ 801 w 1124"/>
                  <a:gd name="T97" fmla="*/ 907 h 1147"/>
                  <a:gd name="T98" fmla="*/ 807 w 1124"/>
                  <a:gd name="T99" fmla="*/ 818 h 1147"/>
                  <a:gd name="T100" fmla="*/ 752 w 1124"/>
                  <a:gd name="T101" fmla="*/ 798 h 1147"/>
                  <a:gd name="T102" fmla="*/ 772 w 1124"/>
                  <a:gd name="T103" fmla="*/ 743 h 1147"/>
                  <a:gd name="T104" fmla="*/ 827 w 1124"/>
                  <a:gd name="T105" fmla="*/ 763 h 1147"/>
                  <a:gd name="T106" fmla="*/ 1060 w 1124"/>
                  <a:gd name="T107" fmla="*/ 1067 h 1147"/>
                  <a:gd name="T108" fmla="*/ 868 w 1124"/>
                  <a:gd name="T109" fmla="*/ 1087 h 1147"/>
                  <a:gd name="T110" fmla="*/ 848 w 1124"/>
                  <a:gd name="T111" fmla="*/ 919 h 1147"/>
                  <a:gd name="T112" fmla="*/ 1040 w 1124"/>
                  <a:gd name="T113" fmla="*/ 899 h 1147"/>
                  <a:gd name="T114" fmla="*/ 1060 w 1124"/>
                  <a:gd name="T115" fmla="*/ 1067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4" h="1147">
                    <a:moveTo>
                      <a:pt x="1104" y="0"/>
                    </a:moveTo>
                    <a:lnTo>
                      <a:pt x="20" y="0"/>
                    </a:lnTo>
                    <a:cubicBezTo>
                      <a:pt x="9" y="0"/>
                      <a:pt x="0" y="9"/>
                      <a:pt x="0" y="20"/>
                    </a:cubicBezTo>
                    <a:lnTo>
                      <a:pt x="0" y="86"/>
                    </a:lnTo>
                    <a:cubicBezTo>
                      <a:pt x="0" y="97"/>
                      <a:pt x="9" y="106"/>
                      <a:pt x="20" y="106"/>
                    </a:cubicBezTo>
                    <a:lnTo>
                      <a:pt x="121" y="106"/>
                    </a:lnTo>
                    <a:cubicBezTo>
                      <a:pt x="132" y="106"/>
                      <a:pt x="141" y="115"/>
                      <a:pt x="141" y="126"/>
                    </a:cubicBezTo>
                    <a:lnTo>
                      <a:pt x="141" y="924"/>
                    </a:lnTo>
                    <a:cubicBezTo>
                      <a:pt x="141" y="935"/>
                      <a:pt x="132" y="944"/>
                      <a:pt x="121" y="944"/>
                    </a:cubicBezTo>
                    <a:lnTo>
                      <a:pt x="20" y="944"/>
                    </a:lnTo>
                    <a:cubicBezTo>
                      <a:pt x="9" y="944"/>
                      <a:pt x="0" y="953"/>
                      <a:pt x="0" y="964"/>
                    </a:cubicBezTo>
                    <a:lnTo>
                      <a:pt x="0" y="1127"/>
                    </a:lnTo>
                    <a:cubicBezTo>
                      <a:pt x="0" y="1138"/>
                      <a:pt x="9" y="1147"/>
                      <a:pt x="20" y="1147"/>
                    </a:cubicBezTo>
                    <a:lnTo>
                      <a:pt x="1104" y="1147"/>
                    </a:lnTo>
                    <a:cubicBezTo>
                      <a:pt x="1115" y="1147"/>
                      <a:pt x="1124" y="1138"/>
                      <a:pt x="1124" y="1127"/>
                    </a:cubicBezTo>
                    <a:lnTo>
                      <a:pt x="1124" y="20"/>
                    </a:lnTo>
                    <a:cubicBezTo>
                      <a:pt x="1124" y="9"/>
                      <a:pt x="1115" y="0"/>
                      <a:pt x="1104" y="0"/>
                    </a:cubicBezTo>
                    <a:close/>
                    <a:moveTo>
                      <a:pt x="726" y="106"/>
                    </a:moveTo>
                    <a:cubicBezTo>
                      <a:pt x="726" y="95"/>
                      <a:pt x="735" y="86"/>
                      <a:pt x="746" y="86"/>
                    </a:cubicBezTo>
                    <a:lnTo>
                      <a:pt x="781" y="86"/>
                    </a:lnTo>
                    <a:cubicBezTo>
                      <a:pt x="792" y="86"/>
                      <a:pt x="801" y="95"/>
                      <a:pt x="801" y="106"/>
                    </a:cubicBezTo>
                    <a:lnTo>
                      <a:pt x="801" y="140"/>
                    </a:lnTo>
                    <a:cubicBezTo>
                      <a:pt x="801" y="152"/>
                      <a:pt x="792" y="160"/>
                      <a:pt x="781" y="160"/>
                    </a:cubicBezTo>
                    <a:lnTo>
                      <a:pt x="746" y="160"/>
                    </a:lnTo>
                    <a:cubicBezTo>
                      <a:pt x="735" y="160"/>
                      <a:pt x="726" y="152"/>
                      <a:pt x="726" y="140"/>
                    </a:cubicBezTo>
                    <a:lnTo>
                      <a:pt x="726" y="106"/>
                    </a:lnTo>
                    <a:close/>
                    <a:moveTo>
                      <a:pt x="726" y="217"/>
                    </a:moveTo>
                    <a:cubicBezTo>
                      <a:pt x="726" y="206"/>
                      <a:pt x="735" y="197"/>
                      <a:pt x="746" y="197"/>
                    </a:cubicBezTo>
                    <a:lnTo>
                      <a:pt x="781" y="197"/>
                    </a:lnTo>
                    <a:cubicBezTo>
                      <a:pt x="792" y="197"/>
                      <a:pt x="801" y="206"/>
                      <a:pt x="801" y="217"/>
                    </a:cubicBezTo>
                    <a:lnTo>
                      <a:pt x="801" y="251"/>
                    </a:lnTo>
                    <a:cubicBezTo>
                      <a:pt x="801" y="263"/>
                      <a:pt x="792" y="271"/>
                      <a:pt x="781" y="271"/>
                    </a:cubicBezTo>
                    <a:lnTo>
                      <a:pt x="746" y="271"/>
                    </a:lnTo>
                    <a:cubicBezTo>
                      <a:pt x="735" y="271"/>
                      <a:pt x="726" y="262"/>
                      <a:pt x="726" y="251"/>
                    </a:cubicBezTo>
                    <a:lnTo>
                      <a:pt x="726" y="217"/>
                    </a:lnTo>
                    <a:close/>
                    <a:moveTo>
                      <a:pt x="702" y="328"/>
                    </a:moveTo>
                    <a:cubicBezTo>
                      <a:pt x="702" y="317"/>
                      <a:pt x="711" y="308"/>
                      <a:pt x="722" y="308"/>
                    </a:cubicBezTo>
                    <a:lnTo>
                      <a:pt x="781" y="308"/>
                    </a:lnTo>
                    <a:cubicBezTo>
                      <a:pt x="792" y="308"/>
                      <a:pt x="801" y="317"/>
                      <a:pt x="801" y="328"/>
                    </a:cubicBezTo>
                    <a:lnTo>
                      <a:pt x="801" y="363"/>
                    </a:lnTo>
                    <a:cubicBezTo>
                      <a:pt x="801" y="374"/>
                      <a:pt x="792" y="383"/>
                      <a:pt x="781" y="383"/>
                    </a:cubicBezTo>
                    <a:lnTo>
                      <a:pt x="722" y="383"/>
                    </a:lnTo>
                    <a:cubicBezTo>
                      <a:pt x="711" y="383"/>
                      <a:pt x="702" y="374"/>
                      <a:pt x="702" y="363"/>
                    </a:cubicBezTo>
                    <a:lnTo>
                      <a:pt x="702" y="328"/>
                    </a:lnTo>
                    <a:close/>
                    <a:moveTo>
                      <a:pt x="801" y="443"/>
                    </a:moveTo>
                    <a:lnTo>
                      <a:pt x="801" y="478"/>
                    </a:lnTo>
                    <a:cubicBezTo>
                      <a:pt x="801" y="489"/>
                      <a:pt x="792" y="498"/>
                      <a:pt x="781" y="498"/>
                    </a:cubicBezTo>
                    <a:lnTo>
                      <a:pt x="746" y="498"/>
                    </a:lnTo>
                    <a:cubicBezTo>
                      <a:pt x="735" y="498"/>
                      <a:pt x="726" y="489"/>
                      <a:pt x="726" y="478"/>
                    </a:cubicBezTo>
                    <a:lnTo>
                      <a:pt x="726" y="443"/>
                    </a:lnTo>
                    <a:cubicBezTo>
                      <a:pt x="726" y="432"/>
                      <a:pt x="735" y="423"/>
                      <a:pt x="746" y="423"/>
                    </a:cubicBezTo>
                    <a:lnTo>
                      <a:pt x="781" y="423"/>
                    </a:lnTo>
                    <a:cubicBezTo>
                      <a:pt x="792" y="423"/>
                      <a:pt x="801" y="432"/>
                      <a:pt x="801" y="443"/>
                    </a:cubicBezTo>
                    <a:close/>
                    <a:moveTo>
                      <a:pt x="359" y="1096"/>
                    </a:moveTo>
                    <a:cubicBezTo>
                      <a:pt x="359" y="1107"/>
                      <a:pt x="350" y="1116"/>
                      <a:pt x="339" y="1116"/>
                    </a:cubicBezTo>
                    <a:lnTo>
                      <a:pt x="286" y="1116"/>
                    </a:lnTo>
                    <a:cubicBezTo>
                      <a:pt x="275" y="1116"/>
                      <a:pt x="266" y="1107"/>
                      <a:pt x="266" y="1096"/>
                    </a:cubicBezTo>
                    <a:lnTo>
                      <a:pt x="266" y="1079"/>
                    </a:lnTo>
                    <a:cubicBezTo>
                      <a:pt x="266" y="1068"/>
                      <a:pt x="275" y="1059"/>
                      <a:pt x="286" y="1059"/>
                    </a:cubicBezTo>
                    <a:lnTo>
                      <a:pt x="339" y="1059"/>
                    </a:lnTo>
                    <a:cubicBezTo>
                      <a:pt x="350" y="1059"/>
                      <a:pt x="359" y="1068"/>
                      <a:pt x="359" y="1079"/>
                    </a:cubicBezTo>
                    <a:lnTo>
                      <a:pt x="359" y="1096"/>
                    </a:lnTo>
                    <a:close/>
                    <a:moveTo>
                      <a:pt x="702" y="1067"/>
                    </a:moveTo>
                    <a:cubicBezTo>
                      <a:pt x="702" y="1078"/>
                      <a:pt x="693" y="1087"/>
                      <a:pt x="682" y="1087"/>
                    </a:cubicBezTo>
                    <a:lnTo>
                      <a:pt x="620" y="1087"/>
                    </a:lnTo>
                    <a:cubicBezTo>
                      <a:pt x="609" y="1087"/>
                      <a:pt x="600" y="1078"/>
                      <a:pt x="600" y="1067"/>
                    </a:cubicBezTo>
                    <a:lnTo>
                      <a:pt x="600" y="1050"/>
                    </a:lnTo>
                    <a:cubicBezTo>
                      <a:pt x="600" y="1039"/>
                      <a:pt x="609" y="1030"/>
                      <a:pt x="620" y="1030"/>
                    </a:cubicBezTo>
                    <a:lnTo>
                      <a:pt x="682" y="1030"/>
                    </a:lnTo>
                    <a:cubicBezTo>
                      <a:pt x="693" y="1030"/>
                      <a:pt x="702" y="1039"/>
                      <a:pt x="702" y="1050"/>
                    </a:cubicBezTo>
                    <a:lnTo>
                      <a:pt x="702" y="1067"/>
                    </a:lnTo>
                    <a:close/>
                    <a:moveTo>
                      <a:pt x="702" y="591"/>
                    </a:moveTo>
                    <a:lnTo>
                      <a:pt x="702" y="556"/>
                    </a:lnTo>
                    <a:cubicBezTo>
                      <a:pt x="702" y="545"/>
                      <a:pt x="711" y="536"/>
                      <a:pt x="722" y="536"/>
                    </a:cubicBezTo>
                    <a:lnTo>
                      <a:pt x="781" y="536"/>
                    </a:lnTo>
                    <a:cubicBezTo>
                      <a:pt x="792" y="536"/>
                      <a:pt x="801" y="545"/>
                      <a:pt x="801" y="556"/>
                    </a:cubicBezTo>
                    <a:lnTo>
                      <a:pt x="801" y="591"/>
                    </a:lnTo>
                    <a:cubicBezTo>
                      <a:pt x="801" y="602"/>
                      <a:pt x="792" y="611"/>
                      <a:pt x="781" y="611"/>
                    </a:cubicBezTo>
                    <a:lnTo>
                      <a:pt x="722" y="611"/>
                    </a:lnTo>
                    <a:cubicBezTo>
                      <a:pt x="711" y="611"/>
                      <a:pt x="702" y="602"/>
                      <a:pt x="702" y="591"/>
                    </a:cubicBezTo>
                    <a:close/>
                    <a:moveTo>
                      <a:pt x="801" y="655"/>
                    </a:moveTo>
                    <a:lnTo>
                      <a:pt x="801" y="690"/>
                    </a:lnTo>
                    <a:cubicBezTo>
                      <a:pt x="801" y="701"/>
                      <a:pt x="792" y="709"/>
                      <a:pt x="781" y="709"/>
                    </a:cubicBezTo>
                    <a:lnTo>
                      <a:pt x="746" y="709"/>
                    </a:lnTo>
                    <a:cubicBezTo>
                      <a:pt x="735" y="709"/>
                      <a:pt x="726" y="700"/>
                      <a:pt x="726" y="690"/>
                    </a:cubicBezTo>
                    <a:lnTo>
                      <a:pt x="726" y="655"/>
                    </a:lnTo>
                    <a:cubicBezTo>
                      <a:pt x="726" y="644"/>
                      <a:pt x="735" y="635"/>
                      <a:pt x="746" y="635"/>
                    </a:cubicBezTo>
                    <a:lnTo>
                      <a:pt x="781" y="635"/>
                    </a:lnTo>
                    <a:cubicBezTo>
                      <a:pt x="792" y="635"/>
                      <a:pt x="801" y="644"/>
                      <a:pt x="801" y="655"/>
                    </a:cubicBezTo>
                    <a:close/>
                    <a:moveTo>
                      <a:pt x="801" y="907"/>
                    </a:moveTo>
                    <a:cubicBezTo>
                      <a:pt x="801" y="918"/>
                      <a:pt x="792" y="927"/>
                      <a:pt x="781" y="927"/>
                    </a:cubicBezTo>
                    <a:lnTo>
                      <a:pt x="746" y="927"/>
                    </a:lnTo>
                    <a:cubicBezTo>
                      <a:pt x="735" y="927"/>
                      <a:pt x="726" y="918"/>
                      <a:pt x="726" y="907"/>
                    </a:cubicBezTo>
                    <a:lnTo>
                      <a:pt x="726" y="872"/>
                    </a:lnTo>
                    <a:cubicBezTo>
                      <a:pt x="726" y="861"/>
                      <a:pt x="735" y="852"/>
                      <a:pt x="746" y="852"/>
                    </a:cubicBezTo>
                    <a:lnTo>
                      <a:pt x="781" y="852"/>
                    </a:lnTo>
                    <a:cubicBezTo>
                      <a:pt x="792" y="852"/>
                      <a:pt x="801" y="861"/>
                      <a:pt x="801" y="872"/>
                    </a:cubicBezTo>
                    <a:lnTo>
                      <a:pt x="801" y="907"/>
                    </a:lnTo>
                    <a:close/>
                    <a:moveTo>
                      <a:pt x="827" y="798"/>
                    </a:moveTo>
                    <a:cubicBezTo>
                      <a:pt x="827" y="809"/>
                      <a:pt x="818" y="818"/>
                      <a:pt x="807" y="818"/>
                    </a:cubicBezTo>
                    <a:lnTo>
                      <a:pt x="772" y="818"/>
                    </a:lnTo>
                    <a:cubicBezTo>
                      <a:pt x="761" y="818"/>
                      <a:pt x="752" y="809"/>
                      <a:pt x="752" y="798"/>
                    </a:cubicBezTo>
                    <a:lnTo>
                      <a:pt x="752" y="763"/>
                    </a:lnTo>
                    <a:cubicBezTo>
                      <a:pt x="752" y="752"/>
                      <a:pt x="761" y="743"/>
                      <a:pt x="772" y="743"/>
                    </a:cubicBezTo>
                    <a:lnTo>
                      <a:pt x="807" y="743"/>
                    </a:lnTo>
                    <a:cubicBezTo>
                      <a:pt x="818" y="743"/>
                      <a:pt x="827" y="752"/>
                      <a:pt x="827" y="763"/>
                    </a:cubicBezTo>
                    <a:lnTo>
                      <a:pt x="827" y="798"/>
                    </a:lnTo>
                    <a:close/>
                    <a:moveTo>
                      <a:pt x="1060" y="1067"/>
                    </a:moveTo>
                    <a:cubicBezTo>
                      <a:pt x="1060" y="1078"/>
                      <a:pt x="1051" y="1087"/>
                      <a:pt x="1040" y="1087"/>
                    </a:cubicBezTo>
                    <a:lnTo>
                      <a:pt x="868" y="1087"/>
                    </a:lnTo>
                    <a:cubicBezTo>
                      <a:pt x="857" y="1087"/>
                      <a:pt x="848" y="1078"/>
                      <a:pt x="848" y="1067"/>
                    </a:cubicBezTo>
                    <a:lnTo>
                      <a:pt x="848" y="919"/>
                    </a:lnTo>
                    <a:cubicBezTo>
                      <a:pt x="848" y="908"/>
                      <a:pt x="857" y="899"/>
                      <a:pt x="868" y="899"/>
                    </a:cubicBezTo>
                    <a:lnTo>
                      <a:pt x="1040" y="899"/>
                    </a:lnTo>
                    <a:cubicBezTo>
                      <a:pt x="1051" y="899"/>
                      <a:pt x="1060" y="908"/>
                      <a:pt x="1060" y="919"/>
                    </a:cubicBezTo>
                    <a:lnTo>
                      <a:pt x="1060" y="1067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Rectangle 1547"/>
              <p:cNvSpPr>
                <a:spLocks noChangeArrowheads="1"/>
              </p:cNvSpPr>
              <p:nvPr/>
            </p:nvSpPr>
            <p:spPr bwMode="auto">
              <a:xfrm>
                <a:off x="3006" y="2508"/>
                <a:ext cx="16" cy="43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Rectangle 1548"/>
              <p:cNvSpPr>
                <a:spLocks noChangeArrowheads="1"/>
              </p:cNvSpPr>
              <p:nvPr/>
            </p:nvSpPr>
            <p:spPr bwMode="auto">
              <a:xfrm>
                <a:off x="3006" y="2640"/>
                <a:ext cx="16" cy="43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Freeform 1549"/>
              <p:cNvSpPr>
                <a:spLocks/>
              </p:cNvSpPr>
              <p:nvPr/>
            </p:nvSpPr>
            <p:spPr bwMode="auto">
              <a:xfrm>
                <a:off x="2751" y="2484"/>
                <a:ext cx="255" cy="6"/>
              </a:xfrm>
              <a:custGeom>
                <a:avLst/>
                <a:gdLst>
                  <a:gd name="T0" fmla="*/ 0 w 1124"/>
                  <a:gd name="T1" fmla="*/ 25 h 25"/>
                  <a:gd name="T2" fmla="*/ 20 w 1124"/>
                  <a:gd name="T3" fmla="*/ 5 h 25"/>
                  <a:gd name="T4" fmla="*/ 1104 w 1124"/>
                  <a:gd name="T5" fmla="*/ 5 h 25"/>
                  <a:gd name="T6" fmla="*/ 1124 w 1124"/>
                  <a:gd name="T7" fmla="*/ 25 h 25"/>
                  <a:gd name="T8" fmla="*/ 1124 w 1124"/>
                  <a:gd name="T9" fmla="*/ 20 h 25"/>
                  <a:gd name="T10" fmla="*/ 1104 w 1124"/>
                  <a:gd name="T11" fmla="*/ 0 h 25"/>
                  <a:gd name="T12" fmla="*/ 20 w 1124"/>
                  <a:gd name="T13" fmla="*/ 0 h 25"/>
                  <a:gd name="T14" fmla="*/ 0 w 1124"/>
                  <a:gd name="T15" fmla="*/ 20 h 25"/>
                  <a:gd name="T16" fmla="*/ 0 w 1124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4" h="25">
                    <a:moveTo>
                      <a:pt x="0" y="25"/>
                    </a:moveTo>
                    <a:cubicBezTo>
                      <a:pt x="0" y="14"/>
                      <a:pt x="9" y="5"/>
                      <a:pt x="20" y="5"/>
                    </a:cubicBezTo>
                    <a:lnTo>
                      <a:pt x="1104" y="5"/>
                    </a:lnTo>
                    <a:cubicBezTo>
                      <a:pt x="1115" y="5"/>
                      <a:pt x="1124" y="14"/>
                      <a:pt x="1124" y="25"/>
                    </a:cubicBezTo>
                    <a:lnTo>
                      <a:pt x="1124" y="20"/>
                    </a:lnTo>
                    <a:cubicBezTo>
                      <a:pt x="1124" y="9"/>
                      <a:pt x="1115" y="0"/>
                      <a:pt x="1104" y="0"/>
                    </a:cubicBezTo>
                    <a:lnTo>
                      <a:pt x="20" y="0"/>
                    </a:lnTo>
                    <a:cubicBezTo>
                      <a:pt x="9" y="0"/>
                      <a:pt x="0" y="9"/>
                      <a:pt x="0" y="2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Freeform 1550"/>
              <p:cNvSpPr>
                <a:spLocks/>
              </p:cNvSpPr>
              <p:nvPr/>
            </p:nvSpPr>
            <p:spPr bwMode="auto">
              <a:xfrm>
                <a:off x="2751" y="2694"/>
                <a:ext cx="32" cy="10"/>
              </a:xfrm>
              <a:custGeom>
                <a:avLst/>
                <a:gdLst>
                  <a:gd name="T0" fmla="*/ 0 w 141"/>
                  <a:gd name="T1" fmla="*/ 45 h 45"/>
                  <a:gd name="T2" fmla="*/ 20 w 141"/>
                  <a:gd name="T3" fmla="*/ 25 h 45"/>
                  <a:gd name="T4" fmla="*/ 121 w 141"/>
                  <a:gd name="T5" fmla="*/ 25 h 45"/>
                  <a:gd name="T6" fmla="*/ 141 w 141"/>
                  <a:gd name="T7" fmla="*/ 5 h 45"/>
                  <a:gd name="T8" fmla="*/ 141 w 141"/>
                  <a:gd name="T9" fmla="*/ 0 h 45"/>
                  <a:gd name="T10" fmla="*/ 121 w 141"/>
                  <a:gd name="T11" fmla="*/ 20 h 45"/>
                  <a:gd name="T12" fmla="*/ 20 w 141"/>
                  <a:gd name="T13" fmla="*/ 20 h 45"/>
                  <a:gd name="T14" fmla="*/ 0 w 141"/>
                  <a:gd name="T15" fmla="*/ 40 h 45"/>
                  <a:gd name="T16" fmla="*/ 0 w 141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45">
                    <a:moveTo>
                      <a:pt x="0" y="45"/>
                    </a:moveTo>
                    <a:cubicBezTo>
                      <a:pt x="0" y="34"/>
                      <a:pt x="9" y="25"/>
                      <a:pt x="20" y="25"/>
                    </a:cubicBezTo>
                    <a:lnTo>
                      <a:pt x="121" y="25"/>
                    </a:lnTo>
                    <a:cubicBezTo>
                      <a:pt x="132" y="25"/>
                      <a:pt x="141" y="16"/>
                      <a:pt x="141" y="5"/>
                    </a:cubicBezTo>
                    <a:lnTo>
                      <a:pt x="141" y="0"/>
                    </a:lnTo>
                    <a:cubicBezTo>
                      <a:pt x="141" y="11"/>
                      <a:pt x="132" y="20"/>
                      <a:pt x="121" y="20"/>
                    </a:cubicBezTo>
                    <a:lnTo>
                      <a:pt x="20" y="20"/>
                    </a:lnTo>
                    <a:cubicBezTo>
                      <a:pt x="9" y="20"/>
                      <a:pt x="0" y="29"/>
                      <a:pt x="0" y="40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Rectangle 1551"/>
              <p:cNvSpPr>
                <a:spLocks noChangeArrowheads="1"/>
              </p:cNvSpPr>
              <p:nvPr/>
            </p:nvSpPr>
            <p:spPr bwMode="auto">
              <a:xfrm>
                <a:off x="3006" y="2508"/>
                <a:ext cx="16" cy="1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Rectangle 1552"/>
              <p:cNvSpPr>
                <a:spLocks noChangeArrowheads="1"/>
              </p:cNvSpPr>
              <p:nvPr/>
            </p:nvSpPr>
            <p:spPr bwMode="auto">
              <a:xfrm>
                <a:off x="3006" y="2640"/>
                <a:ext cx="16" cy="1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Freeform 1553"/>
              <p:cNvSpPr>
                <a:spLocks/>
              </p:cNvSpPr>
              <p:nvPr/>
            </p:nvSpPr>
            <p:spPr bwMode="auto">
              <a:xfrm>
                <a:off x="3118" y="2983"/>
                <a:ext cx="21" cy="18"/>
              </a:xfrm>
              <a:custGeom>
                <a:avLst/>
                <a:gdLst>
                  <a:gd name="T0" fmla="*/ 82 w 94"/>
                  <a:gd name="T1" fmla="*/ 77 h 77"/>
                  <a:gd name="T2" fmla="*/ 81 w 94"/>
                  <a:gd name="T3" fmla="*/ 77 h 77"/>
                  <a:gd name="T4" fmla="*/ 13 w 94"/>
                  <a:gd name="T5" fmla="*/ 77 h 77"/>
                  <a:gd name="T6" fmla="*/ 2 w 94"/>
                  <a:gd name="T7" fmla="*/ 71 h 77"/>
                  <a:gd name="T8" fmla="*/ 3 w 94"/>
                  <a:gd name="T9" fmla="*/ 58 h 77"/>
                  <a:gd name="T10" fmla="*/ 37 w 94"/>
                  <a:gd name="T11" fmla="*/ 7 h 77"/>
                  <a:gd name="T12" fmla="*/ 57 w 94"/>
                  <a:gd name="T13" fmla="*/ 7 h 77"/>
                  <a:gd name="T14" fmla="*/ 90 w 94"/>
                  <a:gd name="T15" fmla="*/ 56 h 77"/>
                  <a:gd name="T16" fmla="*/ 94 w 94"/>
                  <a:gd name="T17" fmla="*/ 65 h 77"/>
                  <a:gd name="T18" fmla="*/ 82 w 9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7">
                    <a:moveTo>
                      <a:pt x="82" y="77"/>
                    </a:moveTo>
                    <a:lnTo>
                      <a:pt x="81" y="77"/>
                    </a:lnTo>
                    <a:lnTo>
                      <a:pt x="13" y="77"/>
                    </a:lnTo>
                    <a:cubicBezTo>
                      <a:pt x="8" y="77"/>
                      <a:pt x="4" y="74"/>
                      <a:pt x="2" y="71"/>
                    </a:cubicBezTo>
                    <a:cubicBezTo>
                      <a:pt x="0" y="67"/>
                      <a:pt x="0" y="62"/>
                      <a:pt x="3" y="58"/>
                    </a:cubicBezTo>
                    <a:lnTo>
                      <a:pt x="37" y="7"/>
                    </a:lnTo>
                    <a:cubicBezTo>
                      <a:pt x="42" y="0"/>
                      <a:pt x="53" y="0"/>
                      <a:pt x="57" y="7"/>
                    </a:cubicBezTo>
                    <a:lnTo>
                      <a:pt x="90" y="56"/>
                    </a:lnTo>
                    <a:cubicBezTo>
                      <a:pt x="92" y="58"/>
                      <a:pt x="94" y="61"/>
                      <a:pt x="94" y="65"/>
                    </a:cubicBezTo>
                    <a:cubicBezTo>
                      <a:pt x="94" y="71"/>
                      <a:pt x="88" y="77"/>
                      <a:pt x="82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Rectangle 1554"/>
              <p:cNvSpPr>
                <a:spLocks noChangeArrowheads="1"/>
              </p:cNvSpPr>
              <p:nvPr/>
            </p:nvSpPr>
            <p:spPr bwMode="auto">
              <a:xfrm>
                <a:off x="3044" y="2898"/>
                <a:ext cx="286" cy="93"/>
              </a:xfrm>
              <a:prstGeom prst="rect">
                <a:avLst/>
              </a:prstGeom>
              <a:solidFill>
                <a:srgbClr val="1A1A1A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Freeform 1555"/>
              <p:cNvSpPr>
                <a:spLocks/>
              </p:cNvSpPr>
              <p:nvPr/>
            </p:nvSpPr>
            <p:spPr bwMode="auto">
              <a:xfrm>
                <a:off x="3044" y="2984"/>
                <a:ext cx="115" cy="7"/>
              </a:xfrm>
              <a:custGeom>
                <a:avLst/>
                <a:gdLst>
                  <a:gd name="T0" fmla="*/ 498 w 503"/>
                  <a:gd name="T1" fmla="*/ 0 h 34"/>
                  <a:gd name="T2" fmla="*/ 447 w 503"/>
                  <a:gd name="T3" fmla="*/ 0 h 34"/>
                  <a:gd name="T4" fmla="*/ 0 w 503"/>
                  <a:gd name="T5" fmla="*/ 0 h 34"/>
                  <a:gd name="T6" fmla="*/ 0 w 503"/>
                  <a:gd name="T7" fmla="*/ 34 h 34"/>
                  <a:gd name="T8" fmla="*/ 447 w 503"/>
                  <a:gd name="T9" fmla="*/ 34 h 34"/>
                  <a:gd name="T10" fmla="*/ 498 w 503"/>
                  <a:gd name="T11" fmla="*/ 34 h 34"/>
                  <a:gd name="T12" fmla="*/ 503 w 503"/>
                  <a:gd name="T13" fmla="*/ 34 h 34"/>
                  <a:gd name="T14" fmla="*/ 503 w 503"/>
                  <a:gd name="T15" fmla="*/ 0 h 34"/>
                  <a:gd name="T16" fmla="*/ 498 w 503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3" h="34">
                    <a:moveTo>
                      <a:pt x="498" y="0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0" y="34"/>
                    </a:lnTo>
                    <a:lnTo>
                      <a:pt x="447" y="34"/>
                    </a:lnTo>
                    <a:lnTo>
                      <a:pt x="498" y="34"/>
                    </a:lnTo>
                    <a:lnTo>
                      <a:pt x="503" y="34"/>
                    </a:lnTo>
                    <a:lnTo>
                      <a:pt x="503" y="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59595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Rectangle 1556"/>
              <p:cNvSpPr>
                <a:spLocks noChangeArrowheads="1"/>
              </p:cNvSpPr>
              <p:nvPr/>
            </p:nvSpPr>
            <p:spPr bwMode="auto">
              <a:xfrm>
                <a:off x="3216" y="2984"/>
                <a:ext cx="114" cy="7"/>
              </a:xfrm>
              <a:prstGeom prst="rect">
                <a:avLst/>
              </a:prstGeom>
              <a:solidFill>
                <a:srgbClr val="59595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Rectangle 1557"/>
              <p:cNvSpPr>
                <a:spLocks noChangeArrowheads="1"/>
              </p:cNvSpPr>
              <p:nvPr/>
            </p:nvSpPr>
            <p:spPr bwMode="auto">
              <a:xfrm>
                <a:off x="3216" y="2988"/>
                <a:ext cx="114" cy="4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Freeform 1558"/>
              <p:cNvSpPr>
                <a:spLocks/>
              </p:cNvSpPr>
              <p:nvPr/>
            </p:nvSpPr>
            <p:spPr bwMode="auto">
              <a:xfrm>
                <a:off x="3044" y="2988"/>
                <a:ext cx="115" cy="4"/>
              </a:xfrm>
              <a:custGeom>
                <a:avLst/>
                <a:gdLst>
                  <a:gd name="T0" fmla="*/ 498 w 503"/>
                  <a:gd name="T1" fmla="*/ 0 h 15"/>
                  <a:gd name="T2" fmla="*/ 447 w 503"/>
                  <a:gd name="T3" fmla="*/ 0 h 15"/>
                  <a:gd name="T4" fmla="*/ 0 w 503"/>
                  <a:gd name="T5" fmla="*/ 0 h 15"/>
                  <a:gd name="T6" fmla="*/ 0 w 503"/>
                  <a:gd name="T7" fmla="*/ 15 h 15"/>
                  <a:gd name="T8" fmla="*/ 447 w 503"/>
                  <a:gd name="T9" fmla="*/ 15 h 15"/>
                  <a:gd name="T10" fmla="*/ 498 w 503"/>
                  <a:gd name="T11" fmla="*/ 15 h 15"/>
                  <a:gd name="T12" fmla="*/ 503 w 503"/>
                  <a:gd name="T13" fmla="*/ 15 h 15"/>
                  <a:gd name="T14" fmla="*/ 503 w 503"/>
                  <a:gd name="T15" fmla="*/ 0 h 15"/>
                  <a:gd name="T16" fmla="*/ 498 w 503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3" h="15">
                    <a:moveTo>
                      <a:pt x="498" y="0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447" y="15"/>
                    </a:lnTo>
                    <a:lnTo>
                      <a:pt x="498" y="15"/>
                    </a:lnTo>
                    <a:lnTo>
                      <a:pt x="503" y="15"/>
                    </a:lnTo>
                    <a:lnTo>
                      <a:pt x="503" y="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Rectangle 1559"/>
              <p:cNvSpPr>
                <a:spLocks noChangeArrowheads="1"/>
              </p:cNvSpPr>
              <p:nvPr/>
            </p:nvSpPr>
            <p:spPr bwMode="auto">
              <a:xfrm>
                <a:off x="3044" y="2890"/>
                <a:ext cx="286" cy="8"/>
              </a:xfrm>
              <a:prstGeom prst="rect">
                <a:avLst/>
              </a:prstGeom>
              <a:solidFill>
                <a:srgbClr val="2A2A2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Freeform 1560"/>
              <p:cNvSpPr>
                <a:spLocks/>
              </p:cNvSpPr>
              <p:nvPr/>
            </p:nvSpPr>
            <p:spPr bwMode="auto">
              <a:xfrm>
                <a:off x="3044" y="2887"/>
                <a:ext cx="12" cy="104"/>
              </a:xfrm>
              <a:custGeom>
                <a:avLst/>
                <a:gdLst>
                  <a:gd name="T0" fmla="*/ 0 w 12"/>
                  <a:gd name="T1" fmla="*/ 0 h 104"/>
                  <a:gd name="T2" fmla="*/ 0 w 12"/>
                  <a:gd name="T3" fmla="*/ 104 h 104"/>
                  <a:gd name="T4" fmla="*/ 6 w 12"/>
                  <a:gd name="T5" fmla="*/ 102 h 104"/>
                  <a:gd name="T6" fmla="*/ 12 w 12"/>
                  <a:gd name="T7" fmla="*/ 97 h 104"/>
                  <a:gd name="T8" fmla="*/ 12 w 12"/>
                  <a:gd name="T9" fmla="*/ 11 h 104"/>
                  <a:gd name="T10" fmla="*/ 0 w 12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4">
                    <a:moveTo>
                      <a:pt x="0" y="0"/>
                    </a:moveTo>
                    <a:lnTo>
                      <a:pt x="0" y="104"/>
                    </a:lnTo>
                    <a:lnTo>
                      <a:pt x="6" y="102"/>
                    </a:lnTo>
                    <a:lnTo>
                      <a:pt x="12" y="97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373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Freeform 1561"/>
              <p:cNvSpPr>
                <a:spLocks/>
              </p:cNvSpPr>
              <p:nvPr/>
            </p:nvSpPr>
            <p:spPr bwMode="auto">
              <a:xfrm>
                <a:off x="3319" y="2887"/>
                <a:ext cx="11" cy="102"/>
              </a:xfrm>
              <a:custGeom>
                <a:avLst/>
                <a:gdLst>
                  <a:gd name="T0" fmla="*/ 11 w 11"/>
                  <a:gd name="T1" fmla="*/ 0 h 102"/>
                  <a:gd name="T2" fmla="*/ 11 w 11"/>
                  <a:gd name="T3" fmla="*/ 99 h 102"/>
                  <a:gd name="T4" fmla="*/ 6 w 11"/>
                  <a:gd name="T5" fmla="*/ 102 h 102"/>
                  <a:gd name="T6" fmla="*/ 0 w 11"/>
                  <a:gd name="T7" fmla="*/ 97 h 102"/>
                  <a:gd name="T8" fmla="*/ 0 w 11"/>
                  <a:gd name="T9" fmla="*/ 11 h 102"/>
                  <a:gd name="T10" fmla="*/ 11 w 11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2">
                    <a:moveTo>
                      <a:pt x="11" y="0"/>
                    </a:moveTo>
                    <a:lnTo>
                      <a:pt x="11" y="99"/>
                    </a:lnTo>
                    <a:lnTo>
                      <a:pt x="6" y="102"/>
                    </a:lnTo>
                    <a:lnTo>
                      <a:pt x="0" y="97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7474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Rectangle 1562"/>
              <p:cNvSpPr>
                <a:spLocks noChangeArrowheads="1"/>
              </p:cNvSpPr>
              <p:nvPr/>
            </p:nvSpPr>
            <p:spPr bwMode="auto">
              <a:xfrm>
                <a:off x="3044" y="2892"/>
                <a:ext cx="8" cy="100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Rectangle 1563"/>
              <p:cNvSpPr>
                <a:spLocks noChangeArrowheads="1"/>
              </p:cNvSpPr>
              <p:nvPr/>
            </p:nvSpPr>
            <p:spPr bwMode="auto">
              <a:xfrm>
                <a:off x="3323" y="2892"/>
                <a:ext cx="7" cy="99"/>
              </a:xfrm>
              <a:prstGeom prst="rect">
                <a:avLst/>
              </a:prstGeom>
              <a:solidFill>
                <a:srgbClr val="40404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Rectangle 1564"/>
              <p:cNvSpPr>
                <a:spLocks noChangeArrowheads="1"/>
              </p:cNvSpPr>
              <p:nvPr/>
            </p:nvSpPr>
            <p:spPr bwMode="auto">
              <a:xfrm>
                <a:off x="3124" y="29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Rectangle 1565"/>
              <p:cNvSpPr>
                <a:spLocks noChangeArrowheads="1"/>
              </p:cNvSpPr>
              <p:nvPr/>
            </p:nvSpPr>
            <p:spPr bwMode="auto">
              <a:xfrm>
                <a:off x="3124" y="2924"/>
                <a:ext cx="9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Rectangle 1566"/>
              <p:cNvSpPr>
                <a:spLocks noChangeArrowheads="1"/>
              </p:cNvSpPr>
              <p:nvPr/>
            </p:nvSpPr>
            <p:spPr bwMode="auto">
              <a:xfrm>
                <a:off x="3124" y="2931"/>
                <a:ext cx="9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Freeform 1567"/>
              <p:cNvSpPr>
                <a:spLocks/>
              </p:cNvSpPr>
              <p:nvPr/>
            </p:nvSpPr>
            <p:spPr bwMode="auto">
              <a:xfrm>
                <a:off x="3124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Freeform 1568"/>
              <p:cNvSpPr>
                <a:spLocks/>
              </p:cNvSpPr>
              <p:nvPr/>
            </p:nvSpPr>
            <p:spPr bwMode="auto">
              <a:xfrm>
                <a:off x="3131" y="292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9 h 9"/>
                  <a:gd name="T4" fmla="*/ 0 w 2"/>
                  <a:gd name="T5" fmla="*/ 7 h 9"/>
                  <a:gd name="T6" fmla="*/ 0 w 2"/>
                  <a:gd name="T7" fmla="*/ 2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Rectangle 1569"/>
              <p:cNvSpPr>
                <a:spLocks noChangeArrowheads="1"/>
              </p:cNvSpPr>
              <p:nvPr/>
            </p:nvSpPr>
            <p:spPr bwMode="auto">
              <a:xfrm>
                <a:off x="3153" y="292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Rectangle 1570"/>
              <p:cNvSpPr>
                <a:spLocks noChangeArrowheads="1"/>
              </p:cNvSpPr>
              <p:nvPr/>
            </p:nvSpPr>
            <p:spPr bwMode="auto">
              <a:xfrm>
                <a:off x="3153" y="2924"/>
                <a:ext cx="10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Rectangle 1571"/>
              <p:cNvSpPr>
                <a:spLocks noChangeArrowheads="1"/>
              </p:cNvSpPr>
              <p:nvPr/>
            </p:nvSpPr>
            <p:spPr bwMode="auto">
              <a:xfrm>
                <a:off x="3153" y="2931"/>
                <a:ext cx="10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Freeform 1572"/>
              <p:cNvSpPr>
                <a:spLocks/>
              </p:cNvSpPr>
              <p:nvPr/>
            </p:nvSpPr>
            <p:spPr bwMode="auto">
              <a:xfrm>
                <a:off x="3153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Freeform 1573"/>
              <p:cNvSpPr>
                <a:spLocks/>
              </p:cNvSpPr>
              <p:nvPr/>
            </p:nvSpPr>
            <p:spPr bwMode="auto">
              <a:xfrm>
                <a:off x="3160" y="2924"/>
                <a:ext cx="3" cy="9"/>
              </a:xfrm>
              <a:custGeom>
                <a:avLst/>
                <a:gdLst>
                  <a:gd name="T0" fmla="*/ 3 w 3"/>
                  <a:gd name="T1" fmla="*/ 0 h 9"/>
                  <a:gd name="T2" fmla="*/ 3 w 3"/>
                  <a:gd name="T3" fmla="*/ 9 h 9"/>
                  <a:gd name="T4" fmla="*/ 0 w 3"/>
                  <a:gd name="T5" fmla="*/ 7 h 9"/>
                  <a:gd name="T6" fmla="*/ 0 w 3"/>
                  <a:gd name="T7" fmla="*/ 2 h 9"/>
                  <a:gd name="T8" fmla="*/ 3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Rectangle 1574"/>
              <p:cNvSpPr>
                <a:spLocks noChangeArrowheads="1"/>
              </p:cNvSpPr>
              <p:nvPr/>
            </p:nvSpPr>
            <p:spPr bwMode="auto">
              <a:xfrm>
                <a:off x="3183" y="29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Rectangle 1575"/>
              <p:cNvSpPr>
                <a:spLocks noChangeArrowheads="1"/>
              </p:cNvSpPr>
              <p:nvPr/>
            </p:nvSpPr>
            <p:spPr bwMode="auto">
              <a:xfrm>
                <a:off x="3183" y="2924"/>
                <a:ext cx="9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Rectangle 1576"/>
              <p:cNvSpPr>
                <a:spLocks noChangeArrowheads="1"/>
              </p:cNvSpPr>
              <p:nvPr/>
            </p:nvSpPr>
            <p:spPr bwMode="auto">
              <a:xfrm>
                <a:off x="3183" y="2931"/>
                <a:ext cx="9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Freeform 1577"/>
              <p:cNvSpPr>
                <a:spLocks/>
              </p:cNvSpPr>
              <p:nvPr/>
            </p:nvSpPr>
            <p:spPr bwMode="auto">
              <a:xfrm>
                <a:off x="3183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Freeform 1578"/>
              <p:cNvSpPr>
                <a:spLocks/>
              </p:cNvSpPr>
              <p:nvPr/>
            </p:nvSpPr>
            <p:spPr bwMode="auto">
              <a:xfrm>
                <a:off x="3190" y="292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9 h 9"/>
                  <a:gd name="T4" fmla="*/ 0 w 2"/>
                  <a:gd name="T5" fmla="*/ 7 h 9"/>
                  <a:gd name="T6" fmla="*/ 0 w 2"/>
                  <a:gd name="T7" fmla="*/ 2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Rectangle 1579"/>
              <p:cNvSpPr>
                <a:spLocks noChangeArrowheads="1"/>
              </p:cNvSpPr>
              <p:nvPr/>
            </p:nvSpPr>
            <p:spPr bwMode="auto">
              <a:xfrm>
                <a:off x="3212" y="2924"/>
                <a:ext cx="10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Rectangle 1580"/>
              <p:cNvSpPr>
                <a:spLocks noChangeArrowheads="1"/>
              </p:cNvSpPr>
              <p:nvPr/>
            </p:nvSpPr>
            <p:spPr bwMode="auto">
              <a:xfrm>
                <a:off x="3212" y="2924"/>
                <a:ext cx="10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Rectangle 1581"/>
              <p:cNvSpPr>
                <a:spLocks noChangeArrowheads="1"/>
              </p:cNvSpPr>
              <p:nvPr/>
            </p:nvSpPr>
            <p:spPr bwMode="auto">
              <a:xfrm>
                <a:off x="3212" y="2931"/>
                <a:ext cx="10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Freeform 1582"/>
              <p:cNvSpPr>
                <a:spLocks/>
              </p:cNvSpPr>
              <p:nvPr/>
            </p:nvSpPr>
            <p:spPr bwMode="auto">
              <a:xfrm>
                <a:off x="3212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Freeform 1583"/>
              <p:cNvSpPr>
                <a:spLocks/>
              </p:cNvSpPr>
              <p:nvPr/>
            </p:nvSpPr>
            <p:spPr bwMode="auto">
              <a:xfrm>
                <a:off x="3219" y="2924"/>
                <a:ext cx="3" cy="9"/>
              </a:xfrm>
              <a:custGeom>
                <a:avLst/>
                <a:gdLst>
                  <a:gd name="T0" fmla="*/ 3 w 3"/>
                  <a:gd name="T1" fmla="*/ 0 h 9"/>
                  <a:gd name="T2" fmla="*/ 3 w 3"/>
                  <a:gd name="T3" fmla="*/ 9 h 9"/>
                  <a:gd name="T4" fmla="*/ 0 w 3"/>
                  <a:gd name="T5" fmla="*/ 7 h 9"/>
                  <a:gd name="T6" fmla="*/ 0 w 3"/>
                  <a:gd name="T7" fmla="*/ 2 h 9"/>
                  <a:gd name="T8" fmla="*/ 3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Rectangle 1584"/>
              <p:cNvSpPr>
                <a:spLocks noChangeArrowheads="1"/>
              </p:cNvSpPr>
              <p:nvPr/>
            </p:nvSpPr>
            <p:spPr bwMode="auto">
              <a:xfrm>
                <a:off x="3242" y="2924"/>
                <a:ext cx="9" cy="9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Rectangle 1585"/>
              <p:cNvSpPr>
                <a:spLocks noChangeArrowheads="1"/>
              </p:cNvSpPr>
              <p:nvPr/>
            </p:nvSpPr>
            <p:spPr bwMode="auto">
              <a:xfrm>
                <a:off x="3242" y="2924"/>
                <a:ext cx="9" cy="2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Rectangle 1586"/>
              <p:cNvSpPr>
                <a:spLocks noChangeArrowheads="1"/>
              </p:cNvSpPr>
              <p:nvPr/>
            </p:nvSpPr>
            <p:spPr bwMode="auto">
              <a:xfrm>
                <a:off x="3242" y="2931"/>
                <a:ext cx="9" cy="2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Freeform 1587"/>
              <p:cNvSpPr>
                <a:spLocks/>
              </p:cNvSpPr>
              <p:nvPr/>
            </p:nvSpPr>
            <p:spPr bwMode="auto">
              <a:xfrm>
                <a:off x="3242" y="2924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9 h 9"/>
                  <a:gd name="T4" fmla="*/ 2 w 2"/>
                  <a:gd name="T5" fmla="*/ 7 h 9"/>
                  <a:gd name="T6" fmla="*/ 2 w 2"/>
                  <a:gd name="T7" fmla="*/ 2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Freeform 1588"/>
              <p:cNvSpPr>
                <a:spLocks/>
              </p:cNvSpPr>
              <p:nvPr/>
            </p:nvSpPr>
            <p:spPr bwMode="auto">
              <a:xfrm>
                <a:off x="3249" y="292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9 h 9"/>
                  <a:gd name="T4" fmla="*/ 0 w 2"/>
                  <a:gd name="T5" fmla="*/ 7 h 9"/>
                  <a:gd name="T6" fmla="*/ 0 w 2"/>
                  <a:gd name="T7" fmla="*/ 2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Rectangle 1589"/>
              <p:cNvSpPr>
                <a:spLocks noChangeArrowheads="1"/>
              </p:cNvSpPr>
              <p:nvPr/>
            </p:nvSpPr>
            <p:spPr bwMode="auto">
              <a:xfrm>
                <a:off x="3124" y="2953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Rectangle 1590"/>
              <p:cNvSpPr>
                <a:spLocks noChangeArrowheads="1"/>
              </p:cNvSpPr>
              <p:nvPr/>
            </p:nvSpPr>
            <p:spPr bwMode="auto">
              <a:xfrm>
                <a:off x="3124" y="2953"/>
                <a:ext cx="9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Rectangle 1591"/>
              <p:cNvSpPr>
                <a:spLocks noChangeArrowheads="1"/>
              </p:cNvSpPr>
              <p:nvPr/>
            </p:nvSpPr>
            <p:spPr bwMode="auto">
              <a:xfrm>
                <a:off x="3124" y="2960"/>
                <a:ext cx="9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Freeform 1592"/>
              <p:cNvSpPr>
                <a:spLocks/>
              </p:cNvSpPr>
              <p:nvPr/>
            </p:nvSpPr>
            <p:spPr bwMode="auto">
              <a:xfrm>
                <a:off x="3124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Freeform 1593"/>
              <p:cNvSpPr>
                <a:spLocks/>
              </p:cNvSpPr>
              <p:nvPr/>
            </p:nvSpPr>
            <p:spPr bwMode="auto">
              <a:xfrm>
                <a:off x="3131" y="2953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10 h 10"/>
                  <a:gd name="T4" fmla="*/ 0 w 2"/>
                  <a:gd name="T5" fmla="*/ 7 h 10"/>
                  <a:gd name="T6" fmla="*/ 0 w 2"/>
                  <a:gd name="T7" fmla="*/ 3 h 10"/>
                  <a:gd name="T8" fmla="*/ 2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7" name="Group 1795"/>
            <p:cNvGrpSpPr>
              <a:grpSpLocks/>
            </p:cNvGrpSpPr>
            <p:nvPr/>
          </p:nvGrpSpPr>
          <p:grpSpPr bwMode="auto">
            <a:xfrm>
              <a:off x="2895" y="1694"/>
              <a:ext cx="2138" cy="1290"/>
              <a:chOff x="2895" y="1694"/>
              <a:chExt cx="2138" cy="1290"/>
            </a:xfrm>
          </p:grpSpPr>
          <p:sp>
            <p:nvSpPr>
              <p:cNvPr id="1178" name="Rectangle 1595"/>
              <p:cNvSpPr>
                <a:spLocks noChangeArrowheads="1"/>
              </p:cNvSpPr>
              <p:nvPr/>
            </p:nvSpPr>
            <p:spPr bwMode="auto">
              <a:xfrm>
                <a:off x="3153" y="2953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1596"/>
              <p:cNvSpPr>
                <a:spLocks noChangeArrowheads="1"/>
              </p:cNvSpPr>
              <p:nvPr/>
            </p:nvSpPr>
            <p:spPr bwMode="auto">
              <a:xfrm>
                <a:off x="3153" y="2953"/>
                <a:ext cx="10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1597"/>
              <p:cNvSpPr>
                <a:spLocks noChangeArrowheads="1"/>
              </p:cNvSpPr>
              <p:nvPr/>
            </p:nvSpPr>
            <p:spPr bwMode="auto">
              <a:xfrm>
                <a:off x="3153" y="2960"/>
                <a:ext cx="10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1598"/>
              <p:cNvSpPr>
                <a:spLocks/>
              </p:cNvSpPr>
              <p:nvPr/>
            </p:nvSpPr>
            <p:spPr bwMode="auto">
              <a:xfrm>
                <a:off x="3153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1599"/>
              <p:cNvSpPr>
                <a:spLocks/>
              </p:cNvSpPr>
              <p:nvPr/>
            </p:nvSpPr>
            <p:spPr bwMode="auto">
              <a:xfrm>
                <a:off x="3160" y="2953"/>
                <a:ext cx="3" cy="10"/>
              </a:xfrm>
              <a:custGeom>
                <a:avLst/>
                <a:gdLst>
                  <a:gd name="T0" fmla="*/ 3 w 3"/>
                  <a:gd name="T1" fmla="*/ 0 h 10"/>
                  <a:gd name="T2" fmla="*/ 3 w 3"/>
                  <a:gd name="T3" fmla="*/ 10 h 10"/>
                  <a:gd name="T4" fmla="*/ 0 w 3"/>
                  <a:gd name="T5" fmla="*/ 7 h 10"/>
                  <a:gd name="T6" fmla="*/ 0 w 3"/>
                  <a:gd name="T7" fmla="*/ 3 h 10"/>
                  <a:gd name="T8" fmla="*/ 3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lnTo>
                      <a:pt x="3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Rectangle 1600"/>
              <p:cNvSpPr>
                <a:spLocks noChangeArrowheads="1"/>
              </p:cNvSpPr>
              <p:nvPr/>
            </p:nvSpPr>
            <p:spPr bwMode="auto">
              <a:xfrm>
                <a:off x="3183" y="2953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1601"/>
              <p:cNvSpPr>
                <a:spLocks noChangeArrowheads="1"/>
              </p:cNvSpPr>
              <p:nvPr/>
            </p:nvSpPr>
            <p:spPr bwMode="auto">
              <a:xfrm>
                <a:off x="3183" y="2953"/>
                <a:ext cx="9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1602"/>
              <p:cNvSpPr>
                <a:spLocks noChangeArrowheads="1"/>
              </p:cNvSpPr>
              <p:nvPr/>
            </p:nvSpPr>
            <p:spPr bwMode="auto">
              <a:xfrm>
                <a:off x="3183" y="2960"/>
                <a:ext cx="9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1603"/>
              <p:cNvSpPr>
                <a:spLocks/>
              </p:cNvSpPr>
              <p:nvPr/>
            </p:nvSpPr>
            <p:spPr bwMode="auto">
              <a:xfrm>
                <a:off x="3183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1604"/>
              <p:cNvSpPr>
                <a:spLocks/>
              </p:cNvSpPr>
              <p:nvPr/>
            </p:nvSpPr>
            <p:spPr bwMode="auto">
              <a:xfrm>
                <a:off x="3190" y="2953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10 h 10"/>
                  <a:gd name="T4" fmla="*/ 0 w 2"/>
                  <a:gd name="T5" fmla="*/ 7 h 10"/>
                  <a:gd name="T6" fmla="*/ 0 w 2"/>
                  <a:gd name="T7" fmla="*/ 3 h 10"/>
                  <a:gd name="T8" fmla="*/ 2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605"/>
              <p:cNvSpPr>
                <a:spLocks noChangeArrowheads="1"/>
              </p:cNvSpPr>
              <p:nvPr/>
            </p:nvSpPr>
            <p:spPr bwMode="auto">
              <a:xfrm>
                <a:off x="3212" y="2953"/>
                <a:ext cx="10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606"/>
              <p:cNvSpPr>
                <a:spLocks noChangeArrowheads="1"/>
              </p:cNvSpPr>
              <p:nvPr/>
            </p:nvSpPr>
            <p:spPr bwMode="auto">
              <a:xfrm>
                <a:off x="3212" y="2953"/>
                <a:ext cx="10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607"/>
              <p:cNvSpPr>
                <a:spLocks noChangeArrowheads="1"/>
              </p:cNvSpPr>
              <p:nvPr/>
            </p:nvSpPr>
            <p:spPr bwMode="auto">
              <a:xfrm>
                <a:off x="3212" y="2960"/>
                <a:ext cx="10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1608"/>
              <p:cNvSpPr>
                <a:spLocks/>
              </p:cNvSpPr>
              <p:nvPr/>
            </p:nvSpPr>
            <p:spPr bwMode="auto">
              <a:xfrm>
                <a:off x="3212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1609"/>
              <p:cNvSpPr>
                <a:spLocks/>
              </p:cNvSpPr>
              <p:nvPr/>
            </p:nvSpPr>
            <p:spPr bwMode="auto">
              <a:xfrm>
                <a:off x="3219" y="2953"/>
                <a:ext cx="3" cy="10"/>
              </a:xfrm>
              <a:custGeom>
                <a:avLst/>
                <a:gdLst>
                  <a:gd name="T0" fmla="*/ 3 w 3"/>
                  <a:gd name="T1" fmla="*/ 0 h 10"/>
                  <a:gd name="T2" fmla="*/ 3 w 3"/>
                  <a:gd name="T3" fmla="*/ 10 h 10"/>
                  <a:gd name="T4" fmla="*/ 0 w 3"/>
                  <a:gd name="T5" fmla="*/ 7 h 10"/>
                  <a:gd name="T6" fmla="*/ 0 w 3"/>
                  <a:gd name="T7" fmla="*/ 3 h 10"/>
                  <a:gd name="T8" fmla="*/ 3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lnTo>
                      <a:pt x="3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610"/>
              <p:cNvSpPr>
                <a:spLocks noChangeArrowheads="1"/>
              </p:cNvSpPr>
              <p:nvPr/>
            </p:nvSpPr>
            <p:spPr bwMode="auto">
              <a:xfrm>
                <a:off x="3242" y="2953"/>
                <a:ext cx="9" cy="10"/>
              </a:xfrm>
              <a:prstGeom prst="rect">
                <a:avLst/>
              </a:prstGeom>
              <a:solidFill>
                <a:srgbClr val="8C866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611"/>
              <p:cNvSpPr>
                <a:spLocks noChangeArrowheads="1"/>
              </p:cNvSpPr>
              <p:nvPr/>
            </p:nvSpPr>
            <p:spPr bwMode="auto">
              <a:xfrm>
                <a:off x="3242" y="2953"/>
                <a:ext cx="9" cy="3"/>
              </a:xfrm>
              <a:prstGeom prst="rect">
                <a:avLst/>
              </a:prstGeom>
              <a:solidFill>
                <a:srgbClr val="B8AF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612"/>
              <p:cNvSpPr>
                <a:spLocks noChangeArrowheads="1"/>
              </p:cNvSpPr>
              <p:nvPr/>
            </p:nvSpPr>
            <p:spPr bwMode="auto">
              <a:xfrm>
                <a:off x="3242" y="2960"/>
                <a:ext cx="9" cy="3"/>
              </a:xfrm>
              <a:prstGeom prst="rect">
                <a:avLst/>
              </a:prstGeom>
              <a:solidFill>
                <a:srgbClr val="5E5B4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1613"/>
              <p:cNvSpPr>
                <a:spLocks/>
              </p:cNvSpPr>
              <p:nvPr/>
            </p:nvSpPr>
            <p:spPr bwMode="auto">
              <a:xfrm>
                <a:off x="3242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2 w 2"/>
                  <a:gd name="T5" fmla="*/ 7 h 10"/>
                  <a:gd name="T6" fmla="*/ 2 w 2"/>
                  <a:gd name="T7" fmla="*/ 3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1614"/>
              <p:cNvSpPr>
                <a:spLocks/>
              </p:cNvSpPr>
              <p:nvPr/>
            </p:nvSpPr>
            <p:spPr bwMode="auto">
              <a:xfrm>
                <a:off x="3249" y="2953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10 h 10"/>
                  <a:gd name="T4" fmla="*/ 0 w 2"/>
                  <a:gd name="T5" fmla="*/ 7 h 10"/>
                  <a:gd name="T6" fmla="*/ 0 w 2"/>
                  <a:gd name="T7" fmla="*/ 3 h 10"/>
                  <a:gd name="T8" fmla="*/ 2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A916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1615"/>
              <p:cNvSpPr>
                <a:spLocks/>
              </p:cNvSpPr>
              <p:nvPr/>
            </p:nvSpPr>
            <p:spPr bwMode="auto">
              <a:xfrm>
                <a:off x="3044" y="2887"/>
                <a:ext cx="286" cy="7"/>
              </a:xfrm>
              <a:custGeom>
                <a:avLst/>
                <a:gdLst>
                  <a:gd name="T0" fmla="*/ 1192 w 1260"/>
                  <a:gd name="T1" fmla="*/ 0 h 32"/>
                  <a:gd name="T2" fmla="*/ 1192 w 1260"/>
                  <a:gd name="T3" fmla="*/ 15 h 32"/>
                  <a:gd name="T4" fmla="*/ 757 w 1260"/>
                  <a:gd name="T5" fmla="*/ 15 h 32"/>
                  <a:gd name="T6" fmla="*/ 757 w 1260"/>
                  <a:gd name="T7" fmla="*/ 0 h 32"/>
                  <a:gd name="T8" fmla="*/ 503 w 1260"/>
                  <a:gd name="T9" fmla="*/ 0 h 32"/>
                  <a:gd name="T10" fmla="*/ 503 w 1260"/>
                  <a:gd name="T11" fmla="*/ 16 h 32"/>
                  <a:gd name="T12" fmla="*/ 68 w 1260"/>
                  <a:gd name="T13" fmla="*/ 16 h 32"/>
                  <a:gd name="T14" fmla="*/ 68 w 1260"/>
                  <a:gd name="T15" fmla="*/ 0 h 32"/>
                  <a:gd name="T16" fmla="*/ 0 w 1260"/>
                  <a:gd name="T17" fmla="*/ 0 h 32"/>
                  <a:gd name="T18" fmla="*/ 0 w 1260"/>
                  <a:gd name="T19" fmla="*/ 32 h 32"/>
                  <a:gd name="T20" fmla="*/ 1260 w 1260"/>
                  <a:gd name="T21" fmla="*/ 32 h 32"/>
                  <a:gd name="T22" fmla="*/ 1260 w 1260"/>
                  <a:gd name="T23" fmla="*/ 0 h 32"/>
                  <a:gd name="T24" fmla="*/ 1192 w 1260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0" h="32">
                    <a:moveTo>
                      <a:pt x="1192" y="0"/>
                    </a:moveTo>
                    <a:lnTo>
                      <a:pt x="1192" y="15"/>
                    </a:lnTo>
                    <a:lnTo>
                      <a:pt x="757" y="15"/>
                    </a:lnTo>
                    <a:lnTo>
                      <a:pt x="757" y="0"/>
                    </a:lnTo>
                    <a:lnTo>
                      <a:pt x="503" y="0"/>
                    </a:lnTo>
                    <a:lnTo>
                      <a:pt x="503" y="16"/>
                    </a:lnTo>
                    <a:lnTo>
                      <a:pt x="68" y="16"/>
                    </a:lnTo>
                    <a:lnTo>
                      <a:pt x="68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1260" y="32"/>
                    </a:lnTo>
                    <a:lnTo>
                      <a:pt x="1260" y="0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40404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616"/>
              <p:cNvSpPr>
                <a:spLocks noChangeArrowheads="1"/>
              </p:cNvSpPr>
              <p:nvPr/>
            </p:nvSpPr>
            <p:spPr bwMode="auto">
              <a:xfrm>
                <a:off x="2916" y="2840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1617"/>
              <p:cNvSpPr>
                <a:spLocks/>
              </p:cNvSpPr>
              <p:nvPr/>
            </p:nvSpPr>
            <p:spPr bwMode="auto">
              <a:xfrm>
                <a:off x="2924" y="2840"/>
                <a:ext cx="11" cy="3"/>
              </a:xfrm>
              <a:custGeom>
                <a:avLst/>
                <a:gdLst>
                  <a:gd name="T0" fmla="*/ 49 w 49"/>
                  <a:gd name="T1" fmla="*/ 0 h 12"/>
                  <a:gd name="T2" fmla="*/ 21 w 49"/>
                  <a:gd name="T3" fmla="*/ 9 h 12"/>
                  <a:gd name="T4" fmla="*/ 0 w 49"/>
                  <a:gd name="T5" fmla="*/ 9 h 12"/>
                  <a:gd name="T6" fmla="*/ 0 w 49"/>
                  <a:gd name="T7" fmla="*/ 0 h 12"/>
                  <a:gd name="T8" fmla="*/ 49 w 4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">
                    <a:moveTo>
                      <a:pt x="49" y="0"/>
                    </a:moveTo>
                    <a:cubicBezTo>
                      <a:pt x="49" y="0"/>
                      <a:pt x="29" y="10"/>
                      <a:pt x="21" y="9"/>
                    </a:cubicBezTo>
                    <a:cubicBezTo>
                      <a:pt x="14" y="8"/>
                      <a:pt x="4" y="12"/>
                      <a:pt x="0" y="9"/>
                    </a:cubicBezTo>
                    <a:lnTo>
                      <a:pt x="0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618"/>
              <p:cNvSpPr>
                <a:spLocks noChangeArrowheads="1"/>
              </p:cNvSpPr>
              <p:nvPr/>
            </p:nvSpPr>
            <p:spPr bwMode="auto">
              <a:xfrm>
                <a:off x="2940" y="2848"/>
                <a:ext cx="7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619"/>
              <p:cNvSpPr>
                <a:spLocks noChangeArrowheads="1"/>
              </p:cNvSpPr>
              <p:nvPr/>
            </p:nvSpPr>
            <p:spPr bwMode="auto">
              <a:xfrm>
                <a:off x="2940" y="2848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1620"/>
              <p:cNvSpPr>
                <a:spLocks/>
              </p:cNvSpPr>
              <p:nvPr/>
            </p:nvSpPr>
            <p:spPr bwMode="auto">
              <a:xfrm>
                <a:off x="2924" y="2842"/>
                <a:ext cx="7" cy="4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3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3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621"/>
              <p:cNvSpPr>
                <a:spLocks/>
              </p:cNvSpPr>
              <p:nvPr/>
            </p:nvSpPr>
            <p:spPr bwMode="auto">
              <a:xfrm>
                <a:off x="2930" y="2843"/>
                <a:ext cx="12" cy="6"/>
              </a:xfrm>
              <a:custGeom>
                <a:avLst/>
                <a:gdLst>
                  <a:gd name="T0" fmla="*/ 2 w 50"/>
                  <a:gd name="T1" fmla="*/ 0 h 24"/>
                  <a:gd name="T2" fmla="*/ 2 w 50"/>
                  <a:gd name="T3" fmla="*/ 0 h 24"/>
                  <a:gd name="T4" fmla="*/ 21 w 50"/>
                  <a:gd name="T5" fmla="*/ 4 h 24"/>
                  <a:gd name="T6" fmla="*/ 48 w 50"/>
                  <a:gd name="T7" fmla="*/ 19 h 24"/>
                  <a:gd name="T8" fmla="*/ 50 w 50"/>
                  <a:gd name="T9" fmla="*/ 20 h 24"/>
                  <a:gd name="T10" fmla="*/ 49 w 50"/>
                  <a:gd name="T11" fmla="*/ 22 h 24"/>
                  <a:gd name="T12" fmla="*/ 20 w 50"/>
                  <a:gd name="T13" fmla="*/ 6 h 24"/>
                  <a:gd name="T14" fmla="*/ 2 w 50"/>
                  <a:gd name="T15" fmla="*/ 3 h 24"/>
                  <a:gd name="T16" fmla="*/ 0 w 50"/>
                  <a:gd name="T17" fmla="*/ 2 h 24"/>
                  <a:gd name="T18" fmla="*/ 2 w 5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24">
                    <a:moveTo>
                      <a:pt x="2" y="0"/>
                    </a:moveTo>
                    <a:lnTo>
                      <a:pt x="2" y="0"/>
                    </a:lnTo>
                    <a:cubicBezTo>
                      <a:pt x="11" y="1"/>
                      <a:pt x="16" y="3"/>
                      <a:pt x="21" y="4"/>
                    </a:cubicBezTo>
                    <a:cubicBezTo>
                      <a:pt x="28" y="6"/>
                      <a:pt x="39" y="21"/>
                      <a:pt x="48" y="19"/>
                    </a:cubicBezTo>
                    <a:cubicBezTo>
                      <a:pt x="49" y="19"/>
                      <a:pt x="50" y="19"/>
                      <a:pt x="50" y="20"/>
                    </a:cubicBezTo>
                    <a:cubicBezTo>
                      <a:pt x="50" y="21"/>
                      <a:pt x="50" y="22"/>
                      <a:pt x="49" y="22"/>
                    </a:cubicBezTo>
                    <a:cubicBezTo>
                      <a:pt x="39" y="24"/>
                      <a:pt x="27" y="8"/>
                      <a:pt x="20" y="6"/>
                    </a:cubicBezTo>
                    <a:cubicBezTo>
                      <a:pt x="15" y="5"/>
                      <a:pt x="10" y="4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622"/>
              <p:cNvSpPr>
                <a:spLocks/>
              </p:cNvSpPr>
              <p:nvPr/>
            </p:nvSpPr>
            <p:spPr bwMode="auto">
              <a:xfrm>
                <a:off x="2956" y="2854"/>
                <a:ext cx="7" cy="3"/>
              </a:xfrm>
              <a:custGeom>
                <a:avLst/>
                <a:gdLst>
                  <a:gd name="T0" fmla="*/ 0 w 31"/>
                  <a:gd name="T1" fmla="*/ 14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3 h 16"/>
                  <a:gd name="T8" fmla="*/ 0 w 3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1623"/>
              <p:cNvSpPr>
                <a:spLocks/>
              </p:cNvSpPr>
              <p:nvPr/>
            </p:nvSpPr>
            <p:spPr bwMode="auto">
              <a:xfrm>
                <a:off x="2944" y="2849"/>
                <a:ext cx="15" cy="7"/>
              </a:xfrm>
              <a:custGeom>
                <a:avLst/>
                <a:gdLst>
                  <a:gd name="T0" fmla="*/ 1 w 66"/>
                  <a:gd name="T1" fmla="*/ 0 h 29"/>
                  <a:gd name="T2" fmla="*/ 3 w 66"/>
                  <a:gd name="T3" fmla="*/ 1 h 29"/>
                  <a:gd name="T4" fmla="*/ 64 w 66"/>
                  <a:gd name="T5" fmla="*/ 26 h 29"/>
                  <a:gd name="T6" fmla="*/ 66 w 66"/>
                  <a:gd name="T7" fmla="*/ 27 h 29"/>
                  <a:gd name="T8" fmla="*/ 64 w 66"/>
                  <a:gd name="T9" fmla="*/ 29 h 29"/>
                  <a:gd name="T10" fmla="*/ 64 w 66"/>
                  <a:gd name="T11" fmla="*/ 29 h 29"/>
                  <a:gd name="T12" fmla="*/ 0 w 66"/>
                  <a:gd name="T13" fmla="*/ 2 h 29"/>
                  <a:gd name="T14" fmla="*/ 1 w 66"/>
                  <a:gd name="T15" fmla="*/ 0 h 29"/>
                  <a:gd name="T16" fmla="*/ 1 w 66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9">
                    <a:moveTo>
                      <a:pt x="1" y="0"/>
                    </a:moveTo>
                    <a:cubicBezTo>
                      <a:pt x="2" y="0"/>
                      <a:pt x="3" y="0"/>
                      <a:pt x="3" y="1"/>
                    </a:cubicBezTo>
                    <a:cubicBezTo>
                      <a:pt x="5" y="7"/>
                      <a:pt x="38" y="26"/>
                      <a:pt x="64" y="26"/>
                    </a:cubicBezTo>
                    <a:cubicBezTo>
                      <a:pt x="65" y="26"/>
                      <a:pt x="66" y="27"/>
                      <a:pt x="66" y="27"/>
                    </a:cubicBezTo>
                    <a:cubicBezTo>
                      <a:pt x="66" y="28"/>
                      <a:pt x="65" y="29"/>
                      <a:pt x="64" y="29"/>
                    </a:cubicBezTo>
                    <a:lnTo>
                      <a:pt x="64" y="29"/>
                    </a:lnTo>
                    <a:cubicBezTo>
                      <a:pt x="40" y="29"/>
                      <a:pt x="3" y="1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1624"/>
              <p:cNvSpPr>
                <a:spLocks/>
              </p:cNvSpPr>
              <p:nvPr/>
            </p:nvSpPr>
            <p:spPr bwMode="auto">
              <a:xfrm>
                <a:off x="2940" y="2848"/>
                <a:ext cx="3" cy="1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0 w 13"/>
                  <a:gd name="T5" fmla="*/ 0 h 7"/>
                  <a:gd name="T6" fmla="*/ 0 w 1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cubicBezTo>
                      <a:pt x="0" y="7"/>
                      <a:pt x="12" y="7"/>
                      <a:pt x="13" y="0"/>
                    </a:cubicBez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625"/>
              <p:cNvSpPr>
                <a:spLocks/>
              </p:cNvSpPr>
              <p:nvPr/>
            </p:nvSpPr>
            <p:spPr bwMode="auto">
              <a:xfrm>
                <a:off x="2942" y="2849"/>
                <a:ext cx="3" cy="2"/>
              </a:xfrm>
              <a:custGeom>
                <a:avLst/>
                <a:gdLst>
                  <a:gd name="T0" fmla="*/ 5 w 13"/>
                  <a:gd name="T1" fmla="*/ 8 h 8"/>
                  <a:gd name="T2" fmla="*/ 4 w 13"/>
                  <a:gd name="T3" fmla="*/ 1 h 8"/>
                  <a:gd name="T4" fmla="*/ 11 w 13"/>
                  <a:gd name="T5" fmla="*/ 1 h 8"/>
                  <a:gd name="T6" fmla="*/ 5 w 1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8">
                    <a:moveTo>
                      <a:pt x="5" y="8"/>
                    </a:moveTo>
                    <a:cubicBezTo>
                      <a:pt x="5" y="8"/>
                      <a:pt x="0" y="2"/>
                      <a:pt x="4" y="1"/>
                    </a:cubicBezTo>
                    <a:cubicBezTo>
                      <a:pt x="7" y="0"/>
                      <a:pt x="9" y="0"/>
                      <a:pt x="11" y="1"/>
                    </a:cubicBezTo>
                    <a:cubicBezTo>
                      <a:pt x="13" y="3"/>
                      <a:pt x="5" y="8"/>
                      <a:pt x="5" y="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1626"/>
              <p:cNvSpPr>
                <a:spLocks/>
              </p:cNvSpPr>
              <p:nvPr/>
            </p:nvSpPr>
            <p:spPr bwMode="auto">
              <a:xfrm>
                <a:off x="2931" y="2843"/>
                <a:ext cx="10" cy="5"/>
              </a:xfrm>
              <a:custGeom>
                <a:avLst/>
                <a:gdLst>
                  <a:gd name="T0" fmla="*/ 46 w 46"/>
                  <a:gd name="T1" fmla="*/ 19 h 22"/>
                  <a:gd name="T2" fmla="*/ 19 w 46"/>
                  <a:gd name="T3" fmla="*/ 4 h 22"/>
                  <a:gd name="T4" fmla="*/ 0 w 46"/>
                  <a:gd name="T5" fmla="*/ 0 h 22"/>
                  <a:gd name="T6" fmla="*/ 0 w 46"/>
                  <a:gd name="T7" fmla="*/ 1 h 22"/>
                  <a:gd name="T8" fmla="*/ 19 w 46"/>
                  <a:gd name="T9" fmla="*/ 5 h 22"/>
                  <a:gd name="T10" fmla="*/ 46 w 46"/>
                  <a:gd name="T11" fmla="*/ 20 h 22"/>
                  <a:gd name="T12" fmla="*/ 46 w 46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2">
                    <a:moveTo>
                      <a:pt x="46" y="19"/>
                    </a:moveTo>
                    <a:cubicBezTo>
                      <a:pt x="37" y="21"/>
                      <a:pt x="26" y="5"/>
                      <a:pt x="19" y="4"/>
                    </a:cubicBezTo>
                    <a:cubicBezTo>
                      <a:pt x="15" y="2"/>
                      <a:pt x="9" y="1"/>
                      <a:pt x="0" y="0"/>
                    </a:cubicBezTo>
                    <a:lnTo>
                      <a:pt x="0" y="1"/>
                    </a:lnTo>
                    <a:cubicBezTo>
                      <a:pt x="9" y="2"/>
                      <a:pt x="14" y="4"/>
                      <a:pt x="19" y="5"/>
                    </a:cubicBezTo>
                    <a:cubicBezTo>
                      <a:pt x="26" y="7"/>
                      <a:pt x="37" y="22"/>
                      <a:pt x="46" y="20"/>
                    </a:cubicBez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1627"/>
              <p:cNvSpPr>
                <a:spLocks/>
              </p:cNvSpPr>
              <p:nvPr/>
            </p:nvSpPr>
            <p:spPr bwMode="auto">
              <a:xfrm>
                <a:off x="2956" y="2853"/>
                <a:ext cx="7" cy="1"/>
              </a:xfrm>
              <a:custGeom>
                <a:avLst/>
                <a:gdLst>
                  <a:gd name="T0" fmla="*/ 0 w 31"/>
                  <a:gd name="T1" fmla="*/ 2 h 4"/>
                  <a:gd name="T2" fmla="*/ 31 w 31"/>
                  <a:gd name="T3" fmla="*/ 0 h 4"/>
                  <a:gd name="T4" fmla="*/ 31 w 31"/>
                  <a:gd name="T5" fmla="*/ 1 h 4"/>
                  <a:gd name="T6" fmla="*/ 0 w 31"/>
                  <a:gd name="T7" fmla="*/ 4 h 4"/>
                  <a:gd name="T8" fmla="*/ 0 w 31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1628"/>
              <p:cNvSpPr>
                <a:spLocks/>
              </p:cNvSpPr>
              <p:nvPr/>
            </p:nvSpPr>
            <p:spPr bwMode="auto">
              <a:xfrm>
                <a:off x="2944" y="2849"/>
                <a:ext cx="14" cy="6"/>
              </a:xfrm>
              <a:custGeom>
                <a:avLst/>
                <a:gdLst>
                  <a:gd name="T0" fmla="*/ 0 w 61"/>
                  <a:gd name="T1" fmla="*/ 0 h 27"/>
                  <a:gd name="T2" fmla="*/ 61 w 61"/>
                  <a:gd name="T3" fmla="*/ 25 h 27"/>
                  <a:gd name="T4" fmla="*/ 61 w 61"/>
                  <a:gd name="T5" fmla="*/ 26 h 27"/>
                  <a:gd name="T6" fmla="*/ 0 w 61"/>
                  <a:gd name="T7" fmla="*/ 1 h 27"/>
                  <a:gd name="T8" fmla="*/ 0 w 61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7">
                    <a:moveTo>
                      <a:pt x="0" y="0"/>
                    </a:moveTo>
                    <a:cubicBezTo>
                      <a:pt x="2" y="6"/>
                      <a:pt x="35" y="26"/>
                      <a:pt x="61" y="25"/>
                    </a:cubicBezTo>
                    <a:lnTo>
                      <a:pt x="61" y="26"/>
                    </a:lnTo>
                    <a:cubicBezTo>
                      <a:pt x="33" y="27"/>
                      <a:pt x="2" y="7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629"/>
              <p:cNvSpPr>
                <a:spLocks noChangeArrowheads="1"/>
              </p:cNvSpPr>
              <p:nvPr/>
            </p:nvSpPr>
            <p:spPr bwMode="auto">
              <a:xfrm>
                <a:off x="2940" y="2848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1630"/>
              <p:cNvSpPr>
                <a:spLocks/>
              </p:cNvSpPr>
              <p:nvPr/>
            </p:nvSpPr>
            <p:spPr bwMode="auto">
              <a:xfrm>
                <a:off x="2943" y="2849"/>
                <a:ext cx="2" cy="0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1 h 3"/>
                  <a:gd name="T4" fmla="*/ 0 w 7"/>
                  <a:gd name="T5" fmla="*/ 2 h 3"/>
                  <a:gd name="T6" fmla="*/ 7 w 7"/>
                  <a:gd name="T7" fmla="*/ 3 h 3"/>
                  <a:gd name="T8" fmla="*/ 7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5" y="0"/>
                      <a:pt x="3" y="0"/>
                      <a:pt x="0" y="1"/>
                    </a:cubicBezTo>
                    <a:lnTo>
                      <a:pt x="0" y="2"/>
                    </a:lnTo>
                    <a:cubicBezTo>
                      <a:pt x="3" y="1"/>
                      <a:pt x="5" y="1"/>
                      <a:pt x="7" y="3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1631"/>
              <p:cNvSpPr>
                <a:spLocks/>
              </p:cNvSpPr>
              <p:nvPr/>
            </p:nvSpPr>
            <p:spPr bwMode="auto">
              <a:xfrm>
                <a:off x="2963" y="2840"/>
                <a:ext cx="7" cy="20"/>
              </a:xfrm>
              <a:custGeom>
                <a:avLst/>
                <a:gdLst>
                  <a:gd name="T0" fmla="*/ 31 w 33"/>
                  <a:gd name="T1" fmla="*/ 0 h 84"/>
                  <a:gd name="T2" fmla="*/ 6 w 33"/>
                  <a:gd name="T3" fmla="*/ 0 h 84"/>
                  <a:gd name="T4" fmla="*/ 6 w 33"/>
                  <a:gd name="T5" fmla="*/ 11 h 84"/>
                  <a:gd name="T6" fmla="*/ 0 w 33"/>
                  <a:gd name="T7" fmla="*/ 17 h 84"/>
                  <a:gd name="T8" fmla="*/ 0 w 33"/>
                  <a:gd name="T9" fmla="*/ 84 h 84"/>
                  <a:gd name="T10" fmla="*/ 33 w 33"/>
                  <a:gd name="T11" fmla="*/ 84 h 84"/>
                  <a:gd name="T12" fmla="*/ 33 w 33"/>
                  <a:gd name="T13" fmla="*/ 1 h 84"/>
                  <a:gd name="T14" fmla="*/ 33 w 33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4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4" y="16"/>
                      <a:pt x="0" y="17"/>
                    </a:cubicBezTo>
                    <a:lnTo>
                      <a:pt x="0" y="84"/>
                    </a:lnTo>
                    <a:lnTo>
                      <a:pt x="33" y="84"/>
                    </a:lnTo>
                    <a:lnTo>
                      <a:pt x="33" y="1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1632"/>
              <p:cNvSpPr>
                <a:spLocks/>
              </p:cNvSpPr>
              <p:nvPr/>
            </p:nvSpPr>
            <p:spPr bwMode="auto">
              <a:xfrm>
                <a:off x="2916" y="2840"/>
                <a:ext cx="8" cy="19"/>
              </a:xfrm>
              <a:custGeom>
                <a:avLst/>
                <a:gdLst>
                  <a:gd name="T0" fmla="*/ 0 w 34"/>
                  <a:gd name="T1" fmla="*/ 0 h 83"/>
                  <a:gd name="T2" fmla="*/ 0 w 34"/>
                  <a:gd name="T3" fmla="*/ 1 h 83"/>
                  <a:gd name="T4" fmla="*/ 0 w 34"/>
                  <a:gd name="T5" fmla="*/ 83 h 83"/>
                  <a:gd name="T6" fmla="*/ 34 w 34"/>
                  <a:gd name="T7" fmla="*/ 83 h 83"/>
                  <a:gd name="T8" fmla="*/ 34 w 34"/>
                  <a:gd name="T9" fmla="*/ 8 h 83"/>
                  <a:gd name="T10" fmla="*/ 28 w 34"/>
                  <a:gd name="T11" fmla="*/ 2 h 83"/>
                  <a:gd name="T12" fmla="*/ 28 w 34"/>
                  <a:gd name="T13" fmla="*/ 0 h 83"/>
                  <a:gd name="T14" fmla="*/ 1 w 34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3">
                    <a:moveTo>
                      <a:pt x="0" y="0"/>
                    </a:moveTo>
                    <a:lnTo>
                      <a:pt x="0" y="1"/>
                    </a:lnTo>
                    <a:lnTo>
                      <a:pt x="0" y="83"/>
                    </a:lnTo>
                    <a:lnTo>
                      <a:pt x="34" y="83"/>
                    </a:lnTo>
                    <a:lnTo>
                      <a:pt x="34" y="8"/>
                    </a:lnTo>
                    <a:cubicBezTo>
                      <a:pt x="31" y="7"/>
                      <a:pt x="28" y="5"/>
                      <a:pt x="28" y="2"/>
                    </a:cubicBezTo>
                    <a:lnTo>
                      <a:pt x="28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633"/>
              <p:cNvSpPr>
                <a:spLocks noChangeArrowheads="1"/>
              </p:cNvSpPr>
              <p:nvPr/>
            </p:nvSpPr>
            <p:spPr bwMode="auto">
              <a:xfrm>
                <a:off x="2905" y="2884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1634"/>
              <p:cNvSpPr>
                <a:spLocks/>
              </p:cNvSpPr>
              <p:nvPr/>
            </p:nvSpPr>
            <p:spPr bwMode="auto">
              <a:xfrm>
                <a:off x="2913" y="2884"/>
                <a:ext cx="12" cy="3"/>
              </a:xfrm>
              <a:custGeom>
                <a:avLst/>
                <a:gdLst>
                  <a:gd name="T0" fmla="*/ 50 w 50"/>
                  <a:gd name="T1" fmla="*/ 0 h 12"/>
                  <a:gd name="T2" fmla="*/ 22 w 50"/>
                  <a:gd name="T3" fmla="*/ 9 h 12"/>
                  <a:gd name="T4" fmla="*/ 0 w 50"/>
                  <a:gd name="T5" fmla="*/ 9 h 12"/>
                  <a:gd name="T6" fmla="*/ 1 w 50"/>
                  <a:gd name="T7" fmla="*/ 0 h 12"/>
                  <a:gd name="T8" fmla="*/ 50 w 5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">
                    <a:moveTo>
                      <a:pt x="50" y="0"/>
                    </a:moveTo>
                    <a:cubicBezTo>
                      <a:pt x="50" y="0"/>
                      <a:pt x="29" y="10"/>
                      <a:pt x="22" y="9"/>
                    </a:cubicBezTo>
                    <a:cubicBezTo>
                      <a:pt x="15" y="8"/>
                      <a:pt x="5" y="12"/>
                      <a:pt x="0" y="9"/>
                    </a:cubicBezTo>
                    <a:lnTo>
                      <a:pt x="1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Rectangle 1635"/>
              <p:cNvSpPr>
                <a:spLocks noChangeArrowheads="1"/>
              </p:cNvSpPr>
              <p:nvPr/>
            </p:nvSpPr>
            <p:spPr bwMode="auto">
              <a:xfrm>
                <a:off x="2930" y="2891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1636"/>
              <p:cNvSpPr>
                <a:spLocks noChangeArrowheads="1"/>
              </p:cNvSpPr>
              <p:nvPr/>
            </p:nvSpPr>
            <p:spPr bwMode="auto">
              <a:xfrm>
                <a:off x="2930" y="2891"/>
                <a:ext cx="6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1637"/>
              <p:cNvSpPr>
                <a:spLocks/>
              </p:cNvSpPr>
              <p:nvPr/>
            </p:nvSpPr>
            <p:spPr bwMode="auto">
              <a:xfrm>
                <a:off x="2913" y="2886"/>
                <a:ext cx="7" cy="3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3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3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638"/>
              <p:cNvSpPr>
                <a:spLocks/>
              </p:cNvSpPr>
              <p:nvPr/>
            </p:nvSpPr>
            <p:spPr bwMode="auto">
              <a:xfrm>
                <a:off x="2919" y="2887"/>
                <a:ext cx="12" cy="5"/>
              </a:xfrm>
              <a:custGeom>
                <a:avLst/>
                <a:gdLst>
                  <a:gd name="T0" fmla="*/ 2 w 51"/>
                  <a:gd name="T1" fmla="*/ 0 h 24"/>
                  <a:gd name="T2" fmla="*/ 2 w 51"/>
                  <a:gd name="T3" fmla="*/ 0 h 24"/>
                  <a:gd name="T4" fmla="*/ 22 w 51"/>
                  <a:gd name="T5" fmla="*/ 4 h 24"/>
                  <a:gd name="T6" fmla="*/ 48 w 51"/>
                  <a:gd name="T7" fmla="*/ 19 h 24"/>
                  <a:gd name="T8" fmla="*/ 50 w 51"/>
                  <a:gd name="T9" fmla="*/ 20 h 24"/>
                  <a:gd name="T10" fmla="*/ 49 w 51"/>
                  <a:gd name="T11" fmla="*/ 22 h 24"/>
                  <a:gd name="T12" fmla="*/ 20 w 51"/>
                  <a:gd name="T13" fmla="*/ 6 h 24"/>
                  <a:gd name="T14" fmla="*/ 2 w 51"/>
                  <a:gd name="T15" fmla="*/ 3 h 24"/>
                  <a:gd name="T16" fmla="*/ 1 w 51"/>
                  <a:gd name="T17" fmla="*/ 1 h 24"/>
                  <a:gd name="T18" fmla="*/ 2 w 51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4">
                    <a:moveTo>
                      <a:pt x="2" y="0"/>
                    </a:moveTo>
                    <a:lnTo>
                      <a:pt x="2" y="0"/>
                    </a:lnTo>
                    <a:cubicBezTo>
                      <a:pt x="11" y="1"/>
                      <a:pt x="17" y="2"/>
                      <a:pt x="22" y="4"/>
                    </a:cubicBezTo>
                    <a:cubicBezTo>
                      <a:pt x="28" y="6"/>
                      <a:pt x="40" y="21"/>
                      <a:pt x="48" y="19"/>
                    </a:cubicBezTo>
                    <a:cubicBezTo>
                      <a:pt x="49" y="19"/>
                      <a:pt x="50" y="19"/>
                      <a:pt x="50" y="20"/>
                    </a:cubicBezTo>
                    <a:cubicBezTo>
                      <a:pt x="51" y="21"/>
                      <a:pt x="50" y="21"/>
                      <a:pt x="49" y="22"/>
                    </a:cubicBezTo>
                    <a:cubicBezTo>
                      <a:pt x="39" y="24"/>
                      <a:pt x="27" y="8"/>
                      <a:pt x="20" y="6"/>
                    </a:cubicBezTo>
                    <a:cubicBezTo>
                      <a:pt x="16" y="5"/>
                      <a:pt x="10" y="4"/>
                      <a:pt x="2" y="3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639"/>
              <p:cNvSpPr>
                <a:spLocks/>
              </p:cNvSpPr>
              <p:nvPr/>
            </p:nvSpPr>
            <p:spPr bwMode="auto">
              <a:xfrm>
                <a:off x="2945" y="2897"/>
                <a:ext cx="7" cy="4"/>
              </a:xfrm>
              <a:custGeom>
                <a:avLst/>
                <a:gdLst>
                  <a:gd name="T0" fmla="*/ 0 w 31"/>
                  <a:gd name="T1" fmla="*/ 14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2 h 16"/>
                  <a:gd name="T8" fmla="*/ 0 w 3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640"/>
              <p:cNvSpPr>
                <a:spLocks/>
              </p:cNvSpPr>
              <p:nvPr/>
            </p:nvSpPr>
            <p:spPr bwMode="auto">
              <a:xfrm>
                <a:off x="2933" y="2893"/>
                <a:ext cx="15" cy="6"/>
              </a:xfrm>
              <a:custGeom>
                <a:avLst/>
                <a:gdLst>
                  <a:gd name="T0" fmla="*/ 2 w 66"/>
                  <a:gd name="T1" fmla="*/ 0 h 28"/>
                  <a:gd name="T2" fmla="*/ 4 w 66"/>
                  <a:gd name="T3" fmla="*/ 1 h 28"/>
                  <a:gd name="T4" fmla="*/ 64 w 66"/>
                  <a:gd name="T5" fmla="*/ 26 h 28"/>
                  <a:gd name="T6" fmla="*/ 66 w 66"/>
                  <a:gd name="T7" fmla="*/ 27 h 28"/>
                  <a:gd name="T8" fmla="*/ 64 w 66"/>
                  <a:gd name="T9" fmla="*/ 28 h 28"/>
                  <a:gd name="T10" fmla="*/ 64 w 66"/>
                  <a:gd name="T11" fmla="*/ 28 h 28"/>
                  <a:gd name="T12" fmla="*/ 0 w 66"/>
                  <a:gd name="T13" fmla="*/ 1 h 28"/>
                  <a:gd name="T14" fmla="*/ 2 w 66"/>
                  <a:gd name="T15" fmla="*/ 0 h 28"/>
                  <a:gd name="T16" fmla="*/ 2 w 66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8">
                    <a:moveTo>
                      <a:pt x="2" y="0"/>
                    </a:moveTo>
                    <a:cubicBezTo>
                      <a:pt x="3" y="0"/>
                      <a:pt x="4" y="0"/>
                      <a:pt x="4" y="1"/>
                    </a:cubicBezTo>
                    <a:cubicBezTo>
                      <a:pt x="6" y="7"/>
                      <a:pt x="39" y="26"/>
                      <a:pt x="64" y="26"/>
                    </a:cubicBezTo>
                    <a:cubicBezTo>
                      <a:pt x="66" y="26"/>
                      <a:pt x="66" y="26"/>
                      <a:pt x="66" y="27"/>
                    </a:cubicBezTo>
                    <a:cubicBezTo>
                      <a:pt x="66" y="28"/>
                      <a:pt x="66" y="28"/>
                      <a:pt x="64" y="28"/>
                    </a:cubicBezTo>
                    <a:lnTo>
                      <a:pt x="64" y="28"/>
                    </a:lnTo>
                    <a:cubicBezTo>
                      <a:pt x="40" y="28"/>
                      <a:pt x="4" y="1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1641"/>
              <p:cNvSpPr>
                <a:spLocks/>
              </p:cNvSpPr>
              <p:nvPr/>
            </p:nvSpPr>
            <p:spPr bwMode="auto">
              <a:xfrm>
                <a:off x="2930" y="2891"/>
                <a:ext cx="2" cy="2"/>
              </a:xfrm>
              <a:custGeom>
                <a:avLst/>
                <a:gdLst>
                  <a:gd name="T0" fmla="*/ 0 w 12"/>
                  <a:gd name="T1" fmla="*/ 6 h 6"/>
                  <a:gd name="T2" fmla="*/ 12 w 12"/>
                  <a:gd name="T3" fmla="*/ 0 h 6"/>
                  <a:gd name="T4" fmla="*/ 0 w 12"/>
                  <a:gd name="T5" fmla="*/ 0 h 6"/>
                  <a:gd name="T6" fmla="*/ 0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0" y="6"/>
                    </a:moveTo>
                    <a:cubicBezTo>
                      <a:pt x="0" y="6"/>
                      <a:pt x="11" y="6"/>
                      <a:pt x="12" y="0"/>
                    </a:cubicBez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1642"/>
              <p:cNvSpPr>
                <a:spLocks/>
              </p:cNvSpPr>
              <p:nvPr/>
            </p:nvSpPr>
            <p:spPr bwMode="auto">
              <a:xfrm>
                <a:off x="2932" y="2892"/>
                <a:ext cx="3" cy="2"/>
              </a:xfrm>
              <a:custGeom>
                <a:avLst/>
                <a:gdLst>
                  <a:gd name="T0" fmla="*/ 5 w 13"/>
                  <a:gd name="T1" fmla="*/ 8 h 8"/>
                  <a:gd name="T2" fmla="*/ 3 w 13"/>
                  <a:gd name="T3" fmla="*/ 1 h 8"/>
                  <a:gd name="T4" fmla="*/ 11 w 13"/>
                  <a:gd name="T5" fmla="*/ 1 h 8"/>
                  <a:gd name="T6" fmla="*/ 5 w 1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8">
                    <a:moveTo>
                      <a:pt x="5" y="8"/>
                    </a:moveTo>
                    <a:cubicBezTo>
                      <a:pt x="5" y="8"/>
                      <a:pt x="0" y="2"/>
                      <a:pt x="3" y="1"/>
                    </a:cubicBezTo>
                    <a:cubicBezTo>
                      <a:pt x="7" y="0"/>
                      <a:pt x="9" y="0"/>
                      <a:pt x="11" y="1"/>
                    </a:cubicBezTo>
                    <a:cubicBezTo>
                      <a:pt x="13" y="3"/>
                      <a:pt x="5" y="8"/>
                      <a:pt x="5" y="8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1643"/>
              <p:cNvSpPr>
                <a:spLocks/>
              </p:cNvSpPr>
              <p:nvPr/>
            </p:nvSpPr>
            <p:spPr bwMode="auto">
              <a:xfrm>
                <a:off x="2920" y="2887"/>
                <a:ext cx="10" cy="5"/>
              </a:xfrm>
              <a:custGeom>
                <a:avLst/>
                <a:gdLst>
                  <a:gd name="T0" fmla="*/ 45 w 45"/>
                  <a:gd name="T1" fmla="*/ 19 h 22"/>
                  <a:gd name="T2" fmla="*/ 19 w 45"/>
                  <a:gd name="T3" fmla="*/ 4 h 22"/>
                  <a:gd name="T4" fmla="*/ 0 w 45"/>
                  <a:gd name="T5" fmla="*/ 0 h 22"/>
                  <a:gd name="T6" fmla="*/ 0 w 45"/>
                  <a:gd name="T7" fmla="*/ 1 h 22"/>
                  <a:gd name="T8" fmla="*/ 19 w 45"/>
                  <a:gd name="T9" fmla="*/ 5 h 22"/>
                  <a:gd name="T10" fmla="*/ 45 w 45"/>
                  <a:gd name="T11" fmla="*/ 20 h 22"/>
                  <a:gd name="T12" fmla="*/ 45 w 45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2">
                    <a:moveTo>
                      <a:pt x="45" y="19"/>
                    </a:moveTo>
                    <a:cubicBezTo>
                      <a:pt x="37" y="21"/>
                      <a:pt x="25" y="5"/>
                      <a:pt x="19" y="4"/>
                    </a:cubicBezTo>
                    <a:cubicBezTo>
                      <a:pt x="14" y="2"/>
                      <a:pt x="8" y="1"/>
                      <a:pt x="0" y="0"/>
                    </a:cubicBezTo>
                    <a:lnTo>
                      <a:pt x="0" y="1"/>
                    </a:lnTo>
                    <a:cubicBezTo>
                      <a:pt x="8" y="2"/>
                      <a:pt x="14" y="3"/>
                      <a:pt x="19" y="5"/>
                    </a:cubicBezTo>
                    <a:cubicBezTo>
                      <a:pt x="25" y="7"/>
                      <a:pt x="37" y="22"/>
                      <a:pt x="45" y="20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1644"/>
              <p:cNvSpPr>
                <a:spLocks/>
              </p:cNvSpPr>
              <p:nvPr/>
            </p:nvSpPr>
            <p:spPr bwMode="auto">
              <a:xfrm>
                <a:off x="2945" y="2897"/>
                <a:ext cx="7" cy="1"/>
              </a:xfrm>
              <a:custGeom>
                <a:avLst/>
                <a:gdLst>
                  <a:gd name="T0" fmla="*/ 0 w 31"/>
                  <a:gd name="T1" fmla="*/ 2 h 3"/>
                  <a:gd name="T2" fmla="*/ 31 w 31"/>
                  <a:gd name="T3" fmla="*/ 0 h 3"/>
                  <a:gd name="T4" fmla="*/ 31 w 31"/>
                  <a:gd name="T5" fmla="*/ 1 h 3"/>
                  <a:gd name="T6" fmla="*/ 0 w 31"/>
                  <a:gd name="T7" fmla="*/ 3 h 3"/>
                  <a:gd name="T8" fmla="*/ 0 w 3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1645"/>
              <p:cNvSpPr>
                <a:spLocks/>
              </p:cNvSpPr>
              <p:nvPr/>
            </p:nvSpPr>
            <p:spPr bwMode="auto">
              <a:xfrm>
                <a:off x="2934" y="2893"/>
                <a:ext cx="13" cy="6"/>
              </a:xfrm>
              <a:custGeom>
                <a:avLst/>
                <a:gdLst>
                  <a:gd name="T0" fmla="*/ 0 w 61"/>
                  <a:gd name="T1" fmla="*/ 0 h 28"/>
                  <a:gd name="T2" fmla="*/ 61 w 61"/>
                  <a:gd name="T3" fmla="*/ 26 h 28"/>
                  <a:gd name="T4" fmla="*/ 61 w 61"/>
                  <a:gd name="T5" fmla="*/ 27 h 28"/>
                  <a:gd name="T6" fmla="*/ 0 w 61"/>
                  <a:gd name="T7" fmla="*/ 2 h 28"/>
                  <a:gd name="T8" fmla="*/ 0 w 6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8">
                    <a:moveTo>
                      <a:pt x="0" y="0"/>
                    </a:moveTo>
                    <a:cubicBezTo>
                      <a:pt x="2" y="7"/>
                      <a:pt x="34" y="27"/>
                      <a:pt x="61" y="26"/>
                    </a:cubicBezTo>
                    <a:lnTo>
                      <a:pt x="61" y="27"/>
                    </a:lnTo>
                    <a:cubicBezTo>
                      <a:pt x="32" y="28"/>
                      <a:pt x="2" y="8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646"/>
              <p:cNvSpPr>
                <a:spLocks noChangeArrowheads="1"/>
              </p:cNvSpPr>
              <p:nvPr/>
            </p:nvSpPr>
            <p:spPr bwMode="auto">
              <a:xfrm>
                <a:off x="2930" y="2891"/>
                <a:ext cx="2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1647"/>
              <p:cNvSpPr>
                <a:spLocks/>
              </p:cNvSpPr>
              <p:nvPr/>
            </p:nvSpPr>
            <p:spPr bwMode="auto">
              <a:xfrm>
                <a:off x="2932" y="2892"/>
                <a:ext cx="2" cy="1"/>
              </a:xfrm>
              <a:custGeom>
                <a:avLst/>
                <a:gdLst>
                  <a:gd name="T0" fmla="*/ 8 w 8"/>
                  <a:gd name="T1" fmla="*/ 2 h 3"/>
                  <a:gd name="T2" fmla="*/ 0 w 8"/>
                  <a:gd name="T3" fmla="*/ 1 h 3"/>
                  <a:gd name="T4" fmla="*/ 0 w 8"/>
                  <a:gd name="T5" fmla="*/ 3 h 3"/>
                  <a:gd name="T6" fmla="*/ 8 w 8"/>
                  <a:gd name="T7" fmla="*/ 3 h 3"/>
                  <a:gd name="T8" fmla="*/ 8 w 8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6" y="0"/>
                      <a:pt x="4" y="0"/>
                      <a:pt x="0" y="1"/>
                    </a:cubicBezTo>
                    <a:lnTo>
                      <a:pt x="0" y="3"/>
                    </a:lnTo>
                    <a:cubicBezTo>
                      <a:pt x="4" y="2"/>
                      <a:pt x="6" y="2"/>
                      <a:pt x="8" y="3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1648"/>
              <p:cNvSpPr>
                <a:spLocks/>
              </p:cNvSpPr>
              <p:nvPr/>
            </p:nvSpPr>
            <p:spPr bwMode="auto">
              <a:xfrm>
                <a:off x="2952" y="2884"/>
                <a:ext cx="7" cy="19"/>
              </a:xfrm>
              <a:custGeom>
                <a:avLst/>
                <a:gdLst>
                  <a:gd name="T0" fmla="*/ 31 w 32"/>
                  <a:gd name="T1" fmla="*/ 0 h 83"/>
                  <a:gd name="T2" fmla="*/ 6 w 32"/>
                  <a:gd name="T3" fmla="*/ 0 h 83"/>
                  <a:gd name="T4" fmla="*/ 6 w 32"/>
                  <a:gd name="T5" fmla="*/ 11 h 83"/>
                  <a:gd name="T6" fmla="*/ 0 w 32"/>
                  <a:gd name="T7" fmla="*/ 17 h 83"/>
                  <a:gd name="T8" fmla="*/ 0 w 32"/>
                  <a:gd name="T9" fmla="*/ 83 h 83"/>
                  <a:gd name="T10" fmla="*/ 32 w 32"/>
                  <a:gd name="T11" fmla="*/ 83 h 83"/>
                  <a:gd name="T12" fmla="*/ 32 w 32"/>
                  <a:gd name="T13" fmla="*/ 1 h 83"/>
                  <a:gd name="T14" fmla="*/ 32 w 3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83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3" y="16"/>
                      <a:pt x="0" y="17"/>
                    </a:cubicBezTo>
                    <a:lnTo>
                      <a:pt x="0" y="83"/>
                    </a:lnTo>
                    <a:lnTo>
                      <a:pt x="32" y="83"/>
                    </a:lnTo>
                    <a:lnTo>
                      <a:pt x="32" y="1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1649"/>
              <p:cNvSpPr>
                <a:spLocks/>
              </p:cNvSpPr>
              <p:nvPr/>
            </p:nvSpPr>
            <p:spPr bwMode="auto">
              <a:xfrm>
                <a:off x="2905" y="2884"/>
                <a:ext cx="8" cy="19"/>
              </a:xfrm>
              <a:custGeom>
                <a:avLst/>
                <a:gdLst>
                  <a:gd name="T0" fmla="*/ 0 w 35"/>
                  <a:gd name="T1" fmla="*/ 1 h 84"/>
                  <a:gd name="T2" fmla="*/ 0 w 35"/>
                  <a:gd name="T3" fmla="*/ 2 h 84"/>
                  <a:gd name="T4" fmla="*/ 0 w 35"/>
                  <a:gd name="T5" fmla="*/ 84 h 84"/>
                  <a:gd name="T6" fmla="*/ 35 w 35"/>
                  <a:gd name="T7" fmla="*/ 84 h 84"/>
                  <a:gd name="T8" fmla="*/ 35 w 35"/>
                  <a:gd name="T9" fmla="*/ 9 h 84"/>
                  <a:gd name="T10" fmla="*/ 29 w 35"/>
                  <a:gd name="T11" fmla="*/ 3 h 84"/>
                  <a:gd name="T12" fmla="*/ 29 w 35"/>
                  <a:gd name="T13" fmla="*/ 0 h 84"/>
                  <a:gd name="T14" fmla="*/ 2 w 35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4">
                    <a:moveTo>
                      <a:pt x="0" y="1"/>
                    </a:moveTo>
                    <a:lnTo>
                      <a:pt x="0" y="2"/>
                    </a:lnTo>
                    <a:lnTo>
                      <a:pt x="0" y="84"/>
                    </a:lnTo>
                    <a:lnTo>
                      <a:pt x="35" y="84"/>
                    </a:lnTo>
                    <a:lnTo>
                      <a:pt x="35" y="9"/>
                    </a:lnTo>
                    <a:cubicBezTo>
                      <a:pt x="31" y="7"/>
                      <a:pt x="29" y="5"/>
                      <a:pt x="29" y="3"/>
                    </a:cubicBezTo>
                    <a:lnTo>
                      <a:pt x="29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650"/>
              <p:cNvSpPr>
                <a:spLocks noChangeArrowheads="1"/>
              </p:cNvSpPr>
              <p:nvPr/>
            </p:nvSpPr>
            <p:spPr bwMode="auto">
              <a:xfrm>
                <a:off x="3366" y="2553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1651"/>
              <p:cNvSpPr>
                <a:spLocks/>
              </p:cNvSpPr>
              <p:nvPr/>
            </p:nvSpPr>
            <p:spPr bwMode="auto">
              <a:xfrm>
                <a:off x="3374" y="2553"/>
                <a:ext cx="11" cy="3"/>
              </a:xfrm>
              <a:custGeom>
                <a:avLst/>
                <a:gdLst>
                  <a:gd name="T0" fmla="*/ 49 w 49"/>
                  <a:gd name="T1" fmla="*/ 0 h 12"/>
                  <a:gd name="T2" fmla="*/ 21 w 49"/>
                  <a:gd name="T3" fmla="*/ 9 h 12"/>
                  <a:gd name="T4" fmla="*/ 0 w 49"/>
                  <a:gd name="T5" fmla="*/ 9 h 12"/>
                  <a:gd name="T6" fmla="*/ 0 w 49"/>
                  <a:gd name="T7" fmla="*/ 0 h 12"/>
                  <a:gd name="T8" fmla="*/ 49 w 4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">
                    <a:moveTo>
                      <a:pt x="49" y="0"/>
                    </a:moveTo>
                    <a:cubicBezTo>
                      <a:pt x="49" y="0"/>
                      <a:pt x="29" y="10"/>
                      <a:pt x="21" y="9"/>
                    </a:cubicBezTo>
                    <a:cubicBezTo>
                      <a:pt x="14" y="8"/>
                      <a:pt x="4" y="12"/>
                      <a:pt x="0" y="9"/>
                    </a:cubicBezTo>
                    <a:lnTo>
                      <a:pt x="0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652"/>
              <p:cNvSpPr>
                <a:spLocks noChangeArrowheads="1"/>
              </p:cNvSpPr>
              <p:nvPr/>
            </p:nvSpPr>
            <p:spPr bwMode="auto">
              <a:xfrm>
                <a:off x="3390" y="2560"/>
                <a:ext cx="7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653"/>
              <p:cNvSpPr>
                <a:spLocks noChangeArrowheads="1"/>
              </p:cNvSpPr>
              <p:nvPr/>
            </p:nvSpPr>
            <p:spPr bwMode="auto">
              <a:xfrm>
                <a:off x="3390" y="2560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1654"/>
              <p:cNvSpPr>
                <a:spLocks/>
              </p:cNvSpPr>
              <p:nvPr/>
            </p:nvSpPr>
            <p:spPr bwMode="auto">
              <a:xfrm>
                <a:off x="3374" y="2555"/>
                <a:ext cx="7" cy="3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4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4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1655"/>
              <p:cNvSpPr>
                <a:spLocks/>
              </p:cNvSpPr>
              <p:nvPr/>
            </p:nvSpPr>
            <p:spPr bwMode="auto">
              <a:xfrm>
                <a:off x="3380" y="2556"/>
                <a:ext cx="11" cy="5"/>
              </a:xfrm>
              <a:custGeom>
                <a:avLst/>
                <a:gdLst>
                  <a:gd name="T0" fmla="*/ 2 w 50"/>
                  <a:gd name="T1" fmla="*/ 0 h 24"/>
                  <a:gd name="T2" fmla="*/ 2 w 50"/>
                  <a:gd name="T3" fmla="*/ 0 h 24"/>
                  <a:gd name="T4" fmla="*/ 21 w 50"/>
                  <a:gd name="T5" fmla="*/ 4 h 24"/>
                  <a:gd name="T6" fmla="*/ 48 w 50"/>
                  <a:gd name="T7" fmla="*/ 19 h 24"/>
                  <a:gd name="T8" fmla="*/ 50 w 50"/>
                  <a:gd name="T9" fmla="*/ 20 h 24"/>
                  <a:gd name="T10" fmla="*/ 49 w 50"/>
                  <a:gd name="T11" fmla="*/ 22 h 24"/>
                  <a:gd name="T12" fmla="*/ 20 w 50"/>
                  <a:gd name="T13" fmla="*/ 6 h 24"/>
                  <a:gd name="T14" fmla="*/ 2 w 50"/>
                  <a:gd name="T15" fmla="*/ 3 h 24"/>
                  <a:gd name="T16" fmla="*/ 0 w 50"/>
                  <a:gd name="T17" fmla="*/ 2 h 24"/>
                  <a:gd name="T18" fmla="*/ 2 w 5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24">
                    <a:moveTo>
                      <a:pt x="2" y="0"/>
                    </a:moveTo>
                    <a:lnTo>
                      <a:pt x="2" y="0"/>
                    </a:lnTo>
                    <a:cubicBezTo>
                      <a:pt x="11" y="1"/>
                      <a:pt x="16" y="3"/>
                      <a:pt x="21" y="4"/>
                    </a:cubicBezTo>
                    <a:cubicBezTo>
                      <a:pt x="28" y="6"/>
                      <a:pt x="39" y="21"/>
                      <a:pt x="48" y="19"/>
                    </a:cubicBezTo>
                    <a:cubicBezTo>
                      <a:pt x="49" y="19"/>
                      <a:pt x="50" y="19"/>
                      <a:pt x="50" y="20"/>
                    </a:cubicBezTo>
                    <a:cubicBezTo>
                      <a:pt x="50" y="21"/>
                      <a:pt x="50" y="22"/>
                      <a:pt x="49" y="22"/>
                    </a:cubicBezTo>
                    <a:cubicBezTo>
                      <a:pt x="39" y="24"/>
                      <a:pt x="27" y="8"/>
                      <a:pt x="20" y="6"/>
                    </a:cubicBezTo>
                    <a:cubicBezTo>
                      <a:pt x="15" y="5"/>
                      <a:pt x="10" y="4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1656"/>
              <p:cNvSpPr>
                <a:spLocks/>
              </p:cNvSpPr>
              <p:nvPr/>
            </p:nvSpPr>
            <p:spPr bwMode="auto">
              <a:xfrm>
                <a:off x="3406" y="2566"/>
                <a:ext cx="7" cy="4"/>
              </a:xfrm>
              <a:custGeom>
                <a:avLst/>
                <a:gdLst>
                  <a:gd name="T0" fmla="*/ 0 w 31"/>
                  <a:gd name="T1" fmla="*/ 14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3 h 16"/>
                  <a:gd name="T8" fmla="*/ 0 w 31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4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3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1657"/>
              <p:cNvSpPr>
                <a:spLocks/>
              </p:cNvSpPr>
              <p:nvPr/>
            </p:nvSpPr>
            <p:spPr bwMode="auto">
              <a:xfrm>
                <a:off x="3393" y="2562"/>
                <a:ext cx="15" cy="6"/>
              </a:xfrm>
              <a:custGeom>
                <a:avLst/>
                <a:gdLst>
                  <a:gd name="T0" fmla="*/ 2 w 66"/>
                  <a:gd name="T1" fmla="*/ 0 h 29"/>
                  <a:gd name="T2" fmla="*/ 3 w 66"/>
                  <a:gd name="T3" fmla="*/ 1 h 29"/>
                  <a:gd name="T4" fmla="*/ 64 w 66"/>
                  <a:gd name="T5" fmla="*/ 26 h 29"/>
                  <a:gd name="T6" fmla="*/ 66 w 66"/>
                  <a:gd name="T7" fmla="*/ 27 h 29"/>
                  <a:gd name="T8" fmla="*/ 64 w 66"/>
                  <a:gd name="T9" fmla="*/ 29 h 29"/>
                  <a:gd name="T10" fmla="*/ 64 w 66"/>
                  <a:gd name="T11" fmla="*/ 29 h 29"/>
                  <a:gd name="T12" fmla="*/ 0 w 66"/>
                  <a:gd name="T13" fmla="*/ 2 h 29"/>
                  <a:gd name="T14" fmla="*/ 1 w 66"/>
                  <a:gd name="T15" fmla="*/ 0 h 29"/>
                  <a:gd name="T16" fmla="*/ 2 w 66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9">
                    <a:moveTo>
                      <a:pt x="2" y="0"/>
                    </a:moveTo>
                    <a:cubicBezTo>
                      <a:pt x="2" y="0"/>
                      <a:pt x="3" y="0"/>
                      <a:pt x="3" y="1"/>
                    </a:cubicBezTo>
                    <a:cubicBezTo>
                      <a:pt x="5" y="7"/>
                      <a:pt x="38" y="26"/>
                      <a:pt x="64" y="26"/>
                    </a:cubicBezTo>
                    <a:cubicBezTo>
                      <a:pt x="65" y="26"/>
                      <a:pt x="66" y="27"/>
                      <a:pt x="66" y="27"/>
                    </a:cubicBezTo>
                    <a:cubicBezTo>
                      <a:pt x="66" y="28"/>
                      <a:pt x="65" y="29"/>
                      <a:pt x="64" y="29"/>
                    </a:cubicBezTo>
                    <a:lnTo>
                      <a:pt x="64" y="29"/>
                    </a:lnTo>
                    <a:cubicBezTo>
                      <a:pt x="40" y="29"/>
                      <a:pt x="3" y="1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1658"/>
              <p:cNvSpPr>
                <a:spLocks/>
              </p:cNvSpPr>
              <p:nvPr/>
            </p:nvSpPr>
            <p:spPr bwMode="auto">
              <a:xfrm>
                <a:off x="3390" y="2560"/>
                <a:ext cx="3" cy="2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0 w 13"/>
                  <a:gd name="T5" fmla="*/ 0 h 7"/>
                  <a:gd name="T6" fmla="*/ 0 w 1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cubicBezTo>
                      <a:pt x="0" y="7"/>
                      <a:pt x="12" y="7"/>
                      <a:pt x="13" y="0"/>
                    </a:cubicBez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659"/>
              <p:cNvSpPr>
                <a:spLocks/>
              </p:cNvSpPr>
              <p:nvPr/>
            </p:nvSpPr>
            <p:spPr bwMode="auto">
              <a:xfrm>
                <a:off x="3392" y="2561"/>
                <a:ext cx="3" cy="2"/>
              </a:xfrm>
              <a:custGeom>
                <a:avLst/>
                <a:gdLst>
                  <a:gd name="T0" fmla="*/ 5 w 13"/>
                  <a:gd name="T1" fmla="*/ 9 h 9"/>
                  <a:gd name="T2" fmla="*/ 4 w 13"/>
                  <a:gd name="T3" fmla="*/ 1 h 9"/>
                  <a:gd name="T4" fmla="*/ 11 w 13"/>
                  <a:gd name="T5" fmla="*/ 2 h 9"/>
                  <a:gd name="T6" fmla="*/ 5 w 13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9">
                    <a:moveTo>
                      <a:pt x="5" y="9"/>
                    </a:moveTo>
                    <a:cubicBezTo>
                      <a:pt x="5" y="9"/>
                      <a:pt x="0" y="2"/>
                      <a:pt x="4" y="1"/>
                    </a:cubicBezTo>
                    <a:cubicBezTo>
                      <a:pt x="7" y="0"/>
                      <a:pt x="9" y="0"/>
                      <a:pt x="11" y="2"/>
                    </a:cubicBezTo>
                    <a:cubicBezTo>
                      <a:pt x="13" y="3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660"/>
              <p:cNvSpPr>
                <a:spLocks/>
              </p:cNvSpPr>
              <p:nvPr/>
            </p:nvSpPr>
            <p:spPr bwMode="auto">
              <a:xfrm>
                <a:off x="3380" y="2556"/>
                <a:ext cx="11" cy="5"/>
              </a:xfrm>
              <a:custGeom>
                <a:avLst/>
                <a:gdLst>
                  <a:gd name="T0" fmla="*/ 46 w 46"/>
                  <a:gd name="T1" fmla="*/ 19 h 22"/>
                  <a:gd name="T2" fmla="*/ 19 w 46"/>
                  <a:gd name="T3" fmla="*/ 4 h 22"/>
                  <a:gd name="T4" fmla="*/ 0 w 46"/>
                  <a:gd name="T5" fmla="*/ 0 h 22"/>
                  <a:gd name="T6" fmla="*/ 0 w 46"/>
                  <a:gd name="T7" fmla="*/ 1 h 22"/>
                  <a:gd name="T8" fmla="*/ 19 w 46"/>
                  <a:gd name="T9" fmla="*/ 5 h 22"/>
                  <a:gd name="T10" fmla="*/ 46 w 46"/>
                  <a:gd name="T11" fmla="*/ 20 h 22"/>
                  <a:gd name="T12" fmla="*/ 46 w 46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2">
                    <a:moveTo>
                      <a:pt x="46" y="19"/>
                    </a:moveTo>
                    <a:cubicBezTo>
                      <a:pt x="37" y="21"/>
                      <a:pt x="26" y="6"/>
                      <a:pt x="19" y="4"/>
                    </a:cubicBezTo>
                    <a:cubicBezTo>
                      <a:pt x="15" y="2"/>
                      <a:pt x="9" y="1"/>
                      <a:pt x="0" y="0"/>
                    </a:cubicBezTo>
                    <a:lnTo>
                      <a:pt x="0" y="1"/>
                    </a:lnTo>
                    <a:cubicBezTo>
                      <a:pt x="9" y="2"/>
                      <a:pt x="14" y="4"/>
                      <a:pt x="19" y="5"/>
                    </a:cubicBezTo>
                    <a:cubicBezTo>
                      <a:pt x="26" y="7"/>
                      <a:pt x="37" y="22"/>
                      <a:pt x="46" y="20"/>
                    </a:cubicBez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1661"/>
              <p:cNvSpPr>
                <a:spLocks/>
              </p:cNvSpPr>
              <p:nvPr/>
            </p:nvSpPr>
            <p:spPr bwMode="auto">
              <a:xfrm>
                <a:off x="3406" y="2566"/>
                <a:ext cx="7" cy="1"/>
              </a:xfrm>
              <a:custGeom>
                <a:avLst/>
                <a:gdLst>
                  <a:gd name="T0" fmla="*/ 0 w 31"/>
                  <a:gd name="T1" fmla="*/ 2 h 4"/>
                  <a:gd name="T2" fmla="*/ 31 w 31"/>
                  <a:gd name="T3" fmla="*/ 0 h 4"/>
                  <a:gd name="T4" fmla="*/ 31 w 31"/>
                  <a:gd name="T5" fmla="*/ 1 h 4"/>
                  <a:gd name="T6" fmla="*/ 0 w 31"/>
                  <a:gd name="T7" fmla="*/ 4 h 4"/>
                  <a:gd name="T8" fmla="*/ 0 w 31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662"/>
              <p:cNvSpPr>
                <a:spLocks/>
              </p:cNvSpPr>
              <p:nvPr/>
            </p:nvSpPr>
            <p:spPr bwMode="auto">
              <a:xfrm>
                <a:off x="3394" y="2562"/>
                <a:ext cx="14" cy="6"/>
              </a:xfrm>
              <a:custGeom>
                <a:avLst/>
                <a:gdLst>
                  <a:gd name="T0" fmla="*/ 0 w 61"/>
                  <a:gd name="T1" fmla="*/ 0 h 27"/>
                  <a:gd name="T2" fmla="*/ 61 w 61"/>
                  <a:gd name="T3" fmla="*/ 25 h 27"/>
                  <a:gd name="T4" fmla="*/ 61 w 61"/>
                  <a:gd name="T5" fmla="*/ 26 h 27"/>
                  <a:gd name="T6" fmla="*/ 0 w 61"/>
                  <a:gd name="T7" fmla="*/ 1 h 27"/>
                  <a:gd name="T8" fmla="*/ 0 w 61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7">
                    <a:moveTo>
                      <a:pt x="0" y="0"/>
                    </a:moveTo>
                    <a:cubicBezTo>
                      <a:pt x="2" y="6"/>
                      <a:pt x="35" y="26"/>
                      <a:pt x="61" y="25"/>
                    </a:cubicBezTo>
                    <a:lnTo>
                      <a:pt x="61" y="26"/>
                    </a:lnTo>
                    <a:cubicBezTo>
                      <a:pt x="33" y="27"/>
                      <a:pt x="2" y="7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1663"/>
              <p:cNvSpPr>
                <a:spLocks noChangeArrowheads="1"/>
              </p:cNvSpPr>
              <p:nvPr/>
            </p:nvSpPr>
            <p:spPr bwMode="auto">
              <a:xfrm>
                <a:off x="3390" y="2560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664"/>
              <p:cNvSpPr>
                <a:spLocks/>
              </p:cNvSpPr>
              <p:nvPr/>
            </p:nvSpPr>
            <p:spPr bwMode="auto">
              <a:xfrm>
                <a:off x="3393" y="2561"/>
                <a:ext cx="2" cy="1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1 h 3"/>
                  <a:gd name="T4" fmla="*/ 0 w 7"/>
                  <a:gd name="T5" fmla="*/ 2 h 3"/>
                  <a:gd name="T6" fmla="*/ 7 w 7"/>
                  <a:gd name="T7" fmla="*/ 3 h 3"/>
                  <a:gd name="T8" fmla="*/ 7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5" y="0"/>
                      <a:pt x="3" y="0"/>
                      <a:pt x="0" y="1"/>
                    </a:cubicBezTo>
                    <a:lnTo>
                      <a:pt x="0" y="2"/>
                    </a:lnTo>
                    <a:cubicBezTo>
                      <a:pt x="3" y="1"/>
                      <a:pt x="6" y="1"/>
                      <a:pt x="7" y="3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665"/>
              <p:cNvSpPr>
                <a:spLocks/>
              </p:cNvSpPr>
              <p:nvPr/>
            </p:nvSpPr>
            <p:spPr bwMode="auto">
              <a:xfrm>
                <a:off x="3413" y="2553"/>
                <a:ext cx="7" cy="19"/>
              </a:xfrm>
              <a:custGeom>
                <a:avLst/>
                <a:gdLst>
                  <a:gd name="T0" fmla="*/ 31 w 33"/>
                  <a:gd name="T1" fmla="*/ 0 h 84"/>
                  <a:gd name="T2" fmla="*/ 6 w 33"/>
                  <a:gd name="T3" fmla="*/ 0 h 84"/>
                  <a:gd name="T4" fmla="*/ 6 w 33"/>
                  <a:gd name="T5" fmla="*/ 11 h 84"/>
                  <a:gd name="T6" fmla="*/ 0 w 33"/>
                  <a:gd name="T7" fmla="*/ 17 h 84"/>
                  <a:gd name="T8" fmla="*/ 0 w 33"/>
                  <a:gd name="T9" fmla="*/ 84 h 84"/>
                  <a:gd name="T10" fmla="*/ 33 w 33"/>
                  <a:gd name="T11" fmla="*/ 84 h 84"/>
                  <a:gd name="T12" fmla="*/ 33 w 33"/>
                  <a:gd name="T13" fmla="*/ 1 h 84"/>
                  <a:gd name="T14" fmla="*/ 33 w 33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4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4" y="16"/>
                      <a:pt x="0" y="17"/>
                    </a:cubicBezTo>
                    <a:lnTo>
                      <a:pt x="0" y="84"/>
                    </a:lnTo>
                    <a:lnTo>
                      <a:pt x="33" y="84"/>
                    </a:lnTo>
                    <a:lnTo>
                      <a:pt x="33" y="1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1666"/>
              <p:cNvSpPr>
                <a:spLocks/>
              </p:cNvSpPr>
              <p:nvPr/>
            </p:nvSpPr>
            <p:spPr bwMode="auto">
              <a:xfrm>
                <a:off x="3366" y="2553"/>
                <a:ext cx="8" cy="19"/>
              </a:xfrm>
              <a:custGeom>
                <a:avLst/>
                <a:gdLst>
                  <a:gd name="T0" fmla="*/ 0 w 34"/>
                  <a:gd name="T1" fmla="*/ 0 h 83"/>
                  <a:gd name="T2" fmla="*/ 0 w 34"/>
                  <a:gd name="T3" fmla="*/ 1 h 83"/>
                  <a:gd name="T4" fmla="*/ 0 w 34"/>
                  <a:gd name="T5" fmla="*/ 83 h 83"/>
                  <a:gd name="T6" fmla="*/ 34 w 34"/>
                  <a:gd name="T7" fmla="*/ 83 h 83"/>
                  <a:gd name="T8" fmla="*/ 34 w 34"/>
                  <a:gd name="T9" fmla="*/ 8 h 83"/>
                  <a:gd name="T10" fmla="*/ 28 w 34"/>
                  <a:gd name="T11" fmla="*/ 2 h 83"/>
                  <a:gd name="T12" fmla="*/ 28 w 34"/>
                  <a:gd name="T13" fmla="*/ 0 h 83"/>
                  <a:gd name="T14" fmla="*/ 1 w 34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3">
                    <a:moveTo>
                      <a:pt x="0" y="0"/>
                    </a:moveTo>
                    <a:lnTo>
                      <a:pt x="0" y="1"/>
                    </a:lnTo>
                    <a:lnTo>
                      <a:pt x="0" y="83"/>
                    </a:lnTo>
                    <a:lnTo>
                      <a:pt x="34" y="83"/>
                    </a:lnTo>
                    <a:lnTo>
                      <a:pt x="34" y="8"/>
                    </a:lnTo>
                    <a:cubicBezTo>
                      <a:pt x="31" y="7"/>
                      <a:pt x="28" y="5"/>
                      <a:pt x="28" y="2"/>
                    </a:cubicBezTo>
                    <a:lnTo>
                      <a:pt x="28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Rectangle 1667"/>
              <p:cNvSpPr>
                <a:spLocks noChangeArrowheads="1"/>
              </p:cNvSpPr>
              <p:nvPr/>
            </p:nvSpPr>
            <p:spPr bwMode="auto">
              <a:xfrm>
                <a:off x="3700" y="1740"/>
                <a:ext cx="54" cy="19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668"/>
              <p:cNvSpPr>
                <a:spLocks/>
              </p:cNvSpPr>
              <p:nvPr/>
            </p:nvSpPr>
            <p:spPr bwMode="auto">
              <a:xfrm>
                <a:off x="3708" y="1740"/>
                <a:ext cx="11" cy="3"/>
              </a:xfrm>
              <a:custGeom>
                <a:avLst/>
                <a:gdLst>
                  <a:gd name="T0" fmla="*/ 50 w 50"/>
                  <a:gd name="T1" fmla="*/ 0 h 13"/>
                  <a:gd name="T2" fmla="*/ 22 w 50"/>
                  <a:gd name="T3" fmla="*/ 9 h 13"/>
                  <a:gd name="T4" fmla="*/ 0 w 50"/>
                  <a:gd name="T5" fmla="*/ 9 h 13"/>
                  <a:gd name="T6" fmla="*/ 1 w 50"/>
                  <a:gd name="T7" fmla="*/ 0 h 13"/>
                  <a:gd name="T8" fmla="*/ 50 w 5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3">
                    <a:moveTo>
                      <a:pt x="50" y="0"/>
                    </a:moveTo>
                    <a:cubicBezTo>
                      <a:pt x="50" y="0"/>
                      <a:pt x="29" y="10"/>
                      <a:pt x="22" y="9"/>
                    </a:cubicBezTo>
                    <a:cubicBezTo>
                      <a:pt x="15" y="9"/>
                      <a:pt x="5" y="13"/>
                      <a:pt x="0" y="9"/>
                    </a:cubicBezTo>
                    <a:lnTo>
                      <a:pt x="1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2B5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1669"/>
              <p:cNvSpPr>
                <a:spLocks noChangeArrowheads="1"/>
              </p:cNvSpPr>
              <p:nvPr/>
            </p:nvSpPr>
            <p:spPr bwMode="auto">
              <a:xfrm>
                <a:off x="3724" y="1747"/>
                <a:ext cx="7" cy="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1670"/>
              <p:cNvSpPr>
                <a:spLocks noChangeArrowheads="1"/>
              </p:cNvSpPr>
              <p:nvPr/>
            </p:nvSpPr>
            <p:spPr bwMode="auto">
              <a:xfrm>
                <a:off x="3724" y="1747"/>
                <a:ext cx="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Freeform 1671"/>
              <p:cNvSpPr>
                <a:spLocks/>
              </p:cNvSpPr>
              <p:nvPr/>
            </p:nvSpPr>
            <p:spPr bwMode="auto">
              <a:xfrm>
                <a:off x="3708" y="1741"/>
                <a:ext cx="7" cy="4"/>
              </a:xfrm>
              <a:custGeom>
                <a:avLst/>
                <a:gdLst>
                  <a:gd name="T0" fmla="*/ 31 w 31"/>
                  <a:gd name="T1" fmla="*/ 2 h 16"/>
                  <a:gd name="T2" fmla="*/ 0 w 31"/>
                  <a:gd name="T3" fmla="*/ 0 h 16"/>
                  <a:gd name="T4" fmla="*/ 0 w 31"/>
                  <a:gd name="T5" fmla="*/ 16 h 16"/>
                  <a:gd name="T6" fmla="*/ 31 w 31"/>
                  <a:gd name="T7" fmla="*/ 14 h 16"/>
                  <a:gd name="T8" fmla="*/ 31 w 3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31" y="2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31" y="14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672"/>
              <p:cNvSpPr>
                <a:spLocks/>
              </p:cNvSpPr>
              <p:nvPr/>
            </p:nvSpPr>
            <p:spPr bwMode="auto">
              <a:xfrm>
                <a:off x="3714" y="1743"/>
                <a:ext cx="12" cy="5"/>
              </a:xfrm>
              <a:custGeom>
                <a:avLst/>
                <a:gdLst>
                  <a:gd name="T0" fmla="*/ 2 w 51"/>
                  <a:gd name="T1" fmla="*/ 0 h 23"/>
                  <a:gd name="T2" fmla="*/ 3 w 51"/>
                  <a:gd name="T3" fmla="*/ 0 h 23"/>
                  <a:gd name="T4" fmla="*/ 22 w 51"/>
                  <a:gd name="T5" fmla="*/ 3 h 23"/>
                  <a:gd name="T6" fmla="*/ 48 w 51"/>
                  <a:gd name="T7" fmla="*/ 19 h 23"/>
                  <a:gd name="T8" fmla="*/ 51 w 51"/>
                  <a:gd name="T9" fmla="*/ 19 h 23"/>
                  <a:gd name="T10" fmla="*/ 49 w 51"/>
                  <a:gd name="T11" fmla="*/ 21 h 23"/>
                  <a:gd name="T12" fmla="*/ 21 w 51"/>
                  <a:gd name="T13" fmla="*/ 6 h 23"/>
                  <a:gd name="T14" fmla="*/ 2 w 51"/>
                  <a:gd name="T15" fmla="*/ 2 h 23"/>
                  <a:gd name="T16" fmla="*/ 1 w 51"/>
                  <a:gd name="T17" fmla="*/ 1 h 23"/>
                  <a:gd name="T18" fmla="*/ 2 w 51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3">
                    <a:moveTo>
                      <a:pt x="2" y="0"/>
                    </a:moveTo>
                    <a:lnTo>
                      <a:pt x="3" y="0"/>
                    </a:lnTo>
                    <a:cubicBezTo>
                      <a:pt x="11" y="0"/>
                      <a:pt x="17" y="2"/>
                      <a:pt x="22" y="3"/>
                    </a:cubicBezTo>
                    <a:cubicBezTo>
                      <a:pt x="29" y="5"/>
                      <a:pt x="40" y="20"/>
                      <a:pt x="48" y="19"/>
                    </a:cubicBezTo>
                    <a:cubicBezTo>
                      <a:pt x="49" y="18"/>
                      <a:pt x="50" y="19"/>
                      <a:pt x="51" y="19"/>
                    </a:cubicBezTo>
                    <a:cubicBezTo>
                      <a:pt x="51" y="20"/>
                      <a:pt x="50" y="21"/>
                      <a:pt x="49" y="21"/>
                    </a:cubicBezTo>
                    <a:cubicBezTo>
                      <a:pt x="39" y="23"/>
                      <a:pt x="28" y="8"/>
                      <a:pt x="21" y="6"/>
                    </a:cubicBezTo>
                    <a:cubicBezTo>
                      <a:pt x="16" y="5"/>
                      <a:pt x="10" y="3"/>
                      <a:pt x="2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1673"/>
              <p:cNvSpPr>
                <a:spLocks/>
              </p:cNvSpPr>
              <p:nvPr/>
            </p:nvSpPr>
            <p:spPr bwMode="auto">
              <a:xfrm>
                <a:off x="3740" y="1753"/>
                <a:ext cx="7" cy="4"/>
              </a:xfrm>
              <a:custGeom>
                <a:avLst/>
                <a:gdLst>
                  <a:gd name="T0" fmla="*/ 0 w 31"/>
                  <a:gd name="T1" fmla="*/ 13 h 16"/>
                  <a:gd name="T2" fmla="*/ 31 w 31"/>
                  <a:gd name="T3" fmla="*/ 16 h 16"/>
                  <a:gd name="T4" fmla="*/ 31 w 31"/>
                  <a:gd name="T5" fmla="*/ 0 h 16"/>
                  <a:gd name="T6" fmla="*/ 0 w 31"/>
                  <a:gd name="T7" fmla="*/ 2 h 16"/>
                  <a:gd name="T8" fmla="*/ 0 w 31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0" y="13"/>
                    </a:moveTo>
                    <a:lnTo>
                      <a:pt x="31" y="16"/>
                    </a:lnTo>
                    <a:lnTo>
                      <a:pt x="31" y="0"/>
                    </a:lnTo>
                    <a:lnTo>
                      <a:pt x="0" y="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1674"/>
              <p:cNvSpPr>
                <a:spLocks/>
              </p:cNvSpPr>
              <p:nvPr/>
            </p:nvSpPr>
            <p:spPr bwMode="auto">
              <a:xfrm>
                <a:off x="3727" y="1749"/>
                <a:ext cx="15" cy="6"/>
              </a:xfrm>
              <a:custGeom>
                <a:avLst/>
                <a:gdLst>
                  <a:gd name="T0" fmla="*/ 2 w 66"/>
                  <a:gd name="T1" fmla="*/ 0 h 29"/>
                  <a:gd name="T2" fmla="*/ 4 w 66"/>
                  <a:gd name="T3" fmla="*/ 1 h 29"/>
                  <a:gd name="T4" fmla="*/ 65 w 66"/>
                  <a:gd name="T5" fmla="*/ 26 h 29"/>
                  <a:gd name="T6" fmla="*/ 66 w 66"/>
                  <a:gd name="T7" fmla="*/ 28 h 29"/>
                  <a:gd name="T8" fmla="*/ 65 w 66"/>
                  <a:gd name="T9" fmla="*/ 29 h 29"/>
                  <a:gd name="T10" fmla="*/ 65 w 66"/>
                  <a:gd name="T11" fmla="*/ 29 h 29"/>
                  <a:gd name="T12" fmla="*/ 0 w 66"/>
                  <a:gd name="T13" fmla="*/ 2 h 29"/>
                  <a:gd name="T14" fmla="*/ 2 w 66"/>
                  <a:gd name="T15" fmla="*/ 0 h 29"/>
                  <a:gd name="T16" fmla="*/ 2 w 66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9">
                    <a:moveTo>
                      <a:pt x="2" y="0"/>
                    </a:moveTo>
                    <a:cubicBezTo>
                      <a:pt x="3" y="0"/>
                      <a:pt x="4" y="1"/>
                      <a:pt x="4" y="1"/>
                    </a:cubicBezTo>
                    <a:cubicBezTo>
                      <a:pt x="6" y="8"/>
                      <a:pt x="39" y="26"/>
                      <a:pt x="65" y="26"/>
                    </a:cubicBezTo>
                    <a:cubicBezTo>
                      <a:pt x="66" y="26"/>
                      <a:pt x="66" y="27"/>
                      <a:pt x="66" y="28"/>
                    </a:cubicBezTo>
                    <a:cubicBezTo>
                      <a:pt x="66" y="28"/>
                      <a:pt x="66" y="29"/>
                      <a:pt x="65" y="29"/>
                    </a:cubicBezTo>
                    <a:lnTo>
                      <a:pt x="65" y="29"/>
                    </a:lnTo>
                    <a:cubicBezTo>
                      <a:pt x="40" y="29"/>
                      <a:pt x="4" y="1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1675"/>
              <p:cNvSpPr>
                <a:spLocks/>
              </p:cNvSpPr>
              <p:nvPr/>
            </p:nvSpPr>
            <p:spPr bwMode="auto">
              <a:xfrm>
                <a:off x="3724" y="1747"/>
                <a:ext cx="3" cy="2"/>
              </a:xfrm>
              <a:custGeom>
                <a:avLst/>
                <a:gdLst>
                  <a:gd name="T0" fmla="*/ 0 w 12"/>
                  <a:gd name="T1" fmla="*/ 7 h 7"/>
                  <a:gd name="T2" fmla="*/ 12 w 12"/>
                  <a:gd name="T3" fmla="*/ 0 h 7"/>
                  <a:gd name="T4" fmla="*/ 0 w 12"/>
                  <a:gd name="T5" fmla="*/ 0 h 7"/>
                  <a:gd name="T6" fmla="*/ 0 w 1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7">
                    <a:moveTo>
                      <a:pt x="0" y="7"/>
                    </a:moveTo>
                    <a:cubicBezTo>
                      <a:pt x="0" y="7"/>
                      <a:pt x="12" y="7"/>
                      <a:pt x="12" y="0"/>
                    </a:cubicBez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1676"/>
              <p:cNvSpPr>
                <a:spLocks/>
              </p:cNvSpPr>
              <p:nvPr/>
            </p:nvSpPr>
            <p:spPr bwMode="auto">
              <a:xfrm>
                <a:off x="3726" y="1748"/>
                <a:ext cx="3" cy="2"/>
              </a:xfrm>
              <a:custGeom>
                <a:avLst/>
                <a:gdLst>
                  <a:gd name="T0" fmla="*/ 5 w 13"/>
                  <a:gd name="T1" fmla="*/ 9 h 9"/>
                  <a:gd name="T2" fmla="*/ 3 w 13"/>
                  <a:gd name="T3" fmla="*/ 1 h 9"/>
                  <a:gd name="T4" fmla="*/ 11 w 13"/>
                  <a:gd name="T5" fmla="*/ 2 h 9"/>
                  <a:gd name="T6" fmla="*/ 5 w 13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9">
                    <a:moveTo>
                      <a:pt x="5" y="9"/>
                    </a:moveTo>
                    <a:cubicBezTo>
                      <a:pt x="5" y="9"/>
                      <a:pt x="0" y="2"/>
                      <a:pt x="3" y="1"/>
                    </a:cubicBezTo>
                    <a:cubicBezTo>
                      <a:pt x="7" y="0"/>
                      <a:pt x="9" y="0"/>
                      <a:pt x="11" y="2"/>
                    </a:cubicBezTo>
                    <a:cubicBezTo>
                      <a:pt x="13" y="4"/>
                      <a:pt x="5" y="9"/>
                      <a:pt x="5" y="9"/>
                    </a:cubicBezTo>
                    <a:close/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677"/>
              <p:cNvSpPr>
                <a:spLocks/>
              </p:cNvSpPr>
              <p:nvPr/>
            </p:nvSpPr>
            <p:spPr bwMode="auto">
              <a:xfrm>
                <a:off x="3715" y="1742"/>
                <a:ext cx="10" cy="5"/>
              </a:xfrm>
              <a:custGeom>
                <a:avLst/>
                <a:gdLst>
                  <a:gd name="T0" fmla="*/ 45 w 45"/>
                  <a:gd name="T1" fmla="*/ 19 h 22"/>
                  <a:gd name="T2" fmla="*/ 19 w 45"/>
                  <a:gd name="T3" fmla="*/ 4 h 22"/>
                  <a:gd name="T4" fmla="*/ 0 w 45"/>
                  <a:gd name="T5" fmla="*/ 0 h 22"/>
                  <a:gd name="T6" fmla="*/ 0 w 45"/>
                  <a:gd name="T7" fmla="*/ 2 h 22"/>
                  <a:gd name="T8" fmla="*/ 19 w 45"/>
                  <a:gd name="T9" fmla="*/ 5 h 22"/>
                  <a:gd name="T10" fmla="*/ 45 w 45"/>
                  <a:gd name="T11" fmla="*/ 21 h 22"/>
                  <a:gd name="T12" fmla="*/ 45 w 45"/>
                  <a:gd name="T1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2">
                    <a:moveTo>
                      <a:pt x="45" y="19"/>
                    </a:moveTo>
                    <a:cubicBezTo>
                      <a:pt x="37" y="21"/>
                      <a:pt x="26" y="6"/>
                      <a:pt x="19" y="4"/>
                    </a:cubicBezTo>
                    <a:cubicBezTo>
                      <a:pt x="14" y="3"/>
                      <a:pt x="8" y="1"/>
                      <a:pt x="0" y="0"/>
                    </a:cubicBezTo>
                    <a:lnTo>
                      <a:pt x="0" y="2"/>
                    </a:lnTo>
                    <a:cubicBezTo>
                      <a:pt x="8" y="2"/>
                      <a:pt x="14" y="4"/>
                      <a:pt x="19" y="5"/>
                    </a:cubicBezTo>
                    <a:cubicBezTo>
                      <a:pt x="26" y="7"/>
                      <a:pt x="37" y="22"/>
                      <a:pt x="45" y="21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678"/>
              <p:cNvSpPr>
                <a:spLocks/>
              </p:cNvSpPr>
              <p:nvPr/>
            </p:nvSpPr>
            <p:spPr bwMode="auto">
              <a:xfrm>
                <a:off x="3740" y="1753"/>
                <a:ext cx="7" cy="1"/>
              </a:xfrm>
              <a:custGeom>
                <a:avLst/>
                <a:gdLst>
                  <a:gd name="T0" fmla="*/ 0 w 31"/>
                  <a:gd name="T1" fmla="*/ 2 h 3"/>
                  <a:gd name="T2" fmla="*/ 31 w 31"/>
                  <a:gd name="T3" fmla="*/ 0 h 3"/>
                  <a:gd name="T4" fmla="*/ 31 w 31"/>
                  <a:gd name="T5" fmla="*/ 1 h 3"/>
                  <a:gd name="T6" fmla="*/ 0 w 31"/>
                  <a:gd name="T7" fmla="*/ 3 h 3"/>
                  <a:gd name="T8" fmla="*/ 0 w 3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">
                    <a:moveTo>
                      <a:pt x="0" y="2"/>
                    </a:moveTo>
                    <a:lnTo>
                      <a:pt x="31" y="0"/>
                    </a:lnTo>
                    <a:lnTo>
                      <a:pt x="31" y="1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679"/>
              <p:cNvSpPr>
                <a:spLocks/>
              </p:cNvSpPr>
              <p:nvPr/>
            </p:nvSpPr>
            <p:spPr bwMode="auto">
              <a:xfrm>
                <a:off x="3728" y="1749"/>
                <a:ext cx="14" cy="6"/>
              </a:xfrm>
              <a:custGeom>
                <a:avLst/>
                <a:gdLst>
                  <a:gd name="T0" fmla="*/ 0 w 61"/>
                  <a:gd name="T1" fmla="*/ 0 h 28"/>
                  <a:gd name="T2" fmla="*/ 61 w 61"/>
                  <a:gd name="T3" fmla="*/ 25 h 28"/>
                  <a:gd name="T4" fmla="*/ 61 w 61"/>
                  <a:gd name="T5" fmla="*/ 26 h 28"/>
                  <a:gd name="T6" fmla="*/ 0 w 61"/>
                  <a:gd name="T7" fmla="*/ 1 h 28"/>
                  <a:gd name="T8" fmla="*/ 0 w 6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8">
                    <a:moveTo>
                      <a:pt x="0" y="0"/>
                    </a:moveTo>
                    <a:cubicBezTo>
                      <a:pt x="2" y="6"/>
                      <a:pt x="34" y="26"/>
                      <a:pt x="61" y="25"/>
                    </a:cubicBezTo>
                    <a:lnTo>
                      <a:pt x="61" y="26"/>
                    </a:lnTo>
                    <a:cubicBezTo>
                      <a:pt x="32" y="28"/>
                      <a:pt x="2" y="8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1680"/>
              <p:cNvSpPr>
                <a:spLocks noChangeArrowheads="1"/>
              </p:cNvSpPr>
              <p:nvPr/>
            </p:nvSpPr>
            <p:spPr bwMode="auto">
              <a:xfrm>
                <a:off x="3724" y="1747"/>
                <a:ext cx="3" cy="1"/>
              </a:xfrm>
              <a:prstGeom prst="rect">
                <a:avLst/>
              </a:prstGeom>
              <a:solidFill>
                <a:srgbClr val="9D956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1681"/>
              <p:cNvSpPr>
                <a:spLocks/>
              </p:cNvSpPr>
              <p:nvPr/>
            </p:nvSpPr>
            <p:spPr bwMode="auto">
              <a:xfrm>
                <a:off x="3727" y="1748"/>
                <a:ext cx="2" cy="1"/>
              </a:xfrm>
              <a:custGeom>
                <a:avLst/>
                <a:gdLst>
                  <a:gd name="T0" fmla="*/ 8 w 8"/>
                  <a:gd name="T1" fmla="*/ 2 h 3"/>
                  <a:gd name="T2" fmla="*/ 0 w 8"/>
                  <a:gd name="T3" fmla="*/ 1 h 3"/>
                  <a:gd name="T4" fmla="*/ 0 w 8"/>
                  <a:gd name="T5" fmla="*/ 2 h 3"/>
                  <a:gd name="T6" fmla="*/ 8 w 8"/>
                  <a:gd name="T7" fmla="*/ 3 h 3"/>
                  <a:gd name="T8" fmla="*/ 8 w 8"/>
                  <a:gd name="T9" fmla="*/ 2 h 3"/>
                  <a:gd name="T10" fmla="*/ 8 w 8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6" y="0"/>
                      <a:pt x="4" y="0"/>
                      <a:pt x="0" y="1"/>
                    </a:cubicBezTo>
                    <a:lnTo>
                      <a:pt x="0" y="2"/>
                    </a:lnTo>
                    <a:cubicBezTo>
                      <a:pt x="4" y="1"/>
                      <a:pt x="6" y="1"/>
                      <a:pt x="8" y="3"/>
                    </a:cubicBez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9D956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1682"/>
              <p:cNvSpPr>
                <a:spLocks/>
              </p:cNvSpPr>
              <p:nvPr/>
            </p:nvSpPr>
            <p:spPr bwMode="auto">
              <a:xfrm>
                <a:off x="3747" y="1740"/>
                <a:ext cx="7" cy="19"/>
              </a:xfrm>
              <a:custGeom>
                <a:avLst/>
                <a:gdLst>
                  <a:gd name="T0" fmla="*/ 31 w 32"/>
                  <a:gd name="T1" fmla="*/ 0 h 84"/>
                  <a:gd name="T2" fmla="*/ 6 w 32"/>
                  <a:gd name="T3" fmla="*/ 0 h 84"/>
                  <a:gd name="T4" fmla="*/ 6 w 32"/>
                  <a:gd name="T5" fmla="*/ 11 h 84"/>
                  <a:gd name="T6" fmla="*/ 0 w 32"/>
                  <a:gd name="T7" fmla="*/ 17 h 84"/>
                  <a:gd name="T8" fmla="*/ 0 w 32"/>
                  <a:gd name="T9" fmla="*/ 84 h 84"/>
                  <a:gd name="T10" fmla="*/ 32 w 32"/>
                  <a:gd name="T11" fmla="*/ 84 h 84"/>
                  <a:gd name="T12" fmla="*/ 32 w 32"/>
                  <a:gd name="T13" fmla="*/ 1 h 84"/>
                  <a:gd name="T14" fmla="*/ 32 w 32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84">
                    <a:moveTo>
                      <a:pt x="31" y="0"/>
                    </a:moveTo>
                    <a:lnTo>
                      <a:pt x="6" y="0"/>
                    </a:lnTo>
                    <a:lnTo>
                      <a:pt x="6" y="11"/>
                    </a:lnTo>
                    <a:cubicBezTo>
                      <a:pt x="6" y="14"/>
                      <a:pt x="3" y="16"/>
                      <a:pt x="0" y="17"/>
                    </a:cubicBezTo>
                    <a:lnTo>
                      <a:pt x="0" y="84"/>
                    </a:lnTo>
                    <a:lnTo>
                      <a:pt x="32" y="84"/>
                    </a:lnTo>
                    <a:lnTo>
                      <a:pt x="32" y="1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1683"/>
              <p:cNvSpPr>
                <a:spLocks/>
              </p:cNvSpPr>
              <p:nvPr/>
            </p:nvSpPr>
            <p:spPr bwMode="auto">
              <a:xfrm>
                <a:off x="3700" y="1740"/>
                <a:ext cx="8" cy="19"/>
              </a:xfrm>
              <a:custGeom>
                <a:avLst/>
                <a:gdLst>
                  <a:gd name="T0" fmla="*/ 0 w 35"/>
                  <a:gd name="T1" fmla="*/ 0 h 84"/>
                  <a:gd name="T2" fmla="*/ 0 w 35"/>
                  <a:gd name="T3" fmla="*/ 1 h 84"/>
                  <a:gd name="T4" fmla="*/ 0 w 35"/>
                  <a:gd name="T5" fmla="*/ 84 h 84"/>
                  <a:gd name="T6" fmla="*/ 35 w 35"/>
                  <a:gd name="T7" fmla="*/ 84 h 84"/>
                  <a:gd name="T8" fmla="*/ 35 w 35"/>
                  <a:gd name="T9" fmla="*/ 8 h 84"/>
                  <a:gd name="T10" fmla="*/ 29 w 35"/>
                  <a:gd name="T11" fmla="*/ 2 h 84"/>
                  <a:gd name="T12" fmla="*/ 29 w 35"/>
                  <a:gd name="T13" fmla="*/ 0 h 84"/>
                  <a:gd name="T14" fmla="*/ 2 w 35"/>
                  <a:gd name="T1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4">
                    <a:moveTo>
                      <a:pt x="0" y="0"/>
                    </a:moveTo>
                    <a:lnTo>
                      <a:pt x="0" y="1"/>
                    </a:lnTo>
                    <a:lnTo>
                      <a:pt x="0" y="84"/>
                    </a:lnTo>
                    <a:lnTo>
                      <a:pt x="35" y="84"/>
                    </a:lnTo>
                    <a:lnTo>
                      <a:pt x="35" y="8"/>
                    </a:lnTo>
                    <a:cubicBezTo>
                      <a:pt x="31" y="7"/>
                      <a:pt x="29" y="5"/>
                      <a:pt x="29" y="2"/>
                    </a:cubicBezTo>
                    <a:lnTo>
                      <a:pt x="29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1C6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1684"/>
              <p:cNvSpPr>
                <a:spLocks/>
              </p:cNvSpPr>
              <p:nvPr/>
            </p:nvSpPr>
            <p:spPr bwMode="auto">
              <a:xfrm>
                <a:off x="3532" y="2272"/>
                <a:ext cx="145" cy="146"/>
              </a:xfrm>
              <a:custGeom>
                <a:avLst/>
                <a:gdLst>
                  <a:gd name="T0" fmla="*/ 0 w 640"/>
                  <a:gd name="T1" fmla="*/ 50 h 640"/>
                  <a:gd name="T2" fmla="*/ 50 w 640"/>
                  <a:gd name="T3" fmla="*/ 0 h 640"/>
                  <a:gd name="T4" fmla="*/ 590 w 640"/>
                  <a:gd name="T5" fmla="*/ 0 h 640"/>
                  <a:gd name="T6" fmla="*/ 640 w 640"/>
                  <a:gd name="T7" fmla="*/ 50 h 640"/>
                  <a:gd name="T8" fmla="*/ 640 w 640"/>
                  <a:gd name="T9" fmla="*/ 590 h 640"/>
                  <a:gd name="T10" fmla="*/ 590 w 640"/>
                  <a:gd name="T11" fmla="*/ 640 h 640"/>
                  <a:gd name="T12" fmla="*/ 50 w 640"/>
                  <a:gd name="T13" fmla="*/ 640 h 640"/>
                  <a:gd name="T14" fmla="*/ 0 w 640"/>
                  <a:gd name="T15" fmla="*/ 590 h 640"/>
                  <a:gd name="T16" fmla="*/ 0 w 640"/>
                  <a:gd name="T17" fmla="*/ 5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0" h="640">
                    <a:moveTo>
                      <a:pt x="0" y="50"/>
                    </a:moveTo>
                    <a:cubicBezTo>
                      <a:pt x="0" y="23"/>
                      <a:pt x="23" y="0"/>
                      <a:pt x="50" y="0"/>
                    </a:cubicBezTo>
                    <a:lnTo>
                      <a:pt x="590" y="0"/>
                    </a:lnTo>
                    <a:cubicBezTo>
                      <a:pt x="617" y="0"/>
                      <a:pt x="640" y="23"/>
                      <a:pt x="640" y="50"/>
                    </a:cubicBezTo>
                    <a:lnTo>
                      <a:pt x="640" y="590"/>
                    </a:lnTo>
                    <a:cubicBezTo>
                      <a:pt x="640" y="617"/>
                      <a:pt x="617" y="640"/>
                      <a:pt x="590" y="640"/>
                    </a:cubicBezTo>
                    <a:lnTo>
                      <a:pt x="50" y="640"/>
                    </a:lnTo>
                    <a:cubicBezTo>
                      <a:pt x="23" y="640"/>
                      <a:pt x="0" y="617"/>
                      <a:pt x="0" y="590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Rectangle 1685"/>
              <p:cNvSpPr>
                <a:spLocks noChangeArrowheads="1"/>
              </p:cNvSpPr>
              <p:nvPr/>
            </p:nvSpPr>
            <p:spPr bwMode="auto">
              <a:xfrm>
                <a:off x="3505" y="2313"/>
                <a:ext cx="27" cy="6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1686"/>
              <p:cNvSpPr>
                <a:spLocks noChangeArrowheads="1"/>
              </p:cNvSpPr>
              <p:nvPr/>
            </p:nvSpPr>
            <p:spPr bwMode="auto">
              <a:xfrm>
                <a:off x="3677" y="2313"/>
                <a:ext cx="28" cy="64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1687"/>
              <p:cNvSpPr>
                <a:spLocks/>
              </p:cNvSpPr>
              <p:nvPr/>
            </p:nvSpPr>
            <p:spPr bwMode="auto">
              <a:xfrm>
                <a:off x="3094" y="2013"/>
                <a:ext cx="145" cy="145"/>
              </a:xfrm>
              <a:custGeom>
                <a:avLst/>
                <a:gdLst>
                  <a:gd name="T0" fmla="*/ 589 w 639"/>
                  <a:gd name="T1" fmla="*/ 0 h 640"/>
                  <a:gd name="T2" fmla="*/ 639 w 639"/>
                  <a:gd name="T3" fmla="*/ 50 h 640"/>
                  <a:gd name="T4" fmla="*/ 639 w 639"/>
                  <a:gd name="T5" fmla="*/ 590 h 640"/>
                  <a:gd name="T6" fmla="*/ 589 w 639"/>
                  <a:gd name="T7" fmla="*/ 640 h 640"/>
                  <a:gd name="T8" fmla="*/ 50 w 639"/>
                  <a:gd name="T9" fmla="*/ 640 h 640"/>
                  <a:gd name="T10" fmla="*/ 0 w 639"/>
                  <a:gd name="T11" fmla="*/ 590 h 640"/>
                  <a:gd name="T12" fmla="*/ 0 w 639"/>
                  <a:gd name="T13" fmla="*/ 50 h 640"/>
                  <a:gd name="T14" fmla="*/ 50 w 639"/>
                  <a:gd name="T15" fmla="*/ 0 h 640"/>
                  <a:gd name="T16" fmla="*/ 589 w 639"/>
                  <a:gd name="T17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9" h="640">
                    <a:moveTo>
                      <a:pt x="589" y="0"/>
                    </a:moveTo>
                    <a:cubicBezTo>
                      <a:pt x="617" y="0"/>
                      <a:pt x="639" y="23"/>
                      <a:pt x="639" y="50"/>
                    </a:cubicBezTo>
                    <a:lnTo>
                      <a:pt x="639" y="590"/>
                    </a:lnTo>
                    <a:cubicBezTo>
                      <a:pt x="639" y="617"/>
                      <a:pt x="617" y="640"/>
                      <a:pt x="589" y="640"/>
                    </a:cubicBezTo>
                    <a:lnTo>
                      <a:pt x="50" y="640"/>
                    </a:lnTo>
                    <a:cubicBezTo>
                      <a:pt x="22" y="640"/>
                      <a:pt x="0" y="617"/>
                      <a:pt x="0" y="590"/>
                    </a:cubicBezTo>
                    <a:lnTo>
                      <a:pt x="0" y="50"/>
                    </a:lnTo>
                    <a:cubicBezTo>
                      <a:pt x="0" y="23"/>
                      <a:pt x="23" y="0"/>
                      <a:pt x="50" y="0"/>
                    </a:cubicBez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1688"/>
              <p:cNvSpPr>
                <a:spLocks noChangeArrowheads="1"/>
              </p:cNvSpPr>
              <p:nvPr/>
            </p:nvSpPr>
            <p:spPr bwMode="auto">
              <a:xfrm>
                <a:off x="3135" y="1986"/>
                <a:ext cx="64" cy="27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1689"/>
              <p:cNvSpPr>
                <a:spLocks noChangeArrowheads="1"/>
              </p:cNvSpPr>
              <p:nvPr/>
            </p:nvSpPr>
            <p:spPr bwMode="auto">
              <a:xfrm>
                <a:off x="3135" y="2158"/>
                <a:ext cx="64" cy="28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1690"/>
              <p:cNvSpPr>
                <a:spLocks noChangeArrowheads="1"/>
              </p:cNvSpPr>
              <p:nvPr/>
            </p:nvSpPr>
            <p:spPr bwMode="auto">
              <a:xfrm>
                <a:off x="2913" y="2939"/>
                <a:ext cx="87" cy="45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1691"/>
              <p:cNvSpPr>
                <a:spLocks noChangeArrowheads="1"/>
              </p:cNvSpPr>
              <p:nvPr/>
            </p:nvSpPr>
            <p:spPr bwMode="auto">
              <a:xfrm>
                <a:off x="2895" y="2949"/>
                <a:ext cx="18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1692"/>
              <p:cNvSpPr>
                <a:spLocks noChangeArrowheads="1"/>
              </p:cNvSpPr>
              <p:nvPr/>
            </p:nvSpPr>
            <p:spPr bwMode="auto">
              <a:xfrm>
                <a:off x="3000" y="2949"/>
                <a:ext cx="18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1693"/>
              <p:cNvSpPr>
                <a:spLocks noChangeArrowheads="1"/>
              </p:cNvSpPr>
              <p:nvPr/>
            </p:nvSpPr>
            <p:spPr bwMode="auto">
              <a:xfrm>
                <a:off x="2913" y="2939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Rectangle 1694"/>
              <p:cNvSpPr>
                <a:spLocks noChangeArrowheads="1"/>
              </p:cNvSpPr>
              <p:nvPr/>
            </p:nvSpPr>
            <p:spPr bwMode="auto">
              <a:xfrm>
                <a:off x="2895" y="2949"/>
                <a:ext cx="18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1695"/>
              <p:cNvSpPr>
                <a:spLocks noChangeArrowheads="1"/>
              </p:cNvSpPr>
              <p:nvPr/>
            </p:nvSpPr>
            <p:spPr bwMode="auto">
              <a:xfrm>
                <a:off x="3000" y="2949"/>
                <a:ext cx="18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Oval 1696"/>
              <p:cNvSpPr>
                <a:spLocks noChangeArrowheads="1"/>
              </p:cNvSpPr>
              <p:nvPr/>
            </p:nvSpPr>
            <p:spPr bwMode="auto">
              <a:xfrm>
                <a:off x="2937" y="2942"/>
                <a:ext cx="39" cy="39"/>
              </a:xfrm>
              <a:prstGeom prst="ellipse">
                <a:avLst/>
              </a:pr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1697"/>
              <p:cNvSpPr>
                <a:spLocks noChangeArrowheads="1"/>
              </p:cNvSpPr>
              <p:nvPr/>
            </p:nvSpPr>
            <p:spPr bwMode="auto">
              <a:xfrm>
                <a:off x="2913" y="2983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1698"/>
              <p:cNvSpPr>
                <a:spLocks noChangeArrowheads="1"/>
              </p:cNvSpPr>
              <p:nvPr/>
            </p:nvSpPr>
            <p:spPr bwMode="auto">
              <a:xfrm>
                <a:off x="2895" y="2973"/>
                <a:ext cx="18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1699"/>
              <p:cNvSpPr>
                <a:spLocks noChangeArrowheads="1"/>
              </p:cNvSpPr>
              <p:nvPr/>
            </p:nvSpPr>
            <p:spPr bwMode="auto">
              <a:xfrm>
                <a:off x="3000" y="2973"/>
                <a:ext cx="18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1700"/>
              <p:cNvSpPr>
                <a:spLocks/>
              </p:cNvSpPr>
              <p:nvPr/>
            </p:nvSpPr>
            <p:spPr bwMode="auto">
              <a:xfrm>
                <a:off x="2937" y="2961"/>
                <a:ext cx="39" cy="20"/>
              </a:xfrm>
              <a:custGeom>
                <a:avLst/>
                <a:gdLst>
                  <a:gd name="T0" fmla="*/ 168 w 168"/>
                  <a:gd name="T1" fmla="*/ 0 h 87"/>
                  <a:gd name="T2" fmla="*/ 84 w 168"/>
                  <a:gd name="T3" fmla="*/ 84 h 87"/>
                  <a:gd name="T4" fmla="*/ 0 w 168"/>
                  <a:gd name="T5" fmla="*/ 0 h 87"/>
                  <a:gd name="T6" fmla="*/ 0 w 168"/>
                  <a:gd name="T7" fmla="*/ 3 h 87"/>
                  <a:gd name="T8" fmla="*/ 84 w 168"/>
                  <a:gd name="T9" fmla="*/ 87 h 87"/>
                  <a:gd name="T10" fmla="*/ 168 w 168"/>
                  <a:gd name="T11" fmla="*/ 3 h 87"/>
                  <a:gd name="T12" fmla="*/ 168 w 168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7">
                    <a:moveTo>
                      <a:pt x="168" y="0"/>
                    </a:moveTo>
                    <a:cubicBezTo>
                      <a:pt x="168" y="46"/>
                      <a:pt x="131" y="84"/>
                      <a:pt x="84" y="84"/>
                    </a:cubicBezTo>
                    <a:cubicBezTo>
                      <a:pt x="38" y="84"/>
                      <a:pt x="0" y="46"/>
                      <a:pt x="0" y="0"/>
                    </a:cubicBezTo>
                    <a:lnTo>
                      <a:pt x="0" y="3"/>
                    </a:lnTo>
                    <a:cubicBezTo>
                      <a:pt x="0" y="49"/>
                      <a:pt x="38" y="87"/>
                      <a:pt x="84" y="87"/>
                    </a:cubicBezTo>
                    <a:cubicBezTo>
                      <a:pt x="130" y="87"/>
                      <a:pt x="168" y="49"/>
                      <a:pt x="168" y="3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1701"/>
              <p:cNvSpPr>
                <a:spLocks/>
              </p:cNvSpPr>
              <p:nvPr/>
            </p:nvSpPr>
            <p:spPr bwMode="auto">
              <a:xfrm>
                <a:off x="2937" y="2942"/>
                <a:ext cx="39" cy="20"/>
              </a:xfrm>
              <a:custGeom>
                <a:avLst/>
                <a:gdLst>
                  <a:gd name="T0" fmla="*/ 0 w 168"/>
                  <a:gd name="T1" fmla="*/ 86 h 86"/>
                  <a:gd name="T2" fmla="*/ 84 w 168"/>
                  <a:gd name="T3" fmla="*/ 2 h 86"/>
                  <a:gd name="T4" fmla="*/ 168 w 168"/>
                  <a:gd name="T5" fmla="*/ 86 h 86"/>
                  <a:gd name="T6" fmla="*/ 168 w 168"/>
                  <a:gd name="T7" fmla="*/ 84 h 86"/>
                  <a:gd name="T8" fmla="*/ 84 w 168"/>
                  <a:gd name="T9" fmla="*/ 0 h 86"/>
                  <a:gd name="T10" fmla="*/ 0 w 168"/>
                  <a:gd name="T11" fmla="*/ 84 h 86"/>
                  <a:gd name="T12" fmla="*/ 0 w 168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6">
                    <a:moveTo>
                      <a:pt x="0" y="86"/>
                    </a:moveTo>
                    <a:cubicBezTo>
                      <a:pt x="0" y="40"/>
                      <a:pt x="38" y="2"/>
                      <a:pt x="84" y="2"/>
                    </a:cubicBezTo>
                    <a:cubicBezTo>
                      <a:pt x="130" y="2"/>
                      <a:pt x="168" y="40"/>
                      <a:pt x="168" y="86"/>
                    </a:cubicBezTo>
                    <a:lnTo>
                      <a:pt x="168" y="84"/>
                    </a:lnTo>
                    <a:cubicBezTo>
                      <a:pt x="168" y="37"/>
                      <a:pt x="130" y="0"/>
                      <a:pt x="84" y="0"/>
                    </a:cubicBezTo>
                    <a:cubicBezTo>
                      <a:pt x="38" y="0"/>
                      <a:pt x="0" y="37"/>
                      <a:pt x="0" y="84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1702"/>
              <p:cNvSpPr>
                <a:spLocks noChangeArrowheads="1"/>
              </p:cNvSpPr>
              <p:nvPr/>
            </p:nvSpPr>
            <p:spPr bwMode="auto">
              <a:xfrm>
                <a:off x="4174" y="2939"/>
                <a:ext cx="87" cy="45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Rectangle 1703"/>
              <p:cNvSpPr>
                <a:spLocks noChangeArrowheads="1"/>
              </p:cNvSpPr>
              <p:nvPr/>
            </p:nvSpPr>
            <p:spPr bwMode="auto">
              <a:xfrm>
                <a:off x="4156" y="2949"/>
                <a:ext cx="18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1704"/>
              <p:cNvSpPr>
                <a:spLocks noChangeArrowheads="1"/>
              </p:cNvSpPr>
              <p:nvPr/>
            </p:nvSpPr>
            <p:spPr bwMode="auto">
              <a:xfrm>
                <a:off x="4261" y="2949"/>
                <a:ext cx="17" cy="25"/>
              </a:xfrm>
              <a:prstGeom prst="rect">
                <a:avLst/>
              </a:prstGeom>
              <a:solidFill>
                <a:srgbClr val="E6E6E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1705"/>
              <p:cNvSpPr>
                <a:spLocks noChangeArrowheads="1"/>
              </p:cNvSpPr>
              <p:nvPr/>
            </p:nvSpPr>
            <p:spPr bwMode="auto">
              <a:xfrm>
                <a:off x="4174" y="2939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1706"/>
              <p:cNvSpPr>
                <a:spLocks noChangeArrowheads="1"/>
              </p:cNvSpPr>
              <p:nvPr/>
            </p:nvSpPr>
            <p:spPr bwMode="auto">
              <a:xfrm>
                <a:off x="4156" y="2949"/>
                <a:ext cx="18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1707"/>
              <p:cNvSpPr>
                <a:spLocks noChangeArrowheads="1"/>
              </p:cNvSpPr>
              <p:nvPr/>
            </p:nvSpPr>
            <p:spPr bwMode="auto">
              <a:xfrm>
                <a:off x="4261" y="2949"/>
                <a:ext cx="17" cy="1"/>
              </a:xfrm>
              <a:prstGeom prst="rect">
                <a:avLst/>
              </a:prstGeom>
              <a:solidFill>
                <a:srgbClr val="F2F2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Oval 1708"/>
              <p:cNvSpPr>
                <a:spLocks noChangeArrowheads="1"/>
              </p:cNvSpPr>
              <p:nvPr/>
            </p:nvSpPr>
            <p:spPr bwMode="auto">
              <a:xfrm>
                <a:off x="4198" y="2942"/>
                <a:ext cx="38" cy="39"/>
              </a:xfrm>
              <a:prstGeom prst="ellipse">
                <a:avLst/>
              </a:prstGeom>
              <a:solidFill>
                <a:srgbClr val="F2F2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1709"/>
              <p:cNvSpPr>
                <a:spLocks noChangeArrowheads="1"/>
              </p:cNvSpPr>
              <p:nvPr/>
            </p:nvSpPr>
            <p:spPr bwMode="auto">
              <a:xfrm>
                <a:off x="4174" y="2983"/>
                <a:ext cx="87" cy="1"/>
              </a:xfrm>
              <a:prstGeom prst="rect">
                <a:avLst/>
              </a:prstGeom>
              <a:solidFill>
                <a:srgbClr val="B3B3B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1710"/>
              <p:cNvSpPr>
                <a:spLocks noChangeArrowheads="1"/>
              </p:cNvSpPr>
              <p:nvPr/>
            </p:nvSpPr>
            <p:spPr bwMode="auto">
              <a:xfrm>
                <a:off x="4156" y="2973"/>
                <a:ext cx="18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1711"/>
              <p:cNvSpPr>
                <a:spLocks noChangeArrowheads="1"/>
              </p:cNvSpPr>
              <p:nvPr/>
            </p:nvSpPr>
            <p:spPr bwMode="auto">
              <a:xfrm>
                <a:off x="4261" y="2973"/>
                <a:ext cx="17" cy="1"/>
              </a:xfrm>
              <a:prstGeom prst="rect">
                <a:avLst/>
              </a:prstGeom>
              <a:solidFill>
                <a:srgbClr val="CCCCCC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1712"/>
              <p:cNvSpPr>
                <a:spLocks/>
              </p:cNvSpPr>
              <p:nvPr/>
            </p:nvSpPr>
            <p:spPr bwMode="auto">
              <a:xfrm>
                <a:off x="4198" y="2961"/>
                <a:ext cx="38" cy="20"/>
              </a:xfrm>
              <a:custGeom>
                <a:avLst/>
                <a:gdLst>
                  <a:gd name="T0" fmla="*/ 168 w 168"/>
                  <a:gd name="T1" fmla="*/ 0 h 87"/>
                  <a:gd name="T2" fmla="*/ 84 w 168"/>
                  <a:gd name="T3" fmla="*/ 84 h 87"/>
                  <a:gd name="T4" fmla="*/ 0 w 168"/>
                  <a:gd name="T5" fmla="*/ 0 h 87"/>
                  <a:gd name="T6" fmla="*/ 0 w 168"/>
                  <a:gd name="T7" fmla="*/ 3 h 87"/>
                  <a:gd name="T8" fmla="*/ 84 w 168"/>
                  <a:gd name="T9" fmla="*/ 87 h 87"/>
                  <a:gd name="T10" fmla="*/ 168 w 168"/>
                  <a:gd name="T11" fmla="*/ 3 h 87"/>
                  <a:gd name="T12" fmla="*/ 168 w 168"/>
                  <a:gd name="T1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7">
                    <a:moveTo>
                      <a:pt x="168" y="0"/>
                    </a:moveTo>
                    <a:cubicBezTo>
                      <a:pt x="168" y="46"/>
                      <a:pt x="131" y="84"/>
                      <a:pt x="84" y="84"/>
                    </a:cubicBezTo>
                    <a:cubicBezTo>
                      <a:pt x="38" y="84"/>
                      <a:pt x="0" y="46"/>
                      <a:pt x="0" y="0"/>
                    </a:cubicBezTo>
                    <a:lnTo>
                      <a:pt x="0" y="3"/>
                    </a:lnTo>
                    <a:cubicBezTo>
                      <a:pt x="0" y="49"/>
                      <a:pt x="38" y="87"/>
                      <a:pt x="84" y="87"/>
                    </a:cubicBezTo>
                    <a:cubicBezTo>
                      <a:pt x="130" y="87"/>
                      <a:pt x="168" y="49"/>
                      <a:pt x="168" y="3"/>
                    </a:cubicBez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B3B3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1713"/>
              <p:cNvSpPr>
                <a:spLocks/>
              </p:cNvSpPr>
              <p:nvPr/>
            </p:nvSpPr>
            <p:spPr bwMode="auto">
              <a:xfrm>
                <a:off x="4198" y="2942"/>
                <a:ext cx="38" cy="20"/>
              </a:xfrm>
              <a:custGeom>
                <a:avLst/>
                <a:gdLst>
                  <a:gd name="T0" fmla="*/ 0 w 168"/>
                  <a:gd name="T1" fmla="*/ 86 h 86"/>
                  <a:gd name="T2" fmla="*/ 84 w 168"/>
                  <a:gd name="T3" fmla="*/ 2 h 86"/>
                  <a:gd name="T4" fmla="*/ 168 w 168"/>
                  <a:gd name="T5" fmla="*/ 86 h 86"/>
                  <a:gd name="T6" fmla="*/ 168 w 168"/>
                  <a:gd name="T7" fmla="*/ 84 h 86"/>
                  <a:gd name="T8" fmla="*/ 84 w 168"/>
                  <a:gd name="T9" fmla="*/ 0 h 86"/>
                  <a:gd name="T10" fmla="*/ 0 w 168"/>
                  <a:gd name="T11" fmla="*/ 84 h 86"/>
                  <a:gd name="T12" fmla="*/ 0 w 168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6">
                    <a:moveTo>
                      <a:pt x="0" y="86"/>
                    </a:moveTo>
                    <a:cubicBezTo>
                      <a:pt x="0" y="40"/>
                      <a:pt x="38" y="2"/>
                      <a:pt x="84" y="2"/>
                    </a:cubicBezTo>
                    <a:cubicBezTo>
                      <a:pt x="130" y="2"/>
                      <a:pt x="168" y="40"/>
                      <a:pt x="168" y="86"/>
                    </a:cubicBezTo>
                    <a:lnTo>
                      <a:pt x="168" y="84"/>
                    </a:lnTo>
                    <a:cubicBezTo>
                      <a:pt x="168" y="37"/>
                      <a:pt x="131" y="0"/>
                      <a:pt x="84" y="0"/>
                    </a:cubicBezTo>
                    <a:cubicBezTo>
                      <a:pt x="38" y="0"/>
                      <a:pt x="0" y="37"/>
                      <a:pt x="0" y="84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1714"/>
              <p:cNvSpPr>
                <a:spLocks/>
              </p:cNvSpPr>
              <p:nvPr/>
            </p:nvSpPr>
            <p:spPr bwMode="auto">
              <a:xfrm>
                <a:off x="4174" y="1725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1715"/>
              <p:cNvSpPr>
                <a:spLocks/>
              </p:cNvSpPr>
              <p:nvPr/>
            </p:nvSpPr>
            <p:spPr bwMode="auto">
              <a:xfrm>
                <a:off x="4174" y="1704"/>
                <a:ext cx="22" cy="15"/>
              </a:xfrm>
              <a:custGeom>
                <a:avLst/>
                <a:gdLst>
                  <a:gd name="T0" fmla="*/ 70 w 97"/>
                  <a:gd name="T1" fmla="*/ 62 h 62"/>
                  <a:gd name="T2" fmla="*/ 69 w 97"/>
                  <a:gd name="T3" fmla="*/ 51 h 62"/>
                  <a:gd name="T4" fmla="*/ 83 w 97"/>
                  <a:gd name="T5" fmla="*/ 44 h 62"/>
                  <a:gd name="T6" fmla="*/ 87 w 97"/>
                  <a:gd name="T7" fmla="*/ 32 h 62"/>
                  <a:gd name="T8" fmla="*/ 82 w 97"/>
                  <a:gd name="T9" fmla="*/ 18 h 62"/>
                  <a:gd name="T10" fmla="*/ 68 w 97"/>
                  <a:gd name="T11" fmla="*/ 13 h 62"/>
                  <a:gd name="T12" fmla="*/ 54 w 97"/>
                  <a:gd name="T13" fmla="*/ 18 h 62"/>
                  <a:gd name="T14" fmla="*/ 49 w 97"/>
                  <a:gd name="T15" fmla="*/ 31 h 62"/>
                  <a:gd name="T16" fmla="*/ 51 w 97"/>
                  <a:gd name="T17" fmla="*/ 40 h 62"/>
                  <a:gd name="T18" fmla="*/ 40 w 97"/>
                  <a:gd name="T19" fmla="*/ 38 h 62"/>
                  <a:gd name="T20" fmla="*/ 40 w 97"/>
                  <a:gd name="T21" fmla="*/ 36 h 62"/>
                  <a:gd name="T22" fmla="*/ 37 w 97"/>
                  <a:gd name="T23" fmla="*/ 23 h 62"/>
                  <a:gd name="T24" fmla="*/ 25 w 97"/>
                  <a:gd name="T25" fmla="*/ 17 h 62"/>
                  <a:gd name="T26" fmla="*/ 14 w 97"/>
                  <a:gd name="T27" fmla="*/ 21 h 62"/>
                  <a:gd name="T28" fmla="*/ 10 w 97"/>
                  <a:gd name="T29" fmla="*/ 33 h 62"/>
                  <a:gd name="T30" fmla="*/ 14 w 97"/>
                  <a:gd name="T31" fmla="*/ 44 h 62"/>
                  <a:gd name="T32" fmla="*/ 27 w 97"/>
                  <a:gd name="T33" fmla="*/ 50 h 62"/>
                  <a:gd name="T34" fmla="*/ 25 w 97"/>
                  <a:gd name="T35" fmla="*/ 61 h 62"/>
                  <a:gd name="T36" fmla="*/ 7 w 97"/>
                  <a:gd name="T37" fmla="*/ 52 h 62"/>
                  <a:gd name="T38" fmla="*/ 0 w 97"/>
                  <a:gd name="T39" fmla="*/ 33 h 62"/>
                  <a:gd name="T40" fmla="*/ 4 w 97"/>
                  <a:gd name="T41" fmla="*/ 19 h 62"/>
                  <a:gd name="T42" fmla="*/ 13 w 97"/>
                  <a:gd name="T43" fmla="*/ 9 h 62"/>
                  <a:gd name="T44" fmla="*/ 25 w 97"/>
                  <a:gd name="T45" fmla="*/ 5 h 62"/>
                  <a:gd name="T46" fmla="*/ 36 w 97"/>
                  <a:gd name="T47" fmla="*/ 8 h 62"/>
                  <a:gd name="T48" fmla="*/ 44 w 97"/>
                  <a:gd name="T49" fmla="*/ 18 h 62"/>
                  <a:gd name="T50" fmla="*/ 52 w 97"/>
                  <a:gd name="T51" fmla="*/ 5 h 62"/>
                  <a:gd name="T52" fmla="*/ 67 w 97"/>
                  <a:gd name="T53" fmla="*/ 0 h 62"/>
                  <a:gd name="T54" fmla="*/ 88 w 97"/>
                  <a:gd name="T55" fmla="*/ 10 h 62"/>
                  <a:gd name="T56" fmla="*/ 97 w 97"/>
                  <a:gd name="T57" fmla="*/ 32 h 62"/>
                  <a:gd name="T58" fmla="*/ 90 w 97"/>
                  <a:gd name="T59" fmla="*/ 53 h 62"/>
                  <a:gd name="T60" fmla="*/ 70 w 97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7" h="62">
                    <a:moveTo>
                      <a:pt x="70" y="62"/>
                    </a:moveTo>
                    <a:lnTo>
                      <a:pt x="69" y="51"/>
                    </a:lnTo>
                    <a:cubicBezTo>
                      <a:pt x="75" y="50"/>
                      <a:pt x="80" y="47"/>
                      <a:pt x="83" y="44"/>
                    </a:cubicBezTo>
                    <a:cubicBezTo>
                      <a:pt x="86" y="41"/>
                      <a:pt x="87" y="37"/>
                      <a:pt x="87" y="32"/>
                    </a:cubicBezTo>
                    <a:cubicBezTo>
                      <a:pt x="87" y="27"/>
                      <a:pt x="85" y="22"/>
                      <a:pt x="82" y="18"/>
                    </a:cubicBezTo>
                    <a:cubicBezTo>
                      <a:pt x="78" y="15"/>
                      <a:pt x="73" y="13"/>
                      <a:pt x="68" y="13"/>
                    </a:cubicBezTo>
                    <a:cubicBezTo>
                      <a:pt x="62" y="13"/>
                      <a:pt x="58" y="15"/>
                      <a:pt x="54" y="18"/>
                    </a:cubicBezTo>
                    <a:cubicBezTo>
                      <a:pt x="51" y="22"/>
                      <a:pt x="49" y="26"/>
                      <a:pt x="49" y="31"/>
                    </a:cubicBezTo>
                    <a:cubicBezTo>
                      <a:pt x="49" y="34"/>
                      <a:pt x="50" y="36"/>
                      <a:pt x="51" y="40"/>
                    </a:cubicBezTo>
                    <a:lnTo>
                      <a:pt x="40" y="38"/>
                    </a:ln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1"/>
                      <a:pt x="39" y="27"/>
                      <a:pt x="37" y="23"/>
                    </a:cubicBezTo>
                    <a:cubicBezTo>
                      <a:pt x="34" y="19"/>
                      <a:pt x="30" y="17"/>
                      <a:pt x="25" y="17"/>
                    </a:cubicBezTo>
                    <a:cubicBezTo>
                      <a:pt x="20" y="17"/>
                      <a:pt x="17" y="19"/>
                      <a:pt x="14" y="21"/>
                    </a:cubicBezTo>
                    <a:cubicBezTo>
                      <a:pt x="11" y="24"/>
                      <a:pt x="10" y="28"/>
                      <a:pt x="10" y="33"/>
                    </a:cubicBezTo>
                    <a:cubicBezTo>
                      <a:pt x="10" y="37"/>
                      <a:pt x="11" y="41"/>
                      <a:pt x="14" y="44"/>
                    </a:cubicBezTo>
                    <a:cubicBezTo>
                      <a:pt x="17" y="47"/>
                      <a:pt x="21" y="49"/>
                      <a:pt x="27" y="50"/>
                    </a:cubicBezTo>
                    <a:lnTo>
                      <a:pt x="25" y="61"/>
                    </a:lnTo>
                    <a:cubicBezTo>
                      <a:pt x="17" y="60"/>
                      <a:pt x="11" y="57"/>
                      <a:pt x="7" y="52"/>
                    </a:cubicBezTo>
                    <a:cubicBezTo>
                      <a:pt x="2" y="47"/>
                      <a:pt x="0" y="40"/>
                      <a:pt x="0" y="33"/>
                    </a:cubicBezTo>
                    <a:cubicBezTo>
                      <a:pt x="0" y="28"/>
                      <a:pt x="1" y="23"/>
                      <a:pt x="4" y="19"/>
                    </a:cubicBezTo>
                    <a:cubicBezTo>
                      <a:pt x="6" y="14"/>
                      <a:pt x="9" y="11"/>
                      <a:pt x="13" y="9"/>
                    </a:cubicBezTo>
                    <a:cubicBezTo>
                      <a:pt x="16" y="6"/>
                      <a:pt x="21" y="5"/>
                      <a:pt x="25" y="5"/>
                    </a:cubicBezTo>
                    <a:cubicBezTo>
                      <a:pt x="29" y="5"/>
                      <a:pt x="33" y="6"/>
                      <a:pt x="36" y="8"/>
                    </a:cubicBezTo>
                    <a:cubicBezTo>
                      <a:pt x="39" y="11"/>
                      <a:pt x="42" y="14"/>
                      <a:pt x="44" y="18"/>
                    </a:cubicBezTo>
                    <a:cubicBezTo>
                      <a:pt x="45" y="13"/>
                      <a:pt x="48" y="8"/>
                      <a:pt x="52" y="5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6" y="0"/>
                      <a:pt x="83" y="3"/>
                      <a:pt x="88" y="10"/>
                    </a:cubicBezTo>
                    <a:cubicBezTo>
                      <a:pt x="94" y="16"/>
                      <a:pt x="97" y="23"/>
                      <a:pt x="97" y="32"/>
                    </a:cubicBezTo>
                    <a:cubicBezTo>
                      <a:pt x="97" y="41"/>
                      <a:pt x="95" y="48"/>
                      <a:pt x="90" y="53"/>
                    </a:cubicBezTo>
                    <a:cubicBezTo>
                      <a:pt x="85" y="59"/>
                      <a:pt x="78" y="62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1716"/>
              <p:cNvSpPr>
                <a:spLocks/>
              </p:cNvSpPr>
              <p:nvPr/>
            </p:nvSpPr>
            <p:spPr bwMode="auto">
              <a:xfrm>
                <a:off x="4231" y="1725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1717"/>
              <p:cNvSpPr>
                <a:spLocks/>
              </p:cNvSpPr>
              <p:nvPr/>
            </p:nvSpPr>
            <p:spPr bwMode="auto">
              <a:xfrm>
                <a:off x="4231" y="1705"/>
                <a:ext cx="22" cy="14"/>
              </a:xfrm>
              <a:custGeom>
                <a:avLst/>
                <a:gdLst>
                  <a:gd name="T0" fmla="*/ 84 w 95"/>
                  <a:gd name="T1" fmla="*/ 0 h 63"/>
                  <a:gd name="T2" fmla="*/ 95 w 95"/>
                  <a:gd name="T3" fmla="*/ 0 h 63"/>
                  <a:gd name="T4" fmla="*/ 95 w 95"/>
                  <a:gd name="T5" fmla="*/ 63 h 63"/>
                  <a:gd name="T6" fmla="*/ 87 w 95"/>
                  <a:gd name="T7" fmla="*/ 62 h 63"/>
                  <a:gd name="T8" fmla="*/ 75 w 95"/>
                  <a:gd name="T9" fmla="*/ 54 h 63"/>
                  <a:gd name="T10" fmla="*/ 60 w 95"/>
                  <a:gd name="T11" fmla="*/ 39 h 63"/>
                  <a:gd name="T12" fmla="*/ 40 w 95"/>
                  <a:gd name="T13" fmla="*/ 18 h 63"/>
                  <a:gd name="T14" fmla="*/ 26 w 95"/>
                  <a:gd name="T15" fmla="*/ 13 h 63"/>
                  <a:gd name="T16" fmla="*/ 15 w 95"/>
                  <a:gd name="T17" fmla="*/ 17 h 63"/>
                  <a:gd name="T18" fmla="*/ 10 w 95"/>
                  <a:gd name="T19" fmla="*/ 30 h 63"/>
                  <a:gd name="T20" fmla="*/ 15 w 95"/>
                  <a:gd name="T21" fmla="*/ 44 h 63"/>
                  <a:gd name="T22" fmla="*/ 29 w 95"/>
                  <a:gd name="T23" fmla="*/ 49 h 63"/>
                  <a:gd name="T24" fmla="*/ 28 w 95"/>
                  <a:gd name="T25" fmla="*/ 61 h 63"/>
                  <a:gd name="T26" fmla="*/ 7 w 95"/>
                  <a:gd name="T27" fmla="*/ 52 h 63"/>
                  <a:gd name="T28" fmla="*/ 0 w 95"/>
                  <a:gd name="T29" fmla="*/ 30 h 63"/>
                  <a:gd name="T30" fmla="*/ 8 w 95"/>
                  <a:gd name="T31" fmla="*/ 9 h 63"/>
                  <a:gd name="T32" fmla="*/ 27 w 95"/>
                  <a:gd name="T33" fmla="*/ 1 h 63"/>
                  <a:gd name="T34" fmla="*/ 38 w 95"/>
                  <a:gd name="T35" fmla="*/ 3 h 63"/>
                  <a:gd name="T36" fmla="*/ 49 w 95"/>
                  <a:gd name="T37" fmla="*/ 11 h 63"/>
                  <a:gd name="T38" fmla="*/ 66 w 95"/>
                  <a:gd name="T39" fmla="*/ 29 h 63"/>
                  <a:gd name="T40" fmla="*/ 78 w 95"/>
                  <a:gd name="T41" fmla="*/ 42 h 63"/>
                  <a:gd name="T42" fmla="*/ 84 w 95"/>
                  <a:gd name="T43" fmla="*/ 47 h 63"/>
                  <a:gd name="T44" fmla="*/ 84 w 95"/>
                  <a:gd name="T4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84" y="0"/>
                    </a:moveTo>
                    <a:lnTo>
                      <a:pt x="95" y="0"/>
                    </a:lnTo>
                    <a:lnTo>
                      <a:pt x="95" y="63"/>
                    </a:lnTo>
                    <a:cubicBezTo>
                      <a:pt x="93" y="63"/>
                      <a:pt x="90" y="63"/>
                      <a:pt x="87" y="62"/>
                    </a:cubicBezTo>
                    <a:cubicBezTo>
                      <a:pt x="83" y="60"/>
                      <a:pt x="79" y="58"/>
                      <a:pt x="75" y="54"/>
                    </a:cubicBezTo>
                    <a:cubicBezTo>
                      <a:pt x="71" y="51"/>
                      <a:pt x="66" y="45"/>
                      <a:pt x="60" y="39"/>
                    </a:cubicBezTo>
                    <a:cubicBezTo>
                      <a:pt x="52" y="29"/>
                      <a:pt x="45" y="22"/>
                      <a:pt x="40" y="18"/>
                    </a:cubicBezTo>
                    <a:cubicBezTo>
                      <a:pt x="35" y="14"/>
                      <a:pt x="31" y="13"/>
                      <a:pt x="26" y="13"/>
                    </a:cubicBezTo>
                    <a:cubicBezTo>
                      <a:pt x="22" y="13"/>
                      <a:pt x="18" y="14"/>
                      <a:pt x="15" y="17"/>
                    </a:cubicBezTo>
                    <a:cubicBezTo>
                      <a:pt x="11" y="21"/>
                      <a:pt x="10" y="25"/>
                      <a:pt x="10" y="30"/>
                    </a:cubicBezTo>
                    <a:cubicBezTo>
                      <a:pt x="10" y="36"/>
                      <a:pt x="12" y="40"/>
                      <a:pt x="15" y="44"/>
                    </a:cubicBezTo>
                    <a:cubicBezTo>
                      <a:pt x="18" y="47"/>
                      <a:pt x="23" y="49"/>
                      <a:pt x="29" y="49"/>
                    </a:cubicBezTo>
                    <a:lnTo>
                      <a:pt x="28" y="61"/>
                    </a:lnTo>
                    <a:cubicBezTo>
                      <a:pt x="19" y="60"/>
                      <a:pt x="12" y="57"/>
                      <a:pt x="7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1"/>
                      <a:pt x="3" y="14"/>
                      <a:pt x="8" y="9"/>
                    </a:cubicBezTo>
                    <a:cubicBezTo>
                      <a:pt x="13" y="3"/>
                      <a:pt x="19" y="1"/>
                      <a:pt x="27" y="1"/>
                    </a:cubicBezTo>
                    <a:cubicBezTo>
                      <a:pt x="30" y="1"/>
                      <a:pt x="34" y="1"/>
                      <a:pt x="38" y="3"/>
                    </a:cubicBezTo>
                    <a:cubicBezTo>
                      <a:pt x="41" y="4"/>
                      <a:pt x="45" y="7"/>
                      <a:pt x="49" y="11"/>
                    </a:cubicBezTo>
                    <a:cubicBezTo>
                      <a:pt x="53" y="14"/>
                      <a:pt x="59" y="20"/>
                      <a:pt x="66" y="29"/>
                    </a:cubicBezTo>
                    <a:cubicBezTo>
                      <a:pt x="72" y="36"/>
                      <a:pt x="76" y="40"/>
                      <a:pt x="78" y="42"/>
                    </a:cubicBezTo>
                    <a:cubicBezTo>
                      <a:pt x="80" y="44"/>
                      <a:pt x="82" y="46"/>
                      <a:pt x="84" y="47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1718"/>
              <p:cNvSpPr>
                <a:spLocks/>
              </p:cNvSpPr>
              <p:nvPr/>
            </p:nvSpPr>
            <p:spPr bwMode="auto">
              <a:xfrm>
                <a:off x="4289" y="1725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7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9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1719"/>
              <p:cNvSpPr>
                <a:spLocks/>
              </p:cNvSpPr>
              <p:nvPr/>
            </p:nvSpPr>
            <p:spPr bwMode="auto">
              <a:xfrm>
                <a:off x="4289" y="1709"/>
                <a:ext cx="22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1 h 35"/>
                  <a:gd name="T4" fmla="*/ 21 w 95"/>
                  <a:gd name="T5" fmla="*/ 11 h 35"/>
                  <a:gd name="T6" fmla="*/ 29 w 95"/>
                  <a:gd name="T7" fmla="*/ 22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7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1"/>
                    </a:lnTo>
                    <a:lnTo>
                      <a:pt x="21" y="11"/>
                    </a:lnTo>
                    <a:cubicBezTo>
                      <a:pt x="24" y="14"/>
                      <a:pt x="27" y="18"/>
                      <a:pt x="29" y="22"/>
                    </a:cubicBezTo>
                    <a:cubicBezTo>
                      <a:pt x="32" y="27"/>
                      <a:pt x="34" y="31"/>
                      <a:pt x="35" y="35"/>
                    </a:cubicBezTo>
                    <a:lnTo>
                      <a:pt x="24" y="35"/>
                    </a:lnTo>
                    <a:cubicBezTo>
                      <a:pt x="21" y="28"/>
                      <a:pt x="17" y="22"/>
                      <a:pt x="13" y="18"/>
                    </a:cubicBezTo>
                    <a:cubicBezTo>
                      <a:pt x="9" y="13"/>
                      <a:pt x="4" y="9"/>
                      <a:pt x="0" y="7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1720"/>
              <p:cNvSpPr>
                <a:spLocks/>
              </p:cNvSpPr>
              <p:nvPr/>
            </p:nvSpPr>
            <p:spPr bwMode="auto">
              <a:xfrm>
                <a:off x="4347" y="1725"/>
                <a:ext cx="21" cy="8"/>
              </a:xfrm>
              <a:custGeom>
                <a:avLst/>
                <a:gdLst>
                  <a:gd name="T0" fmla="*/ 95 w 95"/>
                  <a:gd name="T1" fmla="*/ 0 h 35"/>
                  <a:gd name="T2" fmla="*/ 95 w 95"/>
                  <a:gd name="T3" fmla="*/ 12 h 35"/>
                  <a:gd name="T4" fmla="*/ 21 w 95"/>
                  <a:gd name="T5" fmla="*/ 12 h 35"/>
                  <a:gd name="T6" fmla="*/ 29 w 95"/>
                  <a:gd name="T7" fmla="*/ 23 h 35"/>
                  <a:gd name="T8" fmla="*/ 35 w 95"/>
                  <a:gd name="T9" fmla="*/ 35 h 35"/>
                  <a:gd name="T10" fmla="*/ 24 w 95"/>
                  <a:gd name="T11" fmla="*/ 35 h 35"/>
                  <a:gd name="T12" fmla="*/ 13 w 95"/>
                  <a:gd name="T13" fmla="*/ 18 h 35"/>
                  <a:gd name="T14" fmla="*/ 0 w 95"/>
                  <a:gd name="T15" fmla="*/ 8 h 35"/>
                  <a:gd name="T16" fmla="*/ 0 w 95"/>
                  <a:gd name="T17" fmla="*/ 0 h 35"/>
                  <a:gd name="T18" fmla="*/ 95 w 9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5">
                    <a:moveTo>
                      <a:pt x="95" y="0"/>
                    </a:moveTo>
                    <a:lnTo>
                      <a:pt x="95" y="12"/>
                    </a:lnTo>
                    <a:lnTo>
                      <a:pt x="21" y="12"/>
                    </a:lnTo>
                    <a:cubicBezTo>
                      <a:pt x="24" y="15"/>
                      <a:pt x="26" y="18"/>
                      <a:pt x="29" y="23"/>
                    </a:cubicBezTo>
                    <a:cubicBezTo>
                      <a:pt x="32" y="28"/>
                      <a:pt x="34" y="32"/>
                      <a:pt x="35" y="35"/>
                    </a:cubicBezTo>
                    <a:lnTo>
                      <a:pt x="24" y="35"/>
                    </a:lnTo>
                    <a:cubicBezTo>
                      <a:pt x="21" y="29"/>
                      <a:pt x="17" y="23"/>
                      <a:pt x="13" y="18"/>
                    </a:cubicBezTo>
                    <a:cubicBezTo>
                      <a:pt x="8" y="13"/>
                      <a:pt x="4" y="10"/>
                      <a:pt x="0" y="8"/>
                    </a:cubicBezTo>
                    <a:lnTo>
                      <a:pt x="0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1721"/>
              <p:cNvSpPr>
                <a:spLocks noEditPoints="1"/>
              </p:cNvSpPr>
              <p:nvPr/>
            </p:nvSpPr>
            <p:spPr bwMode="auto">
              <a:xfrm>
                <a:off x="4347" y="1705"/>
                <a:ext cx="22" cy="14"/>
              </a:xfrm>
              <a:custGeom>
                <a:avLst/>
                <a:gdLst>
                  <a:gd name="T0" fmla="*/ 48 w 97"/>
                  <a:gd name="T1" fmla="*/ 62 h 62"/>
                  <a:gd name="T2" fmla="*/ 21 w 97"/>
                  <a:gd name="T3" fmla="*/ 58 h 62"/>
                  <a:gd name="T4" fmla="*/ 6 w 97"/>
                  <a:gd name="T5" fmla="*/ 48 h 62"/>
                  <a:gd name="T6" fmla="*/ 0 w 97"/>
                  <a:gd name="T7" fmla="*/ 31 h 62"/>
                  <a:gd name="T8" fmla="*/ 3 w 97"/>
                  <a:gd name="T9" fmla="*/ 17 h 62"/>
                  <a:gd name="T10" fmla="*/ 12 w 97"/>
                  <a:gd name="T11" fmla="*/ 8 h 62"/>
                  <a:gd name="T12" fmla="*/ 26 w 97"/>
                  <a:gd name="T13" fmla="*/ 2 h 62"/>
                  <a:gd name="T14" fmla="*/ 48 w 97"/>
                  <a:gd name="T15" fmla="*/ 0 h 62"/>
                  <a:gd name="T16" fmla="*/ 75 w 97"/>
                  <a:gd name="T17" fmla="*/ 3 h 62"/>
                  <a:gd name="T18" fmla="*/ 91 w 97"/>
                  <a:gd name="T19" fmla="*/ 13 h 62"/>
                  <a:gd name="T20" fmla="*/ 97 w 97"/>
                  <a:gd name="T21" fmla="*/ 31 h 62"/>
                  <a:gd name="T22" fmla="*/ 87 w 97"/>
                  <a:gd name="T23" fmla="*/ 52 h 62"/>
                  <a:gd name="T24" fmla="*/ 48 w 97"/>
                  <a:gd name="T25" fmla="*/ 62 h 62"/>
                  <a:gd name="T26" fmla="*/ 48 w 97"/>
                  <a:gd name="T27" fmla="*/ 50 h 62"/>
                  <a:gd name="T28" fmla="*/ 80 w 97"/>
                  <a:gd name="T29" fmla="*/ 44 h 62"/>
                  <a:gd name="T30" fmla="*/ 87 w 97"/>
                  <a:gd name="T31" fmla="*/ 31 h 62"/>
                  <a:gd name="T32" fmla="*/ 79 w 97"/>
                  <a:gd name="T33" fmla="*/ 17 h 62"/>
                  <a:gd name="T34" fmla="*/ 48 w 97"/>
                  <a:gd name="T35" fmla="*/ 12 h 62"/>
                  <a:gd name="T36" fmla="*/ 17 w 97"/>
                  <a:gd name="T37" fmla="*/ 17 h 62"/>
                  <a:gd name="T38" fmla="*/ 10 w 97"/>
                  <a:gd name="T39" fmla="*/ 31 h 62"/>
                  <a:gd name="T40" fmla="*/ 17 w 97"/>
                  <a:gd name="T41" fmla="*/ 44 h 62"/>
                  <a:gd name="T42" fmla="*/ 48 w 97"/>
                  <a:gd name="T43" fmla="*/ 5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62">
                    <a:moveTo>
                      <a:pt x="48" y="62"/>
                    </a:moveTo>
                    <a:cubicBezTo>
                      <a:pt x="37" y="62"/>
                      <a:pt x="28" y="60"/>
                      <a:pt x="21" y="58"/>
                    </a:cubicBezTo>
                    <a:cubicBezTo>
                      <a:pt x="15" y="56"/>
                      <a:pt x="9" y="52"/>
                      <a:pt x="6" y="48"/>
                    </a:cubicBezTo>
                    <a:cubicBezTo>
                      <a:pt x="2" y="43"/>
                      <a:pt x="0" y="38"/>
                      <a:pt x="0" y="31"/>
                    </a:cubicBezTo>
                    <a:cubicBezTo>
                      <a:pt x="0" y="26"/>
                      <a:pt x="1" y="21"/>
                      <a:pt x="3" y="17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1" y="3"/>
                      <a:pt x="26" y="2"/>
                    </a:cubicBezTo>
                    <a:cubicBezTo>
                      <a:pt x="32" y="1"/>
                      <a:pt x="39" y="0"/>
                      <a:pt x="48" y="0"/>
                    </a:cubicBezTo>
                    <a:cubicBezTo>
                      <a:pt x="60" y="0"/>
                      <a:pt x="69" y="1"/>
                      <a:pt x="75" y="3"/>
                    </a:cubicBezTo>
                    <a:cubicBezTo>
                      <a:pt x="82" y="6"/>
                      <a:pt x="87" y="9"/>
                      <a:pt x="91" y="13"/>
                    </a:cubicBezTo>
                    <a:cubicBezTo>
                      <a:pt x="95" y="18"/>
                      <a:pt x="97" y="24"/>
                      <a:pt x="97" y="31"/>
                    </a:cubicBezTo>
                    <a:cubicBezTo>
                      <a:pt x="97" y="40"/>
                      <a:pt x="94" y="47"/>
                      <a:pt x="87" y="52"/>
                    </a:cubicBezTo>
                    <a:cubicBezTo>
                      <a:pt x="79" y="58"/>
                      <a:pt x="66" y="62"/>
                      <a:pt x="48" y="62"/>
                    </a:cubicBezTo>
                    <a:close/>
                    <a:moveTo>
                      <a:pt x="48" y="50"/>
                    </a:moveTo>
                    <a:cubicBezTo>
                      <a:pt x="64" y="50"/>
                      <a:pt x="74" y="48"/>
                      <a:pt x="80" y="44"/>
                    </a:cubicBezTo>
                    <a:cubicBezTo>
                      <a:pt x="85" y="41"/>
                      <a:pt x="87" y="36"/>
                      <a:pt x="87" y="31"/>
                    </a:cubicBezTo>
                    <a:cubicBezTo>
                      <a:pt x="87" y="25"/>
                      <a:pt x="85" y="21"/>
                      <a:pt x="79" y="17"/>
                    </a:cubicBezTo>
                    <a:cubicBezTo>
                      <a:pt x="74" y="14"/>
                      <a:pt x="64" y="12"/>
                      <a:pt x="48" y="12"/>
                    </a:cubicBezTo>
                    <a:cubicBezTo>
                      <a:pt x="33" y="12"/>
                      <a:pt x="23" y="14"/>
                      <a:pt x="17" y="17"/>
                    </a:cubicBezTo>
                    <a:cubicBezTo>
                      <a:pt x="12" y="21"/>
                      <a:pt x="10" y="25"/>
                      <a:pt x="10" y="31"/>
                    </a:cubicBezTo>
                    <a:cubicBezTo>
                      <a:pt x="10" y="36"/>
                      <a:pt x="12" y="40"/>
                      <a:pt x="17" y="44"/>
                    </a:cubicBezTo>
                    <a:cubicBezTo>
                      <a:pt x="22" y="48"/>
                      <a:pt x="33" y="50"/>
                      <a:pt x="48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1722"/>
              <p:cNvSpPr>
                <a:spLocks noEditPoints="1"/>
              </p:cNvSpPr>
              <p:nvPr/>
            </p:nvSpPr>
            <p:spPr bwMode="auto">
              <a:xfrm>
                <a:off x="4404" y="1699"/>
                <a:ext cx="22" cy="15"/>
              </a:xfrm>
              <a:custGeom>
                <a:avLst/>
                <a:gdLst>
                  <a:gd name="T0" fmla="*/ 73 w 97"/>
                  <a:gd name="T1" fmla="*/ 61 h 63"/>
                  <a:gd name="T2" fmla="*/ 72 w 97"/>
                  <a:gd name="T3" fmla="*/ 50 h 63"/>
                  <a:gd name="T4" fmla="*/ 84 w 97"/>
                  <a:gd name="T5" fmla="*/ 44 h 63"/>
                  <a:gd name="T6" fmla="*/ 87 w 97"/>
                  <a:gd name="T7" fmla="*/ 34 h 63"/>
                  <a:gd name="T8" fmla="*/ 85 w 97"/>
                  <a:gd name="T9" fmla="*/ 25 h 63"/>
                  <a:gd name="T10" fmla="*/ 78 w 97"/>
                  <a:gd name="T11" fmla="*/ 18 h 63"/>
                  <a:gd name="T12" fmla="*/ 67 w 97"/>
                  <a:gd name="T13" fmla="*/ 14 h 63"/>
                  <a:gd name="T14" fmla="*/ 53 w 97"/>
                  <a:gd name="T15" fmla="*/ 12 h 63"/>
                  <a:gd name="T16" fmla="*/ 51 w 97"/>
                  <a:gd name="T17" fmla="*/ 12 h 63"/>
                  <a:gd name="T18" fmla="*/ 60 w 97"/>
                  <a:gd name="T19" fmla="*/ 22 h 63"/>
                  <a:gd name="T20" fmla="*/ 63 w 97"/>
                  <a:gd name="T21" fmla="*/ 35 h 63"/>
                  <a:gd name="T22" fmla="*/ 55 w 97"/>
                  <a:gd name="T23" fmla="*/ 55 h 63"/>
                  <a:gd name="T24" fmla="*/ 32 w 97"/>
                  <a:gd name="T25" fmla="*/ 63 h 63"/>
                  <a:gd name="T26" fmla="*/ 9 w 97"/>
                  <a:gd name="T27" fmla="*/ 54 h 63"/>
                  <a:gd name="T28" fmla="*/ 0 w 97"/>
                  <a:gd name="T29" fmla="*/ 33 h 63"/>
                  <a:gd name="T30" fmla="*/ 5 w 97"/>
                  <a:gd name="T31" fmla="*/ 16 h 63"/>
                  <a:gd name="T32" fmla="*/ 19 w 97"/>
                  <a:gd name="T33" fmla="*/ 4 h 63"/>
                  <a:gd name="T34" fmla="*/ 46 w 97"/>
                  <a:gd name="T35" fmla="*/ 0 h 63"/>
                  <a:gd name="T36" fmla="*/ 75 w 97"/>
                  <a:gd name="T37" fmla="*/ 4 h 63"/>
                  <a:gd name="T38" fmla="*/ 91 w 97"/>
                  <a:gd name="T39" fmla="*/ 16 h 63"/>
                  <a:gd name="T40" fmla="*/ 97 w 97"/>
                  <a:gd name="T41" fmla="*/ 34 h 63"/>
                  <a:gd name="T42" fmla="*/ 91 w 97"/>
                  <a:gd name="T43" fmla="*/ 52 h 63"/>
                  <a:gd name="T44" fmla="*/ 73 w 97"/>
                  <a:gd name="T45" fmla="*/ 61 h 63"/>
                  <a:gd name="T46" fmla="*/ 32 w 97"/>
                  <a:gd name="T47" fmla="*/ 13 h 63"/>
                  <a:gd name="T48" fmla="*/ 16 w 97"/>
                  <a:gd name="T49" fmla="*/ 19 h 63"/>
                  <a:gd name="T50" fmla="*/ 10 w 97"/>
                  <a:gd name="T51" fmla="*/ 32 h 63"/>
                  <a:gd name="T52" fmla="*/ 16 w 97"/>
                  <a:gd name="T53" fmla="*/ 45 h 63"/>
                  <a:gd name="T54" fmla="*/ 33 w 97"/>
                  <a:gd name="T55" fmla="*/ 51 h 63"/>
                  <a:gd name="T56" fmla="*/ 47 w 97"/>
                  <a:gd name="T57" fmla="*/ 45 h 63"/>
                  <a:gd name="T58" fmla="*/ 53 w 97"/>
                  <a:gd name="T59" fmla="*/ 32 h 63"/>
                  <a:gd name="T60" fmla="*/ 47 w 97"/>
                  <a:gd name="T61" fmla="*/ 19 h 63"/>
                  <a:gd name="T62" fmla="*/ 32 w 97"/>
                  <a:gd name="T63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7" h="63">
                    <a:moveTo>
                      <a:pt x="73" y="61"/>
                    </a:moveTo>
                    <a:lnTo>
                      <a:pt x="72" y="50"/>
                    </a:lnTo>
                    <a:cubicBezTo>
                      <a:pt x="78" y="49"/>
                      <a:pt x="81" y="47"/>
                      <a:pt x="84" y="44"/>
                    </a:cubicBezTo>
                    <a:cubicBezTo>
                      <a:pt x="86" y="42"/>
                      <a:pt x="87" y="38"/>
                      <a:pt x="87" y="34"/>
                    </a:cubicBezTo>
                    <a:cubicBezTo>
                      <a:pt x="87" y="31"/>
                      <a:pt x="87" y="27"/>
                      <a:pt x="85" y="25"/>
                    </a:cubicBezTo>
                    <a:cubicBezTo>
                      <a:pt x="83" y="22"/>
                      <a:pt x="81" y="20"/>
                      <a:pt x="78" y="18"/>
                    </a:cubicBezTo>
                    <a:cubicBezTo>
                      <a:pt x="76" y="16"/>
                      <a:pt x="72" y="15"/>
                      <a:pt x="67" y="14"/>
                    </a:cubicBezTo>
                    <a:cubicBezTo>
                      <a:pt x="63" y="13"/>
                      <a:pt x="58" y="12"/>
                      <a:pt x="53" y="12"/>
                    </a:cubicBezTo>
                    <a:cubicBezTo>
                      <a:pt x="53" y="12"/>
                      <a:pt x="52" y="12"/>
                      <a:pt x="51" y="12"/>
                    </a:cubicBezTo>
                    <a:cubicBezTo>
                      <a:pt x="54" y="14"/>
                      <a:pt x="57" y="18"/>
                      <a:pt x="60" y="22"/>
                    </a:cubicBezTo>
                    <a:cubicBezTo>
                      <a:pt x="62" y="26"/>
                      <a:pt x="63" y="30"/>
                      <a:pt x="63" y="35"/>
                    </a:cubicBezTo>
                    <a:cubicBezTo>
                      <a:pt x="63" y="43"/>
                      <a:pt x="60" y="49"/>
                      <a:pt x="55" y="55"/>
                    </a:cubicBezTo>
                    <a:cubicBezTo>
                      <a:pt x="49" y="60"/>
                      <a:pt x="42" y="63"/>
                      <a:pt x="32" y="63"/>
                    </a:cubicBezTo>
                    <a:cubicBezTo>
                      <a:pt x="23" y="63"/>
                      <a:pt x="15" y="60"/>
                      <a:pt x="9" y="54"/>
                    </a:cubicBezTo>
                    <a:cubicBezTo>
                      <a:pt x="3" y="49"/>
                      <a:pt x="0" y="41"/>
                      <a:pt x="0" y="33"/>
                    </a:cubicBezTo>
                    <a:cubicBezTo>
                      <a:pt x="0" y="27"/>
                      <a:pt x="2" y="21"/>
                      <a:pt x="5" y="16"/>
                    </a:cubicBezTo>
                    <a:cubicBezTo>
                      <a:pt x="9" y="11"/>
                      <a:pt x="13" y="7"/>
                      <a:pt x="19" y="4"/>
                    </a:cubicBezTo>
                    <a:cubicBezTo>
                      <a:pt x="26" y="2"/>
                      <a:pt x="34" y="0"/>
                      <a:pt x="46" y="0"/>
                    </a:cubicBezTo>
                    <a:cubicBezTo>
                      <a:pt x="58" y="0"/>
                      <a:pt x="68" y="2"/>
                      <a:pt x="75" y="4"/>
                    </a:cubicBezTo>
                    <a:cubicBezTo>
                      <a:pt x="82" y="7"/>
                      <a:pt x="88" y="11"/>
                      <a:pt x="91" y="16"/>
                    </a:cubicBezTo>
                    <a:cubicBezTo>
                      <a:pt x="95" y="21"/>
                      <a:pt x="97" y="27"/>
                      <a:pt x="97" y="34"/>
                    </a:cubicBezTo>
                    <a:cubicBezTo>
                      <a:pt x="97" y="42"/>
                      <a:pt x="95" y="48"/>
                      <a:pt x="91" y="52"/>
                    </a:cubicBezTo>
                    <a:cubicBezTo>
                      <a:pt x="87" y="57"/>
                      <a:pt x="81" y="60"/>
                      <a:pt x="73" y="61"/>
                    </a:cubicBezTo>
                    <a:close/>
                    <a:moveTo>
                      <a:pt x="32" y="13"/>
                    </a:moveTo>
                    <a:cubicBezTo>
                      <a:pt x="25" y="13"/>
                      <a:pt x="20" y="15"/>
                      <a:pt x="16" y="19"/>
                    </a:cubicBezTo>
                    <a:cubicBezTo>
                      <a:pt x="12" y="22"/>
                      <a:pt x="10" y="27"/>
                      <a:pt x="10" y="32"/>
                    </a:cubicBezTo>
                    <a:cubicBezTo>
                      <a:pt x="10" y="37"/>
                      <a:pt x="12" y="41"/>
                      <a:pt x="16" y="45"/>
                    </a:cubicBezTo>
                    <a:cubicBezTo>
                      <a:pt x="20" y="49"/>
                      <a:pt x="26" y="51"/>
                      <a:pt x="33" y="51"/>
                    </a:cubicBezTo>
                    <a:cubicBezTo>
                      <a:pt x="39" y="51"/>
                      <a:pt x="44" y="49"/>
                      <a:pt x="47" y="45"/>
                    </a:cubicBezTo>
                    <a:cubicBezTo>
                      <a:pt x="51" y="42"/>
                      <a:pt x="53" y="37"/>
                      <a:pt x="53" y="32"/>
                    </a:cubicBezTo>
                    <a:cubicBezTo>
                      <a:pt x="53" y="26"/>
                      <a:pt x="51" y="22"/>
                      <a:pt x="47" y="19"/>
                    </a:cubicBezTo>
                    <a:cubicBezTo>
                      <a:pt x="44" y="15"/>
                      <a:pt x="38" y="13"/>
                      <a:pt x="3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1723"/>
              <p:cNvSpPr>
                <a:spLocks noEditPoints="1"/>
              </p:cNvSpPr>
              <p:nvPr/>
            </p:nvSpPr>
            <p:spPr bwMode="auto">
              <a:xfrm>
                <a:off x="4462" y="1699"/>
                <a:ext cx="22" cy="15"/>
              </a:xfrm>
              <a:custGeom>
                <a:avLst/>
                <a:gdLst>
                  <a:gd name="T0" fmla="*/ 44 w 97"/>
                  <a:gd name="T1" fmla="*/ 45 h 63"/>
                  <a:gd name="T2" fmla="*/ 36 w 97"/>
                  <a:gd name="T3" fmla="*/ 56 h 63"/>
                  <a:gd name="T4" fmla="*/ 25 w 97"/>
                  <a:gd name="T5" fmla="*/ 59 h 63"/>
                  <a:gd name="T6" fmla="*/ 7 w 97"/>
                  <a:gd name="T7" fmla="*/ 52 h 63"/>
                  <a:gd name="T8" fmla="*/ 0 w 97"/>
                  <a:gd name="T9" fmla="*/ 32 h 63"/>
                  <a:gd name="T10" fmla="*/ 7 w 97"/>
                  <a:gd name="T11" fmla="*/ 12 h 63"/>
                  <a:gd name="T12" fmla="*/ 25 w 97"/>
                  <a:gd name="T13" fmla="*/ 4 h 63"/>
                  <a:gd name="T14" fmla="*/ 36 w 97"/>
                  <a:gd name="T15" fmla="*/ 8 h 63"/>
                  <a:gd name="T16" fmla="*/ 44 w 97"/>
                  <a:gd name="T17" fmla="*/ 18 h 63"/>
                  <a:gd name="T18" fmla="*/ 53 w 97"/>
                  <a:gd name="T19" fmla="*/ 5 h 63"/>
                  <a:gd name="T20" fmla="*/ 68 w 97"/>
                  <a:gd name="T21" fmla="*/ 0 h 63"/>
                  <a:gd name="T22" fmla="*/ 89 w 97"/>
                  <a:gd name="T23" fmla="*/ 9 h 63"/>
                  <a:gd name="T24" fmla="*/ 97 w 97"/>
                  <a:gd name="T25" fmla="*/ 32 h 63"/>
                  <a:gd name="T26" fmla="*/ 89 w 97"/>
                  <a:gd name="T27" fmla="*/ 54 h 63"/>
                  <a:gd name="T28" fmla="*/ 68 w 97"/>
                  <a:gd name="T29" fmla="*/ 63 h 63"/>
                  <a:gd name="T30" fmla="*/ 52 w 97"/>
                  <a:gd name="T31" fmla="*/ 58 h 63"/>
                  <a:gd name="T32" fmla="*/ 44 w 97"/>
                  <a:gd name="T33" fmla="*/ 45 h 63"/>
                  <a:gd name="T34" fmla="*/ 24 w 97"/>
                  <a:gd name="T35" fmla="*/ 47 h 63"/>
                  <a:gd name="T36" fmla="*/ 35 w 97"/>
                  <a:gd name="T37" fmla="*/ 43 h 63"/>
                  <a:gd name="T38" fmla="*/ 39 w 97"/>
                  <a:gd name="T39" fmla="*/ 32 h 63"/>
                  <a:gd name="T40" fmla="*/ 35 w 97"/>
                  <a:gd name="T41" fmla="*/ 21 h 63"/>
                  <a:gd name="T42" fmla="*/ 25 w 97"/>
                  <a:gd name="T43" fmla="*/ 16 h 63"/>
                  <a:gd name="T44" fmla="*/ 14 w 97"/>
                  <a:gd name="T45" fmla="*/ 21 h 63"/>
                  <a:gd name="T46" fmla="*/ 10 w 97"/>
                  <a:gd name="T47" fmla="*/ 32 h 63"/>
                  <a:gd name="T48" fmla="*/ 14 w 97"/>
                  <a:gd name="T49" fmla="*/ 43 h 63"/>
                  <a:gd name="T50" fmla="*/ 24 w 97"/>
                  <a:gd name="T51" fmla="*/ 47 h 63"/>
                  <a:gd name="T52" fmla="*/ 68 w 97"/>
                  <a:gd name="T53" fmla="*/ 51 h 63"/>
                  <a:gd name="T54" fmla="*/ 78 w 97"/>
                  <a:gd name="T55" fmla="*/ 49 h 63"/>
                  <a:gd name="T56" fmla="*/ 85 w 97"/>
                  <a:gd name="T57" fmla="*/ 42 h 63"/>
                  <a:gd name="T58" fmla="*/ 87 w 97"/>
                  <a:gd name="T59" fmla="*/ 32 h 63"/>
                  <a:gd name="T60" fmla="*/ 82 w 97"/>
                  <a:gd name="T61" fmla="*/ 18 h 63"/>
                  <a:gd name="T62" fmla="*/ 68 w 97"/>
                  <a:gd name="T63" fmla="*/ 12 h 63"/>
                  <a:gd name="T64" fmla="*/ 54 w 97"/>
                  <a:gd name="T65" fmla="*/ 18 h 63"/>
                  <a:gd name="T66" fmla="*/ 49 w 97"/>
                  <a:gd name="T67" fmla="*/ 32 h 63"/>
                  <a:gd name="T68" fmla="*/ 54 w 97"/>
                  <a:gd name="T69" fmla="*/ 45 h 63"/>
                  <a:gd name="T70" fmla="*/ 68 w 97"/>
                  <a:gd name="T71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63">
                    <a:moveTo>
                      <a:pt x="44" y="45"/>
                    </a:moveTo>
                    <a:cubicBezTo>
                      <a:pt x="42" y="50"/>
                      <a:pt x="40" y="53"/>
                      <a:pt x="36" y="56"/>
                    </a:cubicBezTo>
                    <a:cubicBezTo>
                      <a:pt x="33" y="58"/>
                      <a:pt x="29" y="59"/>
                      <a:pt x="25" y="59"/>
                    </a:cubicBezTo>
                    <a:cubicBezTo>
                      <a:pt x="18" y="59"/>
                      <a:pt x="12" y="57"/>
                      <a:pt x="7" y="52"/>
                    </a:cubicBezTo>
                    <a:cubicBezTo>
                      <a:pt x="2" y="47"/>
                      <a:pt x="0" y="40"/>
                      <a:pt x="0" y="32"/>
                    </a:cubicBezTo>
                    <a:cubicBezTo>
                      <a:pt x="0" y="24"/>
                      <a:pt x="3" y="17"/>
                      <a:pt x="7" y="12"/>
                    </a:cubicBezTo>
                    <a:cubicBezTo>
                      <a:pt x="12" y="7"/>
                      <a:pt x="18" y="4"/>
                      <a:pt x="25" y="4"/>
                    </a:cubicBezTo>
                    <a:cubicBezTo>
                      <a:pt x="29" y="4"/>
                      <a:pt x="33" y="5"/>
                      <a:pt x="36" y="8"/>
                    </a:cubicBezTo>
                    <a:cubicBezTo>
                      <a:pt x="40" y="10"/>
                      <a:pt x="42" y="14"/>
                      <a:pt x="44" y="18"/>
                    </a:cubicBezTo>
                    <a:cubicBezTo>
                      <a:pt x="46" y="12"/>
                      <a:pt x="49" y="8"/>
                      <a:pt x="53" y="5"/>
                    </a:cubicBezTo>
                    <a:cubicBezTo>
                      <a:pt x="57" y="2"/>
                      <a:pt x="62" y="0"/>
                      <a:pt x="68" y="0"/>
                    </a:cubicBezTo>
                    <a:cubicBezTo>
                      <a:pt x="76" y="0"/>
                      <a:pt x="83" y="3"/>
                      <a:pt x="89" y="9"/>
                    </a:cubicBezTo>
                    <a:cubicBezTo>
                      <a:pt x="94" y="15"/>
                      <a:pt x="97" y="22"/>
                      <a:pt x="97" y="32"/>
                    </a:cubicBezTo>
                    <a:cubicBezTo>
                      <a:pt x="97" y="41"/>
                      <a:pt x="94" y="49"/>
                      <a:pt x="89" y="54"/>
                    </a:cubicBezTo>
                    <a:cubicBezTo>
                      <a:pt x="83" y="60"/>
                      <a:pt x="76" y="63"/>
                      <a:pt x="68" y="63"/>
                    </a:cubicBezTo>
                    <a:cubicBezTo>
                      <a:pt x="62" y="63"/>
                      <a:pt x="57" y="61"/>
                      <a:pt x="52" y="58"/>
                    </a:cubicBezTo>
                    <a:cubicBezTo>
                      <a:pt x="48" y="55"/>
                      <a:pt x="45" y="51"/>
                      <a:pt x="44" y="45"/>
                    </a:cubicBezTo>
                    <a:close/>
                    <a:moveTo>
                      <a:pt x="24" y="47"/>
                    </a:moveTo>
                    <a:cubicBezTo>
                      <a:pt x="29" y="47"/>
                      <a:pt x="32" y="46"/>
                      <a:pt x="35" y="43"/>
                    </a:cubicBezTo>
                    <a:cubicBezTo>
                      <a:pt x="38" y="40"/>
                      <a:pt x="39" y="36"/>
                      <a:pt x="39" y="32"/>
                    </a:cubicBezTo>
                    <a:cubicBezTo>
                      <a:pt x="39" y="27"/>
                      <a:pt x="38" y="23"/>
                      <a:pt x="35" y="21"/>
                    </a:cubicBezTo>
                    <a:cubicBezTo>
                      <a:pt x="32" y="18"/>
                      <a:pt x="29" y="16"/>
                      <a:pt x="25" y="16"/>
                    </a:cubicBezTo>
                    <a:cubicBezTo>
                      <a:pt x="21" y="16"/>
                      <a:pt x="17" y="18"/>
                      <a:pt x="14" y="21"/>
                    </a:cubicBezTo>
                    <a:cubicBezTo>
                      <a:pt x="11" y="24"/>
                      <a:pt x="10" y="27"/>
                      <a:pt x="10" y="32"/>
                    </a:cubicBezTo>
                    <a:cubicBezTo>
                      <a:pt x="10" y="36"/>
                      <a:pt x="11" y="40"/>
                      <a:pt x="14" y="43"/>
                    </a:cubicBezTo>
                    <a:cubicBezTo>
                      <a:pt x="17" y="46"/>
                      <a:pt x="20" y="47"/>
                      <a:pt x="24" y="47"/>
                    </a:cubicBezTo>
                    <a:close/>
                    <a:moveTo>
                      <a:pt x="68" y="51"/>
                    </a:moveTo>
                    <a:cubicBezTo>
                      <a:pt x="71" y="51"/>
                      <a:pt x="74" y="50"/>
                      <a:pt x="78" y="49"/>
                    </a:cubicBezTo>
                    <a:cubicBezTo>
                      <a:pt x="81" y="47"/>
                      <a:pt x="83" y="45"/>
                      <a:pt x="85" y="42"/>
                    </a:cubicBezTo>
                    <a:cubicBezTo>
                      <a:pt x="86" y="38"/>
                      <a:pt x="87" y="35"/>
                      <a:pt x="87" y="32"/>
                    </a:cubicBezTo>
                    <a:cubicBezTo>
                      <a:pt x="87" y="26"/>
                      <a:pt x="85" y="21"/>
                      <a:pt x="82" y="18"/>
                    </a:cubicBezTo>
                    <a:cubicBezTo>
                      <a:pt x="78" y="14"/>
                      <a:pt x="74" y="12"/>
                      <a:pt x="68" y="12"/>
                    </a:cubicBezTo>
                    <a:cubicBezTo>
                      <a:pt x="63" y="12"/>
                      <a:pt x="58" y="14"/>
                      <a:pt x="54" y="18"/>
                    </a:cubicBezTo>
                    <a:cubicBezTo>
                      <a:pt x="51" y="22"/>
                      <a:pt x="49" y="26"/>
                      <a:pt x="49" y="32"/>
                    </a:cubicBezTo>
                    <a:cubicBezTo>
                      <a:pt x="49" y="37"/>
                      <a:pt x="51" y="42"/>
                      <a:pt x="54" y="45"/>
                    </a:cubicBezTo>
                    <a:cubicBezTo>
                      <a:pt x="58" y="49"/>
                      <a:pt x="62" y="51"/>
                      <a:pt x="68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1724"/>
              <p:cNvSpPr>
                <a:spLocks/>
              </p:cNvSpPr>
              <p:nvPr/>
            </p:nvSpPr>
            <p:spPr bwMode="auto">
              <a:xfrm>
                <a:off x="4555" y="1700"/>
                <a:ext cx="21" cy="14"/>
              </a:xfrm>
              <a:custGeom>
                <a:avLst/>
                <a:gdLst>
                  <a:gd name="T0" fmla="*/ 11 w 94"/>
                  <a:gd name="T1" fmla="*/ 61 h 61"/>
                  <a:gd name="T2" fmla="*/ 0 w 94"/>
                  <a:gd name="T3" fmla="*/ 61 h 61"/>
                  <a:gd name="T4" fmla="*/ 0 w 94"/>
                  <a:gd name="T5" fmla="*/ 0 h 61"/>
                  <a:gd name="T6" fmla="*/ 9 w 94"/>
                  <a:gd name="T7" fmla="*/ 0 h 61"/>
                  <a:gd name="T8" fmla="*/ 35 w 94"/>
                  <a:gd name="T9" fmla="*/ 18 h 61"/>
                  <a:gd name="T10" fmla="*/ 68 w 94"/>
                  <a:gd name="T11" fmla="*/ 31 h 61"/>
                  <a:gd name="T12" fmla="*/ 94 w 94"/>
                  <a:gd name="T13" fmla="*/ 36 h 61"/>
                  <a:gd name="T14" fmla="*/ 94 w 94"/>
                  <a:gd name="T15" fmla="*/ 48 h 61"/>
                  <a:gd name="T16" fmla="*/ 67 w 94"/>
                  <a:gd name="T17" fmla="*/ 43 h 61"/>
                  <a:gd name="T18" fmla="*/ 36 w 94"/>
                  <a:gd name="T19" fmla="*/ 31 h 61"/>
                  <a:gd name="T20" fmla="*/ 11 w 94"/>
                  <a:gd name="T21" fmla="*/ 15 h 61"/>
                  <a:gd name="T22" fmla="*/ 11 w 94"/>
                  <a:gd name="T2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61">
                    <a:moveTo>
                      <a:pt x="11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9" y="0"/>
                    </a:lnTo>
                    <a:cubicBezTo>
                      <a:pt x="16" y="6"/>
                      <a:pt x="24" y="12"/>
                      <a:pt x="35" y="18"/>
                    </a:cubicBezTo>
                    <a:cubicBezTo>
                      <a:pt x="45" y="23"/>
                      <a:pt x="56" y="28"/>
                      <a:pt x="68" y="31"/>
                    </a:cubicBezTo>
                    <a:cubicBezTo>
                      <a:pt x="75" y="34"/>
                      <a:pt x="84" y="35"/>
                      <a:pt x="94" y="36"/>
                    </a:cubicBezTo>
                    <a:lnTo>
                      <a:pt x="94" y="48"/>
                    </a:lnTo>
                    <a:cubicBezTo>
                      <a:pt x="86" y="48"/>
                      <a:pt x="77" y="46"/>
                      <a:pt x="67" y="43"/>
                    </a:cubicBezTo>
                    <a:cubicBezTo>
                      <a:pt x="56" y="40"/>
                      <a:pt x="46" y="36"/>
                      <a:pt x="36" y="31"/>
                    </a:cubicBezTo>
                    <a:cubicBezTo>
                      <a:pt x="26" y="26"/>
                      <a:pt x="18" y="20"/>
                      <a:pt x="11" y="15"/>
                    </a:cubicBezTo>
                    <a:lnTo>
                      <a:pt x="11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1725"/>
              <p:cNvSpPr>
                <a:spLocks noEditPoints="1"/>
              </p:cNvSpPr>
              <p:nvPr/>
            </p:nvSpPr>
            <p:spPr bwMode="auto">
              <a:xfrm>
                <a:off x="4612" y="1700"/>
                <a:ext cx="22" cy="14"/>
              </a:xfrm>
              <a:custGeom>
                <a:avLst/>
                <a:gdLst>
                  <a:gd name="T0" fmla="*/ 23 w 96"/>
                  <a:gd name="T1" fmla="*/ 1 h 62"/>
                  <a:gd name="T2" fmla="*/ 24 w 96"/>
                  <a:gd name="T3" fmla="*/ 13 h 62"/>
                  <a:gd name="T4" fmla="*/ 14 w 96"/>
                  <a:gd name="T5" fmla="*/ 17 h 62"/>
                  <a:gd name="T6" fmla="*/ 9 w 96"/>
                  <a:gd name="T7" fmla="*/ 29 h 62"/>
                  <a:gd name="T8" fmla="*/ 12 w 96"/>
                  <a:gd name="T9" fmla="*/ 39 h 62"/>
                  <a:gd name="T10" fmla="*/ 24 w 96"/>
                  <a:gd name="T11" fmla="*/ 47 h 62"/>
                  <a:gd name="T12" fmla="*/ 46 w 96"/>
                  <a:gd name="T13" fmla="*/ 51 h 62"/>
                  <a:gd name="T14" fmla="*/ 36 w 96"/>
                  <a:gd name="T15" fmla="*/ 40 h 62"/>
                  <a:gd name="T16" fmla="*/ 33 w 96"/>
                  <a:gd name="T17" fmla="*/ 28 h 62"/>
                  <a:gd name="T18" fmla="*/ 42 w 96"/>
                  <a:gd name="T19" fmla="*/ 8 h 62"/>
                  <a:gd name="T20" fmla="*/ 64 w 96"/>
                  <a:gd name="T21" fmla="*/ 0 h 62"/>
                  <a:gd name="T22" fmla="*/ 80 w 96"/>
                  <a:gd name="T23" fmla="*/ 4 h 62"/>
                  <a:gd name="T24" fmla="*/ 92 w 96"/>
                  <a:gd name="T25" fmla="*/ 14 h 62"/>
                  <a:gd name="T26" fmla="*/ 96 w 96"/>
                  <a:gd name="T27" fmla="*/ 29 h 62"/>
                  <a:gd name="T28" fmla="*/ 86 w 96"/>
                  <a:gd name="T29" fmla="*/ 53 h 62"/>
                  <a:gd name="T30" fmla="*/ 50 w 96"/>
                  <a:gd name="T31" fmla="*/ 62 h 62"/>
                  <a:gd name="T32" fmla="*/ 10 w 96"/>
                  <a:gd name="T33" fmla="*/ 52 h 62"/>
                  <a:gd name="T34" fmla="*/ 0 w 96"/>
                  <a:gd name="T35" fmla="*/ 28 h 62"/>
                  <a:gd name="T36" fmla="*/ 6 w 96"/>
                  <a:gd name="T37" fmla="*/ 10 h 62"/>
                  <a:gd name="T38" fmla="*/ 23 w 96"/>
                  <a:gd name="T39" fmla="*/ 1 h 62"/>
                  <a:gd name="T40" fmla="*/ 64 w 96"/>
                  <a:gd name="T41" fmla="*/ 49 h 62"/>
                  <a:gd name="T42" fmla="*/ 75 w 96"/>
                  <a:gd name="T43" fmla="*/ 46 h 62"/>
                  <a:gd name="T44" fmla="*/ 84 w 96"/>
                  <a:gd name="T45" fmla="*/ 39 h 62"/>
                  <a:gd name="T46" fmla="*/ 87 w 96"/>
                  <a:gd name="T47" fmla="*/ 30 h 62"/>
                  <a:gd name="T48" fmla="*/ 81 w 96"/>
                  <a:gd name="T49" fmla="*/ 17 h 62"/>
                  <a:gd name="T50" fmla="*/ 65 w 96"/>
                  <a:gd name="T51" fmla="*/ 12 h 62"/>
                  <a:gd name="T52" fmla="*/ 49 w 96"/>
                  <a:gd name="T53" fmla="*/ 17 h 62"/>
                  <a:gd name="T54" fmla="*/ 43 w 96"/>
                  <a:gd name="T55" fmla="*/ 30 h 62"/>
                  <a:gd name="T56" fmla="*/ 49 w 96"/>
                  <a:gd name="T57" fmla="*/ 43 h 62"/>
                  <a:gd name="T58" fmla="*/ 64 w 96"/>
                  <a:gd name="T59" fmla="*/ 4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62">
                    <a:moveTo>
                      <a:pt x="23" y="1"/>
                    </a:moveTo>
                    <a:lnTo>
                      <a:pt x="24" y="13"/>
                    </a:lnTo>
                    <a:cubicBezTo>
                      <a:pt x="19" y="14"/>
                      <a:pt x="16" y="15"/>
                      <a:pt x="14" y="17"/>
                    </a:cubicBezTo>
                    <a:cubicBezTo>
                      <a:pt x="11" y="20"/>
                      <a:pt x="9" y="24"/>
                      <a:pt x="9" y="29"/>
                    </a:cubicBezTo>
                    <a:cubicBezTo>
                      <a:pt x="9" y="33"/>
                      <a:pt x="10" y="36"/>
                      <a:pt x="12" y="39"/>
                    </a:cubicBezTo>
                    <a:cubicBezTo>
                      <a:pt x="15" y="42"/>
                      <a:pt x="19" y="45"/>
                      <a:pt x="24" y="47"/>
                    </a:cubicBezTo>
                    <a:cubicBezTo>
                      <a:pt x="29" y="49"/>
                      <a:pt x="36" y="51"/>
                      <a:pt x="46" y="51"/>
                    </a:cubicBezTo>
                    <a:cubicBezTo>
                      <a:pt x="42" y="48"/>
                      <a:pt x="38" y="44"/>
                      <a:pt x="36" y="40"/>
                    </a:cubicBezTo>
                    <a:cubicBezTo>
                      <a:pt x="34" y="36"/>
                      <a:pt x="33" y="32"/>
                      <a:pt x="33" y="28"/>
                    </a:cubicBezTo>
                    <a:cubicBezTo>
                      <a:pt x="33" y="20"/>
                      <a:pt x="36" y="13"/>
                      <a:pt x="42" y="8"/>
                    </a:cubicBezTo>
                    <a:cubicBezTo>
                      <a:pt x="47" y="2"/>
                      <a:pt x="55" y="0"/>
                      <a:pt x="64" y="0"/>
                    </a:cubicBezTo>
                    <a:cubicBezTo>
                      <a:pt x="70" y="0"/>
                      <a:pt x="75" y="1"/>
                      <a:pt x="80" y="4"/>
                    </a:cubicBezTo>
                    <a:cubicBezTo>
                      <a:pt x="86" y="6"/>
                      <a:pt x="89" y="10"/>
                      <a:pt x="92" y="14"/>
                    </a:cubicBezTo>
                    <a:cubicBezTo>
                      <a:pt x="95" y="19"/>
                      <a:pt x="96" y="24"/>
                      <a:pt x="96" y="29"/>
                    </a:cubicBezTo>
                    <a:cubicBezTo>
                      <a:pt x="96" y="39"/>
                      <a:pt x="93" y="47"/>
                      <a:pt x="86" y="53"/>
                    </a:cubicBezTo>
                    <a:cubicBezTo>
                      <a:pt x="78" y="59"/>
                      <a:pt x="67" y="62"/>
                      <a:pt x="50" y="62"/>
                    </a:cubicBezTo>
                    <a:cubicBezTo>
                      <a:pt x="32" y="62"/>
                      <a:pt x="19" y="59"/>
                      <a:pt x="10" y="52"/>
                    </a:cubicBezTo>
                    <a:cubicBezTo>
                      <a:pt x="3" y="46"/>
                      <a:pt x="0" y="38"/>
                      <a:pt x="0" y="28"/>
                    </a:cubicBezTo>
                    <a:cubicBezTo>
                      <a:pt x="0" y="21"/>
                      <a:pt x="2" y="15"/>
                      <a:pt x="6" y="10"/>
                    </a:cubicBezTo>
                    <a:cubicBezTo>
                      <a:pt x="10" y="5"/>
                      <a:pt x="16" y="2"/>
                      <a:pt x="23" y="1"/>
                    </a:cubicBezTo>
                    <a:close/>
                    <a:moveTo>
                      <a:pt x="64" y="49"/>
                    </a:moveTo>
                    <a:cubicBezTo>
                      <a:pt x="68" y="49"/>
                      <a:pt x="72" y="48"/>
                      <a:pt x="75" y="46"/>
                    </a:cubicBezTo>
                    <a:cubicBezTo>
                      <a:pt x="79" y="45"/>
                      <a:pt x="82" y="42"/>
                      <a:pt x="84" y="39"/>
                    </a:cubicBezTo>
                    <a:cubicBezTo>
                      <a:pt x="86" y="36"/>
                      <a:pt x="87" y="33"/>
                      <a:pt x="87" y="30"/>
                    </a:cubicBezTo>
                    <a:cubicBezTo>
                      <a:pt x="87" y="25"/>
                      <a:pt x="85" y="20"/>
                      <a:pt x="81" y="17"/>
                    </a:cubicBezTo>
                    <a:cubicBezTo>
                      <a:pt x="77" y="13"/>
                      <a:pt x="71" y="12"/>
                      <a:pt x="65" y="12"/>
                    </a:cubicBezTo>
                    <a:cubicBezTo>
                      <a:pt x="58" y="12"/>
                      <a:pt x="53" y="13"/>
                      <a:pt x="49" y="17"/>
                    </a:cubicBezTo>
                    <a:cubicBezTo>
                      <a:pt x="45" y="20"/>
                      <a:pt x="43" y="25"/>
                      <a:pt x="43" y="30"/>
                    </a:cubicBezTo>
                    <a:cubicBezTo>
                      <a:pt x="43" y="35"/>
                      <a:pt x="45" y="40"/>
                      <a:pt x="49" y="43"/>
                    </a:cubicBezTo>
                    <a:cubicBezTo>
                      <a:pt x="53" y="47"/>
                      <a:pt x="58" y="49"/>
                      <a:pt x="64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1726"/>
              <p:cNvSpPr>
                <a:spLocks/>
              </p:cNvSpPr>
              <p:nvPr/>
            </p:nvSpPr>
            <p:spPr bwMode="auto">
              <a:xfrm>
                <a:off x="4670" y="1699"/>
                <a:ext cx="22" cy="15"/>
              </a:xfrm>
              <a:custGeom>
                <a:avLst/>
                <a:gdLst>
                  <a:gd name="T0" fmla="*/ 69 w 95"/>
                  <a:gd name="T1" fmla="*/ 63 h 63"/>
                  <a:gd name="T2" fmla="*/ 68 w 95"/>
                  <a:gd name="T3" fmla="*/ 50 h 63"/>
                  <a:gd name="T4" fmla="*/ 81 w 95"/>
                  <a:gd name="T5" fmla="*/ 44 h 63"/>
                  <a:gd name="T6" fmla="*/ 86 w 95"/>
                  <a:gd name="T7" fmla="*/ 32 h 63"/>
                  <a:gd name="T8" fmla="*/ 79 w 95"/>
                  <a:gd name="T9" fmla="*/ 18 h 63"/>
                  <a:gd name="T10" fmla="*/ 63 w 95"/>
                  <a:gd name="T11" fmla="*/ 12 h 63"/>
                  <a:gd name="T12" fmla="*/ 47 w 95"/>
                  <a:gd name="T13" fmla="*/ 18 h 63"/>
                  <a:gd name="T14" fmla="*/ 41 w 95"/>
                  <a:gd name="T15" fmla="*/ 32 h 63"/>
                  <a:gd name="T16" fmla="*/ 44 w 95"/>
                  <a:gd name="T17" fmla="*/ 43 h 63"/>
                  <a:gd name="T18" fmla="*/ 50 w 95"/>
                  <a:gd name="T19" fmla="*/ 50 h 63"/>
                  <a:gd name="T20" fmla="*/ 49 w 95"/>
                  <a:gd name="T21" fmla="*/ 61 h 63"/>
                  <a:gd name="T22" fmla="*/ 0 w 95"/>
                  <a:gd name="T23" fmla="*/ 51 h 63"/>
                  <a:gd name="T24" fmla="*/ 0 w 95"/>
                  <a:gd name="T25" fmla="*/ 4 h 63"/>
                  <a:gd name="T26" fmla="*/ 11 w 95"/>
                  <a:gd name="T27" fmla="*/ 4 h 63"/>
                  <a:gd name="T28" fmla="*/ 11 w 95"/>
                  <a:gd name="T29" fmla="*/ 42 h 63"/>
                  <a:gd name="T30" fmla="*/ 37 w 95"/>
                  <a:gd name="T31" fmla="*/ 47 h 63"/>
                  <a:gd name="T32" fmla="*/ 31 w 95"/>
                  <a:gd name="T33" fmla="*/ 29 h 63"/>
                  <a:gd name="T34" fmla="*/ 39 w 95"/>
                  <a:gd name="T35" fmla="*/ 8 h 63"/>
                  <a:gd name="T36" fmla="*/ 62 w 95"/>
                  <a:gd name="T37" fmla="*/ 0 h 63"/>
                  <a:gd name="T38" fmla="*/ 84 w 95"/>
                  <a:gd name="T39" fmla="*/ 7 h 63"/>
                  <a:gd name="T40" fmla="*/ 95 w 95"/>
                  <a:gd name="T41" fmla="*/ 32 h 63"/>
                  <a:gd name="T42" fmla="*/ 88 w 95"/>
                  <a:gd name="T43" fmla="*/ 53 h 63"/>
                  <a:gd name="T44" fmla="*/ 69 w 95"/>
                  <a:gd name="T4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3">
                    <a:moveTo>
                      <a:pt x="69" y="63"/>
                    </a:moveTo>
                    <a:lnTo>
                      <a:pt x="68" y="50"/>
                    </a:lnTo>
                    <a:cubicBezTo>
                      <a:pt x="74" y="50"/>
                      <a:pt x="78" y="47"/>
                      <a:pt x="81" y="44"/>
                    </a:cubicBezTo>
                    <a:cubicBezTo>
                      <a:pt x="84" y="41"/>
                      <a:pt x="86" y="37"/>
                      <a:pt x="86" y="32"/>
                    </a:cubicBezTo>
                    <a:cubicBezTo>
                      <a:pt x="86" y="27"/>
                      <a:pt x="84" y="22"/>
                      <a:pt x="79" y="18"/>
                    </a:cubicBezTo>
                    <a:cubicBezTo>
                      <a:pt x="75" y="14"/>
                      <a:pt x="70" y="12"/>
                      <a:pt x="63" y="12"/>
                    </a:cubicBezTo>
                    <a:cubicBezTo>
                      <a:pt x="56" y="12"/>
                      <a:pt x="51" y="14"/>
                      <a:pt x="47" y="18"/>
                    </a:cubicBezTo>
                    <a:cubicBezTo>
                      <a:pt x="43" y="22"/>
                      <a:pt x="41" y="26"/>
                      <a:pt x="41" y="32"/>
                    </a:cubicBezTo>
                    <a:cubicBezTo>
                      <a:pt x="41" y="36"/>
                      <a:pt x="42" y="40"/>
                      <a:pt x="44" y="43"/>
                    </a:cubicBezTo>
                    <a:cubicBezTo>
                      <a:pt x="45" y="46"/>
                      <a:pt x="48" y="48"/>
                      <a:pt x="50" y="50"/>
                    </a:cubicBezTo>
                    <a:lnTo>
                      <a:pt x="49" y="61"/>
                    </a:lnTo>
                    <a:lnTo>
                      <a:pt x="0" y="51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11" y="42"/>
                    </a:lnTo>
                    <a:lnTo>
                      <a:pt x="37" y="47"/>
                    </a:lnTo>
                    <a:cubicBezTo>
                      <a:pt x="33" y="42"/>
                      <a:pt x="31" y="36"/>
                      <a:pt x="31" y="29"/>
                    </a:cubicBezTo>
                    <a:cubicBezTo>
                      <a:pt x="31" y="21"/>
                      <a:pt x="34" y="14"/>
                      <a:pt x="39" y="8"/>
                    </a:cubicBezTo>
                    <a:cubicBezTo>
                      <a:pt x="45" y="3"/>
                      <a:pt x="53" y="0"/>
                      <a:pt x="62" y="0"/>
                    </a:cubicBezTo>
                    <a:cubicBezTo>
                      <a:pt x="70" y="0"/>
                      <a:pt x="78" y="2"/>
                      <a:pt x="84" y="7"/>
                    </a:cubicBezTo>
                    <a:cubicBezTo>
                      <a:pt x="91" y="13"/>
                      <a:pt x="95" y="22"/>
                      <a:pt x="95" y="32"/>
                    </a:cubicBezTo>
                    <a:cubicBezTo>
                      <a:pt x="95" y="41"/>
                      <a:pt x="93" y="48"/>
                      <a:pt x="88" y="53"/>
                    </a:cubicBezTo>
                    <a:cubicBezTo>
                      <a:pt x="83" y="59"/>
                      <a:pt x="77" y="62"/>
                      <a:pt x="69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1727"/>
              <p:cNvSpPr>
                <a:spLocks noEditPoints="1"/>
              </p:cNvSpPr>
              <p:nvPr/>
            </p:nvSpPr>
            <p:spPr bwMode="auto">
              <a:xfrm>
                <a:off x="4727" y="1700"/>
                <a:ext cx="22" cy="15"/>
              </a:xfrm>
              <a:custGeom>
                <a:avLst/>
                <a:gdLst>
                  <a:gd name="T0" fmla="*/ 95 w 95"/>
                  <a:gd name="T1" fmla="*/ 24 h 66"/>
                  <a:gd name="T2" fmla="*/ 72 w 95"/>
                  <a:gd name="T3" fmla="*/ 24 h 66"/>
                  <a:gd name="T4" fmla="*/ 72 w 95"/>
                  <a:gd name="T5" fmla="*/ 66 h 66"/>
                  <a:gd name="T6" fmla="*/ 61 w 95"/>
                  <a:gd name="T7" fmla="*/ 66 h 66"/>
                  <a:gd name="T8" fmla="*/ 0 w 95"/>
                  <a:gd name="T9" fmla="*/ 22 h 66"/>
                  <a:gd name="T10" fmla="*/ 0 w 95"/>
                  <a:gd name="T11" fmla="*/ 13 h 66"/>
                  <a:gd name="T12" fmla="*/ 61 w 95"/>
                  <a:gd name="T13" fmla="*/ 13 h 66"/>
                  <a:gd name="T14" fmla="*/ 61 w 95"/>
                  <a:gd name="T15" fmla="*/ 0 h 66"/>
                  <a:gd name="T16" fmla="*/ 72 w 95"/>
                  <a:gd name="T17" fmla="*/ 0 h 66"/>
                  <a:gd name="T18" fmla="*/ 72 w 95"/>
                  <a:gd name="T19" fmla="*/ 13 h 66"/>
                  <a:gd name="T20" fmla="*/ 95 w 95"/>
                  <a:gd name="T21" fmla="*/ 13 h 66"/>
                  <a:gd name="T22" fmla="*/ 95 w 95"/>
                  <a:gd name="T23" fmla="*/ 24 h 66"/>
                  <a:gd name="T24" fmla="*/ 61 w 95"/>
                  <a:gd name="T25" fmla="*/ 24 h 66"/>
                  <a:gd name="T26" fmla="*/ 19 w 95"/>
                  <a:gd name="T27" fmla="*/ 24 h 66"/>
                  <a:gd name="T28" fmla="*/ 61 w 95"/>
                  <a:gd name="T29" fmla="*/ 54 h 66"/>
                  <a:gd name="T30" fmla="*/ 61 w 95"/>
                  <a:gd name="T31" fmla="*/ 2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66">
                    <a:moveTo>
                      <a:pt x="95" y="24"/>
                    </a:moveTo>
                    <a:lnTo>
                      <a:pt x="72" y="24"/>
                    </a:lnTo>
                    <a:lnTo>
                      <a:pt x="72" y="66"/>
                    </a:lnTo>
                    <a:lnTo>
                      <a:pt x="61" y="66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61" y="13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72" y="13"/>
                    </a:lnTo>
                    <a:lnTo>
                      <a:pt x="95" y="13"/>
                    </a:lnTo>
                    <a:lnTo>
                      <a:pt x="95" y="24"/>
                    </a:lnTo>
                    <a:close/>
                    <a:moveTo>
                      <a:pt x="61" y="24"/>
                    </a:moveTo>
                    <a:lnTo>
                      <a:pt x="19" y="24"/>
                    </a:lnTo>
                    <a:lnTo>
                      <a:pt x="61" y="54"/>
                    </a:lnTo>
                    <a:lnTo>
                      <a:pt x="61" y="2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1728"/>
              <p:cNvSpPr>
                <a:spLocks/>
              </p:cNvSpPr>
              <p:nvPr/>
            </p:nvSpPr>
            <p:spPr bwMode="auto">
              <a:xfrm>
                <a:off x="4785" y="1700"/>
                <a:ext cx="22" cy="14"/>
              </a:xfrm>
              <a:custGeom>
                <a:avLst/>
                <a:gdLst>
                  <a:gd name="T0" fmla="*/ 70 w 96"/>
                  <a:gd name="T1" fmla="*/ 62 h 62"/>
                  <a:gd name="T2" fmla="*/ 68 w 96"/>
                  <a:gd name="T3" fmla="*/ 50 h 62"/>
                  <a:gd name="T4" fmla="*/ 82 w 96"/>
                  <a:gd name="T5" fmla="*/ 43 h 62"/>
                  <a:gd name="T6" fmla="*/ 87 w 96"/>
                  <a:gd name="T7" fmla="*/ 31 h 62"/>
                  <a:gd name="T8" fmla="*/ 81 w 96"/>
                  <a:gd name="T9" fmla="*/ 18 h 62"/>
                  <a:gd name="T10" fmla="*/ 67 w 96"/>
                  <a:gd name="T11" fmla="*/ 12 h 62"/>
                  <a:gd name="T12" fmla="*/ 54 w 96"/>
                  <a:gd name="T13" fmla="*/ 17 h 62"/>
                  <a:gd name="T14" fmla="*/ 49 w 96"/>
                  <a:gd name="T15" fmla="*/ 31 h 62"/>
                  <a:gd name="T16" fmla="*/ 50 w 96"/>
                  <a:gd name="T17" fmla="*/ 39 h 62"/>
                  <a:gd name="T18" fmla="*/ 40 w 96"/>
                  <a:gd name="T19" fmla="*/ 37 h 62"/>
                  <a:gd name="T20" fmla="*/ 40 w 96"/>
                  <a:gd name="T21" fmla="*/ 36 h 62"/>
                  <a:gd name="T22" fmla="*/ 36 w 96"/>
                  <a:gd name="T23" fmla="*/ 22 h 62"/>
                  <a:gd name="T24" fmla="*/ 24 w 96"/>
                  <a:gd name="T25" fmla="*/ 16 h 62"/>
                  <a:gd name="T26" fmla="*/ 13 w 96"/>
                  <a:gd name="T27" fmla="*/ 21 h 62"/>
                  <a:gd name="T28" fmla="*/ 9 w 96"/>
                  <a:gd name="T29" fmla="*/ 32 h 62"/>
                  <a:gd name="T30" fmla="*/ 13 w 96"/>
                  <a:gd name="T31" fmla="*/ 43 h 62"/>
                  <a:gd name="T32" fmla="*/ 26 w 96"/>
                  <a:gd name="T33" fmla="*/ 49 h 62"/>
                  <a:gd name="T34" fmla="*/ 24 w 96"/>
                  <a:gd name="T35" fmla="*/ 60 h 62"/>
                  <a:gd name="T36" fmla="*/ 6 w 96"/>
                  <a:gd name="T37" fmla="*/ 51 h 62"/>
                  <a:gd name="T38" fmla="*/ 0 w 96"/>
                  <a:gd name="T39" fmla="*/ 32 h 62"/>
                  <a:gd name="T40" fmla="*/ 3 w 96"/>
                  <a:gd name="T41" fmla="*/ 18 h 62"/>
                  <a:gd name="T42" fmla="*/ 12 w 96"/>
                  <a:gd name="T43" fmla="*/ 8 h 62"/>
                  <a:gd name="T44" fmla="*/ 24 w 96"/>
                  <a:gd name="T45" fmla="*/ 4 h 62"/>
                  <a:gd name="T46" fmla="*/ 35 w 96"/>
                  <a:gd name="T47" fmla="*/ 8 h 62"/>
                  <a:gd name="T48" fmla="*/ 43 w 96"/>
                  <a:gd name="T49" fmla="*/ 17 h 62"/>
                  <a:gd name="T50" fmla="*/ 51 w 96"/>
                  <a:gd name="T51" fmla="*/ 4 h 62"/>
                  <a:gd name="T52" fmla="*/ 67 w 96"/>
                  <a:gd name="T53" fmla="*/ 0 h 62"/>
                  <a:gd name="T54" fmla="*/ 88 w 96"/>
                  <a:gd name="T55" fmla="*/ 9 h 62"/>
                  <a:gd name="T56" fmla="*/ 96 w 96"/>
                  <a:gd name="T57" fmla="*/ 32 h 62"/>
                  <a:gd name="T58" fmla="*/ 89 w 96"/>
                  <a:gd name="T59" fmla="*/ 52 h 62"/>
                  <a:gd name="T60" fmla="*/ 70 w 96"/>
                  <a:gd name="T6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6" h="62">
                    <a:moveTo>
                      <a:pt x="70" y="62"/>
                    </a:moveTo>
                    <a:lnTo>
                      <a:pt x="68" y="50"/>
                    </a:lnTo>
                    <a:cubicBezTo>
                      <a:pt x="75" y="49"/>
                      <a:pt x="79" y="46"/>
                      <a:pt x="82" y="43"/>
                    </a:cubicBezTo>
                    <a:cubicBezTo>
                      <a:pt x="85" y="40"/>
                      <a:pt x="87" y="36"/>
                      <a:pt x="87" y="31"/>
                    </a:cubicBezTo>
                    <a:cubicBezTo>
                      <a:pt x="87" y="26"/>
                      <a:pt x="85" y="21"/>
                      <a:pt x="81" y="18"/>
                    </a:cubicBezTo>
                    <a:cubicBezTo>
                      <a:pt x="77" y="14"/>
                      <a:pt x="73" y="12"/>
                      <a:pt x="67" y="12"/>
                    </a:cubicBezTo>
                    <a:cubicBezTo>
                      <a:pt x="62" y="12"/>
                      <a:pt x="57" y="14"/>
                      <a:pt x="54" y="17"/>
                    </a:cubicBezTo>
                    <a:cubicBezTo>
                      <a:pt x="50" y="21"/>
                      <a:pt x="49" y="25"/>
                      <a:pt x="49" y="31"/>
                    </a:cubicBezTo>
                    <a:cubicBezTo>
                      <a:pt x="49" y="33"/>
                      <a:pt x="49" y="35"/>
                      <a:pt x="50" y="39"/>
                    </a:cubicBezTo>
                    <a:lnTo>
                      <a:pt x="40" y="37"/>
                    </a:lnTo>
                    <a:cubicBezTo>
                      <a:pt x="40" y="37"/>
                      <a:pt x="40" y="36"/>
                      <a:pt x="40" y="36"/>
                    </a:cubicBezTo>
                    <a:cubicBezTo>
                      <a:pt x="40" y="31"/>
                      <a:pt x="38" y="26"/>
                      <a:pt x="36" y="22"/>
                    </a:cubicBezTo>
                    <a:cubicBezTo>
                      <a:pt x="33" y="18"/>
                      <a:pt x="29" y="16"/>
                      <a:pt x="24" y="16"/>
                    </a:cubicBezTo>
                    <a:cubicBezTo>
                      <a:pt x="20" y="16"/>
                      <a:pt x="16" y="18"/>
                      <a:pt x="13" y="21"/>
                    </a:cubicBezTo>
                    <a:cubicBezTo>
                      <a:pt x="11" y="23"/>
                      <a:pt x="9" y="27"/>
                      <a:pt x="9" y="32"/>
                    </a:cubicBezTo>
                    <a:cubicBezTo>
                      <a:pt x="9" y="36"/>
                      <a:pt x="11" y="40"/>
                      <a:pt x="13" y="43"/>
                    </a:cubicBezTo>
                    <a:cubicBezTo>
                      <a:pt x="16" y="46"/>
                      <a:pt x="20" y="48"/>
                      <a:pt x="26" y="49"/>
                    </a:cubicBezTo>
                    <a:lnTo>
                      <a:pt x="24" y="60"/>
                    </a:lnTo>
                    <a:cubicBezTo>
                      <a:pt x="16" y="59"/>
                      <a:pt x="10" y="56"/>
                      <a:pt x="6" y="51"/>
                    </a:cubicBezTo>
                    <a:cubicBezTo>
                      <a:pt x="2" y="46"/>
                      <a:pt x="0" y="39"/>
                      <a:pt x="0" y="32"/>
                    </a:cubicBezTo>
                    <a:cubicBezTo>
                      <a:pt x="0" y="27"/>
                      <a:pt x="1" y="22"/>
                      <a:pt x="3" y="18"/>
                    </a:cubicBezTo>
                    <a:cubicBezTo>
                      <a:pt x="5" y="13"/>
                      <a:pt x="8" y="10"/>
                      <a:pt x="12" y="8"/>
                    </a:cubicBezTo>
                    <a:cubicBezTo>
                      <a:pt x="16" y="5"/>
                      <a:pt x="20" y="4"/>
                      <a:pt x="24" y="4"/>
                    </a:cubicBezTo>
                    <a:cubicBezTo>
                      <a:pt x="28" y="4"/>
                      <a:pt x="32" y="5"/>
                      <a:pt x="35" y="8"/>
                    </a:cubicBezTo>
                    <a:cubicBezTo>
                      <a:pt x="39" y="10"/>
                      <a:pt x="41" y="13"/>
                      <a:pt x="43" y="17"/>
                    </a:cubicBezTo>
                    <a:cubicBezTo>
                      <a:pt x="45" y="12"/>
                      <a:pt x="47" y="7"/>
                      <a:pt x="51" y="4"/>
                    </a:cubicBezTo>
                    <a:cubicBezTo>
                      <a:pt x="55" y="1"/>
                      <a:pt x="61" y="0"/>
                      <a:pt x="67" y="0"/>
                    </a:cubicBezTo>
                    <a:cubicBezTo>
                      <a:pt x="75" y="0"/>
                      <a:pt x="82" y="3"/>
                      <a:pt x="88" y="9"/>
                    </a:cubicBezTo>
                    <a:cubicBezTo>
                      <a:pt x="93" y="15"/>
                      <a:pt x="96" y="22"/>
                      <a:pt x="96" y="32"/>
                    </a:cubicBezTo>
                    <a:cubicBezTo>
                      <a:pt x="96" y="40"/>
                      <a:pt x="94" y="47"/>
                      <a:pt x="89" y="52"/>
                    </a:cubicBezTo>
                    <a:cubicBezTo>
                      <a:pt x="84" y="58"/>
                      <a:pt x="78" y="61"/>
                      <a:pt x="7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1729"/>
              <p:cNvSpPr>
                <a:spLocks/>
              </p:cNvSpPr>
              <p:nvPr/>
            </p:nvSpPr>
            <p:spPr bwMode="auto">
              <a:xfrm>
                <a:off x="4843" y="1700"/>
                <a:ext cx="21" cy="14"/>
              </a:xfrm>
              <a:custGeom>
                <a:avLst/>
                <a:gdLst>
                  <a:gd name="T0" fmla="*/ 83 w 95"/>
                  <a:gd name="T1" fmla="*/ 0 h 62"/>
                  <a:gd name="T2" fmla="*/ 95 w 95"/>
                  <a:gd name="T3" fmla="*/ 0 h 62"/>
                  <a:gd name="T4" fmla="*/ 95 w 95"/>
                  <a:gd name="T5" fmla="*/ 62 h 62"/>
                  <a:gd name="T6" fmla="*/ 87 w 95"/>
                  <a:gd name="T7" fmla="*/ 61 h 62"/>
                  <a:gd name="T8" fmla="*/ 74 w 95"/>
                  <a:gd name="T9" fmla="*/ 53 h 62"/>
                  <a:gd name="T10" fmla="*/ 60 w 95"/>
                  <a:gd name="T11" fmla="*/ 38 h 62"/>
                  <a:gd name="T12" fmla="*/ 40 w 95"/>
                  <a:gd name="T13" fmla="*/ 17 h 62"/>
                  <a:gd name="T14" fmla="*/ 26 w 95"/>
                  <a:gd name="T15" fmla="*/ 12 h 62"/>
                  <a:gd name="T16" fmla="*/ 14 w 95"/>
                  <a:gd name="T17" fmla="*/ 17 h 62"/>
                  <a:gd name="T18" fmla="*/ 9 w 95"/>
                  <a:gd name="T19" fmla="*/ 30 h 62"/>
                  <a:gd name="T20" fmla="*/ 14 w 95"/>
                  <a:gd name="T21" fmla="*/ 43 h 62"/>
                  <a:gd name="T22" fmla="*/ 28 w 95"/>
                  <a:gd name="T23" fmla="*/ 48 h 62"/>
                  <a:gd name="T24" fmla="*/ 27 w 95"/>
                  <a:gd name="T25" fmla="*/ 60 h 62"/>
                  <a:gd name="T26" fmla="*/ 7 w 95"/>
                  <a:gd name="T27" fmla="*/ 51 h 62"/>
                  <a:gd name="T28" fmla="*/ 0 w 95"/>
                  <a:gd name="T29" fmla="*/ 29 h 62"/>
                  <a:gd name="T30" fmla="*/ 7 w 95"/>
                  <a:gd name="T31" fmla="*/ 8 h 62"/>
                  <a:gd name="T32" fmla="*/ 26 w 95"/>
                  <a:gd name="T33" fmla="*/ 0 h 62"/>
                  <a:gd name="T34" fmla="*/ 37 w 95"/>
                  <a:gd name="T35" fmla="*/ 2 h 62"/>
                  <a:gd name="T36" fmla="*/ 49 w 95"/>
                  <a:gd name="T37" fmla="*/ 10 h 62"/>
                  <a:gd name="T38" fmla="*/ 65 w 95"/>
                  <a:gd name="T39" fmla="*/ 28 h 62"/>
                  <a:gd name="T40" fmla="*/ 77 w 95"/>
                  <a:gd name="T41" fmla="*/ 41 h 62"/>
                  <a:gd name="T42" fmla="*/ 83 w 95"/>
                  <a:gd name="T43" fmla="*/ 46 h 62"/>
                  <a:gd name="T44" fmla="*/ 83 w 95"/>
                  <a:gd name="T4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62">
                    <a:moveTo>
                      <a:pt x="83" y="0"/>
                    </a:moveTo>
                    <a:lnTo>
                      <a:pt x="95" y="0"/>
                    </a:lnTo>
                    <a:lnTo>
                      <a:pt x="95" y="62"/>
                    </a:lnTo>
                    <a:cubicBezTo>
                      <a:pt x="92" y="62"/>
                      <a:pt x="89" y="62"/>
                      <a:pt x="87" y="61"/>
                    </a:cubicBezTo>
                    <a:cubicBezTo>
                      <a:pt x="82" y="59"/>
                      <a:pt x="78" y="57"/>
                      <a:pt x="74" y="53"/>
                    </a:cubicBezTo>
                    <a:cubicBezTo>
                      <a:pt x="70" y="50"/>
                      <a:pt x="65" y="45"/>
                      <a:pt x="60" y="38"/>
                    </a:cubicBezTo>
                    <a:cubicBezTo>
                      <a:pt x="51" y="28"/>
                      <a:pt x="44" y="21"/>
                      <a:pt x="40" y="17"/>
                    </a:cubicBezTo>
                    <a:cubicBezTo>
                      <a:pt x="35" y="13"/>
                      <a:pt x="30" y="12"/>
                      <a:pt x="26" y="12"/>
                    </a:cubicBezTo>
                    <a:cubicBezTo>
                      <a:pt x="21" y="12"/>
                      <a:pt x="17" y="13"/>
                      <a:pt x="14" y="17"/>
                    </a:cubicBezTo>
                    <a:cubicBezTo>
                      <a:pt x="11" y="20"/>
                      <a:pt x="9" y="24"/>
                      <a:pt x="9" y="30"/>
                    </a:cubicBezTo>
                    <a:cubicBezTo>
                      <a:pt x="9" y="35"/>
                      <a:pt x="11" y="40"/>
                      <a:pt x="14" y="43"/>
                    </a:cubicBezTo>
                    <a:cubicBezTo>
                      <a:pt x="18" y="46"/>
                      <a:pt x="22" y="48"/>
                      <a:pt x="28" y="48"/>
                    </a:cubicBezTo>
                    <a:lnTo>
                      <a:pt x="27" y="60"/>
                    </a:lnTo>
                    <a:cubicBezTo>
                      <a:pt x="18" y="59"/>
                      <a:pt x="11" y="56"/>
                      <a:pt x="7" y="51"/>
                    </a:cubicBezTo>
                    <a:cubicBezTo>
                      <a:pt x="2" y="45"/>
                      <a:pt x="0" y="38"/>
                      <a:pt x="0" y="29"/>
                    </a:cubicBezTo>
                    <a:cubicBezTo>
                      <a:pt x="0" y="20"/>
                      <a:pt x="2" y="13"/>
                      <a:pt x="7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0" y="0"/>
                      <a:pt x="33" y="0"/>
                      <a:pt x="37" y="2"/>
                    </a:cubicBezTo>
                    <a:cubicBezTo>
                      <a:pt x="41" y="4"/>
                      <a:pt x="44" y="6"/>
                      <a:pt x="49" y="10"/>
                    </a:cubicBezTo>
                    <a:cubicBezTo>
                      <a:pt x="53" y="13"/>
                      <a:pt x="58" y="19"/>
                      <a:pt x="65" y="28"/>
                    </a:cubicBezTo>
                    <a:cubicBezTo>
                      <a:pt x="71" y="35"/>
                      <a:pt x="75" y="39"/>
                      <a:pt x="77" y="41"/>
                    </a:cubicBezTo>
                    <a:cubicBezTo>
                      <a:pt x="79" y="43"/>
                      <a:pt x="81" y="45"/>
                      <a:pt x="83" y="46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1730"/>
              <p:cNvSpPr>
                <a:spLocks/>
              </p:cNvSpPr>
              <p:nvPr/>
            </p:nvSpPr>
            <p:spPr bwMode="auto">
              <a:xfrm>
                <a:off x="4369" y="2692"/>
                <a:ext cx="13" cy="19"/>
              </a:xfrm>
              <a:custGeom>
                <a:avLst/>
                <a:gdLst>
                  <a:gd name="T0" fmla="*/ 0 w 56"/>
                  <a:gd name="T1" fmla="*/ 61 h 84"/>
                  <a:gd name="T2" fmla="*/ 11 w 56"/>
                  <a:gd name="T3" fmla="*/ 60 h 84"/>
                  <a:gd name="T4" fmla="*/ 17 w 56"/>
                  <a:gd name="T5" fmla="*/ 72 h 84"/>
                  <a:gd name="T6" fmla="*/ 27 w 56"/>
                  <a:gd name="T7" fmla="*/ 76 h 84"/>
                  <a:gd name="T8" fmla="*/ 40 w 56"/>
                  <a:gd name="T9" fmla="*/ 70 h 84"/>
                  <a:gd name="T10" fmla="*/ 45 w 56"/>
                  <a:gd name="T11" fmla="*/ 55 h 84"/>
                  <a:gd name="T12" fmla="*/ 40 w 56"/>
                  <a:gd name="T13" fmla="*/ 41 h 84"/>
                  <a:gd name="T14" fmla="*/ 27 w 56"/>
                  <a:gd name="T15" fmla="*/ 36 h 84"/>
                  <a:gd name="T16" fmla="*/ 18 w 56"/>
                  <a:gd name="T17" fmla="*/ 38 h 84"/>
                  <a:gd name="T18" fmla="*/ 12 w 56"/>
                  <a:gd name="T19" fmla="*/ 44 h 84"/>
                  <a:gd name="T20" fmla="*/ 2 w 56"/>
                  <a:gd name="T21" fmla="*/ 43 h 84"/>
                  <a:gd name="T22" fmla="*/ 10 w 56"/>
                  <a:gd name="T23" fmla="*/ 0 h 84"/>
                  <a:gd name="T24" fmla="*/ 52 w 56"/>
                  <a:gd name="T25" fmla="*/ 0 h 84"/>
                  <a:gd name="T26" fmla="*/ 52 w 56"/>
                  <a:gd name="T27" fmla="*/ 9 h 84"/>
                  <a:gd name="T28" fmla="*/ 18 w 56"/>
                  <a:gd name="T29" fmla="*/ 9 h 84"/>
                  <a:gd name="T30" fmla="*/ 14 w 56"/>
                  <a:gd name="T31" fmla="*/ 32 h 84"/>
                  <a:gd name="T32" fmla="*/ 30 w 56"/>
                  <a:gd name="T33" fmla="*/ 27 h 84"/>
                  <a:gd name="T34" fmla="*/ 48 w 56"/>
                  <a:gd name="T35" fmla="*/ 35 h 84"/>
                  <a:gd name="T36" fmla="*/ 56 w 56"/>
                  <a:gd name="T37" fmla="*/ 54 h 84"/>
                  <a:gd name="T38" fmla="*/ 49 w 56"/>
                  <a:gd name="T39" fmla="*/ 74 h 84"/>
                  <a:gd name="T40" fmla="*/ 27 w 56"/>
                  <a:gd name="T41" fmla="*/ 84 h 84"/>
                  <a:gd name="T42" fmla="*/ 8 w 56"/>
                  <a:gd name="T43" fmla="*/ 78 h 84"/>
                  <a:gd name="T44" fmla="*/ 0 w 56"/>
                  <a:gd name="T45" fmla="*/ 6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4">
                    <a:moveTo>
                      <a:pt x="0" y="61"/>
                    </a:moveTo>
                    <a:lnTo>
                      <a:pt x="11" y="60"/>
                    </a:lnTo>
                    <a:cubicBezTo>
                      <a:pt x="12" y="65"/>
                      <a:pt x="14" y="69"/>
                      <a:pt x="17" y="72"/>
                    </a:cubicBezTo>
                    <a:cubicBezTo>
                      <a:pt x="20" y="74"/>
                      <a:pt x="23" y="76"/>
                      <a:pt x="27" y="76"/>
                    </a:cubicBezTo>
                    <a:cubicBezTo>
                      <a:pt x="32" y="76"/>
                      <a:pt x="36" y="74"/>
                      <a:pt x="40" y="70"/>
                    </a:cubicBezTo>
                    <a:cubicBezTo>
                      <a:pt x="43" y="66"/>
                      <a:pt x="45" y="61"/>
                      <a:pt x="45" y="55"/>
                    </a:cubicBezTo>
                    <a:cubicBezTo>
                      <a:pt x="45" y="49"/>
                      <a:pt x="43" y="45"/>
                      <a:pt x="40" y="41"/>
                    </a:cubicBezTo>
                    <a:cubicBezTo>
                      <a:pt x="37" y="38"/>
                      <a:pt x="32" y="36"/>
                      <a:pt x="27" y="36"/>
                    </a:cubicBezTo>
                    <a:cubicBezTo>
                      <a:pt x="24" y="36"/>
                      <a:pt x="21" y="37"/>
                      <a:pt x="18" y="38"/>
                    </a:cubicBezTo>
                    <a:cubicBezTo>
                      <a:pt x="15" y="40"/>
                      <a:pt x="13" y="42"/>
                      <a:pt x="12" y="44"/>
                    </a:cubicBezTo>
                    <a:lnTo>
                      <a:pt x="2" y="43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9"/>
                    </a:lnTo>
                    <a:lnTo>
                      <a:pt x="18" y="9"/>
                    </a:lnTo>
                    <a:lnTo>
                      <a:pt x="14" y="32"/>
                    </a:lnTo>
                    <a:cubicBezTo>
                      <a:pt x="19" y="29"/>
                      <a:pt x="24" y="27"/>
                      <a:pt x="30" y="27"/>
                    </a:cubicBezTo>
                    <a:cubicBezTo>
                      <a:pt x="37" y="27"/>
                      <a:pt x="43" y="29"/>
                      <a:pt x="48" y="35"/>
                    </a:cubicBezTo>
                    <a:cubicBezTo>
                      <a:pt x="54" y="40"/>
                      <a:pt x="56" y="46"/>
                      <a:pt x="56" y="54"/>
                    </a:cubicBezTo>
                    <a:cubicBezTo>
                      <a:pt x="56" y="62"/>
                      <a:pt x="54" y="68"/>
                      <a:pt x="49" y="74"/>
                    </a:cubicBezTo>
                    <a:cubicBezTo>
                      <a:pt x="44" y="81"/>
                      <a:pt x="37" y="84"/>
                      <a:pt x="27" y="84"/>
                    </a:cubicBezTo>
                    <a:cubicBezTo>
                      <a:pt x="20" y="84"/>
                      <a:pt x="13" y="82"/>
                      <a:pt x="8" y="78"/>
                    </a:cubicBezTo>
                    <a:cubicBezTo>
                      <a:pt x="4" y="73"/>
                      <a:pt x="1" y="68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1731"/>
              <p:cNvSpPr>
                <a:spLocks/>
              </p:cNvSpPr>
              <p:nvPr/>
            </p:nvSpPr>
            <p:spPr bwMode="auto">
              <a:xfrm>
                <a:off x="4383" y="2692"/>
                <a:ext cx="18" cy="19"/>
              </a:xfrm>
              <a:custGeom>
                <a:avLst/>
                <a:gdLst>
                  <a:gd name="T0" fmla="*/ 33 w 78"/>
                  <a:gd name="T1" fmla="*/ 85 h 85"/>
                  <a:gd name="T2" fmla="*/ 0 w 78"/>
                  <a:gd name="T3" fmla="*/ 0 h 85"/>
                  <a:gd name="T4" fmla="*/ 12 w 78"/>
                  <a:gd name="T5" fmla="*/ 0 h 85"/>
                  <a:gd name="T6" fmla="*/ 34 w 78"/>
                  <a:gd name="T7" fmla="*/ 62 h 85"/>
                  <a:gd name="T8" fmla="*/ 39 w 78"/>
                  <a:gd name="T9" fmla="*/ 76 h 85"/>
                  <a:gd name="T10" fmla="*/ 43 w 78"/>
                  <a:gd name="T11" fmla="*/ 62 h 85"/>
                  <a:gd name="T12" fmla="*/ 66 w 78"/>
                  <a:gd name="T13" fmla="*/ 0 h 85"/>
                  <a:gd name="T14" fmla="*/ 78 w 78"/>
                  <a:gd name="T15" fmla="*/ 0 h 85"/>
                  <a:gd name="T16" fmla="*/ 44 w 78"/>
                  <a:gd name="T17" fmla="*/ 85 h 85"/>
                  <a:gd name="T18" fmla="*/ 33 w 78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2"/>
                    </a:lnTo>
                    <a:cubicBezTo>
                      <a:pt x="36" y="67"/>
                      <a:pt x="38" y="71"/>
                      <a:pt x="39" y="76"/>
                    </a:cubicBezTo>
                    <a:cubicBezTo>
                      <a:pt x="40" y="71"/>
                      <a:pt x="42" y="66"/>
                      <a:pt x="43" y="62"/>
                    </a:cubicBezTo>
                    <a:lnTo>
                      <a:pt x="66" y="0"/>
                    </a:lnTo>
                    <a:lnTo>
                      <a:pt x="78" y="0"/>
                    </a:lnTo>
                    <a:lnTo>
                      <a:pt x="44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1732"/>
              <p:cNvSpPr>
                <a:spLocks noEditPoints="1"/>
              </p:cNvSpPr>
              <p:nvPr/>
            </p:nvSpPr>
            <p:spPr bwMode="auto">
              <a:xfrm>
                <a:off x="4661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1733"/>
              <p:cNvSpPr>
                <a:spLocks noEditPoints="1"/>
              </p:cNvSpPr>
              <p:nvPr/>
            </p:nvSpPr>
            <p:spPr bwMode="auto">
              <a:xfrm>
                <a:off x="4680" y="2785"/>
                <a:ext cx="13" cy="20"/>
              </a:xfrm>
              <a:custGeom>
                <a:avLst/>
                <a:gdLst>
                  <a:gd name="T0" fmla="*/ 0 w 55"/>
                  <a:gd name="T1" fmla="*/ 43 h 86"/>
                  <a:gd name="T2" fmla="*/ 3 w 55"/>
                  <a:gd name="T3" fmla="*/ 19 h 86"/>
                  <a:gd name="T4" fmla="*/ 12 w 55"/>
                  <a:gd name="T5" fmla="*/ 5 h 86"/>
                  <a:gd name="T6" fmla="*/ 27 w 55"/>
                  <a:gd name="T7" fmla="*/ 0 h 86"/>
                  <a:gd name="T8" fmla="*/ 39 w 55"/>
                  <a:gd name="T9" fmla="*/ 2 h 86"/>
                  <a:gd name="T10" fmla="*/ 48 w 55"/>
                  <a:gd name="T11" fmla="*/ 10 h 86"/>
                  <a:gd name="T12" fmla="*/ 53 w 55"/>
                  <a:gd name="T13" fmla="*/ 23 h 86"/>
                  <a:gd name="T14" fmla="*/ 55 w 55"/>
                  <a:gd name="T15" fmla="*/ 43 h 86"/>
                  <a:gd name="T16" fmla="*/ 52 w 55"/>
                  <a:gd name="T17" fmla="*/ 67 h 86"/>
                  <a:gd name="T18" fmla="*/ 43 w 55"/>
                  <a:gd name="T19" fmla="*/ 81 h 86"/>
                  <a:gd name="T20" fmla="*/ 27 w 55"/>
                  <a:gd name="T21" fmla="*/ 86 h 86"/>
                  <a:gd name="T22" fmla="*/ 8 w 55"/>
                  <a:gd name="T23" fmla="*/ 77 h 86"/>
                  <a:gd name="T24" fmla="*/ 0 w 55"/>
                  <a:gd name="T25" fmla="*/ 43 h 86"/>
                  <a:gd name="T26" fmla="*/ 10 w 55"/>
                  <a:gd name="T27" fmla="*/ 43 h 86"/>
                  <a:gd name="T28" fmla="*/ 15 w 55"/>
                  <a:gd name="T29" fmla="*/ 70 h 86"/>
                  <a:gd name="T30" fmla="*/ 27 w 55"/>
                  <a:gd name="T31" fmla="*/ 77 h 86"/>
                  <a:gd name="T32" fmla="*/ 39 w 55"/>
                  <a:gd name="T33" fmla="*/ 70 h 86"/>
                  <a:gd name="T34" fmla="*/ 44 w 55"/>
                  <a:gd name="T35" fmla="*/ 43 h 86"/>
                  <a:gd name="T36" fmla="*/ 39 w 55"/>
                  <a:gd name="T37" fmla="*/ 15 h 86"/>
                  <a:gd name="T38" fmla="*/ 27 w 55"/>
                  <a:gd name="T39" fmla="*/ 8 h 86"/>
                  <a:gd name="T40" fmla="*/ 16 w 55"/>
                  <a:gd name="T41" fmla="*/ 14 h 86"/>
                  <a:gd name="T42" fmla="*/ 10 w 55"/>
                  <a:gd name="T43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" h="86">
                    <a:moveTo>
                      <a:pt x="0" y="43"/>
                    </a:moveTo>
                    <a:cubicBezTo>
                      <a:pt x="0" y="33"/>
                      <a:pt x="1" y="25"/>
                      <a:pt x="3" y="19"/>
                    </a:cubicBezTo>
                    <a:cubicBezTo>
                      <a:pt x="5" y="13"/>
                      <a:pt x="8" y="8"/>
                      <a:pt x="12" y="5"/>
                    </a:cubicBezTo>
                    <a:cubicBezTo>
                      <a:pt x="16" y="1"/>
                      <a:pt x="21" y="0"/>
                      <a:pt x="27" y="0"/>
                    </a:cubicBezTo>
                    <a:cubicBezTo>
                      <a:pt x="32" y="0"/>
                      <a:pt x="36" y="1"/>
                      <a:pt x="39" y="2"/>
                    </a:cubicBezTo>
                    <a:cubicBezTo>
                      <a:pt x="43" y="4"/>
                      <a:pt x="45" y="7"/>
                      <a:pt x="48" y="10"/>
                    </a:cubicBezTo>
                    <a:cubicBezTo>
                      <a:pt x="50" y="14"/>
                      <a:pt x="52" y="18"/>
                      <a:pt x="53" y="23"/>
                    </a:cubicBezTo>
                    <a:cubicBezTo>
                      <a:pt x="54" y="28"/>
                      <a:pt x="55" y="34"/>
                      <a:pt x="55" y="43"/>
                    </a:cubicBezTo>
                    <a:cubicBezTo>
                      <a:pt x="55" y="53"/>
                      <a:pt x="54" y="61"/>
                      <a:pt x="52" y="67"/>
                    </a:cubicBezTo>
                    <a:cubicBezTo>
                      <a:pt x="50" y="73"/>
                      <a:pt x="47" y="77"/>
                      <a:pt x="43" y="81"/>
                    </a:cubicBezTo>
                    <a:cubicBezTo>
                      <a:pt x="39" y="84"/>
                      <a:pt x="33" y="86"/>
                      <a:pt x="27" y="86"/>
                    </a:cubicBezTo>
                    <a:cubicBezTo>
                      <a:pt x="19" y="86"/>
                      <a:pt x="13" y="83"/>
                      <a:pt x="8" y="77"/>
                    </a:cubicBezTo>
                    <a:cubicBezTo>
                      <a:pt x="3" y="70"/>
                      <a:pt x="0" y="59"/>
                      <a:pt x="0" y="43"/>
                    </a:cubicBezTo>
                    <a:close/>
                    <a:moveTo>
                      <a:pt x="10" y="43"/>
                    </a:moveTo>
                    <a:cubicBezTo>
                      <a:pt x="10" y="57"/>
                      <a:pt x="12" y="66"/>
                      <a:pt x="15" y="70"/>
                    </a:cubicBezTo>
                    <a:cubicBezTo>
                      <a:pt x="18" y="75"/>
                      <a:pt x="22" y="77"/>
                      <a:pt x="27" y="77"/>
                    </a:cubicBezTo>
                    <a:cubicBezTo>
                      <a:pt x="32" y="77"/>
                      <a:pt x="36" y="75"/>
                      <a:pt x="39" y="70"/>
                    </a:cubicBezTo>
                    <a:cubicBezTo>
                      <a:pt x="42" y="66"/>
                      <a:pt x="44" y="57"/>
                      <a:pt x="44" y="43"/>
                    </a:cubicBezTo>
                    <a:cubicBezTo>
                      <a:pt x="44" y="29"/>
                      <a:pt x="42" y="20"/>
                      <a:pt x="39" y="15"/>
                    </a:cubicBezTo>
                    <a:cubicBezTo>
                      <a:pt x="36" y="10"/>
                      <a:pt x="32" y="8"/>
                      <a:pt x="27" y="8"/>
                    </a:cubicBezTo>
                    <a:cubicBezTo>
                      <a:pt x="22" y="8"/>
                      <a:pt x="19" y="10"/>
                      <a:pt x="16" y="14"/>
                    </a:cubicBezTo>
                    <a:cubicBezTo>
                      <a:pt x="12" y="19"/>
                      <a:pt x="10" y="29"/>
                      <a:pt x="1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1734"/>
              <p:cNvSpPr>
                <a:spLocks noEditPoints="1"/>
              </p:cNvSpPr>
              <p:nvPr/>
            </p:nvSpPr>
            <p:spPr bwMode="auto">
              <a:xfrm>
                <a:off x="5013" y="2672"/>
                <a:ext cx="20" cy="18"/>
              </a:xfrm>
              <a:custGeom>
                <a:avLst/>
                <a:gdLst>
                  <a:gd name="T0" fmla="*/ 85 w 85"/>
                  <a:gd name="T1" fmla="*/ 79 h 79"/>
                  <a:gd name="T2" fmla="*/ 0 w 85"/>
                  <a:gd name="T3" fmla="*/ 46 h 79"/>
                  <a:gd name="T4" fmla="*/ 0 w 85"/>
                  <a:gd name="T5" fmla="*/ 34 h 79"/>
                  <a:gd name="T6" fmla="*/ 85 w 85"/>
                  <a:gd name="T7" fmla="*/ 0 h 79"/>
                  <a:gd name="T8" fmla="*/ 85 w 85"/>
                  <a:gd name="T9" fmla="*/ 13 h 79"/>
                  <a:gd name="T10" fmla="*/ 59 w 85"/>
                  <a:gd name="T11" fmla="*/ 22 h 79"/>
                  <a:gd name="T12" fmla="*/ 59 w 85"/>
                  <a:gd name="T13" fmla="*/ 58 h 79"/>
                  <a:gd name="T14" fmla="*/ 85 w 85"/>
                  <a:gd name="T15" fmla="*/ 67 h 79"/>
                  <a:gd name="T16" fmla="*/ 85 w 85"/>
                  <a:gd name="T17" fmla="*/ 79 h 79"/>
                  <a:gd name="T18" fmla="*/ 50 w 85"/>
                  <a:gd name="T19" fmla="*/ 54 h 79"/>
                  <a:gd name="T20" fmla="*/ 50 w 85"/>
                  <a:gd name="T21" fmla="*/ 26 h 79"/>
                  <a:gd name="T22" fmla="*/ 27 w 85"/>
                  <a:gd name="T23" fmla="*/ 35 h 79"/>
                  <a:gd name="T24" fmla="*/ 9 w 85"/>
                  <a:gd name="T25" fmla="*/ 41 h 79"/>
                  <a:gd name="T26" fmla="*/ 25 w 85"/>
                  <a:gd name="T27" fmla="*/ 45 h 79"/>
                  <a:gd name="T28" fmla="*/ 50 w 85"/>
                  <a:gd name="T29" fmla="*/ 5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9">
                    <a:moveTo>
                      <a:pt x="85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5" y="0"/>
                    </a:lnTo>
                    <a:lnTo>
                      <a:pt x="85" y="13"/>
                    </a:lnTo>
                    <a:lnTo>
                      <a:pt x="59" y="22"/>
                    </a:lnTo>
                    <a:lnTo>
                      <a:pt x="59" y="58"/>
                    </a:lnTo>
                    <a:lnTo>
                      <a:pt x="85" y="67"/>
                    </a:lnTo>
                    <a:lnTo>
                      <a:pt x="85" y="79"/>
                    </a:lnTo>
                    <a:close/>
                    <a:moveTo>
                      <a:pt x="50" y="54"/>
                    </a:moveTo>
                    <a:lnTo>
                      <a:pt x="50" y="26"/>
                    </a:lnTo>
                    <a:lnTo>
                      <a:pt x="27" y="35"/>
                    </a:lnTo>
                    <a:cubicBezTo>
                      <a:pt x="20" y="37"/>
                      <a:pt x="14" y="39"/>
                      <a:pt x="9" y="41"/>
                    </a:cubicBezTo>
                    <a:cubicBezTo>
                      <a:pt x="15" y="42"/>
                      <a:pt x="20" y="43"/>
                      <a:pt x="25" y="45"/>
                    </a:cubicBezTo>
                    <a:lnTo>
                      <a:pt x="50" y="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1735"/>
              <p:cNvSpPr>
                <a:spLocks/>
              </p:cNvSpPr>
              <p:nvPr/>
            </p:nvSpPr>
            <p:spPr bwMode="auto">
              <a:xfrm>
                <a:off x="5013" y="2654"/>
                <a:ext cx="20" cy="16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1736"/>
              <p:cNvSpPr>
                <a:spLocks noEditPoints="1"/>
              </p:cNvSpPr>
              <p:nvPr/>
            </p:nvSpPr>
            <p:spPr bwMode="auto">
              <a:xfrm>
                <a:off x="5013" y="2634"/>
                <a:ext cx="20" cy="18"/>
              </a:xfrm>
              <a:custGeom>
                <a:avLst/>
                <a:gdLst>
                  <a:gd name="T0" fmla="*/ 85 w 85"/>
                  <a:gd name="T1" fmla="*/ 79 h 79"/>
                  <a:gd name="T2" fmla="*/ 0 w 85"/>
                  <a:gd name="T3" fmla="*/ 46 h 79"/>
                  <a:gd name="T4" fmla="*/ 0 w 85"/>
                  <a:gd name="T5" fmla="*/ 34 h 79"/>
                  <a:gd name="T6" fmla="*/ 85 w 85"/>
                  <a:gd name="T7" fmla="*/ 0 h 79"/>
                  <a:gd name="T8" fmla="*/ 85 w 85"/>
                  <a:gd name="T9" fmla="*/ 13 h 79"/>
                  <a:gd name="T10" fmla="*/ 59 w 85"/>
                  <a:gd name="T11" fmla="*/ 22 h 79"/>
                  <a:gd name="T12" fmla="*/ 59 w 85"/>
                  <a:gd name="T13" fmla="*/ 58 h 79"/>
                  <a:gd name="T14" fmla="*/ 85 w 85"/>
                  <a:gd name="T15" fmla="*/ 67 h 79"/>
                  <a:gd name="T16" fmla="*/ 85 w 85"/>
                  <a:gd name="T17" fmla="*/ 79 h 79"/>
                  <a:gd name="T18" fmla="*/ 50 w 85"/>
                  <a:gd name="T19" fmla="*/ 55 h 79"/>
                  <a:gd name="T20" fmla="*/ 50 w 85"/>
                  <a:gd name="T21" fmla="*/ 26 h 79"/>
                  <a:gd name="T22" fmla="*/ 27 w 85"/>
                  <a:gd name="T23" fmla="*/ 35 h 79"/>
                  <a:gd name="T24" fmla="*/ 9 w 85"/>
                  <a:gd name="T25" fmla="*/ 41 h 79"/>
                  <a:gd name="T26" fmla="*/ 25 w 85"/>
                  <a:gd name="T27" fmla="*/ 45 h 79"/>
                  <a:gd name="T28" fmla="*/ 50 w 85"/>
                  <a:gd name="T29" fmla="*/ 5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9">
                    <a:moveTo>
                      <a:pt x="85" y="79"/>
                    </a:moveTo>
                    <a:lnTo>
                      <a:pt x="0" y="46"/>
                    </a:lnTo>
                    <a:lnTo>
                      <a:pt x="0" y="34"/>
                    </a:lnTo>
                    <a:lnTo>
                      <a:pt x="85" y="0"/>
                    </a:lnTo>
                    <a:lnTo>
                      <a:pt x="85" y="13"/>
                    </a:lnTo>
                    <a:lnTo>
                      <a:pt x="59" y="22"/>
                    </a:lnTo>
                    <a:lnTo>
                      <a:pt x="59" y="58"/>
                    </a:lnTo>
                    <a:lnTo>
                      <a:pt x="85" y="67"/>
                    </a:lnTo>
                    <a:lnTo>
                      <a:pt x="85" y="79"/>
                    </a:lnTo>
                    <a:close/>
                    <a:moveTo>
                      <a:pt x="50" y="55"/>
                    </a:moveTo>
                    <a:lnTo>
                      <a:pt x="50" y="26"/>
                    </a:lnTo>
                    <a:lnTo>
                      <a:pt x="27" y="35"/>
                    </a:lnTo>
                    <a:cubicBezTo>
                      <a:pt x="20" y="37"/>
                      <a:pt x="14" y="39"/>
                      <a:pt x="9" y="41"/>
                    </a:cubicBezTo>
                    <a:cubicBezTo>
                      <a:pt x="15" y="42"/>
                      <a:pt x="20" y="43"/>
                      <a:pt x="25" y="45"/>
                    </a:cubicBezTo>
                    <a:lnTo>
                      <a:pt x="50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1737"/>
              <p:cNvSpPr>
                <a:spLocks/>
              </p:cNvSpPr>
              <p:nvPr/>
            </p:nvSpPr>
            <p:spPr bwMode="auto">
              <a:xfrm>
                <a:off x="5013" y="2621"/>
                <a:ext cx="20" cy="11"/>
              </a:xfrm>
              <a:custGeom>
                <a:avLst/>
                <a:gdLst>
                  <a:gd name="T0" fmla="*/ 85 w 85"/>
                  <a:gd name="T1" fmla="*/ 52 h 52"/>
                  <a:gd name="T2" fmla="*/ 0 w 85"/>
                  <a:gd name="T3" fmla="*/ 52 h 52"/>
                  <a:gd name="T4" fmla="*/ 0 w 85"/>
                  <a:gd name="T5" fmla="*/ 41 h 52"/>
                  <a:gd name="T6" fmla="*/ 75 w 85"/>
                  <a:gd name="T7" fmla="*/ 41 h 52"/>
                  <a:gd name="T8" fmla="*/ 75 w 85"/>
                  <a:gd name="T9" fmla="*/ 0 h 52"/>
                  <a:gd name="T10" fmla="*/ 85 w 85"/>
                  <a:gd name="T11" fmla="*/ 0 h 52"/>
                  <a:gd name="T12" fmla="*/ 85 w 85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2">
                    <a:moveTo>
                      <a:pt x="85" y="52"/>
                    </a:moveTo>
                    <a:lnTo>
                      <a:pt x="0" y="52"/>
                    </a:lnTo>
                    <a:lnTo>
                      <a:pt x="0" y="41"/>
                    </a:lnTo>
                    <a:lnTo>
                      <a:pt x="75" y="41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85" y="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1738"/>
              <p:cNvSpPr>
                <a:spLocks noEditPoints="1"/>
              </p:cNvSpPr>
              <p:nvPr/>
            </p:nvSpPr>
            <p:spPr bwMode="auto">
              <a:xfrm>
                <a:off x="5013" y="2600"/>
                <a:ext cx="20" cy="18"/>
              </a:xfrm>
              <a:custGeom>
                <a:avLst/>
                <a:gdLst>
                  <a:gd name="T0" fmla="*/ 45 w 87"/>
                  <a:gd name="T1" fmla="*/ 81 h 81"/>
                  <a:gd name="T2" fmla="*/ 12 w 87"/>
                  <a:gd name="T3" fmla="*/ 69 h 81"/>
                  <a:gd name="T4" fmla="*/ 0 w 87"/>
                  <a:gd name="T5" fmla="*/ 40 h 81"/>
                  <a:gd name="T6" fmla="*/ 6 w 87"/>
                  <a:gd name="T7" fmla="*/ 19 h 81"/>
                  <a:gd name="T8" fmla="*/ 21 w 87"/>
                  <a:gd name="T9" fmla="*/ 5 h 81"/>
                  <a:gd name="T10" fmla="*/ 44 w 87"/>
                  <a:gd name="T11" fmla="*/ 0 h 81"/>
                  <a:gd name="T12" fmla="*/ 67 w 87"/>
                  <a:gd name="T13" fmla="*/ 5 h 81"/>
                  <a:gd name="T14" fmla="*/ 82 w 87"/>
                  <a:gd name="T15" fmla="*/ 20 h 81"/>
                  <a:gd name="T16" fmla="*/ 87 w 87"/>
                  <a:gd name="T17" fmla="*/ 40 h 81"/>
                  <a:gd name="T18" fmla="*/ 82 w 87"/>
                  <a:gd name="T19" fmla="*/ 62 h 81"/>
                  <a:gd name="T20" fmla="*/ 66 w 87"/>
                  <a:gd name="T21" fmla="*/ 76 h 81"/>
                  <a:gd name="T22" fmla="*/ 45 w 87"/>
                  <a:gd name="T23" fmla="*/ 81 h 81"/>
                  <a:gd name="T24" fmla="*/ 45 w 87"/>
                  <a:gd name="T25" fmla="*/ 69 h 81"/>
                  <a:gd name="T26" fmla="*/ 69 w 87"/>
                  <a:gd name="T27" fmla="*/ 61 h 81"/>
                  <a:gd name="T28" fmla="*/ 78 w 87"/>
                  <a:gd name="T29" fmla="*/ 40 h 81"/>
                  <a:gd name="T30" fmla="*/ 69 w 87"/>
                  <a:gd name="T31" fmla="*/ 20 h 81"/>
                  <a:gd name="T32" fmla="*/ 44 w 87"/>
                  <a:gd name="T33" fmla="*/ 12 h 81"/>
                  <a:gd name="T34" fmla="*/ 26 w 87"/>
                  <a:gd name="T35" fmla="*/ 15 h 81"/>
                  <a:gd name="T36" fmla="*/ 14 w 87"/>
                  <a:gd name="T37" fmla="*/ 25 h 81"/>
                  <a:gd name="T38" fmla="*/ 10 w 87"/>
                  <a:gd name="T39" fmla="*/ 40 h 81"/>
                  <a:gd name="T40" fmla="*/ 18 w 87"/>
                  <a:gd name="T41" fmla="*/ 61 h 81"/>
                  <a:gd name="T42" fmla="*/ 45 w 87"/>
                  <a:gd name="T43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81">
                    <a:moveTo>
                      <a:pt x="45" y="81"/>
                    </a:moveTo>
                    <a:cubicBezTo>
                      <a:pt x="31" y="81"/>
                      <a:pt x="20" y="77"/>
                      <a:pt x="12" y="69"/>
                    </a:cubicBezTo>
                    <a:cubicBezTo>
                      <a:pt x="4" y="62"/>
                      <a:pt x="0" y="52"/>
                      <a:pt x="0" y="40"/>
                    </a:cubicBezTo>
                    <a:cubicBezTo>
                      <a:pt x="0" y="32"/>
                      <a:pt x="2" y="25"/>
                      <a:pt x="6" y="19"/>
                    </a:cubicBezTo>
                    <a:cubicBezTo>
                      <a:pt x="9" y="13"/>
                      <a:pt x="14" y="8"/>
                      <a:pt x="21" y="5"/>
                    </a:cubicBezTo>
                    <a:cubicBezTo>
                      <a:pt x="28" y="2"/>
                      <a:pt x="35" y="0"/>
                      <a:pt x="44" y="0"/>
                    </a:cubicBezTo>
                    <a:cubicBezTo>
                      <a:pt x="52" y="0"/>
                      <a:pt x="60" y="2"/>
                      <a:pt x="67" y="5"/>
                    </a:cubicBezTo>
                    <a:cubicBezTo>
                      <a:pt x="74" y="9"/>
                      <a:pt x="79" y="14"/>
                      <a:pt x="82" y="20"/>
                    </a:cubicBezTo>
                    <a:cubicBezTo>
                      <a:pt x="86" y="26"/>
                      <a:pt x="87" y="33"/>
                      <a:pt x="87" y="40"/>
                    </a:cubicBezTo>
                    <a:cubicBezTo>
                      <a:pt x="87" y="48"/>
                      <a:pt x="85" y="55"/>
                      <a:pt x="82" y="62"/>
                    </a:cubicBezTo>
                    <a:cubicBezTo>
                      <a:pt x="78" y="68"/>
                      <a:pt x="72" y="73"/>
                      <a:pt x="66" y="76"/>
                    </a:cubicBezTo>
                    <a:cubicBezTo>
                      <a:pt x="59" y="79"/>
                      <a:pt x="52" y="81"/>
                      <a:pt x="45" y="81"/>
                    </a:cubicBezTo>
                    <a:close/>
                    <a:moveTo>
                      <a:pt x="45" y="69"/>
                    </a:moveTo>
                    <a:cubicBezTo>
                      <a:pt x="55" y="69"/>
                      <a:pt x="63" y="66"/>
                      <a:pt x="69" y="61"/>
                    </a:cubicBezTo>
                    <a:cubicBezTo>
                      <a:pt x="75" y="56"/>
                      <a:pt x="78" y="49"/>
                      <a:pt x="78" y="40"/>
                    </a:cubicBezTo>
                    <a:cubicBezTo>
                      <a:pt x="78" y="32"/>
                      <a:pt x="75" y="25"/>
                      <a:pt x="69" y="20"/>
                    </a:cubicBezTo>
                    <a:cubicBezTo>
                      <a:pt x="63" y="14"/>
                      <a:pt x="55" y="12"/>
                      <a:pt x="44" y="12"/>
                    </a:cubicBezTo>
                    <a:cubicBezTo>
                      <a:pt x="37" y="12"/>
                      <a:pt x="31" y="13"/>
                      <a:pt x="26" y="15"/>
                    </a:cubicBezTo>
                    <a:cubicBezTo>
                      <a:pt x="21" y="17"/>
                      <a:pt x="17" y="21"/>
                      <a:pt x="14" y="25"/>
                    </a:cubicBezTo>
                    <a:cubicBezTo>
                      <a:pt x="11" y="30"/>
                      <a:pt x="10" y="35"/>
                      <a:pt x="10" y="40"/>
                    </a:cubicBezTo>
                    <a:cubicBezTo>
                      <a:pt x="10" y="48"/>
                      <a:pt x="12" y="55"/>
                      <a:pt x="18" y="61"/>
                    </a:cubicBezTo>
                    <a:cubicBezTo>
                      <a:pt x="23" y="66"/>
                      <a:pt x="32" y="69"/>
                      <a:pt x="45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1739"/>
              <p:cNvSpPr>
                <a:spLocks/>
              </p:cNvSpPr>
              <p:nvPr/>
            </p:nvSpPr>
            <p:spPr bwMode="auto">
              <a:xfrm>
                <a:off x="5013" y="2580"/>
                <a:ext cx="20" cy="17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8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9 h 78"/>
                  <a:gd name="T22" fmla="*/ 0 w 87"/>
                  <a:gd name="T23" fmla="*/ 36 h 78"/>
                  <a:gd name="T24" fmla="*/ 3 w 87"/>
                  <a:gd name="T25" fmla="*/ 20 h 78"/>
                  <a:gd name="T26" fmla="*/ 11 w 87"/>
                  <a:gd name="T27" fmla="*/ 8 h 78"/>
                  <a:gd name="T28" fmla="*/ 25 w 87"/>
                  <a:gd name="T29" fmla="*/ 2 h 78"/>
                  <a:gd name="T30" fmla="*/ 28 w 87"/>
                  <a:gd name="T31" fmla="*/ 12 h 78"/>
                  <a:gd name="T32" fmla="*/ 18 w 87"/>
                  <a:gd name="T33" fmla="*/ 17 h 78"/>
                  <a:gd name="T34" fmla="*/ 12 w 87"/>
                  <a:gd name="T35" fmla="*/ 25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4 h 78"/>
                  <a:gd name="T44" fmla="*/ 43 w 87"/>
                  <a:gd name="T45" fmla="*/ 67 h 78"/>
                  <a:gd name="T46" fmla="*/ 62 w 87"/>
                  <a:gd name="T47" fmla="*/ 63 h 78"/>
                  <a:gd name="T48" fmla="*/ 74 w 87"/>
                  <a:gd name="T49" fmla="*/ 52 h 78"/>
                  <a:gd name="T50" fmla="*/ 77 w 87"/>
                  <a:gd name="T51" fmla="*/ 36 h 78"/>
                  <a:gd name="T52" fmla="*/ 74 w 87"/>
                  <a:gd name="T53" fmla="*/ 22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6"/>
                      <a:pt x="82" y="12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4"/>
                      <a:pt x="86" y="51"/>
                      <a:pt x="82" y="58"/>
                    </a:cubicBezTo>
                    <a:cubicBezTo>
                      <a:pt x="78" y="65"/>
                      <a:pt x="73" y="70"/>
                      <a:pt x="67" y="73"/>
                    </a:cubicBezTo>
                    <a:cubicBezTo>
                      <a:pt x="60" y="77"/>
                      <a:pt x="52" y="78"/>
                      <a:pt x="44" y="78"/>
                    </a:cubicBezTo>
                    <a:cubicBezTo>
                      <a:pt x="36" y="78"/>
                      <a:pt x="28" y="77"/>
                      <a:pt x="21" y="73"/>
                    </a:cubicBezTo>
                    <a:cubicBezTo>
                      <a:pt x="14" y="70"/>
                      <a:pt x="9" y="65"/>
                      <a:pt x="5" y="59"/>
                    </a:cubicBezTo>
                    <a:cubicBezTo>
                      <a:pt x="2" y="52"/>
                      <a:pt x="0" y="45"/>
                      <a:pt x="0" y="36"/>
                    </a:cubicBezTo>
                    <a:cubicBezTo>
                      <a:pt x="0" y="30"/>
                      <a:pt x="1" y="25"/>
                      <a:pt x="3" y="20"/>
                    </a:cubicBezTo>
                    <a:cubicBezTo>
                      <a:pt x="5" y="15"/>
                      <a:pt x="8" y="11"/>
                      <a:pt x="11" y="8"/>
                    </a:cubicBezTo>
                    <a:cubicBezTo>
                      <a:pt x="15" y="5"/>
                      <a:pt x="19" y="3"/>
                      <a:pt x="25" y="2"/>
                    </a:cubicBezTo>
                    <a:lnTo>
                      <a:pt x="28" y="12"/>
                    </a:lnTo>
                    <a:cubicBezTo>
                      <a:pt x="24" y="13"/>
                      <a:pt x="20" y="15"/>
                      <a:pt x="18" y="17"/>
                    </a:cubicBezTo>
                    <a:cubicBezTo>
                      <a:pt x="15" y="18"/>
                      <a:pt x="13" y="21"/>
                      <a:pt x="12" y="25"/>
                    </a:cubicBezTo>
                    <a:cubicBezTo>
                      <a:pt x="10" y="28"/>
                      <a:pt x="10" y="32"/>
                      <a:pt x="10" y="36"/>
                    </a:cubicBezTo>
                    <a:cubicBezTo>
                      <a:pt x="10" y="41"/>
                      <a:pt x="10" y="46"/>
                      <a:pt x="12" y="49"/>
                    </a:cubicBezTo>
                    <a:cubicBezTo>
                      <a:pt x="13" y="53"/>
                      <a:pt x="16" y="56"/>
                      <a:pt x="18" y="58"/>
                    </a:cubicBezTo>
                    <a:cubicBezTo>
                      <a:pt x="21" y="61"/>
                      <a:pt x="23" y="62"/>
                      <a:pt x="26" y="64"/>
                    </a:cubicBezTo>
                    <a:cubicBezTo>
                      <a:pt x="32" y="66"/>
                      <a:pt x="37" y="67"/>
                      <a:pt x="43" y="67"/>
                    </a:cubicBezTo>
                    <a:cubicBezTo>
                      <a:pt x="51" y="67"/>
                      <a:pt x="57" y="66"/>
                      <a:pt x="62" y="63"/>
                    </a:cubicBezTo>
                    <a:cubicBezTo>
                      <a:pt x="67" y="61"/>
                      <a:pt x="71" y="57"/>
                      <a:pt x="74" y="52"/>
                    </a:cubicBezTo>
                    <a:cubicBezTo>
                      <a:pt x="76" y="47"/>
                      <a:pt x="77" y="42"/>
                      <a:pt x="77" y="36"/>
                    </a:cubicBezTo>
                    <a:cubicBezTo>
                      <a:pt x="77" y="31"/>
                      <a:pt x="76" y="26"/>
                      <a:pt x="74" y="22"/>
                    </a:cubicBezTo>
                    <a:cubicBezTo>
                      <a:pt x="73" y="17"/>
                      <a:pt x="71" y="14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1740"/>
              <p:cNvSpPr>
                <a:spLocks noChangeArrowheads="1"/>
              </p:cNvSpPr>
              <p:nvPr/>
            </p:nvSpPr>
            <p:spPr bwMode="auto">
              <a:xfrm>
                <a:off x="5013" y="2565"/>
                <a:ext cx="20" cy="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1741"/>
              <p:cNvSpPr>
                <a:spLocks/>
              </p:cNvSpPr>
              <p:nvPr/>
            </p:nvSpPr>
            <p:spPr bwMode="auto">
              <a:xfrm>
                <a:off x="5013" y="2546"/>
                <a:ext cx="20" cy="15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1742"/>
              <p:cNvSpPr>
                <a:spLocks noEditPoints="1"/>
              </p:cNvSpPr>
              <p:nvPr/>
            </p:nvSpPr>
            <p:spPr bwMode="auto">
              <a:xfrm>
                <a:off x="4056" y="1760"/>
                <a:ext cx="22" cy="21"/>
              </a:xfrm>
              <a:custGeom>
                <a:avLst/>
                <a:gdLst>
                  <a:gd name="T0" fmla="*/ 94 w 94"/>
                  <a:gd name="T1" fmla="*/ 89 h 89"/>
                  <a:gd name="T2" fmla="*/ 0 w 94"/>
                  <a:gd name="T3" fmla="*/ 52 h 89"/>
                  <a:gd name="T4" fmla="*/ 0 w 94"/>
                  <a:gd name="T5" fmla="*/ 39 h 89"/>
                  <a:gd name="T6" fmla="*/ 94 w 94"/>
                  <a:gd name="T7" fmla="*/ 0 h 89"/>
                  <a:gd name="T8" fmla="*/ 94 w 94"/>
                  <a:gd name="T9" fmla="*/ 14 h 89"/>
                  <a:gd name="T10" fmla="*/ 66 w 94"/>
                  <a:gd name="T11" fmla="*/ 25 h 89"/>
                  <a:gd name="T12" fmla="*/ 66 w 94"/>
                  <a:gd name="T13" fmla="*/ 65 h 89"/>
                  <a:gd name="T14" fmla="*/ 94 w 94"/>
                  <a:gd name="T15" fmla="*/ 75 h 89"/>
                  <a:gd name="T16" fmla="*/ 94 w 94"/>
                  <a:gd name="T17" fmla="*/ 89 h 89"/>
                  <a:gd name="T18" fmla="*/ 56 w 94"/>
                  <a:gd name="T19" fmla="*/ 61 h 89"/>
                  <a:gd name="T20" fmla="*/ 56 w 94"/>
                  <a:gd name="T21" fmla="*/ 29 h 89"/>
                  <a:gd name="T22" fmla="*/ 29 w 94"/>
                  <a:gd name="T23" fmla="*/ 39 h 89"/>
                  <a:gd name="T24" fmla="*/ 10 w 94"/>
                  <a:gd name="T25" fmla="*/ 46 h 89"/>
                  <a:gd name="T26" fmla="*/ 28 w 94"/>
                  <a:gd name="T27" fmla="*/ 51 h 89"/>
                  <a:gd name="T28" fmla="*/ 56 w 94"/>
                  <a:gd name="T29" fmla="*/ 6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89">
                    <a:moveTo>
                      <a:pt x="94" y="89"/>
                    </a:moveTo>
                    <a:lnTo>
                      <a:pt x="0" y="52"/>
                    </a:lnTo>
                    <a:lnTo>
                      <a:pt x="0" y="39"/>
                    </a:lnTo>
                    <a:lnTo>
                      <a:pt x="94" y="0"/>
                    </a:lnTo>
                    <a:lnTo>
                      <a:pt x="94" y="14"/>
                    </a:lnTo>
                    <a:lnTo>
                      <a:pt x="66" y="25"/>
                    </a:lnTo>
                    <a:lnTo>
                      <a:pt x="66" y="65"/>
                    </a:lnTo>
                    <a:lnTo>
                      <a:pt x="94" y="75"/>
                    </a:lnTo>
                    <a:lnTo>
                      <a:pt x="94" y="89"/>
                    </a:lnTo>
                    <a:close/>
                    <a:moveTo>
                      <a:pt x="56" y="61"/>
                    </a:moveTo>
                    <a:lnTo>
                      <a:pt x="56" y="29"/>
                    </a:lnTo>
                    <a:lnTo>
                      <a:pt x="29" y="39"/>
                    </a:lnTo>
                    <a:cubicBezTo>
                      <a:pt x="21" y="42"/>
                      <a:pt x="15" y="44"/>
                      <a:pt x="10" y="46"/>
                    </a:cubicBezTo>
                    <a:cubicBezTo>
                      <a:pt x="16" y="47"/>
                      <a:pt x="22" y="49"/>
                      <a:pt x="28" y="51"/>
                    </a:cubicBez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1743"/>
              <p:cNvSpPr>
                <a:spLocks noEditPoints="1"/>
              </p:cNvSpPr>
              <p:nvPr/>
            </p:nvSpPr>
            <p:spPr bwMode="auto">
              <a:xfrm>
                <a:off x="4056" y="1739"/>
                <a:ext cx="22" cy="19"/>
              </a:xfrm>
              <a:custGeom>
                <a:avLst/>
                <a:gdLst>
                  <a:gd name="T0" fmla="*/ 94 w 94"/>
                  <a:gd name="T1" fmla="*/ 84 h 84"/>
                  <a:gd name="T2" fmla="*/ 0 w 94"/>
                  <a:gd name="T3" fmla="*/ 84 h 84"/>
                  <a:gd name="T4" fmla="*/ 0 w 94"/>
                  <a:gd name="T5" fmla="*/ 42 h 84"/>
                  <a:gd name="T6" fmla="*/ 2 w 94"/>
                  <a:gd name="T7" fmla="*/ 22 h 84"/>
                  <a:gd name="T8" fmla="*/ 11 w 94"/>
                  <a:gd name="T9" fmla="*/ 12 h 84"/>
                  <a:gd name="T10" fmla="*/ 26 w 94"/>
                  <a:gd name="T11" fmla="*/ 8 h 84"/>
                  <a:gd name="T12" fmla="*/ 43 w 94"/>
                  <a:gd name="T13" fmla="*/ 14 h 84"/>
                  <a:gd name="T14" fmla="*/ 51 w 94"/>
                  <a:gd name="T15" fmla="*/ 35 h 84"/>
                  <a:gd name="T16" fmla="*/ 56 w 94"/>
                  <a:gd name="T17" fmla="*/ 27 h 84"/>
                  <a:gd name="T18" fmla="*/ 69 w 94"/>
                  <a:gd name="T19" fmla="*/ 17 h 84"/>
                  <a:gd name="T20" fmla="*/ 94 w 94"/>
                  <a:gd name="T21" fmla="*/ 0 h 84"/>
                  <a:gd name="T22" fmla="*/ 94 w 94"/>
                  <a:gd name="T23" fmla="*/ 16 h 84"/>
                  <a:gd name="T24" fmla="*/ 75 w 94"/>
                  <a:gd name="T25" fmla="*/ 28 h 84"/>
                  <a:gd name="T26" fmla="*/ 62 w 94"/>
                  <a:gd name="T27" fmla="*/ 37 h 84"/>
                  <a:gd name="T28" fmla="*/ 55 w 94"/>
                  <a:gd name="T29" fmla="*/ 44 h 84"/>
                  <a:gd name="T30" fmla="*/ 53 w 94"/>
                  <a:gd name="T31" fmla="*/ 50 h 84"/>
                  <a:gd name="T32" fmla="*/ 52 w 94"/>
                  <a:gd name="T33" fmla="*/ 57 h 84"/>
                  <a:gd name="T34" fmla="*/ 52 w 94"/>
                  <a:gd name="T35" fmla="*/ 71 h 84"/>
                  <a:gd name="T36" fmla="*/ 94 w 94"/>
                  <a:gd name="T37" fmla="*/ 71 h 84"/>
                  <a:gd name="T38" fmla="*/ 94 w 94"/>
                  <a:gd name="T39" fmla="*/ 84 h 84"/>
                  <a:gd name="T40" fmla="*/ 42 w 94"/>
                  <a:gd name="T41" fmla="*/ 71 h 84"/>
                  <a:gd name="T42" fmla="*/ 42 w 94"/>
                  <a:gd name="T43" fmla="*/ 44 h 84"/>
                  <a:gd name="T44" fmla="*/ 40 w 94"/>
                  <a:gd name="T45" fmla="*/ 31 h 84"/>
                  <a:gd name="T46" fmla="*/ 34 w 94"/>
                  <a:gd name="T47" fmla="*/ 23 h 84"/>
                  <a:gd name="T48" fmla="*/ 26 w 94"/>
                  <a:gd name="T49" fmla="*/ 21 h 84"/>
                  <a:gd name="T50" fmla="*/ 15 w 94"/>
                  <a:gd name="T51" fmla="*/ 26 h 84"/>
                  <a:gd name="T52" fmla="*/ 10 w 94"/>
                  <a:gd name="T53" fmla="*/ 41 h 84"/>
                  <a:gd name="T54" fmla="*/ 10 w 94"/>
                  <a:gd name="T55" fmla="*/ 71 h 84"/>
                  <a:gd name="T56" fmla="*/ 42 w 94"/>
                  <a:gd name="T57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4" h="84">
                    <a:moveTo>
                      <a:pt x="94" y="84"/>
                    </a:moveTo>
                    <a:lnTo>
                      <a:pt x="0" y="84"/>
                    </a:lnTo>
                    <a:lnTo>
                      <a:pt x="0" y="42"/>
                    </a:lnTo>
                    <a:cubicBezTo>
                      <a:pt x="0" y="33"/>
                      <a:pt x="1" y="27"/>
                      <a:pt x="2" y="22"/>
                    </a:cubicBezTo>
                    <a:cubicBezTo>
                      <a:pt x="4" y="18"/>
                      <a:pt x="7" y="14"/>
                      <a:pt x="11" y="12"/>
                    </a:cubicBezTo>
                    <a:cubicBezTo>
                      <a:pt x="16" y="9"/>
                      <a:pt x="20" y="8"/>
                      <a:pt x="26" y="8"/>
                    </a:cubicBezTo>
                    <a:cubicBezTo>
                      <a:pt x="32" y="8"/>
                      <a:pt x="38" y="10"/>
                      <a:pt x="43" y="14"/>
                    </a:cubicBezTo>
                    <a:cubicBezTo>
                      <a:pt x="47" y="19"/>
                      <a:pt x="50" y="25"/>
                      <a:pt x="51" y="35"/>
                    </a:cubicBezTo>
                    <a:cubicBezTo>
                      <a:pt x="53" y="31"/>
                      <a:pt x="55" y="29"/>
                      <a:pt x="56" y="27"/>
                    </a:cubicBezTo>
                    <a:cubicBezTo>
                      <a:pt x="59" y="23"/>
                      <a:pt x="64" y="20"/>
                      <a:pt x="69" y="17"/>
                    </a:cubicBezTo>
                    <a:lnTo>
                      <a:pt x="94" y="0"/>
                    </a:lnTo>
                    <a:lnTo>
                      <a:pt x="94" y="16"/>
                    </a:lnTo>
                    <a:lnTo>
                      <a:pt x="75" y="28"/>
                    </a:lnTo>
                    <a:cubicBezTo>
                      <a:pt x="69" y="32"/>
                      <a:pt x="65" y="35"/>
                      <a:pt x="62" y="37"/>
                    </a:cubicBezTo>
                    <a:cubicBezTo>
                      <a:pt x="59" y="40"/>
                      <a:pt x="57" y="42"/>
                      <a:pt x="55" y="44"/>
                    </a:cubicBezTo>
                    <a:cubicBezTo>
                      <a:pt x="54" y="46"/>
                      <a:pt x="53" y="48"/>
                      <a:pt x="53" y="50"/>
                    </a:cubicBezTo>
                    <a:cubicBezTo>
                      <a:pt x="53" y="51"/>
                      <a:pt x="52" y="53"/>
                      <a:pt x="52" y="57"/>
                    </a:cubicBezTo>
                    <a:lnTo>
                      <a:pt x="52" y="71"/>
                    </a:lnTo>
                    <a:lnTo>
                      <a:pt x="94" y="71"/>
                    </a:lnTo>
                    <a:lnTo>
                      <a:pt x="94" y="84"/>
                    </a:lnTo>
                    <a:close/>
                    <a:moveTo>
                      <a:pt x="42" y="71"/>
                    </a:moveTo>
                    <a:lnTo>
                      <a:pt x="42" y="44"/>
                    </a:lnTo>
                    <a:cubicBezTo>
                      <a:pt x="42" y="38"/>
                      <a:pt x="41" y="34"/>
                      <a:pt x="40" y="31"/>
                    </a:cubicBezTo>
                    <a:cubicBezTo>
                      <a:pt x="39" y="27"/>
                      <a:pt x="37" y="25"/>
                      <a:pt x="34" y="23"/>
                    </a:cubicBezTo>
                    <a:cubicBezTo>
                      <a:pt x="32" y="22"/>
                      <a:pt x="29" y="21"/>
                      <a:pt x="26" y="21"/>
                    </a:cubicBezTo>
                    <a:cubicBezTo>
                      <a:pt x="21" y="21"/>
                      <a:pt x="17" y="22"/>
                      <a:pt x="15" y="26"/>
                    </a:cubicBezTo>
                    <a:cubicBezTo>
                      <a:pt x="12" y="29"/>
                      <a:pt x="10" y="34"/>
                      <a:pt x="10" y="41"/>
                    </a:cubicBezTo>
                    <a:lnTo>
                      <a:pt x="10" y="71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1744"/>
              <p:cNvSpPr>
                <a:spLocks/>
              </p:cNvSpPr>
              <p:nvPr/>
            </p:nvSpPr>
            <p:spPr bwMode="auto">
              <a:xfrm>
                <a:off x="4056" y="1720"/>
                <a:ext cx="22" cy="16"/>
              </a:xfrm>
              <a:custGeom>
                <a:avLst/>
                <a:gdLst>
                  <a:gd name="T0" fmla="*/ 94 w 94"/>
                  <a:gd name="T1" fmla="*/ 71 h 71"/>
                  <a:gd name="T2" fmla="*/ 0 w 94"/>
                  <a:gd name="T3" fmla="*/ 71 h 71"/>
                  <a:gd name="T4" fmla="*/ 0 w 94"/>
                  <a:gd name="T5" fmla="*/ 2 h 71"/>
                  <a:gd name="T6" fmla="*/ 11 w 94"/>
                  <a:gd name="T7" fmla="*/ 2 h 71"/>
                  <a:gd name="T8" fmla="*/ 11 w 94"/>
                  <a:gd name="T9" fmla="*/ 58 h 71"/>
                  <a:gd name="T10" fmla="*/ 40 w 94"/>
                  <a:gd name="T11" fmla="*/ 58 h 71"/>
                  <a:gd name="T12" fmla="*/ 40 w 94"/>
                  <a:gd name="T13" fmla="*/ 6 h 71"/>
                  <a:gd name="T14" fmla="*/ 51 w 94"/>
                  <a:gd name="T15" fmla="*/ 6 h 71"/>
                  <a:gd name="T16" fmla="*/ 51 w 94"/>
                  <a:gd name="T17" fmla="*/ 58 h 71"/>
                  <a:gd name="T18" fmla="*/ 83 w 94"/>
                  <a:gd name="T19" fmla="*/ 58 h 71"/>
                  <a:gd name="T20" fmla="*/ 83 w 94"/>
                  <a:gd name="T21" fmla="*/ 0 h 71"/>
                  <a:gd name="T22" fmla="*/ 94 w 94"/>
                  <a:gd name="T23" fmla="*/ 0 h 71"/>
                  <a:gd name="T24" fmla="*/ 94 w 94"/>
                  <a:gd name="T2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71">
                    <a:moveTo>
                      <a:pt x="94" y="71"/>
                    </a:moveTo>
                    <a:lnTo>
                      <a:pt x="0" y="71"/>
                    </a:lnTo>
                    <a:lnTo>
                      <a:pt x="0" y="2"/>
                    </a:lnTo>
                    <a:lnTo>
                      <a:pt x="11" y="2"/>
                    </a:lnTo>
                    <a:lnTo>
                      <a:pt x="11" y="58"/>
                    </a:lnTo>
                    <a:lnTo>
                      <a:pt x="40" y="58"/>
                    </a:lnTo>
                    <a:lnTo>
                      <a:pt x="40" y="6"/>
                    </a:lnTo>
                    <a:lnTo>
                      <a:pt x="51" y="6"/>
                    </a:lnTo>
                    <a:lnTo>
                      <a:pt x="51" y="58"/>
                    </a:lnTo>
                    <a:lnTo>
                      <a:pt x="83" y="58"/>
                    </a:lnTo>
                    <a:lnTo>
                      <a:pt x="83" y="0"/>
                    </a:lnTo>
                    <a:lnTo>
                      <a:pt x="94" y="0"/>
                    </a:lnTo>
                    <a:lnTo>
                      <a:pt x="94" y="7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1745"/>
              <p:cNvSpPr>
                <a:spLocks/>
              </p:cNvSpPr>
              <p:nvPr/>
            </p:nvSpPr>
            <p:spPr bwMode="auto">
              <a:xfrm>
                <a:off x="4056" y="1702"/>
                <a:ext cx="22" cy="14"/>
              </a:xfrm>
              <a:custGeom>
                <a:avLst/>
                <a:gdLst>
                  <a:gd name="T0" fmla="*/ 94 w 94"/>
                  <a:gd name="T1" fmla="*/ 64 h 64"/>
                  <a:gd name="T2" fmla="*/ 0 w 94"/>
                  <a:gd name="T3" fmla="*/ 64 h 64"/>
                  <a:gd name="T4" fmla="*/ 0 w 94"/>
                  <a:gd name="T5" fmla="*/ 0 h 64"/>
                  <a:gd name="T6" fmla="*/ 11 w 94"/>
                  <a:gd name="T7" fmla="*/ 0 h 64"/>
                  <a:gd name="T8" fmla="*/ 11 w 94"/>
                  <a:gd name="T9" fmla="*/ 52 h 64"/>
                  <a:gd name="T10" fmla="*/ 40 w 94"/>
                  <a:gd name="T11" fmla="*/ 52 h 64"/>
                  <a:gd name="T12" fmla="*/ 40 w 94"/>
                  <a:gd name="T13" fmla="*/ 7 h 64"/>
                  <a:gd name="T14" fmla="*/ 51 w 94"/>
                  <a:gd name="T15" fmla="*/ 7 h 64"/>
                  <a:gd name="T16" fmla="*/ 51 w 94"/>
                  <a:gd name="T17" fmla="*/ 52 h 64"/>
                  <a:gd name="T18" fmla="*/ 94 w 94"/>
                  <a:gd name="T19" fmla="*/ 52 h 64"/>
                  <a:gd name="T20" fmla="*/ 94 w 94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64">
                    <a:moveTo>
                      <a:pt x="94" y="64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11" y="0"/>
                    </a:lnTo>
                    <a:lnTo>
                      <a:pt x="11" y="52"/>
                    </a:lnTo>
                    <a:lnTo>
                      <a:pt x="40" y="52"/>
                    </a:lnTo>
                    <a:lnTo>
                      <a:pt x="40" y="7"/>
                    </a:lnTo>
                    <a:lnTo>
                      <a:pt x="51" y="7"/>
                    </a:lnTo>
                    <a:lnTo>
                      <a:pt x="51" y="52"/>
                    </a:lnTo>
                    <a:lnTo>
                      <a:pt x="94" y="52"/>
                    </a:lnTo>
                    <a:lnTo>
                      <a:pt x="94" y="6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1746"/>
              <p:cNvSpPr>
                <a:spLocks/>
              </p:cNvSpPr>
              <p:nvPr/>
            </p:nvSpPr>
            <p:spPr bwMode="auto">
              <a:xfrm>
                <a:off x="3941" y="1740"/>
                <a:ext cx="22" cy="18"/>
              </a:xfrm>
              <a:custGeom>
                <a:avLst/>
                <a:gdLst>
                  <a:gd name="T0" fmla="*/ 66 w 98"/>
                  <a:gd name="T1" fmla="*/ 76 h 76"/>
                  <a:gd name="T2" fmla="*/ 65 w 98"/>
                  <a:gd name="T3" fmla="*/ 64 h 76"/>
                  <a:gd name="T4" fmla="*/ 77 w 98"/>
                  <a:gd name="T5" fmla="*/ 60 h 76"/>
                  <a:gd name="T6" fmla="*/ 84 w 98"/>
                  <a:gd name="T7" fmla="*/ 50 h 76"/>
                  <a:gd name="T8" fmla="*/ 87 w 98"/>
                  <a:gd name="T9" fmla="*/ 36 h 76"/>
                  <a:gd name="T10" fmla="*/ 85 w 98"/>
                  <a:gd name="T11" fmla="*/ 23 h 76"/>
                  <a:gd name="T12" fmla="*/ 79 w 98"/>
                  <a:gd name="T13" fmla="*/ 15 h 76"/>
                  <a:gd name="T14" fmla="*/ 71 w 98"/>
                  <a:gd name="T15" fmla="*/ 12 h 76"/>
                  <a:gd name="T16" fmla="*/ 63 w 98"/>
                  <a:gd name="T17" fmla="*/ 15 h 76"/>
                  <a:gd name="T18" fmla="*/ 57 w 98"/>
                  <a:gd name="T19" fmla="*/ 23 h 76"/>
                  <a:gd name="T20" fmla="*/ 53 w 98"/>
                  <a:gd name="T21" fmla="*/ 40 h 76"/>
                  <a:gd name="T22" fmla="*/ 47 w 98"/>
                  <a:gd name="T23" fmla="*/ 59 h 76"/>
                  <a:gd name="T24" fmla="*/ 38 w 98"/>
                  <a:gd name="T25" fmla="*/ 69 h 76"/>
                  <a:gd name="T26" fmla="*/ 26 w 98"/>
                  <a:gd name="T27" fmla="*/ 72 h 76"/>
                  <a:gd name="T28" fmla="*/ 13 w 98"/>
                  <a:gd name="T29" fmla="*/ 68 h 76"/>
                  <a:gd name="T30" fmla="*/ 3 w 98"/>
                  <a:gd name="T31" fmla="*/ 56 h 76"/>
                  <a:gd name="T32" fmla="*/ 0 w 98"/>
                  <a:gd name="T33" fmla="*/ 39 h 76"/>
                  <a:gd name="T34" fmla="*/ 4 w 98"/>
                  <a:gd name="T35" fmla="*/ 20 h 76"/>
                  <a:gd name="T36" fmla="*/ 14 w 98"/>
                  <a:gd name="T37" fmla="*/ 8 h 76"/>
                  <a:gd name="T38" fmla="*/ 28 w 98"/>
                  <a:gd name="T39" fmla="*/ 3 h 76"/>
                  <a:gd name="T40" fmla="*/ 29 w 98"/>
                  <a:gd name="T41" fmla="*/ 15 h 76"/>
                  <a:gd name="T42" fmla="*/ 16 w 98"/>
                  <a:gd name="T43" fmla="*/ 22 h 76"/>
                  <a:gd name="T44" fmla="*/ 11 w 98"/>
                  <a:gd name="T45" fmla="*/ 38 h 76"/>
                  <a:gd name="T46" fmla="*/ 15 w 98"/>
                  <a:gd name="T47" fmla="*/ 55 h 76"/>
                  <a:gd name="T48" fmla="*/ 25 w 98"/>
                  <a:gd name="T49" fmla="*/ 60 h 76"/>
                  <a:gd name="T50" fmla="*/ 34 w 98"/>
                  <a:gd name="T51" fmla="*/ 56 h 76"/>
                  <a:gd name="T52" fmla="*/ 41 w 98"/>
                  <a:gd name="T53" fmla="*/ 37 h 76"/>
                  <a:gd name="T54" fmla="*/ 47 w 98"/>
                  <a:gd name="T55" fmla="*/ 16 h 76"/>
                  <a:gd name="T56" fmla="*/ 56 w 98"/>
                  <a:gd name="T57" fmla="*/ 4 h 76"/>
                  <a:gd name="T58" fmla="*/ 70 w 98"/>
                  <a:gd name="T59" fmla="*/ 0 h 76"/>
                  <a:gd name="T60" fmla="*/ 84 w 98"/>
                  <a:gd name="T61" fmla="*/ 5 h 76"/>
                  <a:gd name="T62" fmla="*/ 94 w 98"/>
                  <a:gd name="T63" fmla="*/ 17 h 76"/>
                  <a:gd name="T64" fmla="*/ 98 w 98"/>
                  <a:gd name="T65" fmla="*/ 35 h 76"/>
                  <a:gd name="T66" fmla="*/ 94 w 98"/>
                  <a:gd name="T67" fmla="*/ 57 h 76"/>
                  <a:gd name="T68" fmla="*/ 83 w 98"/>
                  <a:gd name="T69" fmla="*/ 70 h 76"/>
                  <a:gd name="T70" fmla="*/ 66 w 98"/>
                  <a:gd name="T7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76">
                    <a:moveTo>
                      <a:pt x="66" y="76"/>
                    </a:moveTo>
                    <a:lnTo>
                      <a:pt x="65" y="64"/>
                    </a:lnTo>
                    <a:cubicBezTo>
                      <a:pt x="70" y="63"/>
                      <a:pt x="74" y="62"/>
                      <a:pt x="77" y="60"/>
                    </a:cubicBezTo>
                    <a:cubicBezTo>
                      <a:pt x="80" y="58"/>
                      <a:pt x="82" y="55"/>
                      <a:pt x="84" y="50"/>
                    </a:cubicBezTo>
                    <a:cubicBezTo>
                      <a:pt x="86" y="46"/>
                      <a:pt x="87" y="41"/>
                      <a:pt x="87" y="36"/>
                    </a:cubicBezTo>
                    <a:cubicBezTo>
                      <a:pt x="87" y="31"/>
                      <a:pt x="86" y="27"/>
                      <a:pt x="85" y="23"/>
                    </a:cubicBezTo>
                    <a:cubicBezTo>
                      <a:pt x="83" y="19"/>
                      <a:pt x="81" y="17"/>
                      <a:pt x="79" y="15"/>
                    </a:cubicBezTo>
                    <a:cubicBezTo>
                      <a:pt x="76" y="13"/>
                      <a:pt x="74" y="12"/>
                      <a:pt x="71" y="12"/>
                    </a:cubicBezTo>
                    <a:cubicBezTo>
                      <a:pt x="68" y="12"/>
                      <a:pt x="65" y="13"/>
                      <a:pt x="63" y="15"/>
                    </a:cubicBezTo>
                    <a:cubicBezTo>
                      <a:pt x="61" y="17"/>
                      <a:pt x="59" y="19"/>
                      <a:pt x="57" y="23"/>
                    </a:cubicBezTo>
                    <a:cubicBezTo>
                      <a:pt x="56" y="26"/>
                      <a:pt x="55" y="32"/>
                      <a:pt x="53" y="40"/>
                    </a:cubicBezTo>
                    <a:cubicBezTo>
                      <a:pt x="51" y="49"/>
                      <a:pt x="49" y="55"/>
                      <a:pt x="47" y="59"/>
                    </a:cubicBezTo>
                    <a:cubicBezTo>
                      <a:pt x="45" y="63"/>
                      <a:pt x="42" y="66"/>
                      <a:pt x="38" y="69"/>
                    </a:cubicBezTo>
                    <a:cubicBezTo>
                      <a:pt x="35" y="71"/>
                      <a:pt x="31" y="72"/>
                      <a:pt x="26" y="72"/>
                    </a:cubicBezTo>
                    <a:cubicBezTo>
                      <a:pt x="22" y="72"/>
                      <a:pt x="17" y="71"/>
                      <a:pt x="13" y="68"/>
                    </a:cubicBezTo>
                    <a:cubicBezTo>
                      <a:pt x="9" y="65"/>
                      <a:pt x="6" y="61"/>
                      <a:pt x="3" y="56"/>
                    </a:cubicBezTo>
                    <a:cubicBezTo>
                      <a:pt x="1" y="51"/>
                      <a:pt x="0" y="45"/>
                      <a:pt x="0" y="39"/>
                    </a:cubicBezTo>
                    <a:cubicBezTo>
                      <a:pt x="0" y="32"/>
                      <a:pt x="1" y="25"/>
                      <a:pt x="4" y="20"/>
                    </a:cubicBezTo>
                    <a:cubicBezTo>
                      <a:pt x="6" y="15"/>
                      <a:pt x="9" y="11"/>
                      <a:pt x="14" y="8"/>
                    </a:cubicBezTo>
                    <a:cubicBezTo>
                      <a:pt x="18" y="5"/>
                      <a:pt x="23" y="3"/>
                      <a:pt x="28" y="3"/>
                    </a:cubicBezTo>
                    <a:lnTo>
                      <a:pt x="29" y="15"/>
                    </a:lnTo>
                    <a:cubicBezTo>
                      <a:pt x="23" y="16"/>
                      <a:pt x="19" y="18"/>
                      <a:pt x="16" y="22"/>
                    </a:cubicBezTo>
                    <a:cubicBezTo>
                      <a:pt x="13" y="25"/>
                      <a:pt x="11" y="31"/>
                      <a:pt x="11" y="38"/>
                    </a:cubicBezTo>
                    <a:cubicBezTo>
                      <a:pt x="11" y="46"/>
                      <a:pt x="13" y="51"/>
                      <a:pt x="15" y="55"/>
                    </a:cubicBezTo>
                    <a:cubicBezTo>
                      <a:pt x="18" y="58"/>
                      <a:pt x="22" y="60"/>
                      <a:pt x="25" y="60"/>
                    </a:cubicBezTo>
                    <a:cubicBezTo>
                      <a:pt x="29" y="60"/>
                      <a:pt x="32" y="59"/>
                      <a:pt x="34" y="56"/>
                    </a:cubicBezTo>
                    <a:cubicBezTo>
                      <a:pt x="36" y="54"/>
                      <a:pt x="38" y="47"/>
                      <a:pt x="41" y="37"/>
                    </a:cubicBezTo>
                    <a:cubicBezTo>
                      <a:pt x="43" y="27"/>
                      <a:pt x="45" y="20"/>
                      <a:pt x="47" y="16"/>
                    </a:cubicBezTo>
                    <a:cubicBezTo>
                      <a:pt x="49" y="11"/>
                      <a:pt x="52" y="7"/>
                      <a:pt x="56" y="4"/>
                    </a:cubicBezTo>
                    <a:cubicBezTo>
                      <a:pt x="60" y="2"/>
                      <a:pt x="65" y="0"/>
                      <a:pt x="70" y="0"/>
                    </a:cubicBezTo>
                    <a:cubicBezTo>
                      <a:pt x="75" y="0"/>
                      <a:pt x="80" y="2"/>
                      <a:pt x="84" y="5"/>
                    </a:cubicBezTo>
                    <a:cubicBezTo>
                      <a:pt x="88" y="7"/>
                      <a:pt x="92" y="12"/>
                      <a:pt x="94" y="17"/>
                    </a:cubicBezTo>
                    <a:cubicBezTo>
                      <a:pt x="97" y="22"/>
                      <a:pt x="98" y="28"/>
                      <a:pt x="98" y="35"/>
                    </a:cubicBezTo>
                    <a:cubicBezTo>
                      <a:pt x="98" y="44"/>
                      <a:pt x="97" y="51"/>
                      <a:pt x="94" y="57"/>
                    </a:cubicBezTo>
                    <a:cubicBezTo>
                      <a:pt x="92" y="63"/>
                      <a:pt x="88" y="67"/>
                      <a:pt x="83" y="70"/>
                    </a:cubicBezTo>
                    <a:cubicBezTo>
                      <a:pt x="78" y="74"/>
                      <a:pt x="72" y="75"/>
                      <a:pt x="6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1747"/>
              <p:cNvSpPr>
                <a:spLocks/>
              </p:cNvSpPr>
              <p:nvPr/>
            </p:nvSpPr>
            <p:spPr bwMode="auto">
              <a:xfrm>
                <a:off x="3941" y="1718"/>
                <a:ext cx="22" cy="19"/>
              </a:xfrm>
              <a:custGeom>
                <a:avLst/>
                <a:gdLst>
                  <a:gd name="T0" fmla="*/ 63 w 98"/>
                  <a:gd name="T1" fmla="*/ 12 h 84"/>
                  <a:gd name="T2" fmla="*/ 66 w 98"/>
                  <a:gd name="T3" fmla="*/ 0 h 84"/>
                  <a:gd name="T4" fmla="*/ 90 w 98"/>
                  <a:gd name="T5" fmla="*/ 14 h 84"/>
                  <a:gd name="T6" fmla="*/ 98 w 98"/>
                  <a:gd name="T7" fmla="*/ 39 h 84"/>
                  <a:gd name="T8" fmla="*/ 92 w 98"/>
                  <a:gd name="T9" fmla="*/ 64 h 84"/>
                  <a:gd name="T10" fmla="*/ 74 w 98"/>
                  <a:gd name="T11" fmla="*/ 79 h 84"/>
                  <a:gd name="T12" fmla="*/ 48 w 98"/>
                  <a:gd name="T13" fmla="*/ 84 h 84"/>
                  <a:gd name="T14" fmla="*/ 23 w 98"/>
                  <a:gd name="T15" fmla="*/ 78 h 84"/>
                  <a:gd name="T16" fmla="*/ 6 w 98"/>
                  <a:gd name="T17" fmla="*/ 62 h 84"/>
                  <a:gd name="T18" fmla="*/ 0 w 98"/>
                  <a:gd name="T19" fmla="*/ 39 h 84"/>
                  <a:gd name="T20" fmla="*/ 7 w 98"/>
                  <a:gd name="T21" fmla="*/ 15 h 84"/>
                  <a:gd name="T22" fmla="*/ 28 w 98"/>
                  <a:gd name="T23" fmla="*/ 1 h 84"/>
                  <a:gd name="T24" fmla="*/ 31 w 98"/>
                  <a:gd name="T25" fmla="*/ 14 h 84"/>
                  <a:gd name="T26" fmla="*/ 16 w 98"/>
                  <a:gd name="T27" fmla="*/ 23 h 84"/>
                  <a:gd name="T28" fmla="*/ 11 w 98"/>
                  <a:gd name="T29" fmla="*/ 39 h 84"/>
                  <a:gd name="T30" fmla="*/ 16 w 98"/>
                  <a:gd name="T31" fmla="*/ 57 h 84"/>
                  <a:gd name="T32" fmla="*/ 30 w 98"/>
                  <a:gd name="T33" fmla="*/ 68 h 84"/>
                  <a:gd name="T34" fmla="*/ 48 w 98"/>
                  <a:gd name="T35" fmla="*/ 71 h 84"/>
                  <a:gd name="T36" fmla="*/ 69 w 98"/>
                  <a:gd name="T37" fmla="*/ 67 h 84"/>
                  <a:gd name="T38" fmla="*/ 83 w 98"/>
                  <a:gd name="T39" fmla="*/ 56 h 84"/>
                  <a:gd name="T40" fmla="*/ 87 w 98"/>
                  <a:gd name="T41" fmla="*/ 40 h 84"/>
                  <a:gd name="T42" fmla="*/ 81 w 98"/>
                  <a:gd name="T43" fmla="*/ 22 h 84"/>
                  <a:gd name="T44" fmla="*/ 63 w 98"/>
                  <a:gd name="T45" fmla="*/ 1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8" h="84">
                    <a:moveTo>
                      <a:pt x="63" y="12"/>
                    </a:moveTo>
                    <a:lnTo>
                      <a:pt x="66" y="0"/>
                    </a:lnTo>
                    <a:cubicBezTo>
                      <a:pt x="77" y="2"/>
                      <a:pt x="85" y="7"/>
                      <a:pt x="90" y="14"/>
                    </a:cubicBezTo>
                    <a:cubicBezTo>
                      <a:pt x="95" y="21"/>
                      <a:pt x="98" y="29"/>
                      <a:pt x="98" y="39"/>
                    </a:cubicBezTo>
                    <a:cubicBezTo>
                      <a:pt x="98" y="49"/>
                      <a:pt x="96" y="58"/>
                      <a:pt x="92" y="64"/>
                    </a:cubicBezTo>
                    <a:cubicBezTo>
                      <a:pt x="88" y="70"/>
                      <a:pt x="82" y="75"/>
                      <a:pt x="74" y="79"/>
                    </a:cubicBezTo>
                    <a:cubicBezTo>
                      <a:pt x="66" y="82"/>
                      <a:pt x="57" y="84"/>
                      <a:pt x="48" y="84"/>
                    </a:cubicBezTo>
                    <a:cubicBezTo>
                      <a:pt x="39" y="84"/>
                      <a:pt x="30" y="82"/>
                      <a:pt x="23" y="78"/>
                    </a:cubicBezTo>
                    <a:cubicBezTo>
                      <a:pt x="15" y="74"/>
                      <a:pt x="10" y="69"/>
                      <a:pt x="6" y="62"/>
                    </a:cubicBezTo>
                    <a:cubicBezTo>
                      <a:pt x="2" y="55"/>
                      <a:pt x="0" y="47"/>
                      <a:pt x="0" y="39"/>
                    </a:cubicBezTo>
                    <a:cubicBezTo>
                      <a:pt x="0" y="29"/>
                      <a:pt x="3" y="21"/>
                      <a:pt x="7" y="15"/>
                    </a:cubicBezTo>
                    <a:cubicBezTo>
                      <a:pt x="12" y="9"/>
                      <a:pt x="19" y="4"/>
                      <a:pt x="28" y="1"/>
                    </a:cubicBezTo>
                    <a:lnTo>
                      <a:pt x="31" y="14"/>
                    </a:lnTo>
                    <a:cubicBezTo>
                      <a:pt x="24" y="16"/>
                      <a:pt x="19" y="19"/>
                      <a:pt x="16" y="23"/>
                    </a:cubicBezTo>
                    <a:cubicBezTo>
                      <a:pt x="12" y="28"/>
                      <a:pt x="11" y="33"/>
                      <a:pt x="11" y="39"/>
                    </a:cubicBezTo>
                    <a:cubicBezTo>
                      <a:pt x="11" y="46"/>
                      <a:pt x="13" y="52"/>
                      <a:pt x="16" y="57"/>
                    </a:cubicBezTo>
                    <a:cubicBezTo>
                      <a:pt x="20" y="62"/>
                      <a:pt x="24" y="66"/>
                      <a:pt x="30" y="68"/>
                    </a:cubicBezTo>
                    <a:cubicBezTo>
                      <a:pt x="36" y="70"/>
                      <a:pt x="42" y="71"/>
                      <a:pt x="48" y="71"/>
                    </a:cubicBezTo>
                    <a:cubicBezTo>
                      <a:pt x="56" y="71"/>
                      <a:pt x="63" y="69"/>
                      <a:pt x="69" y="67"/>
                    </a:cubicBezTo>
                    <a:cubicBezTo>
                      <a:pt x="75" y="65"/>
                      <a:pt x="80" y="61"/>
                      <a:pt x="83" y="56"/>
                    </a:cubicBezTo>
                    <a:cubicBezTo>
                      <a:pt x="86" y="51"/>
                      <a:pt x="87" y="46"/>
                      <a:pt x="87" y="40"/>
                    </a:cubicBezTo>
                    <a:cubicBezTo>
                      <a:pt x="87" y="33"/>
                      <a:pt x="85" y="27"/>
                      <a:pt x="81" y="22"/>
                    </a:cubicBezTo>
                    <a:cubicBezTo>
                      <a:pt x="77" y="17"/>
                      <a:pt x="71" y="14"/>
                      <a:pt x="63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1748"/>
              <p:cNvSpPr>
                <a:spLocks/>
              </p:cNvSpPr>
              <p:nvPr/>
            </p:nvSpPr>
            <p:spPr bwMode="auto">
              <a:xfrm>
                <a:off x="3941" y="1702"/>
                <a:ext cx="22" cy="13"/>
              </a:xfrm>
              <a:custGeom>
                <a:avLst/>
                <a:gdLst>
                  <a:gd name="T0" fmla="*/ 95 w 95"/>
                  <a:gd name="T1" fmla="*/ 59 h 59"/>
                  <a:gd name="T2" fmla="*/ 0 w 95"/>
                  <a:gd name="T3" fmla="*/ 59 h 59"/>
                  <a:gd name="T4" fmla="*/ 0 w 95"/>
                  <a:gd name="T5" fmla="*/ 46 h 59"/>
                  <a:gd name="T6" fmla="*/ 83 w 95"/>
                  <a:gd name="T7" fmla="*/ 46 h 59"/>
                  <a:gd name="T8" fmla="*/ 83 w 95"/>
                  <a:gd name="T9" fmla="*/ 0 h 59"/>
                  <a:gd name="T10" fmla="*/ 95 w 95"/>
                  <a:gd name="T11" fmla="*/ 0 h 59"/>
                  <a:gd name="T12" fmla="*/ 95 w 95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59">
                    <a:moveTo>
                      <a:pt x="95" y="59"/>
                    </a:moveTo>
                    <a:lnTo>
                      <a:pt x="0" y="59"/>
                    </a:lnTo>
                    <a:lnTo>
                      <a:pt x="0" y="46"/>
                    </a:lnTo>
                    <a:lnTo>
                      <a:pt x="83" y="46"/>
                    </a:lnTo>
                    <a:lnTo>
                      <a:pt x="83" y="0"/>
                    </a:lnTo>
                    <a:lnTo>
                      <a:pt x="95" y="0"/>
                    </a:lnTo>
                    <a:lnTo>
                      <a:pt x="95" y="5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1749"/>
              <p:cNvSpPr>
                <a:spLocks/>
              </p:cNvSpPr>
              <p:nvPr/>
            </p:nvSpPr>
            <p:spPr bwMode="auto">
              <a:xfrm>
                <a:off x="3998" y="1740"/>
                <a:ext cx="23" cy="18"/>
              </a:xfrm>
              <a:custGeom>
                <a:avLst/>
                <a:gdLst>
                  <a:gd name="T0" fmla="*/ 66 w 98"/>
                  <a:gd name="T1" fmla="*/ 76 h 76"/>
                  <a:gd name="T2" fmla="*/ 65 w 98"/>
                  <a:gd name="T3" fmla="*/ 64 h 76"/>
                  <a:gd name="T4" fmla="*/ 77 w 98"/>
                  <a:gd name="T5" fmla="*/ 60 h 76"/>
                  <a:gd name="T6" fmla="*/ 84 w 98"/>
                  <a:gd name="T7" fmla="*/ 50 h 76"/>
                  <a:gd name="T8" fmla="*/ 87 w 98"/>
                  <a:gd name="T9" fmla="*/ 36 h 76"/>
                  <a:gd name="T10" fmla="*/ 85 w 98"/>
                  <a:gd name="T11" fmla="*/ 23 h 76"/>
                  <a:gd name="T12" fmla="*/ 79 w 98"/>
                  <a:gd name="T13" fmla="*/ 15 h 76"/>
                  <a:gd name="T14" fmla="*/ 71 w 98"/>
                  <a:gd name="T15" fmla="*/ 12 h 76"/>
                  <a:gd name="T16" fmla="*/ 63 w 98"/>
                  <a:gd name="T17" fmla="*/ 15 h 76"/>
                  <a:gd name="T18" fmla="*/ 58 w 98"/>
                  <a:gd name="T19" fmla="*/ 23 h 76"/>
                  <a:gd name="T20" fmla="*/ 53 w 98"/>
                  <a:gd name="T21" fmla="*/ 40 h 76"/>
                  <a:gd name="T22" fmla="*/ 47 w 98"/>
                  <a:gd name="T23" fmla="*/ 59 h 76"/>
                  <a:gd name="T24" fmla="*/ 38 w 98"/>
                  <a:gd name="T25" fmla="*/ 69 h 76"/>
                  <a:gd name="T26" fmla="*/ 26 w 98"/>
                  <a:gd name="T27" fmla="*/ 72 h 76"/>
                  <a:gd name="T28" fmla="*/ 13 w 98"/>
                  <a:gd name="T29" fmla="*/ 68 h 76"/>
                  <a:gd name="T30" fmla="*/ 4 w 98"/>
                  <a:gd name="T31" fmla="*/ 56 h 76"/>
                  <a:gd name="T32" fmla="*/ 0 w 98"/>
                  <a:gd name="T33" fmla="*/ 39 h 76"/>
                  <a:gd name="T34" fmla="*/ 4 w 98"/>
                  <a:gd name="T35" fmla="*/ 20 h 76"/>
                  <a:gd name="T36" fmla="*/ 14 w 98"/>
                  <a:gd name="T37" fmla="*/ 8 h 76"/>
                  <a:gd name="T38" fmla="*/ 29 w 98"/>
                  <a:gd name="T39" fmla="*/ 3 h 76"/>
                  <a:gd name="T40" fmla="*/ 29 w 98"/>
                  <a:gd name="T41" fmla="*/ 15 h 76"/>
                  <a:gd name="T42" fmla="*/ 16 w 98"/>
                  <a:gd name="T43" fmla="*/ 22 h 76"/>
                  <a:gd name="T44" fmla="*/ 11 w 98"/>
                  <a:gd name="T45" fmla="*/ 38 h 76"/>
                  <a:gd name="T46" fmla="*/ 15 w 98"/>
                  <a:gd name="T47" fmla="*/ 55 h 76"/>
                  <a:gd name="T48" fmla="*/ 26 w 98"/>
                  <a:gd name="T49" fmla="*/ 60 h 76"/>
                  <a:gd name="T50" fmla="*/ 34 w 98"/>
                  <a:gd name="T51" fmla="*/ 56 h 76"/>
                  <a:gd name="T52" fmla="*/ 41 w 98"/>
                  <a:gd name="T53" fmla="*/ 37 h 76"/>
                  <a:gd name="T54" fmla="*/ 47 w 98"/>
                  <a:gd name="T55" fmla="*/ 16 h 76"/>
                  <a:gd name="T56" fmla="*/ 56 w 98"/>
                  <a:gd name="T57" fmla="*/ 4 h 76"/>
                  <a:gd name="T58" fmla="*/ 70 w 98"/>
                  <a:gd name="T59" fmla="*/ 0 h 76"/>
                  <a:gd name="T60" fmla="*/ 84 w 98"/>
                  <a:gd name="T61" fmla="*/ 5 h 76"/>
                  <a:gd name="T62" fmla="*/ 94 w 98"/>
                  <a:gd name="T63" fmla="*/ 17 h 76"/>
                  <a:gd name="T64" fmla="*/ 98 w 98"/>
                  <a:gd name="T65" fmla="*/ 35 h 76"/>
                  <a:gd name="T66" fmla="*/ 94 w 98"/>
                  <a:gd name="T67" fmla="*/ 57 h 76"/>
                  <a:gd name="T68" fmla="*/ 83 w 98"/>
                  <a:gd name="T69" fmla="*/ 70 h 76"/>
                  <a:gd name="T70" fmla="*/ 66 w 98"/>
                  <a:gd name="T7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76">
                    <a:moveTo>
                      <a:pt x="66" y="76"/>
                    </a:moveTo>
                    <a:lnTo>
                      <a:pt x="65" y="64"/>
                    </a:lnTo>
                    <a:cubicBezTo>
                      <a:pt x="70" y="63"/>
                      <a:pt x="74" y="62"/>
                      <a:pt x="77" y="60"/>
                    </a:cubicBezTo>
                    <a:cubicBezTo>
                      <a:pt x="80" y="58"/>
                      <a:pt x="82" y="55"/>
                      <a:pt x="84" y="50"/>
                    </a:cubicBezTo>
                    <a:cubicBezTo>
                      <a:pt x="86" y="46"/>
                      <a:pt x="87" y="41"/>
                      <a:pt x="87" y="36"/>
                    </a:cubicBezTo>
                    <a:cubicBezTo>
                      <a:pt x="87" y="31"/>
                      <a:pt x="86" y="27"/>
                      <a:pt x="85" y="23"/>
                    </a:cubicBezTo>
                    <a:cubicBezTo>
                      <a:pt x="83" y="19"/>
                      <a:pt x="81" y="17"/>
                      <a:pt x="79" y="15"/>
                    </a:cubicBezTo>
                    <a:cubicBezTo>
                      <a:pt x="77" y="13"/>
                      <a:pt x="74" y="12"/>
                      <a:pt x="71" y="12"/>
                    </a:cubicBezTo>
                    <a:cubicBezTo>
                      <a:pt x="68" y="12"/>
                      <a:pt x="65" y="13"/>
                      <a:pt x="63" y="15"/>
                    </a:cubicBezTo>
                    <a:cubicBezTo>
                      <a:pt x="61" y="17"/>
                      <a:pt x="59" y="19"/>
                      <a:pt x="58" y="23"/>
                    </a:cubicBezTo>
                    <a:cubicBezTo>
                      <a:pt x="57" y="26"/>
                      <a:pt x="55" y="32"/>
                      <a:pt x="53" y="40"/>
                    </a:cubicBezTo>
                    <a:cubicBezTo>
                      <a:pt x="51" y="49"/>
                      <a:pt x="49" y="55"/>
                      <a:pt x="47" y="59"/>
                    </a:cubicBezTo>
                    <a:cubicBezTo>
                      <a:pt x="45" y="63"/>
                      <a:pt x="42" y="66"/>
                      <a:pt x="38" y="69"/>
                    </a:cubicBezTo>
                    <a:cubicBezTo>
                      <a:pt x="35" y="71"/>
                      <a:pt x="31" y="72"/>
                      <a:pt x="26" y="72"/>
                    </a:cubicBezTo>
                    <a:cubicBezTo>
                      <a:pt x="22" y="72"/>
                      <a:pt x="17" y="71"/>
                      <a:pt x="13" y="68"/>
                    </a:cubicBezTo>
                    <a:cubicBezTo>
                      <a:pt x="9" y="65"/>
                      <a:pt x="6" y="61"/>
                      <a:pt x="4" y="56"/>
                    </a:cubicBezTo>
                    <a:cubicBezTo>
                      <a:pt x="1" y="51"/>
                      <a:pt x="0" y="45"/>
                      <a:pt x="0" y="39"/>
                    </a:cubicBezTo>
                    <a:cubicBezTo>
                      <a:pt x="0" y="32"/>
                      <a:pt x="1" y="25"/>
                      <a:pt x="4" y="20"/>
                    </a:cubicBezTo>
                    <a:cubicBezTo>
                      <a:pt x="6" y="15"/>
                      <a:pt x="9" y="11"/>
                      <a:pt x="14" y="8"/>
                    </a:cubicBezTo>
                    <a:cubicBezTo>
                      <a:pt x="18" y="5"/>
                      <a:pt x="23" y="3"/>
                      <a:pt x="29" y="3"/>
                    </a:cubicBezTo>
                    <a:lnTo>
                      <a:pt x="29" y="15"/>
                    </a:lnTo>
                    <a:cubicBezTo>
                      <a:pt x="23" y="16"/>
                      <a:pt x="19" y="18"/>
                      <a:pt x="16" y="22"/>
                    </a:cubicBezTo>
                    <a:cubicBezTo>
                      <a:pt x="13" y="25"/>
                      <a:pt x="11" y="31"/>
                      <a:pt x="11" y="38"/>
                    </a:cubicBezTo>
                    <a:cubicBezTo>
                      <a:pt x="11" y="46"/>
                      <a:pt x="13" y="51"/>
                      <a:pt x="15" y="55"/>
                    </a:cubicBezTo>
                    <a:cubicBezTo>
                      <a:pt x="18" y="58"/>
                      <a:pt x="22" y="60"/>
                      <a:pt x="26" y="60"/>
                    </a:cubicBezTo>
                    <a:cubicBezTo>
                      <a:pt x="29" y="60"/>
                      <a:pt x="32" y="59"/>
                      <a:pt x="34" y="56"/>
                    </a:cubicBezTo>
                    <a:cubicBezTo>
                      <a:pt x="36" y="54"/>
                      <a:pt x="38" y="47"/>
                      <a:pt x="41" y="37"/>
                    </a:cubicBezTo>
                    <a:cubicBezTo>
                      <a:pt x="43" y="27"/>
                      <a:pt x="45" y="20"/>
                      <a:pt x="47" y="16"/>
                    </a:cubicBezTo>
                    <a:cubicBezTo>
                      <a:pt x="49" y="11"/>
                      <a:pt x="52" y="7"/>
                      <a:pt x="56" y="4"/>
                    </a:cubicBezTo>
                    <a:cubicBezTo>
                      <a:pt x="60" y="2"/>
                      <a:pt x="65" y="0"/>
                      <a:pt x="70" y="0"/>
                    </a:cubicBezTo>
                    <a:cubicBezTo>
                      <a:pt x="75" y="0"/>
                      <a:pt x="80" y="2"/>
                      <a:pt x="84" y="5"/>
                    </a:cubicBezTo>
                    <a:cubicBezTo>
                      <a:pt x="89" y="7"/>
                      <a:pt x="92" y="12"/>
                      <a:pt x="94" y="17"/>
                    </a:cubicBezTo>
                    <a:cubicBezTo>
                      <a:pt x="97" y="22"/>
                      <a:pt x="98" y="28"/>
                      <a:pt x="98" y="35"/>
                    </a:cubicBezTo>
                    <a:cubicBezTo>
                      <a:pt x="98" y="44"/>
                      <a:pt x="97" y="51"/>
                      <a:pt x="94" y="57"/>
                    </a:cubicBezTo>
                    <a:cubicBezTo>
                      <a:pt x="92" y="63"/>
                      <a:pt x="88" y="67"/>
                      <a:pt x="83" y="70"/>
                    </a:cubicBezTo>
                    <a:cubicBezTo>
                      <a:pt x="78" y="74"/>
                      <a:pt x="72" y="75"/>
                      <a:pt x="66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1750"/>
              <p:cNvSpPr>
                <a:spLocks noEditPoints="1"/>
              </p:cNvSpPr>
              <p:nvPr/>
            </p:nvSpPr>
            <p:spPr bwMode="auto">
              <a:xfrm>
                <a:off x="3999" y="1719"/>
                <a:ext cx="21" cy="17"/>
              </a:xfrm>
              <a:custGeom>
                <a:avLst/>
                <a:gdLst>
                  <a:gd name="T0" fmla="*/ 95 w 95"/>
                  <a:gd name="T1" fmla="*/ 78 h 78"/>
                  <a:gd name="T2" fmla="*/ 0 w 95"/>
                  <a:gd name="T3" fmla="*/ 78 h 78"/>
                  <a:gd name="T4" fmla="*/ 0 w 95"/>
                  <a:gd name="T5" fmla="*/ 45 h 78"/>
                  <a:gd name="T6" fmla="*/ 1 w 95"/>
                  <a:gd name="T7" fmla="*/ 28 h 78"/>
                  <a:gd name="T8" fmla="*/ 8 w 95"/>
                  <a:gd name="T9" fmla="*/ 15 h 78"/>
                  <a:gd name="T10" fmla="*/ 24 w 95"/>
                  <a:gd name="T11" fmla="*/ 3 h 78"/>
                  <a:gd name="T12" fmla="*/ 47 w 95"/>
                  <a:gd name="T13" fmla="*/ 0 h 78"/>
                  <a:gd name="T14" fmla="*/ 66 w 95"/>
                  <a:gd name="T15" fmla="*/ 2 h 78"/>
                  <a:gd name="T16" fmla="*/ 80 w 95"/>
                  <a:gd name="T17" fmla="*/ 9 h 78"/>
                  <a:gd name="T18" fmla="*/ 88 w 95"/>
                  <a:gd name="T19" fmla="*/ 17 h 78"/>
                  <a:gd name="T20" fmla="*/ 93 w 95"/>
                  <a:gd name="T21" fmla="*/ 29 h 78"/>
                  <a:gd name="T22" fmla="*/ 95 w 95"/>
                  <a:gd name="T23" fmla="*/ 44 h 78"/>
                  <a:gd name="T24" fmla="*/ 95 w 95"/>
                  <a:gd name="T25" fmla="*/ 78 h 78"/>
                  <a:gd name="T26" fmla="*/ 83 w 95"/>
                  <a:gd name="T27" fmla="*/ 65 h 78"/>
                  <a:gd name="T28" fmla="*/ 83 w 95"/>
                  <a:gd name="T29" fmla="*/ 45 h 78"/>
                  <a:gd name="T30" fmla="*/ 82 w 95"/>
                  <a:gd name="T31" fmla="*/ 31 h 78"/>
                  <a:gd name="T32" fmla="*/ 77 w 95"/>
                  <a:gd name="T33" fmla="*/ 22 h 78"/>
                  <a:gd name="T34" fmla="*/ 65 w 95"/>
                  <a:gd name="T35" fmla="*/ 15 h 78"/>
                  <a:gd name="T36" fmla="*/ 47 w 95"/>
                  <a:gd name="T37" fmla="*/ 13 h 78"/>
                  <a:gd name="T38" fmla="*/ 24 w 95"/>
                  <a:gd name="T39" fmla="*/ 17 h 78"/>
                  <a:gd name="T40" fmla="*/ 13 w 95"/>
                  <a:gd name="T41" fmla="*/ 29 h 78"/>
                  <a:gd name="T42" fmla="*/ 11 w 95"/>
                  <a:gd name="T43" fmla="*/ 46 h 78"/>
                  <a:gd name="T44" fmla="*/ 11 w 95"/>
                  <a:gd name="T45" fmla="*/ 65 h 78"/>
                  <a:gd name="T46" fmla="*/ 83 w 95"/>
                  <a:gd name="T47" fmla="*/ 6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78">
                    <a:moveTo>
                      <a:pt x="95" y="78"/>
                    </a:moveTo>
                    <a:lnTo>
                      <a:pt x="0" y="78"/>
                    </a:lnTo>
                    <a:lnTo>
                      <a:pt x="0" y="45"/>
                    </a:lnTo>
                    <a:cubicBezTo>
                      <a:pt x="0" y="38"/>
                      <a:pt x="0" y="32"/>
                      <a:pt x="1" y="28"/>
                    </a:cubicBezTo>
                    <a:cubicBezTo>
                      <a:pt x="2" y="23"/>
                      <a:pt x="5" y="18"/>
                      <a:pt x="8" y="15"/>
                    </a:cubicBezTo>
                    <a:cubicBezTo>
                      <a:pt x="12" y="10"/>
                      <a:pt x="18" y="6"/>
                      <a:pt x="24" y="3"/>
                    </a:cubicBezTo>
                    <a:cubicBezTo>
                      <a:pt x="31" y="1"/>
                      <a:pt x="38" y="0"/>
                      <a:pt x="47" y="0"/>
                    </a:cubicBezTo>
                    <a:cubicBezTo>
                      <a:pt x="54" y="0"/>
                      <a:pt x="60" y="1"/>
                      <a:pt x="66" y="2"/>
                    </a:cubicBezTo>
                    <a:cubicBezTo>
                      <a:pt x="71" y="4"/>
                      <a:pt x="76" y="6"/>
                      <a:pt x="80" y="9"/>
                    </a:cubicBezTo>
                    <a:cubicBezTo>
                      <a:pt x="83" y="11"/>
                      <a:pt x="86" y="14"/>
                      <a:pt x="88" y="17"/>
                    </a:cubicBezTo>
                    <a:cubicBezTo>
                      <a:pt x="90" y="20"/>
                      <a:pt x="92" y="24"/>
                      <a:pt x="93" y="29"/>
                    </a:cubicBezTo>
                    <a:cubicBezTo>
                      <a:pt x="94" y="33"/>
                      <a:pt x="95" y="38"/>
                      <a:pt x="95" y="44"/>
                    </a:cubicBezTo>
                    <a:lnTo>
                      <a:pt x="95" y="78"/>
                    </a:lnTo>
                    <a:close/>
                    <a:moveTo>
                      <a:pt x="83" y="65"/>
                    </a:moveTo>
                    <a:lnTo>
                      <a:pt x="83" y="45"/>
                    </a:lnTo>
                    <a:cubicBezTo>
                      <a:pt x="83" y="39"/>
                      <a:pt x="83" y="34"/>
                      <a:pt x="82" y="31"/>
                    </a:cubicBezTo>
                    <a:cubicBezTo>
                      <a:pt x="81" y="27"/>
                      <a:pt x="79" y="24"/>
                      <a:pt x="77" y="22"/>
                    </a:cubicBezTo>
                    <a:cubicBezTo>
                      <a:pt x="74" y="19"/>
                      <a:pt x="70" y="17"/>
                      <a:pt x="65" y="15"/>
                    </a:cubicBezTo>
                    <a:cubicBezTo>
                      <a:pt x="60" y="13"/>
                      <a:pt x="54" y="13"/>
                      <a:pt x="47" y="13"/>
                    </a:cubicBezTo>
                    <a:cubicBezTo>
                      <a:pt x="37" y="13"/>
                      <a:pt x="29" y="14"/>
                      <a:pt x="24" y="17"/>
                    </a:cubicBezTo>
                    <a:cubicBezTo>
                      <a:pt x="18" y="21"/>
                      <a:pt x="15" y="25"/>
                      <a:pt x="13" y="29"/>
                    </a:cubicBezTo>
                    <a:cubicBezTo>
                      <a:pt x="12" y="33"/>
                      <a:pt x="11" y="38"/>
                      <a:pt x="11" y="46"/>
                    </a:cubicBezTo>
                    <a:lnTo>
                      <a:pt x="11" y="65"/>
                    </a:lnTo>
                    <a:lnTo>
                      <a:pt x="83" y="6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1751"/>
              <p:cNvSpPr>
                <a:spLocks noEditPoints="1"/>
              </p:cNvSpPr>
              <p:nvPr/>
            </p:nvSpPr>
            <p:spPr bwMode="auto">
              <a:xfrm>
                <a:off x="3999" y="1697"/>
                <a:ext cx="21" cy="20"/>
              </a:xfrm>
              <a:custGeom>
                <a:avLst/>
                <a:gdLst>
                  <a:gd name="T0" fmla="*/ 95 w 95"/>
                  <a:gd name="T1" fmla="*/ 89 h 89"/>
                  <a:gd name="T2" fmla="*/ 0 w 95"/>
                  <a:gd name="T3" fmla="*/ 52 h 89"/>
                  <a:gd name="T4" fmla="*/ 0 w 95"/>
                  <a:gd name="T5" fmla="*/ 39 h 89"/>
                  <a:gd name="T6" fmla="*/ 95 w 95"/>
                  <a:gd name="T7" fmla="*/ 0 h 89"/>
                  <a:gd name="T8" fmla="*/ 95 w 95"/>
                  <a:gd name="T9" fmla="*/ 14 h 89"/>
                  <a:gd name="T10" fmla="*/ 66 w 95"/>
                  <a:gd name="T11" fmla="*/ 25 h 89"/>
                  <a:gd name="T12" fmla="*/ 66 w 95"/>
                  <a:gd name="T13" fmla="*/ 65 h 89"/>
                  <a:gd name="T14" fmla="*/ 95 w 95"/>
                  <a:gd name="T15" fmla="*/ 75 h 89"/>
                  <a:gd name="T16" fmla="*/ 95 w 95"/>
                  <a:gd name="T17" fmla="*/ 89 h 89"/>
                  <a:gd name="T18" fmla="*/ 56 w 95"/>
                  <a:gd name="T19" fmla="*/ 61 h 89"/>
                  <a:gd name="T20" fmla="*/ 56 w 95"/>
                  <a:gd name="T21" fmla="*/ 29 h 89"/>
                  <a:gd name="T22" fmla="*/ 29 w 95"/>
                  <a:gd name="T23" fmla="*/ 39 h 89"/>
                  <a:gd name="T24" fmla="*/ 10 w 95"/>
                  <a:gd name="T25" fmla="*/ 46 h 89"/>
                  <a:gd name="T26" fmla="*/ 28 w 95"/>
                  <a:gd name="T27" fmla="*/ 51 h 89"/>
                  <a:gd name="T28" fmla="*/ 56 w 95"/>
                  <a:gd name="T29" fmla="*/ 6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89">
                    <a:moveTo>
                      <a:pt x="95" y="89"/>
                    </a:moveTo>
                    <a:lnTo>
                      <a:pt x="0" y="52"/>
                    </a:lnTo>
                    <a:lnTo>
                      <a:pt x="0" y="39"/>
                    </a:lnTo>
                    <a:lnTo>
                      <a:pt x="95" y="0"/>
                    </a:lnTo>
                    <a:lnTo>
                      <a:pt x="95" y="14"/>
                    </a:lnTo>
                    <a:lnTo>
                      <a:pt x="66" y="25"/>
                    </a:lnTo>
                    <a:lnTo>
                      <a:pt x="66" y="65"/>
                    </a:lnTo>
                    <a:lnTo>
                      <a:pt x="95" y="75"/>
                    </a:lnTo>
                    <a:lnTo>
                      <a:pt x="95" y="89"/>
                    </a:lnTo>
                    <a:close/>
                    <a:moveTo>
                      <a:pt x="56" y="61"/>
                    </a:moveTo>
                    <a:lnTo>
                      <a:pt x="56" y="29"/>
                    </a:lnTo>
                    <a:lnTo>
                      <a:pt x="29" y="39"/>
                    </a:lnTo>
                    <a:cubicBezTo>
                      <a:pt x="22" y="42"/>
                      <a:pt x="15" y="44"/>
                      <a:pt x="10" y="46"/>
                    </a:cubicBezTo>
                    <a:cubicBezTo>
                      <a:pt x="16" y="47"/>
                      <a:pt x="22" y="49"/>
                      <a:pt x="28" y="51"/>
                    </a:cubicBez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1752"/>
              <p:cNvSpPr>
                <a:spLocks/>
              </p:cNvSpPr>
              <p:nvPr/>
            </p:nvSpPr>
            <p:spPr bwMode="auto">
              <a:xfrm>
                <a:off x="4116" y="1737"/>
                <a:ext cx="23" cy="20"/>
              </a:xfrm>
              <a:custGeom>
                <a:avLst/>
                <a:gdLst>
                  <a:gd name="T0" fmla="*/ 59 w 98"/>
                  <a:gd name="T1" fmla="*/ 40 h 87"/>
                  <a:gd name="T2" fmla="*/ 48 w 98"/>
                  <a:gd name="T3" fmla="*/ 40 h 87"/>
                  <a:gd name="T4" fmla="*/ 48 w 98"/>
                  <a:gd name="T5" fmla="*/ 0 h 87"/>
                  <a:gd name="T6" fmla="*/ 83 w 98"/>
                  <a:gd name="T7" fmla="*/ 0 h 87"/>
                  <a:gd name="T8" fmla="*/ 94 w 98"/>
                  <a:gd name="T9" fmla="*/ 19 h 87"/>
                  <a:gd name="T10" fmla="*/ 98 w 98"/>
                  <a:gd name="T11" fmla="*/ 39 h 87"/>
                  <a:gd name="T12" fmla="*/ 92 w 98"/>
                  <a:gd name="T13" fmla="*/ 64 h 87"/>
                  <a:gd name="T14" fmla="*/ 74 w 98"/>
                  <a:gd name="T15" fmla="*/ 82 h 87"/>
                  <a:gd name="T16" fmla="*/ 49 w 98"/>
                  <a:gd name="T17" fmla="*/ 87 h 87"/>
                  <a:gd name="T18" fmla="*/ 23 w 98"/>
                  <a:gd name="T19" fmla="*/ 82 h 87"/>
                  <a:gd name="T20" fmla="*/ 6 w 98"/>
                  <a:gd name="T21" fmla="*/ 65 h 87"/>
                  <a:gd name="T22" fmla="*/ 0 w 98"/>
                  <a:gd name="T23" fmla="*/ 40 h 87"/>
                  <a:gd name="T24" fmla="*/ 3 w 98"/>
                  <a:gd name="T25" fmla="*/ 22 h 87"/>
                  <a:gd name="T26" fmla="*/ 12 w 98"/>
                  <a:gd name="T27" fmla="*/ 8 h 87"/>
                  <a:gd name="T28" fmla="*/ 28 w 98"/>
                  <a:gd name="T29" fmla="*/ 1 h 87"/>
                  <a:gd name="T30" fmla="*/ 31 w 98"/>
                  <a:gd name="T31" fmla="*/ 13 h 87"/>
                  <a:gd name="T32" fmla="*/ 20 w 98"/>
                  <a:gd name="T33" fmla="*/ 18 h 87"/>
                  <a:gd name="T34" fmla="*/ 13 w 98"/>
                  <a:gd name="T35" fmla="*/ 27 h 87"/>
                  <a:gd name="T36" fmla="*/ 11 w 98"/>
                  <a:gd name="T37" fmla="*/ 40 h 87"/>
                  <a:gd name="T38" fmla="*/ 13 w 98"/>
                  <a:gd name="T39" fmla="*/ 55 h 87"/>
                  <a:gd name="T40" fmla="*/ 20 w 98"/>
                  <a:gd name="T41" fmla="*/ 65 h 87"/>
                  <a:gd name="T42" fmla="*/ 29 w 98"/>
                  <a:gd name="T43" fmla="*/ 71 h 87"/>
                  <a:gd name="T44" fmla="*/ 48 w 98"/>
                  <a:gd name="T45" fmla="*/ 75 h 87"/>
                  <a:gd name="T46" fmla="*/ 70 w 98"/>
                  <a:gd name="T47" fmla="*/ 70 h 87"/>
                  <a:gd name="T48" fmla="*/ 82 w 98"/>
                  <a:gd name="T49" fmla="*/ 58 h 87"/>
                  <a:gd name="T50" fmla="*/ 86 w 98"/>
                  <a:gd name="T51" fmla="*/ 40 h 87"/>
                  <a:gd name="T52" fmla="*/ 83 w 98"/>
                  <a:gd name="T53" fmla="*/ 24 h 87"/>
                  <a:gd name="T54" fmla="*/ 77 w 98"/>
                  <a:gd name="T55" fmla="*/ 12 h 87"/>
                  <a:gd name="T56" fmla="*/ 59 w 98"/>
                  <a:gd name="T57" fmla="*/ 12 h 87"/>
                  <a:gd name="T58" fmla="*/ 59 w 98"/>
                  <a:gd name="T59" fmla="*/ 4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87">
                    <a:moveTo>
                      <a:pt x="59" y="40"/>
                    </a:moveTo>
                    <a:lnTo>
                      <a:pt x="48" y="40"/>
                    </a:lnTo>
                    <a:lnTo>
                      <a:pt x="48" y="0"/>
                    </a:lnTo>
                    <a:lnTo>
                      <a:pt x="83" y="0"/>
                    </a:lnTo>
                    <a:cubicBezTo>
                      <a:pt x="88" y="6"/>
                      <a:pt x="92" y="12"/>
                      <a:pt x="94" y="19"/>
                    </a:cubicBezTo>
                    <a:cubicBezTo>
                      <a:pt x="96" y="25"/>
                      <a:pt x="98" y="32"/>
                      <a:pt x="98" y="39"/>
                    </a:cubicBezTo>
                    <a:cubicBezTo>
                      <a:pt x="98" y="48"/>
                      <a:pt x="96" y="57"/>
                      <a:pt x="92" y="64"/>
                    </a:cubicBezTo>
                    <a:cubicBezTo>
                      <a:pt x="88" y="72"/>
                      <a:pt x="82" y="78"/>
                      <a:pt x="74" y="82"/>
                    </a:cubicBezTo>
                    <a:cubicBezTo>
                      <a:pt x="67" y="86"/>
                      <a:pt x="59" y="87"/>
                      <a:pt x="49" y="87"/>
                    </a:cubicBezTo>
                    <a:cubicBezTo>
                      <a:pt x="40" y="87"/>
                      <a:pt x="31" y="86"/>
                      <a:pt x="23" y="82"/>
                    </a:cubicBezTo>
                    <a:cubicBezTo>
                      <a:pt x="15" y="78"/>
                      <a:pt x="9" y="72"/>
                      <a:pt x="6" y="65"/>
                    </a:cubicBezTo>
                    <a:cubicBezTo>
                      <a:pt x="2" y="58"/>
                      <a:pt x="0" y="50"/>
                      <a:pt x="0" y="40"/>
                    </a:cubicBezTo>
                    <a:cubicBezTo>
                      <a:pt x="0" y="33"/>
                      <a:pt x="1" y="27"/>
                      <a:pt x="3" y="22"/>
                    </a:cubicBezTo>
                    <a:cubicBezTo>
                      <a:pt x="5" y="16"/>
                      <a:pt x="8" y="12"/>
                      <a:pt x="12" y="8"/>
                    </a:cubicBezTo>
                    <a:cubicBezTo>
                      <a:pt x="16" y="5"/>
                      <a:pt x="22" y="3"/>
                      <a:pt x="28" y="1"/>
                    </a:cubicBezTo>
                    <a:lnTo>
                      <a:pt x="31" y="13"/>
                    </a:lnTo>
                    <a:cubicBezTo>
                      <a:pt x="26" y="14"/>
                      <a:pt x="22" y="16"/>
                      <a:pt x="20" y="18"/>
                    </a:cubicBezTo>
                    <a:cubicBezTo>
                      <a:pt x="17" y="20"/>
                      <a:pt x="15" y="23"/>
                      <a:pt x="13" y="27"/>
                    </a:cubicBezTo>
                    <a:cubicBezTo>
                      <a:pt x="11" y="31"/>
                      <a:pt x="11" y="35"/>
                      <a:pt x="11" y="40"/>
                    </a:cubicBezTo>
                    <a:cubicBezTo>
                      <a:pt x="11" y="46"/>
                      <a:pt x="11" y="51"/>
                      <a:pt x="13" y="55"/>
                    </a:cubicBezTo>
                    <a:cubicBezTo>
                      <a:pt x="15" y="59"/>
                      <a:pt x="17" y="62"/>
                      <a:pt x="20" y="65"/>
                    </a:cubicBezTo>
                    <a:cubicBezTo>
                      <a:pt x="23" y="68"/>
                      <a:pt x="26" y="70"/>
                      <a:pt x="29" y="71"/>
                    </a:cubicBezTo>
                    <a:cubicBezTo>
                      <a:pt x="35" y="73"/>
                      <a:pt x="42" y="75"/>
                      <a:pt x="48" y="75"/>
                    </a:cubicBezTo>
                    <a:cubicBezTo>
                      <a:pt x="57" y="75"/>
                      <a:pt x="64" y="73"/>
                      <a:pt x="70" y="70"/>
                    </a:cubicBezTo>
                    <a:cubicBezTo>
                      <a:pt x="75" y="67"/>
                      <a:pt x="80" y="63"/>
                      <a:pt x="82" y="58"/>
                    </a:cubicBezTo>
                    <a:cubicBezTo>
                      <a:pt x="85" y="52"/>
                      <a:pt x="86" y="46"/>
                      <a:pt x="86" y="40"/>
                    </a:cubicBezTo>
                    <a:cubicBezTo>
                      <a:pt x="86" y="34"/>
                      <a:pt x="85" y="29"/>
                      <a:pt x="83" y="24"/>
                    </a:cubicBezTo>
                    <a:cubicBezTo>
                      <a:pt x="81" y="19"/>
                      <a:pt x="79" y="15"/>
                      <a:pt x="77" y="12"/>
                    </a:cubicBezTo>
                    <a:lnTo>
                      <a:pt x="59" y="12"/>
                    </a:lnTo>
                    <a:lnTo>
                      <a:pt x="5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1753"/>
              <p:cNvSpPr>
                <a:spLocks/>
              </p:cNvSpPr>
              <p:nvPr/>
            </p:nvSpPr>
            <p:spPr bwMode="auto">
              <a:xfrm>
                <a:off x="4117" y="1716"/>
                <a:ext cx="21" cy="17"/>
              </a:xfrm>
              <a:custGeom>
                <a:avLst/>
                <a:gdLst>
                  <a:gd name="T0" fmla="*/ 95 w 95"/>
                  <a:gd name="T1" fmla="*/ 75 h 75"/>
                  <a:gd name="T2" fmla="*/ 0 w 95"/>
                  <a:gd name="T3" fmla="*/ 75 h 75"/>
                  <a:gd name="T4" fmla="*/ 0 w 95"/>
                  <a:gd name="T5" fmla="*/ 62 h 75"/>
                  <a:gd name="T6" fmla="*/ 75 w 95"/>
                  <a:gd name="T7" fmla="*/ 12 h 75"/>
                  <a:gd name="T8" fmla="*/ 0 w 95"/>
                  <a:gd name="T9" fmla="*/ 12 h 75"/>
                  <a:gd name="T10" fmla="*/ 0 w 95"/>
                  <a:gd name="T11" fmla="*/ 0 h 75"/>
                  <a:gd name="T12" fmla="*/ 95 w 95"/>
                  <a:gd name="T13" fmla="*/ 0 h 75"/>
                  <a:gd name="T14" fmla="*/ 95 w 95"/>
                  <a:gd name="T15" fmla="*/ 13 h 75"/>
                  <a:gd name="T16" fmla="*/ 21 w 95"/>
                  <a:gd name="T17" fmla="*/ 63 h 75"/>
                  <a:gd name="T18" fmla="*/ 95 w 95"/>
                  <a:gd name="T19" fmla="*/ 63 h 75"/>
                  <a:gd name="T20" fmla="*/ 95 w 95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75">
                    <a:moveTo>
                      <a:pt x="95" y="75"/>
                    </a:moveTo>
                    <a:lnTo>
                      <a:pt x="0" y="75"/>
                    </a:lnTo>
                    <a:lnTo>
                      <a:pt x="0" y="62"/>
                    </a:lnTo>
                    <a:lnTo>
                      <a:pt x="75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95" y="0"/>
                    </a:lnTo>
                    <a:lnTo>
                      <a:pt x="95" y="13"/>
                    </a:lnTo>
                    <a:lnTo>
                      <a:pt x="21" y="63"/>
                    </a:lnTo>
                    <a:lnTo>
                      <a:pt x="95" y="63"/>
                    </a:lnTo>
                    <a:lnTo>
                      <a:pt x="95" y="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Freeform 1754"/>
              <p:cNvSpPr>
                <a:spLocks noEditPoints="1"/>
              </p:cNvSpPr>
              <p:nvPr/>
            </p:nvSpPr>
            <p:spPr bwMode="auto">
              <a:xfrm>
                <a:off x="4117" y="1694"/>
                <a:ext cx="21" cy="18"/>
              </a:xfrm>
              <a:custGeom>
                <a:avLst/>
                <a:gdLst>
                  <a:gd name="T0" fmla="*/ 95 w 95"/>
                  <a:gd name="T1" fmla="*/ 78 h 78"/>
                  <a:gd name="T2" fmla="*/ 0 w 95"/>
                  <a:gd name="T3" fmla="*/ 78 h 78"/>
                  <a:gd name="T4" fmla="*/ 0 w 95"/>
                  <a:gd name="T5" fmla="*/ 45 h 78"/>
                  <a:gd name="T6" fmla="*/ 2 w 95"/>
                  <a:gd name="T7" fmla="*/ 28 h 78"/>
                  <a:gd name="T8" fmla="*/ 9 w 95"/>
                  <a:gd name="T9" fmla="*/ 15 h 78"/>
                  <a:gd name="T10" fmla="*/ 25 w 95"/>
                  <a:gd name="T11" fmla="*/ 3 h 78"/>
                  <a:gd name="T12" fmla="*/ 47 w 95"/>
                  <a:gd name="T13" fmla="*/ 0 h 78"/>
                  <a:gd name="T14" fmla="*/ 66 w 95"/>
                  <a:gd name="T15" fmla="*/ 2 h 78"/>
                  <a:gd name="T16" fmla="*/ 80 w 95"/>
                  <a:gd name="T17" fmla="*/ 9 h 78"/>
                  <a:gd name="T18" fmla="*/ 89 w 95"/>
                  <a:gd name="T19" fmla="*/ 17 h 78"/>
                  <a:gd name="T20" fmla="*/ 93 w 95"/>
                  <a:gd name="T21" fmla="*/ 29 h 78"/>
                  <a:gd name="T22" fmla="*/ 95 w 95"/>
                  <a:gd name="T23" fmla="*/ 44 h 78"/>
                  <a:gd name="T24" fmla="*/ 95 w 95"/>
                  <a:gd name="T25" fmla="*/ 78 h 78"/>
                  <a:gd name="T26" fmla="*/ 84 w 95"/>
                  <a:gd name="T27" fmla="*/ 65 h 78"/>
                  <a:gd name="T28" fmla="*/ 84 w 95"/>
                  <a:gd name="T29" fmla="*/ 45 h 78"/>
                  <a:gd name="T30" fmla="*/ 82 w 95"/>
                  <a:gd name="T31" fmla="*/ 30 h 78"/>
                  <a:gd name="T32" fmla="*/ 77 w 95"/>
                  <a:gd name="T33" fmla="*/ 22 h 78"/>
                  <a:gd name="T34" fmla="*/ 65 w 95"/>
                  <a:gd name="T35" fmla="*/ 15 h 78"/>
                  <a:gd name="T36" fmla="*/ 47 w 95"/>
                  <a:gd name="T37" fmla="*/ 13 h 78"/>
                  <a:gd name="T38" fmla="*/ 24 w 95"/>
                  <a:gd name="T39" fmla="*/ 17 h 78"/>
                  <a:gd name="T40" fmla="*/ 14 w 95"/>
                  <a:gd name="T41" fmla="*/ 29 h 78"/>
                  <a:gd name="T42" fmla="*/ 12 w 95"/>
                  <a:gd name="T43" fmla="*/ 45 h 78"/>
                  <a:gd name="T44" fmla="*/ 12 w 95"/>
                  <a:gd name="T45" fmla="*/ 65 h 78"/>
                  <a:gd name="T46" fmla="*/ 84 w 95"/>
                  <a:gd name="T47" fmla="*/ 6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5" h="78">
                    <a:moveTo>
                      <a:pt x="95" y="78"/>
                    </a:moveTo>
                    <a:lnTo>
                      <a:pt x="0" y="78"/>
                    </a:lnTo>
                    <a:lnTo>
                      <a:pt x="0" y="45"/>
                    </a:lnTo>
                    <a:cubicBezTo>
                      <a:pt x="0" y="38"/>
                      <a:pt x="1" y="32"/>
                      <a:pt x="2" y="28"/>
                    </a:cubicBezTo>
                    <a:cubicBezTo>
                      <a:pt x="3" y="23"/>
                      <a:pt x="5" y="18"/>
                      <a:pt x="9" y="15"/>
                    </a:cubicBezTo>
                    <a:cubicBezTo>
                      <a:pt x="13" y="10"/>
                      <a:pt x="18" y="6"/>
                      <a:pt x="25" y="3"/>
                    </a:cubicBezTo>
                    <a:cubicBezTo>
                      <a:pt x="31" y="1"/>
                      <a:pt x="39" y="0"/>
                      <a:pt x="47" y="0"/>
                    </a:cubicBezTo>
                    <a:cubicBezTo>
                      <a:pt x="54" y="0"/>
                      <a:pt x="61" y="0"/>
                      <a:pt x="66" y="2"/>
                    </a:cubicBezTo>
                    <a:cubicBezTo>
                      <a:pt x="72" y="4"/>
                      <a:pt x="77" y="6"/>
                      <a:pt x="80" y="9"/>
                    </a:cubicBezTo>
                    <a:cubicBezTo>
                      <a:pt x="84" y="11"/>
                      <a:pt x="87" y="14"/>
                      <a:pt x="89" y="17"/>
                    </a:cubicBezTo>
                    <a:cubicBezTo>
                      <a:pt x="91" y="20"/>
                      <a:pt x="92" y="24"/>
                      <a:pt x="93" y="29"/>
                    </a:cubicBezTo>
                    <a:cubicBezTo>
                      <a:pt x="95" y="33"/>
                      <a:pt x="95" y="38"/>
                      <a:pt x="95" y="44"/>
                    </a:cubicBezTo>
                    <a:lnTo>
                      <a:pt x="95" y="78"/>
                    </a:lnTo>
                    <a:close/>
                    <a:moveTo>
                      <a:pt x="84" y="65"/>
                    </a:moveTo>
                    <a:lnTo>
                      <a:pt x="84" y="45"/>
                    </a:lnTo>
                    <a:cubicBezTo>
                      <a:pt x="84" y="39"/>
                      <a:pt x="83" y="34"/>
                      <a:pt x="82" y="30"/>
                    </a:cubicBezTo>
                    <a:cubicBezTo>
                      <a:pt x="81" y="27"/>
                      <a:pt x="79" y="24"/>
                      <a:pt x="77" y="22"/>
                    </a:cubicBezTo>
                    <a:cubicBezTo>
                      <a:pt x="74" y="19"/>
                      <a:pt x="70" y="17"/>
                      <a:pt x="65" y="15"/>
                    </a:cubicBezTo>
                    <a:cubicBezTo>
                      <a:pt x="60" y="13"/>
                      <a:pt x="54" y="13"/>
                      <a:pt x="47" y="13"/>
                    </a:cubicBezTo>
                    <a:cubicBezTo>
                      <a:pt x="37" y="13"/>
                      <a:pt x="30" y="14"/>
                      <a:pt x="24" y="17"/>
                    </a:cubicBezTo>
                    <a:cubicBezTo>
                      <a:pt x="19" y="21"/>
                      <a:pt x="15" y="25"/>
                      <a:pt x="14" y="29"/>
                    </a:cubicBezTo>
                    <a:cubicBezTo>
                      <a:pt x="12" y="33"/>
                      <a:pt x="12" y="38"/>
                      <a:pt x="12" y="45"/>
                    </a:cubicBezTo>
                    <a:lnTo>
                      <a:pt x="12" y="65"/>
                    </a:lnTo>
                    <a:lnTo>
                      <a:pt x="84" y="6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1755"/>
              <p:cNvSpPr>
                <a:spLocks noEditPoints="1"/>
              </p:cNvSpPr>
              <p:nvPr/>
            </p:nvSpPr>
            <p:spPr bwMode="auto">
              <a:xfrm>
                <a:off x="4265" y="2692"/>
                <a:ext cx="19" cy="17"/>
              </a:xfrm>
              <a:custGeom>
                <a:avLst/>
                <a:gdLst>
                  <a:gd name="T0" fmla="*/ 84 w 84"/>
                  <a:gd name="T1" fmla="*/ 75 h 75"/>
                  <a:gd name="T2" fmla="*/ 0 w 84"/>
                  <a:gd name="T3" fmla="*/ 75 h 75"/>
                  <a:gd name="T4" fmla="*/ 0 w 84"/>
                  <a:gd name="T5" fmla="*/ 37 h 75"/>
                  <a:gd name="T6" fmla="*/ 2 w 84"/>
                  <a:gd name="T7" fmla="*/ 20 h 75"/>
                  <a:gd name="T8" fmla="*/ 10 w 84"/>
                  <a:gd name="T9" fmla="*/ 11 h 75"/>
                  <a:gd name="T10" fmla="*/ 23 w 84"/>
                  <a:gd name="T11" fmla="*/ 7 h 75"/>
                  <a:gd name="T12" fmla="*/ 38 w 84"/>
                  <a:gd name="T13" fmla="*/ 13 h 75"/>
                  <a:gd name="T14" fmla="*/ 45 w 84"/>
                  <a:gd name="T15" fmla="*/ 31 h 75"/>
                  <a:gd name="T16" fmla="*/ 50 w 84"/>
                  <a:gd name="T17" fmla="*/ 24 h 75"/>
                  <a:gd name="T18" fmla="*/ 61 w 84"/>
                  <a:gd name="T19" fmla="*/ 15 h 75"/>
                  <a:gd name="T20" fmla="*/ 84 w 84"/>
                  <a:gd name="T21" fmla="*/ 0 h 75"/>
                  <a:gd name="T22" fmla="*/ 84 w 84"/>
                  <a:gd name="T23" fmla="*/ 14 h 75"/>
                  <a:gd name="T24" fmla="*/ 66 w 84"/>
                  <a:gd name="T25" fmla="*/ 25 h 75"/>
                  <a:gd name="T26" fmla="*/ 55 w 84"/>
                  <a:gd name="T27" fmla="*/ 33 h 75"/>
                  <a:gd name="T28" fmla="*/ 49 w 84"/>
                  <a:gd name="T29" fmla="*/ 39 h 75"/>
                  <a:gd name="T30" fmla="*/ 47 w 84"/>
                  <a:gd name="T31" fmla="*/ 44 h 75"/>
                  <a:gd name="T32" fmla="*/ 46 w 84"/>
                  <a:gd name="T33" fmla="*/ 50 h 75"/>
                  <a:gd name="T34" fmla="*/ 46 w 84"/>
                  <a:gd name="T35" fmla="*/ 63 h 75"/>
                  <a:gd name="T36" fmla="*/ 84 w 84"/>
                  <a:gd name="T37" fmla="*/ 63 h 75"/>
                  <a:gd name="T38" fmla="*/ 84 w 84"/>
                  <a:gd name="T39" fmla="*/ 75 h 75"/>
                  <a:gd name="T40" fmla="*/ 37 w 84"/>
                  <a:gd name="T41" fmla="*/ 63 h 75"/>
                  <a:gd name="T42" fmla="*/ 37 w 84"/>
                  <a:gd name="T43" fmla="*/ 39 h 75"/>
                  <a:gd name="T44" fmla="*/ 35 w 84"/>
                  <a:gd name="T45" fmla="*/ 27 h 75"/>
                  <a:gd name="T46" fmla="*/ 30 w 84"/>
                  <a:gd name="T47" fmla="*/ 21 h 75"/>
                  <a:gd name="T48" fmla="*/ 23 w 84"/>
                  <a:gd name="T49" fmla="*/ 19 h 75"/>
                  <a:gd name="T50" fmla="*/ 13 w 84"/>
                  <a:gd name="T51" fmla="*/ 23 h 75"/>
                  <a:gd name="T52" fmla="*/ 9 w 84"/>
                  <a:gd name="T53" fmla="*/ 37 h 75"/>
                  <a:gd name="T54" fmla="*/ 9 w 84"/>
                  <a:gd name="T55" fmla="*/ 63 h 75"/>
                  <a:gd name="T56" fmla="*/ 37 w 84"/>
                  <a:gd name="T57" fmla="*/ 6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" h="75">
                    <a:moveTo>
                      <a:pt x="84" y="75"/>
                    </a:moveTo>
                    <a:lnTo>
                      <a:pt x="0" y="75"/>
                    </a:lnTo>
                    <a:lnTo>
                      <a:pt x="0" y="37"/>
                    </a:lnTo>
                    <a:cubicBezTo>
                      <a:pt x="0" y="30"/>
                      <a:pt x="0" y="24"/>
                      <a:pt x="2" y="20"/>
                    </a:cubicBezTo>
                    <a:cubicBezTo>
                      <a:pt x="3" y="16"/>
                      <a:pt x="6" y="13"/>
                      <a:pt x="10" y="11"/>
                    </a:cubicBezTo>
                    <a:cubicBezTo>
                      <a:pt x="14" y="8"/>
                      <a:pt x="18" y="7"/>
                      <a:pt x="23" y="7"/>
                    </a:cubicBezTo>
                    <a:cubicBezTo>
                      <a:pt x="29" y="7"/>
                      <a:pt x="34" y="9"/>
                      <a:pt x="38" y="13"/>
                    </a:cubicBezTo>
                    <a:cubicBezTo>
                      <a:pt x="42" y="17"/>
                      <a:pt x="44" y="23"/>
                      <a:pt x="45" y="31"/>
                    </a:cubicBezTo>
                    <a:cubicBezTo>
                      <a:pt x="47" y="28"/>
                      <a:pt x="48" y="26"/>
                      <a:pt x="50" y="24"/>
                    </a:cubicBezTo>
                    <a:cubicBezTo>
                      <a:pt x="53" y="21"/>
                      <a:pt x="56" y="18"/>
                      <a:pt x="61" y="15"/>
                    </a:cubicBezTo>
                    <a:lnTo>
                      <a:pt x="84" y="0"/>
                    </a:lnTo>
                    <a:lnTo>
                      <a:pt x="84" y="14"/>
                    </a:lnTo>
                    <a:lnTo>
                      <a:pt x="66" y="25"/>
                    </a:lnTo>
                    <a:cubicBezTo>
                      <a:pt x="61" y="29"/>
                      <a:pt x="57" y="31"/>
                      <a:pt x="55" y="33"/>
                    </a:cubicBezTo>
                    <a:cubicBezTo>
                      <a:pt x="52" y="36"/>
                      <a:pt x="50" y="37"/>
                      <a:pt x="49" y="39"/>
                    </a:cubicBezTo>
                    <a:cubicBezTo>
                      <a:pt x="48" y="41"/>
                      <a:pt x="47" y="42"/>
                      <a:pt x="47" y="44"/>
                    </a:cubicBezTo>
                    <a:cubicBezTo>
                      <a:pt x="47" y="45"/>
                      <a:pt x="46" y="48"/>
                      <a:pt x="46" y="50"/>
                    </a:cubicBezTo>
                    <a:lnTo>
                      <a:pt x="46" y="63"/>
                    </a:lnTo>
                    <a:lnTo>
                      <a:pt x="84" y="63"/>
                    </a:lnTo>
                    <a:lnTo>
                      <a:pt x="84" y="75"/>
                    </a:lnTo>
                    <a:close/>
                    <a:moveTo>
                      <a:pt x="37" y="63"/>
                    </a:moveTo>
                    <a:lnTo>
                      <a:pt x="37" y="39"/>
                    </a:lnTo>
                    <a:cubicBezTo>
                      <a:pt x="37" y="34"/>
                      <a:pt x="36" y="30"/>
                      <a:pt x="35" y="27"/>
                    </a:cubicBezTo>
                    <a:cubicBezTo>
                      <a:pt x="34" y="25"/>
                      <a:pt x="32" y="22"/>
                      <a:pt x="30" y="21"/>
                    </a:cubicBezTo>
                    <a:cubicBezTo>
                      <a:pt x="28" y="19"/>
                      <a:pt x="25" y="19"/>
                      <a:pt x="23" y="19"/>
                    </a:cubicBezTo>
                    <a:cubicBezTo>
                      <a:pt x="19" y="19"/>
                      <a:pt x="15" y="20"/>
                      <a:pt x="13" y="23"/>
                    </a:cubicBezTo>
                    <a:cubicBezTo>
                      <a:pt x="10" y="26"/>
                      <a:pt x="9" y="30"/>
                      <a:pt x="9" y="37"/>
                    </a:cubicBezTo>
                    <a:lnTo>
                      <a:pt x="9" y="63"/>
                    </a:lnTo>
                    <a:lnTo>
                      <a:pt x="37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Freeform 1756"/>
              <p:cNvSpPr>
                <a:spLocks/>
              </p:cNvSpPr>
              <p:nvPr/>
            </p:nvSpPr>
            <p:spPr bwMode="auto">
              <a:xfrm>
                <a:off x="4265" y="2675"/>
                <a:ext cx="19" cy="14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9 w 84"/>
                  <a:gd name="T7" fmla="*/ 2 h 63"/>
                  <a:gd name="T8" fmla="*/ 9 w 84"/>
                  <a:gd name="T9" fmla="*/ 52 h 63"/>
                  <a:gd name="T10" fmla="*/ 35 w 84"/>
                  <a:gd name="T11" fmla="*/ 52 h 63"/>
                  <a:gd name="T12" fmla="*/ 35 w 84"/>
                  <a:gd name="T13" fmla="*/ 5 h 63"/>
                  <a:gd name="T14" fmla="*/ 45 w 84"/>
                  <a:gd name="T15" fmla="*/ 5 h 63"/>
                  <a:gd name="T16" fmla="*/ 45 w 84"/>
                  <a:gd name="T17" fmla="*/ 52 h 63"/>
                  <a:gd name="T18" fmla="*/ 74 w 84"/>
                  <a:gd name="T19" fmla="*/ 52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9" y="2"/>
                    </a:lnTo>
                    <a:lnTo>
                      <a:pt x="9" y="52"/>
                    </a:lnTo>
                    <a:lnTo>
                      <a:pt x="35" y="52"/>
                    </a:lnTo>
                    <a:lnTo>
                      <a:pt x="35" y="5"/>
                    </a:lnTo>
                    <a:lnTo>
                      <a:pt x="45" y="5"/>
                    </a:lnTo>
                    <a:lnTo>
                      <a:pt x="45" y="52"/>
                    </a:lnTo>
                    <a:lnTo>
                      <a:pt x="74" y="52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1757"/>
              <p:cNvSpPr>
                <a:spLocks/>
              </p:cNvSpPr>
              <p:nvPr/>
            </p:nvSpPr>
            <p:spPr bwMode="auto">
              <a:xfrm>
                <a:off x="4264" y="2657"/>
                <a:ext cx="20" cy="16"/>
              </a:xfrm>
              <a:custGeom>
                <a:avLst/>
                <a:gdLst>
                  <a:gd name="T0" fmla="*/ 59 w 87"/>
                  <a:gd name="T1" fmla="*/ 68 h 68"/>
                  <a:gd name="T2" fmla="*/ 58 w 87"/>
                  <a:gd name="T3" fmla="*/ 57 h 68"/>
                  <a:gd name="T4" fmla="*/ 68 w 87"/>
                  <a:gd name="T5" fmla="*/ 54 h 68"/>
                  <a:gd name="T6" fmla="*/ 75 w 87"/>
                  <a:gd name="T7" fmla="*/ 45 h 68"/>
                  <a:gd name="T8" fmla="*/ 77 w 87"/>
                  <a:gd name="T9" fmla="*/ 32 h 68"/>
                  <a:gd name="T10" fmla="*/ 75 w 87"/>
                  <a:gd name="T11" fmla="*/ 21 h 68"/>
                  <a:gd name="T12" fmla="*/ 70 w 87"/>
                  <a:gd name="T13" fmla="*/ 14 h 68"/>
                  <a:gd name="T14" fmla="*/ 63 w 87"/>
                  <a:gd name="T15" fmla="*/ 11 h 68"/>
                  <a:gd name="T16" fmla="*/ 56 w 87"/>
                  <a:gd name="T17" fmla="*/ 14 h 68"/>
                  <a:gd name="T18" fmla="*/ 51 w 87"/>
                  <a:gd name="T19" fmla="*/ 21 h 68"/>
                  <a:gd name="T20" fmla="*/ 47 w 87"/>
                  <a:gd name="T21" fmla="*/ 36 h 68"/>
                  <a:gd name="T22" fmla="*/ 42 w 87"/>
                  <a:gd name="T23" fmla="*/ 52 h 68"/>
                  <a:gd name="T24" fmla="*/ 34 w 87"/>
                  <a:gd name="T25" fmla="*/ 61 h 68"/>
                  <a:gd name="T26" fmla="*/ 23 w 87"/>
                  <a:gd name="T27" fmla="*/ 64 h 68"/>
                  <a:gd name="T28" fmla="*/ 11 w 87"/>
                  <a:gd name="T29" fmla="*/ 61 h 68"/>
                  <a:gd name="T30" fmla="*/ 3 w 87"/>
                  <a:gd name="T31" fmla="*/ 50 h 68"/>
                  <a:gd name="T32" fmla="*/ 0 w 87"/>
                  <a:gd name="T33" fmla="*/ 35 h 68"/>
                  <a:gd name="T34" fmla="*/ 3 w 87"/>
                  <a:gd name="T35" fmla="*/ 18 h 68"/>
                  <a:gd name="T36" fmla="*/ 12 w 87"/>
                  <a:gd name="T37" fmla="*/ 7 h 68"/>
                  <a:gd name="T38" fmla="*/ 25 w 87"/>
                  <a:gd name="T39" fmla="*/ 3 h 68"/>
                  <a:gd name="T40" fmla="*/ 26 w 87"/>
                  <a:gd name="T41" fmla="*/ 14 h 68"/>
                  <a:gd name="T42" fmla="*/ 14 w 87"/>
                  <a:gd name="T43" fmla="*/ 20 h 68"/>
                  <a:gd name="T44" fmla="*/ 10 w 87"/>
                  <a:gd name="T45" fmla="*/ 34 h 68"/>
                  <a:gd name="T46" fmla="*/ 14 w 87"/>
                  <a:gd name="T47" fmla="*/ 49 h 68"/>
                  <a:gd name="T48" fmla="*/ 23 w 87"/>
                  <a:gd name="T49" fmla="*/ 54 h 68"/>
                  <a:gd name="T50" fmla="*/ 30 w 87"/>
                  <a:gd name="T51" fmla="*/ 50 h 68"/>
                  <a:gd name="T52" fmla="*/ 36 w 87"/>
                  <a:gd name="T53" fmla="*/ 34 h 68"/>
                  <a:gd name="T54" fmla="*/ 41 w 87"/>
                  <a:gd name="T55" fmla="*/ 15 h 68"/>
                  <a:gd name="T56" fmla="*/ 50 w 87"/>
                  <a:gd name="T57" fmla="*/ 4 h 68"/>
                  <a:gd name="T58" fmla="*/ 62 w 87"/>
                  <a:gd name="T59" fmla="*/ 0 h 68"/>
                  <a:gd name="T60" fmla="*/ 75 w 87"/>
                  <a:gd name="T61" fmla="*/ 4 h 68"/>
                  <a:gd name="T62" fmla="*/ 84 w 87"/>
                  <a:gd name="T63" fmla="*/ 15 h 68"/>
                  <a:gd name="T64" fmla="*/ 87 w 87"/>
                  <a:gd name="T65" fmla="*/ 32 h 68"/>
                  <a:gd name="T66" fmla="*/ 84 w 87"/>
                  <a:gd name="T67" fmla="*/ 51 h 68"/>
                  <a:gd name="T68" fmla="*/ 74 w 87"/>
                  <a:gd name="T69" fmla="*/ 63 h 68"/>
                  <a:gd name="T70" fmla="*/ 59 w 87"/>
                  <a:gd name="T7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8">
                    <a:moveTo>
                      <a:pt x="59" y="68"/>
                    </a:moveTo>
                    <a:lnTo>
                      <a:pt x="58" y="57"/>
                    </a:lnTo>
                    <a:cubicBezTo>
                      <a:pt x="62" y="57"/>
                      <a:pt x="66" y="55"/>
                      <a:pt x="68" y="54"/>
                    </a:cubicBezTo>
                    <a:cubicBezTo>
                      <a:pt x="71" y="52"/>
                      <a:pt x="73" y="49"/>
                      <a:pt x="75" y="45"/>
                    </a:cubicBezTo>
                    <a:cubicBezTo>
                      <a:pt x="76" y="41"/>
                      <a:pt x="77" y="37"/>
                      <a:pt x="77" y="32"/>
                    </a:cubicBezTo>
                    <a:cubicBezTo>
                      <a:pt x="77" y="28"/>
                      <a:pt x="77" y="24"/>
                      <a:pt x="75" y="21"/>
                    </a:cubicBezTo>
                    <a:cubicBezTo>
                      <a:pt x="74" y="18"/>
                      <a:pt x="72" y="15"/>
                      <a:pt x="70" y="14"/>
                    </a:cubicBezTo>
                    <a:cubicBezTo>
                      <a:pt x="68" y="12"/>
                      <a:pt x="66" y="11"/>
                      <a:pt x="63" y="11"/>
                    </a:cubicBezTo>
                    <a:cubicBezTo>
                      <a:pt x="60" y="11"/>
                      <a:pt x="58" y="12"/>
                      <a:pt x="56" y="14"/>
                    </a:cubicBezTo>
                    <a:cubicBezTo>
                      <a:pt x="54" y="15"/>
                      <a:pt x="52" y="18"/>
                      <a:pt x="51" y="21"/>
                    </a:cubicBezTo>
                    <a:cubicBezTo>
                      <a:pt x="50" y="23"/>
                      <a:pt x="49" y="28"/>
                      <a:pt x="47" y="36"/>
                    </a:cubicBezTo>
                    <a:cubicBezTo>
                      <a:pt x="45" y="44"/>
                      <a:pt x="43" y="49"/>
                      <a:pt x="42" y="52"/>
                    </a:cubicBezTo>
                    <a:cubicBezTo>
                      <a:pt x="40" y="56"/>
                      <a:pt x="37" y="59"/>
                      <a:pt x="34" y="61"/>
                    </a:cubicBezTo>
                    <a:cubicBezTo>
                      <a:pt x="31" y="63"/>
                      <a:pt x="27" y="64"/>
                      <a:pt x="23" y="64"/>
                    </a:cubicBezTo>
                    <a:cubicBezTo>
                      <a:pt x="19" y="64"/>
                      <a:pt x="15" y="63"/>
                      <a:pt x="11" y="61"/>
                    </a:cubicBezTo>
                    <a:cubicBezTo>
                      <a:pt x="8" y="58"/>
                      <a:pt x="5" y="55"/>
                      <a:pt x="3" y="50"/>
                    </a:cubicBezTo>
                    <a:cubicBezTo>
                      <a:pt x="1" y="46"/>
                      <a:pt x="0" y="40"/>
                      <a:pt x="0" y="35"/>
                    </a:cubicBezTo>
                    <a:cubicBezTo>
                      <a:pt x="0" y="28"/>
                      <a:pt x="1" y="23"/>
                      <a:pt x="3" y="18"/>
                    </a:cubicBezTo>
                    <a:cubicBezTo>
                      <a:pt x="5" y="13"/>
                      <a:pt x="8" y="10"/>
                      <a:pt x="12" y="7"/>
                    </a:cubicBezTo>
                    <a:cubicBezTo>
                      <a:pt x="16" y="5"/>
                      <a:pt x="20" y="3"/>
                      <a:pt x="25" y="3"/>
                    </a:cubicBezTo>
                    <a:lnTo>
                      <a:pt x="26" y="14"/>
                    </a:lnTo>
                    <a:cubicBezTo>
                      <a:pt x="21" y="14"/>
                      <a:pt x="17" y="16"/>
                      <a:pt x="14" y="20"/>
                    </a:cubicBezTo>
                    <a:cubicBezTo>
                      <a:pt x="11" y="23"/>
                      <a:pt x="10" y="28"/>
                      <a:pt x="10" y="34"/>
                    </a:cubicBezTo>
                    <a:cubicBezTo>
                      <a:pt x="10" y="41"/>
                      <a:pt x="11" y="46"/>
                      <a:pt x="14" y="49"/>
                    </a:cubicBezTo>
                    <a:cubicBezTo>
                      <a:pt x="16" y="52"/>
                      <a:pt x="19" y="54"/>
                      <a:pt x="23" y="54"/>
                    </a:cubicBezTo>
                    <a:cubicBezTo>
                      <a:pt x="26" y="54"/>
                      <a:pt x="28" y="53"/>
                      <a:pt x="30" y="50"/>
                    </a:cubicBezTo>
                    <a:cubicBezTo>
                      <a:pt x="32" y="48"/>
                      <a:pt x="34" y="43"/>
                      <a:pt x="36" y="34"/>
                    </a:cubicBezTo>
                    <a:cubicBezTo>
                      <a:pt x="38" y="24"/>
                      <a:pt x="40" y="18"/>
                      <a:pt x="41" y="15"/>
                    </a:cubicBezTo>
                    <a:cubicBezTo>
                      <a:pt x="44" y="10"/>
                      <a:pt x="47" y="6"/>
                      <a:pt x="50" y="4"/>
                    </a:cubicBezTo>
                    <a:cubicBezTo>
                      <a:pt x="54" y="2"/>
                      <a:pt x="58" y="0"/>
                      <a:pt x="62" y="0"/>
                    </a:cubicBezTo>
                    <a:cubicBezTo>
                      <a:pt x="67" y="0"/>
                      <a:pt x="71" y="2"/>
                      <a:pt x="75" y="4"/>
                    </a:cubicBezTo>
                    <a:cubicBezTo>
                      <a:pt x="79" y="7"/>
                      <a:pt x="82" y="11"/>
                      <a:pt x="84" y="15"/>
                    </a:cubicBezTo>
                    <a:cubicBezTo>
                      <a:pt x="86" y="20"/>
                      <a:pt x="87" y="26"/>
                      <a:pt x="87" y="32"/>
                    </a:cubicBezTo>
                    <a:cubicBezTo>
                      <a:pt x="87" y="39"/>
                      <a:pt x="86" y="46"/>
                      <a:pt x="84" y="51"/>
                    </a:cubicBezTo>
                    <a:cubicBezTo>
                      <a:pt x="82" y="56"/>
                      <a:pt x="78" y="60"/>
                      <a:pt x="74" y="63"/>
                    </a:cubicBezTo>
                    <a:cubicBezTo>
                      <a:pt x="69" y="66"/>
                      <a:pt x="64" y="67"/>
                      <a:pt x="59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1758"/>
              <p:cNvSpPr>
                <a:spLocks/>
              </p:cNvSpPr>
              <p:nvPr/>
            </p:nvSpPr>
            <p:spPr bwMode="auto">
              <a:xfrm>
                <a:off x="4265" y="2639"/>
                <a:ext cx="19" cy="15"/>
              </a:xfrm>
              <a:custGeom>
                <a:avLst/>
                <a:gdLst>
                  <a:gd name="T0" fmla="*/ 84 w 84"/>
                  <a:gd name="T1" fmla="*/ 63 h 63"/>
                  <a:gd name="T2" fmla="*/ 0 w 84"/>
                  <a:gd name="T3" fmla="*/ 63 h 63"/>
                  <a:gd name="T4" fmla="*/ 0 w 84"/>
                  <a:gd name="T5" fmla="*/ 2 h 63"/>
                  <a:gd name="T6" fmla="*/ 9 w 84"/>
                  <a:gd name="T7" fmla="*/ 2 h 63"/>
                  <a:gd name="T8" fmla="*/ 9 w 84"/>
                  <a:gd name="T9" fmla="*/ 52 h 63"/>
                  <a:gd name="T10" fmla="*/ 35 w 84"/>
                  <a:gd name="T11" fmla="*/ 52 h 63"/>
                  <a:gd name="T12" fmla="*/ 35 w 84"/>
                  <a:gd name="T13" fmla="*/ 5 h 63"/>
                  <a:gd name="T14" fmla="*/ 45 w 84"/>
                  <a:gd name="T15" fmla="*/ 5 h 63"/>
                  <a:gd name="T16" fmla="*/ 45 w 84"/>
                  <a:gd name="T17" fmla="*/ 52 h 63"/>
                  <a:gd name="T18" fmla="*/ 74 w 84"/>
                  <a:gd name="T19" fmla="*/ 52 h 63"/>
                  <a:gd name="T20" fmla="*/ 74 w 84"/>
                  <a:gd name="T21" fmla="*/ 0 h 63"/>
                  <a:gd name="T22" fmla="*/ 84 w 84"/>
                  <a:gd name="T23" fmla="*/ 0 h 63"/>
                  <a:gd name="T24" fmla="*/ 84 w 8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63">
                    <a:moveTo>
                      <a:pt x="84" y="63"/>
                    </a:moveTo>
                    <a:lnTo>
                      <a:pt x="0" y="63"/>
                    </a:lnTo>
                    <a:lnTo>
                      <a:pt x="0" y="2"/>
                    </a:lnTo>
                    <a:lnTo>
                      <a:pt x="9" y="2"/>
                    </a:lnTo>
                    <a:lnTo>
                      <a:pt x="9" y="52"/>
                    </a:lnTo>
                    <a:lnTo>
                      <a:pt x="35" y="52"/>
                    </a:lnTo>
                    <a:lnTo>
                      <a:pt x="35" y="5"/>
                    </a:lnTo>
                    <a:lnTo>
                      <a:pt x="45" y="5"/>
                    </a:lnTo>
                    <a:lnTo>
                      <a:pt x="45" y="52"/>
                    </a:lnTo>
                    <a:lnTo>
                      <a:pt x="74" y="52"/>
                    </a:lnTo>
                    <a:lnTo>
                      <a:pt x="74" y="0"/>
                    </a:lnTo>
                    <a:lnTo>
                      <a:pt x="84" y="0"/>
                    </a:lnTo>
                    <a:lnTo>
                      <a:pt x="84" y="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1759"/>
              <p:cNvSpPr>
                <a:spLocks/>
              </p:cNvSpPr>
              <p:nvPr/>
            </p:nvSpPr>
            <p:spPr bwMode="auto">
              <a:xfrm>
                <a:off x="4265" y="2622"/>
                <a:ext cx="19" cy="15"/>
              </a:xfrm>
              <a:custGeom>
                <a:avLst/>
                <a:gdLst>
                  <a:gd name="T0" fmla="*/ 84 w 84"/>
                  <a:gd name="T1" fmla="*/ 39 h 67"/>
                  <a:gd name="T2" fmla="*/ 9 w 84"/>
                  <a:gd name="T3" fmla="*/ 39 h 67"/>
                  <a:gd name="T4" fmla="*/ 9 w 84"/>
                  <a:gd name="T5" fmla="*/ 67 h 67"/>
                  <a:gd name="T6" fmla="*/ 0 w 84"/>
                  <a:gd name="T7" fmla="*/ 67 h 67"/>
                  <a:gd name="T8" fmla="*/ 0 w 84"/>
                  <a:gd name="T9" fmla="*/ 0 h 67"/>
                  <a:gd name="T10" fmla="*/ 9 w 84"/>
                  <a:gd name="T11" fmla="*/ 0 h 67"/>
                  <a:gd name="T12" fmla="*/ 9 w 84"/>
                  <a:gd name="T13" fmla="*/ 28 h 67"/>
                  <a:gd name="T14" fmla="*/ 84 w 84"/>
                  <a:gd name="T15" fmla="*/ 28 h 67"/>
                  <a:gd name="T16" fmla="*/ 84 w 84"/>
                  <a:gd name="T17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7">
                    <a:moveTo>
                      <a:pt x="84" y="39"/>
                    </a:moveTo>
                    <a:lnTo>
                      <a:pt x="9" y="39"/>
                    </a:lnTo>
                    <a:lnTo>
                      <a:pt x="9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8"/>
                    </a:lnTo>
                    <a:lnTo>
                      <a:pt x="84" y="28"/>
                    </a:lnTo>
                    <a:lnTo>
                      <a:pt x="84" y="3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1760"/>
              <p:cNvSpPr>
                <a:spLocks/>
              </p:cNvSpPr>
              <p:nvPr/>
            </p:nvSpPr>
            <p:spPr bwMode="auto">
              <a:xfrm>
                <a:off x="4304" y="2691"/>
                <a:ext cx="12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4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40 w 55"/>
                  <a:gd name="T13" fmla="*/ 48 h 86"/>
                  <a:gd name="T14" fmla="*/ 28 w 55"/>
                  <a:gd name="T15" fmla="*/ 43 h 86"/>
                  <a:gd name="T16" fmla="*/ 20 w 55"/>
                  <a:gd name="T17" fmla="*/ 45 h 86"/>
                  <a:gd name="T18" fmla="*/ 22 w 55"/>
                  <a:gd name="T19" fmla="*/ 35 h 86"/>
                  <a:gd name="T20" fmla="*/ 23 w 55"/>
                  <a:gd name="T21" fmla="*/ 36 h 86"/>
                  <a:gd name="T22" fmla="*/ 35 w 55"/>
                  <a:gd name="T23" fmla="*/ 32 h 86"/>
                  <a:gd name="T24" fmla="*/ 40 w 55"/>
                  <a:gd name="T25" fmla="*/ 21 h 86"/>
                  <a:gd name="T26" fmla="*/ 37 w 55"/>
                  <a:gd name="T27" fmla="*/ 12 h 86"/>
                  <a:gd name="T28" fmla="*/ 27 w 55"/>
                  <a:gd name="T29" fmla="*/ 8 h 86"/>
                  <a:gd name="T30" fmla="*/ 17 w 55"/>
                  <a:gd name="T31" fmla="*/ 12 h 86"/>
                  <a:gd name="T32" fmla="*/ 11 w 55"/>
                  <a:gd name="T33" fmla="*/ 23 h 86"/>
                  <a:gd name="T34" fmla="*/ 1 w 55"/>
                  <a:gd name="T35" fmla="*/ 22 h 86"/>
                  <a:gd name="T36" fmla="*/ 10 w 55"/>
                  <a:gd name="T37" fmla="*/ 6 h 86"/>
                  <a:gd name="T38" fmla="*/ 26 w 55"/>
                  <a:gd name="T39" fmla="*/ 0 h 86"/>
                  <a:gd name="T40" fmla="*/ 39 w 55"/>
                  <a:gd name="T41" fmla="*/ 3 h 86"/>
                  <a:gd name="T42" fmla="*/ 48 w 55"/>
                  <a:gd name="T43" fmla="*/ 11 h 86"/>
                  <a:gd name="T44" fmla="*/ 51 w 55"/>
                  <a:gd name="T45" fmla="*/ 22 h 86"/>
                  <a:gd name="T46" fmla="*/ 48 w 55"/>
                  <a:gd name="T47" fmla="*/ 32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60 h 86"/>
                  <a:gd name="T54" fmla="*/ 47 w 55"/>
                  <a:gd name="T55" fmla="*/ 78 h 86"/>
                  <a:gd name="T56" fmla="*/ 27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2" y="67"/>
                      <a:pt x="14" y="71"/>
                      <a:pt x="16" y="74"/>
                    </a:cubicBezTo>
                    <a:cubicBezTo>
                      <a:pt x="19" y="76"/>
                      <a:pt x="23" y="77"/>
                      <a:pt x="27" y="77"/>
                    </a:cubicBezTo>
                    <a:cubicBezTo>
                      <a:pt x="32" y="77"/>
                      <a:pt x="36" y="76"/>
                      <a:pt x="39" y="72"/>
                    </a:cubicBezTo>
                    <a:cubicBezTo>
                      <a:pt x="43" y="69"/>
                      <a:pt x="44" y="65"/>
                      <a:pt x="44" y="60"/>
                    </a:cubicBezTo>
                    <a:cubicBezTo>
                      <a:pt x="44" y="55"/>
                      <a:pt x="43" y="51"/>
                      <a:pt x="40" y="48"/>
                    </a:cubicBezTo>
                    <a:cubicBezTo>
                      <a:pt x="36" y="45"/>
                      <a:pt x="33" y="43"/>
                      <a:pt x="28" y="43"/>
                    </a:cubicBezTo>
                    <a:cubicBezTo>
                      <a:pt x="26" y="43"/>
                      <a:pt x="23" y="44"/>
                      <a:pt x="20" y="45"/>
                    </a:cubicBezTo>
                    <a:lnTo>
                      <a:pt x="22" y="35"/>
                    </a:lnTo>
                    <a:cubicBezTo>
                      <a:pt x="22" y="36"/>
                      <a:pt x="23" y="36"/>
                      <a:pt x="23" y="36"/>
                    </a:cubicBezTo>
                    <a:cubicBezTo>
                      <a:pt x="28" y="36"/>
                      <a:pt x="32" y="34"/>
                      <a:pt x="35" y="32"/>
                    </a:cubicBezTo>
                    <a:cubicBezTo>
                      <a:pt x="39" y="30"/>
                      <a:pt x="40" y="26"/>
                      <a:pt x="40" y="21"/>
                    </a:cubicBezTo>
                    <a:cubicBezTo>
                      <a:pt x="40" y="18"/>
                      <a:pt x="39" y="15"/>
                      <a:pt x="37" y="12"/>
                    </a:cubicBezTo>
                    <a:cubicBezTo>
                      <a:pt x="34" y="10"/>
                      <a:pt x="31" y="8"/>
                      <a:pt x="27" y="8"/>
                    </a:cubicBezTo>
                    <a:cubicBezTo>
                      <a:pt x="23" y="8"/>
                      <a:pt x="19" y="10"/>
                      <a:pt x="17" y="12"/>
                    </a:cubicBezTo>
                    <a:cubicBezTo>
                      <a:pt x="14" y="15"/>
                      <a:pt x="12" y="18"/>
                      <a:pt x="11" y="23"/>
                    </a:cubicBezTo>
                    <a:lnTo>
                      <a:pt x="1" y="22"/>
                    </a:lnTo>
                    <a:cubicBezTo>
                      <a:pt x="2" y="15"/>
                      <a:pt x="5" y="9"/>
                      <a:pt x="10" y="6"/>
                    </a:cubicBezTo>
                    <a:cubicBezTo>
                      <a:pt x="14" y="2"/>
                      <a:pt x="20" y="0"/>
                      <a:pt x="26" y="0"/>
                    </a:cubicBezTo>
                    <a:cubicBezTo>
                      <a:pt x="31" y="0"/>
                      <a:pt x="35" y="1"/>
                      <a:pt x="39" y="3"/>
                    </a:cubicBezTo>
                    <a:cubicBezTo>
                      <a:pt x="43" y="5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2"/>
                    </a:cubicBezTo>
                    <a:cubicBezTo>
                      <a:pt x="51" y="25"/>
                      <a:pt x="50" y="29"/>
                      <a:pt x="48" y="32"/>
                    </a:cubicBezTo>
                    <a:cubicBezTo>
                      <a:pt x="46" y="35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4" y="50"/>
                      <a:pt x="55" y="54"/>
                      <a:pt x="55" y="60"/>
                    </a:cubicBezTo>
                    <a:cubicBezTo>
                      <a:pt x="55" y="67"/>
                      <a:pt x="53" y="73"/>
                      <a:pt x="47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1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1761"/>
              <p:cNvSpPr>
                <a:spLocks/>
              </p:cNvSpPr>
              <p:nvPr/>
            </p:nvSpPr>
            <p:spPr bwMode="auto">
              <a:xfrm>
                <a:off x="4317" y="2691"/>
                <a:ext cx="18" cy="20"/>
              </a:xfrm>
              <a:custGeom>
                <a:avLst/>
                <a:gdLst>
                  <a:gd name="T0" fmla="*/ 33 w 77"/>
                  <a:gd name="T1" fmla="*/ 84 h 84"/>
                  <a:gd name="T2" fmla="*/ 0 w 77"/>
                  <a:gd name="T3" fmla="*/ 0 h 84"/>
                  <a:gd name="T4" fmla="*/ 12 w 77"/>
                  <a:gd name="T5" fmla="*/ 0 h 84"/>
                  <a:gd name="T6" fmla="*/ 34 w 77"/>
                  <a:gd name="T7" fmla="*/ 61 h 84"/>
                  <a:gd name="T8" fmla="*/ 39 w 77"/>
                  <a:gd name="T9" fmla="*/ 75 h 84"/>
                  <a:gd name="T10" fmla="*/ 43 w 77"/>
                  <a:gd name="T11" fmla="*/ 61 h 84"/>
                  <a:gd name="T12" fmla="*/ 66 w 77"/>
                  <a:gd name="T13" fmla="*/ 0 h 84"/>
                  <a:gd name="T14" fmla="*/ 77 w 77"/>
                  <a:gd name="T15" fmla="*/ 0 h 84"/>
                  <a:gd name="T16" fmla="*/ 44 w 77"/>
                  <a:gd name="T17" fmla="*/ 84 h 84"/>
                  <a:gd name="T18" fmla="*/ 33 w 77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4">
                    <a:moveTo>
                      <a:pt x="33" y="8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9" y="75"/>
                    </a:cubicBezTo>
                    <a:cubicBezTo>
                      <a:pt x="40" y="71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4"/>
                    </a:lnTo>
                    <a:lnTo>
                      <a:pt x="33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1762"/>
              <p:cNvSpPr>
                <a:spLocks/>
              </p:cNvSpPr>
              <p:nvPr/>
            </p:nvSpPr>
            <p:spPr bwMode="auto">
              <a:xfrm>
                <a:off x="4336" y="2691"/>
                <a:ext cx="13" cy="20"/>
              </a:xfrm>
              <a:custGeom>
                <a:avLst/>
                <a:gdLst>
                  <a:gd name="T0" fmla="*/ 0 w 56"/>
                  <a:gd name="T1" fmla="*/ 62 h 86"/>
                  <a:gd name="T2" fmla="*/ 11 w 56"/>
                  <a:gd name="T3" fmla="*/ 61 h 86"/>
                  <a:gd name="T4" fmla="*/ 17 w 56"/>
                  <a:gd name="T5" fmla="*/ 74 h 86"/>
                  <a:gd name="T6" fmla="*/ 27 w 56"/>
                  <a:gd name="T7" fmla="*/ 77 h 86"/>
                  <a:gd name="T8" fmla="*/ 40 w 56"/>
                  <a:gd name="T9" fmla="*/ 72 h 86"/>
                  <a:gd name="T10" fmla="*/ 45 w 56"/>
                  <a:gd name="T11" fmla="*/ 60 h 86"/>
                  <a:gd name="T12" fmla="*/ 40 w 56"/>
                  <a:gd name="T13" fmla="*/ 48 h 86"/>
                  <a:gd name="T14" fmla="*/ 28 w 56"/>
                  <a:gd name="T15" fmla="*/ 43 h 86"/>
                  <a:gd name="T16" fmla="*/ 21 w 56"/>
                  <a:gd name="T17" fmla="*/ 45 h 86"/>
                  <a:gd name="T18" fmla="*/ 22 w 56"/>
                  <a:gd name="T19" fmla="*/ 35 h 86"/>
                  <a:gd name="T20" fmla="*/ 24 w 56"/>
                  <a:gd name="T21" fmla="*/ 36 h 86"/>
                  <a:gd name="T22" fmla="*/ 35 w 56"/>
                  <a:gd name="T23" fmla="*/ 32 h 86"/>
                  <a:gd name="T24" fmla="*/ 41 w 56"/>
                  <a:gd name="T25" fmla="*/ 21 h 86"/>
                  <a:gd name="T26" fmla="*/ 37 w 56"/>
                  <a:gd name="T27" fmla="*/ 12 h 86"/>
                  <a:gd name="T28" fmla="*/ 27 w 56"/>
                  <a:gd name="T29" fmla="*/ 8 h 86"/>
                  <a:gd name="T30" fmla="*/ 17 w 56"/>
                  <a:gd name="T31" fmla="*/ 12 h 86"/>
                  <a:gd name="T32" fmla="*/ 12 w 56"/>
                  <a:gd name="T33" fmla="*/ 23 h 86"/>
                  <a:gd name="T34" fmla="*/ 1 w 56"/>
                  <a:gd name="T35" fmla="*/ 22 h 86"/>
                  <a:gd name="T36" fmla="*/ 10 w 56"/>
                  <a:gd name="T37" fmla="*/ 6 h 86"/>
                  <a:gd name="T38" fmla="*/ 27 w 56"/>
                  <a:gd name="T39" fmla="*/ 0 h 86"/>
                  <a:gd name="T40" fmla="*/ 39 w 56"/>
                  <a:gd name="T41" fmla="*/ 3 h 86"/>
                  <a:gd name="T42" fmla="*/ 48 w 56"/>
                  <a:gd name="T43" fmla="*/ 11 h 86"/>
                  <a:gd name="T44" fmla="*/ 51 w 56"/>
                  <a:gd name="T45" fmla="*/ 22 h 86"/>
                  <a:gd name="T46" fmla="*/ 48 w 56"/>
                  <a:gd name="T47" fmla="*/ 32 h 86"/>
                  <a:gd name="T48" fmla="*/ 40 w 56"/>
                  <a:gd name="T49" fmla="*/ 39 h 86"/>
                  <a:gd name="T50" fmla="*/ 51 w 56"/>
                  <a:gd name="T51" fmla="*/ 46 h 86"/>
                  <a:gd name="T52" fmla="*/ 56 w 56"/>
                  <a:gd name="T53" fmla="*/ 60 h 86"/>
                  <a:gd name="T54" fmla="*/ 48 w 56"/>
                  <a:gd name="T55" fmla="*/ 78 h 86"/>
                  <a:gd name="T56" fmla="*/ 27 w 56"/>
                  <a:gd name="T57" fmla="*/ 86 h 86"/>
                  <a:gd name="T58" fmla="*/ 9 w 56"/>
                  <a:gd name="T59" fmla="*/ 79 h 86"/>
                  <a:gd name="T60" fmla="*/ 0 w 56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6" h="86">
                    <a:moveTo>
                      <a:pt x="0" y="62"/>
                    </a:moveTo>
                    <a:lnTo>
                      <a:pt x="11" y="61"/>
                    </a:lnTo>
                    <a:cubicBezTo>
                      <a:pt x="12" y="67"/>
                      <a:pt x="14" y="71"/>
                      <a:pt x="17" y="74"/>
                    </a:cubicBezTo>
                    <a:cubicBezTo>
                      <a:pt x="20" y="76"/>
                      <a:pt x="23" y="77"/>
                      <a:pt x="27" y="77"/>
                    </a:cubicBezTo>
                    <a:cubicBezTo>
                      <a:pt x="32" y="77"/>
                      <a:pt x="36" y="76"/>
                      <a:pt x="40" y="72"/>
                    </a:cubicBezTo>
                    <a:cubicBezTo>
                      <a:pt x="43" y="69"/>
                      <a:pt x="45" y="65"/>
                      <a:pt x="45" y="60"/>
                    </a:cubicBezTo>
                    <a:cubicBezTo>
                      <a:pt x="45" y="55"/>
                      <a:pt x="43" y="51"/>
                      <a:pt x="40" y="48"/>
                    </a:cubicBezTo>
                    <a:cubicBezTo>
                      <a:pt x="37" y="45"/>
                      <a:pt x="33" y="43"/>
                      <a:pt x="28" y="43"/>
                    </a:cubicBezTo>
                    <a:cubicBezTo>
                      <a:pt x="26" y="43"/>
                      <a:pt x="24" y="44"/>
                      <a:pt x="21" y="45"/>
                    </a:cubicBezTo>
                    <a:lnTo>
                      <a:pt x="22" y="35"/>
                    </a:lnTo>
                    <a:cubicBezTo>
                      <a:pt x="23" y="36"/>
                      <a:pt x="23" y="36"/>
                      <a:pt x="24" y="36"/>
                    </a:cubicBezTo>
                    <a:cubicBezTo>
                      <a:pt x="28" y="36"/>
                      <a:pt x="32" y="34"/>
                      <a:pt x="35" y="32"/>
                    </a:cubicBezTo>
                    <a:cubicBezTo>
                      <a:pt x="39" y="30"/>
                      <a:pt x="41" y="26"/>
                      <a:pt x="41" y="21"/>
                    </a:cubicBezTo>
                    <a:cubicBezTo>
                      <a:pt x="41" y="18"/>
                      <a:pt x="39" y="15"/>
                      <a:pt x="37" y="12"/>
                    </a:cubicBezTo>
                    <a:cubicBezTo>
                      <a:pt x="34" y="10"/>
                      <a:pt x="31" y="8"/>
                      <a:pt x="27" y="8"/>
                    </a:cubicBezTo>
                    <a:cubicBezTo>
                      <a:pt x="23" y="8"/>
                      <a:pt x="20" y="10"/>
                      <a:pt x="17" y="12"/>
                    </a:cubicBezTo>
                    <a:cubicBezTo>
                      <a:pt x="14" y="15"/>
                      <a:pt x="12" y="18"/>
                      <a:pt x="12" y="23"/>
                    </a:cubicBezTo>
                    <a:lnTo>
                      <a:pt x="1" y="22"/>
                    </a:lnTo>
                    <a:cubicBezTo>
                      <a:pt x="3" y="15"/>
                      <a:pt x="5" y="9"/>
                      <a:pt x="10" y="6"/>
                    </a:cubicBezTo>
                    <a:cubicBezTo>
                      <a:pt x="14" y="2"/>
                      <a:pt x="20" y="0"/>
                      <a:pt x="27" y="0"/>
                    </a:cubicBezTo>
                    <a:cubicBezTo>
                      <a:pt x="31" y="0"/>
                      <a:pt x="36" y="1"/>
                      <a:pt x="39" y="3"/>
                    </a:cubicBezTo>
                    <a:cubicBezTo>
                      <a:pt x="43" y="5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2"/>
                    </a:cubicBezTo>
                    <a:cubicBezTo>
                      <a:pt x="51" y="25"/>
                      <a:pt x="50" y="29"/>
                      <a:pt x="48" y="32"/>
                    </a:cubicBezTo>
                    <a:cubicBezTo>
                      <a:pt x="47" y="35"/>
                      <a:pt x="44" y="37"/>
                      <a:pt x="40" y="39"/>
                    </a:cubicBezTo>
                    <a:cubicBezTo>
                      <a:pt x="45" y="40"/>
                      <a:pt x="49" y="42"/>
                      <a:pt x="51" y="46"/>
                    </a:cubicBezTo>
                    <a:cubicBezTo>
                      <a:pt x="54" y="50"/>
                      <a:pt x="56" y="54"/>
                      <a:pt x="56" y="60"/>
                    </a:cubicBezTo>
                    <a:cubicBezTo>
                      <a:pt x="56" y="67"/>
                      <a:pt x="53" y="73"/>
                      <a:pt x="48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20" y="86"/>
                      <a:pt x="14" y="84"/>
                      <a:pt x="9" y="79"/>
                    </a:cubicBezTo>
                    <a:cubicBezTo>
                      <a:pt x="4" y="75"/>
                      <a:pt x="1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1763"/>
              <p:cNvSpPr>
                <a:spLocks noEditPoints="1"/>
              </p:cNvSpPr>
              <p:nvPr/>
            </p:nvSpPr>
            <p:spPr bwMode="auto">
              <a:xfrm>
                <a:off x="4719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1764"/>
              <p:cNvSpPr>
                <a:spLocks/>
              </p:cNvSpPr>
              <p:nvPr/>
            </p:nvSpPr>
            <p:spPr bwMode="auto">
              <a:xfrm>
                <a:off x="4740" y="2785"/>
                <a:ext cx="7" cy="19"/>
              </a:xfrm>
              <a:custGeom>
                <a:avLst/>
                <a:gdLst>
                  <a:gd name="T0" fmla="*/ 31 w 31"/>
                  <a:gd name="T1" fmla="*/ 84 h 84"/>
                  <a:gd name="T2" fmla="*/ 20 w 31"/>
                  <a:gd name="T3" fmla="*/ 84 h 84"/>
                  <a:gd name="T4" fmla="*/ 20 w 31"/>
                  <a:gd name="T5" fmla="*/ 18 h 84"/>
                  <a:gd name="T6" fmla="*/ 11 w 31"/>
                  <a:gd name="T7" fmla="*/ 25 h 84"/>
                  <a:gd name="T8" fmla="*/ 0 w 31"/>
                  <a:gd name="T9" fmla="*/ 31 h 84"/>
                  <a:gd name="T10" fmla="*/ 0 w 31"/>
                  <a:gd name="T11" fmla="*/ 21 h 84"/>
                  <a:gd name="T12" fmla="*/ 15 w 31"/>
                  <a:gd name="T13" fmla="*/ 11 h 84"/>
                  <a:gd name="T14" fmla="*/ 24 w 31"/>
                  <a:gd name="T15" fmla="*/ 0 h 84"/>
                  <a:gd name="T16" fmla="*/ 31 w 31"/>
                  <a:gd name="T17" fmla="*/ 0 h 84"/>
                  <a:gd name="T18" fmla="*/ 31 w 31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84">
                    <a:moveTo>
                      <a:pt x="31" y="84"/>
                    </a:moveTo>
                    <a:lnTo>
                      <a:pt x="20" y="84"/>
                    </a:lnTo>
                    <a:lnTo>
                      <a:pt x="20" y="18"/>
                    </a:lnTo>
                    <a:cubicBezTo>
                      <a:pt x="18" y="21"/>
                      <a:pt x="15" y="23"/>
                      <a:pt x="11" y="25"/>
                    </a:cubicBezTo>
                    <a:cubicBezTo>
                      <a:pt x="7" y="28"/>
                      <a:pt x="3" y="30"/>
                      <a:pt x="0" y="31"/>
                    </a:cubicBezTo>
                    <a:lnTo>
                      <a:pt x="0" y="21"/>
                    </a:lnTo>
                    <a:cubicBezTo>
                      <a:pt x="5" y="18"/>
                      <a:pt x="11" y="15"/>
                      <a:pt x="15" y="11"/>
                    </a:cubicBezTo>
                    <a:cubicBezTo>
                      <a:pt x="19" y="7"/>
                      <a:pt x="22" y="3"/>
                      <a:pt x="24" y="0"/>
                    </a:cubicBezTo>
                    <a:lnTo>
                      <a:pt x="31" y="0"/>
                    </a:lnTo>
                    <a:lnTo>
                      <a:pt x="31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1765"/>
              <p:cNvSpPr>
                <a:spLocks noEditPoints="1"/>
              </p:cNvSpPr>
              <p:nvPr/>
            </p:nvSpPr>
            <p:spPr bwMode="auto">
              <a:xfrm>
                <a:off x="4776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6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1766"/>
              <p:cNvSpPr>
                <a:spLocks/>
              </p:cNvSpPr>
              <p:nvPr/>
            </p:nvSpPr>
            <p:spPr bwMode="auto">
              <a:xfrm>
                <a:off x="4795" y="2785"/>
                <a:ext cx="13" cy="19"/>
              </a:xfrm>
              <a:custGeom>
                <a:avLst/>
                <a:gdLst>
                  <a:gd name="T0" fmla="*/ 56 w 56"/>
                  <a:gd name="T1" fmla="*/ 74 h 84"/>
                  <a:gd name="T2" fmla="*/ 56 w 56"/>
                  <a:gd name="T3" fmla="*/ 84 h 84"/>
                  <a:gd name="T4" fmla="*/ 1 w 56"/>
                  <a:gd name="T5" fmla="*/ 84 h 84"/>
                  <a:gd name="T6" fmla="*/ 2 w 56"/>
                  <a:gd name="T7" fmla="*/ 77 h 84"/>
                  <a:gd name="T8" fmla="*/ 9 w 56"/>
                  <a:gd name="T9" fmla="*/ 66 h 84"/>
                  <a:gd name="T10" fmla="*/ 22 w 56"/>
                  <a:gd name="T11" fmla="*/ 53 h 84"/>
                  <a:gd name="T12" fmla="*/ 41 w 56"/>
                  <a:gd name="T13" fmla="*/ 35 h 84"/>
                  <a:gd name="T14" fmla="*/ 46 w 56"/>
                  <a:gd name="T15" fmla="*/ 23 h 84"/>
                  <a:gd name="T16" fmla="*/ 41 w 56"/>
                  <a:gd name="T17" fmla="*/ 12 h 84"/>
                  <a:gd name="T18" fmla="*/ 30 w 56"/>
                  <a:gd name="T19" fmla="*/ 8 h 84"/>
                  <a:gd name="T20" fmla="*/ 18 w 56"/>
                  <a:gd name="T21" fmla="*/ 13 h 84"/>
                  <a:gd name="T22" fmla="*/ 13 w 56"/>
                  <a:gd name="T23" fmla="*/ 25 h 84"/>
                  <a:gd name="T24" fmla="*/ 2 w 56"/>
                  <a:gd name="T25" fmla="*/ 24 h 84"/>
                  <a:gd name="T26" fmla="*/ 11 w 56"/>
                  <a:gd name="T27" fmla="*/ 6 h 84"/>
                  <a:gd name="T28" fmla="*/ 30 w 56"/>
                  <a:gd name="T29" fmla="*/ 0 h 84"/>
                  <a:gd name="T30" fmla="*/ 49 w 56"/>
                  <a:gd name="T31" fmla="*/ 6 h 84"/>
                  <a:gd name="T32" fmla="*/ 56 w 56"/>
                  <a:gd name="T33" fmla="*/ 23 h 84"/>
                  <a:gd name="T34" fmla="*/ 54 w 56"/>
                  <a:gd name="T35" fmla="*/ 33 h 84"/>
                  <a:gd name="T36" fmla="*/ 47 w 56"/>
                  <a:gd name="T37" fmla="*/ 43 h 84"/>
                  <a:gd name="T38" fmla="*/ 31 w 56"/>
                  <a:gd name="T39" fmla="*/ 58 h 84"/>
                  <a:gd name="T40" fmla="*/ 19 w 56"/>
                  <a:gd name="T41" fmla="*/ 69 h 84"/>
                  <a:gd name="T42" fmla="*/ 15 w 56"/>
                  <a:gd name="T43" fmla="*/ 74 h 84"/>
                  <a:gd name="T44" fmla="*/ 56 w 56"/>
                  <a:gd name="T45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4">
                    <a:moveTo>
                      <a:pt x="56" y="74"/>
                    </a:moveTo>
                    <a:lnTo>
                      <a:pt x="56" y="84"/>
                    </a:lnTo>
                    <a:lnTo>
                      <a:pt x="1" y="84"/>
                    </a:lnTo>
                    <a:cubicBezTo>
                      <a:pt x="0" y="82"/>
                      <a:pt x="1" y="79"/>
                      <a:pt x="2" y="77"/>
                    </a:cubicBezTo>
                    <a:cubicBezTo>
                      <a:pt x="3" y="73"/>
                      <a:pt x="5" y="70"/>
                      <a:pt x="9" y="66"/>
                    </a:cubicBezTo>
                    <a:cubicBezTo>
                      <a:pt x="12" y="62"/>
                      <a:pt x="16" y="58"/>
                      <a:pt x="22" y="53"/>
                    </a:cubicBezTo>
                    <a:cubicBezTo>
                      <a:pt x="31" y="46"/>
                      <a:pt x="37" y="40"/>
                      <a:pt x="41" y="35"/>
                    </a:cubicBezTo>
                    <a:cubicBezTo>
                      <a:pt x="44" y="31"/>
                      <a:pt x="46" y="27"/>
                      <a:pt x="46" y="23"/>
                    </a:cubicBezTo>
                    <a:cubicBezTo>
                      <a:pt x="46" y="19"/>
                      <a:pt x="44" y="15"/>
                      <a:pt x="41" y="12"/>
                    </a:cubicBezTo>
                    <a:cubicBezTo>
                      <a:pt x="38" y="10"/>
                      <a:pt x="34" y="8"/>
                      <a:pt x="30" y="8"/>
                    </a:cubicBezTo>
                    <a:cubicBezTo>
                      <a:pt x="25" y="8"/>
                      <a:pt x="21" y="10"/>
                      <a:pt x="18" y="13"/>
                    </a:cubicBezTo>
                    <a:cubicBezTo>
                      <a:pt x="15" y="16"/>
                      <a:pt x="13" y="20"/>
                      <a:pt x="13" y="25"/>
                    </a:cubicBezTo>
                    <a:lnTo>
                      <a:pt x="2" y="24"/>
                    </a:lnTo>
                    <a:cubicBezTo>
                      <a:pt x="3" y="16"/>
                      <a:pt x="6" y="10"/>
                      <a:pt x="11" y="6"/>
                    </a:cubicBezTo>
                    <a:cubicBezTo>
                      <a:pt x="15" y="2"/>
                      <a:pt x="22" y="0"/>
                      <a:pt x="30" y="0"/>
                    </a:cubicBezTo>
                    <a:cubicBezTo>
                      <a:pt x="38" y="0"/>
                      <a:pt x="44" y="2"/>
                      <a:pt x="49" y="6"/>
                    </a:cubicBezTo>
                    <a:cubicBezTo>
                      <a:pt x="54" y="11"/>
                      <a:pt x="56" y="16"/>
                      <a:pt x="56" y="23"/>
                    </a:cubicBezTo>
                    <a:cubicBezTo>
                      <a:pt x="56" y="26"/>
                      <a:pt x="55" y="30"/>
                      <a:pt x="54" y="33"/>
                    </a:cubicBezTo>
                    <a:cubicBezTo>
                      <a:pt x="53" y="36"/>
                      <a:pt x="50" y="40"/>
                      <a:pt x="47" y="43"/>
                    </a:cubicBezTo>
                    <a:cubicBezTo>
                      <a:pt x="44" y="47"/>
                      <a:pt x="39" y="52"/>
                      <a:pt x="31" y="58"/>
                    </a:cubicBezTo>
                    <a:cubicBezTo>
                      <a:pt x="25" y="63"/>
                      <a:pt x="21" y="67"/>
                      <a:pt x="19" y="69"/>
                    </a:cubicBezTo>
                    <a:cubicBezTo>
                      <a:pt x="17" y="71"/>
                      <a:pt x="16" y="72"/>
                      <a:pt x="15" y="74"/>
                    </a:cubicBezTo>
                    <a:lnTo>
                      <a:pt x="56" y="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1767"/>
              <p:cNvSpPr>
                <a:spLocks noEditPoints="1"/>
              </p:cNvSpPr>
              <p:nvPr/>
            </p:nvSpPr>
            <p:spPr bwMode="auto">
              <a:xfrm>
                <a:off x="4834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1768"/>
              <p:cNvSpPr>
                <a:spLocks/>
              </p:cNvSpPr>
              <p:nvPr/>
            </p:nvSpPr>
            <p:spPr bwMode="auto">
              <a:xfrm>
                <a:off x="4853" y="2785"/>
                <a:ext cx="13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3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39 w 55"/>
                  <a:gd name="T13" fmla="*/ 48 h 86"/>
                  <a:gd name="T14" fmla="*/ 28 w 55"/>
                  <a:gd name="T15" fmla="*/ 43 h 86"/>
                  <a:gd name="T16" fmla="*/ 20 w 55"/>
                  <a:gd name="T17" fmla="*/ 44 h 86"/>
                  <a:gd name="T18" fmla="*/ 21 w 55"/>
                  <a:gd name="T19" fmla="*/ 35 h 86"/>
                  <a:gd name="T20" fmla="*/ 23 w 55"/>
                  <a:gd name="T21" fmla="*/ 35 h 86"/>
                  <a:gd name="T22" fmla="*/ 35 w 55"/>
                  <a:gd name="T23" fmla="*/ 32 h 86"/>
                  <a:gd name="T24" fmla="*/ 40 w 55"/>
                  <a:gd name="T25" fmla="*/ 21 h 86"/>
                  <a:gd name="T26" fmla="*/ 36 w 55"/>
                  <a:gd name="T27" fmla="*/ 12 h 86"/>
                  <a:gd name="T28" fmla="*/ 26 w 55"/>
                  <a:gd name="T29" fmla="*/ 8 h 86"/>
                  <a:gd name="T30" fmla="*/ 16 w 55"/>
                  <a:gd name="T31" fmla="*/ 12 h 86"/>
                  <a:gd name="T32" fmla="*/ 11 w 55"/>
                  <a:gd name="T33" fmla="*/ 23 h 86"/>
                  <a:gd name="T34" fmla="*/ 1 w 55"/>
                  <a:gd name="T35" fmla="*/ 21 h 86"/>
                  <a:gd name="T36" fmla="*/ 9 w 55"/>
                  <a:gd name="T37" fmla="*/ 5 h 86"/>
                  <a:gd name="T38" fmla="*/ 26 w 55"/>
                  <a:gd name="T39" fmla="*/ 0 h 86"/>
                  <a:gd name="T40" fmla="*/ 39 w 55"/>
                  <a:gd name="T41" fmla="*/ 3 h 86"/>
                  <a:gd name="T42" fmla="*/ 48 w 55"/>
                  <a:gd name="T43" fmla="*/ 11 h 86"/>
                  <a:gd name="T44" fmla="*/ 51 w 55"/>
                  <a:gd name="T45" fmla="*/ 22 h 86"/>
                  <a:gd name="T46" fmla="*/ 48 w 55"/>
                  <a:gd name="T47" fmla="*/ 31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59 h 86"/>
                  <a:gd name="T54" fmla="*/ 47 w 55"/>
                  <a:gd name="T55" fmla="*/ 78 h 86"/>
                  <a:gd name="T56" fmla="*/ 27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1" y="67"/>
                      <a:pt x="13" y="71"/>
                      <a:pt x="16" y="73"/>
                    </a:cubicBezTo>
                    <a:cubicBezTo>
                      <a:pt x="19" y="76"/>
                      <a:pt x="23" y="77"/>
                      <a:pt x="27" y="77"/>
                    </a:cubicBezTo>
                    <a:cubicBezTo>
                      <a:pt x="32" y="77"/>
                      <a:pt x="36" y="76"/>
                      <a:pt x="39" y="72"/>
                    </a:cubicBezTo>
                    <a:cubicBezTo>
                      <a:pt x="42" y="69"/>
                      <a:pt x="44" y="65"/>
                      <a:pt x="44" y="60"/>
                    </a:cubicBezTo>
                    <a:cubicBezTo>
                      <a:pt x="44" y="55"/>
                      <a:pt x="42" y="51"/>
                      <a:pt x="39" y="48"/>
                    </a:cubicBezTo>
                    <a:cubicBezTo>
                      <a:pt x="36" y="45"/>
                      <a:pt x="32" y="43"/>
                      <a:pt x="28" y="43"/>
                    </a:cubicBezTo>
                    <a:cubicBezTo>
                      <a:pt x="26" y="43"/>
                      <a:pt x="23" y="44"/>
                      <a:pt x="20" y="44"/>
                    </a:cubicBezTo>
                    <a:lnTo>
                      <a:pt x="21" y="35"/>
                    </a:lnTo>
                    <a:cubicBezTo>
                      <a:pt x="22" y="35"/>
                      <a:pt x="23" y="35"/>
                      <a:pt x="23" y="35"/>
                    </a:cubicBezTo>
                    <a:cubicBezTo>
                      <a:pt x="27" y="35"/>
                      <a:pt x="31" y="34"/>
                      <a:pt x="35" y="32"/>
                    </a:cubicBezTo>
                    <a:cubicBezTo>
                      <a:pt x="38" y="30"/>
                      <a:pt x="40" y="26"/>
                      <a:pt x="40" y="21"/>
                    </a:cubicBezTo>
                    <a:cubicBezTo>
                      <a:pt x="40" y="17"/>
                      <a:pt x="39" y="14"/>
                      <a:pt x="36" y="12"/>
                    </a:cubicBezTo>
                    <a:cubicBezTo>
                      <a:pt x="34" y="9"/>
                      <a:pt x="30" y="8"/>
                      <a:pt x="26" y="8"/>
                    </a:cubicBezTo>
                    <a:cubicBezTo>
                      <a:pt x="22" y="8"/>
                      <a:pt x="19" y="9"/>
                      <a:pt x="16" y="12"/>
                    </a:cubicBezTo>
                    <a:cubicBezTo>
                      <a:pt x="14" y="14"/>
                      <a:pt x="12" y="18"/>
                      <a:pt x="11" y="23"/>
                    </a:cubicBezTo>
                    <a:lnTo>
                      <a:pt x="1" y="21"/>
                    </a:lnTo>
                    <a:cubicBezTo>
                      <a:pt x="2" y="15"/>
                      <a:pt x="5" y="9"/>
                      <a:pt x="9" y="5"/>
                    </a:cubicBezTo>
                    <a:cubicBezTo>
                      <a:pt x="14" y="2"/>
                      <a:pt x="20" y="0"/>
                      <a:pt x="26" y="0"/>
                    </a:cubicBezTo>
                    <a:cubicBezTo>
                      <a:pt x="31" y="0"/>
                      <a:pt x="35" y="1"/>
                      <a:pt x="39" y="3"/>
                    </a:cubicBezTo>
                    <a:cubicBezTo>
                      <a:pt x="43" y="5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2"/>
                    </a:cubicBezTo>
                    <a:cubicBezTo>
                      <a:pt x="51" y="25"/>
                      <a:pt x="50" y="28"/>
                      <a:pt x="48" y="31"/>
                    </a:cubicBezTo>
                    <a:cubicBezTo>
                      <a:pt x="46" y="34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4" y="49"/>
                      <a:pt x="55" y="54"/>
                      <a:pt x="55" y="59"/>
                    </a:cubicBezTo>
                    <a:cubicBezTo>
                      <a:pt x="55" y="67"/>
                      <a:pt x="52" y="73"/>
                      <a:pt x="47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0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1769"/>
              <p:cNvSpPr>
                <a:spLocks noEditPoints="1"/>
              </p:cNvSpPr>
              <p:nvPr/>
            </p:nvSpPr>
            <p:spPr bwMode="auto">
              <a:xfrm>
                <a:off x="4892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6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1770"/>
              <p:cNvSpPr>
                <a:spLocks noEditPoints="1"/>
              </p:cNvSpPr>
              <p:nvPr/>
            </p:nvSpPr>
            <p:spPr bwMode="auto">
              <a:xfrm>
                <a:off x="4910" y="2785"/>
                <a:ext cx="13" cy="19"/>
              </a:xfrm>
              <a:custGeom>
                <a:avLst/>
                <a:gdLst>
                  <a:gd name="T0" fmla="*/ 37 w 59"/>
                  <a:gd name="T1" fmla="*/ 84 h 84"/>
                  <a:gd name="T2" fmla="*/ 37 w 59"/>
                  <a:gd name="T3" fmla="*/ 64 h 84"/>
                  <a:gd name="T4" fmla="*/ 0 w 59"/>
                  <a:gd name="T5" fmla="*/ 64 h 84"/>
                  <a:gd name="T6" fmla="*/ 0 w 59"/>
                  <a:gd name="T7" fmla="*/ 55 h 84"/>
                  <a:gd name="T8" fmla="*/ 39 w 59"/>
                  <a:gd name="T9" fmla="*/ 0 h 84"/>
                  <a:gd name="T10" fmla="*/ 47 w 59"/>
                  <a:gd name="T11" fmla="*/ 0 h 84"/>
                  <a:gd name="T12" fmla="*/ 47 w 59"/>
                  <a:gd name="T13" fmla="*/ 55 h 84"/>
                  <a:gd name="T14" fmla="*/ 59 w 59"/>
                  <a:gd name="T15" fmla="*/ 55 h 84"/>
                  <a:gd name="T16" fmla="*/ 59 w 59"/>
                  <a:gd name="T17" fmla="*/ 64 h 84"/>
                  <a:gd name="T18" fmla="*/ 47 w 59"/>
                  <a:gd name="T19" fmla="*/ 64 h 84"/>
                  <a:gd name="T20" fmla="*/ 47 w 59"/>
                  <a:gd name="T21" fmla="*/ 84 h 84"/>
                  <a:gd name="T22" fmla="*/ 37 w 59"/>
                  <a:gd name="T23" fmla="*/ 84 h 84"/>
                  <a:gd name="T24" fmla="*/ 37 w 59"/>
                  <a:gd name="T25" fmla="*/ 55 h 84"/>
                  <a:gd name="T26" fmla="*/ 37 w 59"/>
                  <a:gd name="T27" fmla="*/ 17 h 84"/>
                  <a:gd name="T28" fmla="*/ 11 w 59"/>
                  <a:gd name="T29" fmla="*/ 55 h 84"/>
                  <a:gd name="T30" fmla="*/ 37 w 59"/>
                  <a:gd name="T31" fmla="*/ 5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84">
                    <a:moveTo>
                      <a:pt x="37" y="84"/>
                    </a:moveTo>
                    <a:lnTo>
                      <a:pt x="37" y="64"/>
                    </a:lnTo>
                    <a:lnTo>
                      <a:pt x="0" y="64"/>
                    </a:lnTo>
                    <a:lnTo>
                      <a:pt x="0" y="55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47" y="55"/>
                    </a:lnTo>
                    <a:lnTo>
                      <a:pt x="59" y="55"/>
                    </a:lnTo>
                    <a:lnTo>
                      <a:pt x="59" y="64"/>
                    </a:lnTo>
                    <a:lnTo>
                      <a:pt x="47" y="64"/>
                    </a:lnTo>
                    <a:lnTo>
                      <a:pt x="47" y="84"/>
                    </a:lnTo>
                    <a:lnTo>
                      <a:pt x="37" y="84"/>
                    </a:lnTo>
                    <a:close/>
                    <a:moveTo>
                      <a:pt x="37" y="55"/>
                    </a:moveTo>
                    <a:lnTo>
                      <a:pt x="37" y="17"/>
                    </a:lnTo>
                    <a:lnTo>
                      <a:pt x="11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1771"/>
              <p:cNvSpPr>
                <a:spLocks noEditPoints="1"/>
              </p:cNvSpPr>
              <p:nvPr/>
            </p:nvSpPr>
            <p:spPr bwMode="auto">
              <a:xfrm>
                <a:off x="4949" y="2785"/>
                <a:ext cx="18" cy="19"/>
              </a:xfrm>
              <a:custGeom>
                <a:avLst/>
                <a:gdLst>
                  <a:gd name="T0" fmla="*/ 0 w 79"/>
                  <a:gd name="T1" fmla="*/ 84 h 84"/>
                  <a:gd name="T2" fmla="*/ 32 w 79"/>
                  <a:gd name="T3" fmla="*/ 0 h 84"/>
                  <a:gd name="T4" fmla="*/ 44 w 79"/>
                  <a:gd name="T5" fmla="*/ 0 h 84"/>
                  <a:gd name="T6" fmla="*/ 79 w 79"/>
                  <a:gd name="T7" fmla="*/ 84 h 84"/>
                  <a:gd name="T8" fmla="*/ 66 w 79"/>
                  <a:gd name="T9" fmla="*/ 84 h 84"/>
                  <a:gd name="T10" fmla="*/ 56 w 79"/>
                  <a:gd name="T11" fmla="*/ 59 h 84"/>
                  <a:gd name="T12" fmla="*/ 21 w 79"/>
                  <a:gd name="T13" fmla="*/ 59 h 84"/>
                  <a:gd name="T14" fmla="*/ 12 w 79"/>
                  <a:gd name="T15" fmla="*/ 84 h 84"/>
                  <a:gd name="T16" fmla="*/ 0 w 79"/>
                  <a:gd name="T17" fmla="*/ 84 h 84"/>
                  <a:gd name="T18" fmla="*/ 24 w 79"/>
                  <a:gd name="T19" fmla="*/ 50 h 84"/>
                  <a:gd name="T20" fmla="*/ 53 w 79"/>
                  <a:gd name="T21" fmla="*/ 50 h 84"/>
                  <a:gd name="T22" fmla="*/ 44 w 79"/>
                  <a:gd name="T23" fmla="*/ 26 h 84"/>
                  <a:gd name="T24" fmla="*/ 38 w 79"/>
                  <a:gd name="T25" fmla="*/ 9 h 84"/>
                  <a:gd name="T26" fmla="*/ 34 w 79"/>
                  <a:gd name="T27" fmla="*/ 25 h 84"/>
                  <a:gd name="T28" fmla="*/ 24 w 79"/>
                  <a:gd name="T29" fmla="*/ 5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84">
                    <a:moveTo>
                      <a:pt x="0" y="84"/>
                    </a:moveTo>
                    <a:lnTo>
                      <a:pt x="32" y="0"/>
                    </a:lnTo>
                    <a:lnTo>
                      <a:pt x="44" y="0"/>
                    </a:lnTo>
                    <a:lnTo>
                      <a:pt x="79" y="84"/>
                    </a:lnTo>
                    <a:lnTo>
                      <a:pt x="66" y="84"/>
                    </a:lnTo>
                    <a:lnTo>
                      <a:pt x="56" y="59"/>
                    </a:lnTo>
                    <a:lnTo>
                      <a:pt x="21" y="59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24" y="50"/>
                    </a:moveTo>
                    <a:lnTo>
                      <a:pt x="53" y="50"/>
                    </a:lnTo>
                    <a:lnTo>
                      <a:pt x="44" y="26"/>
                    </a:lnTo>
                    <a:cubicBezTo>
                      <a:pt x="41" y="19"/>
                      <a:pt x="39" y="13"/>
                      <a:pt x="38" y="9"/>
                    </a:cubicBezTo>
                    <a:cubicBezTo>
                      <a:pt x="37" y="14"/>
                      <a:pt x="35" y="20"/>
                      <a:pt x="34" y="25"/>
                    </a:cubicBezTo>
                    <a:lnTo>
                      <a:pt x="24" y="5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1772"/>
              <p:cNvSpPr>
                <a:spLocks/>
              </p:cNvSpPr>
              <p:nvPr/>
            </p:nvSpPr>
            <p:spPr bwMode="auto">
              <a:xfrm>
                <a:off x="4968" y="2786"/>
                <a:ext cx="13" cy="19"/>
              </a:xfrm>
              <a:custGeom>
                <a:avLst/>
                <a:gdLst>
                  <a:gd name="T0" fmla="*/ 0 w 56"/>
                  <a:gd name="T1" fmla="*/ 61 h 85"/>
                  <a:gd name="T2" fmla="*/ 11 w 56"/>
                  <a:gd name="T3" fmla="*/ 60 h 85"/>
                  <a:gd name="T4" fmla="*/ 16 w 56"/>
                  <a:gd name="T5" fmla="*/ 72 h 85"/>
                  <a:gd name="T6" fmla="*/ 27 w 56"/>
                  <a:gd name="T7" fmla="*/ 76 h 85"/>
                  <a:gd name="T8" fmla="*/ 39 w 56"/>
                  <a:gd name="T9" fmla="*/ 71 h 85"/>
                  <a:gd name="T10" fmla="*/ 45 w 56"/>
                  <a:gd name="T11" fmla="*/ 56 h 85"/>
                  <a:gd name="T12" fmla="*/ 40 w 56"/>
                  <a:gd name="T13" fmla="*/ 42 h 85"/>
                  <a:gd name="T14" fmla="*/ 27 w 56"/>
                  <a:gd name="T15" fmla="*/ 37 h 85"/>
                  <a:gd name="T16" fmla="*/ 18 w 56"/>
                  <a:gd name="T17" fmla="*/ 39 h 85"/>
                  <a:gd name="T18" fmla="*/ 11 w 56"/>
                  <a:gd name="T19" fmla="*/ 45 h 85"/>
                  <a:gd name="T20" fmla="*/ 2 w 56"/>
                  <a:gd name="T21" fmla="*/ 43 h 85"/>
                  <a:gd name="T22" fmla="*/ 10 w 56"/>
                  <a:gd name="T23" fmla="*/ 0 h 85"/>
                  <a:gd name="T24" fmla="*/ 52 w 56"/>
                  <a:gd name="T25" fmla="*/ 0 h 85"/>
                  <a:gd name="T26" fmla="*/ 52 w 56"/>
                  <a:gd name="T27" fmla="*/ 10 h 85"/>
                  <a:gd name="T28" fmla="*/ 18 w 56"/>
                  <a:gd name="T29" fmla="*/ 10 h 85"/>
                  <a:gd name="T30" fmla="*/ 13 w 56"/>
                  <a:gd name="T31" fmla="*/ 33 h 85"/>
                  <a:gd name="T32" fmla="*/ 29 w 56"/>
                  <a:gd name="T33" fmla="*/ 27 h 85"/>
                  <a:gd name="T34" fmla="*/ 48 w 56"/>
                  <a:gd name="T35" fmla="*/ 35 h 85"/>
                  <a:gd name="T36" fmla="*/ 56 w 56"/>
                  <a:gd name="T37" fmla="*/ 55 h 85"/>
                  <a:gd name="T38" fmla="*/ 49 w 56"/>
                  <a:gd name="T39" fmla="*/ 75 h 85"/>
                  <a:gd name="T40" fmla="*/ 27 w 56"/>
                  <a:gd name="T41" fmla="*/ 85 h 85"/>
                  <a:gd name="T42" fmla="*/ 8 w 56"/>
                  <a:gd name="T43" fmla="*/ 78 h 85"/>
                  <a:gd name="T44" fmla="*/ 0 w 56"/>
                  <a:gd name="T45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5">
                    <a:moveTo>
                      <a:pt x="0" y="61"/>
                    </a:moveTo>
                    <a:lnTo>
                      <a:pt x="11" y="60"/>
                    </a:lnTo>
                    <a:cubicBezTo>
                      <a:pt x="11" y="66"/>
                      <a:pt x="13" y="70"/>
                      <a:pt x="16" y="72"/>
                    </a:cubicBezTo>
                    <a:cubicBezTo>
                      <a:pt x="19" y="75"/>
                      <a:pt x="23" y="76"/>
                      <a:pt x="27" y="76"/>
                    </a:cubicBezTo>
                    <a:cubicBezTo>
                      <a:pt x="32" y="76"/>
                      <a:pt x="36" y="74"/>
                      <a:pt x="39" y="71"/>
                    </a:cubicBezTo>
                    <a:cubicBezTo>
                      <a:pt x="43" y="67"/>
                      <a:pt x="45" y="62"/>
                      <a:pt x="45" y="56"/>
                    </a:cubicBezTo>
                    <a:cubicBezTo>
                      <a:pt x="45" y="50"/>
                      <a:pt x="43" y="45"/>
                      <a:pt x="40" y="42"/>
                    </a:cubicBezTo>
                    <a:cubicBezTo>
                      <a:pt x="36" y="38"/>
                      <a:pt x="32" y="37"/>
                      <a:pt x="27" y="37"/>
                    </a:cubicBezTo>
                    <a:cubicBezTo>
                      <a:pt x="23" y="37"/>
                      <a:pt x="20" y="37"/>
                      <a:pt x="18" y="39"/>
                    </a:cubicBezTo>
                    <a:cubicBezTo>
                      <a:pt x="15" y="40"/>
                      <a:pt x="13" y="42"/>
                      <a:pt x="11" y="45"/>
                    </a:cubicBezTo>
                    <a:lnTo>
                      <a:pt x="2" y="43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18" y="10"/>
                    </a:lnTo>
                    <a:lnTo>
                      <a:pt x="13" y="33"/>
                    </a:lnTo>
                    <a:cubicBezTo>
                      <a:pt x="19" y="29"/>
                      <a:pt x="24" y="27"/>
                      <a:pt x="29" y="27"/>
                    </a:cubicBezTo>
                    <a:cubicBezTo>
                      <a:pt x="37" y="27"/>
                      <a:pt x="43" y="30"/>
                      <a:pt x="48" y="35"/>
                    </a:cubicBezTo>
                    <a:cubicBezTo>
                      <a:pt x="53" y="40"/>
                      <a:pt x="56" y="47"/>
                      <a:pt x="56" y="55"/>
                    </a:cubicBezTo>
                    <a:cubicBezTo>
                      <a:pt x="56" y="62"/>
                      <a:pt x="53" y="69"/>
                      <a:pt x="49" y="75"/>
                    </a:cubicBezTo>
                    <a:cubicBezTo>
                      <a:pt x="44" y="81"/>
                      <a:pt x="36" y="85"/>
                      <a:pt x="27" y="85"/>
                    </a:cubicBezTo>
                    <a:cubicBezTo>
                      <a:pt x="19" y="85"/>
                      <a:pt x="13" y="83"/>
                      <a:pt x="8" y="78"/>
                    </a:cubicBezTo>
                    <a:cubicBezTo>
                      <a:pt x="3" y="74"/>
                      <a:pt x="0" y="68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1773"/>
              <p:cNvSpPr>
                <a:spLocks/>
              </p:cNvSpPr>
              <p:nvPr/>
            </p:nvSpPr>
            <p:spPr bwMode="auto">
              <a:xfrm>
                <a:off x="4537" y="2692"/>
                <a:ext cx="18" cy="19"/>
              </a:xfrm>
              <a:custGeom>
                <a:avLst/>
                <a:gdLst>
                  <a:gd name="T0" fmla="*/ 33 w 78"/>
                  <a:gd name="T1" fmla="*/ 85 h 85"/>
                  <a:gd name="T2" fmla="*/ 0 w 78"/>
                  <a:gd name="T3" fmla="*/ 0 h 85"/>
                  <a:gd name="T4" fmla="*/ 12 w 78"/>
                  <a:gd name="T5" fmla="*/ 0 h 85"/>
                  <a:gd name="T6" fmla="*/ 34 w 78"/>
                  <a:gd name="T7" fmla="*/ 62 h 85"/>
                  <a:gd name="T8" fmla="*/ 39 w 78"/>
                  <a:gd name="T9" fmla="*/ 75 h 85"/>
                  <a:gd name="T10" fmla="*/ 43 w 78"/>
                  <a:gd name="T11" fmla="*/ 62 h 85"/>
                  <a:gd name="T12" fmla="*/ 66 w 78"/>
                  <a:gd name="T13" fmla="*/ 0 h 85"/>
                  <a:gd name="T14" fmla="*/ 78 w 78"/>
                  <a:gd name="T15" fmla="*/ 0 h 85"/>
                  <a:gd name="T16" fmla="*/ 45 w 78"/>
                  <a:gd name="T17" fmla="*/ 85 h 85"/>
                  <a:gd name="T18" fmla="*/ 33 w 78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2"/>
                    </a:lnTo>
                    <a:cubicBezTo>
                      <a:pt x="36" y="67"/>
                      <a:pt x="38" y="71"/>
                      <a:pt x="39" y="75"/>
                    </a:cubicBezTo>
                    <a:cubicBezTo>
                      <a:pt x="40" y="71"/>
                      <a:pt x="42" y="66"/>
                      <a:pt x="43" y="62"/>
                    </a:cubicBezTo>
                    <a:lnTo>
                      <a:pt x="66" y="0"/>
                    </a:lnTo>
                    <a:lnTo>
                      <a:pt x="78" y="0"/>
                    </a:lnTo>
                    <a:lnTo>
                      <a:pt x="45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774"/>
              <p:cNvSpPr>
                <a:spLocks noChangeArrowheads="1"/>
              </p:cNvSpPr>
              <p:nvPr/>
            </p:nvSpPr>
            <p:spPr bwMode="auto">
              <a:xfrm>
                <a:off x="4557" y="2692"/>
                <a:ext cx="3" cy="1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1775"/>
              <p:cNvSpPr>
                <a:spLocks/>
              </p:cNvSpPr>
              <p:nvPr/>
            </p:nvSpPr>
            <p:spPr bwMode="auto">
              <a:xfrm>
                <a:off x="4564" y="2692"/>
                <a:ext cx="15" cy="19"/>
              </a:xfrm>
              <a:custGeom>
                <a:avLst/>
                <a:gdLst>
                  <a:gd name="T0" fmla="*/ 0 w 67"/>
                  <a:gd name="T1" fmla="*/ 85 h 85"/>
                  <a:gd name="T2" fmla="*/ 0 w 67"/>
                  <a:gd name="T3" fmla="*/ 0 h 85"/>
                  <a:gd name="T4" fmla="*/ 12 w 67"/>
                  <a:gd name="T5" fmla="*/ 0 h 85"/>
                  <a:gd name="T6" fmla="*/ 56 w 67"/>
                  <a:gd name="T7" fmla="*/ 67 h 85"/>
                  <a:gd name="T8" fmla="*/ 56 w 67"/>
                  <a:gd name="T9" fmla="*/ 0 h 85"/>
                  <a:gd name="T10" fmla="*/ 67 w 67"/>
                  <a:gd name="T11" fmla="*/ 0 h 85"/>
                  <a:gd name="T12" fmla="*/ 67 w 67"/>
                  <a:gd name="T13" fmla="*/ 85 h 85"/>
                  <a:gd name="T14" fmla="*/ 55 w 67"/>
                  <a:gd name="T15" fmla="*/ 85 h 85"/>
                  <a:gd name="T16" fmla="*/ 11 w 67"/>
                  <a:gd name="T17" fmla="*/ 18 h 85"/>
                  <a:gd name="T18" fmla="*/ 11 w 67"/>
                  <a:gd name="T19" fmla="*/ 85 h 85"/>
                  <a:gd name="T20" fmla="*/ 0 w 67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85">
                    <a:moveTo>
                      <a:pt x="0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6" y="67"/>
                    </a:lnTo>
                    <a:lnTo>
                      <a:pt x="56" y="0"/>
                    </a:lnTo>
                    <a:lnTo>
                      <a:pt x="67" y="0"/>
                    </a:lnTo>
                    <a:lnTo>
                      <a:pt x="67" y="85"/>
                    </a:lnTo>
                    <a:lnTo>
                      <a:pt x="55" y="85"/>
                    </a:lnTo>
                    <a:lnTo>
                      <a:pt x="11" y="18"/>
                    </a:lnTo>
                    <a:lnTo>
                      <a:pt x="11" y="85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1776"/>
              <p:cNvSpPr>
                <a:spLocks/>
              </p:cNvSpPr>
              <p:nvPr/>
            </p:nvSpPr>
            <p:spPr bwMode="auto">
              <a:xfrm>
                <a:off x="4451" y="2894"/>
                <a:ext cx="17" cy="19"/>
              </a:xfrm>
              <a:custGeom>
                <a:avLst/>
                <a:gdLst>
                  <a:gd name="T0" fmla="*/ 33 w 77"/>
                  <a:gd name="T1" fmla="*/ 85 h 85"/>
                  <a:gd name="T2" fmla="*/ 0 w 77"/>
                  <a:gd name="T3" fmla="*/ 0 h 85"/>
                  <a:gd name="T4" fmla="*/ 12 w 77"/>
                  <a:gd name="T5" fmla="*/ 0 h 85"/>
                  <a:gd name="T6" fmla="*/ 34 w 77"/>
                  <a:gd name="T7" fmla="*/ 61 h 85"/>
                  <a:gd name="T8" fmla="*/ 38 w 77"/>
                  <a:gd name="T9" fmla="*/ 75 h 85"/>
                  <a:gd name="T10" fmla="*/ 43 w 77"/>
                  <a:gd name="T11" fmla="*/ 61 h 85"/>
                  <a:gd name="T12" fmla="*/ 66 w 77"/>
                  <a:gd name="T13" fmla="*/ 0 h 85"/>
                  <a:gd name="T14" fmla="*/ 77 w 77"/>
                  <a:gd name="T15" fmla="*/ 0 h 85"/>
                  <a:gd name="T16" fmla="*/ 44 w 77"/>
                  <a:gd name="T17" fmla="*/ 85 h 85"/>
                  <a:gd name="T18" fmla="*/ 33 w 77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8" y="75"/>
                    </a:cubicBezTo>
                    <a:cubicBezTo>
                      <a:pt x="40" y="71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777"/>
              <p:cNvSpPr>
                <a:spLocks noChangeArrowheads="1"/>
              </p:cNvSpPr>
              <p:nvPr/>
            </p:nvSpPr>
            <p:spPr bwMode="auto">
              <a:xfrm>
                <a:off x="4471" y="2894"/>
                <a:ext cx="3" cy="1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1778"/>
              <p:cNvSpPr>
                <a:spLocks/>
              </p:cNvSpPr>
              <p:nvPr/>
            </p:nvSpPr>
            <p:spPr bwMode="auto">
              <a:xfrm>
                <a:off x="4478" y="2894"/>
                <a:ext cx="15" cy="19"/>
              </a:xfrm>
              <a:custGeom>
                <a:avLst/>
                <a:gdLst>
                  <a:gd name="T0" fmla="*/ 0 w 66"/>
                  <a:gd name="T1" fmla="*/ 85 h 85"/>
                  <a:gd name="T2" fmla="*/ 0 w 66"/>
                  <a:gd name="T3" fmla="*/ 0 h 85"/>
                  <a:gd name="T4" fmla="*/ 11 w 66"/>
                  <a:gd name="T5" fmla="*/ 0 h 85"/>
                  <a:gd name="T6" fmla="*/ 56 w 66"/>
                  <a:gd name="T7" fmla="*/ 66 h 85"/>
                  <a:gd name="T8" fmla="*/ 56 w 66"/>
                  <a:gd name="T9" fmla="*/ 0 h 85"/>
                  <a:gd name="T10" fmla="*/ 66 w 66"/>
                  <a:gd name="T11" fmla="*/ 0 h 85"/>
                  <a:gd name="T12" fmla="*/ 66 w 66"/>
                  <a:gd name="T13" fmla="*/ 85 h 85"/>
                  <a:gd name="T14" fmla="*/ 55 w 66"/>
                  <a:gd name="T15" fmla="*/ 85 h 85"/>
                  <a:gd name="T16" fmla="*/ 11 w 66"/>
                  <a:gd name="T17" fmla="*/ 18 h 85"/>
                  <a:gd name="T18" fmla="*/ 11 w 66"/>
                  <a:gd name="T19" fmla="*/ 85 h 85"/>
                  <a:gd name="T20" fmla="*/ 0 w 66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85">
                    <a:moveTo>
                      <a:pt x="0" y="85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56" y="66"/>
                    </a:lnTo>
                    <a:lnTo>
                      <a:pt x="56" y="0"/>
                    </a:lnTo>
                    <a:lnTo>
                      <a:pt x="66" y="0"/>
                    </a:lnTo>
                    <a:lnTo>
                      <a:pt x="66" y="85"/>
                    </a:lnTo>
                    <a:lnTo>
                      <a:pt x="55" y="85"/>
                    </a:lnTo>
                    <a:lnTo>
                      <a:pt x="11" y="18"/>
                    </a:lnTo>
                    <a:lnTo>
                      <a:pt x="11" y="85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1779"/>
              <p:cNvSpPr>
                <a:spLocks/>
              </p:cNvSpPr>
              <p:nvPr/>
            </p:nvSpPr>
            <p:spPr bwMode="auto">
              <a:xfrm>
                <a:off x="4380" y="2894"/>
                <a:ext cx="13" cy="20"/>
              </a:xfrm>
              <a:custGeom>
                <a:avLst/>
                <a:gdLst>
                  <a:gd name="T0" fmla="*/ 0 w 56"/>
                  <a:gd name="T1" fmla="*/ 61 h 85"/>
                  <a:gd name="T2" fmla="*/ 11 w 56"/>
                  <a:gd name="T3" fmla="*/ 61 h 85"/>
                  <a:gd name="T4" fmla="*/ 16 w 56"/>
                  <a:gd name="T5" fmla="*/ 72 h 85"/>
                  <a:gd name="T6" fmla="*/ 27 w 56"/>
                  <a:gd name="T7" fmla="*/ 76 h 85"/>
                  <a:gd name="T8" fmla="*/ 40 w 56"/>
                  <a:gd name="T9" fmla="*/ 71 h 85"/>
                  <a:gd name="T10" fmla="*/ 45 w 56"/>
                  <a:gd name="T11" fmla="*/ 56 h 85"/>
                  <a:gd name="T12" fmla="*/ 40 w 56"/>
                  <a:gd name="T13" fmla="*/ 42 h 85"/>
                  <a:gd name="T14" fmla="*/ 27 w 56"/>
                  <a:gd name="T15" fmla="*/ 37 h 85"/>
                  <a:gd name="T16" fmla="*/ 18 w 56"/>
                  <a:gd name="T17" fmla="*/ 39 h 85"/>
                  <a:gd name="T18" fmla="*/ 11 w 56"/>
                  <a:gd name="T19" fmla="*/ 45 h 85"/>
                  <a:gd name="T20" fmla="*/ 2 w 56"/>
                  <a:gd name="T21" fmla="*/ 44 h 85"/>
                  <a:gd name="T22" fmla="*/ 10 w 56"/>
                  <a:gd name="T23" fmla="*/ 0 h 85"/>
                  <a:gd name="T24" fmla="*/ 52 w 56"/>
                  <a:gd name="T25" fmla="*/ 0 h 85"/>
                  <a:gd name="T26" fmla="*/ 52 w 56"/>
                  <a:gd name="T27" fmla="*/ 10 h 85"/>
                  <a:gd name="T28" fmla="*/ 18 w 56"/>
                  <a:gd name="T29" fmla="*/ 10 h 85"/>
                  <a:gd name="T30" fmla="*/ 14 w 56"/>
                  <a:gd name="T31" fmla="*/ 33 h 85"/>
                  <a:gd name="T32" fmla="*/ 30 w 56"/>
                  <a:gd name="T33" fmla="*/ 28 h 85"/>
                  <a:gd name="T34" fmla="*/ 48 w 56"/>
                  <a:gd name="T35" fmla="*/ 35 h 85"/>
                  <a:gd name="T36" fmla="*/ 56 w 56"/>
                  <a:gd name="T37" fmla="*/ 55 h 85"/>
                  <a:gd name="T38" fmla="*/ 49 w 56"/>
                  <a:gd name="T39" fmla="*/ 75 h 85"/>
                  <a:gd name="T40" fmla="*/ 27 w 56"/>
                  <a:gd name="T41" fmla="*/ 85 h 85"/>
                  <a:gd name="T42" fmla="*/ 8 w 56"/>
                  <a:gd name="T43" fmla="*/ 79 h 85"/>
                  <a:gd name="T44" fmla="*/ 0 w 56"/>
                  <a:gd name="T45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5">
                    <a:moveTo>
                      <a:pt x="0" y="61"/>
                    </a:moveTo>
                    <a:lnTo>
                      <a:pt x="11" y="61"/>
                    </a:lnTo>
                    <a:cubicBezTo>
                      <a:pt x="12" y="66"/>
                      <a:pt x="13" y="70"/>
                      <a:pt x="16" y="72"/>
                    </a:cubicBezTo>
                    <a:cubicBezTo>
                      <a:pt x="19" y="75"/>
                      <a:pt x="23" y="76"/>
                      <a:pt x="27" y="76"/>
                    </a:cubicBezTo>
                    <a:cubicBezTo>
                      <a:pt x="32" y="76"/>
                      <a:pt x="36" y="75"/>
                      <a:pt x="40" y="71"/>
                    </a:cubicBezTo>
                    <a:cubicBezTo>
                      <a:pt x="43" y="67"/>
                      <a:pt x="45" y="62"/>
                      <a:pt x="45" y="56"/>
                    </a:cubicBezTo>
                    <a:cubicBezTo>
                      <a:pt x="45" y="50"/>
                      <a:pt x="43" y="45"/>
                      <a:pt x="40" y="42"/>
                    </a:cubicBezTo>
                    <a:cubicBezTo>
                      <a:pt x="37" y="38"/>
                      <a:pt x="32" y="37"/>
                      <a:pt x="27" y="37"/>
                    </a:cubicBezTo>
                    <a:cubicBezTo>
                      <a:pt x="23" y="37"/>
                      <a:pt x="20" y="37"/>
                      <a:pt x="18" y="39"/>
                    </a:cubicBezTo>
                    <a:cubicBezTo>
                      <a:pt x="15" y="41"/>
                      <a:pt x="13" y="42"/>
                      <a:pt x="11" y="45"/>
                    </a:cubicBezTo>
                    <a:lnTo>
                      <a:pt x="2" y="44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18" y="10"/>
                    </a:lnTo>
                    <a:lnTo>
                      <a:pt x="14" y="33"/>
                    </a:lnTo>
                    <a:cubicBezTo>
                      <a:pt x="19" y="29"/>
                      <a:pt x="24" y="28"/>
                      <a:pt x="30" y="28"/>
                    </a:cubicBezTo>
                    <a:cubicBezTo>
                      <a:pt x="37" y="28"/>
                      <a:pt x="43" y="30"/>
                      <a:pt x="48" y="35"/>
                    </a:cubicBezTo>
                    <a:cubicBezTo>
                      <a:pt x="53" y="40"/>
                      <a:pt x="56" y="47"/>
                      <a:pt x="56" y="55"/>
                    </a:cubicBezTo>
                    <a:cubicBezTo>
                      <a:pt x="56" y="63"/>
                      <a:pt x="54" y="69"/>
                      <a:pt x="49" y="75"/>
                    </a:cubicBezTo>
                    <a:cubicBezTo>
                      <a:pt x="44" y="82"/>
                      <a:pt x="36" y="85"/>
                      <a:pt x="27" y="85"/>
                    </a:cubicBezTo>
                    <a:cubicBezTo>
                      <a:pt x="19" y="85"/>
                      <a:pt x="13" y="83"/>
                      <a:pt x="8" y="79"/>
                    </a:cubicBezTo>
                    <a:cubicBezTo>
                      <a:pt x="3" y="74"/>
                      <a:pt x="1" y="69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1780"/>
              <p:cNvSpPr>
                <a:spLocks/>
              </p:cNvSpPr>
              <p:nvPr/>
            </p:nvSpPr>
            <p:spPr bwMode="auto">
              <a:xfrm>
                <a:off x="4394" y="2894"/>
                <a:ext cx="18" cy="19"/>
              </a:xfrm>
              <a:custGeom>
                <a:avLst/>
                <a:gdLst>
                  <a:gd name="T0" fmla="*/ 33 w 77"/>
                  <a:gd name="T1" fmla="*/ 85 h 85"/>
                  <a:gd name="T2" fmla="*/ 0 w 77"/>
                  <a:gd name="T3" fmla="*/ 0 h 85"/>
                  <a:gd name="T4" fmla="*/ 12 w 77"/>
                  <a:gd name="T5" fmla="*/ 0 h 85"/>
                  <a:gd name="T6" fmla="*/ 34 w 77"/>
                  <a:gd name="T7" fmla="*/ 61 h 85"/>
                  <a:gd name="T8" fmla="*/ 39 w 77"/>
                  <a:gd name="T9" fmla="*/ 75 h 85"/>
                  <a:gd name="T10" fmla="*/ 43 w 77"/>
                  <a:gd name="T11" fmla="*/ 61 h 85"/>
                  <a:gd name="T12" fmla="*/ 66 w 77"/>
                  <a:gd name="T13" fmla="*/ 0 h 85"/>
                  <a:gd name="T14" fmla="*/ 77 w 77"/>
                  <a:gd name="T15" fmla="*/ 0 h 85"/>
                  <a:gd name="T16" fmla="*/ 44 w 77"/>
                  <a:gd name="T17" fmla="*/ 85 h 85"/>
                  <a:gd name="T18" fmla="*/ 33 w 77"/>
                  <a:gd name="T1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5">
                    <a:moveTo>
                      <a:pt x="33" y="85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9" y="75"/>
                    </a:cubicBezTo>
                    <a:cubicBezTo>
                      <a:pt x="40" y="71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5"/>
                    </a:lnTo>
                    <a:lnTo>
                      <a:pt x="33" y="8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Freeform 1781"/>
              <p:cNvSpPr>
                <a:spLocks/>
              </p:cNvSpPr>
              <p:nvPr/>
            </p:nvSpPr>
            <p:spPr bwMode="auto">
              <a:xfrm>
                <a:off x="4312" y="2849"/>
                <a:ext cx="12" cy="19"/>
              </a:xfrm>
              <a:custGeom>
                <a:avLst/>
                <a:gdLst>
                  <a:gd name="T0" fmla="*/ 0 w 56"/>
                  <a:gd name="T1" fmla="*/ 61 h 85"/>
                  <a:gd name="T2" fmla="*/ 11 w 56"/>
                  <a:gd name="T3" fmla="*/ 60 h 85"/>
                  <a:gd name="T4" fmla="*/ 17 w 56"/>
                  <a:gd name="T5" fmla="*/ 72 h 85"/>
                  <a:gd name="T6" fmla="*/ 27 w 56"/>
                  <a:gd name="T7" fmla="*/ 76 h 85"/>
                  <a:gd name="T8" fmla="*/ 40 w 56"/>
                  <a:gd name="T9" fmla="*/ 71 h 85"/>
                  <a:gd name="T10" fmla="*/ 45 w 56"/>
                  <a:gd name="T11" fmla="*/ 56 h 85"/>
                  <a:gd name="T12" fmla="*/ 40 w 56"/>
                  <a:gd name="T13" fmla="*/ 42 h 85"/>
                  <a:gd name="T14" fmla="*/ 27 w 56"/>
                  <a:gd name="T15" fmla="*/ 36 h 85"/>
                  <a:gd name="T16" fmla="*/ 18 w 56"/>
                  <a:gd name="T17" fmla="*/ 39 h 85"/>
                  <a:gd name="T18" fmla="*/ 12 w 56"/>
                  <a:gd name="T19" fmla="*/ 45 h 85"/>
                  <a:gd name="T20" fmla="*/ 2 w 56"/>
                  <a:gd name="T21" fmla="*/ 43 h 85"/>
                  <a:gd name="T22" fmla="*/ 10 w 56"/>
                  <a:gd name="T23" fmla="*/ 0 h 85"/>
                  <a:gd name="T24" fmla="*/ 52 w 56"/>
                  <a:gd name="T25" fmla="*/ 0 h 85"/>
                  <a:gd name="T26" fmla="*/ 52 w 56"/>
                  <a:gd name="T27" fmla="*/ 10 h 85"/>
                  <a:gd name="T28" fmla="*/ 19 w 56"/>
                  <a:gd name="T29" fmla="*/ 10 h 85"/>
                  <a:gd name="T30" fmla="*/ 14 w 56"/>
                  <a:gd name="T31" fmla="*/ 33 h 85"/>
                  <a:gd name="T32" fmla="*/ 30 w 56"/>
                  <a:gd name="T33" fmla="*/ 27 h 85"/>
                  <a:gd name="T34" fmla="*/ 49 w 56"/>
                  <a:gd name="T35" fmla="*/ 35 h 85"/>
                  <a:gd name="T36" fmla="*/ 56 w 56"/>
                  <a:gd name="T37" fmla="*/ 55 h 85"/>
                  <a:gd name="T38" fmla="*/ 49 w 56"/>
                  <a:gd name="T39" fmla="*/ 74 h 85"/>
                  <a:gd name="T40" fmla="*/ 27 w 56"/>
                  <a:gd name="T41" fmla="*/ 85 h 85"/>
                  <a:gd name="T42" fmla="*/ 9 w 56"/>
                  <a:gd name="T43" fmla="*/ 78 h 85"/>
                  <a:gd name="T44" fmla="*/ 0 w 56"/>
                  <a:gd name="T45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85">
                    <a:moveTo>
                      <a:pt x="0" y="61"/>
                    </a:moveTo>
                    <a:lnTo>
                      <a:pt x="11" y="60"/>
                    </a:lnTo>
                    <a:cubicBezTo>
                      <a:pt x="12" y="66"/>
                      <a:pt x="14" y="69"/>
                      <a:pt x="17" y="72"/>
                    </a:cubicBezTo>
                    <a:cubicBezTo>
                      <a:pt x="20" y="75"/>
                      <a:pt x="23" y="76"/>
                      <a:pt x="27" y="76"/>
                    </a:cubicBezTo>
                    <a:cubicBezTo>
                      <a:pt x="32" y="76"/>
                      <a:pt x="37" y="74"/>
                      <a:pt x="40" y="71"/>
                    </a:cubicBezTo>
                    <a:cubicBezTo>
                      <a:pt x="43" y="67"/>
                      <a:pt x="45" y="62"/>
                      <a:pt x="45" y="56"/>
                    </a:cubicBezTo>
                    <a:cubicBezTo>
                      <a:pt x="45" y="50"/>
                      <a:pt x="44" y="45"/>
                      <a:pt x="40" y="42"/>
                    </a:cubicBezTo>
                    <a:cubicBezTo>
                      <a:pt x="37" y="38"/>
                      <a:pt x="33" y="36"/>
                      <a:pt x="27" y="36"/>
                    </a:cubicBezTo>
                    <a:cubicBezTo>
                      <a:pt x="24" y="36"/>
                      <a:pt x="21" y="37"/>
                      <a:pt x="18" y="39"/>
                    </a:cubicBezTo>
                    <a:cubicBezTo>
                      <a:pt x="15" y="40"/>
                      <a:pt x="13" y="42"/>
                      <a:pt x="12" y="45"/>
                    </a:cubicBezTo>
                    <a:lnTo>
                      <a:pt x="2" y="43"/>
                    </a:lnTo>
                    <a:lnTo>
                      <a:pt x="10" y="0"/>
                    </a:lnTo>
                    <a:lnTo>
                      <a:pt x="52" y="0"/>
                    </a:lnTo>
                    <a:lnTo>
                      <a:pt x="52" y="10"/>
                    </a:lnTo>
                    <a:lnTo>
                      <a:pt x="19" y="10"/>
                    </a:lnTo>
                    <a:lnTo>
                      <a:pt x="14" y="33"/>
                    </a:lnTo>
                    <a:cubicBezTo>
                      <a:pt x="19" y="29"/>
                      <a:pt x="24" y="27"/>
                      <a:pt x="30" y="27"/>
                    </a:cubicBezTo>
                    <a:cubicBezTo>
                      <a:pt x="37" y="27"/>
                      <a:pt x="44" y="30"/>
                      <a:pt x="49" y="35"/>
                    </a:cubicBezTo>
                    <a:cubicBezTo>
                      <a:pt x="54" y="40"/>
                      <a:pt x="56" y="47"/>
                      <a:pt x="56" y="55"/>
                    </a:cubicBezTo>
                    <a:cubicBezTo>
                      <a:pt x="56" y="62"/>
                      <a:pt x="54" y="69"/>
                      <a:pt x="49" y="74"/>
                    </a:cubicBezTo>
                    <a:cubicBezTo>
                      <a:pt x="44" y="81"/>
                      <a:pt x="37" y="85"/>
                      <a:pt x="27" y="85"/>
                    </a:cubicBezTo>
                    <a:cubicBezTo>
                      <a:pt x="20" y="85"/>
                      <a:pt x="13" y="83"/>
                      <a:pt x="9" y="78"/>
                    </a:cubicBezTo>
                    <a:cubicBezTo>
                      <a:pt x="4" y="74"/>
                      <a:pt x="1" y="68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1782"/>
              <p:cNvSpPr>
                <a:spLocks/>
              </p:cNvSpPr>
              <p:nvPr/>
            </p:nvSpPr>
            <p:spPr bwMode="auto">
              <a:xfrm>
                <a:off x="4326" y="2848"/>
                <a:ext cx="17" cy="19"/>
              </a:xfrm>
              <a:custGeom>
                <a:avLst/>
                <a:gdLst>
                  <a:gd name="T0" fmla="*/ 33 w 78"/>
                  <a:gd name="T1" fmla="*/ 84 h 84"/>
                  <a:gd name="T2" fmla="*/ 0 w 78"/>
                  <a:gd name="T3" fmla="*/ 0 h 84"/>
                  <a:gd name="T4" fmla="*/ 13 w 78"/>
                  <a:gd name="T5" fmla="*/ 0 h 84"/>
                  <a:gd name="T6" fmla="*/ 34 w 78"/>
                  <a:gd name="T7" fmla="*/ 61 h 84"/>
                  <a:gd name="T8" fmla="*/ 39 w 78"/>
                  <a:gd name="T9" fmla="*/ 75 h 84"/>
                  <a:gd name="T10" fmla="*/ 43 w 78"/>
                  <a:gd name="T11" fmla="*/ 61 h 84"/>
                  <a:gd name="T12" fmla="*/ 66 w 78"/>
                  <a:gd name="T13" fmla="*/ 0 h 84"/>
                  <a:gd name="T14" fmla="*/ 78 w 78"/>
                  <a:gd name="T15" fmla="*/ 0 h 84"/>
                  <a:gd name="T16" fmla="*/ 45 w 78"/>
                  <a:gd name="T17" fmla="*/ 84 h 84"/>
                  <a:gd name="T18" fmla="*/ 33 w 78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84">
                    <a:moveTo>
                      <a:pt x="33" y="84"/>
                    </a:moveTo>
                    <a:lnTo>
                      <a:pt x="0" y="0"/>
                    </a:lnTo>
                    <a:lnTo>
                      <a:pt x="13" y="0"/>
                    </a:lnTo>
                    <a:lnTo>
                      <a:pt x="34" y="61"/>
                    </a:lnTo>
                    <a:cubicBezTo>
                      <a:pt x="36" y="66"/>
                      <a:pt x="38" y="71"/>
                      <a:pt x="39" y="75"/>
                    </a:cubicBezTo>
                    <a:cubicBezTo>
                      <a:pt x="40" y="70"/>
                      <a:pt x="42" y="66"/>
                      <a:pt x="43" y="61"/>
                    </a:cubicBezTo>
                    <a:lnTo>
                      <a:pt x="66" y="0"/>
                    </a:lnTo>
                    <a:lnTo>
                      <a:pt x="78" y="0"/>
                    </a:lnTo>
                    <a:lnTo>
                      <a:pt x="45" y="84"/>
                    </a:lnTo>
                    <a:lnTo>
                      <a:pt x="33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1783"/>
              <p:cNvSpPr>
                <a:spLocks/>
              </p:cNvSpPr>
              <p:nvPr/>
            </p:nvSpPr>
            <p:spPr bwMode="auto">
              <a:xfrm>
                <a:off x="4048" y="2848"/>
                <a:ext cx="12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3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39 w 55"/>
                  <a:gd name="T13" fmla="*/ 48 h 86"/>
                  <a:gd name="T14" fmla="*/ 27 w 55"/>
                  <a:gd name="T15" fmla="*/ 43 h 86"/>
                  <a:gd name="T16" fmla="*/ 20 w 55"/>
                  <a:gd name="T17" fmla="*/ 44 h 86"/>
                  <a:gd name="T18" fmla="*/ 21 w 55"/>
                  <a:gd name="T19" fmla="*/ 35 h 86"/>
                  <a:gd name="T20" fmla="*/ 23 w 55"/>
                  <a:gd name="T21" fmla="*/ 35 h 86"/>
                  <a:gd name="T22" fmla="*/ 35 w 55"/>
                  <a:gd name="T23" fmla="*/ 32 h 86"/>
                  <a:gd name="T24" fmla="*/ 40 w 55"/>
                  <a:gd name="T25" fmla="*/ 21 h 86"/>
                  <a:gd name="T26" fmla="*/ 36 w 55"/>
                  <a:gd name="T27" fmla="*/ 12 h 86"/>
                  <a:gd name="T28" fmla="*/ 26 w 55"/>
                  <a:gd name="T29" fmla="*/ 8 h 86"/>
                  <a:gd name="T30" fmla="*/ 16 w 55"/>
                  <a:gd name="T31" fmla="*/ 12 h 86"/>
                  <a:gd name="T32" fmla="*/ 11 w 55"/>
                  <a:gd name="T33" fmla="*/ 23 h 86"/>
                  <a:gd name="T34" fmla="*/ 1 w 55"/>
                  <a:gd name="T35" fmla="*/ 21 h 86"/>
                  <a:gd name="T36" fmla="*/ 9 w 55"/>
                  <a:gd name="T37" fmla="*/ 5 h 86"/>
                  <a:gd name="T38" fmla="*/ 26 w 55"/>
                  <a:gd name="T39" fmla="*/ 0 h 86"/>
                  <a:gd name="T40" fmla="*/ 39 w 55"/>
                  <a:gd name="T41" fmla="*/ 2 h 86"/>
                  <a:gd name="T42" fmla="*/ 48 w 55"/>
                  <a:gd name="T43" fmla="*/ 11 h 86"/>
                  <a:gd name="T44" fmla="*/ 51 w 55"/>
                  <a:gd name="T45" fmla="*/ 21 h 86"/>
                  <a:gd name="T46" fmla="*/ 48 w 55"/>
                  <a:gd name="T47" fmla="*/ 31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59 h 86"/>
                  <a:gd name="T54" fmla="*/ 47 w 55"/>
                  <a:gd name="T55" fmla="*/ 78 h 86"/>
                  <a:gd name="T56" fmla="*/ 26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1" y="66"/>
                      <a:pt x="13" y="71"/>
                      <a:pt x="16" y="73"/>
                    </a:cubicBezTo>
                    <a:cubicBezTo>
                      <a:pt x="19" y="76"/>
                      <a:pt x="22" y="77"/>
                      <a:pt x="27" y="77"/>
                    </a:cubicBezTo>
                    <a:cubicBezTo>
                      <a:pt x="31" y="77"/>
                      <a:pt x="35" y="75"/>
                      <a:pt x="39" y="72"/>
                    </a:cubicBezTo>
                    <a:cubicBezTo>
                      <a:pt x="42" y="69"/>
                      <a:pt x="44" y="65"/>
                      <a:pt x="44" y="60"/>
                    </a:cubicBezTo>
                    <a:cubicBezTo>
                      <a:pt x="44" y="55"/>
                      <a:pt x="42" y="51"/>
                      <a:pt x="39" y="48"/>
                    </a:cubicBezTo>
                    <a:cubicBezTo>
                      <a:pt x="36" y="45"/>
                      <a:pt x="32" y="43"/>
                      <a:pt x="27" y="43"/>
                    </a:cubicBezTo>
                    <a:cubicBezTo>
                      <a:pt x="25" y="43"/>
                      <a:pt x="23" y="44"/>
                      <a:pt x="20" y="44"/>
                    </a:cubicBezTo>
                    <a:lnTo>
                      <a:pt x="21" y="35"/>
                    </a:lnTo>
                    <a:cubicBezTo>
                      <a:pt x="22" y="35"/>
                      <a:pt x="22" y="35"/>
                      <a:pt x="23" y="35"/>
                    </a:cubicBezTo>
                    <a:cubicBezTo>
                      <a:pt x="27" y="35"/>
                      <a:pt x="31" y="34"/>
                      <a:pt x="35" y="32"/>
                    </a:cubicBezTo>
                    <a:cubicBezTo>
                      <a:pt x="38" y="30"/>
                      <a:pt x="40" y="26"/>
                      <a:pt x="40" y="21"/>
                    </a:cubicBezTo>
                    <a:cubicBezTo>
                      <a:pt x="40" y="17"/>
                      <a:pt x="39" y="14"/>
                      <a:pt x="36" y="12"/>
                    </a:cubicBezTo>
                    <a:cubicBezTo>
                      <a:pt x="34" y="9"/>
                      <a:pt x="30" y="8"/>
                      <a:pt x="26" y="8"/>
                    </a:cubicBezTo>
                    <a:cubicBezTo>
                      <a:pt x="22" y="8"/>
                      <a:pt x="19" y="9"/>
                      <a:pt x="16" y="12"/>
                    </a:cubicBezTo>
                    <a:cubicBezTo>
                      <a:pt x="14" y="14"/>
                      <a:pt x="12" y="18"/>
                      <a:pt x="11" y="23"/>
                    </a:cubicBezTo>
                    <a:lnTo>
                      <a:pt x="1" y="21"/>
                    </a:lnTo>
                    <a:cubicBezTo>
                      <a:pt x="2" y="14"/>
                      <a:pt x="5" y="9"/>
                      <a:pt x="9" y="5"/>
                    </a:cubicBezTo>
                    <a:cubicBezTo>
                      <a:pt x="14" y="1"/>
                      <a:pt x="19" y="0"/>
                      <a:pt x="26" y="0"/>
                    </a:cubicBezTo>
                    <a:cubicBezTo>
                      <a:pt x="31" y="0"/>
                      <a:pt x="35" y="1"/>
                      <a:pt x="39" y="2"/>
                    </a:cubicBezTo>
                    <a:cubicBezTo>
                      <a:pt x="43" y="4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1"/>
                    </a:cubicBezTo>
                    <a:cubicBezTo>
                      <a:pt x="51" y="25"/>
                      <a:pt x="50" y="28"/>
                      <a:pt x="48" y="31"/>
                    </a:cubicBezTo>
                    <a:cubicBezTo>
                      <a:pt x="46" y="34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3" y="49"/>
                      <a:pt x="55" y="54"/>
                      <a:pt x="55" y="59"/>
                    </a:cubicBezTo>
                    <a:cubicBezTo>
                      <a:pt x="55" y="67"/>
                      <a:pt x="52" y="73"/>
                      <a:pt x="47" y="78"/>
                    </a:cubicBezTo>
                    <a:cubicBezTo>
                      <a:pt x="41" y="83"/>
                      <a:pt x="35" y="86"/>
                      <a:pt x="26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0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Rectangle 1784"/>
              <p:cNvSpPr>
                <a:spLocks noChangeArrowheads="1"/>
              </p:cNvSpPr>
              <p:nvPr/>
            </p:nvSpPr>
            <p:spPr bwMode="auto">
              <a:xfrm>
                <a:off x="4064" y="2865"/>
                <a:ext cx="3" cy="2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1785"/>
              <p:cNvSpPr>
                <a:spLocks/>
              </p:cNvSpPr>
              <p:nvPr/>
            </p:nvSpPr>
            <p:spPr bwMode="auto">
              <a:xfrm>
                <a:off x="4070" y="2848"/>
                <a:ext cx="13" cy="20"/>
              </a:xfrm>
              <a:custGeom>
                <a:avLst/>
                <a:gdLst>
                  <a:gd name="T0" fmla="*/ 0 w 55"/>
                  <a:gd name="T1" fmla="*/ 62 h 86"/>
                  <a:gd name="T2" fmla="*/ 10 w 55"/>
                  <a:gd name="T3" fmla="*/ 61 h 86"/>
                  <a:gd name="T4" fmla="*/ 16 w 55"/>
                  <a:gd name="T5" fmla="*/ 73 h 86"/>
                  <a:gd name="T6" fmla="*/ 27 w 55"/>
                  <a:gd name="T7" fmla="*/ 77 h 86"/>
                  <a:gd name="T8" fmla="*/ 39 w 55"/>
                  <a:gd name="T9" fmla="*/ 72 h 86"/>
                  <a:gd name="T10" fmla="*/ 44 w 55"/>
                  <a:gd name="T11" fmla="*/ 60 h 86"/>
                  <a:gd name="T12" fmla="*/ 40 w 55"/>
                  <a:gd name="T13" fmla="*/ 48 h 86"/>
                  <a:gd name="T14" fmla="*/ 28 w 55"/>
                  <a:gd name="T15" fmla="*/ 43 h 86"/>
                  <a:gd name="T16" fmla="*/ 20 w 55"/>
                  <a:gd name="T17" fmla="*/ 44 h 86"/>
                  <a:gd name="T18" fmla="*/ 22 w 55"/>
                  <a:gd name="T19" fmla="*/ 35 h 86"/>
                  <a:gd name="T20" fmla="*/ 23 w 55"/>
                  <a:gd name="T21" fmla="*/ 35 h 86"/>
                  <a:gd name="T22" fmla="*/ 35 w 55"/>
                  <a:gd name="T23" fmla="*/ 32 h 86"/>
                  <a:gd name="T24" fmla="*/ 40 w 55"/>
                  <a:gd name="T25" fmla="*/ 21 h 86"/>
                  <a:gd name="T26" fmla="*/ 37 w 55"/>
                  <a:gd name="T27" fmla="*/ 12 h 86"/>
                  <a:gd name="T28" fmla="*/ 27 w 55"/>
                  <a:gd name="T29" fmla="*/ 8 h 86"/>
                  <a:gd name="T30" fmla="*/ 16 w 55"/>
                  <a:gd name="T31" fmla="*/ 12 h 86"/>
                  <a:gd name="T32" fmla="*/ 11 w 55"/>
                  <a:gd name="T33" fmla="*/ 23 h 86"/>
                  <a:gd name="T34" fmla="*/ 1 w 55"/>
                  <a:gd name="T35" fmla="*/ 21 h 86"/>
                  <a:gd name="T36" fmla="*/ 10 w 55"/>
                  <a:gd name="T37" fmla="*/ 5 h 86"/>
                  <a:gd name="T38" fmla="*/ 26 w 55"/>
                  <a:gd name="T39" fmla="*/ 0 h 86"/>
                  <a:gd name="T40" fmla="*/ 39 w 55"/>
                  <a:gd name="T41" fmla="*/ 2 h 86"/>
                  <a:gd name="T42" fmla="*/ 48 w 55"/>
                  <a:gd name="T43" fmla="*/ 11 h 86"/>
                  <a:gd name="T44" fmla="*/ 51 w 55"/>
                  <a:gd name="T45" fmla="*/ 21 h 86"/>
                  <a:gd name="T46" fmla="*/ 48 w 55"/>
                  <a:gd name="T47" fmla="*/ 31 h 86"/>
                  <a:gd name="T48" fmla="*/ 39 w 55"/>
                  <a:gd name="T49" fmla="*/ 39 h 86"/>
                  <a:gd name="T50" fmla="*/ 51 w 55"/>
                  <a:gd name="T51" fmla="*/ 46 h 86"/>
                  <a:gd name="T52" fmla="*/ 55 w 55"/>
                  <a:gd name="T53" fmla="*/ 59 h 86"/>
                  <a:gd name="T54" fmla="*/ 47 w 55"/>
                  <a:gd name="T55" fmla="*/ 78 h 86"/>
                  <a:gd name="T56" fmla="*/ 27 w 55"/>
                  <a:gd name="T57" fmla="*/ 86 h 86"/>
                  <a:gd name="T58" fmla="*/ 8 w 55"/>
                  <a:gd name="T59" fmla="*/ 79 h 86"/>
                  <a:gd name="T60" fmla="*/ 0 w 55"/>
                  <a:gd name="T61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86">
                    <a:moveTo>
                      <a:pt x="0" y="62"/>
                    </a:moveTo>
                    <a:lnTo>
                      <a:pt x="10" y="61"/>
                    </a:lnTo>
                    <a:cubicBezTo>
                      <a:pt x="11" y="66"/>
                      <a:pt x="13" y="71"/>
                      <a:pt x="16" y="73"/>
                    </a:cubicBezTo>
                    <a:cubicBezTo>
                      <a:pt x="19" y="76"/>
                      <a:pt x="23" y="77"/>
                      <a:pt x="27" y="77"/>
                    </a:cubicBezTo>
                    <a:cubicBezTo>
                      <a:pt x="32" y="77"/>
                      <a:pt x="36" y="75"/>
                      <a:pt x="39" y="72"/>
                    </a:cubicBezTo>
                    <a:cubicBezTo>
                      <a:pt x="42" y="69"/>
                      <a:pt x="44" y="65"/>
                      <a:pt x="44" y="60"/>
                    </a:cubicBezTo>
                    <a:cubicBezTo>
                      <a:pt x="44" y="55"/>
                      <a:pt x="43" y="51"/>
                      <a:pt x="40" y="48"/>
                    </a:cubicBezTo>
                    <a:cubicBezTo>
                      <a:pt x="36" y="45"/>
                      <a:pt x="32" y="43"/>
                      <a:pt x="28" y="43"/>
                    </a:cubicBezTo>
                    <a:cubicBezTo>
                      <a:pt x="26" y="43"/>
                      <a:pt x="23" y="44"/>
                      <a:pt x="20" y="44"/>
                    </a:cubicBezTo>
                    <a:lnTo>
                      <a:pt x="22" y="35"/>
                    </a:lnTo>
                    <a:cubicBezTo>
                      <a:pt x="22" y="35"/>
                      <a:pt x="23" y="35"/>
                      <a:pt x="23" y="35"/>
                    </a:cubicBezTo>
                    <a:cubicBezTo>
                      <a:pt x="28" y="35"/>
                      <a:pt x="32" y="34"/>
                      <a:pt x="35" y="32"/>
                    </a:cubicBezTo>
                    <a:cubicBezTo>
                      <a:pt x="39" y="30"/>
                      <a:pt x="40" y="26"/>
                      <a:pt x="40" y="21"/>
                    </a:cubicBezTo>
                    <a:cubicBezTo>
                      <a:pt x="40" y="17"/>
                      <a:pt x="39" y="14"/>
                      <a:pt x="37" y="12"/>
                    </a:cubicBezTo>
                    <a:cubicBezTo>
                      <a:pt x="34" y="9"/>
                      <a:pt x="31" y="8"/>
                      <a:pt x="27" y="8"/>
                    </a:cubicBezTo>
                    <a:cubicBezTo>
                      <a:pt x="23" y="8"/>
                      <a:pt x="19" y="9"/>
                      <a:pt x="16" y="12"/>
                    </a:cubicBezTo>
                    <a:cubicBezTo>
                      <a:pt x="14" y="14"/>
                      <a:pt x="12" y="18"/>
                      <a:pt x="11" y="23"/>
                    </a:cubicBezTo>
                    <a:lnTo>
                      <a:pt x="1" y="21"/>
                    </a:lnTo>
                    <a:cubicBezTo>
                      <a:pt x="2" y="14"/>
                      <a:pt x="5" y="9"/>
                      <a:pt x="10" y="5"/>
                    </a:cubicBezTo>
                    <a:cubicBezTo>
                      <a:pt x="14" y="1"/>
                      <a:pt x="20" y="0"/>
                      <a:pt x="26" y="0"/>
                    </a:cubicBezTo>
                    <a:cubicBezTo>
                      <a:pt x="31" y="0"/>
                      <a:pt x="35" y="1"/>
                      <a:pt x="39" y="2"/>
                    </a:cubicBezTo>
                    <a:cubicBezTo>
                      <a:pt x="43" y="4"/>
                      <a:pt x="46" y="7"/>
                      <a:pt x="48" y="11"/>
                    </a:cubicBezTo>
                    <a:cubicBezTo>
                      <a:pt x="50" y="14"/>
                      <a:pt x="51" y="18"/>
                      <a:pt x="51" y="21"/>
                    </a:cubicBezTo>
                    <a:cubicBezTo>
                      <a:pt x="51" y="25"/>
                      <a:pt x="50" y="28"/>
                      <a:pt x="48" y="31"/>
                    </a:cubicBezTo>
                    <a:cubicBezTo>
                      <a:pt x="46" y="34"/>
                      <a:pt x="43" y="37"/>
                      <a:pt x="39" y="39"/>
                    </a:cubicBezTo>
                    <a:cubicBezTo>
                      <a:pt x="44" y="40"/>
                      <a:pt x="48" y="42"/>
                      <a:pt x="51" y="46"/>
                    </a:cubicBezTo>
                    <a:cubicBezTo>
                      <a:pt x="54" y="49"/>
                      <a:pt x="55" y="54"/>
                      <a:pt x="55" y="59"/>
                    </a:cubicBezTo>
                    <a:cubicBezTo>
                      <a:pt x="55" y="67"/>
                      <a:pt x="52" y="73"/>
                      <a:pt x="47" y="78"/>
                    </a:cubicBezTo>
                    <a:cubicBezTo>
                      <a:pt x="42" y="83"/>
                      <a:pt x="35" y="86"/>
                      <a:pt x="27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5"/>
                      <a:pt x="1" y="69"/>
                      <a:pt x="0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Freeform 1786"/>
              <p:cNvSpPr>
                <a:spLocks/>
              </p:cNvSpPr>
              <p:nvPr/>
            </p:nvSpPr>
            <p:spPr bwMode="auto">
              <a:xfrm>
                <a:off x="4084" y="2848"/>
                <a:ext cx="18" cy="19"/>
              </a:xfrm>
              <a:custGeom>
                <a:avLst/>
                <a:gdLst>
                  <a:gd name="T0" fmla="*/ 33 w 77"/>
                  <a:gd name="T1" fmla="*/ 84 h 84"/>
                  <a:gd name="T2" fmla="*/ 0 w 77"/>
                  <a:gd name="T3" fmla="*/ 0 h 84"/>
                  <a:gd name="T4" fmla="*/ 12 w 77"/>
                  <a:gd name="T5" fmla="*/ 0 h 84"/>
                  <a:gd name="T6" fmla="*/ 34 w 77"/>
                  <a:gd name="T7" fmla="*/ 61 h 84"/>
                  <a:gd name="T8" fmla="*/ 39 w 77"/>
                  <a:gd name="T9" fmla="*/ 75 h 84"/>
                  <a:gd name="T10" fmla="*/ 43 w 77"/>
                  <a:gd name="T11" fmla="*/ 61 h 84"/>
                  <a:gd name="T12" fmla="*/ 66 w 77"/>
                  <a:gd name="T13" fmla="*/ 0 h 84"/>
                  <a:gd name="T14" fmla="*/ 77 w 77"/>
                  <a:gd name="T15" fmla="*/ 0 h 84"/>
                  <a:gd name="T16" fmla="*/ 44 w 77"/>
                  <a:gd name="T17" fmla="*/ 84 h 84"/>
                  <a:gd name="T18" fmla="*/ 33 w 77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84">
                    <a:moveTo>
                      <a:pt x="33" y="8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34" y="61"/>
                    </a:lnTo>
                    <a:cubicBezTo>
                      <a:pt x="36" y="66"/>
                      <a:pt x="37" y="71"/>
                      <a:pt x="39" y="75"/>
                    </a:cubicBezTo>
                    <a:cubicBezTo>
                      <a:pt x="40" y="70"/>
                      <a:pt x="41" y="66"/>
                      <a:pt x="43" y="61"/>
                    </a:cubicBezTo>
                    <a:lnTo>
                      <a:pt x="66" y="0"/>
                    </a:lnTo>
                    <a:lnTo>
                      <a:pt x="77" y="0"/>
                    </a:lnTo>
                    <a:lnTo>
                      <a:pt x="44" y="84"/>
                    </a:lnTo>
                    <a:lnTo>
                      <a:pt x="33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1787"/>
              <p:cNvSpPr>
                <a:spLocks noEditPoints="1"/>
              </p:cNvSpPr>
              <p:nvPr/>
            </p:nvSpPr>
            <p:spPr bwMode="auto">
              <a:xfrm>
                <a:off x="4491" y="2791"/>
                <a:ext cx="14" cy="19"/>
              </a:xfrm>
              <a:custGeom>
                <a:avLst/>
                <a:gdLst>
                  <a:gd name="T0" fmla="*/ 0 w 64"/>
                  <a:gd name="T1" fmla="*/ 84 h 84"/>
                  <a:gd name="T2" fmla="*/ 0 w 64"/>
                  <a:gd name="T3" fmla="*/ 0 h 84"/>
                  <a:gd name="T4" fmla="*/ 32 w 64"/>
                  <a:gd name="T5" fmla="*/ 0 h 84"/>
                  <a:gd name="T6" fmla="*/ 45 w 64"/>
                  <a:gd name="T7" fmla="*/ 1 h 84"/>
                  <a:gd name="T8" fmla="*/ 55 w 64"/>
                  <a:gd name="T9" fmla="*/ 5 h 84"/>
                  <a:gd name="T10" fmla="*/ 62 w 64"/>
                  <a:gd name="T11" fmla="*/ 13 h 84"/>
                  <a:gd name="T12" fmla="*/ 64 w 64"/>
                  <a:gd name="T13" fmla="*/ 24 h 84"/>
                  <a:gd name="T14" fmla="*/ 58 w 64"/>
                  <a:gd name="T15" fmla="*/ 43 h 84"/>
                  <a:gd name="T16" fmla="*/ 33 w 64"/>
                  <a:gd name="T17" fmla="*/ 50 h 84"/>
                  <a:gd name="T18" fmla="*/ 11 w 64"/>
                  <a:gd name="T19" fmla="*/ 50 h 84"/>
                  <a:gd name="T20" fmla="*/ 11 w 64"/>
                  <a:gd name="T21" fmla="*/ 84 h 84"/>
                  <a:gd name="T22" fmla="*/ 0 w 64"/>
                  <a:gd name="T23" fmla="*/ 84 h 84"/>
                  <a:gd name="T24" fmla="*/ 11 w 64"/>
                  <a:gd name="T25" fmla="*/ 40 h 84"/>
                  <a:gd name="T26" fmla="*/ 33 w 64"/>
                  <a:gd name="T27" fmla="*/ 40 h 84"/>
                  <a:gd name="T28" fmla="*/ 48 w 64"/>
                  <a:gd name="T29" fmla="*/ 36 h 84"/>
                  <a:gd name="T30" fmla="*/ 53 w 64"/>
                  <a:gd name="T31" fmla="*/ 25 h 84"/>
                  <a:gd name="T32" fmla="*/ 50 w 64"/>
                  <a:gd name="T33" fmla="*/ 16 h 84"/>
                  <a:gd name="T34" fmla="*/ 43 w 64"/>
                  <a:gd name="T35" fmla="*/ 11 h 84"/>
                  <a:gd name="T36" fmla="*/ 33 w 64"/>
                  <a:gd name="T37" fmla="*/ 10 h 84"/>
                  <a:gd name="T38" fmla="*/ 11 w 64"/>
                  <a:gd name="T39" fmla="*/ 10 h 84"/>
                  <a:gd name="T40" fmla="*/ 11 w 64"/>
                  <a:gd name="T41" fmla="*/ 4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84">
                    <a:moveTo>
                      <a:pt x="0" y="84"/>
                    </a:moveTo>
                    <a:lnTo>
                      <a:pt x="0" y="0"/>
                    </a:lnTo>
                    <a:lnTo>
                      <a:pt x="32" y="0"/>
                    </a:lnTo>
                    <a:cubicBezTo>
                      <a:pt x="38" y="0"/>
                      <a:pt x="42" y="0"/>
                      <a:pt x="45" y="1"/>
                    </a:cubicBezTo>
                    <a:cubicBezTo>
                      <a:pt x="49" y="1"/>
                      <a:pt x="52" y="3"/>
                      <a:pt x="55" y="5"/>
                    </a:cubicBezTo>
                    <a:cubicBezTo>
                      <a:pt x="58" y="7"/>
                      <a:pt x="60" y="9"/>
                      <a:pt x="62" y="13"/>
                    </a:cubicBezTo>
                    <a:cubicBezTo>
                      <a:pt x="64" y="16"/>
                      <a:pt x="64" y="20"/>
                      <a:pt x="64" y="24"/>
                    </a:cubicBezTo>
                    <a:cubicBezTo>
                      <a:pt x="64" y="32"/>
                      <a:pt x="62" y="38"/>
                      <a:pt x="58" y="43"/>
                    </a:cubicBezTo>
                    <a:cubicBezTo>
                      <a:pt x="53" y="48"/>
                      <a:pt x="45" y="50"/>
                      <a:pt x="33" y="50"/>
                    </a:cubicBezTo>
                    <a:lnTo>
                      <a:pt x="11" y="50"/>
                    </a:lnTo>
                    <a:lnTo>
                      <a:pt x="11" y="84"/>
                    </a:lnTo>
                    <a:lnTo>
                      <a:pt x="0" y="84"/>
                    </a:lnTo>
                    <a:close/>
                    <a:moveTo>
                      <a:pt x="11" y="40"/>
                    </a:moveTo>
                    <a:lnTo>
                      <a:pt x="33" y="40"/>
                    </a:lnTo>
                    <a:cubicBezTo>
                      <a:pt x="40" y="40"/>
                      <a:pt x="45" y="39"/>
                      <a:pt x="48" y="36"/>
                    </a:cubicBezTo>
                    <a:cubicBezTo>
                      <a:pt x="51" y="33"/>
                      <a:pt x="53" y="30"/>
                      <a:pt x="53" y="25"/>
                    </a:cubicBezTo>
                    <a:cubicBezTo>
                      <a:pt x="53" y="21"/>
                      <a:pt x="52" y="18"/>
                      <a:pt x="50" y="16"/>
                    </a:cubicBezTo>
                    <a:cubicBezTo>
                      <a:pt x="49" y="13"/>
                      <a:pt x="46" y="11"/>
                      <a:pt x="43" y="11"/>
                    </a:cubicBezTo>
                    <a:cubicBezTo>
                      <a:pt x="41" y="10"/>
                      <a:pt x="38" y="10"/>
                      <a:pt x="33" y="10"/>
                    </a:cubicBezTo>
                    <a:lnTo>
                      <a:pt x="11" y="10"/>
                    </a:lnTo>
                    <a:lnTo>
                      <a:pt x="11" y="4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1788"/>
              <p:cNvSpPr>
                <a:spLocks noEditPoints="1"/>
              </p:cNvSpPr>
              <p:nvPr/>
            </p:nvSpPr>
            <p:spPr bwMode="auto">
              <a:xfrm>
                <a:off x="4508" y="2791"/>
                <a:ext cx="18" cy="19"/>
              </a:xfrm>
              <a:custGeom>
                <a:avLst/>
                <a:gdLst>
                  <a:gd name="T0" fmla="*/ 0 w 81"/>
                  <a:gd name="T1" fmla="*/ 45 h 88"/>
                  <a:gd name="T2" fmla="*/ 12 w 81"/>
                  <a:gd name="T3" fmla="*/ 12 h 88"/>
                  <a:gd name="T4" fmla="*/ 41 w 81"/>
                  <a:gd name="T5" fmla="*/ 0 h 88"/>
                  <a:gd name="T6" fmla="*/ 62 w 81"/>
                  <a:gd name="T7" fmla="*/ 6 h 88"/>
                  <a:gd name="T8" fmla="*/ 76 w 81"/>
                  <a:gd name="T9" fmla="*/ 22 h 88"/>
                  <a:gd name="T10" fmla="*/ 81 w 81"/>
                  <a:gd name="T11" fmla="*/ 44 h 88"/>
                  <a:gd name="T12" fmla="*/ 76 w 81"/>
                  <a:gd name="T13" fmla="*/ 67 h 88"/>
                  <a:gd name="T14" fmla="*/ 61 w 81"/>
                  <a:gd name="T15" fmla="*/ 83 h 88"/>
                  <a:gd name="T16" fmla="*/ 41 w 81"/>
                  <a:gd name="T17" fmla="*/ 88 h 88"/>
                  <a:gd name="T18" fmla="*/ 19 w 81"/>
                  <a:gd name="T19" fmla="*/ 82 h 88"/>
                  <a:gd name="T20" fmla="*/ 5 w 81"/>
                  <a:gd name="T21" fmla="*/ 66 h 88"/>
                  <a:gd name="T22" fmla="*/ 0 w 81"/>
                  <a:gd name="T23" fmla="*/ 45 h 88"/>
                  <a:gd name="T24" fmla="*/ 12 w 81"/>
                  <a:gd name="T25" fmla="*/ 45 h 88"/>
                  <a:gd name="T26" fmla="*/ 20 w 81"/>
                  <a:gd name="T27" fmla="*/ 69 h 88"/>
                  <a:gd name="T28" fmla="*/ 41 w 81"/>
                  <a:gd name="T29" fmla="*/ 78 h 88"/>
                  <a:gd name="T30" fmla="*/ 61 w 81"/>
                  <a:gd name="T31" fmla="*/ 69 h 88"/>
                  <a:gd name="T32" fmla="*/ 70 w 81"/>
                  <a:gd name="T33" fmla="*/ 44 h 88"/>
                  <a:gd name="T34" fmla="*/ 66 w 81"/>
                  <a:gd name="T35" fmla="*/ 26 h 88"/>
                  <a:gd name="T36" fmla="*/ 56 w 81"/>
                  <a:gd name="T37" fmla="*/ 14 h 88"/>
                  <a:gd name="T38" fmla="*/ 41 w 81"/>
                  <a:gd name="T39" fmla="*/ 10 h 88"/>
                  <a:gd name="T40" fmla="*/ 20 w 81"/>
                  <a:gd name="T41" fmla="*/ 18 h 88"/>
                  <a:gd name="T42" fmla="*/ 12 w 81"/>
                  <a:gd name="T43" fmla="*/ 4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8">
                    <a:moveTo>
                      <a:pt x="0" y="45"/>
                    </a:moveTo>
                    <a:cubicBezTo>
                      <a:pt x="0" y="31"/>
                      <a:pt x="4" y="20"/>
                      <a:pt x="12" y="12"/>
                    </a:cubicBezTo>
                    <a:cubicBezTo>
                      <a:pt x="19" y="4"/>
                      <a:pt x="29" y="0"/>
                      <a:pt x="41" y="0"/>
                    </a:cubicBezTo>
                    <a:cubicBezTo>
                      <a:pt x="49" y="0"/>
                      <a:pt x="56" y="2"/>
                      <a:pt x="62" y="6"/>
                    </a:cubicBezTo>
                    <a:cubicBezTo>
                      <a:pt x="68" y="10"/>
                      <a:pt x="73" y="15"/>
                      <a:pt x="76" y="22"/>
                    </a:cubicBezTo>
                    <a:cubicBezTo>
                      <a:pt x="79" y="28"/>
                      <a:pt x="81" y="36"/>
                      <a:pt x="81" y="44"/>
                    </a:cubicBezTo>
                    <a:cubicBezTo>
                      <a:pt x="81" y="53"/>
                      <a:pt x="79" y="60"/>
                      <a:pt x="76" y="67"/>
                    </a:cubicBezTo>
                    <a:cubicBezTo>
                      <a:pt x="72" y="74"/>
                      <a:pt x="68" y="79"/>
                      <a:pt x="61" y="83"/>
                    </a:cubicBezTo>
                    <a:cubicBezTo>
                      <a:pt x="55" y="86"/>
                      <a:pt x="48" y="88"/>
                      <a:pt x="41" y="88"/>
                    </a:cubicBezTo>
                    <a:cubicBezTo>
                      <a:pt x="33" y="88"/>
                      <a:pt x="26" y="86"/>
                      <a:pt x="19" y="82"/>
                    </a:cubicBezTo>
                    <a:cubicBezTo>
                      <a:pt x="13" y="78"/>
                      <a:pt x="8" y="73"/>
                      <a:pt x="5" y="66"/>
                    </a:cubicBezTo>
                    <a:cubicBezTo>
                      <a:pt x="2" y="60"/>
                      <a:pt x="0" y="53"/>
                      <a:pt x="0" y="45"/>
                    </a:cubicBezTo>
                    <a:close/>
                    <a:moveTo>
                      <a:pt x="12" y="45"/>
                    </a:moveTo>
                    <a:cubicBezTo>
                      <a:pt x="12" y="56"/>
                      <a:pt x="15" y="64"/>
                      <a:pt x="20" y="69"/>
                    </a:cubicBezTo>
                    <a:cubicBezTo>
                      <a:pt x="26" y="75"/>
                      <a:pt x="32" y="78"/>
                      <a:pt x="41" y="78"/>
                    </a:cubicBezTo>
                    <a:cubicBezTo>
                      <a:pt x="49" y="78"/>
                      <a:pt x="56" y="75"/>
                      <a:pt x="61" y="69"/>
                    </a:cubicBezTo>
                    <a:cubicBezTo>
                      <a:pt x="67" y="63"/>
                      <a:pt x="70" y="55"/>
                      <a:pt x="70" y="44"/>
                    </a:cubicBezTo>
                    <a:cubicBezTo>
                      <a:pt x="70" y="37"/>
                      <a:pt x="68" y="31"/>
                      <a:pt x="66" y="26"/>
                    </a:cubicBezTo>
                    <a:cubicBezTo>
                      <a:pt x="64" y="21"/>
                      <a:pt x="60" y="17"/>
                      <a:pt x="56" y="14"/>
                    </a:cubicBezTo>
                    <a:cubicBezTo>
                      <a:pt x="51" y="11"/>
                      <a:pt x="46" y="10"/>
                      <a:pt x="41" y="10"/>
                    </a:cubicBezTo>
                    <a:cubicBezTo>
                      <a:pt x="33" y="10"/>
                      <a:pt x="26" y="13"/>
                      <a:pt x="20" y="18"/>
                    </a:cubicBezTo>
                    <a:cubicBezTo>
                      <a:pt x="15" y="24"/>
                      <a:pt x="12" y="33"/>
                      <a:pt x="12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1789"/>
              <p:cNvSpPr>
                <a:spLocks/>
              </p:cNvSpPr>
              <p:nvPr/>
            </p:nvSpPr>
            <p:spPr bwMode="auto">
              <a:xfrm>
                <a:off x="4528" y="2791"/>
                <a:ext cx="24" cy="19"/>
              </a:xfrm>
              <a:custGeom>
                <a:avLst/>
                <a:gdLst>
                  <a:gd name="T0" fmla="*/ 22 w 108"/>
                  <a:gd name="T1" fmla="*/ 84 h 84"/>
                  <a:gd name="T2" fmla="*/ 0 w 108"/>
                  <a:gd name="T3" fmla="*/ 0 h 84"/>
                  <a:gd name="T4" fmla="*/ 11 w 108"/>
                  <a:gd name="T5" fmla="*/ 0 h 84"/>
                  <a:gd name="T6" fmla="*/ 24 w 108"/>
                  <a:gd name="T7" fmla="*/ 55 h 84"/>
                  <a:gd name="T8" fmla="*/ 28 w 108"/>
                  <a:gd name="T9" fmla="*/ 73 h 84"/>
                  <a:gd name="T10" fmla="*/ 31 w 108"/>
                  <a:gd name="T11" fmla="*/ 57 h 84"/>
                  <a:gd name="T12" fmla="*/ 47 w 108"/>
                  <a:gd name="T13" fmla="*/ 0 h 84"/>
                  <a:gd name="T14" fmla="*/ 61 w 108"/>
                  <a:gd name="T15" fmla="*/ 0 h 84"/>
                  <a:gd name="T16" fmla="*/ 73 w 108"/>
                  <a:gd name="T17" fmla="*/ 43 h 84"/>
                  <a:gd name="T18" fmla="*/ 80 w 108"/>
                  <a:gd name="T19" fmla="*/ 73 h 84"/>
                  <a:gd name="T20" fmla="*/ 84 w 108"/>
                  <a:gd name="T21" fmla="*/ 54 h 84"/>
                  <a:gd name="T22" fmla="*/ 97 w 108"/>
                  <a:gd name="T23" fmla="*/ 0 h 84"/>
                  <a:gd name="T24" fmla="*/ 108 w 108"/>
                  <a:gd name="T25" fmla="*/ 0 h 84"/>
                  <a:gd name="T26" fmla="*/ 85 w 108"/>
                  <a:gd name="T27" fmla="*/ 84 h 84"/>
                  <a:gd name="T28" fmla="*/ 74 w 108"/>
                  <a:gd name="T29" fmla="*/ 84 h 84"/>
                  <a:gd name="T30" fmla="*/ 57 w 108"/>
                  <a:gd name="T31" fmla="*/ 20 h 84"/>
                  <a:gd name="T32" fmla="*/ 54 w 108"/>
                  <a:gd name="T33" fmla="*/ 10 h 84"/>
                  <a:gd name="T34" fmla="*/ 51 w 108"/>
                  <a:gd name="T35" fmla="*/ 20 h 84"/>
                  <a:gd name="T36" fmla="*/ 34 w 108"/>
                  <a:gd name="T37" fmla="*/ 84 h 84"/>
                  <a:gd name="T38" fmla="*/ 22 w 108"/>
                  <a:gd name="T3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8" h="84">
                    <a:moveTo>
                      <a:pt x="22" y="84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24" y="55"/>
                    </a:lnTo>
                    <a:cubicBezTo>
                      <a:pt x="25" y="61"/>
                      <a:pt x="27" y="67"/>
                      <a:pt x="28" y="73"/>
                    </a:cubicBezTo>
                    <a:cubicBezTo>
                      <a:pt x="30" y="64"/>
                      <a:pt x="31" y="58"/>
                      <a:pt x="31" y="57"/>
                    </a:cubicBezTo>
                    <a:lnTo>
                      <a:pt x="47" y="0"/>
                    </a:lnTo>
                    <a:lnTo>
                      <a:pt x="61" y="0"/>
                    </a:lnTo>
                    <a:lnTo>
                      <a:pt x="73" y="43"/>
                    </a:lnTo>
                    <a:cubicBezTo>
                      <a:pt x="76" y="53"/>
                      <a:pt x="78" y="63"/>
                      <a:pt x="80" y="73"/>
                    </a:cubicBezTo>
                    <a:cubicBezTo>
                      <a:pt x="81" y="67"/>
                      <a:pt x="82" y="61"/>
                      <a:pt x="84" y="54"/>
                    </a:cubicBezTo>
                    <a:lnTo>
                      <a:pt x="97" y="0"/>
                    </a:lnTo>
                    <a:lnTo>
                      <a:pt x="108" y="0"/>
                    </a:lnTo>
                    <a:lnTo>
                      <a:pt x="85" y="84"/>
                    </a:lnTo>
                    <a:lnTo>
                      <a:pt x="74" y="84"/>
                    </a:lnTo>
                    <a:lnTo>
                      <a:pt x="57" y="20"/>
                    </a:lnTo>
                    <a:cubicBezTo>
                      <a:pt x="55" y="15"/>
                      <a:pt x="54" y="11"/>
                      <a:pt x="54" y="10"/>
                    </a:cubicBezTo>
                    <a:cubicBezTo>
                      <a:pt x="53" y="14"/>
                      <a:pt x="52" y="17"/>
                      <a:pt x="51" y="20"/>
                    </a:cubicBezTo>
                    <a:lnTo>
                      <a:pt x="34" y="84"/>
                    </a:lnTo>
                    <a:lnTo>
                      <a:pt x="22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Freeform 1790"/>
              <p:cNvSpPr>
                <a:spLocks/>
              </p:cNvSpPr>
              <p:nvPr/>
            </p:nvSpPr>
            <p:spPr bwMode="auto">
              <a:xfrm>
                <a:off x="4555" y="2791"/>
                <a:ext cx="14" cy="19"/>
              </a:xfrm>
              <a:custGeom>
                <a:avLst/>
                <a:gdLst>
                  <a:gd name="T0" fmla="*/ 0 w 63"/>
                  <a:gd name="T1" fmla="*/ 84 h 84"/>
                  <a:gd name="T2" fmla="*/ 0 w 63"/>
                  <a:gd name="T3" fmla="*/ 0 h 84"/>
                  <a:gd name="T4" fmla="*/ 61 w 63"/>
                  <a:gd name="T5" fmla="*/ 0 h 84"/>
                  <a:gd name="T6" fmla="*/ 61 w 63"/>
                  <a:gd name="T7" fmla="*/ 10 h 84"/>
                  <a:gd name="T8" fmla="*/ 11 w 63"/>
                  <a:gd name="T9" fmla="*/ 10 h 84"/>
                  <a:gd name="T10" fmla="*/ 11 w 63"/>
                  <a:gd name="T11" fmla="*/ 36 h 84"/>
                  <a:gd name="T12" fmla="*/ 58 w 63"/>
                  <a:gd name="T13" fmla="*/ 36 h 84"/>
                  <a:gd name="T14" fmla="*/ 58 w 63"/>
                  <a:gd name="T15" fmla="*/ 46 h 84"/>
                  <a:gd name="T16" fmla="*/ 11 w 63"/>
                  <a:gd name="T17" fmla="*/ 46 h 84"/>
                  <a:gd name="T18" fmla="*/ 11 w 63"/>
                  <a:gd name="T19" fmla="*/ 74 h 84"/>
                  <a:gd name="T20" fmla="*/ 63 w 63"/>
                  <a:gd name="T21" fmla="*/ 74 h 84"/>
                  <a:gd name="T22" fmla="*/ 63 w 63"/>
                  <a:gd name="T23" fmla="*/ 84 h 84"/>
                  <a:gd name="T24" fmla="*/ 0 w 63"/>
                  <a:gd name="T2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84">
                    <a:moveTo>
                      <a:pt x="0" y="84"/>
                    </a:moveTo>
                    <a:lnTo>
                      <a:pt x="0" y="0"/>
                    </a:lnTo>
                    <a:lnTo>
                      <a:pt x="61" y="0"/>
                    </a:lnTo>
                    <a:lnTo>
                      <a:pt x="61" y="10"/>
                    </a:lnTo>
                    <a:lnTo>
                      <a:pt x="11" y="10"/>
                    </a:lnTo>
                    <a:lnTo>
                      <a:pt x="11" y="36"/>
                    </a:lnTo>
                    <a:lnTo>
                      <a:pt x="58" y="36"/>
                    </a:lnTo>
                    <a:lnTo>
                      <a:pt x="58" y="46"/>
                    </a:lnTo>
                    <a:lnTo>
                      <a:pt x="11" y="46"/>
                    </a:lnTo>
                    <a:lnTo>
                      <a:pt x="11" y="74"/>
                    </a:lnTo>
                    <a:lnTo>
                      <a:pt x="63" y="74"/>
                    </a:lnTo>
                    <a:lnTo>
                      <a:pt x="63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1791"/>
              <p:cNvSpPr>
                <a:spLocks noEditPoints="1"/>
              </p:cNvSpPr>
              <p:nvPr/>
            </p:nvSpPr>
            <p:spPr bwMode="auto">
              <a:xfrm>
                <a:off x="4573" y="2791"/>
                <a:ext cx="17" cy="19"/>
              </a:xfrm>
              <a:custGeom>
                <a:avLst/>
                <a:gdLst>
                  <a:gd name="T0" fmla="*/ 0 w 75"/>
                  <a:gd name="T1" fmla="*/ 84 h 84"/>
                  <a:gd name="T2" fmla="*/ 0 w 75"/>
                  <a:gd name="T3" fmla="*/ 0 h 84"/>
                  <a:gd name="T4" fmla="*/ 38 w 75"/>
                  <a:gd name="T5" fmla="*/ 0 h 84"/>
                  <a:gd name="T6" fmla="*/ 55 w 75"/>
                  <a:gd name="T7" fmla="*/ 2 h 84"/>
                  <a:gd name="T8" fmla="*/ 64 w 75"/>
                  <a:gd name="T9" fmla="*/ 10 h 84"/>
                  <a:gd name="T10" fmla="*/ 68 w 75"/>
                  <a:gd name="T11" fmla="*/ 23 h 84"/>
                  <a:gd name="T12" fmla="*/ 62 w 75"/>
                  <a:gd name="T13" fmla="*/ 38 h 84"/>
                  <a:gd name="T14" fmla="*/ 44 w 75"/>
                  <a:gd name="T15" fmla="*/ 46 h 84"/>
                  <a:gd name="T16" fmla="*/ 51 w 75"/>
                  <a:gd name="T17" fmla="*/ 50 h 84"/>
                  <a:gd name="T18" fmla="*/ 60 w 75"/>
                  <a:gd name="T19" fmla="*/ 61 h 84"/>
                  <a:gd name="T20" fmla="*/ 75 w 75"/>
                  <a:gd name="T21" fmla="*/ 84 h 84"/>
                  <a:gd name="T22" fmla="*/ 61 w 75"/>
                  <a:gd name="T23" fmla="*/ 84 h 84"/>
                  <a:gd name="T24" fmla="*/ 50 w 75"/>
                  <a:gd name="T25" fmla="*/ 67 h 84"/>
                  <a:gd name="T26" fmla="*/ 42 w 75"/>
                  <a:gd name="T27" fmla="*/ 55 h 84"/>
                  <a:gd name="T28" fmla="*/ 36 w 75"/>
                  <a:gd name="T29" fmla="*/ 50 h 84"/>
                  <a:gd name="T30" fmla="*/ 31 w 75"/>
                  <a:gd name="T31" fmla="*/ 47 h 84"/>
                  <a:gd name="T32" fmla="*/ 25 w 75"/>
                  <a:gd name="T33" fmla="*/ 47 h 84"/>
                  <a:gd name="T34" fmla="*/ 12 w 75"/>
                  <a:gd name="T35" fmla="*/ 47 h 84"/>
                  <a:gd name="T36" fmla="*/ 12 w 75"/>
                  <a:gd name="T37" fmla="*/ 84 h 84"/>
                  <a:gd name="T38" fmla="*/ 0 w 75"/>
                  <a:gd name="T39" fmla="*/ 84 h 84"/>
                  <a:gd name="T40" fmla="*/ 12 w 75"/>
                  <a:gd name="T41" fmla="*/ 37 h 84"/>
                  <a:gd name="T42" fmla="*/ 36 w 75"/>
                  <a:gd name="T43" fmla="*/ 37 h 84"/>
                  <a:gd name="T44" fmla="*/ 48 w 75"/>
                  <a:gd name="T45" fmla="*/ 36 h 84"/>
                  <a:gd name="T46" fmla="*/ 54 w 75"/>
                  <a:gd name="T47" fmla="*/ 31 h 84"/>
                  <a:gd name="T48" fmla="*/ 56 w 75"/>
                  <a:gd name="T49" fmla="*/ 23 h 84"/>
                  <a:gd name="T50" fmla="*/ 52 w 75"/>
                  <a:gd name="T51" fmla="*/ 13 h 84"/>
                  <a:gd name="T52" fmla="*/ 38 w 75"/>
                  <a:gd name="T53" fmla="*/ 9 h 84"/>
                  <a:gd name="T54" fmla="*/ 12 w 75"/>
                  <a:gd name="T55" fmla="*/ 9 h 84"/>
                  <a:gd name="T56" fmla="*/ 12 w 75"/>
                  <a:gd name="T57" fmla="*/ 3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84">
                    <a:moveTo>
                      <a:pt x="0" y="84"/>
                    </a:moveTo>
                    <a:lnTo>
                      <a:pt x="0" y="0"/>
                    </a:lnTo>
                    <a:lnTo>
                      <a:pt x="38" y="0"/>
                    </a:lnTo>
                    <a:cubicBezTo>
                      <a:pt x="45" y="0"/>
                      <a:pt x="51" y="1"/>
                      <a:pt x="55" y="2"/>
                    </a:cubicBezTo>
                    <a:cubicBezTo>
                      <a:pt x="59" y="4"/>
                      <a:pt x="62" y="6"/>
                      <a:pt x="64" y="10"/>
                    </a:cubicBezTo>
                    <a:cubicBezTo>
                      <a:pt x="67" y="14"/>
                      <a:pt x="68" y="18"/>
                      <a:pt x="68" y="23"/>
                    </a:cubicBezTo>
                    <a:cubicBezTo>
                      <a:pt x="68" y="29"/>
                      <a:pt x="66" y="34"/>
                      <a:pt x="62" y="38"/>
                    </a:cubicBezTo>
                    <a:cubicBezTo>
                      <a:pt x="58" y="42"/>
                      <a:pt x="52" y="45"/>
                      <a:pt x="44" y="46"/>
                    </a:cubicBezTo>
                    <a:cubicBezTo>
                      <a:pt x="47" y="47"/>
                      <a:pt x="49" y="49"/>
                      <a:pt x="51" y="50"/>
                    </a:cubicBezTo>
                    <a:cubicBezTo>
                      <a:pt x="54" y="53"/>
                      <a:pt x="57" y="57"/>
                      <a:pt x="60" y="61"/>
                    </a:cubicBezTo>
                    <a:lnTo>
                      <a:pt x="75" y="84"/>
                    </a:lnTo>
                    <a:lnTo>
                      <a:pt x="61" y="84"/>
                    </a:lnTo>
                    <a:lnTo>
                      <a:pt x="50" y="67"/>
                    </a:lnTo>
                    <a:cubicBezTo>
                      <a:pt x="46" y="62"/>
                      <a:pt x="44" y="58"/>
                      <a:pt x="42" y="55"/>
                    </a:cubicBezTo>
                    <a:cubicBezTo>
                      <a:pt x="39" y="52"/>
                      <a:pt x="38" y="51"/>
                      <a:pt x="36" y="50"/>
                    </a:cubicBezTo>
                    <a:cubicBezTo>
                      <a:pt x="34" y="48"/>
                      <a:pt x="33" y="48"/>
                      <a:pt x="31" y="47"/>
                    </a:cubicBezTo>
                    <a:cubicBezTo>
                      <a:pt x="30" y="47"/>
                      <a:pt x="27" y="47"/>
                      <a:pt x="25" y="47"/>
                    </a:cubicBezTo>
                    <a:lnTo>
                      <a:pt x="12" y="47"/>
                    </a:lnTo>
                    <a:lnTo>
                      <a:pt x="12" y="84"/>
                    </a:lnTo>
                    <a:lnTo>
                      <a:pt x="0" y="84"/>
                    </a:lnTo>
                    <a:close/>
                    <a:moveTo>
                      <a:pt x="12" y="37"/>
                    </a:moveTo>
                    <a:lnTo>
                      <a:pt x="36" y="37"/>
                    </a:lnTo>
                    <a:cubicBezTo>
                      <a:pt x="41" y="37"/>
                      <a:pt x="45" y="37"/>
                      <a:pt x="48" y="36"/>
                    </a:cubicBezTo>
                    <a:cubicBezTo>
                      <a:pt x="51" y="35"/>
                      <a:pt x="53" y="33"/>
                      <a:pt x="54" y="31"/>
                    </a:cubicBezTo>
                    <a:cubicBezTo>
                      <a:pt x="56" y="28"/>
                      <a:pt x="56" y="26"/>
                      <a:pt x="56" y="23"/>
                    </a:cubicBezTo>
                    <a:cubicBezTo>
                      <a:pt x="56" y="19"/>
                      <a:pt x="55" y="16"/>
                      <a:pt x="52" y="13"/>
                    </a:cubicBezTo>
                    <a:cubicBezTo>
                      <a:pt x="49" y="11"/>
                      <a:pt x="45" y="9"/>
                      <a:pt x="38" y="9"/>
                    </a:cubicBezTo>
                    <a:lnTo>
                      <a:pt x="12" y="9"/>
                    </a:lnTo>
                    <a:lnTo>
                      <a:pt x="12" y="3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1792"/>
              <p:cNvSpPr>
                <a:spLocks/>
              </p:cNvSpPr>
              <p:nvPr/>
            </p:nvSpPr>
            <p:spPr bwMode="auto">
              <a:xfrm>
                <a:off x="4418" y="2691"/>
                <a:ext cx="18" cy="20"/>
              </a:xfrm>
              <a:custGeom>
                <a:avLst/>
                <a:gdLst>
                  <a:gd name="T0" fmla="*/ 42 w 78"/>
                  <a:gd name="T1" fmla="*/ 52 h 87"/>
                  <a:gd name="T2" fmla="*/ 42 w 78"/>
                  <a:gd name="T3" fmla="*/ 42 h 87"/>
                  <a:gd name="T4" fmla="*/ 78 w 78"/>
                  <a:gd name="T5" fmla="*/ 42 h 87"/>
                  <a:gd name="T6" fmla="*/ 78 w 78"/>
                  <a:gd name="T7" fmla="*/ 74 h 87"/>
                  <a:gd name="T8" fmla="*/ 61 w 78"/>
                  <a:gd name="T9" fmla="*/ 84 h 87"/>
                  <a:gd name="T10" fmla="*/ 43 w 78"/>
                  <a:gd name="T11" fmla="*/ 87 h 87"/>
                  <a:gd name="T12" fmla="*/ 20 w 78"/>
                  <a:gd name="T13" fmla="*/ 82 h 87"/>
                  <a:gd name="T14" fmla="*/ 5 w 78"/>
                  <a:gd name="T15" fmla="*/ 66 h 87"/>
                  <a:gd name="T16" fmla="*/ 0 w 78"/>
                  <a:gd name="T17" fmla="*/ 44 h 87"/>
                  <a:gd name="T18" fmla="*/ 5 w 78"/>
                  <a:gd name="T19" fmla="*/ 21 h 87"/>
                  <a:gd name="T20" fmla="*/ 20 w 78"/>
                  <a:gd name="T21" fmla="*/ 5 h 87"/>
                  <a:gd name="T22" fmla="*/ 42 w 78"/>
                  <a:gd name="T23" fmla="*/ 0 h 87"/>
                  <a:gd name="T24" fmla="*/ 59 w 78"/>
                  <a:gd name="T25" fmla="*/ 3 h 87"/>
                  <a:gd name="T26" fmla="*/ 70 w 78"/>
                  <a:gd name="T27" fmla="*/ 11 h 87"/>
                  <a:gd name="T28" fmla="*/ 77 w 78"/>
                  <a:gd name="T29" fmla="*/ 25 h 87"/>
                  <a:gd name="T30" fmla="*/ 66 w 78"/>
                  <a:gd name="T31" fmla="*/ 27 h 87"/>
                  <a:gd name="T32" fmla="*/ 62 w 78"/>
                  <a:gd name="T33" fmla="*/ 17 h 87"/>
                  <a:gd name="T34" fmla="*/ 54 w 78"/>
                  <a:gd name="T35" fmla="*/ 11 h 87"/>
                  <a:gd name="T36" fmla="*/ 42 w 78"/>
                  <a:gd name="T37" fmla="*/ 9 h 87"/>
                  <a:gd name="T38" fmla="*/ 29 w 78"/>
                  <a:gd name="T39" fmla="*/ 12 h 87"/>
                  <a:gd name="T40" fmla="*/ 20 w 78"/>
                  <a:gd name="T41" fmla="*/ 18 h 87"/>
                  <a:gd name="T42" fmla="*/ 14 w 78"/>
                  <a:gd name="T43" fmla="*/ 26 h 87"/>
                  <a:gd name="T44" fmla="*/ 11 w 78"/>
                  <a:gd name="T45" fmla="*/ 43 h 87"/>
                  <a:gd name="T46" fmla="*/ 15 w 78"/>
                  <a:gd name="T47" fmla="*/ 62 h 87"/>
                  <a:gd name="T48" fmla="*/ 26 w 78"/>
                  <a:gd name="T49" fmla="*/ 73 h 87"/>
                  <a:gd name="T50" fmla="*/ 42 w 78"/>
                  <a:gd name="T51" fmla="*/ 77 h 87"/>
                  <a:gd name="T52" fmla="*/ 56 w 78"/>
                  <a:gd name="T53" fmla="*/ 74 h 87"/>
                  <a:gd name="T54" fmla="*/ 67 w 78"/>
                  <a:gd name="T55" fmla="*/ 68 h 87"/>
                  <a:gd name="T56" fmla="*/ 67 w 78"/>
                  <a:gd name="T57" fmla="*/ 52 h 87"/>
                  <a:gd name="T58" fmla="*/ 42 w 78"/>
                  <a:gd name="T59" fmla="*/ 5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87">
                    <a:moveTo>
                      <a:pt x="42" y="52"/>
                    </a:moveTo>
                    <a:lnTo>
                      <a:pt x="42" y="42"/>
                    </a:lnTo>
                    <a:lnTo>
                      <a:pt x="78" y="42"/>
                    </a:lnTo>
                    <a:lnTo>
                      <a:pt x="78" y="74"/>
                    </a:lnTo>
                    <a:cubicBezTo>
                      <a:pt x="72" y="78"/>
                      <a:pt x="67" y="81"/>
                      <a:pt x="61" y="84"/>
                    </a:cubicBezTo>
                    <a:cubicBezTo>
                      <a:pt x="55" y="86"/>
                      <a:pt x="49" y="87"/>
                      <a:pt x="43" y="87"/>
                    </a:cubicBezTo>
                    <a:cubicBezTo>
                      <a:pt x="35" y="87"/>
                      <a:pt x="27" y="85"/>
                      <a:pt x="20" y="82"/>
                    </a:cubicBezTo>
                    <a:cubicBezTo>
                      <a:pt x="13" y="78"/>
                      <a:pt x="8" y="73"/>
                      <a:pt x="5" y="66"/>
                    </a:cubicBezTo>
                    <a:cubicBezTo>
                      <a:pt x="1" y="59"/>
                      <a:pt x="0" y="52"/>
                      <a:pt x="0" y="44"/>
                    </a:cubicBezTo>
                    <a:cubicBezTo>
                      <a:pt x="0" y="35"/>
                      <a:pt x="1" y="28"/>
                      <a:pt x="5" y="21"/>
                    </a:cubicBezTo>
                    <a:cubicBezTo>
                      <a:pt x="8" y="14"/>
                      <a:pt x="13" y="8"/>
                      <a:pt x="20" y="5"/>
                    </a:cubicBezTo>
                    <a:cubicBezTo>
                      <a:pt x="26" y="1"/>
                      <a:pt x="34" y="0"/>
                      <a:pt x="42" y="0"/>
                    </a:cubicBezTo>
                    <a:cubicBezTo>
                      <a:pt x="48" y="0"/>
                      <a:pt x="54" y="1"/>
                      <a:pt x="59" y="3"/>
                    </a:cubicBezTo>
                    <a:cubicBezTo>
                      <a:pt x="63" y="5"/>
                      <a:pt x="67" y="7"/>
                      <a:pt x="70" y="11"/>
                    </a:cubicBezTo>
                    <a:cubicBezTo>
                      <a:pt x="73" y="14"/>
                      <a:pt x="75" y="19"/>
                      <a:pt x="77" y="25"/>
                    </a:cubicBezTo>
                    <a:lnTo>
                      <a:pt x="66" y="27"/>
                    </a:lnTo>
                    <a:cubicBezTo>
                      <a:pt x="65" y="23"/>
                      <a:pt x="64" y="20"/>
                      <a:pt x="62" y="17"/>
                    </a:cubicBezTo>
                    <a:cubicBezTo>
                      <a:pt x="60" y="15"/>
                      <a:pt x="57" y="13"/>
                      <a:pt x="54" y="11"/>
                    </a:cubicBezTo>
                    <a:cubicBezTo>
                      <a:pt x="50" y="10"/>
                      <a:pt x="46" y="9"/>
                      <a:pt x="42" y="9"/>
                    </a:cubicBezTo>
                    <a:cubicBezTo>
                      <a:pt x="37" y="9"/>
                      <a:pt x="33" y="10"/>
                      <a:pt x="29" y="12"/>
                    </a:cubicBezTo>
                    <a:cubicBezTo>
                      <a:pt x="25" y="13"/>
                      <a:pt x="22" y="15"/>
                      <a:pt x="20" y="18"/>
                    </a:cubicBezTo>
                    <a:cubicBezTo>
                      <a:pt x="18" y="20"/>
                      <a:pt x="16" y="23"/>
                      <a:pt x="14" y="26"/>
                    </a:cubicBezTo>
                    <a:cubicBezTo>
                      <a:pt x="12" y="31"/>
                      <a:pt x="11" y="37"/>
                      <a:pt x="11" y="43"/>
                    </a:cubicBezTo>
                    <a:cubicBezTo>
                      <a:pt x="11" y="51"/>
                      <a:pt x="13" y="57"/>
                      <a:pt x="15" y="62"/>
                    </a:cubicBezTo>
                    <a:cubicBezTo>
                      <a:pt x="18" y="67"/>
                      <a:pt x="21" y="71"/>
                      <a:pt x="26" y="73"/>
                    </a:cubicBezTo>
                    <a:cubicBezTo>
                      <a:pt x="31" y="76"/>
                      <a:pt x="37" y="77"/>
                      <a:pt x="42" y="77"/>
                    </a:cubicBezTo>
                    <a:cubicBezTo>
                      <a:pt x="47" y="77"/>
                      <a:pt x="52" y="76"/>
                      <a:pt x="56" y="74"/>
                    </a:cubicBezTo>
                    <a:cubicBezTo>
                      <a:pt x="61" y="72"/>
                      <a:pt x="64" y="70"/>
                      <a:pt x="67" y="68"/>
                    </a:cubicBezTo>
                    <a:lnTo>
                      <a:pt x="67" y="52"/>
                    </a:lnTo>
                    <a:lnTo>
                      <a:pt x="42" y="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1793"/>
              <p:cNvSpPr>
                <a:spLocks/>
              </p:cNvSpPr>
              <p:nvPr/>
            </p:nvSpPr>
            <p:spPr bwMode="auto">
              <a:xfrm>
                <a:off x="4439" y="2691"/>
                <a:ext cx="16" cy="20"/>
              </a:xfrm>
              <a:custGeom>
                <a:avLst/>
                <a:gdLst>
                  <a:gd name="T0" fmla="*/ 0 w 67"/>
                  <a:gd name="T1" fmla="*/ 84 h 84"/>
                  <a:gd name="T2" fmla="*/ 0 w 67"/>
                  <a:gd name="T3" fmla="*/ 0 h 84"/>
                  <a:gd name="T4" fmla="*/ 12 w 67"/>
                  <a:gd name="T5" fmla="*/ 0 h 84"/>
                  <a:gd name="T6" fmla="*/ 56 w 67"/>
                  <a:gd name="T7" fmla="*/ 66 h 84"/>
                  <a:gd name="T8" fmla="*/ 56 w 67"/>
                  <a:gd name="T9" fmla="*/ 0 h 84"/>
                  <a:gd name="T10" fmla="*/ 67 w 67"/>
                  <a:gd name="T11" fmla="*/ 0 h 84"/>
                  <a:gd name="T12" fmla="*/ 67 w 67"/>
                  <a:gd name="T13" fmla="*/ 84 h 84"/>
                  <a:gd name="T14" fmla="*/ 55 w 67"/>
                  <a:gd name="T15" fmla="*/ 84 h 84"/>
                  <a:gd name="T16" fmla="*/ 11 w 67"/>
                  <a:gd name="T17" fmla="*/ 18 h 84"/>
                  <a:gd name="T18" fmla="*/ 11 w 67"/>
                  <a:gd name="T19" fmla="*/ 84 h 84"/>
                  <a:gd name="T20" fmla="*/ 0 w 67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84">
                    <a:moveTo>
                      <a:pt x="0" y="8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6" y="66"/>
                    </a:lnTo>
                    <a:lnTo>
                      <a:pt x="56" y="0"/>
                    </a:lnTo>
                    <a:lnTo>
                      <a:pt x="67" y="0"/>
                    </a:lnTo>
                    <a:lnTo>
                      <a:pt x="67" y="84"/>
                    </a:lnTo>
                    <a:lnTo>
                      <a:pt x="55" y="84"/>
                    </a:lnTo>
                    <a:lnTo>
                      <a:pt x="11" y="18"/>
                    </a:lnTo>
                    <a:lnTo>
                      <a:pt x="11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1794"/>
              <p:cNvSpPr>
                <a:spLocks noEditPoints="1"/>
              </p:cNvSpPr>
              <p:nvPr/>
            </p:nvSpPr>
            <p:spPr bwMode="auto">
              <a:xfrm>
                <a:off x="4459" y="2691"/>
                <a:ext cx="16" cy="20"/>
              </a:xfrm>
              <a:custGeom>
                <a:avLst/>
                <a:gdLst>
                  <a:gd name="T0" fmla="*/ 0 w 70"/>
                  <a:gd name="T1" fmla="*/ 84 h 84"/>
                  <a:gd name="T2" fmla="*/ 0 w 70"/>
                  <a:gd name="T3" fmla="*/ 0 h 84"/>
                  <a:gd name="T4" fmla="*/ 29 w 70"/>
                  <a:gd name="T5" fmla="*/ 0 h 84"/>
                  <a:gd name="T6" fmla="*/ 44 w 70"/>
                  <a:gd name="T7" fmla="*/ 1 h 84"/>
                  <a:gd name="T8" fmla="*/ 57 w 70"/>
                  <a:gd name="T9" fmla="*/ 7 h 84"/>
                  <a:gd name="T10" fmla="*/ 67 w 70"/>
                  <a:gd name="T11" fmla="*/ 22 h 84"/>
                  <a:gd name="T12" fmla="*/ 70 w 70"/>
                  <a:gd name="T13" fmla="*/ 42 h 84"/>
                  <a:gd name="T14" fmla="*/ 68 w 70"/>
                  <a:gd name="T15" fmla="*/ 59 h 84"/>
                  <a:gd name="T16" fmla="*/ 62 w 70"/>
                  <a:gd name="T17" fmla="*/ 71 h 84"/>
                  <a:gd name="T18" fmla="*/ 54 w 70"/>
                  <a:gd name="T19" fmla="*/ 79 h 84"/>
                  <a:gd name="T20" fmla="*/ 44 w 70"/>
                  <a:gd name="T21" fmla="*/ 83 h 84"/>
                  <a:gd name="T22" fmla="*/ 31 w 70"/>
                  <a:gd name="T23" fmla="*/ 84 h 84"/>
                  <a:gd name="T24" fmla="*/ 0 w 70"/>
                  <a:gd name="T25" fmla="*/ 84 h 84"/>
                  <a:gd name="T26" fmla="*/ 12 w 70"/>
                  <a:gd name="T27" fmla="*/ 74 h 84"/>
                  <a:gd name="T28" fmla="*/ 30 w 70"/>
                  <a:gd name="T29" fmla="*/ 74 h 84"/>
                  <a:gd name="T30" fmla="*/ 43 w 70"/>
                  <a:gd name="T31" fmla="*/ 73 h 84"/>
                  <a:gd name="T32" fmla="*/ 50 w 70"/>
                  <a:gd name="T33" fmla="*/ 69 h 84"/>
                  <a:gd name="T34" fmla="*/ 56 w 70"/>
                  <a:gd name="T35" fmla="*/ 58 h 84"/>
                  <a:gd name="T36" fmla="*/ 59 w 70"/>
                  <a:gd name="T37" fmla="*/ 42 h 84"/>
                  <a:gd name="T38" fmla="*/ 54 w 70"/>
                  <a:gd name="T39" fmla="*/ 21 h 84"/>
                  <a:gd name="T40" fmla="*/ 44 w 70"/>
                  <a:gd name="T41" fmla="*/ 12 h 84"/>
                  <a:gd name="T42" fmla="*/ 29 w 70"/>
                  <a:gd name="T43" fmla="*/ 10 h 84"/>
                  <a:gd name="T44" fmla="*/ 12 w 70"/>
                  <a:gd name="T45" fmla="*/ 10 h 84"/>
                  <a:gd name="T46" fmla="*/ 12 w 70"/>
                  <a:gd name="T47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84">
                    <a:moveTo>
                      <a:pt x="0" y="84"/>
                    </a:moveTo>
                    <a:lnTo>
                      <a:pt x="0" y="0"/>
                    </a:lnTo>
                    <a:lnTo>
                      <a:pt x="29" y="0"/>
                    </a:lnTo>
                    <a:cubicBezTo>
                      <a:pt x="36" y="0"/>
                      <a:pt x="41" y="0"/>
                      <a:pt x="44" y="1"/>
                    </a:cubicBezTo>
                    <a:cubicBezTo>
                      <a:pt x="49" y="2"/>
                      <a:pt x="53" y="4"/>
                      <a:pt x="57" y="7"/>
                    </a:cubicBezTo>
                    <a:cubicBezTo>
                      <a:pt x="61" y="11"/>
                      <a:pt x="65" y="16"/>
                      <a:pt x="67" y="22"/>
                    </a:cubicBezTo>
                    <a:cubicBezTo>
                      <a:pt x="69" y="28"/>
                      <a:pt x="70" y="34"/>
                      <a:pt x="70" y="42"/>
                    </a:cubicBezTo>
                    <a:cubicBezTo>
                      <a:pt x="70" y="48"/>
                      <a:pt x="69" y="54"/>
                      <a:pt x="68" y="59"/>
                    </a:cubicBezTo>
                    <a:cubicBezTo>
                      <a:pt x="66" y="64"/>
                      <a:pt x="64" y="68"/>
                      <a:pt x="62" y="71"/>
                    </a:cubicBezTo>
                    <a:cubicBezTo>
                      <a:pt x="60" y="74"/>
                      <a:pt x="57" y="77"/>
                      <a:pt x="54" y="79"/>
                    </a:cubicBezTo>
                    <a:cubicBezTo>
                      <a:pt x="52" y="81"/>
                      <a:pt x="48" y="82"/>
                      <a:pt x="44" y="83"/>
                    </a:cubicBezTo>
                    <a:cubicBezTo>
                      <a:pt x="40" y="84"/>
                      <a:pt x="36" y="84"/>
                      <a:pt x="31" y="84"/>
                    </a:cubicBezTo>
                    <a:lnTo>
                      <a:pt x="0" y="84"/>
                    </a:lnTo>
                    <a:close/>
                    <a:moveTo>
                      <a:pt x="12" y="74"/>
                    </a:moveTo>
                    <a:lnTo>
                      <a:pt x="30" y="74"/>
                    </a:lnTo>
                    <a:cubicBezTo>
                      <a:pt x="35" y="74"/>
                      <a:pt x="39" y="74"/>
                      <a:pt x="43" y="73"/>
                    </a:cubicBezTo>
                    <a:cubicBezTo>
                      <a:pt x="46" y="72"/>
                      <a:pt x="48" y="70"/>
                      <a:pt x="50" y="69"/>
                    </a:cubicBezTo>
                    <a:cubicBezTo>
                      <a:pt x="53" y="66"/>
                      <a:pt x="55" y="62"/>
                      <a:pt x="56" y="58"/>
                    </a:cubicBezTo>
                    <a:cubicBezTo>
                      <a:pt x="58" y="53"/>
                      <a:pt x="59" y="48"/>
                      <a:pt x="59" y="42"/>
                    </a:cubicBezTo>
                    <a:cubicBezTo>
                      <a:pt x="59" y="33"/>
                      <a:pt x="57" y="26"/>
                      <a:pt x="54" y="21"/>
                    </a:cubicBezTo>
                    <a:cubicBezTo>
                      <a:pt x="51" y="17"/>
                      <a:pt x="48" y="13"/>
                      <a:pt x="44" y="12"/>
                    </a:cubicBezTo>
                    <a:cubicBezTo>
                      <a:pt x="41" y="11"/>
                      <a:pt x="36" y="10"/>
                      <a:pt x="29" y="10"/>
                    </a:cubicBezTo>
                    <a:lnTo>
                      <a:pt x="12" y="10"/>
                    </a:lnTo>
                    <a:lnTo>
                      <a:pt x="12" y="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98" name="Freeform 1796"/>
            <p:cNvSpPr>
              <a:spLocks/>
            </p:cNvSpPr>
            <p:nvPr/>
          </p:nvSpPr>
          <p:spPr bwMode="auto">
            <a:xfrm>
              <a:off x="4481" y="2691"/>
              <a:ext cx="18" cy="20"/>
            </a:xfrm>
            <a:custGeom>
              <a:avLst/>
              <a:gdLst>
                <a:gd name="T0" fmla="*/ 42 w 78"/>
                <a:gd name="T1" fmla="*/ 53 h 87"/>
                <a:gd name="T2" fmla="*/ 42 w 78"/>
                <a:gd name="T3" fmla="*/ 43 h 87"/>
                <a:gd name="T4" fmla="*/ 78 w 78"/>
                <a:gd name="T5" fmla="*/ 43 h 87"/>
                <a:gd name="T6" fmla="*/ 78 w 78"/>
                <a:gd name="T7" fmla="*/ 74 h 87"/>
                <a:gd name="T8" fmla="*/ 61 w 78"/>
                <a:gd name="T9" fmla="*/ 84 h 87"/>
                <a:gd name="T10" fmla="*/ 43 w 78"/>
                <a:gd name="T11" fmla="*/ 87 h 87"/>
                <a:gd name="T12" fmla="*/ 21 w 78"/>
                <a:gd name="T13" fmla="*/ 82 h 87"/>
                <a:gd name="T14" fmla="*/ 5 w 78"/>
                <a:gd name="T15" fmla="*/ 67 h 87"/>
                <a:gd name="T16" fmla="*/ 0 w 78"/>
                <a:gd name="T17" fmla="*/ 44 h 87"/>
                <a:gd name="T18" fmla="*/ 5 w 78"/>
                <a:gd name="T19" fmla="*/ 21 h 87"/>
                <a:gd name="T20" fmla="*/ 20 w 78"/>
                <a:gd name="T21" fmla="*/ 5 h 87"/>
                <a:gd name="T22" fmla="*/ 42 w 78"/>
                <a:gd name="T23" fmla="*/ 0 h 87"/>
                <a:gd name="T24" fmla="*/ 59 w 78"/>
                <a:gd name="T25" fmla="*/ 3 h 87"/>
                <a:gd name="T26" fmla="*/ 71 w 78"/>
                <a:gd name="T27" fmla="*/ 11 h 87"/>
                <a:gd name="T28" fmla="*/ 77 w 78"/>
                <a:gd name="T29" fmla="*/ 25 h 87"/>
                <a:gd name="T30" fmla="*/ 67 w 78"/>
                <a:gd name="T31" fmla="*/ 28 h 87"/>
                <a:gd name="T32" fmla="*/ 62 w 78"/>
                <a:gd name="T33" fmla="*/ 18 h 87"/>
                <a:gd name="T34" fmla="*/ 54 w 78"/>
                <a:gd name="T35" fmla="*/ 12 h 87"/>
                <a:gd name="T36" fmla="*/ 42 w 78"/>
                <a:gd name="T37" fmla="*/ 10 h 87"/>
                <a:gd name="T38" fmla="*/ 29 w 78"/>
                <a:gd name="T39" fmla="*/ 12 h 87"/>
                <a:gd name="T40" fmla="*/ 20 w 78"/>
                <a:gd name="T41" fmla="*/ 18 h 87"/>
                <a:gd name="T42" fmla="*/ 15 w 78"/>
                <a:gd name="T43" fmla="*/ 26 h 87"/>
                <a:gd name="T44" fmla="*/ 12 w 78"/>
                <a:gd name="T45" fmla="*/ 43 h 87"/>
                <a:gd name="T46" fmla="*/ 16 w 78"/>
                <a:gd name="T47" fmla="*/ 62 h 87"/>
                <a:gd name="T48" fmla="*/ 27 w 78"/>
                <a:gd name="T49" fmla="*/ 73 h 87"/>
                <a:gd name="T50" fmla="*/ 43 w 78"/>
                <a:gd name="T51" fmla="*/ 77 h 87"/>
                <a:gd name="T52" fmla="*/ 57 w 78"/>
                <a:gd name="T53" fmla="*/ 74 h 87"/>
                <a:gd name="T54" fmla="*/ 67 w 78"/>
                <a:gd name="T55" fmla="*/ 68 h 87"/>
                <a:gd name="T56" fmla="*/ 67 w 78"/>
                <a:gd name="T57" fmla="*/ 53 h 87"/>
                <a:gd name="T58" fmla="*/ 42 w 78"/>
                <a:gd name="T59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87">
                  <a:moveTo>
                    <a:pt x="42" y="53"/>
                  </a:moveTo>
                  <a:lnTo>
                    <a:pt x="42" y="43"/>
                  </a:lnTo>
                  <a:lnTo>
                    <a:pt x="78" y="43"/>
                  </a:lnTo>
                  <a:lnTo>
                    <a:pt x="78" y="74"/>
                  </a:lnTo>
                  <a:cubicBezTo>
                    <a:pt x="73" y="78"/>
                    <a:pt x="67" y="82"/>
                    <a:pt x="61" y="84"/>
                  </a:cubicBezTo>
                  <a:cubicBezTo>
                    <a:pt x="55" y="86"/>
                    <a:pt x="49" y="87"/>
                    <a:pt x="43" y="87"/>
                  </a:cubicBezTo>
                  <a:cubicBezTo>
                    <a:pt x="35" y="87"/>
                    <a:pt x="27" y="85"/>
                    <a:pt x="21" y="82"/>
                  </a:cubicBezTo>
                  <a:cubicBezTo>
                    <a:pt x="14" y="78"/>
                    <a:pt x="9" y="73"/>
                    <a:pt x="5" y="67"/>
                  </a:cubicBezTo>
                  <a:cubicBezTo>
                    <a:pt x="2" y="60"/>
                    <a:pt x="0" y="52"/>
                    <a:pt x="0" y="44"/>
                  </a:cubicBezTo>
                  <a:cubicBezTo>
                    <a:pt x="0" y="36"/>
                    <a:pt x="2" y="28"/>
                    <a:pt x="5" y="21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7" y="2"/>
                    <a:pt x="34" y="0"/>
                    <a:pt x="42" y="0"/>
                  </a:cubicBezTo>
                  <a:cubicBezTo>
                    <a:pt x="48" y="0"/>
                    <a:pt x="54" y="1"/>
                    <a:pt x="59" y="3"/>
                  </a:cubicBezTo>
                  <a:cubicBezTo>
                    <a:pt x="64" y="5"/>
                    <a:pt x="68" y="8"/>
                    <a:pt x="71" y="11"/>
                  </a:cubicBezTo>
                  <a:cubicBezTo>
                    <a:pt x="73" y="15"/>
                    <a:pt x="75" y="19"/>
                    <a:pt x="77" y="25"/>
                  </a:cubicBezTo>
                  <a:lnTo>
                    <a:pt x="67" y="28"/>
                  </a:lnTo>
                  <a:cubicBezTo>
                    <a:pt x="66" y="23"/>
                    <a:pt x="64" y="20"/>
                    <a:pt x="62" y="18"/>
                  </a:cubicBezTo>
                  <a:cubicBezTo>
                    <a:pt x="60" y="15"/>
                    <a:pt x="58" y="13"/>
                    <a:pt x="54" y="12"/>
                  </a:cubicBezTo>
                  <a:cubicBezTo>
                    <a:pt x="51" y="10"/>
                    <a:pt x="47" y="10"/>
                    <a:pt x="42" y="10"/>
                  </a:cubicBezTo>
                  <a:cubicBezTo>
                    <a:pt x="37" y="10"/>
                    <a:pt x="33" y="10"/>
                    <a:pt x="29" y="12"/>
                  </a:cubicBezTo>
                  <a:cubicBezTo>
                    <a:pt x="25" y="13"/>
                    <a:pt x="22" y="15"/>
                    <a:pt x="20" y="18"/>
                  </a:cubicBezTo>
                  <a:cubicBezTo>
                    <a:pt x="18" y="21"/>
                    <a:pt x="16" y="23"/>
                    <a:pt x="15" y="26"/>
                  </a:cubicBezTo>
                  <a:cubicBezTo>
                    <a:pt x="13" y="32"/>
                    <a:pt x="12" y="37"/>
                    <a:pt x="12" y="43"/>
                  </a:cubicBezTo>
                  <a:cubicBezTo>
                    <a:pt x="12" y="51"/>
                    <a:pt x="13" y="57"/>
                    <a:pt x="16" y="62"/>
                  </a:cubicBezTo>
                  <a:cubicBezTo>
                    <a:pt x="18" y="67"/>
                    <a:pt x="22" y="71"/>
                    <a:pt x="27" y="73"/>
                  </a:cubicBezTo>
                  <a:cubicBezTo>
                    <a:pt x="32" y="76"/>
                    <a:pt x="37" y="77"/>
                    <a:pt x="43" y="77"/>
                  </a:cubicBezTo>
                  <a:cubicBezTo>
                    <a:pt x="47" y="77"/>
                    <a:pt x="52" y="76"/>
                    <a:pt x="57" y="74"/>
                  </a:cubicBezTo>
                  <a:cubicBezTo>
                    <a:pt x="61" y="73"/>
                    <a:pt x="65" y="71"/>
                    <a:pt x="67" y="68"/>
                  </a:cubicBezTo>
                  <a:lnTo>
                    <a:pt x="67" y="53"/>
                  </a:lnTo>
                  <a:lnTo>
                    <a:pt x="42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1797"/>
            <p:cNvSpPr>
              <a:spLocks/>
            </p:cNvSpPr>
            <p:nvPr/>
          </p:nvSpPr>
          <p:spPr bwMode="auto">
            <a:xfrm>
              <a:off x="4503" y="2692"/>
              <a:ext cx="15" cy="19"/>
            </a:xfrm>
            <a:custGeom>
              <a:avLst/>
              <a:gdLst>
                <a:gd name="T0" fmla="*/ 0 w 67"/>
                <a:gd name="T1" fmla="*/ 85 h 85"/>
                <a:gd name="T2" fmla="*/ 0 w 67"/>
                <a:gd name="T3" fmla="*/ 0 h 85"/>
                <a:gd name="T4" fmla="*/ 12 w 67"/>
                <a:gd name="T5" fmla="*/ 0 h 85"/>
                <a:gd name="T6" fmla="*/ 56 w 67"/>
                <a:gd name="T7" fmla="*/ 67 h 85"/>
                <a:gd name="T8" fmla="*/ 56 w 67"/>
                <a:gd name="T9" fmla="*/ 0 h 85"/>
                <a:gd name="T10" fmla="*/ 67 w 67"/>
                <a:gd name="T11" fmla="*/ 0 h 85"/>
                <a:gd name="T12" fmla="*/ 67 w 67"/>
                <a:gd name="T13" fmla="*/ 85 h 85"/>
                <a:gd name="T14" fmla="*/ 55 w 67"/>
                <a:gd name="T15" fmla="*/ 85 h 85"/>
                <a:gd name="T16" fmla="*/ 11 w 67"/>
                <a:gd name="T17" fmla="*/ 18 h 85"/>
                <a:gd name="T18" fmla="*/ 11 w 67"/>
                <a:gd name="T19" fmla="*/ 85 h 85"/>
                <a:gd name="T20" fmla="*/ 0 w 67"/>
                <a:gd name="T2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5">
                  <a:moveTo>
                    <a:pt x="0" y="85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56" y="67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67" y="85"/>
                  </a:lnTo>
                  <a:lnTo>
                    <a:pt x="55" y="85"/>
                  </a:lnTo>
                  <a:lnTo>
                    <a:pt x="11" y="18"/>
                  </a:lnTo>
                  <a:lnTo>
                    <a:pt x="11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1798"/>
            <p:cNvSpPr>
              <a:spLocks noEditPoints="1"/>
            </p:cNvSpPr>
            <p:nvPr/>
          </p:nvSpPr>
          <p:spPr bwMode="auto">
            <a:xfrm>
              <a:off x="4522" y="2692"/>
              <a:ext cx="16" cy="19"/>
            </a:xfrm>
            <a:custGeom>
              <a:avLst/>
              <a:gdLst>
                <a:gd name="T0" fmla="*/ 0 w 69"/>
                <a:gd name="T1" fmla="*/ 85 h 85"/>
                <a:gd name="T2" fmla="*/ 0 w 69"/>
                <a:gd name="T3" fmla="*/ 0 h 85"/>
                <a:gd name="T4" fmla="*/ 29 w 69"/>
                <a:gd name="T5" fmla="*/ 0 h 85"/>
                <a:gd name="T6" fmla="*/ 44 w 69"/>
                <a:gd name="T7" fmla="*/ 2 h 85"/>
                <a:gd name="T8" fmla="*/ 56 w 69"/>
                <a:gd name="T9" fmla="*/ 8 h 85"/>
                <a:gd name="T10" fmla="*/ 66 w 69"/>
                <a:gd name="T11" fmla="*/ 22 h 85"/>
                <a:gd name="T12" fmla="*/ 69 w 69"/>
                <a:gd name="T13" fmla="*/ 42 h 85"/>
                <a:gd name="T14" fmla="*/ 67 w 69"/>
                <a:gd name="T15" fmla="*/ 59 h 85"/>
                <a:gd name="T16" fmla="*/ 61 w 69"/>
                <a:gd name="T17" fmla="*/ 71 h 85"/>
                <a:gd name="T18" fmla="*/ 54 w 69"/>
                <a:gd name="T19" fmla="*/ 79 h 85"/>
                <a:gd name="T20" fmla="*/ 44 w 69"/>
                <a:gd name="T21" fmla="*/ 83 h 85"/>
                <a:gd name="T22" fmla="*/ 30 w 69"/>
                <a:gd name="T23" fmla="*/ 85 h 85"/>
                <a:gd name="T24" fmla="*/ 0 w 69"/>
                <a:gd name="T25" fmla="*/ 85 h 85"/>
                <a:gd name="T26" fmla="*/ 11 w 69"/>
                <a:gd name="T27" fmla="*/ 75 h 85"/>
                <a:gd name="T28" fmla="*/ 29 w 69"/>
                <a:gd name="T29" fmla="*/ 75 h 85"/>
                <a:gd name="T30" fmla="*/ 42 w 69"/>
                <a:gd name="T31" fmla="*/ 73 h 85"/>
                <a:gd name="T32" fmla="*/ 50 w 69"/>
                <a:gd name="T33" fmla="*/ 69 h 85"/>
                <a:gd name="T34" fmla="*/ 56 w 69"/>
                <a:gd name="T35" fmla="*/ 58 h 85"/>
                <a:gd name="T36" fmla="*/ 58 w 69"/>
                <a:gd name="T37" fmla="*/ 42 h 85"/>
                <a:gd name="T38" fmla="*/ 54 w 69"/>
                <a:gd name="T39" fmla="*/ 22 h 85"/>
                <a:gd name="T40" fmla="*/ 43 w 69"/>
                <a:gd name="T41" fmla="*/ 12 h 85"/>
                <a:gd name="T42" fmla="*/ 29 w 69"/>
                <a:gd name="T43" fmla="*/ 10 h 85"/>
                <a:gd name="T44" fmla="*/ 11 w 69"/>
                <a:gd name="T45" fmla="*/ 10 h 85"/>
                <a:gd name="T46" fmla="*/ 11 w 69"/>
                <a:gd name="T4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85">
                  <a:moveTo>
                    <a:pt x="0" y="85"/>
                  </a:moveTo>
                  <a:lnTo>
                    <a:pt x="0" y="0"/>
                  </a:lnTo>
                  <a:lnTo>
                    <a:pt x="29" y="0"/>
                  </a:lnTo>
                  <a:cubicBezTo>
                    <a:pt x="35" y="0"/>
                    <a:pt x="40" y="1"/>
                    <a:pt x="44" y="2"/>
                  </a:cubicBezTo>
                  <a:cubicBezTo>
                    <a:pt x="49" y="3"/>
                    <a:pt x="53" y="5"/>
                    <a:pt x="56" y="8"/>
                  </a:cubicBezTo>
                  <a:cubicBezTo>
                    <a:pt x="61" y="11"/>
                    <a:pt x="64" y="16"/>
                    <a:pt x="66" y="22"/>
                  </a:cubicBezTo>
                  <a:cubicBezTo>
                    <a:pt x="68" y="28"/>
                    <a:pt x="69" y="35"/>
                    <a:pt x="69" y="42"/>
                  </a:cubicBezTo>
                  <a:cubicBezTo>
                    <a:pt x="69" y="49"/>
                    <a:pt x="69" y="54"/>
                    <a:pt x="67" y="59"/>
                  </a:cubicBezTo>
                  <a:cubicBezTo>
                    <a:pt x="66" y="64"/>
                    <a:pt x="64" y="68"/>
                    <a:pt x="61" y="71"/>
                  </a:cubicBezTo>
                  <a:cubicBezTo>
                    <a:pt x="59" y="75"/>
                    <a:pt x="57" y="77"/>
                    <a:pt x="54" y="79"/>
                  </a:cubicBezTo>
                  <a:cubicBezTo>
                    <a:pt x="51" y="81"/>
                    <a:pt x="48" y="82"/>
                    <a:pt x="44" y="83"/>
                  </a:cubicBezTo>
                  <a:cubicBezTo>
                    <a:pt x="40" y="84"/>
                    <a:pt x="35" y="85"/>
                    <a:pt x="30" y="85"/>
                  </a:cubicBezTo>
                  <a:lnTo>
                    <a:pt x="0" y="85"/>
                  </a:lnTo>
                  <a:close/>
                  <a:moveTo>
                    <a:pt x="11" y="75"/>
                  </a:moveTo>
                  <a:lnTo>
                    <a:pt x="29" y="75"/>
                  </a:lnTo>
                  <a:cubicBezTo>
                    <a:pt x="34" y="75"/>
                    <a:pt x="39" y="74"/>
                    <a:pt x="42" y="73"/>
                  </a:cubicBezTo>
                  <a:cubicBezTo>
                    <a:pt x="45" y="72"/>
                    <a:pt x="48" y="71"/>
                    <a:pt x="50" y="69"/>
                  </a:cubicBezTo>
                  <a:cubicBezTo>
                    <a:pt x="52" y="66"/>
                    <a:pt x="54" y="63"/>
                    <a:pt x="56" y="58"/>
                  </a:cubicBezTo>
                  <a:cubicBezTo>
                    <a:pt x="57" y="54"/>
                    <a:pt x="58" y="48"/>
                    <a:pt x="58" y="42"/>
                  </a:cubicBezTo>
                  <a:cubicBezTo>
                    <a:pt x="58" y="33"/>
                    <a:pt x="57" y="26"/>
                    <a:pt x="54" y="22"/>
                  </a:cubicBezTo>
                  <a:cubicBezTo>
                    <a:pt x="51" y="17"/>
                    <a:pt x="47" y="14"/>
                    <a:pt x="43" y="12"/>
                  </a:cubicBezTo>
                  <a:cubicBezTo>
                    <a:pt x="40" y="11"/>
                    <a:pt x="35" y="10"/>
                    <a:pt x="29" y="10"/>
                  </a:cubicBezTo>
                  <a:lnTo>
                    <a:pt x="11" y="10"/>
                  </a:lnTo>
                  <a:lnTo>
                    <a:pt x="11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Rectangle 1799"/>
            <p:cNvSpPr>
              <a:spLocks noChangeArrowheads="1"/>
            </p:cNvSpPr>
            <p:nvPr/>
          </p:nvSpPr>
          <p:spPr bwMode="auto">
            <a:xfrm>
              <a:off x="4201" y="2902"/>
              <a:ext cx="2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1800"/>
            <p:cNvSpPr>
              <a:spLocks noEditPoints="1"/>
            </p:cNvSpPr>
            <p:nvPr/>
          </p:nvSpPr>
          <p:spPr bwMode="auto">
            <a:xfrm>
              <a:off x="4207" y="2902"/>
              <a:ext cx="18" cy="20"/>
            </a:xfrm>
            <a:custGeom>
              <a:avLst/>
              <a:gdLst>
                <a:gd name="T0" fmla="*/ 0 w 81"/>
                <a:gd name="T1" fmla="*/ 45 h 88"/>
                <a:gd name="T2" fmla="*/ 11 w 81"/>
                <a:gd name="T3" fmla="*/ 12 h 88"/>
                <a:gd name="T4" fmla="*/ 41 w 81"/>
                <a:gd name="T5" fmla="*/ 0 h 88"/>
                <a:gd name="T6" fmla="*/ 62 w 81"/>
                <a:gd name="T7" fmla="*/ 6 h 88"/>
                <a:gd name="T8" fmla="*/ 76 w 81"/>
                <a:gd name="T9" fmla="*/ 21 h 88"/>
                <a:gd name="T10" fmla="*/ 81 w 81"/>
                <a:gd name="T11" fmla="*/ 44 h 88"/>
                <a:gd name="T12" fmla="*/ 76 w 81"/>
                <a:gd name="T13" fmla="*/ 67 h 88"/>
                <a:gd name="T14" fmla="*/ 61 w 81"/>
                <a:gd name="T15" fmla="*/ 82 h 88"/>
                <a:gd name="T16" fmla="*/ 40 w 81"/>
                <a:gd name="T17" fmla="*/ 88 h 88"/>
                <a:gd name="T18" fmla="*/ 19 w 81"/>
                <a:gd name="T19" fmla="*/ 82 h 88"/>
                <a:gd name="T20" fmla="*/ 5 w 81"/>
                <a:gd name="T21" fmla="*/ 66 h 88"/>
                <a:gd name="T22" fmla="*/ 0 w 81"/>
                <a:gd name="T23" fmla="*/ 45 h 88"/>
                <a:gd name="T24" fmla="*/ 12 w 81"/>
                <a:gd name="T25" fmla="*/ 45 h 88"/>
                <a:gd name="T26" fmla="*/ 20 w 81"/>
                <a:gd name="T27" fmla="*/ 69 h 88"/>
                <a:gd name="T28" fmla="*/ 40 w 81"/>
                <a:gd name="T29" fmla="*/ 78 h 88"/>
                <a:gd name="T30" fmla="*/ 61 w 81"/>
                <a:gd name="T31" fmla="*/ 69 h 88"/>
                <a:gd name="T32" fmla="*/ 69 w 81"/>
                <a:gd name="T33" fmla="*/ 44 h 88"/>
                <a:gd name="T34" fmla="*/ 66 w 81"/>
                <a:gd name="T35" fmla="*/ 26 h 88"/>
                <a:gd name="T36" fmla="*/ 56 w 81"/>
                <a:gd name="T37" fmla="*/ 14 h 88"/>
                <a:gd name="T38" fmla="*/ 41 w 81"/>
                <a:gd name="T39" fmla="*/ 10 h 88"/>
                <a:gd name="T40" fmla="*/ 20 w 81"/>
                <a:gd name="T41" fmla="*/ 18 h 88"/>
                <a:gd name="T42" fmla="*/ 12 w 81"/>
                <a:gd name="T4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88">
                  <a:moveTo>
                    <a:pt x="0" y="45"/>
                  </a:move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1" y="0"/>
                  </a:cubicBezTo>
                  <a:cubicBezTo>
                    <a:pt x="48" y="0"/>
                    <a:pt x="55" y="2"/>
                    <a:pt x="62" y="6"/>
                  </a:cubicBezTo>
                  <a:cubicBezTo>
                    <a:pt x="68" y="10"/>
                    <a:pt x="73" y="15"/>
                    <a:pt x="76" y="21"/>
                  </a:cubicBezTo>
                  <a:cubicBezTo>
                    <a:pt x="79" y="28"/>
                    <a:pt x="81" y="36"/>
                    <a:pt x="81" y="44"/>
                  </a:cubicBezTo>
                  <a:cubicBezTo>
                    <a:pt x="81" y="53"/>
                    <a:pt x="79" y="60"/>
                    <a:pt x="76" y="67"/>
                  </a:cubicBezTo>
                  <a:cubicBezTo>
                    <a:pt x="72" y="74"/>
                    <a:pt x="67" y="79"/>
                    <a:pt x="61" y="82"/>
                  </a:cubicBezTo>
                  <a:cubicBezTo>
                    <a:pt x="55" y="86"/>
                    <a:pt x="48" y="88"/>
                    <a:pt x="40" y="88"/>
                  </a:cubicBezTo>
                  <a:cubicBezTo>
                    <a:pt x="33" y="88"/>
                    <a:pt x="25" y="86"/>
                    <a:pt x="19" y="82"/>
                  </a:cubicBezTo>
                  <a:cubicBezTo>
                    <a:pt x="13" y="78"/>
                    <a:pt x="8" y="73"/>
                    <a:pt x="5" y="66"/>
                  </a:cubicBezTo>
                  <a:cubicBezTo>
                    <a:pt x="2" y="59"/>
                    <a:pt x="0" y="52"/>
                    <a:pt x="0" y="45"/>
                  </a:cubicBezTo>
                  <a:close/>
                  <a:moveTo>
                    <a:pt x="12" y="45"/>
                  </a:moveTo>
                  <a:cubicBezTo>
                    <a:pt x="12" y="55"/>
                    <a:pt x="14" y="63"/>
                    <a:pt x="20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9" y="78"/>
                    <a:pt x="56" y="75"/>
                    <a:pt x="61" y="69"/>
                  </a:cubicBezTo>
                  <a:cubicBezTo>
                    <a:pt x="67" y="63"/>
                    <a:pt x="69" y="55"/>
                    <a:pt x="69" y="44"/>
                  </a:cubicBezTo>
                  <a:cubicBezTo>
                    <a:pt x="69" y="37"/>
                    <a:pt x="68" y="31"/>
                    <a:pt x="66" y="26"/>
                  </a:cubicBezTo>
                  <a:cubicBezTo>
                    <a:pt x="64" y="21"/>
                    <a:pt x="60" y="17"/>
                    <a:pt x="56" y="14"/>
                  </a:cubicBezTo>
                  <a:cubicBezTo>
                    <a:pt x="51" y="11"/>
                    <a:pt x="46" y="10"/>
                    <a:pt x="41" y="10"/>
                  </a:cubicBezTo>
                  <a:cubicBezTo>
                    <a:pt x="33" y="10"/>
                    <a:pt x="26" y="13"/>
                    <a:pt x="20" y="18"/>
                  </a:cubicBezTo>
                  <a:cubicBezTo>
                    <a:pt x="15" y="23"/>
                    <a:pt x="12" y="32"/>
                    <a:pt x="12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1801"/>
            <p:cNvSpPr>
              <a:spLocks noEditPoints="1"/>
            </p:cNvSpPr>
            <p:nvPr/>
          </p:nvSpPr>
          <p:spPr bwMode="auto">
            <a:xfrm>
              <a:off x="4228" y="2902"/>
              <a:ext cx="17" cy="19"/>
            </a:xfrm>
            <a:custGeom>
              <a:avLst/>
              <a:gdLst>
                <a:gd name="T0" fmla="*/ 0 w 75"/>
                <a:gd name="T1" fmla="*/ 84 h 84"/>
                <a:gd name="T2" fmla="*/ 0 w 75"/>
                <a:gd name="T3" fmla="*/ 0 h 84"/>
                <a:gd name="T4" fmla="*/ 38 w 75"/>
                <a:gd name="T5" fmla="*/ 0 h 84"/>
                <a:gd name="T6" fmla="*/ 55 w 75"/>
                <a:gd name="T7" fmla="*/ 2 h 84"/>
                <a:gd name="T8" fmla="*/ 64 w 75"/>
                <a:gd name="T9" fmla="*/ 10 h 84"/>
                <a:gd name="T10" fmla="*/ 68 w 75"/>
                <a:gd name="T11" fmla="*/ 23 h 84"/>
                <a:gd name="T12" fmla="*/ 62 w 75"/>
                <a:gd name="T13" fmla="*/ 38 h 84"/>
                <a:gd name="T14" fmla="*/ 44 w 75"/>
                <a:gd name="T15" fmla="*/ 46 h 84"/>
                <a:gd name="T16" fmla="*/ 51 w 75"/>
                <a:gd name="T17" fmla="*/ 50 h 84"/>
                <a:gd name="T18" fmla="*/ 60 w 75"/>
                <a:gd name="T19" fmla="*/ 61 h 84"/>
                <a:gd name="T20" fmla="*/ 75 w 75"/>
                <a:gd name="T21" fmla="*/ 84 h 84"/>
                <a:gd name="T22" fmla="*/ 61 w 75"/>
                <a:gd name="T23" fmla="*/ 84 h 84"/>
                <a:gd name="T24" fmla="*/ 49 w 75"/>
                <a:gd name="T25" fmla="*/ 67 h 84"/>
                <a:gd name="T26" fmla="*/ 41 w 75"/>
                <a:gd name="T27" fmla="*/ 55 h 84"/>
                <a:gd name="T28" fmla="*/ 36 w 75"/>
                <a:gd name="T29" fmla="*/ 49 h 84"/>
                <a:gd name="T30" fmla="*/ 31 w 75"/>
                <a:gd name="T31" fmla="*/ 47 h 84"/>
                <a:gd name="T32" fmla="*/ 24 w 75"/>
                <a:gd name="T33" fmla="*/ 47 h 84"/>
                <a:gd name="T34" fmla="*/ 11 w 75"/>
                <a:gd name="T35" fmla="*/ 47 h 84"/>
                <a:gd name="T36" fmla="*/ 11 w 75"/>
                <a:gd name="T37" fmla="*/ 84 h 84"/>
                <a:gd name="T38" fmla="*/ 0 w 75"/>
                <a:gd name="T39" fmla="*/ 84 h 84"/>
                <a:gd name="T40" fmla="*/ 11 w 75"/>
                <a:gd name="T41" fmla="*/ 37 h 84"/>
                <a:gd name="T42" fmla="*/ 35 w 75"/>
                <a:gd name="T43" fmla="*/ 37 h 84"/>
                <a:gd name="T44" fmla="*/ 47 w 75"/>
                <a:gd name="T45" fmla="*/ 35 h 84"/>
                <a:gd name="T46" fmla="*/ 54 w 75"/>
                <a:gd name="T47" fmla="*/ 30 h 84"/>
                <a:gd name="T48" fmla="*/ 56 w 75"/>
                <a:gd name="T49" fmla="*/ 23 h 84"/>
                <a:gd name="T50" fmla="*/ 52 w 75"/>
                <a:gd name="T51" fmla="*/ 13 h 84"/>
                <a:gd name="T52" fmla="*/ 38 w 75"/>
                <a:gd name="T53" fmla="*/ 9 h 84"/>
                <a:gd name="T54" fmla="*/ 11 w 75"/>
                <a:gd name="T55" fmla="*/ 9 h 84"/>
                <a:gd name="T56" fmla="*/ 11 w 75"/>
                <a:gd name="T57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5" h="84">
                  <a:moveTo>
                    <a:pt x="0" y="84"/>
                  </a:moveTo>
                  <a:lnTo>
                    <a:pt x="0" y="0"/>
                  </a:lnTo>
                  <a:lnTo>
                    <a:pt x="38" y="0"/>
                  </a:lnTo>
                  <a:cubicBezTo>
                    <a:pt x="45" y="0"/>
                    <a:pt x="51" y="0"/>
                    <a:pt x="55" y="2"/>
                  </a:cubicBezTo>
                  <a:cubicBezTo>
                    <a:pt x="59" y="4"/>
                    <a:pt x="62" y="6"/>
                    <a:pt x="64" y="10"/>
                  </a:cubicBezTo>
                  <a:cubicBezTo>
                    <a:pt x="67" y="14"/>
                    <a:pt x="68" y="18"/>
                    <a:pt x="68" y="23"/>
                  </a:cubicBezTo>
                  <a:cubicBezTo>
                    <a:pt x="68" y="29"/>
                    <a:pt x="66" y="34"/>
                    <a:pt x="62" y="38"/>
                  </a:cubicBezTo>
                  <a:cubicBezTo>
                    <a:pt x="58" y="42"/>
                    <a:pt x="52" y="45"/>
                    <a:pt x="44" y="46"/>
                  </a:cubicBezTo>
                  <a:cubicBezTo>
                    <a:pt x="47" y="47"/>
                    <a:pt x="49" y="49"/>
                    <a:pt x="51" y="50"/>
                  </a:cubicBezTo>
                  <a:cubicBezTo>
                    <a:pt x="54" y="53"/>
                    <a:pt x="57" y="57"/>
                    <a:pt x="60" y="61"/>
                  </a:cubicBezTo>
                  <a:lnTo>
                    <a:pt x="75" y="84"/>
                  </a:lnTo>
                  <a:lnTo>
                    <a:pt x="61" y="84"/>
                  </a:lnTo>
                  <a:lnTo>
                    <a:pt x="49" y="67"/>
                  </a:lnTo>
                  <a:cubicBezTo>
                    <a:pt x="46" y="61"/>
                    <a:pt x="44" y="58"/>
                    <a:pt x="41" y="55"/>
                  </a:cubicBezTo>
                  <a:cubicBezTo>
                    <a:pt x="39" y="52"/>
                    <a:pt x="37" y="50"/>
                    <a:pt x="36" y="49"/>
                  </a:cubicBezTo>
                  <a:cubicBezTo>
                    <a:pt x="34" y="48"/>
                    <a:pt x="32" y="47"/>
                    <a:pt x="31" y="47"/>
                  </a:cubicBezTo>
                  <a:cubicBezTo>
                    <a:pt x="29" y="47"/>
                    <a:pt x="27" y="47"/>
                    <a:pt x="24" y="47"/>
                  </a:cubicBezTo>
                  <a:lnTo>
                    <a:pt x="11" y="47"/>
                  </a:lnTo>
                  <a:lnTo>
                    <a:pt x="11" y="84"/>
                  </a:lnTo>
                  <a:lnTo>
                    <a:pt x="0" y="84"/>
                  </a:lnTo>
                  <a:close/>
                  <a:moveTo>
                    <a:pt x="11" y="37"/>
                  </a:moveTo>
                  <a:lnTo>
                    <a:pt x="35" y="37"/>
                  </a:lnTo>
                  <a:cubicBezTo>
                    <a:pt x="41" y="37"/>
                    <a:pt x="45" y="36"/>
                    <a:pt x="47" y="35"/>
                  </a:cubicBezTo>
                  <a:cubicBezTo>
                    <a:pt x="50" y="34"/>
                    <a:pt x="53" y="33"/>
                    <a:pt x="54" y="30"/>
                  </a:cubicBezTo>
                  <a:cubicBezTo>
                    <a:pt x="56" y="28"/>
                    <a:pt x="56" y="25"/>
                    <a:pt x="56" y="23"/>
                  </a:cubicBezTo>
                  <a:cubicBezTo>
                    <a:pt x="56" y="19"/>
                    <a:pt x="55" y="15"/>
                    <a:pt x="52" y="13"/>
                  </a:cubicBezTo>
                  <a:cubicBezTo>
                    <a:pt x="49" y="10"/>
                    <a:pt x="44" y="9"/>
                    <a:pt x="38" y="9"/>
                  </a:cubicBezTo>
                  <a:lnTo>
                    <a:pt x="11" y="9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Freeform 1802"/>
            <p:cNvSpPr>
              <a:spLocks/>
            </p:cNvSpPr>
            <p:nvPr/>
          </p:nvSpPr>
          <p:spPr bwMode="auto">
            <a:xfrm>
              <a:off x="4248" y="2902"/>
              <a:ext cx="14" cy="19"/>
            </a:xfrm>
            <a:custGeom>
              <a:avLst/>
              <a:gdLst>
                <a:gd name="T0" fmla="*/ 0 w 63"/>
                <a:gd name="T1" fmla="*/ 84 h 84"/>
                <a:gd name="T2" fmla="*/ 0 w 63"/>
                <a:gd name="T3" fmla="*/ 0 h 84"/>
                <a:gd name="T4" fmla="*/ 61 w 63"/>
                <a:gd name="T5" fmla="*/ 0 h 84"/>
                <a:gd name="T6" fmla="*/ 61 w 63"/>
                <a:gd name="T7" fmla="*/ 10 h 84"/>
                <a:gd name="T8" fmla="*/ 11 w 63"/>
                <a:gd name="T9" fmla="*/ 10 h 84"/>
                <a:gd name="T10" fmla="*/ 11 w 63"/>
                <a:gd name="T11" fmla="*/ 36 h 84"/>
                <a:gd name="T12" fmla="*/ 57 w 63"/>
                <a:gd name="T13" fmla="*/ 36 h 84"/>
                <a:gd name="T14" fmla="*/ 57 w 63"/>
                <a:gd name="T15" fmla="*/ 45 h 84"/>
                <a:gd name="T16" fmla="*/ 11 w 63"/>
                <a:gd name="T17" fmla="*/ 45 h 84"/>
                <a:gd name="T18" fmla="*/ 11 w 63"/>
                <a:gd name="T19" fmla="*/ 74 h 84"/>
                <a:gd name="T20" fmla="*/ 63 w 63"/>
                <a:gd name="T21" fmla="*/ 74 h 84"/>
                <a:gd name="T22" fmla="*/ 63 w 63"/>
                <a:gd name="T23" fmla="*/ 84 h 84"/>
                <a:gd name="T24" fmla="*/ 0 w 63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84">
                  <a:moveTo>
                    <a:pt x="0" y="84"/>
                  </a:moveTo>
                  <a:lnTo>
                    <a:pt x="0" y="0"/>
                  </a:lnTo>
                  <a:lnTo>
                    <a:pt x="61" y="0"/>
                  </a:lnTo>
                  <a:lnTo>
                    <a:pt x="61" y="10"/>
                  </a:lnTo>
                  <a:lnTo>
                    <a:pt x="11" y="10"/>
                  </a:lnTo>
                  <a:lnTo>
                    <a:pt x="11" y="36"/>
                  </a:lnTo>
                  <a:lnTo>
                    <a:pt x="57" y="36"/>
                  </a:lnTo>
                  <a:lnTo>
                    <a:pt x="57" y="45"/>
                  </a:lnTo>
                  <a:lnTo>
                    <a:pt x="11" y="45"/>
                  </a:lnTo>
                  <a:lnTo>
                    <a:pt x="11" y="74"/>
                  </a:lnTo>
                  <a:lnTo>
                    <a:pt x="63" y="74"/>
                  </a:lnTo>
                  <a:lnTo>
                    <a:pt x="63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Freeform 1803"/>
            <p:cNvSpPr>
              <a:spLocks/>
            </p:cNvSpPr>
            <p:nvPr/>
          </p:nvSpPr>
          <p:spPr bwMode="auto">
            <a:xfrm>
              <a:off x="4266" y="2902"/>
              <a:ext cx="13" cy="19"/>
            </a:xfrm>
            <a:custGeom>
              <a:avLst/>
              <a:gdLst>
                <a:gd name="T0" fmla="*/ 0 w 57"/>
                <a:gd name="T1" fmla="*/ 84 h 84"/>
                <a:gd name="T2" fmla="*/ 0 w 57"/>
                <a:gd name="T3" fmla="*/ 0 h 84"/>
                <a:gd name="T4" fmla="*/ 57 w 57"/>
                <a:gd name="T5" fmla="*/ 0 h 84"/>
                <a:gd name="T6" fmla="*/ 57 w 57"/>
                <a:gd name="T7" fmla="*/ 10 h 84"/>
                <a:gd name="T8" fmla="*/ 11 w 57"/>
                <a:gd name="T9" fmla="*/ 10 h 84"/>
                <a:gd name="T10" fmla="*/ 11 w 57"/>
                <a:gd name="T11" fmla="*/ 36 h 84"/>
                <a:gd name="T12" fmla="*/ 50 w 57"/>
                <a:gd name="T13" fmla="*/ 36 h 84"/>
                <a:gd name="T14" fmla="*/ 50 w 57"/>
                <a:gd name="T15" fmla="*/ 46 h 84"/>
                <a:gd name="T16" fmla="*/ 11 w 57"/>
                <a:gd name="T17" fmla="*/ 46 h 84"/>
                <a:gd name="T18" fmla="*/ 11 w 57"/>
                <a:gd name="T19" fmla="*/ 84 h 84"/>
                <a:gd name="T20" fmla="*/ 0 w 57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4">
                  <a:moveTo>
                    <a:pt x="0" y="84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10"/>
                  </a:lnTo>
                  <a:lnTo>
                    <a:pt x="11" y="10"/>
                  </a:lnTo>
                  <a:lnTo>
                    <a:pt x="11" y="36"/>
                  </a:lnTo>
                  <a:lnTo>
                    <a:pt x="50" y="36"/>
                  </a:lnTo>
                  <a:lnTo>
                    <a:pt x="50" y="46"/>
                  </a:lnTo>
                  <a:lnTo>
                    <a:pt x="11" y="46"/>
                  </a:lnTo>
                  <a:lnTo>
                    <a:pt x="11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Rectangle 1804"/>
            <p:cNvSpPr>
              <a:spLocks noChangeArrowheads="1"/>
            </p:cNvSpPr>
            <p:nvPr/>
          </p:nvSpPr>
          <p:spPr bwMode="auto">
            <a:xfrm>
              <a:off x="4207" y="2706"/>
              <a:ext cx="19" cy="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1805"/>
            <p:cNvSpPr>
              <a:spLocks noEditPoints="1"/>
            </p:cNvSpPr>
            <p:nvPr/>
          </p:nvSpPr>
          <p:spPr bwMode="auto">
            <a:xfrm>
              <a:off x="4207" y="2684"/>
              <a:ext cx="19" cy="18"/>
            </a:xfrm>
            <a:custGeom>
              <a:avLst/>
              <a:gdLst>
                <a:gd name="T0" fmla="*/ 45 w 87"/>
                <a:gd name="T1" fmla="*/ 80 h 80"/>
                <a:gd name="T2" fmla="*/ 12 w 87"/>
                <a:gd name="T3" fmla="*/ 69 h 80"/>
                <a:gd name="T4" fmla="*/ 0 w 87"/>
                <a:gd name="T5" fmla="*/ 40 h 80"/>
                <a:gd name="T6" fmla="*/ 6 w 87"/>
                <a:gd name="T7" fmla="*/ 19 h 80"/>
                <a:gd name="T8" fmla="*/ 21 w 87"/>
                <a:gd name="T9" fmla="*/ 5 h 80"/>
                <a:gd name="T10" fmla="*/ 44 w 87"/>
                <a:gd name="T11" fmla="*/ 0 h 80"/>
                <a:gd name="T12" fmla="*/ 67 w 87"/>
                <a:gd name="T13" fmla="*/ 5 h 80"/>
                <a:gd name="T14" fmla="*/ 82 w 87"/>
                <a:gd name="T15" fmla="*/ 20 h 80"/>
                <a:gd name="T16" fmla="*/ 87 w 87"/>
                <a:gd name="T17" fmla="*/ 40 h 80"/>
                <a:gd name="T18" fmla="*/ 82 w 87"/>
                <a:gd name="T19" fmla="*/ 61 h 80"/>
                <a:gd name="T20" fmla="*/ 66 w 87"/>
                <a:gd name="T21" fmla="*/ 76 h 80"/>
                <a:gd name="T22" fmla="*/ 45 w 87"/>
                <a:gd name="T23" fmla="*/ 80 h 80"/>
                <a:gd name="T24" fmla="*/ 45 w 87"/>
                <a:gd name="T25" fmla="*/ 69 h 80"/>
                <a:gd name="T26" fmla="*/ 69 w 87"/>
                <a:gd name="T27" fmla="*/ 61 h 80"/>
                <a:gd name="T28" fmla="*/ 78 w 87"/>
                <a:gd name="T29" fmla="*/ 40 h 80"/>
                <a:gd name="T30" fmla="*/ 69 w 87"/>
                <a:gd name="T31" fmla="*/ 19 h 80"/>
                <a:gd name="T32" fmla="*/ 44 w 87"/>
                <a:gd name="T33" fmla="*/ 11 h 80"/>
                <a:gd name="T34" fmla="*/ 26 w 87"/>
                <a:gd name="T35" fmla="*/ 15 h 80"/>
                <a:gd name="T36" fmla="*/ 14 w 87"/>
                <a:gd name="T37" fmla="*/ 25 h 80"/>
                <a:gd name="T38" fmla="*/ 10 w 87"/>
                <a:gd name="T39" fmla="*/ 40 h 80"/>
                <a:gd name="T40" fmla="*/ 18 w 87"/>
                <a:gd name="T41" fmla="*/ 60 h 80"/>
                <a:gd name="T42" fmla="*/ 45 w 87"/>
                <a:gd name="T43" fmla="*/ 6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80">
                  <a:moveTo>
                    <a:pt x="45" y="80"/>
                  </a:moveTo>
                  <a:cubicBezTo>
                    <a:pt x="31" y="80"/>
                    <a:pt x="20" y="77"/>
                    <a:pt x="12" y="69"/>
                  </a:cubicBezTo>
                  <a:cubicBezTo>
                    <a:pt x="4" y="62"/>
                    <a:pt x="0" y="52"/>
                    <a:pt x="0" y="40"/>
                  </a:cubicBezTo>
                  <a:cubicBezTo>
                    <a:pt x="0" y="32"/>
                    <a:pt x="2" y="25"/>
                    <a:pt x="6" y="19"/>
                  </a:cubicBezTo>
                  <a:cubicBezTo>
                    <a:pt x="9" y="13"/>
                    <a:pt x="15" y="8"/>
                    <a:pt x="21" y="5"/>
                  </a:cubicBezTo>
                  <a:cubicBezTo>
                    <a:pt x="28" y="1"/>
                    <a:pt x="36" y="0"/>
                    <a:pt x="44" y="0"/>
                  </a:cubicBezTo>
                  <a:cubicBezTo>
                    <a:pt x="53" y="0"/>
                    <a:pt x="60" y="1"/>
                    <a:pt x="67" y="5"/>
                  </a:cubicBezTo>
                  <a:cubicBezTo>
                    <a:pt x="74" y="8"/>
                    <a:pt x="79" y="13"/>
                    <a:pt x="82" y="20"/>
                  </a:cubicBezTo>
                  <a:cubicBezTo>
                    <a:pt x="86" y="26"/>
                    <a:pt x="87" y="33"/>
                    <a:pt x="87" y="40"/>
                  </a:cubicBezTo>
                  <a:cubicBezTo>
                    <a:pt x="87" y="48"/>
                    <a:pt x="86" y="55"/>
                    <a:pt x="82" y="61"/>
                  </a:cubicBezTo>
                  <a:cubicBezTo>
                    <a:pt x="78" y="68"/>
                    <a:pt x="73" y="72"/>
                    <a:pt x="66" y="76"/>
                  </a:cubicBezTo>
                  <a:cubicBezTo>
                    <a:pt x="59" y="79"/>
                    <a:pt x="52" y="80"/>
                    <a:pt x="45" y="80"/>
                  </a:cubicBezTo>
                  <a:close/>
                  <a:moveTo>
                    <a:pt x="45" y="69"/>
                  </a:moveTo>
                  <a:cubicBezTo>
                    <a:pt x="55" y="69"/>
                    <a:pt x="63" y="66"/>
                    <a:pt x="69" y="61"/>
                  </a:cubicBezTo>
                  <a:cubicBezTo>
                    <a:pt x="75" y="55"/>
                    <a:pt x="78" y="48"/>
                    <a:pt x="78" y="40"/>
                  </a:cubicBezTo>
                  <a:cubicBezTo>
                    <a:pt x="78" y="32"/>
                    <a:pt x="75" y="25"/>
                    <a:pt x="69" y="19"/>
                  </a:cubicBezTo>
                  <a:cubicBezTo>
                    <a:pt x="63" y="14"/>
                    <a:pt x="55" y="11"/>
                    <a:pt x="44" y="11"/>
                  </a:cubicBezTo>
                  <a:cubicBezTo>
                    <a:pt x="37" y="11"/>
                    <a:pt x="31" y="12"/>
                    <a:pt x="26" y="15"/>
                  </a:cubicBezTo>
                  <a:cubicBezTo>
                    <a:pt x="21" y="17"/>
                    <a:pt x="17" y="20"/>
                    <a:pt x="14" y="25"/>
                  </a:cubicBezTo>
                  <a:cubicBezTo>
                    <a:pt x="11" y="29"/>
                    <a:pt x="10" y="34"/>
                    <a:pt x="10" y="40"/>
                  </a:cubicBezTo>
                  <a:cubicBezTo>
                    <a:pt x="10" y="48"/>
                    <a:pt x="12" y="55"/>
                    <a:pt x="18" y="60"/>
                  </a:cubicBezTo>
                  <a:cubicBezTo>
                    <a:pt x="23" y="66"/>
                    <a:pt x="32" y="69"/>
                    <a:pt x="45" y="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1806"/>
            <p:cNvSpPr>
              <a:spLocks noEditPoints="1"/>
            </p:cNvSpPr>
            <p:nvPr/>
          </p:nvSpPr>
          <p:spPr bwMode="auto">
            <a:xfrm>
              <a:off x="4207" y="2664"/>
              <a:ext cx="19" cy="17"/>
            </a:xfrm>
            <a:custGeom>
              <a:avLst/>
              <a:gdLst>
                <a:gd name="T0" fmla="*/ 84 w 84"/>
                <a:gd name="T1" fmla="*/ 74 h 74"/>
                <a:gd name="T2" fmla="*/ 0 w 84"/>
                <a:gd name="T3" fmla="*/ 74 h 74"/>
                <a:gd name="T4" fmla="*/ 0 w 84"/>
                <a:gd name="T5" fmla="*/ 37 h 74"/>
                <a:gd name="T6" fmla="*/ 2 w 84"/>
                <a:gd name="T7" fmla="*/ 20 h 74"/>
                <a:gd name="T8" fmla="*/ 10 w 84"/>
                <a:gd name="T9" fmla="*/ 10 h 74"/>
                <a:gd name="T10" fmla="*/ 23 w 84"/>
                <a:gd name="T11" fmla="*/ 7 h 74"/>
                <a:gd name="T12" fmla="*/ 38 w 84"/>
                <a:gd name="T13" fmla="*/ 13 h 74"/>
                <a:gd name="T14" fmla="*/ 46 w 84"/>
                <a:gd name="T15" fmla="*/ 31 h 74"/>
                <a:gd name="T16" fmla="*/ 50 w 84"/>
                <a:gd name="T17" fmla="*/ 24 h 74"/>
                <a:gd name="T18" fmla="*/ 61 w 84"/>
                <a:gd name="T19" fmla="*/ 15 h 74"/>
                <a:gd name="T20" fmla="*/ 84 w 84"/>
                <a:gd name="T21" fmla="*/ 0 h 74"/>
                <a:gd name="T22" fmla="*/ 84 w 84"/>
                <a:gd name="T23" fmla="*/ 14 h 74"/>
                <a:gd name="T24" fmla="*/ 66 w 84"/>
                <a:gd name="T25" fmla="*/ 25 h 74"/>
                <a:gd name="T26" fmla="*/ 55 w 84"/>
                <a:gd name="T27" fmla="*/ 33 h 74"/>
                <a:gd name="T28" fmla="*/ 49 w 84"/>
                <a:gd name="T29" fmla="*/ 39 h 74"/>
                <a:gd name="T30" fmla="*/ 47 w 84"/>
                <a:gd name="T31" fmla="*/ 44 h 74"/>
                <a:gd name="T32" fmla="*/ 47 w 84"/>
                <a:gd name="T33" fmla="*/ 50 h 74"/>
                <a:gd name="T34" fmla="*/ 47 w 84"/>
                <a:gd name="T35" fmla="*/ 63 h 74"/>
                <a:gd name="T36" fmla="*/ 84 w 84"/>
                <a:gd name="T37" fmla="*/ 63 h 74"/>
                <a:gd name="T38" fmla="*/ 84 w 84"/>
                <a:gd name="T39" fmla="*/ 74 h 74"/>
                <a:gd name="T40" fmla="*/ 37 w 84"/>
                <a:gd name="T41" fmla="*/ 63 h 74"/>
                <a:gd name="T42" fmla="*/ 37 w 84"/>
                <a:gd name="T43" fmla="*/ 39 h 74"/>
                <a:gd name="T44" fmla="*/ 35 w 84"/>
                <a:gd name="T45" fmla="*/ 27 h 74"/>
                <a:gd name="T46" fmla="*/ 30 w 84"/>
                <a:gd name="T47" fmla="*/ 21 h 74"/>
                <a:gd name="T48" fmla="*/ 23 w 84"/>
                <a:gd name="T49" fmla="*/ 18 h 74"/>
                <a:gd name="T50" fmla="*/ 13 w 84"/>
                <a:gd name="T51" fmla="*/ 23 h 74"/>
                <a:gd name="T52" fmla="*/ 9 w 84"/>
                <a:gd name="T53" fmla="*/ 36 h 74"/>
                <a:gd name="T54" fmla="*/ 9 w 84"/>
                <a:gd name="T55" fmla="*/ 63 h 74"/>
                <a:gd name="T56" fmla="*/ 37 w 84"/>
                <a:gd name="T57" fmla="*/ 6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" h="74">
                  <a:moveTo>
                    <a:pt x="84" y="74"/>
                  </a:moveTo>
                  <a:lnTo>
                    <a:pt x="0" y="74"/>
                  </a:lnTo>
                  <a:lnTo>
                    <a:pt x="0" y="37"/>
                  </a:lnTo>
                  <a:cubicBezTo>
                    <a:pt x="0" y="29"/>
                    <a:pt x="0" y="24"/>
                    <a:pt x="2" y="20"/>
                  </a:cubicBezTo>
                  <a:cubicBezTo>
                    <a:pt x="3" y="16"/>
                    <a:pt x="6" y="13"/>
                    <a:pt x="10" y="10"/>
                  </a:cubicBezTo>
                  <a:cubicBezTo>
                    <a:pt x="14" y="8"/>
                    <a:pt x="18" y="7"/>
                    <a:pt x="23" y="7"/>
                  </a:cubicBezTo>
                  <a:cubicBezTo>
                    <a:pt x="29" y="7"/>
                    <a:pt x="34" y="9"/>
                    <a:pt x="38" y="13"/>
                  </a:cubicBezTo>
                  <a:cubicBezTo>
                    <a:pt x="42" y="16"/>
                    <a:pt x="45" y="22"/>
                    <a:pt x="46" y="31"/>
                  </a:cubicBezTo>
                  <a:cubicBezTo>
                    <a:pt x="47" y="28"/>
                    <a:pt x="48" y="25"/>
                    <a:pt x="50" y="24"/>
                  </a:cubicBezTo>
                  <a:cubicBezTo>
                    <a:pt x="53" y="21"/>
                    <a:pt x="57" y="17"/>
                    <a:pt x="61" y="15"/>
                  </a:cubicBezTo>
                  <a:lnTo>
                    <a:pt x="84" y="0"/>
                  </a:lnTo>
                  <a:lnTo>
                    <a:pt x="84" y="14"/>
                  </a:lnTo>
                  <a:lnTo>
                    <a:pt x="66" y="25"/>
                  </a:lnTo>
                  <a:cubicBezTo>
                    <a:pt x="61" y="28"/>
                    <a:pt x="58" y="31"/>
                    <a:pt x="55" y="33"/>
                  </a:cubicBezTo>
                  <a:cubicBezTo>
                    <a:pt x="52" y="35"/>
                    <a:pt x="50" y="37"/>
                    <a:pt x="49" y="39"/>
                  </a:cubicBezTo>
                  <a:cubicBezTo>
                    <a:pt x="48" y="40"/>
                    <a:pt x="47" y="42"/>
                    <a:pt x="47" y="44"/>
                  </a:cubicBezTo>
                  <a:cubicBezTo>
                    <a:pt x="47" y="45"/>
                    <a:pt x="47" y="47"/>
                    <a:pt x="47" y="50"/>
                  </a:cubicBezTo>
                  <a:lnTo>
                    <a:pt x="47" y="63"/>
                  </a:lnTo>
                  <a:lnTo>
                    <a:pt x="84" y="63"/>
                  </a:lnTo>
                  <a:lnTo>
                    <a:pt x="84" y="74"/>
                  </a:lnTo>
                  <a:close/>
                  <a:moveTo>
                    <a:pt x="37" y="63"/>
                  </a:moveTo>
                  <a:lnTo>
                    <a:pt x="37" y="39"/>
                  </a:lnTo>
                  <a:cubicBezTo>
                    <a:pt x="37" y="34"/>
                    <a:pt x="36" y="30"/>
                    <a:pt x="35" y="27"/>
                  </a:cubicBezTo>
                  <a:cubicBezTo>
                    <a:pt x="34" y="24"/>
                    <a:pt x="33" y="22"/>
                    <a:pt x="30" y="21"/>
                  </a:cubicBezTo>
                  <a:cubicBezTo>
                    <a:pt x="28" y="19"/>
                    <a:pt x="25" y="18"/>
                    <a:pt x="23" y="18"/>
                  </a:cubicBezTo>
                  <a:cubicBezTo>
                    <a:pt x="19" y="18"/>
                    <a:pt x="15" y="20"/>
                    <a:pt x="13" y="23"/>
                  </a:cubicBezTo>
                  <a:cubicBezTo>
                    <a:pt x="10" y="26"/>
                    <a:pt x="9" y="30"/>
                    <a:pt x="9" y="36"/>
                  </a:cubicBezTo>
                  <a:lnTo>
                    <a:pt x="9" y="63"/>
                  </a:lnTo>
                  <a:lnTo>
                    <a:pt x="37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1807"/>
            <p:cNvSpPr>
              <a:spLocks/>
            </p:cNvSpPr>
            <p:nvPr/>
          </p:nvSpPr>
          <p:spPr bwMode="auto">
            <a:xfrm>
              <a:off x="4207" y="2647"/>
              <a:ext cx="19" cy="14"/>
            </a:xfrm>
            <a:custGeom>
              <a:avLst/>
              <a:gdLst>
                <a:gd name="T0" fmla="*/ 84 w 84"/>
                <a:gd name="T1" fmla="*/ 63 h 63"/>
                <a:gd name="T2" fmla="*/ 0 w 84"/>
                <a:gd name="T3" fmla="*/ 63 h 63"/>
                <a:gd name="T4" fmla="*/ 0 w 84"/>
                <a:gd name="T5" fmla="*/ 2 h 63"/>
                <a:gd name="T6" fmla="*/ 10 w 84"/>
                <a:gd name="T7" fmla="*/ 2 h 63"/>
                <a:gd name="T8" fmla="*/ 10 w 84"/>
                <a:gd name="T9" fmla="*/ 52 h 63"/>
                <a:gd name="T10" fmla="*/ 35 w 84"/>
                <a:gd name="T11" fmla="*/ 52 h 63"/>
                <a:gd name="T12" fmla="*/ 35 w 84"/>
                <a:gd name="T13" fmla="*/ 5 h 63"/>
                <a:gd name="T14" fmla="*/ 45 w 84"/>
                <a:gd name="T15" fmla="*/ 5 h 63"/>
                <a:gd name="T16" fmla="*/ 45 w 84"/>
                <a:gd name="T17" fmla="*/ 52 h 63"/>
                <a:gd name="T18" fmla="*/ 74 w 84"/>
                <a:gd name="T19" fmla="*/ 52 h 63"/>
                <a:gd name="T20" fmla="*/ 74 w 84"/>
                <a:gd name="T21" fmla="*/ 0 h 63"/>
                <a:gd name="T22" fmla="*/ 84 w 84"/>
                <a:gd name="T23" fmla="*/ 0 h 63"/>
                <a:gd name="T24" fmla="*/ 84 w 84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3">
                  <a:moveTo>
                    <a:pt x="84" y="63"/>
                  </a:moveTo>
                  <a:lnTo>
                    <a:pt x="0" y="63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0" y="52"/>
                  </a:lnTo>
                  <a:lnTo>
                    <a:pt x="35" y="52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5" y="52"/>
                  </a:lnTo>
                  <a:lnTo>
                    <a:pt x="74" y="52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1808"/>
            <p:cNvSpPr>
              <a:spLocks/>
            </p:cNvSpPr>
            <p:nvPr/>
          </p:nvSpPr>
          <p:spPr bwMode="auto">
            <a:xfrm>
              <a:off x="4207" y="2630"/>
              <a:ext cx="19" cy="13"/>
            </a:xfrm>
            <a:custGeom>
              <a:avLst/>
              <a:gdLst>
                <a:gd name="T0" fmla="*/ 84 w 84"/>
                <a:gd name="T1" fmla="*/ 57 h 57"/>
                <a:gd name="T2" fmla="*/ 0 w 84"/>
                <a:gd name="T3" fmla="*/ 57 h 57"/>
                <a:gd name="T4" fmla="*/ 0 w 84"/>
                <a:gd name="T5" fmla="*/ 0 h 57"/>
                <a:gd name="T6" fmla="*/ 10 w 84"/>
                <a:gd name="T7" fmla="*/ 0 h 57"/>
                <a:gd name="T8" fmla="*/ 10 w 84"/>
                <a:gd name="T9" fmla="*/ 46 h 57"/>
                <a:gd name="T10" fmla="*/ 36 w 84"/>
                <a:gd name="T11" fmla="*/ 46 h 57"/>
                <a:gd name="T12" fmla="*/ 36 w 84"/>
                <a:gd name="T13" fmla="*/ 6 h 57"/>
                <a:gd name="T14" fmla="*/ 46 w 84"/>
                <a:gd name="T15" fmla="*/ 6 h 57"/>
                <a:gd name="T16" fmla="*/ 46 w 84"/>
                <a:gd name="T17" fmla="*/ 46 h 57"/>
                <a:gd name="T18" fmla="*/ 84 w 84"/>
                <a:gd name="T19" fmla="*/ 46 h 57"/>
                <a:gd name="T20" fmla="*/ 84 w 84"/>
                <a:gd name="T2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57">
                  <a:moveTo>
                    <a:pt x="84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46"/>
                  </a:lnTo>
                  <a:lnTo>
                    <a:pt x="36" y="46"/>
                  </a:lnTo>
                  <a:lnTo>
                    <a:pt x="36" y="6"/>
                  </a:lnTo>
                  <a:lnTo>
                    <a:pt x="46" y="6"/>
                  </a:lnTo>
                  <a:lnTo>
                    <a:pt x="46" y="46"/>
                  </a:lnTo>
                  <a:lnTo>
                    <a:pt x="84" y="46"/>
                  </a:lnTo>
                  <a:lnTo>
                    <a:pt x="84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1809"/>
            <p:cNvSpPr>
              <a:spLocks/>
            </p:cNvSpPr>
            <p:nvPr/>
          </p:nvSpPr>
          <p:spPr bwMode="auto">
            <a:xfrm>
              <a:off x="3341" y="2904"/>
              <a:ext cx="20" cy="10"/>
            </a:xfrm>
            <a:custGeom>
              <a:avLst/>
              <a:gdLst>
                <a:gd name="T0" fmla="*/ 25 w 86"/>
                <a:gd name="T1" fmla="*/ 0 h 46"/>
                <a:gd name="T2" fmla="*/ 27 w 86"/>
                <a:gd name="T3" fmla="*/ 10 h 46"/>
                <a:gd name="T4" fmla="*/ 14 w 86"/>
                <a:gd name="T5" fmla="*/ 13 h 46"/>
                <a:gd name="T6" fmla="*/ 10 w 86"/>
                <a:gd name="T7" fmla="*/ 22 h 46"/>
                <a:gd name="T8" fmla="*/ 12 w 86"/>
                <a:gd name="T9" fmla="*/ 30 h 46"/>
                <a:gd name="T10" fmla="*/ 17 w 86"/>
                <a:gd name="T11" fmla="*/ 34 h 46"/>
                <a:gd name="T12" fmla="*/ 28 w 86"/>
                <a:gd name="T13" fmla="*/ 35 h 46"/>
                <a:gd name="T14" fmla="*/ 86 w 86"/>
                <a:gd name="T15" fmla="*/ 35 h 46"/>
                <a:gd name="T16" fmla="*/ 86 w 86"/>
                <a:gd name="T17" fmla="*/ 46 h 46"/>
                <a:gd name="T18" fmla="*/ 28 w 86"/>
                <a:gd name="T19" fmla="*/ 46 h 46"/>
                <a:gd name="T20" fmla="*/ 12 w 86"/>
                <a:gd name="T21" fmla="*/ 44 h 46"/>
                <a:gd name="T22" fmla="*/ 3 w 86"/>
                <a:gd name="T23" fmla="*/ 35 h 46"/>
                <a:gd name="T24" fmla="*/ 0 w 86"/>
                <a:gd name="T25" fmla="*/ 22 h 46"/>
                <a:gd name="T26" fmla="*/ 7 w 86"/>
                <a:gd name="T27" fmla="*/ 5 h 46"/>
                <a:gd name="T28" fmla="*/ 25 w 86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46">
                  <a:moveTo>
                    <a:pt x="25" y="0"/>
                  </a:moveTo>
                  <a:lnTo>
                    <a:pt x="27" y="10"/>
                  </a:lnTo>
                  <a:cubicBezTo>
                    <a:pt x="20" y="10"/>
                    <a:pt x="16" y="11"/>
                    <a:pt x="14" y="13"/>
                  </a:cubicBezTo>
                  <a:cubicBezTo>
                    <a:pt x="11" y="16"/>
                    <a:pt x="10" y="19"/>
                    <a:pt x="10" y="22"/>
                  </a:cubicBezTo>
                  <a:cubicBezTo>
                    <a:pt x="10" y="25"/>
                    <a:pt x="11" y="28"/>
                    <a:pt x="12" y="30"/>
                  </a:cubicBezTo>
                  <a:cubicBezTo>
                    <a:pt x="13" y="32"/>
                    <a:pt x="15" y="33"/>
                    <a:pt x="17" y="34"/>
                  </a:cubicBezTo>
                  <a:cubicBezTo>
                    <a:pt x="19" y="35"/>
                    <a:pt x="23" y="35"/>
                    <a:pt x="28" y="35"/>
                  </a:cubicBezTo>
                  <a:lnTo>
                    <a:pt x="86" y="35"/>
                  </a:lnTo>
                  <a:lnTo>
                    <a:pt x="86" y="46"/>
                  </a:lnTo>
                  <a:lnTo>
                    <a:pt x="28" y="46"/>
                  </a:lnTo>
                  <a:cubicBezTo>
                    <a:pt x="21" y="46"/>
                    <a:pt x="16" y="45"/>
                    <a:pt x="12" y="44"/>
                  </a:cubicBezTo>
                  <a:cubicBezTo>
                    <a:pt x="8" y="42"/>
                    <a:pt x="5" y="39"/>
                    <a:pt x="3" y="35"/>
                  </a:cubicBezTo>
                  <a:cubicBezTo>
                    <a:pt x="1" y="32"/>
                    <a:pt x="0" y="27"/>
                    <a:pt x="0" y="22"/>
                  </a:cubicBezTo>
                  <a:cubicBezTo>
                    <a:pt x="0" y="15"/>
                    <a:pt x="2" y="9"/>
                    <a:pt x="7" y="5"/>
                  </a:cubicBezTo>
                  <a:cubicBezTo>
                    <a:pt x="11" y="1"/>
                    <a:pt x="1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1810"/>
            <p:cNvSpPr>
              <a:spLocks/>
            </p:cNvSpPr>
            <p:nvPr/>
          </p:nvSpPr>
          <p:spPr bwMode="auto">
            <a:xfrm>
              <a:off x="3342" y="2917"/>
              <a:ext cx="19" cy="15"/>
            </a:xfrm>
            <a:custGeom>
              <a:avLst/>
              <a:gdLst>
                <a:gd name="T0" fmla="*/ 0 w 84"/>
                <a:gd name="T1" fmla="*/ 28 h 67"/>
                <a:gd name="T2" fmla="*/ 74 w 84"/>
                <a:gd name="T3" fmla="*/ 28 h 67"/>
                <a:gd name="T4" fmla="*/ 74 w 84"/>
                <a:gd name="T5" fmla="*/ 0 h 67"/>
                <a:gd name="T6" fmla="*/ 84 w 84"/>
                <a:gd name="T7" fmla="*/ 0 h 67"/>
                <a:gd name="T8" fmla="*/ 84 w 84"/>
                <a:gd name="T9" fmla="*/ 67 h 67"/>
                <a:gd name="T10" fmla="*/ 74 w 84"/>
                <a:gd name="T11" fmla="*/ 67 h 67"/>
                <a:gd name="T12" fmla="*/ 74 w 84"/>
                <a:gd name="T13" fmla="*/ 39 h 67"/>
                <a:gd name="T14" fmla="*/ 0 w 84"/>
                <a:gd name="T15" fmla="*/ 39 h 67"/>
                <a:gd name="T16" fmla="*/ 0 w 84"/>
                <a:gd name="T17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67">
                  <a:moveTo>
                    <a:pt x="0" y="28"/>
                  </a:moveTo>
                  <a:lnTo>
                    <a:pt x="74" y="28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67"/>
                  </a:lnTo>
                  <a:lnTo>
                    <a:pt x="74" y="67"/>
                  </a:lnTo>
                  <a:lnTo>
                    <a:pt x="74" y="39"/>
                  </a:lnTo>
                  <a:lnTo>
                    <a:pt x="0" y="3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Freeform 1811"/>
            <p:cNvSpPr>
              <a:spLocks noEditPoints="1"/>
            </p:cNvSpPr>
            <p:nvPr/>
          </p:nvSpPr>
          <p:spPr bwMode="auto">
            <a:xfrm>
              <a:off x="3342" y="2933"/>
              <a:ext cx="19" cy="18"/>
            </a:xfrm>
            <a:custGeom>
              <a:avLst/>
              <a:gdLst>
                <a:gd name="T0" fmla="*/ 0 w 84"/>
                <a:gd name="T1" fmla="*/ 0 h 79"/>
                <a:gd name="T2" fmla="*/ 84 w 84"/>
                <a:gd name="T3" fmla="*/ 33 h 79"/>
                <a:gd name="T4" fmla="*/ 84 w 84"/>
                <a:gd name="T5" fmla="*/ 45 h 79"/>
                <a:gd name="T6" fmla="*/ 0 w 84"/>
                <a:gd name="T7" fmla="*/ 79 h 79"/>
                <a:gd name="T8" fmla="*/ 0 w 84"/>
                <a:gd name="T9" fmla="*/ 66 h 79"/>
                <a:gd name="T10" fmla="*/ 25 w 84"/>
                <a:gd name="T11" fmla="*/ 57 h 79"/>
                <a:gd name="T12" fmla="*/ 25 w 84"/>
                <a:gd name="T13" fmla="*/ 21 h 79"/>
                <a:gd name="T14" fmla="*/ 0 w 84"/>
                <a:gd name="T15" fmla="*/ 12 h 79"/>
                <a:gd name="T16" fmla="*/ 0 w 84"/>
                <a:gd name="T17" fmla="*/ 0 h 79"/>
                <a:gd name="T18" fmla="*/ 34 w 84"/>
                <a:gd name="T19" fmla="*/ 24 h 79"/>
                <a:gd name="T20" fmla="*/ 34 w 84"/>
                <a:gd name="T21" fmla="*/ 53 h 79"/>
                <a:gd name="T22" fmla="*/ 58 w 84"/>
                <a:gd name="T23" fmla="*/ 44 h 79"/>
                <a:gd name="T24" fmla="*/ 75 w 84"/>
                <a:gd name="T25" fmla="*/ 38 h 79"/>
                <a:gd name="T26" fmla="*/ 59 w 84"/>
                <a:gd name="T27" fmla="*/ 34 h 79"/>
                <a:gd name="T28" fmla="*/ 34 w 84"/>
                <a:gd name="T29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79">
                  <a:moveTo>
                    <a:pt x="0" y="0"/>
                  </a:moveTo>
                  <a:lnTo>
                    <a:pt x="84" y="33"/>
                  </a:lnTo>
                  <a:lnTo>
                    <a:pt x="84" y="45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25" y="57"/>
                  </a:lnTo>
                  <a:lnTo>
                    <a:pt x="25" y="21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34" y="24"/>
                  </a:moveTo>
                  <a:lnTo>
                    <a:pt x="34" y="53"/>
                  </a:lnTo>
                  <a:lnTo>
                    <a:pt x="58" y="44"/>
                  </a:lnTo>
                  <a:cubicBezTo>
                    <a:pt x="65" y="42"/>
                    <a:pt x="70" y="40"/>
                    <a:pt x="75" y="38"/>
                  </a:cubicBezTo>
                  <a:cubicBezTo>
                    <a:pt x="70" y="37"/>
                    <a:pt x="64" y="36"/>
                    <a:pt x="59" y="34"/>
                  </a:cubicBezTo>
                  <a:lnTo>
                    <a:pt x="34" y="2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Freeform 1812"/>
            <p:cNvSpPr>
              <a:spLocks/>
            </p:cNvSpPr>
            <p:nvPr/>
          </p:nvSpPr>
          <p:spPr bwMode="auto">
            <a:xfrm>
              <a:off x="3341" y="2952"/>
              <a:ext cx="20" cy="18"/>
            </a:xfrm>
            <a:custGeom>
              <a:avLst/>
              <a:gdLst>
                <a:gd name="T0" fmla="*/ 35 w 87"/>
                <a:gd name="T1" fmla="*/ 43 h 78"/>
                <a:gd name="T2" fmla="*/ 45 w 87"/>
                <a:gd name="T3" fmla="*/ 43 h 78"/>
                <a:gd name="T4" fmla="*/ 45 w 87"/>
                <a:gd name="T5" fmla="*/ 78 h 78"/>
                <a:gd name="T6" fmla="*/ 13 w 87"/>
                <a:gd name="T7" fmla="*/ 78 h 78"/>
                <a:gd name="T8" fmla="*/ 3 w 87"/>
                <a:gd name="T9" fmla="*/ 61 h 78"/>
                <a:gd name="T10" fmla="*/ 0 w 87"/>
                <a:gd name="T11" fmla="*/ 43 h 78"/>
                <a:gd name="T12" fmla="*/ 5 w 87"/>
                <a:gd name="T13" fmla="*/ 21 h 78"/>
                <a:gd name="T14" fmla="*/ 21 w 87"/>
                <a:gd name="T15" fmla="*/ 5 h 78"/>
                <a:gd name="T16" fmla="*/ 43 w 87"/>
                <a:gd name="T17" fmla="*/ 0 h 78"/>
                <a:gd name="T18" fmla="*/ 66 w 87"/>
                <a:gd name="T19" fmla="*/ 5 h 78"/>
                <a:gd name="T20" fmla="*/ 82 w 87"/>
                <a:gd name="T21" fmla="*/ 20 h 78"/>
                <a:gd name="T22" fmla="*/ 87 w 87"/>
                <a:gd name="T23" fmla="*/ 43 h 78"/>
                <a:gd name="T24" fmla="*/ 84 w 87"/>
                <a:gd name="T25" fmla="*/ 59 h 78"/>
                <a:gd name="T26" fmla="*/ 76 w 87"/>
                <a:gd name="T27" fmla="*/ 71 h 78"/>
                <a:gd name="T28" fmla="*/ 62 w 87"/>
                <a:gd name="T29" fmla="*/ 77 h 78"/>
                <a:gd name="T30" fmla="*/ 60 w 87"/>
                <a:gd name="T31" fmla="*/ 67 h 78"/>
                <a:gd name="T32" fmla="*/ 70 w 87"/>
                <a:gd name="T33" fmla="*/ 62 h 78"/>
                <a:gd name="T34" fmla="*/ 76 w 87"/>
                <a:gd name="T35" fmla="*/ 54 h 78"/>
                <a:gd name="T36" fmla="*/ 78 w 87"/>
                <a:gd name="T37" fmla="*/ 43 h 78"/>
                <a:gd name="T38" fmla="*/ 75 w 87"/>
                <a:gd name="T39" fmla="*/ 29 h 78"/>
                <a:gd name="T40" fmla="*/ 69 w 87"/>
                <a:gd name="T41" fmla="*/ 20 h 78"/>
                <a:gd name="T42" fmla="*/ 61 w 87"/>
                <a:gd name="T43" fmla="*/ 15 h 78"/>
                <a:gd name="T44" fmla="*/ 44 w 87"/>
                <a:gd name="T45" fmla="*/ 12 h 78"/>
                <a:gd name="T46" fmla="*/ 25 w 87"/>
                <a:gd name="T47" fmla="*/ 16 h 78"/>
                <a:gd name="T48" fmla="*/ 14 w 87"/>
                <a:gd name="T49" fmla="*/ 27 h 78"/>
                <a:gd name="T50" fmla="*/ 10 w 87"/>
                <a:gd name="T51" fmla="*/ 43 h 78"/>
                <a:gd name="T52" fmla="*/ 13 w 87"/>
                <a:gd name="T53" fmla="*/ 57 h 78"/>
                <a:gd name="T54" fmla="*/ 19 w 87"/>
                <a:gd name="T55" fmla="*/ 67 h 78"/>
                <a:gd name="T56" fmla="*/ 35 w 87"/>
                <a:gd name="T57" fmla="*/ 67 h 78"/>
                <a:gd name="T58" fmla="*/ 35 w 87"/>
                <a:gd name="T59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78">
                  <a:moveTo>
                    <a:pt x="35" y="43"/>
                  </a:moveTo>
                  <a:lnTo>
                    <a:pt x="45" y="43"/>
                  </a:lnTo>
                  <a:lnTo>
                    <a:pt x="45" y="78"/>
                  </a:lnTo>
                  <a:lnTo>
                    <a:pt x="13" y="78"/>
                  </a:lnTo>
                  <a:cubicBezTo>
                    <a:pt x="9" y="73"/>
                    <a:pt x="6" y="67"/>
                    <a:pt x="3" y="61"/>
                  </a:cubicBezTo>
                  <a:cubicBezTo>
                    <a:pt x="1" y="56"/>
                    <a:pt x="0" y="50"/>
                    <a:pt x="0" y="43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4"/>
                    <a:pt x="14" y="9"/>
                    <a:pt x="21" y="5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2" y="0"/>
                    <a:pt x="59" y="2"/>
                    <a:pt x="66" y="5"/>
                  </a:cubicBezTo>
                  <a:cubicBezTo>
                    <a:pt x="73" y="9"/>
                    <a:pt x="79" y="14"/>
                    <a:pt x="82" y="20"/>
                  </a:cubicBezTo>
                  <a:cubicBezTo>
                    <a:pt x="86" y="27"/>
                    <a:pt x="87" y="34"/>
                    <a:pt x="87" y="43"/>
                  </a:cubicBezTo>
                  <a:cubicBezTo>
                    <a:pt x="87" y="49"/>
                    <a:pt x="86" y="54"/>
                    <a:pt x="84" y="59"/>
                  </a:cubicBezTo>
                  <a:cubicBezTo>
                    <a:pt x="82" y="64"/>
                    <a:pt x="80" y="68"/>
                    <a:pt x="76" y="71"/>
                  </a:cubicBezTo>
                  <a:cubicBezTo>
                    <a:pt x="73" y="73"/>
                    <a:pt x="68" y="76"/>
                    <a:pt x="62" y="77"/>
                  </a:cubicBezTo>
                  <a:lnTo>
                    <a:pt x="60" y="67"/>
                  </a:lnTo>
                  <a:cubicBezTo>
                    <a:pt x="64" y="66"/>
                    <a:pt x="67" y="64"/>
                    <a:pt x="70" y="62"/>
                  </a:cubicBezTo>
                  <a:cubicBezTo>
                    <a:pt x="72" y="60"/>
                    <a:pt x="74" y="58"/>
                    <a:pt x="76" y="54"/>
                  </a:cubicBezTo>
                  <a:cubicBezTo>
                    <a:pt x="77" y="51"/>
                    <a:pt x="78" y="47"/>
                    <a:pt x="78" y="43"/>
                  </a:cubicBezTo>
                  <a:cubicBezTo>
                    <a:pt x="78" y="37"/>
                    <a:pt x="77" y="33"/>
                    <a:pt x="75" y="29"/>
                  </a:cubicBezTo>
                  <a:cubicBezTo>
                    <a:pt x="74" y="26"/>
                    <a:pt x="72" y="23"/>
                    <a:pt x="69" y="20"/>
                  </a:cubicBezTo>
                  <a:cubicBezTo>
                    <a:pt x="67" y="18"/>
                    <a:pt x="64" y="16"/>
                    <a:pt x="61" y="15"/>
                  </a:cubicBezTo>
                  <a:cubicBezTo>
                    <a:pt x="56" y="13"/>
                    <a:pt x="50" y="12"/>
                    <a:pt x="44" y="12"/>
                  </a:cubicBezTo>
                  <a:cubicBezTo>
                    <a:pt x="37" y="12"/>
                    <a:pt x="30" y="13"/>
                    <a:pt x="25" y="16"/>
                  </a:cubicBezTo>
                  <a:cubicBezTo>
                    <a:pt x="20" y="18"/>
                    <a:pt x="16" y="22"/>
                    <a:pt x="14" y="27"/>
                  </a:cubicBezTo>
                  <a:cubicBezTo>
                    <a:pt x="11" y="32"/>
                    <a:pt x="10" y="37"/>
                    <a:pt x="10" y="43"/>
                  </a:cubicBezTo>
                  <a:cubicBezTo>
                    <a:pt x="10" y="48"/>
                    <a:pt x="11" y="52"/>
                    <a:pt x="13" y="57"/>
                  </a:cubicBezTo>
                  <a:cubicBezTo>
                    <a:pt x="15" y="62"/>
                    <a:pt x="17" y="65"/>
                    <a:pt x="19" y="67"/>
                  </a:cubicBezTo>
                  <a:lnTo>
                    <a:pt x="35" y="67"/>
                  </a:lnTo>
                  <a:lnTo>
                    <a:pt x="35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Freeform 1813"/>
            <p:cNvSpPr>
              <a:spLocks noEditPoints="1"/>
            </p:cNvSpPr>
            <p:nvPr/>
          </p:nvSpPr>
          <p:spPr bwMode="auto">
            <a:xfrm>
              <a:off x="4292" y="2954"/>
              <a:ext cx="17" cy="19"/>
            </a:xfrm>
            <a:custGeom>
              <a:avLst/>
              <a:gdLst>
                <a:gd name="T0" fmla="*/ 0 w 74"/>
                <a:gd name="T1" fmla="*/ 85 h 85"/>
                <a:gd name="T2" fmla="*/ 0 w 74"/>
                <a:gd name="T3" fmla="*/ 0 h 85"/>
                <a:gd name="T4" fmla="*/ 37 w 74"/>
                <a:gd name="T5" fmla="*/ 0 h 85"/>
                <a:gd name="T6" fmla="*/ 54 w 74"/>
                <a:gd name="T7" fmla="*/ 3 h 85"/>
                <a:gd name="T8" fmla="*/ 63 w 74"/>
                <a:gd name="T9" fmla="*/ 11 h 85"/>
                <a:gd name="T10" fmla="*/ 67 w 74"/>
                <a:gd name="T11" fmla="*/ 23 h 85"/>
                <a:gd name="T12" fmla="*/ 61 w 74"/>
                <a:gd name="T13" fmla="*/ 39 h 85"/>
                <a:gd name="T14" fmla="*/ 43 w 74"/>
                <a:gd name="T15" fmla="*/ 46 h 85"/>
                <a:gd name="T16" fmla="*/ 50 w 74"/>
                <a:gd name="T17" fmla="*/ 51 h 85"/>
                <a:gd name="T18" fmla="*/ 59 w 74"/>
                <a:gd name="T19" fmla="*/ 62 h 85"/>
                <a:gd name="T20" fmla="*/ 74 w 74"/>
                <a:gd name="T21" fmla="*/ 85 h 85"/>
                <a:gd name="T22" fmla="*/ 60 w 74"/>
                <a:gd name="T23" fmla="*/ 85 h 85"/>
                <a:gd name="T24" fmla="*/ 49 w 74"/>
                <a:gd name="T25" fmla="*/ 67 h 85"/>
                <a:gd name="T26" fmla="*/ 41 w 74"/>
                <a:gd name="T27" fmla="*/ 56 h 85"/>
                <a:gd name="T28" fmla="*/ 35 w 74"/>
                <a:gd name="T29" fmla="*/ 50 h 85"/>
                <a:gd name="T30" fmla="*/ 30 w 74"/>
                <a:gd name="T31" fmla="*/ 48 h 85"/>
                <a:gd name="T32" fmla="*/ 24 w 74"/>
                <a:gd name="T33" fmla="*/ 47 h 85"/>
                <a:gd name="T34" fmla="*/ 11 w 74"/>
                <a:gd name="T35" fmla="*/ 47 h 85"/>
                <a:gd name="T36" fmla="*/ 11 w 74"/>
                <a:gd name="T37" fmla="*/ 85 h 85"/>
                <a:gd name="T38" fmla="*/ 0 w 74"/>
                <a:gd name="T39" fmla="*/ 85 h 85"/>
                <a:gd name="T40" fmla="*/ 11 w 74"/>
                <a:gd name="T41" fmla="*/ 38 h 85"/>
                <a:gd name="T42" fmla="*/ 35 w 74"/>
                <a:gd name="T43" fmla="*/ 38 h 85"/>
                <a:gd name="T44" fmla="*/ 47 w 74"/>
                <a:gd name="T45" fmla="*/ 36 h 85"/>
                <a:gd name="T46" fmla="*/ 53 w 74"/>
                <a:gd name="T47" fmla="*/ 31 h 85"/>
                <a:gd name="T48" fmla="*/ 55 w 74"/>
                <a:gd name="T49" fmla="*/ 23 h 85"/>
                <a:gd name="T50" fmla="*/ 51 w 74"/>
                <a:gd name="T51" fmla="*/ 14 h 85"/>
                <a:gd name="T52" fmla="*/ 37 w 74"/>
                <a:gd name="T53" fmla="*/ 10 h 85"/>
                <a:gd name="T54" fmla="*/ 11 w 74"/>
                <a:gd name="T55" fmla="*/ 10 h 85"/>
                <a:gd name="T56" fmla="*/ 11 w 74"/>
                <a:gd name="T57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85">
                  <a:moveTo>
                    <a:pt x="0" y="85"/>
                  </a:moveTo>
                  <a:lnTo>
                    <a:pt x="0" y="0"/>
                  </a:lnTo>
                  <a:lnTo>
                    <a:pt x="37" y="0"/>
                  </a:lnTo>
                  <a:cubicBezTo>
                    <a:pt x="44" y="0"/>
                    <a:pt x="50" y="1"/>
                    <a:pt x="54" y="3"/>
                  </a:cubicBezTo>
                  <a:cubicBezTo>
                    <a:pt x="58" y="4"/>
                    <a:pt x="61" y="7"/>
                    <a:pt x="63" y="11"/>
                  </a:cubicBezTo>
                  <a:cubicBezTo>
                    <a:pt x="66" y="15"/>
                    <a:pt x="67" y="19"/>
                    <a:pt x="67" y="23"/>
                  </a:cubicBezTo>
                  <a:cubicBezTo>
                    <a:pt x="67" y="29"/>
                    <a:pt x="65" y="34"/>
                    <a:pt x="61" y="39"/>
                  </a:cubicBezTo>
                  <a:cubicBezTo>
                    <a:pt x="57" y="43"/>
                    <a:pt x="51" y="45"/>
                    <a:pt x="43" y="46"/>
                  </a:cubicBezTo>
                  <a:cubicBezTo>
                    <a:pt x="46" y="48"/>
                    <a:pt x="48" y="49"/>
                    <a:pt x="50" y="51"/>
                  </a:cubicBezTo>
                  <a:cubicBezTo>
                    <a:pt x="53" y="54"/>
                    <a:pt x="56" y="57"/>
                    <a:pt x="59" y="62"/>
                  </a:cubicBezTo>
                  <a:lnTo>
                    <a:pt x="74" y="85"/>
                  </a:lnTo>
                  <a:lnTo>
                    <a:pt x="60" y="85"/>
                  </a:lnTo>
                  <a:lnTo>
                    <a:pt x="49" y="67"/>
                  </a:lnTo>
                  <a:cubicBezTo>
                    <a:pt x="45" y="62"/>
                    <a:pt x="43" y="58"/>
                    <a:pt x="41" y="56"/>
                  </a:cubicBezTo>
                  <a:cubicBezTo>
                    <a:pt x="38" y="53"/>
                    <a:pt x="37" y="51"/>
                    <a:pt x="35" y="50"/>
                  </a:cubicBezTo>
                  <a:cubicBezTo>
                    <a:pt x="33" y="49"/>
                    <a:pt x="32" y="48"/>
                    <a:pt x="30" y="48"/>
                  </a:cubicBezTo>
                  <a:cubicBezTo>
                    <a:pt x="29" y="47"/>
                    <a:pt x="26" y="47"/>
                    <a:pt x="24" y="47"/>
                  </a:cubicBezTo>
                  <a:lnTo>
                    <a:pt x="11" y="47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11" y="38"/>
                  </a:moveTo>
                  <a:lnTo>
                    <a:pt x="35" y="38"/>
                  </a:lnTo>
                  <a:cubicBezTo>
                    <a:pt x="40" y="38"/>
                    <a:pt x="44" y="37"/>
                    <a:pt x="47" y="36"/>
                  </a:cubicBezTo>
                  <a:cubicBezTo>
                    <a:pt x="50" y="35"/>
                    <a:pt x="52" y="33"/>
                    <a:pt x="53" y="31"/>
                  </a:cubicBezTo>
                  <a:cubicBezTo>
                    <a:pt x="55" y="29"/>
                    <a:pt x="55" y="26"/>
                    <a:pt x="55" y="23"/>
                  </a:cubicBezTo>
                  <a:cubicBezTo>
                    <a:pt x="55" y="19"/>
                    <a:pt x="54" y="16"/>
                    <a:pt x="51" y="14"/>
                  </a:cubicBezTo>
                  <a:cubicBezTo>
                    <a:pt x="48" y="11"/>
                    <a:pt x="44" y="10"/>
                    <a:pt x="37" y="10"/>
                  </a:cubicBezTo>
                  <a:lnTo>
                    <a:pt x="11" y="10"/>
                  </a:lnTo>
                  <a:lnTo>
                    <a:pt x="11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Freeform 1814"/>
            <p:cNvSpPr>
              <a:spLocks/>
            </p:cNvSpPr>
            <p:nvPr/>
          </p:nvSpPr>
          <p:spPr bwMode="auto">
            <a:xfrm>
              <a:off x="4312" y="2954"/>
              <a:ext cx="14" cy="19"/>
            </a:xfrm>
            <a:custGeom>
              <a:avLst/>
              <a:gdLst>
                <a:gd name="T0" fmla="*/ 0 w 63"/>
                <a:gd name="T1" fmla="*/ 85 h 85"/>
                <a:gd name="T2" fmla="*/ 0 w 63"/>
                <a:gd name="T3" fmla="*/ 0 h 85"/>
                <a:gd name="T4" fmla="*/ 61 w 63"/>
                <a:gd name="T5" fmla="*/ 0 h 85"/>
                <a:gd name="T6" fmla="*/ 61 w 63"/>
                <a:gd name="T7" fmla="*/ 10 h 85"/>
                <a:gd name="T8" fmla="*/ 11 w 63"/>
                <a:gd name="T9" fmla="*/ 10 h 85"/>
                <a:gd name="T10" fmla="*/ 11 w 63"/>
                <a:gd name="T11" fmla="*/ 36 h 85"/>
                <a:gd name="T12" fmla="*/ 58 w 63"/>
                <a:gd name="T13" fmla="*/ 36 h 85"/>
                <a:gd name="T14" fmla="*/ 58 w 63"/>
                <a:gd name="T15" fmla="*/ 46 h 85"/>
                <a:gd name="T16" fmla="*/ 11 w 63"/>
                <a:gd name="T17" fmla="*/ 46 h 85"/>
                <a:gd name="T18" fmla="*/ 11 w 63"/>
                <a:gd name="T19" fmla="*/ 75 h 85"/>
                <a:gd name="T20" fmla="*/ 63 w 63"/>
                <a:gd name="T21" fmla="*/ 75 h 85"/>
                <a:gd name="T22" fmla="*/ 63 w 63"/>
                <a:gd name="T23" fmla="*/ 85 h 85"/>
                <a:gd name="T24" fmla="*/ 0 w 63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85">
                  <a:moveTo>
                    <a:pt x="0" y="85"/>
                  </a:moveTo>
                  <a:lnTo>
                    <a:pt x="0" y="0"/>
                  </a:lnTo>
                  <a:lnTo>
                    <a:pt x="61" y="0"/>
                  </a:lnTo>
                  <a:lnTo>
                    <a:pt x="61" y="10"/>
                  </a:lnTo>
                  <a:lnTo>
                    <a:pt x="11" y="10"/>
                  </a:lnTo>
                  <a:lnTo>
                    <a:pt x="11" y="36"/>
                  </a:lnTo>
                  <a:lnTo>
                    <a:pt x="58" y="36"/>
                  </a:lnTo>
                  <a:lnTo>
                    <a:pt x="58" y="46"/>
                  </a:lnTo>
                  <a:lnTo>
                    <a:pt x="11" y="46"/>
                  </a:lnTo>
                  <a:lnTo>
                    <a:pt x="11" y="75"/>
                  </a:lnTo>
                  <a:lnTo>
                    <a:pt x="63" y="75"/>
                  </a:lnTo>
                  <a:lnTo>
                    <a:pt x="63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Freeform 1815"/>
            <p:cNvSpPr>
              <a:spLocks noEditPoints="1"/>
            </p:cNvSpPr>
            <p:nvPr/>
          </p:nvSpPr>
          <p:spPr bwMode="auto">
            <a:xfrm>
              <a:off x="4329" y="2954"/>
              <a:ext cx="15" cy="19"/>
            </a:xfrm>
            <a:custGeom>
              <a:avLst/>
              <a:gdLst>
                <a:gd name="T0" fmla="*/ 0 w 63"/>
                <a:gd name="T1" fmla="*/ 85 h 85"/>
                <a:gd name="T2" fmla="*/ 0 w 63"/>
                <a:gd name="T3" fmla="*/ 0 h 85"/>
                <a:gd name="T4" fmla="*/ 31 w 63"/>
                <a:gd name="T5" fmla="*/ 0 h 85"/>
                <a:gd name="T6" fmla="*/ 47 w 63"/>
                <a:gd name="T7" fmla="*/ 3 h 85"/>
                <a:gd name="T8" fmla="*/ 56 w 63"/>
                <a:gd name="T9" fmla="*/ 11 h 85"/>
                <a:gd name="T10" fmla="*/ 59 w 63"/>
                <a:gd name="T11" fmla="*/ 22 h 85"/>
                <a:gd name="T12" fmla="*/ 56 w 63"/>
                <a:gd name="T13" fmla="*/ 32 h 85"/>
                <a:gd name="T14" fmla="*/ 48 w 63"/>
                <a:gd name="T15" fmla="*/ 40 h 85"/>
                <a:gd name="T16" fmla="*/ 59 w 63"/>
                <a:gd name="T17" fmla="*/ 47 h 85"/>
                <a:gd name="T18" fmla="*/ 63 w 63"/>
                <a:gd name="T19" fmla="*/ 60 h 85"/>
                <a:gd name="T20" fmla="*/ 61 w 63"/>
                <a:gd name="T21" fmla="*/ 71 h 85"/>
                <a:gd name="T22" fmla="*/ 55 w 63"/>
                <a:gd name="T23" fmla="*/ 79 h 85"/>
                <a:gd name="T24" fmla="*/ 46 w 63"/>
                <a:gd name="T25" fmla="*/ 83 h 85"/>
                <a:gd name="T26" fmla="*/ 32 w 63"/>
                <a:gd name="T27" fmla="*/ 85 h 85"/>
                <a:gd name="T28" fmla="*/ 0 w 63"/>
                <a:gd name="T29" fmla="*/ 85 h 85"/>
                <a:gd name="T30" fmla="*/ 11 w 63"/>
                <a:gd name="T31" fmla="*/ 36 h 85"/>
                <a:gd name="T32" fmla="*/ 29 w 63"/>
                <a:gd name="T33" fmla="*/ 36 h 85"/>
                <a:gd name="T34" fmla="*/ 40 w 63"/>
                <a:gd name="T35" fmla="*/ 35 h 85"/>
                <a:gd name="T36" fmla="*/ 46 w 63"/>
                <a:gd name="T37" fmla="*/ 31 h 85"/>
                <a:gd name="T38" fmla="*/ 48 w 63"/>
                <a:gd name="T39" fmla="*/ 23 h 85"/>
                <a:gd name="T40" fmla="*/ 46 w 63"/>
                <a:gd name="T41" fmla="*/ 16 h 85"/>
                <a:gd name="T42" fmla="*/ 41 w 63"/>
                <a:gd name="T43" fmla="*/ 12 h 85"/>
                <a:gd name="T44" fmla="*/ 28 w 63"/>
                <a:gd name="T45" fmla="*/ 10 h 85"/>
                <a:gd name="T46" fmla="*/ 11 w 63"/>
                <a:gd name="T47" fmla="*/ 10 h 85"/>
                <a:gd name="T48" fmla="*/ 11 w 63"/>
                <a:gd name="T49" fmla="*/ 36 h 85"/>
                <a:gd name="T50" fmla="*/ 11 w 63"/>
                <a:gd name="T51" fmla="*/ 75 h 85"/>
                <a:gd name="T52" fmla="*/ 32 w 63"/>
                <a:gd name="T53" fmla="*/ 75 h 85"/>
                <a:gd name="T54" fmla="*/ 40 w 63"/>
                <a:gd name="T55" fmla="*/ 74 h 85"/>
                <a:gd name="T56" fmla="*/ 46 w 63"/>
                <a:gd name="T57" fmla="*/ 72 h 85"/>
                <a:gd name="T58" fmla="*/ 50 w 63"/>
                <a:gd name="T59" fmla="*/ 67 h 85"/>
                <a:gd name="T60" fmla="*/ 52 w 63"/>
                <a:gd name="T61" fmla="*/ 60 h 85"/>
                <a:gd name="T62" fmla="*/ 49 w 63"/>
                <a:gd name="T63" fmla="*/ 52 h 85"/>
                <a:gd name="T64" fmla="*/ 43 w 63"/>
                <a:gd name="T65" fmla="*/ 47 h 85"/>
                <a:gd name="T66" fmla="*/ 30 w 63"/>
                <a:gd name="T67" fmla="*/ 46 h 85"/>
                <a:gd name="T68" fmla="*/ 11 w 63"/>
                <a:gd name="T69" fmla="*/ 46 h 85"/>
                <a:gd name="T70" fmla="*/ 11 w 63"/>
                <a:gd name="T71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" h="85">
                  <a:moveTo>
                    <a:pt x="0" y="85"/>
                  </a:moveTo>
                  <a:lnTo>
                    <a:pt x="0" y="0"/>
                  </a:lnTo>
                  <a:lnTo>
                    <a:pt x="31" y="0"/>
                  </a:lnTo>
                  <a:cubicBezTo>
                    <a:pt x="38" y="0"/>
                    <a:pt x="43" y="1"/>
                    <a:pt x="47" y="3"/>
                  </a:cubicBezTo>
                  <a:cubicBezTo>
                    <a:pt x="51" y="5"/>
                    <a:pt x="54" y="7"/>
                    <a:pt x="56" y="11"/>
                  </a:cubicBezTo>
                  <a:cubicBezTo>
                    <a:pt x="58" y="14"/>
                    <a:pt x="59" y="18"/>
                    <a:pt x="59" y="22"/>
                  </a:cubicBezTo>
                  <a:cubicBezTo>
                    <a:pt x="59" y="26"/>
                    <a:pt x="58" y="29"/>
                    <a:pt x="56" y="32"/>
                  </a:cubicBezTo>
                  <a:cubicBezTo>
                    <a:pt x="54" y="35"/>
                    <a:pt x="52" y="38"/>
                    <a:pt x="48" y="40"/>
                  </a:cubicBezTo>
                  <a:cubicBezTo>
                    <a:pt x="53" y="41"/>
                    <a:pt x="57" y="44"/>
                    <a:pt x="59" y="47"/>
                  </a:cubicBezTo>
                  <a:cubicBezTo>
                    <a:pt x="62" y="51"/>
                    <a:pt x="63" y="55"/>
                    <a:pt x="63" y="60"/>
                  </a:cubicBezTo>
                  <a:cubicBezTo>
                    <a:pt x="63" y="64"/>
                    <a:pt x="63" y="68"/>
                    <a:pt x="61" y="71"/>
                  </a:cubicBezTo>
                  <a:cubicBezTo>
                    <a:pt x="59" y="75"/>
                    <a:pt x="57" y="77"/>
                    <a:pt x="55" y="79"/>
                  </a:cubicBezTo>
                  <a:cubicBezTo>
                    <a:pt x="52" y="81"/>
                    <a:pt x="49" y="82"/>
                    <a:pt x="46" y="83"/>
                  </a:cubicBezTo>
                  <a:cubicBezTo>
                    <a:pt x="42" y="84"/>
                    <a:pt x="37" y="85"/>
                    <a:pt x="32" y="85"/>
                  </a:cubicBezTo>
                  <a:lnTo>
                    <a:pt x="0" y="85"/>
                  </a:lnTo>
                  <a:close/>
                  <a:moveTo>
                    <a:pt x="11" y="36"/>
                  </a:moveTo>
                  <a:lnTo>
                    <a:pt x="29" y="36"/>
                  </a:lnTo>
                  <a:cubicBezTo>
                    <a:pt x="34" y="36"/>
                    <a:pt x="38" y="35"/>
                    <a:pt x="40" y="35"/>
                  </a:cubicBezTo>
                  <a:cubicBezTo>
                    <a:pt x="43" y="34"/>
                    <a:pt x="45" y="33"/>
                    <a:pt x="46" y="31"/>
                  </a:cubicBezTo>
                  <a:cubicBezTo>
                    <a:pt x="48" y="29"/>
                    <a:pt x="48" y="26"/>
                    <a:pt x="48" y="23"/>
                  </a:cubicBezTo>
                  <a:cubicBezTo>
                    <a:pt x="48" y="20"/>
                    <a:pt x="48" y="18"/>
                    <a:pt x="46" y="16"/>
                  </a:cubicBezTo>
                  <a:cubicBezTo>
                    <a:pt x="45" y="14"/>
                    <a:pt x="43" y="12"/>
                    <a:pt x="41" y="12"/>
                  </a:cubicBezTo>
                  <a:cubicBezTo>
                    <a:pt x="38" y="11"/>
                    <a:pt x="34" y="10"/>
                    <a:pt x="28" y="10"/>
                  </a:cubicBezTo>
                  <a:lnTo>
                    <a:pt x="11" y="10"/>
                  </a:lnTo>
                  <a:lnTo>
                    <a:pt x="11" y="36"/>
                  </a:lnTo>
                  <a:close/>
                  <a:moveTo>
                    <a:pt x="11" y="75"/>
                  </a:moveTo>
                  <a:lnTo>
                    <a:pt x="32" y="75"/>
                  </a:lnTo>
                  <a:cubicBezTo>
                    <a:pt x="36" y="75"/>
                    <a:pt x="38" y="75"/>
                    <a:pt x="40" y="74"/>
                  </a:cubicBezTo>
                  <a:cubicBezTo>
                    <a:pt x="42" y="74"/>
                    <a:pt x="44" y="73"/>
                    <a:pt x="46" y="72"/>
                  </a:cubicBezTo>
                  <a:cubicBezTo>
                    <a:pt x="48" y="71"/>
                    <a:pt x="49" y="69"/>
                    <a:pt x="50" y="67"/>
                  </a:cubicBezTo>
                  <a:cubicBezTo>
                    <a:pt x="51" y="65"/>
                    <a:pt x="52" y="63"/>
                    <a:pt x="52" y="60"/>
                  </a:cubicBezTo>
                  <a:cubicBezTo>
                    <a:pt x="52" y="57"/>
                    <a:pt x="51" y="54"/>
                    <a:pt x="49" y="52"/>
                  </a:cubicBezTo>
                  <a:cubicBezTo>
                    <a:pt x="48" y="50"/>
                    <a:pt x="46" y="48"/>
                    <a:pt x="43" y="47"/>
                  </a:cubicBezTo>
                  <a:cubicBezTo>
                    <a:pt x="40" y="46"/>
                    <a:pt x="36" y="46"/>
                    <a:pt x="30" y="46"/>
                  </a:cubicBezTo>
                  <a:lnTo>
                    <a:pt x="11" y="46"/>
                  </a:lnTo>
                  <a:lnTo>
                    <a:pt x="11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Freeform 1816"/>
            <p:cNvSpPr>
              <a:spLocks noEditPoints="1"/>
            </p:cNvSpPr>
            <p:nvPr/>
          </p:nvSpPr>
          <p:spPr bwMode="auto">
            <a:xfrm>
              <a:off x="4347" y="2954"/>
              <a:ext cx="18" cy="19"/>
            </a:xfrm>
            <a:custGeom>
              <a:avLst/>
              <a:gdLst>
                <a:gd name="T0" fmla="*/ 0 w 80"/>
                <a:gd name="T1" fmla="*/ 45 h 87"/>
                <a:gd name="T2" fmla="*/ 11 w 80"/>
                <a:gd name="T3" fmla="*/ 12 h 87"/>
                <a:gd name="T4" fmla="*/ 40 w 80"/>
                <a:gd name="T5" fmla="*/ 0 h 87"/>
                <a:gd name="T6" fmla="*/ 61 w 80"/>
                <a:gd name="T7" fmla="*/ 5 h 87"/>
                <a:gd name="T8" fmla="*/ 75 w 80"/>
                <a:gd name="T9" fmla="*/ 21 h 87"/>
                <a:gd name="T10" fmla="*/ 80 w 80"/>
                <a:gd name="T11" fmla="*/ 44 h 87"/>
                <a:gd name="T12" fmla="*/ 75 w 80"/>
                <a:gd name="T13" fmla="*/ 67 h 87"/>
                <a:gd name="T14" fmla="*/ 60 w 80"/>
                <a:gd name="T15" fmla="*/ 82 h 87"/>
                <a:gd name="T16" fmla="*/ 40 w 80"/>
                <a:gd name="T17" fmla="*/ 87 h 87"/>
                <a:gd name="T18" fmla="*/ 19 w 80"/>
                <a:gd name="T19" fmla="*/ 81 h 87"/>
                <a:gd name="T20" fmla="*/ 4 w 80"/>
                <a:gd name="T21" fmla="*/ 66 h 87"/>
                <a:gd name="T22" fmla="*/ 0 w 80"/>
                <a:gd name="T23" fmla="*/ 45 h 87"/>
                <a:gd name="T24" fmla="*/ 11 w 80"/>
                <a:gd name="T25" fmla="*/ 45 h 87"/>
                <a:gd name="T26" fmla="*/ 19 w 80"/>
                <a:gd name="T27" fmla="*/ 69 h 87"/>
                <a:gd name="T28" fmla="*/ 40 w 80"/>
                <a:gd name="T29" fmla="*/ 78 h 87"/>
                <a:gd name="T30" fmla="*/ 61 w 80"/>
                <a:gd name="T31" fmla="*/ 69 h 87"/>
                <a:gd name="T32" fmla="*/ 69 w 80"/>
                <a:gd name="T33" fmla="*/ 44 h 87"/>
                <a:gd name="T34" fmla="*/ 65 w 80"/>
                <a:gd name="T35" fmla="*/ 26 h 87"/>
                <a:gd name="T36" fmla="*/ 55 w 80"/>
                <a:gd name="T37" fmla="*/ 14 h 87"/>
                <a:gd name="T38" fmla="*/ 40 w 80"/>
                <a:gd name="T39" fmla="*/ 9 h 87"/>
                <a:gd name="T40" fmla="*/ 20 w 80"/>
                <a:gd name="T41" fmla="*/ 18 h 87"/>
                <a:gd name="T42" fmla="*/ 11 w 80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7">
                  <a:moveTo>
                    <a:pt x="0" y="45"/>
                  </a:moveTo>
                  <a:cubicBezTo>
                    <a:pt x="0" y="31"/>
                    <a:pt x="3" y="20"/>
                    <a:pt x="11" y="12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8" y="0"/>
                    <a:pt x="55" y="2"/>
                    <a:pt x="61" y="5"/>
                  </a:cubicBezTo>
                  <a:cubicBezTo>
                    <a:pt x="67" y="9"/>
                    <a:pt x="72" y="14"/>
                    <a:pt x="75" y="21"/>
                  </a:cubicBezTo>
                  <a:cubicBezTo>
                    <a:pt x="79" y="28"/>
                    <a:pt x="80" y="35"/>
                    <a:pt x="80" y="44"/>
                  </a:cubicBezTo>
                  <a:cubicBezTo>
                    <a:pt x="80" y="52"/>
                    <a:pt x="79" y="60"/>
                    <a:pt x="75" y="67"/>
                  </a:cubicBezTo>
                  <a:cubicBezTo>
                    <a:pt x="72" y="73"/>
                    <a:pt x="67" y="78"/>
                    <a:pt x="60" y="82"/>
                  </a:cubicBezTo>
                  <a:cubicBezTo>
                    <a:pt x="54" y="85"/>
                    <a:pt x="47" y="87"/>
                    <a:pt x="40" y="87"/>
                  </a:cubicBezTo>
                  <a:cubicBezTo>
                    <a:pt x="32" y="87"/>
                    <a:pt x="25" y="85"/>
                    <a:pt x="19" y="81"/>
                  </a:cubicBezTo>
                  <a:cubicBezTo>
                    <a:pt x="12" y="78"/>
                    <a:pt x="8" y="72"/>
                    <a:pt x="4" y="66"/>
                  </a:cubicBezTo>
                  <a:cubicBezTo>
                    <a:pt x="1" y="59"/>
                    <a:pt x="0" y="52"/>
                    <a:pt x="0" y="45"/>
                  </a:cubicBezTo>
                  <a:close/>
                  <a:moveTo>
                    <a:pt x="11" y="45"/>
                  </a:moveTo>
                  <a:cubicBezTo>
                    <a:pt x="11" y="55"/>
                    <a:pt x="14" y="63"/>
                    <a:pt x="19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8" y="78"/>
                    <a:pt x="55" y="75"/>
                    <a:pt x="61" y="69"/>
                  </a:cubicBezTo>
                  <a:cubicBezTo>
                    <a:pt x="66" y="63"/>
                    <a:pt x="69" y="54"/>
                    <a:pt x="69" y="44"/>
                  </a:cubicBezTo>
                  <a:cubicBezTo>
                    <a:pt x="69" y="37"/>
                    <a:pt x="68" y="31"/>
                    <a:pt x="65" y="26"/>
                  </a:cubicBezTo>
                  <a:cubicBezTo>
                    <a:pt x="63" y="21"/>
                    <a:pt x="60" y="17"/>
                    <a:pt x="55" y="14"/>
                  </a:cubicBezTo>
                  <a:cubicBezTo>
                    <a:pt x="51" y="11"/>
                    <a:pt x="46" y="9"/>
                    <a:pt x="40" y="9"/>
                  </a:cubicBezTo>
                  <a:cubicBezTo>
                    <a:pt x="32" y="9"/>
                    <a:pt x="25" y="12"/>
                    <a:pt x="20" y="18"/>
                  </a:cubicBezTo>
                  <a:cubicBezTo>
                    <a:pt x="14" y="23"/>
                    <a:pt x="11" y="32"/>
                    <a:pt x="11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Freeform 1817"/>
            <p:cNvSpPr>
              <a:spLocks noEditPoints="1"/>
            </p:cNvSpPr>
            <p:nvPr/>
          </p:nvSpPr>
          <p:spPr bwMode="auto">
            <a:xfrm>
              <a:off x="4367" y="2954"/>
              <a:ext cx="19" cy="19"/>
            </a:xfrm>
            <a:custGeom>
              <a:avLst/>
              <a:gdLst>
                <a:gd name="T0" fmla="*/ 0 w 81"/>
                <a:gd name="T1" fmla="*/ 45 h 87"/>
                <a:gd name="T2" fmla="*/ 11 w 81"/>
                <a:gd name="T3" fmla="*/ 12 h 87"/>
                <a:gd name="T4" fmla="*/ 41 w 81"/>
                <a:gd name="T5" fmla="*/ 0 h 87"/>
                <a:gd name="T6" fmla="*/ 62 w 81"/>
                <a:gd name="T7" fmla="*/ 5 h 87"/>
                <a:gd name="T8" fmla="*/ 76 w 81"/>
                <a:gd name="T9" fmla="*/ 21 h 87"/>
                <a:gd name="T10" fmla="*/ 81 w 81"/>
                <a:gd name="T11" fmla="*/ 44 h 87"/>
                <a:gd name="T12" fmla="*/ 76 w 81"/>
                <a:gd name="T13" fmla="*/ 67 h 87"/>
                <a:gd name="T14" fmla="*/ 61 w 81"/>
                <a:gd name="T15" fmla="*/ 82 h 87"/>
                <a:gd name="T16" fmla="*/ 41 w 81"/>
                <a:gd name="T17" fmla="*/ 87 h 87"/>
                <a:gd name="T18" fmla="*/ 19 w 81"/>
                <a:gd name="T19" fmla="*/ 81 h 87"/>
                <a:gd name="T20" fmla="*/ 5 w 81"/>
                <a:gd name="T21" fmla="*/ 66 h 87"/>
                <a:gd name="T22" fmla="*/ 0 w 81"/>
                <a:gd name="T23" fmla="*/ 45 h 87"/>
                <a:gd name="T24" fmla="*/ 12 w 81"/>
                <a:gd name="T25" fmla="*/ 45 h 87"/>
                <a:gd name="T26" fmla="*/ 20 w 81"/>
                <a:gd name="T27" fmla="*/ 69 h 87"/>
                <a:gd name="T28" fmla="*/ 40 w 81"/>
                <a:gd name="T29" fmla="*/ 78 h 87"/>
                <a:gd name="T30" fmla="*/ 61 w 81"/>
                <a:gd name="T31" fmla="*/ 69 h 87"/>
                <a:gd name="T32" fmla="*/ 69 w 81"/>
                <a:gd name="T33" fmla="*/ 44 h 87"/>
                <a:gd name="T34" fmla="*/ 66 w 81"/>
                <a:gd name="T35" fmla="*/ 26 h 87"/>
                <a:gd name="T36" fmla="*/ 56 w 81"/>
                <a:gd name="T37" fmla="*/ 14 h 87"/>
                <a:gd name="T38" fmla="*/ 41 w 81"/>
                <a:gd name="T39" fmla="*/ 9 h 87"/>
                <a:gd name="T40" fmla="*/ 20 w 81"/>
                <a:gd name="T41" fmla="*/ 18 h 87"/>
                <a:gd name="T42" fmla="*/ 12 w 81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87">
                  <a:moveTo>
                    <a:pt x="0" y="45"/>
                  </a:move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1" y="0"/>
                  </a:cubicBezTo>
                  <a:cubicBezTo>
                    <a:pt x="48" y="0"/>
                    <a:pt x="55" y="2"/>
                    <a:pt x="62" y="5"/>
                  </a:cubicBezTo>
                  <a:cubicBezTo>
                    <a:pt x="68" y="9"/>
                    <a:pt x="73" y="14"/>
                    <a:pt x="76" y="21"/>
                  </a:cubicBezTo>
                  <a:cubicBezTo>
                    <a:pt x="79" y="28"/>
                    <a:pt x="81" y="35"/>
                    <a:pt x="81" y="44"/>
                  </a:cubicBezTo>
                  <a:cubicBezTo>
                    <a:pt x="81" y="52"/>
                    <a:pt x="79" y="60"/>
                    <a:pt x="76" y="67"/>
                  </a:cubicBezTo>
                  <a:cubicBezTo>
                    <a:pt x="72" y="73"/>
                    <a:pt x="67" y="78"/>
                    <a:pt x="61" y="82"/>
                  </a:cubicBezTo>
                  <a:cubicBezTo>
                    <a:pt x="55" y="85"/>
                    <a:pt x="48" y="87"/>
                    <a:pt x="41" y="87"/>
                  </a:cubicBezTo>
                  <a:cubicBezTo>
                    <a:pt x="33" y="87"/>
                    <a:pt x="25" y="85"/>
                    <a:pt x="19" y="81"/>
                  </a:cubicBezTo>
                  <a:cubicBezTo>
                    <a:pt x="13" y="78"/>
                    <a:pt x="8" y="72"/>
                    <a:pt x="5" y="66"/>
                  </a:cubicBezTo>
                  <a:cubicBezTo>
                    <a:pt x="2" y="59"/>
                    <a:pt x="0" y="52"/>
                    <a:pt x="0" y="45"/>
                  </a:cubicBezTo>
                  <a:close/>
                  <a:moveTo>
                    <a:pt x="12" y="45"/>
                  </a:moveTo>
                  <a:cubicBezTo>
                    <a:pt x="12" y="55"/>
                    <a:pt x="14" y="63"/>
                    <a:pt x="20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9" y="78"/>
                    <a:pt x="56" y="75"/>
                    <a:pt x="61" y="69"/>
                  </a:cubicBezTo>
                  <a:cubicBezTo>
                    <a:pt x="67" y="63"/>
                    <a:pt x="69" y="54"/>
                    <a:pt x="69" y="44"/>
                  </a:cubicBezTo>
                  <a:cubicBezTo>
                    <a:pt x="69" y="37"/>
                    <a:pt x="68" y="31"/>
                    <a:pt x="66" y="26"/>
                  </a:cubicBezTo>
                  <a:cubicBezTo>
                    <a:pt x="64" y="21"/>
                    <a:pt x="60" y="17"/>
                    <a:pt x="56" y="14"/>
                  </a:cubicBezTo>
                  <a:cubicBezTo>
                    <a:pt x="51" y="11"/>
                    <a:pt x="46" y="9"/>
                    <a:pt x="41" y="9"/>
                  </a:cubicBezTo>
                  <a:cubicBezTo>
                    <a:pt x="33" y="9"/>
                    <a:pt x="26" y="12"/>
                    <a:pt x="20" y="18"/>
                  </a:cubicBezTo>
                  <a:cubicBezTo>
                    <a:pt x="15" y="23"/>
                    <a:pt x="12" y="32"/>
                    <a:pt x="12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Freeform 1818"/>
            <p:cNvSpPr>
              <a:spLocks/>
            </p:cNvSpPr>
            <p:nvPr/>
          </p:nvSpPr>
          <p:spPr bwMode="auto">
            <a:xfrm>
              <a:off x="4388" y="2954"/>
              <a:ext cx="15" cy="19"/>
            </a:xfrm>
            <a:custGeom>
              <a:avLst/>
              <a:gdLst>
                <a:gd name="T0" fmla="*/ 28 w 67"/>
                <a:gd name="T1" fmla="*/ 85 h 85"/>
                <a:gd name="T2" fmla="*/ 28 w 67"/>
                <a:gd name="T3" fmla="*/ 10 h 85"/>
                <a:gd name="T4" fmla="*/ 0 w 67"/>
                <a:gd name="T5" fmla="*/ 10 h 85"/>
                <a:gd name="T6" fmla="*/ 0 w 67"/>
                <a:gd name="T7" fmla="*/ 0 h 85"/>
                <a:gd name="T8" fmla="*/ 67 w 67"/>
                <a:gd name="T9" fmla="*/ 0 h 85"/>
                <a:gd name="T10" fmla="*/ 67 w 67"/>
                <a:gd name="T11" fmla="*/ 10 h 85"/>
                <a:gd name="T12" fmla="*/ 39 w 67"/>
                <a:gd name="T13" fmla="*/ 10 h 85"/>
                <a:gd name="T14" fmla="*/ 39 w 67"/>
                <a:gd name="T15" fmla="*/ 85 h 85"/>
                <a:gd name="T16" fmla="*/ 28 w 67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5">
                  <a:moveTo>
                    <a:pt x="28" y="85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Rectangle 1819"/>
            <p:cNvSpPr>
              <a:spLocks noChangeArrowheads="1"/>
            </p:cNvSpPr>
            <p:nvPr/>
          </p:nvSpPr>
          <p:spPr bwMode="auto">
            <a:xfrm>
              <a:off x="4964" y="2061"/>
              <a:ext cx="2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Freeform 1820"/>
            <p:cNvSpPr>
              <a:spLocks/>
            </p:cNvSpPr>
            <p:nvPr/>
          </p:nvSpPr>
          <p:spPr bwMode="auto">
            <a:xfrm>
              <a:off x="4970" y="2060"/>
              <a:ext cx="17" cy="20"/>
            </a:xfrm>
            <a:custGeom>
              <a:avLst/>
              <a:gdLst>
                <a:gd name="T0" fmla="*/ 64 w 75"/>
                <a:gd name="T1" fmla="*/ 57 h 88"/>
                <a:gd name="T2" fmla="*/ 75 w 75"/>
                <a:gd name="T3" fmla="*/ 60 h 88"/>
                <a:gd name="T4" fmla="*/ 62 w 75"/>
                <a:gd name="T5" fmla="*/ 80 h 88"/>
                <a:gd name="T6" fmla="*/ 40 w 75"/>
                <a:gd name="T7" fmla="*/ 88 h 88"/>
                <a:gd name="T8" fmla="*/ 18 w 75"/>
                <a:gd name="T9" fmla="*/ 82 h 88"/>
                <a:gd name="T10" fmla="*/ 5 w 75"/>
                <a:gd name="T11" fmla="*/ 66 h 88"/>
                <a:gd name="T12" fmla="*/ 0 w 75"/>
                <a:gd name="T13" fmla="*/ 43 h 88"/>
                <a:gd name="T14" fmla="*/ 5 w 75"/>
                <a:gd name="T15" fmla="*/ 20 h 88"/>
                <a:gd name="T16" fmla="*/ 19 w 75"/>
                <a:gd name="T17" fmla="*/ 6 h 88"/>
                <a:gd name="T18" fmla="*/ 40 w 75"/>
                <a:gd name="T19" fmla="*/ 0 h 88"/>
                <a:gd name="T20" fmla="*/ 61 w 75"/>
                <a:gd name="T21" fmla="*/ 7 h 88"/>
                <a:gd name="T22" fmla="*/ 73 w 75"/>
                <a:gd name="T23" fmla="*/ 25 h 88"/>
                <a:gd name="T24" fmla="*/ 62 w 75"/>
                <a:gd name="T25" fmla="*/ 28 h 88"/>
                <a:gd name="T26" fmla="*/ 54 w 75"/>
                <a:gd name="T27" fmla="*/ 14 h 88"/>
                <a:gd name="T28" fmla="*/ 40 w 75"/>
                <a:gd name="T29" fmla="*/ 10 h 88"/>
                <a:gd name="T30" fmla="*/ 23 w 75"/>
                <a:gd name="T31" fmla="*/ 15 h 88"/>
                <a:gd name="T32" fmla="*/ 14 w 75"/>
                <a:gd name="T33" fmla="*/ 27 h 88"/>
                <a:gd name="T34" fmla="*/ 12 w 75"/>
                <a:gd name="T35" fmla="*/ 43 h 88"/>
                <a:gd name="T36" fmla="*/ 15 w 75"/>
                <a:gd name="T37" fmla="*/ 62 h 88"/>
                <a:gd name="T38" fmla="*/ 25 w 75"/>
                <a:gd name="T39" fmla="*/ 74 h 88"/>
                <a:gd name="T40" fmla="*/ 39 w 75"/>
                <a:gd name="T41" fmla="*/ 78 h 88"/>
                <a:gd name="T42" fmla="*/ 55 w 75"/>
                <a:gd name="T43" fmla="*/ 73 h 88"/>
                <a:gd name="T44" fmla="*/ 64 w 75"/>
                <a:gd name="T45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88">
                  <a:moveTo>
                    <a:pt x="64" y="57"/>
                  </a:moveTo>
                  <a:lnTo>
                    <a:pt x="75" y="60"/>
                  </a:lnTo>
                  <a:cubicBezTo>
                    <a:pt x="72" y="69"/>
                    <a:pt x="68" y="76"/>
                    <a:pt x="62" y="80"/>
                  </a:cubicBezTo>
                  <a:cubicBezTo>
                    <a:pt x="56" y="85"/>
                    <a:pt x="49" y="88"/>
                    <a:pt x="40" y="88"/>
                  </a:cubicBezTo>
                  <a:cubicBezTo>
                    <a:pt x="31" y="88"/>
                    <a:pt x="23" y="86"/>
                    <a:pt x="18" y="82"/>
                  </a:cubicBezTo>
                  <a:cubicBezTo>
                    <a:pt x="12" y="78"/>
                    <a:pt x="8" y="73"/>
                    <a:pt x="5" y="66"/>
                  </a:cubicBezTo>
                  <a:cubicBezTo>
                    <a:pt x="2" y="59"/>
                    <a:pt x="0" y="52"/>
                    <a:pt x="0" y="43"/>
                  </a:cubicBezTo>
                  <a:cubicBezTo>
                    <a:pt x="0" y="35"/>
                    <a:pt x="2" y="27"/>
                    <a:pt x="5" y="20"/>
                  </a:cubicBezTo>
                  <a:cubicBezTo>
                    <a:pt x="9" y="14"/>
                    <a:pt x="13" y="9"/>
                    <a:pt x="19" y="6"/>
                  </a:cubicBezTo>
                  <a:cubicBezTo>
                    <a:pt x="26" y="2"/>
                    <a:pt x="33" y="0"/>
                    <a:pt x="40" y="0"/>
                  </a:cubicBezTo>
                  <a:cubicBezTo>
                    <a:pt x="48" y="0"/>
                    <a:pt x="55" y="3"/>
                    <a:pt x="61" y="7"/>
                  </a:cubicBezTo>
                  <a:cubicBezTo>
                    <a:pt x="67" y="11"/>
                    <a:pt x="71" y="17"/>
                    <a:pt x="73" y="25"/>
                  </a:cubicBezTo>
                  <a:lnTo>
                    <a:pt x="62" y="28"/>
                  </a:lnTo>
                  <a:cubicBezTo>
                    <a:pt x="60" y="21"/>
                    <a:pt x="57" y="17"/>
                    <a:pt x="54" y="14"/>
                  </a:cubicBezTo>
                  <a:cubicBezTo>
                    <a:pt x="50" y="11"/>
                    <a:pt x="45" y="10"/>
                    <a:pt x="40" y="10"/>
                  </a:cubicBezTo>
                  <a:cubicBezTo>
                    <a:pt x="33" y="10"/>
                    <a:pt x="28" y="12"/>
                    <a:pt x="23" y="15"/>
                  </a:cubicBezTo>
                  <a:cubicBezTo>
                    <a:pt x="19" y="18"/>
                    <a:pt x="16" y="22"/>
                    <a:pt x="14" y="27"/>
                  </a:cubicBezTo>
                  <a:cubicBezTo>
                    <a:pt x="13" y="32"/>
                    <a:pt x="12" y="38"/>
                    <a:pt x="12" y="43"/>
                  </a:cubicBezTo>
                  <a:cubicBezTo>
                    <a:pt x="12" y="51"/>
                    <a:pt x="13" y="57"/>
                    <a:pt x="15" y="62"/>
                  </a:cubicBezTo>
                  <a:cubicBezTo>
                    <a:pt x="17" y="68"/>
                    <a:pt x="20" y="72"/>
                    <a:pt x="25" y="74"/>
                  </a:cubicBezTo>
                  <a:cubicBezTo>
                    <a:pt x="29" y="77"/>
                    <a:pt x="34" y="78"/>
                    <a:pt x="39" y="78"/>
                  </a:cubicBezTo>
                  <a:cubicBezTo>
                    <a:pt x="45" y="78"/>
                    <a:pt x="50" y="76"/>
                    <a:pt x="55" y="73"/>
                  </a:cubicBezTo>
                  <a:cubicBezTo>
                    <a:pt x="59" y="69"/>
                    <a:pt x="62" y="64"/>
                    <a:pt x="64" y="5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Freeform 1821"/>
            <p:cNvSpPr>
              <a:spLocks/>
            </p:cNvSpPr>
            <p:nvPr/>
          </p:nvSpPr>
          <p:spPr bwMode="auto">
            <a:xfrm>
              <a:off x="4989" y="2060"/>
              <a:ext cx="15" cy="20"/>
            </a:xfrm>
            <a:custGeom>
              <a:avLst/>
              <a:gdLst>
                <a:gd name="T0" fmla="*/ 0 w 67"/>
                <a:gd name="T1" fmla="*/ 59 h 88"/>
                <a:gd name="T2" fmla="*/ 10 w 67"/>
                <a:gd name="T3" fmla="*/ 58 h 88"/>
                <a:gd name="T4" fmla="*/ 14 w 67"/>
                <a:gd name="T5" fmla="*/ 69 h 88"/>
                <a:gd name="T6" fmla="*/ 22 w 67"/>
                <a:gd name="T7" fmla="*/ 75 h 88"/>
                <a:gd name="T8" fmla="*/ 35 w 67"/>
                <a:gd name="T9" fmla="*/ 78 h 88"/>
                <a:gd name="T10" fmla="*/ 46 w 67"/>
                <a:gd name="T11" fmla="*/ 76 h 88"/>
                <a:gd name="T12" fmla="*/ 54 w 67"/>
                <a:gd name="T13" fmla="*/ 71 h 88"/>
                <a:gd name="T14" fmla="*/ 56 w 67"/>
                <a:gd name="T15" fmla="*/ 63 h 88"/>
                <a:gd name="T16" fmla="*/ 54 w 67"/>
                <a:gd name="T17" fmla="*/ 56 h 88"/>
                <a:gd name="T18" fmla="*/ 46 w 67"/>
                <a:gd name="T19" fmla="*/ 51 h 88"/>
                <a:gd name="T20" fmla="*/ 31 w 67"/>
                <a:gd name="T21" fmla="*/ 47 h 88"/>
                <a:gd name="T22" fmla="*/ 15 w 67"/>
                <a:gd name="T23" fmla="*/ 42 h 88"/>
                <a:gd name="T24" fmla="*/ 6 w 67"/>
                <a:gd name="T25" fmla="*/ 34 h 88"/>
                <a:gd name="T26" fmla="*/ 3 w 67"/>
                <a:gd name="T27" fmla="*/ 24 h 88"/>
                <a:gd name="T28" fmla="*/ 7 w 67"/>
                <a:gd name="T29" fmla="*/ 12 h 88"/>
                <a:gd name="T30" fmla="*/ 17 w 67"/>
                <a:gd name="T31" fmla="*/ 3 h 88"/>
                <a:gd name="T32" fmla="*/ 33 w 67"/>
                <a:gd name="T33" fmla="*/ 0 h 88"/>
                <a:gd name="T34" fmla="*/ 49 w 67"/>
                <a:gd name="T35" fmla="*/ 3 h 88"/>
                <a:gd name="T36" fmla="*/ 60 w 67"/>
                <a:gd name="T37" fmla="*/ 12 h 88"/>
                <a:gd name="T38" fmla="*/ 64 w 67"/>
                <a:gd name="T39" fmla="*/ 26 h 88"/>
                <a:gd name="T40" fmla="*/ 54 w 67"/>
                <a:gd name="T41" fmla="*/ 26 h 88"/>
                <a:gd name="T42" fmla="*/ 48 w 67"/>
                <a:gd name="T43" fmla="*/ 14 h 88"/>
                <a:gd name="T44" fmla="*/ 33 w 67"/>
                <a:gd name="T45" fmla="*/ 10 h 88"/>
                <a:gd name="T46" fmla="*/ 18 w 67"/>
                <a:gd name="T47" fmla="*/ 14 h 88"/>
                <a:gd name="T48" fmla="*/ 14 w 67"/>
                <a:gd name="T49" fmla="*/ 23 h 88"/>
                <a:gd name="T50" fmla="*/ 17 w 67"/>
                <a:gd name="T51" fmla="*/ 30 h 88"/>
                <a:gd name="T52" fmla="*/ 34 w 67"/>
                <a:gd name="T53" fmla="*/ 36 h 88"/>
                <a:gd name="T54" fmla="*/ 52 w 67"/>
                <a:gd name="T55" fmla="*/ 42 h 88"/>
                <a:gd name="T56" fmla="*/ 63 w 67"/>
                <a:gd name="T57" fmla="*/ 50 h 88"/>
                <a:gd name="T58" fmla="*/ 67 w 67"/>
                <a:gd name="T59" fmla="*/ 62 h 88"/>
                <a:gd name="T60" fmla="*/ 63 w 67"/>
                <a:gd name="T61" fmla="*/ 75 h 88"/>
                <a:gd name="T62" fmla="*/ 52 w 67"/>
                <a:gd name="T63" fmla="*/ 84 h 88"/>
                <a:gd name="T64" fmla="*/ 36 w 67"/>
                <a:gd name="T65" fmla="*/ 88 h 88"/>
                <a:gd name="T66" fmla="*/ 17 w 67"/>
                <a:gd name="T67" fmla="*/ 84 h 88"/>
                <a:gd name="T68" fmla="*/ 4 w 67"/>
                <a:gd name="T69" fmla="*/ 74 h 88"/>
                <a:gd name="T70" fmla="*/ 0 w 67"/>
                <a:gd name="T71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88">
                  <a:moveTo>
                    <a:pt x="0" y="59"/>
                  </a:moveTo>
                  <a:lnTo>
                    <a:pt x="10" y="58"/>
                  </a:lnTo>
                  <a:cubicBezTo>
                    <a:pt x="11" y="62"/>
                    <a:pt x="12" y="66"/>
                    <a:pt x="14" y="69"/>
                  </a:cubicBezTo>
                  <a:cubicBezTo>
                    <a:pt x="16" y="71"/>
                    <a:pt x="18" y="74"/>
                    <a:pt x="22" y="75"/>
                  </a:cubicBezTo>
                  <a:cubicBezTo>
                    <a:pt x="26" y="77"/>
                    <a:pt x="30" y="78"/>
                    <a:pt x="35" y="78"/>
                  </a:cubicBezTo>
                  <a:cubicBezTo>
                    <a:pt x="39" y="78"/>
                    <a:pt x="43" y="77"/>
                    <a:pt x="46" y="76"/>
                  </a:cubicBezTo>
                  <a:cubicBezTo>
                    <a:pt x="50" y="75"/>
                    <a:pt x="52" y="73"/>
                    <a:pt x="54" y="71"/>
                  </a:cubicBezTo>
                  <a:cubicBezTo>
                    <a:pt x="55" y="68"/>
                    <a:pt x="56" y="66"/>
                    <a:pt x="56" y="63"/>
                  </a:cubicBezTo>
                  <a:cubicBezTo>
                    <a:pt x="56" y="61"/>
                    <a:pt x="55" y="58"/>
                    <a:pt x="54" y="56"/>
                  </a:cubicBezTo>
                  <a:cubicBezTo>
                    <a:pt x="52" y="54"/>
                    <a:pt x="50" y="53"/>
                    <a:pt x="46" y="51"/>
                  </a:cubicBezTo>
                  <a:cubicBezTo>
                    <a:pt x="44" y="51"/>
                    <a:pt x="39" y="49"/>
                    <a:pt x="31" y="47"/>
                  </a:cubicBezTo>
                  <a:cubicBezTo>
                    <a:pt x="23" y="45"/>
                    <a:pt x="18" y="44"/>
                    <a:pt x="15" y="42"/>
                  </a:cubicBezTo>
                  <a:cubicBezTo>
                    <a:pt x="11" y="40"/>
                    <a:pt x="8" y="37"/>
                    <a:pt x="6" y="34"/>
                  </a:cubicBezTo>
                  <a:cubicBezTo>
                    <a:pt x="4" y="31"/>
                    <a:pt x="3" y="28"/>
                    <a:pt x="3" y="24"/>
                  </a:cubicBezTo>
                  <a:cubicBezTo>
                    <a:pt x="3" y="19"/>
                    <a:pt x="4" y="15"/>
                    <a:pt x="7" y="12"/>
                  </a:cubicBezTo>
                  <a:cubicBezTo>
                    <a:pt x="9" y="8"/>
                    <a:pt x="13" y="5"/>
                    <a:pt x="17" y="3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9" y="0"/>
                    <a:pt x="44" y="1"/>
                    <a:pt x="49" y="3"/>
                  </a:cubicBezTo>
                  <a:cubicBezTo>
                    <a:pt x="54" y="5"/>
                    <a:pt x="58" y="8"/>
                    <a:pt x="60" y="12"/>
                  </a:cubicBezTo>
                  <a:cubicBezTo>
                    <a:pt x="63" y="16"/>
                    <a:pt x="64" y="21"/>
                    <a:pt x="64" y="26"/>
                  </a:cubicBezTo>
                  <a:lnTo>
                    <a:pt x="54" y="26"/>
                  </a:lnTo>
                  <a:cubicBezTo>
                    <a:pt x="53" y="21"/>
                    <a:pt x="51" y="17"/>
                    <a:pt x="48" y="14"/>
                  </a:cubicBezTo>
                  <a:cubicBezTo>
                    <a:pt x="44" y="12"/>
                    <a:pt x="40" y="10"/>
                    <a:pt x="33" y="10"/>
                  </a:cubicBezTo>
                  <a:cubicBezTo>
                    <a:pt x="26" y="10"/>
                    <a:pt x="21" y="12"/>
                    <a:pt x="18" y="14"/>
                  </a:cubicBezTo>
                  <a:cubicBezTo>
                    <a:pt x="15" y="16"/>
                    <a:pt x="14" y="19"/>
                    <a:pt x="14" y="23"/>
                  </a:cubicBezTo>
                  <a:cubicBezTo>
                    <a:pt x="14" y="26"/>
                    <a:pt x="15" y="28"/>
                    <a:pt x="17" y="30"/>
                  </a:cubicBezTo>
                  <a:cubicBezTo>
                    <a:pt x="19" y="32"/>
                    <a:pt x="25" y="34"/>
                    <a:pt x="34" y="36"/>
                  </a:cubicBezTo>
                  <a:cubicBezTo>
                    <a:pt x="43" y="39"/>
                    <a:pt x="49" y="40"/>
                    <a:pt x="52" y="42"/>
                  </a:cubicBezTo>
                  <a:cubicBezTo>
                    <a:pt x="57" y="44"/>
                    <a:pt x="61" y="47"/>
                    <a:pt x="63" y="50"/>
                  </a:cubicBezTo>
                  <a:cubicBezTo>
                    <a:pt x="66" y="54"/>
                    <a:pt x="67" y="58"/>
                    <a:pt x="67" y="62"/>
                  </a:cubicBezTo>
                  <a:cubicBezTo>
                    <a:pt x="67" y="67"/>
                    <a:pt x="66" y="71"/>
                    <a:pt x="63" y="75"/>
                  </a:cubicBezTo>
                  <a:cubicBezTo>
                    <a:pt x="60" y="79"/>
                    <a:pt x="57" y="82"/>
                    <a:pt x="52" y="84"/>
                  </a:cubicBezTo>
                  <a:cubicBezTo>
                    <a:pt x="47" y="87"/>
                    <a:pt x="42" y="88"/>
                    <a:pt x="36" y="88"/>
                  </a:cubicBezTo>
                  <a:cubicBezTo>
                    <a:pt x="28" y="88"/>
                    <a:pt x="22" y="87"/>
                    <a:pt x="17" y="84"/>
                  </a:cubicBezTo>
                  <a:cubicBezTo>
                    <a:pt x="11" y="82"/>
                    <a:pt x="7" y="79"/>
                    <a:pt x="4" y="74"/>
                  </a:cubicBezTo>
                  <a:cubicBezTo>
                    <a:pt x="1" y="70"/>
                    <a:pt x="0" y="65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1822"/>
            <p:cNvSpPr>
              <a:spLocks noEditPoints="1"/>
            </p:cNvSpPr>
            <p:nvPr/>
          </p:nvSpPr>
          <p:spPr bwMode="auto">
            <a:xfrm>
              <a:off x="5008" y="2061"/>
              <a:ext cx="14" cy="19"/>
            </a:xfrm>
            <a:custGeom>
              <a:avLst/>
              <a:gdLst>
                <a:gd name="T0" fmla="*/ 0 w 65"/>
                <a:gd name="T1" fmla="*/ 84 h 84"/>
                <a:gd name="T2" fmla="*/ 0 w 65"/>
                <a:gd name="T3" fmla="*/ 0 h 84"/>
                <a:gd name="T4" fmla="*/ 32 w 65"/>
                <a:gd name="T5" fmla="*/ 0 h 84"/>
                <a:gd name="T6" fmla="*/ 45 w 65"/>
                <a:gd name="T7" fmla="*/ 1 h 84"/>
                <a:gd name="T8" fmla="*/ 55 w 65"/>
                <a:gd name="T9" fmla="*/ 5 h 84"/>
                <a:gd name="T10" fmla="*/ 62 w 65"/>
                <a:gd name="T11" fmla="*/ 13 h 84"/>
                <a:gd name="T12" fmla="*/ 65 w 65"/>
                <a:gd name="T13" fmla="*/ 24 h 84"/>
                <a:gd name="T14" fmla="*/ 58 w 65"/>
                <a:gd name="T15" fmla="*/ 43 h 84"/>
                <a:gd name="T16" fmla="*/ 33 w 65"/>
                <a:gd name="T17" fmla="*/ 50 h 84"/>
                <a:gd name="T18" fmla="*/ 11 w 65"/>
                <a:gd name="T19" fmla="*/ 50 h 84"/>
                <a:gd name="T20" fmla="*/ 11 w 65"/>
                <a:gd name="T21" fmla="*/ 84 h 84"/>
                <a:gd name="T22" fmla="*/ 0 w 65"/>
                <a:gd name="T23" fmla="*/ 84 h 84"/>
                <a:gd name="T24" fmla="*/ 11 w 65"/>
                <a:gd name="T25" fmla="*/ 40 h 84"/>
                <a:gd name="T26" fmla="*/ 33 w 65"/>
                <a:gd name="T27" fmla="*/ 40 h 84"/>
                <a:gd name="T28" fmla="*/ 49 w 65"/>
                <a:gd name="T29" fmla="*/ 36 h 84"/>
                <a:gd name="T30" fmla="*/ 53 w 65"/>
                <a:gd name="T31" fmla="*/ 25 h 84"/>
                <a:gd name="T32" fmla="*/ 50 w 65"/>
                <a:gd name="T33" fmla="*/ 16 h 84"/>
                <a:gd name="T34" fmla="*/ 43 w 65"/>
                <a:gd name="T35" fmla="*/ 11 h 84"/>
                <a:gd name="T36" fmla="*/ 33 w 65"/>
                <a:gd name="T37" fmla="*/ 10 h 84"/>
                <a:gd name="T38" fmla="*/ 11 w 65"/>
                <a:gd name="T39" fmla="*/ 10 h 84"/>
                <a:gd name="T40" fmla="*/ 11 w 65"/>
                <a:gd name="T41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4">
                  <a:moveTo>
                    <a:pt x="0" y="84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8" y="0"/>
                    <a:pt x="42" y="0"/>
                    <a:pt x="45" y="1"/>
                  </a:cubicBezTo>
                  <a:cubicBezTo>
                    <a:pt x="49" y="1"/>
                    <a:pt x="53" y="3"/>
                    <a:pt x="55" y="5"/>
                  </a:cubicBezTo>
                  <a:cubicBezTo>
                    <a:pt x="58" y="7"/>
                    <a:pt x="60" y="9"/>
                    <a:pt x="62" y="13"/>
                  </a:cubicBezTo>
                  <a:cubicBezTo>
                    <a:pt x="64" y="16"/>
                    <a:pt x="65" y="20"/>
                    <a:pt x="65" y="24"/>
                  </a:cubicBezTo>
                  <a:cubicBezTo>
                    <a:pt x="65" y="31"/>
                    <a:pt x="62" y="38"/>
                    <a:pt x="58" y="43"/>
                  </a:cubicBezTo>
                  <a:cubicBezTo>
                    <a:pt x="53" y="47"/>
                    <a:pt x="45" y="50"/>
                    <a:pt x="33" y="50"/>
                  </a:cubicBezTo>
                  <a:lnTo>
                    <a:pt x="11" y="50"/>
                  </a:lnTo>
                  <a:lnTo>
                    <a:pt x="11" y="84"/>
                  </a:lnTo>
                  <a:lnTo>
                    <a:pt x="0" y="84"/>
                  </a:lnTo>
                  <a:close/>
                  <a:moveTo>
                    <a:pt x="11" y="40"/>
                  </a:moveTo>
                  <a:lnTo>
                    <a:pt x="33" y="40"/>
                  </a:lnTo>
                  <a:cubicBezTo>
                    <a:pt x="40" y="40"/>
                    <a:pt x="46" y="39"/>
                    <a:pt x="49" y="36"/>
                  </a:cubicBezTo>
                  <a:cubicBezTo>
                    <a:pt x="52" y="33"/>
                    <a:pt x="53" y="30"/>
                    <a:pt x="53" y="25"/>
                  </a:cubicBezTo>
                  <a:cubicBezTo>
                    <a:pt x="53" y="21"/>
                    <a:pt x="52" y="18"/>
                    <a:pt x="50" y="16"/>
                  </a:cubicBezTo>
                  <a:cubicBezTo>
                    <a:pt x="49" y="13"/>
                    <a:pt x="46" y="11"/>
                    <a:pt x="43" y="11"/>
                  </a:cubicBezTo>
                  <a:cubicBezTo>
                    <a:pt x="42" y="10"/>
                    <a:pt x="38" y="10"/>
                    <a:pt x="33" y="10"/>
                  </a:cubicBezTo>
                  <a:lnTo>
                    <a:pt x="11" y="10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1823"/>
            <p:cNvSpPr>
              <a:spLocks noEditPoints="1"/>
            </p:cNvSpPr>
            <p:nvPr/>
          </p:nvSpPr>
          <p:spPr bwMode="auto">
            <a:xfrm>
              <a:off x="2876" y="2978"/>
              <a:ext cx="13" cy="12"/>
            </a:xfrm>
            <a:custGeom>
              <a:avLst/>
              <a:gdLst>
                <a:gd name="T0" fmla="*/ 60 w 60"/>
                <a:gd name="T1" fmla="*/ 53 h 53"/>
                <a:gd name="T2" fmla="*/ 0 w 60"/>
                <a:gd name="T3" fmla="*/ 53 h 53"/>
                <a:gd name="T4" fmla="*/ 0 w 60"/>
                <a:gd name="T5" fmla="*/ 26 h 53"/>
                <a:gd name="T6" fmla="*/ 1 w 60"/>
                <a:gd name="T7" fmla="*/ 14 h 53"/>
                <a:gd name="T8" fmla="*/ 7 w 60"/>
                <a:gd name="T9" fmla="*/ 7 h 53"/>
                <a:gd name="T10" fmla="*/ 16 w 60"/>
                <a:gd name="T11" fmla="*/ 5 h 53"/>
                <a:gd name="T12" fmla="*/ 27 w 60"/>
                <a:gd name="T13" fmla="*/ 9 h 53"/>
                <a:gd name="T14" fmla="*/ 33 w 60"/>
                <a:gd name="T15" fmla="*/ 22 h 53"/>
                <a:gd name="T16" fmla="*/ 36 w 60"/>
                <a:gd name="T17" fmla="*/ 17 h 53"/>
                <a:gd name="T18" fmla="*/ 44 w 60"/>
                <a:gd name="T19" fmla="*/ 10 h 53"/>
                <a:gd name="T20" fmla="*/ 60 w 60"/>
                <a:gd name="T21" fmla="*/ 0 h 53"/>
                <a:gd name="T22" fmla="*/ 60 w 60"/>
                <a:gd name="T23" fmla="*/ 10 h 53"/>
                <a:gd name="T24" fmla="*/ 48 w 60"/>
                <a:gd name="T25" fmla="*/ 18 h 53"/>
                <a:gd name="T26" fmla="*/ 39 w 60"/>
                <a:gd name="T27" fmla="*/ 24 h 53"/>
                <a:gd name="T28" fmla="*/ 35 w 60"/>
                <a:gd name="T29" fmla="*/ 28 h 53"/>
                <a:gd name="T30" fmla="*/ 34 w 60"/>
                <a:gd name="T31" fmla="*/ 31 h 53"/>
                <a:gd name="T32" fmla="*/ 34 w 60"/>
                <a:gd name="T33" fmla="*/ 36 h 53"/>
                <a:gd name="T34" fmla="*/ 34 w 60"/>
                <a:gd name="T35" fmla="*/ 45 h 53"/>
                <a:gd name="T36" fmla="*/ 60 w 60"/>
                <a:gd name="T37" fmla="*/ 45 h 53"/>
                <a:gd name="T38" fmla="*/ 60 w 60"/>
                <a:gd name="T39" fmla="*/ 53 h 53"/>
                <a:gd name="T40" fmla="*/ 27 w 60"/>
                <a:gd name="T41" fmla="*/ 45 h 53"/>
                <a:gd name="T42" fmla="*/ 27 w 60"/>
                <a:gd name="T43" fmla="*/ 28 h 53"/>
                <a:gd name="T44" fmla="*/ 25 w 60"/>
                <a:gd name="T45" fmla="*/ 19 h 53"/>
                <a:gd name="T46" fmla="*/ 22 w 60"/>
                <a:gd name="T47" fmla="*/ 14 h 53"/>
                <a:gd name="T48" fmla="*/ 16 w 60"/>
                <a:gd name="T49" fmla="*/ 13 h 53"/>
                <a:gd name="T50" fmla="*/ 9 w 60"/>
                <a:gd name="T51" fmla="*/ 16 h 53"/>
                <a:gd name="T52" fmla="*/ 6 w 60"/>
                <a:gd name="T53" fmla="*/ 26 h 53"/>
                <a:gd name="T54" fmla="*/ 6 w 60"/>
                <a:gd name="T55" fmla="*/ 45 h 53"/>
                <a:gd name="T56" fmla="*/ 27 w 60"/>
                <a:gd name="T5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53">
                  <a:moveTo>
                    <a:pt x="60" y="53"/>
                  </a:moveTo>
                  <a:lnTo>
                    <a:pt x="0" y="53"/>
                  </a:lnTo>
                  <a:lnTo>
                    <a:pt x="0" y="26"/>
                  </a:lnTo>
                  <a:cubicBezTo>
                    <a:pt x="0" y="21"/>
                    <a:pt x="0" y="17"/>
                    <a:pt x="1" y="14"/>
                  </a:cubicBezTo>
                  <a:cubicBezTo>
                    <a:pt x="3" y="11"/>
                    <a:pt x="4" y="9"/>
                    <a:pt x="7" y="7"/>
                  </a:cubicBezTo>
                  <a:cubicBezTo>
                    <a:pt x="10" y="5"/>
                    <a:pt x="13" y="5"/>
                    <a:pt x="16" y="5"/>
                  </a:cubicBezTo>
                  <a:cubicBezTo>
                    <a:pt x="21" y="5"/>
                    <a:pt x="24" y="6"/>
                    <a:pt x="27" y="9"/>
                  </a:cubicBezTo>
                  <a:cubicBezTo>
                    <a:pt x="30" y="12"/>
                    <a:pt x="32" y="16"/>
                    <a:pt x="33" y="22"/>
                  </a:cubicBezTo>
                  <a:cubicBezTo>
                    <a:pt x="34" y="20"/>
                    <a:pt x="35" y="18"/>
                    <a:pt x="36" y="17"/>
                  </a:cubicBezTo>
                  <a:cubicBezTo>
                    <a:pt x="38" y="14"/>
                    <a:pt x="41" y="12"/>
                    <a:pt x="44" y="10"/>
                  </a:cubicBezTo>
                  <a:lnTo>
                    <a:pt x="60" y="0"/>
                  </a:lnTo>
                  <a:lnTo>
                    <a:pt x="60" y="10"/>
                  </a:lnTo>
                  <a:lnTo>
                    <a:pt x="48" y="18"/>
                  </a:lnTo>
                  <a:cubicBezTo>
                    <a:pt x="44" y="20"/>
                    <a:pt x="41" y="22"/>
                    <a:pt x="39" y="24"/>
                  </a:cubicBezTo>
                  <a:cubicBezTo>
                    <a:pt x="38" y="25"/>
                    <a:pt x="36" y="26"/>
                    <a:pt x="35" y="28"/>
                  </a:cubicBezTo>
                  <a:cubicBezTo>
                    <a:pt x="35" y="29"/>
                    <a:pt x="34" y="30"/>
                    <a:pt x="34" y="31"/>
                  </a:cubicBezTo>
                  <a:cubicBezTo>
                    <a:pt x="34" y="32"/>
                    <a:pt x="34" y="34"/>
                    <a:pt x="34" y="36"/>
                  </a:cubicBezTo>
                  <a:lnTo>
                    <a:pt x="34" y="45"/>
                  </a:lnTo>
                  <a:lnTo>
                    <a:pt x="60" y="45"/>
                  </a:lnTo>
                  <a:lnTo>
                    <a:pt x="60" y="53"/>
                  </a:lnTo>
                  <a:close/>
                  <a:moveTo>
                    <a:pt x="27" y="45"/>
                  </a:moveTo>
                  <a:lnTo>
                    <a:pt x="27" y="28"/>
                  </a:lnTo>
                  <a:cubicBezTo>
                    <a:pt x="27" y="24"/>
                    <a:pt x="26" y="21"/>
                    <a:pt x="25" y="19"/>
                  </a:cubicBezTo>
                  <a:cubicBezTo>
                    <a:pt x="25" y="17"/>
                    <a:pt x="23" y="16"/>
                    <a:pt x="22" y="14"/>
                  </a:cubicBezTo>
                  <a:cubicBezTo>
                    <a:pt x="20" y="13"/>
                    <a:pt x="18" y="13"/>
                    <a:pt x="16" y="13"/>
                  </a:cubicBezTo>
                  <a:cubicBezTo>
                    <a:pt x="13" y="13"/>
                    <a:pt x="11" y="14"/>
                    <a:pt x="9" y="16"/>
                  </a:cubicBezTo>
                  <a:cubicBezTo>
                    <a:pt x="7" y="18"/>
                    <a:pt x="6" y="21"/>
                    <a:pt x="6" y="26"/>
                  </a:cubicBezTo>
                  <a:lnTo>
                    <a:pt x="6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1824"/>
            <p:cNvSpPr>
              <a:spLocks/>
            </p:cNvSpPr>
            <p:nvPr/>
          </p:nvSpPr>
          <p:spPr bwMode="auto">
            <a:xfrm>
              <a:off x="2876" y="2966"/>
              <a:ext cx="13" cy="10"/>
            </a:xfrm>
            <a:custGeom>
              <a:avLst/>
              <a:gdLst>
                <a:gd name="T0" fmla="*/ 60 w 60"/>
                <a:gd name="T1" fmla="*/ 46 h 46"/>
                <a:gd name="T2" fmla="*/ 0 w 60"/>
                <a:gd name="T3" fmla="*/ 46 h 46"/>
                <a:gd name="T4" fmla="*/ 0 w 60"/>
                <a:gd name="T5" fmla="*/ 2 h 46"/>
                <a:gd name="T6" fmla="*/ 7 w 60"/>
                <a:gd name="T7" fmla="*/ 2 h 46"/>
                <a:gd name="T8" fmla="*/ 7 w 60"/>
                <a:gd name="T9" fmla="*/ 38 h 46"/>
                <a:gd name="T10" fmla="*/ 26 w 60"/>
                <a:gd name="T11" fmla="*/ 38 h 46"/>
                <a:gd name="T12" fmla="*/ 26 w 60"/>
                <a:gd name="T13" fmla="*/ 4 h 46"/>
                <a:gd name="T14" fmla="*/ 33 w 60"/>
                <a:gd name="T15" fmla="*/ 4 h 46"/>
                <a:gd name="T16" fmla="*/ 33 w 60"/>
                <a:gd name="T17" fmla="*/ 38 h 46"/>
                <a:gd name="T18" fmla="*/ 53 w 60"/>
                <a:gd name="T19" fmla="*/ 38 h 46"/>
                <a:gd name="T20" fmla="*/ 53 w 60"/>
                <a:gd name="T21" fmla="*/ 0 h 46"/>
                <a:gd name="T22" fmla="*/ 60 w 60"/>
                <a:gd name="T23" fmla="*/ 0 h 46"/>
                <a:gd name="T24" fmla="*/ 60 w 6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6">
                  <a:moveTo>
                    <a:pt x="60" y="46"/>
                  </a:moveTo>
                  <a:lnTo>
                    <a:pt x="0" y="46"/>
                  </a:lnTo>
                  <a:lnTo>
                    <a:pt x="0" y="2"/>
                  </a:lnTo>
                  <a:lnTo>
                    <a:pt x="7" y="2"/>
                  </a:lnTo>
                  <a:lnTo>
                    <a:pt x="7" y="38"/>
                  </a:lnTo>
                  <a:lnTo>
                    <a:pt x="26" y="38"/>
                  </a:lnTo>
                  <a:lnTo>
                    <a:pt x="26" y="4"/>
                  </a:lnTo>
                  <a:lnTo>
                    <a:pt x="33" y="4"/>
                  </a:lnTo>
                  <a:lnTo>
                    <a:pt x="33" y="38"/>
                  </a:lnTo>
                  <a:lnTo>
                    <a:pt x="53" y="38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0" y="4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1825"/>
            <p:cNvSpPr>
              <a:spLocks/>
            </p:cNvSpPr>
            <p:nvPr/>
          </p:nvSpPr>
          <p:spPr bwMode="auto">
            <a:xfrm>
              <a:off x="2875" y="2953"/>
              <a:ext cx="15" cy="11"/>
            </a:xfrm>
            <a:custGeom>
              <a:avLst/>
              <a:gdLst>
                <a:gd name="T0" fmla="*/ 42 w 63"/>
                <a:gd name="T1" fmla="*/ 48 h 48"/>
                <a:gd name="T2" fmla="*/ 41 w 63"/>
                <a:gd name="T3" fmla="*/ 40 h 48"/>
                <a:gd name="T4" fmla="*/ 49 w 63"/>
                <a:gd name="T5" fmla="*/ 38 h 48"/>
                <a:gd name="T6" fmla="*/ 54 w 63"/>
                <a:gd name="T7" fmla="*/ 32 h 48"/>
                <a:gd name="T8" fmla="*/ 55 w 63"/>
                <a:gd name="T9" fmla="*/ 22 h 48"/>
                <a:gd name="T10" fmla="*/ 54 w 63"/>
                <a:gd name="T11" fmla="*/ 14 h 48"/>
                <a:gd name="T12" fmla="*/ 50 w 63"/>
                <a:gd name="T13" fmla="*/ 9 h 48"/>
                <a:gd name="T14" fmla="*/ 45 w 63"/>
                <a:gd name="T15" fmla="*/ 7 h 48"/>
                <a:gd name="T16" fmla="*/ 40 w 63"/>
                <a:gd name="T17" fmla="*/ 9 h 48"/>
                <a:gd name="T18" fmla="*/ 36 w 63"/>
                <a:gd name="T19" fmla="*/ 15 h 48"/>
                <a:gd name="T20" fmla="*/ 33 w 63"/>
                <a:gd name="T21" fmla="*/ 25 h 48"/>
                <a:gd name="T22" fmla="*/ 30 w 63"/>
                <a:gd name="T23" fmla="*/ 37 h 48"/>
                <a:gd name="T24" fmla="*/ 24 w 63"/>
                <a:gd name="T25" fmla="*/ 44 h 48"/>
                <a:gd name="T26" fmla="*/ 16 w 63"/>
                <a:gd name="T27" fmla="*/ 46 h 48"/>
                <a:gd name="T28" fmla="*/ 8 w 63"/>
                <a:gd name="T29" fmla="*/ 43 h 48"/>
                <a:gd name="T30" fmla="*/ 2 w 63"/>
                <a:gd name="T31" fmla="*/ 35 h 48"/>
                <a:gd name="T32" fmla="*/ 0 w 63"/>
                <a:gd name="T33" fmla="*/ 24 h 48"/>
                <a:gd name="T34" fmla="*/ 2 w 63"/>
                <a:gd name="T35" fmla="*/ 12 h 48"/>
                <a:gd name="T36" fmla="*/ 8 w 63"/>
                <a:gd name="T37" fmla="*/ 4 h 48"/>
                <a:gd name="T38" fmla="*/ 18 w 63"/>
                <a:gd name="T39" fmla="*/ 2 h 48"/>
                <a:gd name="T40" fmla="*/ 18 w 63"/>
                <a:gd name="T41" fmla="*/ 9 h 48"/>
                <a:gd name="T42" fmla="*/ 10 w 63"/>
                <a:gd name="T43" fmla="*/ 13 h 48"/>
                <a:gd name="T44" fmla="*/ 7 w 63"/>
                <a:gd name="T45" fmla="*/ 24 h 48"/>
                <a:gd name="T46" fmla="*/ 10 w 63"/>
                <a:gd name="T47" fmla="*/ 35 h 48"/>
                <a:gd name="T48" fmla="*/ 16 w 63"/>
                <a:gd name="T49" fmla="*/ 38 h 48"/>
                <a:gd name="T50" fmla="*/ 21 w 63"/>
                <a:gd name="T51" fmla="*/ 36 h 48"/>
                <a:gd name="T52" fmla="*/ 26 w 63"/>
                <a:gd name="T53" fmla="*/ 23 h 48"/>
                <a:gd name="T54" fmla="*/ 30 w 63"/>
                <a:gd name="T55" fmla="*/ 10 h 48"/>
                <a:gd name="T56" fmla="*/ 36 w 63"/>
                <a:gd name="T57" fmla="*/ 2 h 48"/>
                <a:gd name="T58" fmla="*/ 44 w 63"/>
                <a:gd name="T59" fmla="*/ 0 h 48"/>
                <a:gd name="T60" fmla="*/ 53 w 63"/>
                <a:gd name="T61" fmla="*/ 2 h 48"/>
                <a:gd name="T62" fmla="*/ 60 w 63"/>
                <a:gd name="T63" fmla="*/ 10 h 48"/>
                <a:gd name="T64" fmla="*/ 63 w 63"/>
                <a:gd name="T65" fmla="*/ 22 h 48"/>
                <a:gd name="T66" fmla="*/ 60 w 63"/>
                <a:gd name="T67" fmla="*/ 36 h 48"/>
                <a:gd name="T68" fmla="*/ 53 w 63"/>
                <a:gd name="T69" fmla="*/ 45 h 48"/>
                <a:gd name="T70" fmla="*/ 42 w 63"/>
                <a:gd name="T7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" h="48">
                  <a:moveTo>
                    <a:pt x="42" y="48"/>
                  </a:moveTo>
                  <a:lnTo>
                    <a:pt x="41" y="40"/>
                  </a:lnTo>
                  <a:cubicBezTo>
                    <a:pt x="44" y="40"/>
                    <a:pt x="47" y="39"/>
                    <a:pt x="49" y="38"/>
                  </a:cubicBezTo>
                  <a:cubicBezTo>
                    <a:pt x="51" y="37"/>
                    <a:pt x="52" y="35"/>
                    <a:pt x="54" y="32"/>
                  </a:cubicBezTo>
                  <a:cubicBezTo>
                    <a:pt x="55" y="29"/>
                    <a:pt x="55" y="26"/>
                    <a:pt x="55" y="22"/>
                  </a:cubicBezTo>
                  <a:cubicBezTo>
                    <a:pt x="55" y="19"/>
                    <a:pt x="55" y="17"/>
                    <a:pt x="54" y="14"/>
                  </a:cubicBezTo>
                  <a:cubicBezTo>
                    <a:pt x="53" y="12"/>
                    <a:pt x="52" y="10"/>
                    <a:pt x="50" y="9"/>
                  </a:cubicBezTo>
                  <a:cubicBezTo>
                    <a:pt x="49" y="8"/>
                    <a:pt x="47" y="7"/>
                    <a:pt x="45" y="7"/>
                  </a:cubicBezTo>
                  <a:cubicBezTo>
                    <a:pt x="43" y="7"/>
                    <a:pt x="41" y="8"/>
                    <a:pt x="40" y="9"/>
                  </a:cubicBezTo>
                  <a:cubicBezTo>
                    <a:pt x="39" y="10"/>
                    <a:pt x="37" y="12"/>
                    <a:pt x="36" y="15"/>
                  </a:cubicBezTo>
                  <a:cubicBezTo>
                    <a:pt x="36" y="16"/>
                    <a:pt x="35" y="20"/>
                    <a:pt x="33" y="25"/>
                  </a:cubicBezTo>
                  <a:cubicBezTo>
                    <a:pt x="32" y="31"/>
                    <a:pt x="31" y="35"/>
                    <a:pt x="30" y="37"/>
                  </a:cubicBezTo>
                  <a:cubicBezTo>
                    <a:pt x="28" y="40"/>
                    <a:pt x="26" y="42"/>
                    <a:pt x="24" y="44"/>
                  </a:cubicBezTo>
                  <a:cubicBezTo>
                    <a:pt x="22" y="45"/>
                    <a:pt x="19" y="46"/>
                    <a:pt x="16" y="46"/>
                  </a:cubicBezTo>
                  <a:cubicBezTo>
                    <a:pt x="13" y="46"/>
                    <a:pt x="11" y="45"/>
                    <a:pt x="8" y="43"/>
                  </a:cubicBezTo>
                  <a:cubicBezTo>
                    <a:pt x="5" y="41"/>
                    <a:pt x="3" y="39"/>
                    <a:pt x="2" y="35"/>
                  </a:cubicBezTo>
                  <a:cubicBezTo>
                    <a:pt x="0" y="32"/>
                    <a:pt x="0" y="28"/>
                    <a:pt x="0" y="24"/>
                  </a:cubicBezTo>
                  <a:cubicBezTo>
                    <a:pt x="0" y="20"/>
                    <a:pt x="0" y="16"/>
                    <a:pt x="2" y="12"/>
                  </a:cubicBezTo>
                  <a:cubicBezTo>
                    <a:pt x="3" y="9"/>
                    <a:pt x="6" y="6"/>
                    <a:pt x="8" y="4"/>
                  </a:cubicBezTo>
                  <a:cubicBezTo>
                    <a:pt x="11" y="3"/>
                    <a:pt x="14" y="2"/>
                    <a:pt x="18" y="2"/>
                  </a:cubicBezTo>
                  <a:lnTo>
                    <a:pt x="18" y="9"/>
                  </a:lnTo>
                  <a:cubicBezTo>
                    <a:pt x="15" y="10"/>
                    <a:pt x="12" y="11"/>
                    <a:pt x="10" y="13"/>
                  </a:cubicBezTo>
                  <a:cubicBezTo>
                    <a:pt x="8" y="16"/>
                    <a:pt x="7" y="19"/>
                    <a:pt x="7" y="24"/>
                  </a:cubicBezTo>
                  <a:cubicBezTo>
                    <a:pt x="7" y="29"/>
                    <a:pt x="8" y="32"/>
                    <a:pt x="10" y="35"/>
                  </a:cubicBezTo>
                  <a:cubicBezTo>
                    <a:pt x="11" y="37"/>
                    <a:pt x="13" y="38"/>
                    <a:pt x="16" y="38"/>
                  </a:cubicBezTo>
                  <a:cubicBezTo>
                    <a:pt x="18" y="38"/>
                    <a:pt x="20" y="37"/>
                    <a:pt x="21" y="36"/>
                  </a:cubicBezTo>
                  <a:cubicBezTo>
                    <a:pt x="23" y="34"/>
                    <a:pt x="24" y="30"/>
                    <a:pt x="26" y="23"/>
                  </a:cubicBezTo>
                  <a:cubicBezTo>
                    <a:pt x="27" y="17"/>
                    <a:pt x="28" y="12"/>
                    <a:pt x="30" y="10"/>
                  </a:cubicBezTo>
                  <a:cubicBezTo>
                    <a:pt x="31" y="6"/>
                    <a:pt x="33" y="4"/>
                    <a:pt x="36" y="2"/>
                  </a:cubicBezTo>
                  <a:cubicBezTo>
                    <a:pt x="38" y="1"/>
                    <a:pt x="41" y="0"/>
                    <a:pt x="44" y="0"/>
                  </a:cubicBezTo>
                  <a:cubicBezTo>
                    <a:pt x="48" y="0"/>
                    <a:pt x="51" y="1"/>
                    <a:pt x="53" y="2"/>
                  </a:cubicBezTo>
                  <a:cubicBezTo>
                    <a:pt x="56" y="4"/>
                    <a:pt x="59" y="7"/>
                    <a:pt x="60" y="10"/>
                  </a:cubicBezTo>
                  <a:cubicBezTo>
                    <a:pt x="62" y="14"/>
                    <a:pt x="63" y="18"/>
                    <a:pt x="63" y="22"/>
                  </a:cubicBezTo>
                  <a:cubicBezTo>
                    <a:pt x="63" y="28"/>
                    <a:pt x="62" y="32"/>
                    <a:pt x="60" y="36"/>
                  </a:cubicBezTo>
                  <a:cubicBezTo>
                    <a:pt x="59" y="40"/>
                    <a:pt x="56" y="43"/>
                    <a:pt x="53" y="45"/>
                  </a:cubicBezTo>
                  <a:cubicBezTo>
                    <a:pt x="50" y="47"/>
                    <a:pt x="46" y="48"/>
                    <a:pt x="42" y="4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1826"/>
            <p:cNvSpPr>
              <a:spLocks/>
            </p:cNvSpPr>
            <p:nvPr/>
          </p:nvSpPr>
          <p:spPr bwMode="auto">
            <a:xfrm>
              <a:off x="2876" y="2940"/>
              <a:ext cx="13" cy="10"/>
            </a:xfrm>
            <a:custGeom>
              <a:avLst/>
              <a:gdLst>
                <a:gd name="T0" fmla="*/ 60 w 60"/>
                <a:gd name="T1" fmla="*/ 45 h 45"/>
                <a:gd name="T2" fmla="*/ 0 w 60"/>
                <a:gd name="T3" fmla="*/ 45 h 45"/>
                <a:gd name="T4" fmla="*/ 0 w 60"/>
                <a:gd name="T5" fmla="*/ 2 h 45"/>
                <a:gd name="T6" fmla="*/ 7 w 60"/>
                <a:gd name="T7" fmla="*/ 2 h 45"/>
                <a:gd name="T8" fmla="*/ 7 w 60"/>
                <a:gd name="T9" fmla="*/ 37 h 45"/>
                <a:gd name="T10" fmla="*/ 26 w 60"/>
                <a:gd name="T11" fmla="*/ 37 h 45"/>
                <a:gd name="T12" fmla="*/ 26 w 60"/>
                <a:gd name="T13" fmla="*/ 4 h 45"/>
                <a:gd name="T14" fmla="*/ 33 w 60"/>
                <a:gd name="T15" fmla="*/ 4 h 45"/>
                <a:gd name="T16" fmla="*/ 33 w 60"/>
                <a:gd name="T17" fmla="*/ 37 h 45"/>
                <a:gd name="T18" fmla="*/ 53 w 60"/>
                <a:gd name="T19" fmla="*/ 37 h 45"/>
                <a:gd name="T20" fmla="*/ 53 w 60"/>
                <a:gd name="T21" fmla="*/ 0 h 45"/>
                <a:gd name="T22" fmla="*/ 60 w 60"/>
                <a:gd name="T23" fmla="*/ 0 h 45"/>
                <a:gd name="T24" fmla="*/ 60 w 60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45">
                  <a:moveTo>
                    <a:pt x="60" y="45"/>
                  </a:moveTo>
                  <a:lnTo>
                    <a:pt x="0" y="45"/>
                  </a:lnTo>
                  <a:lnTo>
                    <a:pt x="0" y="2"/>
                  </a:lnTo>
                  <a:lnTo>
                    <a:pt x="7" y="2"/>
                  </a:lnTo>
                  <a:lnTo>
                    <a:pt x="7" y="37"/>
                  </a:lnTo>
                  <a:lnTo>
                    <a:pt x="26" y="37"/>
                  </a:lnTo>
                  <a:lnTo>
                    <a:pt x="26" y="4"/>
                  </a:lnTo>
                  <a:lnTo>
                    <a:pt x="33" y="4"/>
                  </a:lnTo>
                  <a:lnTo>
                    <a:pt x="33" y="37"/>
                  </a:lnTo>
                  <a:lnTo>
                    <a:pt x="53" y="37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1827"/>
            <p:cNvSpPr>
              <a:spLocks/>
            </p:cNvSpPr>
            <p:nvPr/>
          </p:nvSpPr>
          <p:spPr bwMode="auto">
            <a:xfrm>
              <a:off x="2876" y="2928"/>
              <a:ext cx="13" cy="11"/>
            </a:xfrm>
            <a:custGeom>
              <a:avLst/>
              <a:gdLst>
                <a:gd name="T0" fmla="*/ 60 w 60"/>
                <a:gd name="T1" fmla="*/ 29 h 49"/>
                <a:gd name="T2" fmla="*/ 7 w 60"/>
                <a:gd name="T3" fmla="*/ 29 h 49"/>
                <a:gd name="T4" fmla="*/ 7 w 60"/>
                <a:gd name="T5" fmla="*/ 49 h 49"/>
                <a:gd name="T6" fmla="*/ 0 w 60"/>
                <a:gd name="T7" fmla="*/ 49 h 49"/>
                <a:gd name="T8" fmla="*/ 0 w 60"/>
                <a:gd name="T9" fmla="*/ 0 h 49"/>
                <a:gd name="T10" fmla="*/ 7 w 60"/>
                <a:gd name="T11" fmla="*/ 0 h 49"/>
                <a:gd name="T12" fmla="*/ 7 w 60"/>
                <a:gd name="T13" fmla="*/ 20 h 49"/>
                <a:gd name="T14" fmla="*/ 60 w 60"/>
                <a:gd name="T15" fmla="*/ 20 h 49"/>
                <a:gd name="T16" fmla="*/ 60 w 60"/>
                <a:gd name="T17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60" y="29"/>
                  </a:moveTo>
                  <a:lnTo>
                    <a:pt x="7" y="29"/>
                  </a:lnTo>
                  <a:lnTo>
                    <a:pt x="7" y="49"/>
                  </a:lnTo>
                  <a:lnTo>
                    <a:pt x="0" y="49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0"/>
                  </a:lnTo>
                  <a:lnTo>
                    <a:pt x="60" y="20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1828"/>
            <p:cNvSpPr>
              <a:spLocks/>
            </p:cNvSpPr>
            <p:nvPr/>
          </p:nvSpPr>
          <p:spPr bwMode="auto">
            <a:xfrm>
              <a:off x="2884" y="2843"/>
              <a:ext cx="11" cy="15"/>
            </a:xfrm>
            <a:custGeom>
              <a:avLst/>
              <a:gdLst>
                <a:gd name="T0" fmla="*/ 0 w 48"/>
                <a:gd name="T1" fmla="*/ 42 h 63"/>
                <a:gd name="T2" fmla="*/ 8 w 48"/>
                <a:gd name="T3" fmla="*/ 42 h 63"/>
                <a:gd name="T4" fmla="*/ 10 w 48"/>
                <a:gd name="T5" fmla="*/ 49 h 63"/>
                <a:gd name="T6" fmla="*/ 16 w 48"/>
                <a:gd name="T7" fmla="*/ 54 h 63"/>
                <a:gd name="T8" fmla="*/ 26 w 48"/>
                <a:gd name="T9" fmla="*/ 56 h 63"/>
                <a:gd name="T10" fmla="*/ 34 w 48"/>
                <a:gd name="T11" fmla="*/ 54 h 63"/>
                <a:gd name="T12" fmla="*/ 39 w 48"/>
                <a:gd name="T13" fmla="*/ 50 h 63"/>
                <a:gd name="T14" fmla="*/ 41 w 48"/>
                <a:gd name="T15" fmla="*/ 45 h 63"/>
                <a:gd name="T16" fmla="*/ 39 w 48"/>
                <a:gd name="T17" fmla="*/ 40 h 63"/>
                <a:gd name="T18" fmla="*/ 34 w 48"/>
                <a:gd name="T19" fmla="*/ 37 h 63"/>
                <a:gd name="T20" fmla="*/ 23 w 48"/>
                <a:gd name="T21" fmla="*/ 34 h 63"/>
                <a:gd name="T22" fmla="*/ 11 w 48"/>
                <a:gd name="T23" fmla="*/ 30 h 63"/>
                <a:gd name="T24" fmla="*/ 5 w 48"/>
                <a:gd name="T25" fmla="*/ 24 h 63"/>
                <a:gd name="T26" fmla="*/ 2 w 48"/>
                <a:gd name="T27" fmla="*/ 17 h 63"/>
                <a:gd name="T28" fmla="*/ 5 w 48"/>
                <a:gd name="T29" fmla="*/ 8 h 63"/>
                <a:gd name="T30" fmla="*/ 13 w 48"/>
                <a:gd name="T31" fmla="*/ 2 h 63"/>
                <a:gd name="T32" fmla="*/ 24 w 48"/>
                <a:gd name="T33" fmla="*/ 0 h 63"/>
                <a:gd name="T34" fmla="*/ 36 w 48"/>
                <a:gd name="T35" fmla="*/ 2 h 63"/>
                <a:gd name="T36" fmla="*/ 44 w 48"/>
                <a:gd name="T37" fmla="*/ 9 h 63"/>
                <a:gd name="T38" fmla="*/ 47 w 48"/>
                <a:gd name="T39" fmla="*/ 18 h 63"/>
                <a:gd name="T40" fmla="*/ 39 w 48"/>
                <a:gd name="T41" fmla="*/ 19 h 63"/>
                <a:gd name="T42" fmla="*/ 35 w 48"/>
                <a:gd name="T43" fmla="*/ 10 h 63"/>
                <a:gd name="T44" fmla="*/ 24 w 48"/>
                <a:gd name="T45" fmla="*/ 7 h 63"/>
                <a:gd name="T46" fmla="*/ 13 w 48"/>
                <a:gd name="T47" fmla="*/ 10 h 63"/>
                <a:gd name="T48" fmla="*/ 10 w 48"/>
                <a:gd name="T49" fmla="*/ 16 h 63"/>
                <a:gd name="T50" fmla="*/ 13 w 48"/>
                <a:gd name="T51" fmla="*/ 22 h 63"/>
                <a:gd name="T52" fmla="*/ 25 w 48"/>
                <a:gd name="T53" fmla="*/ 26 h 63"/>
                <a:gd name="T54" fmla="*/ 38 w 48"/>
                <a:gd name="T55" fmla="*/ 30 h 63"/>
                <a:gd name="T56" fmla="*/ 46 w 48"/>
                <a:gd name="T57" fmla="*/ 36 h 63"/>
                <a:gd name="T58" fmla="*/ 48 w 48"/>
                <a:gd name="T59" fmla="*/ 45 h 63"/>
                <a:gd name="T60" fmla="*/ 46 w 48"/>
                <a:gd name="T61" fmla="*/ 54 h 63"/>
                <a:gd name="T62" fmla="*/ 38 w 48"/>
                <a:gd name="T63" fmla="*/ 60 h 63"/>
                <a:gd name="T64" fmla="*/ 26 w 48"/>
                <a:gd name="T65" fmla="*/ 63 h 63"/>
                <a:gd name="T66" fmla="*/ 12 w 48"/>
                <a:gd name="T67" fmla="*/ 60 h 63"/>
                <a:gd name="T68" fmla="*/ 3 w 48"/>
                <a:gd name="T69" fmla="*/ 53 h 63"/>
                <a:gd name="T70" fmla="*/ 0 w 48"/>
                <a:gd name="T71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63">
                  <a:moveTo>
                    <a:pt x="0" y="42"/>
                  </a:moveTo>
                  <a:lnTo>
                    <a:pt x="8" y="42"/>
                  </a:lnTo>
                  <a:cubicBezTo>
                    <a:pt x="8" y="45"/>
                    <a:pt x="9" y="47"/>
                    <a:pt x="10" y="49"/>
                  </a:cubicBezTo>
                  <a:cubicBezTo>
                    <a:pt x="11" y="51"/>
                    <a:pt x="14" y="53"/>
                    <a:pt x="16" y="54"/>
                  </a:cubicBezTo>
                  <a:cubicBezTo>
                    <a:pt x="19" y="55"/>
                    <a:pt x="22" y="56"/>
                    <a:pt x="26" y="56"/>
                  </a:cubicBezTo>
                  <a:cubicBezTo>
                    <a:pt x="29" y="56"/>
                    <a:pt x="31" y="55"/>
                    <a:pt x="34" y="54"/>
                  </a:cubicBezTo>
                  <a:cubicBezTo>
                    <a:pt x="36" y="53"/>
                    <a:pt x="38" y="52"/>
                    <a:pt x="39" y="50"/>
                  </a:cubicBezTo>
                  <a:cubicBezTo>
                    <a:pt x="40" y="49"/>
                    <a:pt x="41" y="47"/>
                    <a:pt x="41" y="45"/>
                  </a:cubicBezTo>
                  <a:cubicBezTo>
                    <a:pt x="41" y="43"/>
                    <a:pt x="40" y="42"/>
                    <a:pt x="39" y="40"/>
                  </a:cubicBezTo>
                  <a:cubicBezTo>
                    <a:pt x="38" y="39"/>
                    <a:pt x="36" y="38"/>
                    <a:pt x="34" y="37"/>
                  </a:cubicBezTo>
                  <a:cubicBezTo>
                    <a:pt x="32" y="36"/>
                    <a:pt x="28" y="35"/>
                    <a:pt x="23" y="34"/>
                  </a:cubicBezTo>
                  <a:cubicBezTo>
                    <a:pt x="17" y="32"/>
                    <a:pt x="13" y="31"/>
                    <a:pt x="11" y="30"/>
                  </a:cubicBezTo>
                  <a:cubicBezTo>
                    <a:pt x="8" y="28"/>
                    <a:pt x="6" y="27"/>
                    <a:pt x="5" y="24"/>
                  </a:cubicBezTo>
                  <a:cubicBezTo>
                    <a:pt x="3" y="22"/>
                    <a:pt x="2" y="20"/>
                    <a:pt x="2" y="17"/>
                  </a:cubicBezTo>
                  <a:cubicBezTo>
                    <a:pt x="2" y="14"/>
                    <a:pt x="3" y="11"/>
                    <a:pt x="5" y="8"/>
                  </a:cubicBezTo>
                  <a:cubicBezTo>
                    <a:pt x="7" y="5"/>
                    <a:pt x="9" y="3"/>
                    <a:pt x="13" y="2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6" y="2"/>
                  </a:cubicBezTo>
                  <a:cubicBezTo>
                    <a:pt x="39" y="4"/>
                    <a:pt x="42" y="6"/>
                    <a:pt x="44" y="9"/>
                  </a:cubicBezTo>
                  <a:cubicBezTo>
                    <a:pt x="45" y="11"/>
                    <a:pt x="46" y="15"/>
                    <a:pt x="47" y="18"/>
                  </a:cubicBezTo>
                  <a:lnTo>
                    <a:pt x="39" y="19"/>
                  </a:lnTo>
                  <a:cubicBezTo>
                    <a:pt x="38" y="15"/>
                    <a:pt x="37" y="12"/>
                    <a:pt x="35" y="10"/>
                  </a:cubicBezTo>
                  <a:cubicBezTo>
                    <a:pt x="32" y="8"/>
                    <a:pt x="29" y="7"/>
                    <a:pt x="24" y="7"/>
                  </a:cubicBezTo>
                  <a:cubicBezTo>
                    <a:pt x="19" y="7"/>
                    <a:pt x="16" y="8"/>
                    <a:pt x="13" y="10"/>
                  </a:cubicBezTo>
                  <a:cubicBezTo>
                    <a:pt x="11" y="12"/>
                    <a:pt x="10" y="14"/>
                    <a:pt x="10" y="16"/>
                  </a:cubicBezTo>
                  <a:cubicBezTo>
                    <a:pt x="10" y="18"/>
                    <a:pt x="11" y="20"/>
                    <a:pt x="13" y="22"/>
                  </a:cubicBezTo>
                  <a:cubicBezTo>
                    <a:pt x="14" y="23"/>
                    <a:pt x="18" y="24"/>
                    <a:pt x="25" y="26"/>
                  </a:cubicBezTo>
                  <a:cubicBezTo>
                    <a:pt x="31" y="27"/>
                    <a:pt x="36" y="29"/>
                    <a:pt x="38" y="30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8" y="38"/>
                    <a:pt x="48" y="41"/>
                    <a:pt x="48" y="45"/>
                  </a:cubicBezTo>
                  <a:cubicBezTo>
                    <a:pt x="48" y="48"/>
                    <a:pt x="47" y="51"/>
                    <a:pt x="46" y="54"/>
                  </a:cubicBezTo>
                  <a:cubicBezTo>
                    <a:pt x="44" y="57"/>
                    <a:pt x="41" y="59"/>
                    <a:pt x="38" y="60"/>
                  </a:cubicBezTo>
                  <a:cubicBezTo>
                    <a:pt x="34" y="62"/>
                    <a:pt x="30" y="63"/>
                    <a:pt x="26" y="63"/>
                  </a:cubicBezTo>
                  <a:cubicBezTo>
                    <a:pt x="20" y="63"/>
                    <a:pt x="16" y="62"/>
                    <a:pt x="12" y="60"/>
                  </a:cubicBezTo>
                  <a:cubicBezTo>
                    <a:pt x="8" y="59"/>
                    <a:pt x="6" y="56"/>
                    <a:pt x="3" y="53"/>
                  </a:cubicBezTo>
                  <a:cubicBezTo>
                    <a:pt x="1" y="50"/>
                    <a:pt x="0" y="46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1829"/>
            <p:cNvSpPr>
              <a:spLocks noEditPoints="1"/>
            </p:cNvSpPr>
            <p:nvPr/>
          </p:nvSpPr>
          <p:spPr bwMode="auto">
            <a:xfrm>
              <a:off x="2898" y="2843"/>
              <a:ext cx="11" cy="14"/>
            </a:xfrm>
            <a:custGeom>
              <a:avLst/>
              <a:gdLst>
                <a:gd name="T0" fmla="*/ 0 w 51"/>
                <a:gd name="T1" fmla="*/ 61 h 61"/>
                <a:gd name="T2" fmla="*/ 0 w 51"/>
                <a:gd name="T3" fmla="*/ 0 h 61"/>
                <a:gd name="T4" fmla="*/ 21 w 51"/>
                <a:gd name="T5" fmla="*/ 0 h 61"/>
                <a:gd name="T6" fmla="*/ 32 w 51"/>
                <a:gd name="T7" fmla="*/ 1 h 61"/>
                <a:gd name="T8" fmla="*/ 41 w 51"/>
                <a:gd name="T9" fmla="*/ 5 h 61"/>
                <a:gd name="T10" fmla="*/ 48 w 51"/>
                <a:gd name="T11" fmla="*/ 16 h 61"/>
                <a:gd name="T12" fmla="*/ 51 w 51"/>
                <a:gd name="T13" fmla="*/ 30 h 61"/>
                <a:gd name="T14" fmla="*/ 49 w 51"/>
                <a:gd name="T15" fmla="*/ 42 h 61"/>
                <a:gd name="T16" fmla="*/ 45 w 51"/>
                <a:gd name="T17" fmla="*/ 51 h 61"/>
                <a:gd name="T18" fmla="*/ 39 w 51"/>
                <a:gd name="T19" fmla="*/ 57 h 61"/>
                <a:gd name="T20" fmla="*/ 32 w 51"/>
                <a:gd name="T21" fmla="*/ 60 h 61"/>
                <a:gd name="T22" fmla="*/ 22 w 51"/>
                <a:gd name="T23" fmla="*/ 61 h 61"/>
                <a:gd name="T24" fmla="*/ 0 w 51"/>
                <a:gd name="T25" fmla="*/ 61 h 61"/>
                <a:gd name="T26" fmla="*/ 8 w 51"/>
                <a:gd name="T27" fmla="*/ 54 h 61"/>
                <a:gd name="T28" fmla="*/ 21 w 51"/>
                <a:gd name="T29" fmla="*/ 54 h 61"/>
                <a:gd name="T30" fmla="*/ 31 w 51"/>
                <a:gd name="T31" fmla="*/ 52 h 61"/>
                <a:gd name="T32" fmla="*/ 36 w 51"/>
                <a:gd name="T33" fmla="*/ 49 h 61"/>
                <a:gd name="T34" fmla="*/ 41 w 51"/>
                <a:gd name="T35" fmla="*/ 42 h 61"/>
                <a:gd name="T36" fmla="*/ 42 w 51"/>
                <a:gd name="T37" fmla="*/ 30 h 61"/>
                <a:gd name="T38" fmla="*/ 39 w 51"/>
                <a:gd name="T39" fmla="*/ 15 h 61"/>
                <a:gd name="T40" fmla="*/ 32 w 51"/>
                <a:gd name="T41" fmla="*/ 8 h 61"/>
                <a:gd name="T42" fmla="*/ 21 w 51"/>
                <a:gd name="T43" fmla="*/ 7 h 61"/>
                <a:gd name="T44" fmla="*/ 8 w 51"/>
                <a:gd name="T45" fmla="*/ 7 h 61"/>
                <a:gd name="T46" fmla="*/ 8 w 51"/>
                <a:gd name="T4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61">
                  <a:moveTo>
                    <a:pt x="0" y="61"/>
                  </a:moveTo>
                  <a:lnTo>
                    <a:pt x="0" y="0"/>
                  </a:lnTo>
                  <a:lnTo>
                    <a:pt x="21" y="0"/>
                  </a:lnTo>
                  <a:cubicBezTo>
                    <a:pt x="26" y="0"/>
                    <a:pt x="30" y="0"/>
                    <a:pt x="32" y="1"/>
                  </a:cubicBezTo>
                  <a:cubicBezTo>
                    <a:pt x="36" y="2"/>
                    <a:pt x="39" y="3"/>
                    <a:pt x="41" y="5"/>
                  </a:cubicBezTo>
                  <a:cubicBezTo>
                    <a:pt x="44" y="8"/>
                    <a:pt x="47" y="11"/>
                    <a:pt x="48" y="16"/>
                  </a:cubicBezTo>
                  <a:cubicBezTo>
                    <a:pt x="50" y="20"/>
                    <a:pt x="51" y="25"/>
                    <a:pt x="51" y="30"/>
                  </a:cubicBezTo>
                  <a:cubicBezTo>
                    <a:pt x="51" y="35"/>
                    <a:pt x="50" y="39"/>
                    <a:pt x="49" y="42"/>
                  </a:cubicBezTo>
                  <a:cubicBezTo>
                    <a:pt x="48" y="46"/>
                    <a:pt x="47" y="49"/>
                    <a:pt x="45" y="51"/>
                  </a:cubicBezTo>
                  <a:cubicBezTo>
                    <a:pt x="43" y="53"/>
                    <a:pt x="41" y="55"/>
                    <a:pt x="39" y="57"/>
                  </a:cubicBezTo>
                  <a:cubicBezTo>
                    <a:pt x="37" y="58"/>
                    <a:pt x="35" y="59"/>
                    <a:pt x="32" y="60"/>
                  </a:cubicBezTo>
                  <a:cubicBezTo>
                    <a:pt x="29" y="60"/>
                    <a:pt x="26" y="61"/>
                    <a:pt x="22" y="61"/>
                  </a:cubicBezTo>
                  <a:lnTo>
                    <a:pt x="0" y="61"/>
                  </a:lnTo>
                  <a:close/>
                  <a:moveTo>
                    <a:pt x="8" y="54"/>
                  </a:moveTo>
                  <a:lnTo>
                    <a:pt x="21" y="54"/>
                  </a:lnTo>
                  <a:cubicBezTo>
                    <a:pt x="25" y="54"/>
                    <a:pt x="29" y="53"/>
                    <a:pt x="31" y="52"/>
                  </a:cubicBezTo>
                  <a:cubicBezTo>
                    <a:pt x="33" y="52"/>
                    <a:pt x="35" y="51"/>
                    <a:pt x="36" y="49"/>
                  </a:cubicBezTo>
                  <a:cubicBezTo>
                    <a:pt x="38" y="47"/>
                    <a:pt x="40" y="45"/>
                    <a:pt x="41" y="42"/>
                  </a:cubicBezTo>
                  <a:cubicBezTo>
                    <a:pt x="42" y="38"/>
                    <a:pt x="42" y="35"/>
                    <a:pt x="42" y="30"/>
                  </a:cubicBezTo>
                  <a:cubicBezTo>
                    <a:pt x="42" y="24"/>
                    <a:pt x="41" y="19"/>
                    <a:pt x="39" y="15"/>
                  </a:cubicBezTo>
                  <a:cubicBezTo>
                    <a:pt x="37" y="12"/>
                    <a:pt x="35" y="10"/>
                    <a:pt x="32" y="8"/>
                  </a:cubicBezTo>
                  <a:cubicBezTo>
                    <a:pt x="29" y="8"/>
                    <a:pt x="26" y="7"/>
                    <a:pt x="21" y="7"/>
                  </a:cubicBezTo>
                  <a:lnTo>
                    <a:pt x="8" y="7"/>
                  </a:lnTo>
                  <a:lnTo>
                    <a:pt x="8" y="5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1830"/>
            <p:cNvSpPr>
              <a:spLocks noEditPoints="1"/>
            </p:cNvSpPr>
            <p:nvPr/>
          </p:nvSpPr>
          <p:spPr bwMode="auto">
            <a:xfrm>
              <a:off x="2874" y="2886"/>
              <a:ext cx="13" cy="14"/>
            </a:xfrm>
            <a:custGeom>
              <a:avLst/>
              <a:gdLst>
                <a:gd name="T0" fmla="*/ 0 w 58"/>
                <a:gd name="T1" fmla="*/ 33 h 63"/>
                <a:gd name="T2" fmla="*/ 8 w 58"/>
                <a:gd name="T3" fmla="*/ 9 h 63"/>
                <a:gd name="T4" fmla="*/ 29 w 58"/>
                <a:gd name="T5" fmla="*/ 0 h 63"/>
                <a:gd name="T6" fmla="*/ 44 w 58"/>
                <a:gd name="T7" fmla="*/ 4 h 63"/>
                <a:gd name="T8" fmla="*/ 55 w 58"/>
                <a:gd name="T9" fmla="*/ 16 h 63"/>
                <a:gd name="T10" fmla="*/ 58 w 58"/>
                <a:gd name="T11" fmla="*/ 32 h 63"/>
                <a:gd name="T12" fmla="*/ 54 w 58"/>
                <a:gd name="T13" fmla="*/ 48 h 63"/>
                <a:gd name="T14" fmla="*/ 44 w 58"/>
                <a:gd name="T15" fmla="*/ 60 h 63"/>
                <a:gd name="T16" fmla="*/ 29 w 58"/>
                <a:gd name="T17" fmla="*/ 63 h 63"/>
                <a:gd name="T18" fmla="*/ 14 w 58"/>
                <a:gd name="T19" fmla="*/ 59 h 63"/>
                <a:gd name="T20" fmla="*/ 4 w 58"/>
                <a:gd name="T21" fmla="*/ 48 h 63"/>
                <a:gd name="T22" fmla="*/ 0 w 58"/>
                <a:gd name="T23" fmla="*/ 33 h 63"/>
                <a:gd name="T24" fmla="*/ 8 w 58"/>
                <a:gd name="T25" fmla="*/ 33 h 63"/>
                <a:gd name="T26" fmla="*/ 14 w 58"/>
                <a:gd name="T27" fmla="*/ 50 h 63"/>
                <a:gd name="T28" fmla="*/ 29 w 58"/>
                <a:gd name="T29" fmla="*/ 56 h 63"/>
                <a:gd name="T30" fmla="*/ 44 w 58"/>
                <a:gd name="T31" fmla="*/ 50 h 63"/>
                <a:gd name="T32" fmla="*/ 50 w 58"/>
                <a:gd name="T33" fmla="*/ 32 h 63"/>
                <a:gd name="T34" fmla="*/ 47 w 58"/>
                <a:gd name="T35" fmla="*/ 19 h 63"/>
                <a:gd name="T36" fmla="*/ 40 w 58"/>
                <a:gd name="T37" fmla="*/ 10 h 63"/>
                <a:gd name="T38" fmla="*/ 29 w 58"/>
                <a:gd name="T39" fmla="*/ 7 h 63"/>
                <a:gd name="T40" fmla="*/ 14 w 58"/>
                <a:gd name="T41" fmla="*/ 13 h 63"/>
                <a:gd name="T42" fmla="*/ 8 w 58"/>
                <a:gd name="T43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63">
                  <a:moveTo>
                    <a:pt x="0" y="33"/>
                  </a:moveTo>
                  <a:cubicBezTo>
                    <a:pt x="0" y="23"/>
                    <a:pt x="3" y="15"/>
                    <a:pt x="8" y="9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35" y="0"/>
                    <a:pt x="40" y="2"/>
                    <a:pt x="44" y="4"/>
                  </a:cubicBezTo>
                  <a:cubicBezTo>
                    <a:pt x="49" y="7"/>
                    <a:pt x="52" y="11"/>
                    <a:pt x="55" y="16"/>
                  </a:cubicBezTo>
                  <a:cubicBezTo>
                    <a:pt x="57" y="20"/>
                    <a:pt x="58" y="26"/>
                    <a:pt x="58" y="32"/>
                  </a:cubicBezTo>
                  <a:cubicBezTo>
                    <a:pt x="58" y="38"/>
                    <a:pt x="57" y="44"/>
                    <a:pt x="54" y="48"/>
                  </a:cubicBezTo>
                  <a:cubicBezTo>
                    <a:pt x="52" y="53"/>
                    <a:pt x="48" y="57"/>
                    <a:pt x="44" y="60"/>
                  </a:cubicBezTo>
                  <a:cubicBezTo>
                    <a:pt x="39" y="62"/>
                    <a:pt x="34" y="63"/>
                    <a:pt x="29" y="63"/>
                  </a:cubicBezTo>
                  <a:cubicBezTo>
                    <a:pt x="23" y="63"/>
                    <a:pt x="18" y="62"/>
                    <a:pt x="14" y="59"/>
                  </a:cubicBezTo>
                  <a:cubicBezTo>
                    <a:pt x="9" y="56"/>
                    <a:pt x="6" y="53"/>
                    <a:pt x="4" y="48"/>
                  </a:cubicBezTo>
                  <a:cubicBezTo>
                    <a:pt x="1" y="43"/>
                    <a:pt x="0" y="38"/>
                    <a:pt x="0" y="33"/>
                  </a:cubicBezTo>
                  <a:close/>
                  <a:moveTo>
                    <a:pt x="8" y="33"/>
                  </a:moveTo>
                  <a:cubicBezTo>
                    <a:pt x="8" y="40"/>
                    <a:pt x="10" y="46"/>
                    <a:pt x="14" y="50"/>
                  </a:cubicBezTo>
                  <a:cubicBezTo>
                    <a:pt x="18" y="54"/>
                    <a:pt x="23" y="56"/>
                    <a:pt x="29" y="56"/>
                  </a:cubicBezTo>
                  <a:cubicBezTo>
                    <a:pt x="35" y="56"/>
                    <a:pt x="40" y="54"/>
                    <a:pt x="44" y="50"/>
                  </a:cubicBezTo>
                  <a:cubicBezTo>
                    <a:pt x="48" y="46"/>
                    <a:pt x="50" y="40"/>
                    <a:pt x="50" y="32"/>
                  </a:cubicBezTo>
                  <a:cubicBezTo>
                    <a:pt x="50" y="27"/>
                    <a:pt x="49" y="23"/>
                    <a:pt x="47" y="19"/>
                  </a:cubicBezTo>
                  <a:cubicBezTo>
                    <a:pt x="46" y="15"/>
                    <a:pt x="43" y="12"/>
                    <a:pt x="40" y="10"/>
                  </a:cubicBezTo>
                  <a:cubicBezTo>
                    <a:pt x="37" y="8"/>
                    <a:pt x="33" y="7"/>
                    <a:pt x="29" y="7"/>
                  </a:cubicBezTo>
                  <a:cubicBezTo>
                    <a:pt x="23" y="7"/>
                    <a:pt x="19" y="9"/>
                    <a:pt x="14" y="13"/>
                  </a:cubicBezTo>
                  <a:cubicBezTo>
                    <a:pt x="10" y="17"/>
                    <a:pt x="8" y="24"/>
                    <a:pt x="8" y="3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1831"/>
            <p:cNvSpPr>
              <a:spLocks/>
            </p:cNvSpPr>
            <p:nvPr/>
          </p:nvSpPr>
          <p:spPr bwMode="auto">
            <a:xfrm>
              <a:off x="2889" y="2887"/>
              <a:ext cx="11" cy="13"/>
            </a:xfrm>
            <a:custGeom>
              <a:avLst/>
              <a:gdLst>
                <a:gd name="T0" fmla="*/ 0 w 48"/>
                <a:gd name="T1" fmla="*/ 60 h 60"/>
                <a:gd name="T2" fmla="*/ 0 w 48"/>
                <a:gd name="T3" fmla="*/ 0 h 60"/>
                <a:gd name="T4" fmla="*/ 9 w 48"/>
                <a:gd name="T5" fmla="*/ 0 h 60"/>
                <a:gd name="T6" fmla="*/ 40 w 48"/>
                <a:gd name="T7" fmla="*/ 47 h 60"/>
                <a:gd name="T8" fmla="*/ 40 w 48"/>
                <a:gd name="T9" fmla="*/ 0 h 60"/>
                <a:gd name="T10" fmla="*/ 48 w 48"/>
                <a:gd name="T11" fmla="*/ 0 h 60"/>
                <a:gd name="T12" fmla="*/ 48 w 48"/>
                <a:gd name="T13" fmla="*/ 60 h 60"/>
                <a:gd name="T14" fmla="*/ 40 w 48"/>
                <a:gd name="T15" fmla="*/ 60 h 60"/>
                <a:gd name="T16" fmla="*/ 8 w 48"/>
                <a:gd name="T17" fmla="*/ 13 h 60"/>
                <a:gd name="T18" fmla="*/ 8 w 48"/>
                <a:gd name="T19" fmla="*/ 60 h 60"/>
                <a:gd name="T20" fmla="*/ 0 w 48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60">
                  <a:moveTo>
                    <a:pt x="0" y="6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0" y="47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48" y="60"/>
                  </a:lnTo>
                  <a:lnTo>
                    <a:pt x="40" y="60"/>
                  </a:lnTo>
                  <a:lnTo>
                    <a:pt x="8" y="13"/>
                  </a:lnTo>
                  <a:lnTo>
                    <a:pt x="8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832"/>
            <p:cNvSpPr>
              <a:spLocks/>
            </p:cNvSpPr>
            <p:nvPr/>
          </p:nvSpPr>
          <p:spPr bwMode="auto">
            <a:xfrm>
              <a:off x="3464" y="2653"/>
              <a:ext cx="17" cy="20"/>
            </a:xfrm>
            <a:custGeom>
              <a:avLst/>
              <a:gdLst>
                <a:gd name="T0" fmla="*/ 63 w 74"/>
                <a:gd name="T1" fmla="*/ 56 h 87"/>
                <a:gd name="T2" fmla="*/ 74 w 74"/>
                <a:gd name="T3" fmla="*/ 59 h 87"/>
                <a:gd name="T4" fmla="*/ 62 w 74"/>
                <a:gd name="T5" fmla="*/ 80 h 87"/>
                <a:gd name="T6" fmla="*/ 39 w 74"/>
                <a:gd name="T7" fmla="*/ 87 h 87"/>
                <a:gd name="T8" fmla="*/ 17 w 74"/>
                <a:gd name="T9" fmla="*/ 82 h 87"/>
                <a:gd name="T10" fmla="*/ 4 w 74"/>
                <a:gd name="T11" fmla="*/ 65 h 87"/>
                <a:gd name="T12" fmla="*/ 0 w 74"/>
                <a:gd name="T13" fmla="*/ 43 h 87"/>
                <a:gd name="T14" fmla="*/ 5 w 74"/>
                <a:gd name="T15" fmla="*/ 20 h 87"/>
                <a:gd name="T16" fmla="*/ 19 w 74"/>
                <a:gd name="T17" fmla="*/ 5 h 87"/>
                <a:gd name="T18" fmla="*/ 40 w 74"/>
                <a:gd name="T19" fmla="*/ 0 h 87"/>
                <a:gd name="T20" fmla="*/ 61 w 74"/>
                <a:gd name="T21" fmla="*/ 6 h 87"/>
                <a:gd name="T22" fmla="*/ 73 w 74"/>
                <a:gd name="T23" fmla="*/ 24 h 87"/>
                <a:gd name="T24" fmla="*/ 62 w 74"/>
                <a:gd name="T25" fmla="*/ 27 h 87"/>
                <a:gd name="T26" fmla="*/ 53 w 74"/>
                <a:gd name="T27" fmla="*/ 14 h 87"/>
                <a:gd name="T28" fmla="*/ 39 w 74"/>
                <a:gd name="T29" fmla="*/ 9 h 87"/>
                <a:gd name="T30" fmla="*/ 23 w 74"/>
                <a:gd name="T31" fmla="*/ 14 h 87"/>
                <a:gd name="T32" fmla="*/ 14 w 74"/>
                <a:gd name="T33" fmla="*/ 27 h 87"/>
                <a:gd name="T34" fmla="*/ 11 w 74"/>
                <a:gd name="T35" fmla="*/ 43 h 87"/>
                <a:gd name="T36" fmla="*/ 14 w 74"/>
                <a:gd name="T37" fmla="*/ 62 h 87"/>
                <a:gd name="T38" fmla="*/ 24 w 74"/>
                <a:gd name="T39" fmla="*/ 74 h 87"/>
                <a:gd name="T40" fmla="*/ 38 w 74"/>
                <a:gd name="T41" fmla="*/ 78 h 87"/>
                <a:gd name="T42" fmla="*/ 54 w 74"/>
                <a:gd name="T43" fmla="*/ 72 h 87"/>
                <a:gd name="T44" fmla="*/ 63 w 74"/>
                <a:gd name="T45" fmla="*/ 5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87">
                  <a:moveTo>
                    <a:pt x="63" y="56"/>
                  </a:moveTo>
                  <a:lnTo>
                    <a:pt x="74" y="59"/>
                  </a:lnTo>
                  <a:cubicBezTo>
                    <a:pt x="72" y="68"/>
                    <a:pt x="68" y="75"/>
                    <a:pt x="62" y="80"/>
                  </a:cubicBezTo>
                  <a:cubicBezTo>
                    <a:pt x="56" y="85"/>
                    <a:pt x="48" y="87"/>
                    <a:pt x="39" y="87"/>
                  </a:cubicBezTo>
                  <a:cubicBezTo>
                    <a:pt x="30" y="87"/>
                    <a:pt x="23" y="85"/>
                    <a:pt x="17" y="82"/>
                  </a:cubicBezTo>
                  <a:cubicBezTo>
                    <a:pt x="11" y="78"/>
                    <a:pt x="7" y="73"/>
                    <a:pt x="4" y="65"/>
                  </a:cubicBezTo>
                  <a:cubicBezTo>
                    <a:pt x="1" y="58"/>
                    <a:pt x="0" y="51"/>
                    <a:pt x="0" y="43"/>
                  </a:cubicBezTo>
                  <a:cubicBezTo>
                    <a:pt x="0" y="34"/>
                    <a:pt x="1" y="26"/>
                    <a:pt x="5" y="20"/>
                  </a:cubicBezTo>
                  <a:cubicBezTo>
                    <a:pt x="8" y="13"/>
                    <a:pt x="13" y="8"/>
                    <a:pt x="19" y="5"/>
                  </a:cubicBezTo>
                  <a:cubicBezTo>
                    <a:pt x="25" y="2"/>
                    <a:pt x="32" y="0"/>
                    <a:pt x="40" y="0"/>
                  </a:cubicBezTo>
                  <a:cubicBezTo>
                    <a:pt x="48" y="0"/>
                    <a:pt x="55" y="2"/>
                    <a:pt x="61" y="6"/>
                  </a:cubicBezTo>
                  <a:cubicBezTo>
                    <a:pt x="67" y="11"/>
                    <a:pt x="71" y="17"/>
                    <a:pt x="73" y="24"/>
                  </a:cubicBezTo>
                  <a:lnTo>
                    <a:pt x="62" y="27"/>
                  </a:lnTo>
                  <a:cubicBezTo>
                    <a:pt x="60" y="21"/>
                    <a:pt x="57" y="16"/>
                    <a:pt x="53" y="14"/>
                  </a:cubicBezTo>
                  <a:cubicBezTo>
                    <a:pt x="50" y="11"/>
                    <a:pt x="45" y="9"/>
                    <a:pt x="39" y="9"/>
                  </a:cubicBezTo>
                  <a:cubicBezTo>
                    <a:pt x="33" y="9"/>
                    <a:pt x="27" y="11"/>
                    <a:pt x="23" y="14"/>
                  </a:cubicBezTo>
                  <a:cubicBezTo>
                    <a:pt x="19" y="17"/>
                    <a:pt x="16" y="21"/>
                    <a:pt x="14" y="27"/>
                  </a:cubicBezTo>
                  <a:cubicBezTo>
                    <a:pt x="12" y="32"/>
                    <a:pt x="11" y="37"/>
                    <a:pt x="11" y="43"/>
                  </a:cubicBezTo>
                  <a:cubicBezTo>
                    <a:pt x="11" y="50"/>
                    <a:pt x="12" y="56"/>
                    <a:pt x="14" y="62"/>
                  </a:cubicBezTo>
                  <a:cubicBezTo>
                    <a:pt x="16" y="67"/>
                    <a:pt x="20" y="71"/>
                    <a:pt x="24" y="74"/>
                  </a:cubicBezTo>
                  <a:cubicBezTo>
                    <a:pt x="29" y="76"/>
                    <a:pt x="33" y="78"/>
                    <a:pt x="38" y="78"/>
                  </a:cubicBezTo>
                  <a:cubicBezTo>
                    <a:pt x="45" y="78"/>
                    <a:pt x="50" y="76"/>
                    <a:pt x="54" y="72"/>
                  </a:cubicBezTo>
                  <a:cubicBezTo>
                    <a:pt x="59" y="69"/>
                    <a:pt x="62" y="63"/>
                    <a:pt x="63" y="5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833"/>
            <p:cNvSpPr>
              <a:spLocks noEditPoints="1"/>
            </p:cNvSpPr>
            <p:nvPr/>
          </p:nvSpPr>
          <p:spPr bwMode="auto">
            <a:xfrm>
              <a:off x="3484" y="2653"/>
              <a:ext cx="18" cy="20"/>
            </a:xfrm>
            <a:custGeom>
              <a:avLst/>
              <a:gdLst>
                <a:gd name="T0" fmla="*/ 0 w 80"/>
                <a:gd name="T1" fmla="*/ 45 h 87"/>
                <a:gd name="T2" fmla="*/ 11 w 80"/>
                <a:gd name="T3" fmla="*/ 12 h 87"/>
                <a:gd name="T4" fmla="*/ 40 w 80"/>
                <a:gd name="T5" fmla="*/ 0 h 87"/>
                <a:gd name="T6" fmla="*/ 61 w 80"/>
                <a:gd name="T7" fmla="*/ 5 h 87"/>
                <a:gd name="T8" fmla="*/ 75 w 80"/>
                <a:gd name="T9" fmla="*/ 21 h 87"/>
                <a:gd name="T10" fmla="*/ 80 w 80"/>
                <a:gd name="T11" fmla="*/ 44 h 87"/>
                <a:gd name="T12" fmla="*/ 75 w 80"/>
                <a:gd name="T13" fmla="*/ 67 h 87"/>
                <a:gd name="T14" fmla="*/ 61 w 80"/>
                <a:gd name="T15" fmla="*/ 82 h 87"/>
                <a:gd name="T16" fmla="*/ 40 w 80"/>
                <a:gd name="T17" fmla="*/ 87 h 87"/>
                <a:gd name="T18" fmla="*/ 19 w 80"/>
                <a:gd name="T19" fmla="*/ 81 h 87"/>
                <a:gd name="T20" fmla="*/ 5 w 80"/>
                <a:gd name="T21" fmla="*/ 66 h 87"/>
                <a:gd name="T22" fmla="*/ 0 w 80"/>
                <a:gd name="T23" fmla="*/ 45 h 87"/>
                <a:gd name="T24" fmla="*/ 11 w 80"/>
                <a:gd name="T25" fmla="*/ 45 h 87"/>
                <a:gd name="T26" fmla="*/ 19 w 80"/>
                <a:gd name="T27" fmla="*/ 69 h 87"/>
                <a:gd name="T28" fmla="*/ 40 w 80"/>
                <a:gd name="T29" fmla="*/ 78 h 87"/>
                <a:gd name="T30" fmla="*/ 61 w 80"/>
                <a:gd name="T31" fmla="*/ 69 h 87"/>
                <a:gd name="T32" fmla="*/ 69 w 80"/>
                <a:gd name="T33" fmla="*/ 44 h 87"/>
                <a:gd name="T34" fmla="*/ 65 w 80"/>
                <a:gd name="T35" fmla="*/ 26 h 87"/>
                <a:gd name="T36" fmla="*/ 55 w 80"/>
                <a:gd name="T37" fmla="*/ 14 h 87"/>
                <a:gd name="T38" fmla="*/ 40 w 80"/>
                <a:gd name="T39" fmla="*/ 9 h 87"/>
                <a:gd name="T40" fmla="*/ 20 w 80"/>
                <a:gd name="T41" fmla="*/ 18 h 87"/>
                <a:gd name="T42" fmla="*/ 11 w 80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7">
                  <a:moveTo>
                    <a:pt x="0" y="45"/>
                  </a:moveTo>
                  <a:cubicBezTo>
                    <a:pt x="0" y="31"/>
                    <a:pt x="3" y="20"/>
                    <a:pt x="11" y="12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8" y="0"/>
                    <a:pt x="55" y="2"/>
                    <a:pt x="61" y="5"/>
                  </a:cubicBezTo>
                  <a:cubicBezTo>
                    <a:pt x="67" y="9"/>
                    <a:pt x="72" y="14"/>
                    <a:pt x="75" y="21"/>
                  </a:cubicBezTo>
                  <a:cubicBezTo>
                    <a:pt x="79" y="28"/>
                    <a:pt x="80" y="35"/>
                    <a:pt x="80" y="44"/>
                  </a:cubicBezTo>
                  <a:cubicBezTo>
                    <a:pt x="80" y="52"/>
                    <a:pt x="79" y="60"/>
                    <a:pt x="75" y="67"/>
                  </a:cubicBezTo>
                  <a:cubicBezTo>
                    <a:pt x="72" y="73"/>
                    <a:pt x="67" y="78"/>
                    <a:pt x="61" y="82"/>
                  </a:cubicBezTo>
                  <a:cubicBezTo>
                    <a:pt x="54" y="85"/>
                    <a:pt x="47" y="87"/>
                    <a:pt x="40" y="87"/>
                  </a:cubicBezTo>
                  <a:cubicBezTo>
                    <a:pt x="32" y="87"/>
                    <a:pt x="25" y="85"/>
                    <a:pt x="19" y="81"/>
                  </a:cubicBezTo>
                  <a:cubicBezTo>
                    <a:pt x="12" y="78"/>
                    <a:pt x="8" y="72"/>
                    <a:pt x="5" y="66"/>
                  </a:cubicBezTo>
                  <a:cubicBezTo>
                    <a:pt x="1" y="59"/>
                    <a:pt x="0" y="52"/>
                    <a:pt x="0" y="45"/>
                  </a:cubicBezTo>
                  <a:close/>
                  <a:moveTo>
                    <a:pt x="11" y="45"/>
                  </a:moveTo>
                  <a:cubicBezTo>
                    <a:pt x="11" y="55"/>
                    <a:pt x="14" y="63"/>
                    <a:pt x="19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8" y="78"/>
                    <a:pt x="55" y="75"/>
                    <a:pt x="61" y="69"/>
                  </a:cubicBezTo>
                  <a:cubicBezTo>
                    <a:pt x="66" y="63"/>
                    <a:pt x="69" y="54"/>
                    <a:pt x="69" y="44"/>
                  </a:cubicBezTo>
                  <a:cubicBezTo>
                    <a:pt x="69" y="37"/>
                    <a:pt x="68" y="31"/>
                    <a:pt x="65" y="26"/>
                  </a:cubicBezTo>
                  <a:cubicBezTo>
                    <a:pt x="63" y="20"/>
                    <a:pt x="60" y="16"/>
                    <a:pt x="55" y="14"/>
                  </a:cubicBezTo>
                  <a:cubicBezTo>
                    <a:pt x="51" y="11"/>
                    <a:pt x="46" y="9"/>
                    <a:pt x="40" y="9"/>
                  </a:cubicBezTo>
                  <a:cubicBezTo>
                    <a:pt x="32" y="9"/>
                    <a:pt x="25" y="12"/>
                    <a:pt x="20" y="18"/>
                  </a:cubicBezTo>
                  <a:cubicBezTo>
                    <a:pt x="14" y="23"/>
                    <a:pt x="11" y="32"/>
                    <a:pt x="11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834"/>
            <p:cNvSpPr>
              <a:spLocks noChangeArrowheads="1"/>
            </p:cNvSpPr>
            <p:nvPr/>
          </p:nvSpPr>
          <p:spPr bwMode="auto">
            <a:xfrm>
              <a:off x="3506" y="2654"/>
              <a:ext cx="2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835"/>
            <p:cNvSpPr>
              <a:spLocks/>
            </p:cNvSpPr>
            <p:nvPr/>
          </p:nvSpPr>
          <p:spPr bwMode="auto">
            <a:xfrm>
              <a:off x="3512" y="2654"/>
              <a:ext cx="16" cy="19"/>
            </a:xfrm>
            <a:custGeom>
              <a:avLst/>
              <a:gdLst>
                <a:gd name="T0" fmla="*/ 0 w 67"/>
                <a:gd name="T1" fmla="*/ 85 h 85"/>
                <a:gd name="T2" fmla="*/ 0 w 67"/>
                <a:gd name="T3" fmla="*/ 0 h 85"/>
                <a:gd name="T4" fmla="*/ 12 w 67"/>
                <a:gd name="T5" fmla="*/ 0 h 85"/>
                <a:gd name="T6" fmla="*/ 56 w 67"/>
                <a:gd name="T7" fmla="*/ 67 h 85"/>
                <a:gd name="T8" fmla="*/ 56 w 67"/>
                <a:gd name="T9" fmla="*/ 0 h 85"/>
                <a:gd name="T10" fmla="*/ 67 w 67"/>
                <a:gd name="T11" fmla="*/ 0 h 85"/>
                <a:gd name="T12" fmla="*/ 67 w 67"/>
                <a:gd name="T13" fmla="*/ 85 h 85"/>
                <a:gd name="T14" fmla="*/ 55 w 67"/>
                <a:gd name="T15" fmla="*/ 85 h 85"/>
                <a:gd name="T16" fmla="*/ 11 w 67"/>
                <a:gd name="T17" fmla="*/ 18 h 85"/>
                <a:gd name="T18" fmla="*/ 11 w 67"/>
                <a:gd name="T19" fmla="*/ 85 h 85"/>
                <a:gd name="T20" fmla="*/ 0 w 67"/>
                <a:gd name="T2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5">
                  <a:moveTo>
                    <a:pt x="0" y="85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56" y="67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67" y="85"/>
                  </a:lnTo>
                  <a:lnTo>
                    <a:pt x="55" y="85"/>
                  </a:lnTo>
                  <a:lnTo>
                    <a:pt x="11" y="18"/>
                  </a:lnTo>
                  <a:lnTo>
                    <a:pt x="11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836"/>
            <p:cNvSpPr>
              <a:spLocks noEditPoints="1"/>
            </p:cNvSpPr>
            <p:nvPr/>
          </p:nvSpPr>
          <p:spPr bwMode="auto">
            <a:xfrm>
              <a:off x="4960" y="1700"/>
              <a:ext cx="21" cy="14"/>
            </a:xfrm>
            <a:custGeom>
              <a:avLst/>
              <a:gdLst>
                <a:gd name="T0" fmla="*/ 48 w 96"/>
                <a:gd name="T1" fmla="*/ 62 h 62"/>
                <a:gd name="T2" fmla="*/ 21 w 96"/>
                <a:gd name="T3" fmla="*/ 58 h 62"/>
                <a:gd name="T4" fmla="*/ 5 w 96"/>
                <a:gd name="T5" fmla="*/ 48 h 62"/>
                <a:gd name="T6" fmla="*/ 0 w 96"/>
                <a:gd name="T7" fmla="*/ 31 h 62"/>
                <a:gd name="T8" fmla="*/ 3 w 96"/>
                <a:gd name="T9" fmla="*/ 17 h 62"/>
                <a:gd name="T10" fmla="*/ 12 w 96"/>
                <a:gd name="T11" fmla="*/ 8 h 62"/>
                <a:gd name="T12" fmla="*/ 26 w 96"/>
                <a:gd name="T13" fmla="*/ 2 h 62"/>
                <a:gd name="T14" fmla="*/ 48 w 96"/>
                <a:gd name="T15" fmla="*/ 0 h 62"/>
                <a:gd name="T16" fmla="*/ 75 w 96"/>
                <a:gd name="T17" fmla="*/ 3 h 62"/>
                <a:gd name="T18" fmla="*/ 91 w 96"/>
                <a:gd name="T19" fmla="*/ 14 h 62"/>
                <a:gd name="T20" fmla="*/ 96 w 96"/>
                <a:gd name="T21" fmla="*/ 31 h 62"/>
                <a:gd name="T22" fmla="*/ 87 w 96"/>
                <a:gd name="T23" fmla="*/ 52 h 62"/>
                <a:gd name="T24" fmla="*/ 48 w 96"/>
                <a:gd name="T25" fmla="*/ 62 h 62"/>
                <a:gd name="T26" fmla="*/ 48 w 96"/>
                <a:gd name="T27" fmla="*/ 50 h 62"/>
                <a:gd name="T28" fmla="*/ 79 w 96"/>
                <a:gd name="T29" fmla="*/ 44 h 62"/>
                <a:gd name="T30" fmla="*/ 87 w 96"/>
                <a:gd name="T31" fmla="*/ 31 h 62"/>
                <a:gd name="T32" fmla="*/ 79 w 96"/>
                <a:gd name="T33" fmla="*/ 17 h 62"/>
                <a:gd name="T34" fmla="*/ 48 w 96"/>
                <a:gd name="T35" fmla="*/ 12 h 62"/>
                <a:gd name="T36" fmla="*/ 17 w 96"/>
                <a:gd name="T37" fmla="*/ 17 h 62"/>
                <a:gd name="T38" fmla="*/ 9 w 96"/>
                <a:gd name="T39" fmla="*/ 31 h 62"/>
                <a:gd name="T40" fmla="*/ 16 w 96"/>
                <a:gd name="T41" fmla="*/ 44 h 62"/>
                <a:gd name="T42" fmla="*/ 48 w 96"/>
                <a:gd name="T4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62">
                  <a:moveTo>
                    <a:pt x="48" y="62"/>
                  </a:moveTo>
                  <a:cubicBezTo>
                    <a:pt x="37" y="62"/>
                    <a:pt x="28" y="61"/>
                    <a:pt x="21" y="58"/>
                  </a:cubicBezTo>
                  <a:cubicBezTo>
                    <a:pt x="14" y="56"/>
                    <a:pt x="9" y="53"/>
                    <a:pt x="5" y="48"/>
                  </a:cubicBezTo>
                  <a:cubicBezTo>
                    <a:pt x="2" y="43"/>
                    <a:pt x="0" y="38"/>
                    <a:pt x="0" y="31"/>
                  </a:cubicBezTo>
                  <a:cubicBezTo>
                    <a:pt x="0" y="26"/>
                    <a:pt x="1" y="21"/>
                    <a:pt x="3" y="17"/>
                  </a:cubicBezTo>
                  <a:cubicBezTo>
                    <a:pt x="5" y="14"/>
                    <a:pt x="8" y="10"/>
                    <a:pt x="12" y="8"/>
                  </a:cubicBezTo>
                  <a:cubicBezTo>
                    <a:pt x="16" y="5"/>
                    <a:pt x="20" y="4"/>
                    <a:pt x="26" y="2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9" y="0"/>
                    <a:pt x="68" y="1"/>
                    <a:pt x="75" y="3"/>
                  </a:cubicBezTo>
                  <a:cubicBezTo>
                    <a:pt x="82" y="6"/>
                    <a:pt x="87" y="9"/>
                    <a:pt x="91" y="14"/>
                  </a:cubicBezTo>
                  <a:cubicBezTo>
                    <a:pt x="95" y="18"/>
                    <a:pt x="96" y="24"/>
                    <a:pt x="96" y="31"/>
                  </a:cubicBezTo>
                  <a:cubicBezTo>
                    <a:pt x="96" y="40"/>
                    <a:pt x="93" y="47"/>
                    <a:pt x="87" y="52"/>
                  </a:cubicBezTo>
                  <a:cubicBezTo>
                    <a:pt x="79" y="59"/>
                    <a:pt x="66" y="62"/>
                    <a:pt x="48" y="62"/>
                  </a:cubicBezTo>
                  <a:close/>
                  <a:moveTo>
                    <a:pt x="48" y="50"/>
                  </a:moveTo>
                  <a:cubicBezTo>
                    <a:pt x="64" y="50"/>
                    <a:pt x="74" y="48"/>
                    <a:pt x="79" y="44"/>
                  </a:cubicBezTo>
                  <a:cubicBezTo>
                    <a:pt x="84" y="41"/>
                    <a:pt x="87" y="36"/>
                    <a:pt x="87" y="31"/>
                  </a:cubicBezTo>
                  <a:cubicBezTo>
                    <a:pt x="87" y="25"/>
                    <a:pt x="84" y="21"/>
                    <a:pt x="79" y="17"/>
                  </a:cubicBezTo>
                  <a:cubicBezTo>
                    <a:pt x="74" y="14"/>
                    <a:pt x="64" y="12"/>
                    <a:pt x="48" y="12"/>
                  </a:cubicBezTo>
                  <a:cubicBezTo>
                    <a:pt x="33" y="12"/>
                    <a:pt x="22" y="14"/>
                    <a:pt x="17" y="17"/>
                  </a:cubicBezTo>
                  <a:cubicBezTo>
                    <a:pt x="12" y="21"/>
                    <a:pt x="9" y="26"/>
                    <a:pt x="9" y="31"/>
                  </a:cubicBezTo>
                  <a:cubicBezTo>
                    <a:pt x="9" y="36"/>
                    <a:pt x="12" y="41"/>
                    <a:pt x="16" y="44"/>
                  </a:cubicBezTo>
                  <a:cubicBezTo>
                    <a:pt x="22" y="48"/>
                    <a:pt x="33" y="50"/>
                    <a:pt x="48" y="5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837"/>
            <p:cNvSpPr>
              <a:spLocks/>
            </p:cNvSpPr>
            <p:nvPr/>
          </p:nvSpPr>
          <p:spPr bwMode="auto">
            <a:xfrm>
              <a:off x="4902" y="1704"/>
              <a:ext cx="21" cy="8"/>
            </a:xfrm>
            <a:custGeom>
              <a:avLst/>
              <a:gdLst>
                <a:gd name="T0" fmla="*/ 95 w 95"/>
                <a:gd name="T1" fmla="*/ 0 h 35"/>
                <a:gd name="T2" fmla="*/ 95 w 95"/>
                <a:gd name="T3" fmla="*/ 12 h 35"/>
                <a:gd name="T4" fmla="*/ 21 w 95"/>
                <a:gd name="T5" fmla="*/ 12 h 35"/>
                <a:gd name="T6" fmla="*/ 29 w 95"/>
                <a:gd name="T7" fmla="*/ 23 h 35"/>
                <a:gd name="T8" fmla="*/ 35 w 95"/>
                <a:gd name="T9" fmla="*/ 35 h 35"/>
                <a:gd name="T10" fmla="*/ 24 w 95"/>
                <a:gd name="T11" fmla="*/ 35 h 35"/>
                <a:gd name="T12" fmla="*/ 12 w 95"/>
                <a:gd name="T13" fmla="*/ 18 h 35"/>
                <a:gd name="T14" fmla="*/ 0 w 95"/>
                <a:gd name="T15" fmla="*/ 7 h 35"/>
                <a:gd name="T16" fmla="*/ 0 w 95"/>
                <a:gd name="T17" fmla="*/ 0 h 35"/>
                <a:gd name="T18" fmla="*/ 95 w 95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35">
                  <a:moveTo>
                    <a:pt x="95" y="0"/>
                  </a:moveTo>
                  <a:lnTo>
                    <a:pt x="95" y="12"/>
                  </a:lnTo>
                  <a:lnTo>
                    <a:pt x="21" y="12"/>
                  </a:lnTo>
                  <a:cubicBezTo>
                    <a:pt x="23" y="14"/>
                    <a:pt x="26" y="18"/>
                    <a:pt x="29" y="23"/>
                  </a:cubicBezTo>
                  <a:cubicBezTo>
                    <a:pt x="32" y="27"/>
                    <a:pt x="34" y="31"/>
                    <a:pt x="35" y="35"/>
                  </a:cubicBezTo>
                  <a:lnTo>
                    <a:pt x="24" y="35"/>
                  </a:lnTo>
                  <a:cubicBezTo>
                    <a:pt x="21" y="28"/>
                    <a:pt x="17" y="23"/>
                    <a:pt x="12" y="18"/>
                  </a:cubicBezTo>
                  <a:cubicBezTo>
                    <a:pt x="8" y="13"/>
                    <a:pt x="4" y="9"/>
                    <a:pt x="0" y="7"/>
                  </a:cubicBezTo>
                  <a:lnTo>
                    <a:pt x="0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838"/>
            <p:cNvSpPr>
              <a:spLocks/>
            </p:cNvSpPr>
            <p:nvPr/>
          </p:nvSpPr>
          <p:spPr bwMode="auto">
            <a:xfrm>
              <a:off x="4902" y="1778"/>
              <a:ext cx="21" cy="17"/>
            </a:xfrm>
            <a:custGeom>
              <a:avLst/>
              <a:gdLst>
                <a:gd name="T0" fmla="*/ 95 w 95"/>
                <a:gd name="T1" fmla="*/ 44 h 75"/>
                <a:gd name="T2" fmla="*/ 11 w 95"/>
                <a:gd name="T3" fmla="*/ 44 h 75"/>
                <a:gd name="T4" fmla="*/ 11 w 95"/>
                <a:gd name="T5" fmla="*/ 75 h 75"/>
                <a:gd name="T6" fmla="*/ 0 w 95"/>
                <a:gd name="T7" fmla="*/ 75 h 75"/>
                <a:gd name="T8" fmla="*/ 0 w 95"/>
                <a:gd name="T9" fmla="*/ 0 h 75"/>
                <a:gd name="T10" fmla="*/ 11 w 95"/>
                <a:gd name="T11" fmla="*/ 0 h 75"/>
                <a:gd name="T12" fmla="*/ 11 w 95"/>
                <a:gd name="T13" fmla="*/ 31 h 75"/>
                <a:gd name="T14" fmla="*/ 95 w 95"/>
                <a:gd name="T15" fmla="*/ 31 h 75"/>
                <a:gd name="T16" fmla="*/ 95 w 95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75">
                  <a:moveTo>
                    <a:pt x="95" y="44"/>
                  </a:moveTo>
                  <a:lnTo>
                    <a:pt x="11" y="44"/>
                  </a:lnTo>
                  <a:lnTo>
                    <a:pt x="11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1"/>
                  </a:lnTo>
                  <a:lnTo>
                    <a:pt x="95" y="31"/>
                  </a:lnTo>
                  <a:lnTo>
                    <a:pt x="95" y="4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839"/>
            <p:cNvSpPr>
              <a:spLocks/>
            </p:cNvSpPr>
            <p:nvPr/>
          </p:nvSpPr>
          <p:spPr bwMode="auto">
            <a:xfrm>
              <a:off x="4902" y="1758"/>
              <a:ext cx="21" cy="19"/>
            </a:xfrm>
            <a:custGeom>
              <a:avLst/>
              <a:gdLst>
                <a:gd name="T0" fmla="*/ 95 w 95"/>
                <a:gd name="T1" fmla="*/ 87 h 87"/>
                <a:gd name="T2" fmla="*/ 46 w 95"/>
                <a:gd name="T3" fmla="*/ 50 h 87"/>
                <a:gd name="T4" fmla="*/ 0 w 95"/>
                <a:gd name="T5" fmla="*/ 82 h 87"/>
                <a:gd name="T6" fmla="*/ 0 w 95"/>
                <a:gd name="T7" fmla="*/ 67 h 87"/>
                <a:gd name="T8" fmla="*/ 25 w 95"/>
                <a:gd name="T9" fmla="*/ 50 h 87"/>
                <a:gd name="T10" fmla="*/ 36 w 95"/>
                <a:gd name="T11" fmla="*/ 43 h 87"/>
                <a:gd name="T12" fmla="*/ 25 w 95"/>
                <a:gd name="T13" fmla="*/ 35 h 87"/>
                <a:gd name="T14" fmla="*/ 0 w 95"/>
                <a:gd name="T15" fmla="*/ 16 h 87"/>
                <a:gd name="T16" fmla="*/ 0 w 95"/>
                <a:gd name="T17" fmla="*/ 2 h 87"/>
                <a:gd name="T18" fmla="*/ 45 w 95"/>
                <a:gd name="T19" fmla="*/ 36 h 87"/>
                <a:gd name="T20" fmla="*/ 95 w 95"/>
                <a:gd name="T21" fmla="*/ 0 h 87"/>
                <a:gd name="T22" fmla="*/ 95 w 95"/>
                <a:gd name="T23" fmla="*/ 15 h 87"/>
                <a:gd name="T24" fmla="*/ 61 w 95"/>
                <a:gd name="T25" fmla="*/ 39 h 87"/>
                <a:gd name="T26" fmla="*/ 55 w 95"/>
                <a:gd name="T27" fmla="*/ 43 h 87"/>
                <a:gd name="T28" fmla="*/ 62 w 95"/>
                <a:gd name="T29" fmla="*/ 48 h 87"/>
                <a:gd name="T30" fmla="*/ 95 w 95"/>
                <a:gd name="T31" fmla="*/ 72 h 87"/>
                <a:gd name="T32" fmla="*/ 95 w 95"/>
                <a:gd name="T3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87">
                  <a:moveTo>
                    <a:pt x="95" y="87"/>
                  </a:moveTo>
                  <a:lnTo>
                    <a:pt x="46" y="50"/>
                  </a:lnTo>
                  <a:lnTo>
                    <a:pt x="0" y="82"/>
                  </a:lnTo>
                  <a:lnTo>
                    <a:pt x="0" y="67"/>
                  </a:lnTo>
                  <a:lnTo>
                    <a:pt x="25" y="50"/>
                  </a:lnTo>
                  <a:cubicBezTo>
                    <a:pt x="30" y="47"/>
                    <a:pt x="33" y="44"/>
                    <a:pt x="36" y="43"/>
                  </a:cubicBezTo>
                  <a:cubicBezTo>
                    <a:pt x="33" y="40"/>
                    <a:pt x="29" y="38"/>
                    <a:pt x="25" y="35"/>
                  </a:cubicBezTo>
                  <a:lnTo>
                    <a:pt x="0" y="16"/>
                  </a:lnTo>
                  <a:lnTo>
                    <a:pt x="0" y="2"/>
                  </a:lnTo>
                  <a:lnTo>
                    <a:pt x="45" y="36"/>
                  </a:lnTo>
                  <a:lnTo>
                    <a:pt x="95" y="0"/>
                  </a:lnTo>
                  <a:lnTo>
                    <a:pt x="95" y="15"/>
                  </a:lnTo>
                  <a:lnTo>
                    <a:pt x="61" y="39"/>
                  </a:lnTo>
                  <a:cubicBezTo>
                    <a:pt x="59" y="41"/>
                    <a:pt x="57" y="42"/>
                    <a:pt x="55" y="43"/>
                  </a:cubicBezTo>
                  <a:cubicBezTo>
                    <a:pt x="58" y="45"/>
                    <a:pt x="61" y="47"/>
                    <a:pt x="62" y="48"/>
                  </a:cubicBezTo>
                  <a:lnTo>
                    <a:pt x="95" y="72"/>
                  </a:lnTo>
                  <a:lnTo>
                    <a:pt x="95" y="8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40"/>
            <p:cNvSpPr>
              <a:spLocks noEditPoints="1"/>
            </p:cNvSpPr>
            <p:nvPr/>
          </p:nvSpPr>
          <p:spPr bwMode="auto">
            <a:xfrm>
              <a:off x="4960" y="1774"/>
              <a:ext cx="21" cy="20"/>
            </a:xfrm>
            <a:custGeom>
              <a:avLst/>
              <a:gdLst>
                <a:gd name="T0" fmla="*/ 95 w 95"/>
                <a:gd name="T1" fmla="*/ 84 h 84"/>
                <a:gd name="T2" fmla="*/ 0 w 95"/>
                <a:gd name="T3" fmla="*/ 84 h 84"/>
                <a:gd name="T4" fmla="*/ 0 w 95"/>
                <a:gd name="T5" fmla="*/ 42 h 84"/>
                <a:gd name="T6" fmla="*/ 3 w 95"/>
                <a:gd name="T7" fmla="*/ 22 h 84"/>
                <a:gd name="T8" fmla="*/ 12 w 95"/>
                <a:gd name="T9" fmla="*/ 12 h 84"/>
                <a:gd name="T10" fmla="*/ 26 w 95"/>
                <a:gd name="T11" fmla="*/ 8 h 84"/>
                <a:gd name="T12" fmla="*/ 43 w 95"/>
                <a:gd name="T13" fmla="*/ 15 h 84"/>
                <a:gd name="T14" fmla="*/ 52 w 95"/>
                <a:gd name="T15" fmla="*/ 35 h 84"/>
                <a:gd name="T16" fmla="*/ 57 w 95"/>
                <a:gd name="T17" fmla="*/ 27 h 84"/>
                <a:gd name="T18" fmla="*/ 69 w 95"/>
                <a:gd name="T19" fmla="*/ 17 h 84"/>
                <a:gd name="T20" fmla="*/ 95 w 95"/>
                <a:gd name="T21" fmla="*/ 0 h 84"/>
                <a:gd name="T22" fmla="*/ 95 w 95"/>
                <a:gd name="T23" fmla="*/ 16 h 84"/>
                <a:gd name="T24" fmla="*/ 75 w 95"/>
                <a:gd name="T25" fmla="*/ 29 h 84"/>
                <a:gd name="T26" fmla="*/ 62 w 95"/>
                <a:gd name="T27" fmla="*/ 38 h 84"/>
                <a:gd name="T28" fmla="*/ 56 w 95"/>
                <a:gd name="T29" fmla="*/ 44 h 84"/>
                <a:gd name="T30" fmla="*/ 53 w 95"/>
                <a:gd name="T31" fmla="*/ 50 h 84"/>
                <a:gd name="T32" fmla="*/ 53 w 95"/>
                <a:gd name="T33" fmla="*/ 57 h 84"/>
                <a:gd name="T34" fmla="*/ 53 w 95"/>
                <a:gd name="T35" fmla="*/ 71 h 84"/>
                <a:gd name="T36" fmla="*/ 95 w 95"/>
                <a:gd name="T37" fmla="*/ 71 h 84"/>
                <a:gd name="T38" fmla="*/ 95 w 95"/>
                <a:gd name="T39" fmla="*/ 84 h 84"/>
                <a:gd name="T40" fmla="*/ 42 w 95"/>
                <a:gd name="T41" fmla="*/ 71 h 84"/>
                <a:gd name="T42" fmla="*/ 42 w 95"/>
                <a:gd name="T43" fmla="*/ 44 h 84"/>
                <a:gd name="T44" fmla="*/ 40 w 95"/>
                <a:gd name="T45" fmla="*/ 31 h 84"/>
                <a:gd name="T46" fmla="*/ 35 w 95"/>
                <a:gd name="T47" fmla="*/ 23 h 84"/>
                <a:gd name="T48" fmla="*/ 26 w 95"/>
                <a:gd name="T49" fmla="*/ 21 h 84"/>
                <a:gd name="T50" fmla="*/ 15 w 95"/>
                <a:gd name="T51" fmla="*/ 26 h 84"/>
                <a:gd name="T52" fmla="*/ 11 w 95"/>
                <a:gd name="T53" fmla="*/ 41 h 84"/>
                <a:gd name="T54" fmla="*/ 11 w 95"/>
                <a:gd name="T55" fmla="*/ 71 h 84"/>
                <a:gd name="T56" fmla="*/ 42 w 95"/>
                <a:gd name="T5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" h="84">
                  <a:moveTo>
                    <a:pt x="95" y="84"/>
                  </a:moveTo>
                  <a:lnTo>
                    <a:pt x="0" y="84"/>
                  </a:lnTo>
                  <a:lnTo>
                    <a:pt x="0" y="42"/>
                  </a:lnTo>
                  <a:cubicBezTo>
                    <a:pt x="0" y="33"/>
                    <a:pt x="1" y="27"/>
                    <a:pt x="3" y="22"/>
                  </a:cubicBezTo>
                  <a:cubicBezTo>
                    <a:pt x="4" y="18"/>
                    <a:pt x="7" y="15"/>
                    <a:pt x="12" y="12"/>
                  </a:cubicBezTo>
                  <a:cubicBezTo>
                    <a:pt x="16" y="9"/>
                    <a:pt x="21" y="8"/>
                    <a:pt x="26" y="8"/>
                  </a:cubicBezTo>
                  <a:cubicBezTo>
                    <a:pt x="33" y="8"/>
                    <a:pt x="38" y="10"/>
                    <a:pt x="43" y="15"/>
                  </a:cubicBezTo>
                  <a:cubicBezTo>
                    <a:pt x="48" y="19"/>
                    <a:pt x="51" y="26"/>
                    <a:pt x="52" y="35"/>
                  </a:cubicBezTo>
                  <a:cubicBezTo>
                    <a:pt x="53" y="31"/>
                    <a:pt x="55" y="29"/>
                    <a:pt x="57" y="27"/>
                  </a:cubicBezTo>
                  <a:cubicBezTo>
                    <a:pt x="60" y="23"/>
                    <a:pt x="64" y="20"/>
                    <a:pt x="69" y="17"/>
                  </a:cubicBezTo>
                  <a:lnTo>
                    <a:pt x="95" y="0"/>
                  </a:lnTo>
                  <a:lnTo>
                    <a:pt x="95" y="16"/>
                  </a:lnTo>
                  <a:lnTo>
                    <a:pt x="75" y="29"/>
                  </a:lnTo>
                  <a:cubicBezTo>
                    <a:pt x="69" y="32"/>
                    <a:pt x="65" y="35"/>
                    <a:pt x="62" y="38"/>
                  </a:cubicBezTo>
                  <a:cubicBezTo>
                    <a:pt x="59" y="40"/>
                    <a:pt x="57" y="42"/>
                    <a:pt x="56" y="44"/>
                  </a:cubicBezTo>
                  <a:cubicBezTo>
                    <a:pt x="55" y="46"/>
                    <a:pt x="54" y="48"/>
                    <a:pt x="53" y="50"/>
                  </a:cubicBezTo>
                  <a:cubicBezTo>
                    <a:pt x="53" y="51"/>
                    <a:pt x="53" y="53"/>
                    <a:pt x="53" y="57"/>
                  </a:cubicBezTo>
                  <a:lnTo>
                    <a:pt x="53" y="71"/>
                  </a:lnTo>
                  <a:lnTo>
                    <a:pt x="95" y="71"/>
                  </a:lnTo>
                  <a:lnTo>
                    <a:pt x="95" y="84"/>
                  </a:lnTo>
                  <a:close/>
                  <a:moveTo>
                    <a:pt x="42" y="71"/>
                  </a:moveTo>
                  <a:lnTo>
                    <a:pt x="42" y="44"/>
                  </a:lnTo>
                  <a:cubicBezTo>
                    <a:pt x="42" y="39"/>
                    <a:pt x="41" y="34"/>
                    <a:pt x="40" y="31"/>
                  </a:cubicBezTo>
                  <a:cubicBezTo>
                    <a:pt x="39" y="28"/>
                    <a:pt x="37" y="25"/>
                    <a:pt x="35" y="23"/>
                  </a:cubicBezTo>
                  <a:cubicBezTo>
                    <a:pt x="32" y="22"/>
                    <a:pt x="29" y="21"/>
                    <a:pt x="26" y="21"/>
                  </a:cubicBezTo>
                  <a:cubicBezTo>
                    <a:pt x="22" y="21"/>
                    <a:pt x="18" y="23"/>
                    <a:pt x="15" y="26"/>
                  </a:cubicBezTo>
                  <a:cubicBezTo>
                    <a:pt x="12" y="29"/>
                    <a:pt x="11" y="34"/>
                    <a:pt x="11" y="41"/>
                  </a:cubicBezTo>
                  <a:lnTo>
                    <a:pt x="11" y="71"/>
                  </a:lnTo>
                  <a:lnTo>
                    <a:pt x="42" y="7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841"/>
            <p:cNvSpPr>
              <a:spLocks/>
            </p:cNvSpPr>
            <p:nvPr/>
          </p:nvSpPr>
          <p:spPr bwMode="auto">
            <a:xfrm>
              <a:off x="4960" y="1754"/>
              <a:ext cx="21" cy="20"/>
            </a:xfrm>
            <a:custGeom>
              <a:avLst/>
              <a:gdLst>
                <a:gd name="T0" fmla="*/ 95 w 95"/>
                <a:gd name="T1" fmla="*/ 87 h 87"/>
                <a:gd name="T2" fmla="*/ 46 w 95"/>
                <a:gd name="T3" fmla="*/ 50 h 87"/>
                <a:gd name="T4" fmla="*/ 0 w 95"/>
                <a:gd name="T5" fmla="*/ 83 h 87"/>
                <a:gd name="T6" fmla="*/ 0 w 95"/>
                <a:gd name="T7" fmla="*/ 68 h 87"/>
                <a:gd name="T8" fmla="*/ 24 w 95"/>
                <a:gd name="T9" fmla="*/ 50 h 87"/>
                <a:gd name="T10" fmla="*/ 36 w 95"/>
                <a:gd name="T11" fmla="*/ 43 h 87"/>
                <a:gd name="T12" fmla="*/ 25 w 95"/>
                <a:gd name="T13" fmla="*/ 35 h 87"/>
                <a:gd name="T14" fmla="*/ 0 w 95"/>
                <a:gd name="T15" fmla="*/ 16 h 87"/>
                <a:gd name="T16" fmla="*/ 0 w 95"/>
                <a:gd name="T17" fmla="*/ 3 h 87"/>
                <a:gd name="T18" fmla="*/ 45 w 95"/>
                <a:gd name="T19" fmla="*/ 36 h 87"/>
                <a:gd name="T20" fmla="*/ 95 w 95"/>
                <a:gd name="T21" fmla="*/ 0 h 87"/>
                <a:gd name="T22" fmla="*/ 95 w 95"/>
                <a:gd name="T23" fmla="*/ 16 h 87"/>
                <a:gd name="T24" fmla="*/ 61 w 95"/>
                <a:gd name="T25" fmla="*/ 39 h 87"/>
                <a:gd name="T26" fmla="*/ 55 w 95"/>
                <a:gd name="T27" fmla="*/ 44 h 87"/>
                <a:gd name="T28" fmla="*/ 62 w 95"/>
                <a:gd name="T29" fmla="*/ 48 h 87"/>
                <a:gd name="T30" fmla="*/ 95 w 95"/>
                <a:gd name="T31" fmla="*/ 72 h 87"/>
                <a:gd name="T32" fmla="*/ 95 w 95"/>
                <a:gd name="T3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87">
                  <a:moveTo>
                    <a:pt x="95" y="87"/>
                  </a:moveTo>
                  <a:lnTo>
                    <a:pt x="46" y="50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24" y="50"/>
                  </a:lnTo>
                  <a:cubicBezTo>
                    <a:pt x="30" y="47"/>
                    <a:pt x="33" y="44"/>
                    <a:pt x="36" y="43"/>
                  </a:cubicBezTo>
                  <a:cubicBezTo>
                    <a:pt x="33" y="41"/>
                    <a:pt x="29" y="38"/>
                    <a:pt x="25" y="35"/>
                  </a:cubicBezTo>
                  <a:lnTo>
                    <a:pt x="0" y="16"/>
                  </a:lnTo>
                  <a:lnTo>
                    <a:pt x="0" y="3"/>
                  </a:lnTo>
                  <a:lnTo>
                    <a:pt x="45" y="36"/>
                  </a:lnTo>
                  <a:lnTo>
                    <a:pt x="95" y="0"/>
                  </a:lnTo>
                  <a:lnTo>
                    <a:pt x="95" y="16"/>
                  </a:lnTo>
                  <a:lnTo>
                    <a:pt x="61" y="39"/>
                  </a:lnTo>
                  <a:cubicBezTo>
                    <a:pt x="59" y="41"/>
                    <a:pt x="57" y="42"/>
                    <a:pt x="55" y="44"/>
                  </a:cubicBezTo>
                  <a:cubicBezTo>
                    <a:pt x="58" y="46"/>
                    <a:pt x="61" y="47"/>
                    <a:pt x="62" y="48"/>
                  </a:cubicBezTo>
                  <a:lnTo>
                    <a:pt x="95" y="72"/>
                  </a:lnTo>
                  <a:lnTo>
                    <a:pt x="95" y="8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1842"/>
            <p:cNvSpPr>
              <a:spLocks/>
            </p:cNvSpPr>
            <p:nvPr/>
          </p:nvSpPr>
          <p:spPr bwMode="auto">
            <a:xfrm>
              <a:off x="4901" y="1724"/>
              <a:ext cx="22" cy="18"/>
            </a:xfrm>
            <a:custGeom>
              <a:avLst/>
              <a:gdLst>
                <a:gd name="T0" fmla="*/ 82 w 95"/>
                <a:gd name="T1" fmla="*/ 77 h 77"/>
                <a:gd name="T2" fmla="*/ 82 w 95"/>
                <a:gd name="T3" fmla="*/ 77 h 77"/>
                <a:gd name="T4" fmla="*/ 13 w 95"/>
                <a:gd name="T5" fmla="*/ 77 h 77"/>
                <a:gd name="T6" fmla="*/ 3 w 95"/>
                <a:gd name="T7" fmla="*/ 70 h 77"/>
                <a:gd name="T8" fmla="*/ 3 w 95"/>
                <a:gd name="T9" fmla="*/ 58 h 77"/>
                <a:gd name="T10" fmla="*/ 38 w 95"/>
                <a:gd name="T11" fmla="*/ 6 h 77"/>
                <a:gd name="T12" fmla="*/ 58 w 95"/>
                <a:gd name="T13" fmla="*/ 6 h 77"/>
                <a:gd name="T14" fmla="*/ 91 w 95"/>
                <a:gd name="T15" fmla="*/ 56 h 77"/>
                <a:gd name="T16" fmla="*/ 95 w 95"/>
                <a:gd name="T17" fmla="*/ 65 h 77"/>
                <a:gd name="T18" fmla="*/ 82 w 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7">
                  <a:moveTo>
                    <a:pt x="82" y="77"/>
                  </a:moveTo>
                  <a:lnTo>
                    <a:pt x="82" y="77"/>
                  </a:lnTo>
                  <a:lnTo>
                    <a:pt x="13" y="77"/>
                  </a:lnTo>
                  <a:cubicBezTo>
                    <a:pt x="9" y="77"/>
                    <a:pt x="5" y="74"/>
                    <a:pt x="3" y="70"/>
                  </a:cubicBezTo>
                  <a:cubicBezTo>
                    <a:pt x="0" y="66"/>
                    <a:pt x="1" y="62"/>
                    <a:pt x="3" y="58"/>
                  </a:cubicBezTo>
                  <a:lnTo>
                    <a:pt x="38" y="6"/>
                  </a:lnTo>
                  <a:cubicBezTo>
                    <a:pt x="42" y="0"/>
                    <a:pt x="53" y="0"/>
                    <a:pt x="58" y="6"/>
                  </a:cubicBezTo>
                  <a:lnTo>
                    <a:pt x="91" y="56"/>
                  </a:lnTo>
                  <a:cubicBezTo>
                    <a:pt x="93" y="58"/>
                    <a:pt x="95" y="61"/>
                    <a:pt x="95" y="65"/>
                  </a:cubicBezTo>
                  <a:cubicBezTo>
                    <a:pt x="94" y="71"/>
                    <a:pt x="89" y="77"/>
                    <a:pt x="82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1843"/>
            <p:cNvSpPr>
              <a:spLocks/>
            </p:cNvSpPr>
            <p:nvPr/>
          </p:nvSpPr>
          <p:spPr bwMode="auto">
            <a:xfrm>
              <a:off x="4156" y="1507"/>
              <a:ext cx="22" cy="17"/>
            </a:xfrm>
            <a:custGeom>
              <a:avLst/>
              <a:gdLst>
                <a:gd name="T0" fmla="*/ 82 w 94"/>
                <a:gd name="T1" fmla="*/ 77 h 77"/>
                <a:gd name="T2" fmla="*/ 81 w 94"/>
                <a:gd name="T3" fmla="*/ 77 h 77"/>
                <a:gd name="T4" fmla="*/ 13 w 94"/>
                <a:gd name="T5" fmla="*/ 77 h 77"/>
                <a:gd name="T6" fmla="*/ 2 w 94"/>
                <a:gd name="T7" fmla="*/ 70 h 77"/>
                <a:gd name="T8" fmla="*/ 3 w 94"/>
                <a:gd name="T9" fmla="*/ 58 h 77"/>
                <a:gd name="T10" fmla="*/ 37 w 94"/>
                <a:gd name="T11" fmla="*/ 7 h 77"/>
                <a:gd name="T12" fmla="*/ 57 w 94"/>
                <a:gd name="T13" fmla="*/ 7 h 77"/>
                <a:gd name="T14" fmla="*/ 90 w 94"/>
                <a:gd name="T15" fmla="*/ 56 h 77"/>
                <a:gd name="T16" fmla="*/ 94 w 94"/>
                <a:gd name="T17" fmla="*/ 65 h 77"/>
                <a:gd name="T18" fmla="*/ 82 w 9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82" y="77"/>
                  </a:moveTo>
                  <a:lnTo>
                    <a:pt x="81" y="77"/>
                  </a:lnTo>
                  <a:lnTo>
                    <a:pt x="13" y="77"/>
                  </a:lnTo>
                  <a:cubicBezTo>
                    <a:pt x="8" y="77"/>
                    <a:pt x="4" y="74"/>
                    <a:pt x="2" y="70"/>
                  </a:cubicBezTo>
                  <a:cubicBezTo>
                    <a:pt x="0" y="67"/>
                    <a:pt x="0" y="62"/>
                    <a:pt x="3" y="58"/>
                  </a:cubicBezTo>
                  <a:lnTo>
                    <a:pt x="37" y="7"/>
                  </a:lnTo>
                  <a:cubicBezTo>
                    <a:pt x="42" y="0"/>
                    <a:pt x="53" y="0"/>
                    <a:pt x="57" y="7"/>
                  </a:cubicBezTo>
                  <a:lnTo>
                    <a:pt x="90" y="56"/>
                  </a:lnTo>
                  <a:cubicBezTo>
                    <a:pt x="92" y="58"/>
                    <a:pt x="94" y="61"/>
                    <a:pt x="94" y="65"/>
                  </a:cubicBezTo>
                  <a:cubicBezTo>
                    <a:pt x="94" y="71"/>
                    <a:pt x="88" y="77"/>
                    <a:pt x="82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1844"/>
            <p:cNvSpPr>
              <a:spLocks/>
            </p:cNvSpPr>
            <p:nvPr/>
          </p:nvSpPr>
          <p:spPr bwMode="auto">
            <a:xfrm>
              <a:off x="3836" y="1507"/>
              <a:ext cx="21" cy="17"/>
            </a:xfrm>
            <a:custGeom>
              <a:avLst/>
              <a:gdLst>
                <a:gd name="T0" fmla="*/ 81 w 94"/>
                <a:gd name="T1" fmla="*/ 77 h 77"/>
                <a:gd name="T2" fmla="*/ 81 w 94"/>
                <a:gd name="T3" fmla="*/ 77 h 77"/>
                <a:gd name="T4" fmla="*/ 12 w 94"/>
                <a:gd name="T5" fmla="*/ 77 h 77"/>
                <a:gd name="T6" fmla="*/ 2 w 94"/>
                <a:gd name="T7" fmla="*/ 70 h 77"/>
                <a:gd name="T8" fmla="*/ 2 w 94"/>
                <a:gd name="T9" fmla="*/ 58 h 77"/>
                <a:gd name="T10" fmla="*/ 37 w 94"/>
                <a:gd name="T11" fmla="*/ 7 h 77"/>
                <a:gd name="T12" fmla="*/ 57 w 94"/>
                <a:gd name="T13" fmla="*/ 7 h 77"/>
                <a:gd name="T14" fmla="*/ 90 w 94"/>
                <a:gd name="T15" fmla="*/ 56 h 77"/>
                <a:gd name="T16" fmla="*/ 94 w 94"/>
                <a:gd name="T17" fmla="*/ 65 h 77"/>
                <a:gd name="T18" fmla="*/ 81 w 9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81" y="77"/>
                  </a:moveTo>
                  <a:lnTo>
                    <a:pt x="81" y="77"/>
                  </a:lnTo>
                  <a:lnTo>
                    <a:pt x="12" y="77"/>
                  </a:lnTo>
                  <a:cubicBezTo>
                    <a:pt x="8" y="77"/>
                    <a:pt x="4" y="74"/>
                    <a:pt x="2" y="70"/>
                  </a:cubicBezTo>
                  <a:cubicBezTo>
                    <a:pt x="0" y="67"/>
                    <a:pt x="0" y="62"/>
                    <a:pt x="2" y="58"/>
                  </a:cubicBezTo>
                  <a:lnTo>
                    <a:pt x="37" y="7"/>
                  </a:lnTo>
                  <a:cubicBezTo>
                    <a:pt x="41" y="0"/>
                    <a:pt x="52" y="0"/>
                    <a:pt x="57" y="7"/>
                  </a:cubicBezTo>
                  <a:lnTo>
                    <a:pt x="90" y="56"/>
                  </a:lnTo>
                  <a:cubicBezTo>
                    <a:pt x="92" y="58"/>
                    <a:pt x="94" y="61"/>
                    <a:pt x="94" y="65"/>
                  </a:cubicBezTo>
                  <a:cubicBezTo>
                    <a:pt x="93" y="71"/>
                    <a:pt x="88" y="77"/>
                    <a:pt x="81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845"/>
            <p:cNvSpPr>
              <a:spLocks/>
            </p:cNvSpPr>
            <p:nvPr/>
          </p:nvSpPr>
          <p:spPr bwMode="auto">
            <a:xfrm>
              <a:off x="4960" y="1724"/>
              <a:ext cx="21" cy="18"/>
            </a:xfrm>
            <a:custGeom>
              <a:avLst/>
              <a:gdLst>
                <a:gd name="T0" fmla="*/ 12 w 94"/>
                <a:gd name="T1" fmla="*/ 0 h 77"/>
                <a:gd name="T2" fmla="*/ 13 w 94"/>
                <a:gd name="T3" fmla="*/ 0 h 77"/>
                <a:gd name="T4" fmla="*/ 81 w 94"/>
                <a:gd name="T5" fmla="*/ 0 h 77"/>
                <a:gd name="T6" fmla="*/ 92 w 94"/>
                <a:gd name="T7" fmla="*/ 7 h 77"/>
                <a:gd name="T8" fmla="*/ 91 w 94"/>
                <a:gd name="T9" fmla="*/ 19 h 77"/>
                <a:gd name="T10" fmla="*/ 57 w 94"/>
                <a:gd name="T11" fmla="*/ 71 h 77"/>
                <a:gd name="T12" fmla="*/ 37 w 94"/>
                <a:gd name="T13" fmla="*/ 71 h 77"/>
                <a:gd name="T14" fmla="*/ 4 w 94"/>
                <a:gd name="T15" fmla="*/ 21 h 77"/>
                <a:gd name="T16" fmla="*/ 0 w 94"/>
                <a:gd name="T17" fmla="*/ 12 h 77"/>
                <a:gd name="T18" fmla="*/ 12 w 94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6" y="0"/>
                    <a:pt x="90" y="3"/>
                    <a:pt x="92" y="7"/>
                  </a:cubicBezTo>
                  <a:cubicBezTo>
                    <a:pt x="94" y="11"/>
                    <a:pt x="94" y="15"/>
                    <a:pt x="91" y="19"/>
                  </a:cubicBezTo>
                  <a:lnTo>
                    <a:pt x="57" y="71"/>
                  </a:lnTo>
                  <a:cubicBezTo>
                    <a:pt x="52" y="77"/>
                    <a:pt x="41" y="77"/>
                    <a:pt x="37" y="71"/>
                  </a:cubicBezTo>
                  <a:lnTo>
                    <a:pt x="4" y="21"/>
                  </a:lnTo>
                  <a:cubicBezTo>
                    <a:pt x="1" y="19"/>
                    <a:pt x="0" y="16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1846"/>
            <p:cNvSpPr>
              <a:spLocks/>
            </p:cNvSpPr>
            <p:nvPr/>
          </p:nvSpPr>
          <p:spPr bwMode="auto">
            <a:xfrm>
              <a:off x="4759" y="1404"/>
              <a:ext cx="21" cy="18"/>
            </a:xfrm>
            <a:custGeom>
              <a:avLst/>
              <a:gdLst>
                <a:gd name="T0" fmla="*/ 12 w 94"/>
                <a:gd name="T1" fmla="*/ 0 h 76"/>
                <a:gd name="T2" fmla="*/ 13 w 94"/>
                <a:gd name="T3" fmla="*/ 0 h 76"/>
                <a:gd name="T4" fmla="*/ 81 w 94"/>
                <a:gd name="T5" fmla="*/ 0 h 76"/>
                <a:gd name="T6" fmla="*/ 92 w 94"/>
                <a:gd name="T7" fmla="*/ 6 h 76"/>
                <a:gd name="T8" fmla="*/ 91 w 94"/>
                <a:gd name="T9" fmla="*/ 18 h 76"/>
                <a:gd name="T10" fmla="*/ 56 w 94"/>
                <a:gd name="T11" fmla="*/ 70 h 76"/>
                <a:gd name="T12" fmla="*/ 37 w 94"/>
                <a:gd name="T13" fmla="*/ 70 h 76"/>
                <a:gd name="T14" fmla="*/ 4 w 94"/>
                <a:gd name="T15" fmla="*/ 20 h 76"/>
                <a:gd name="T16" fmla="*/ 0 w 94"/>
                <a:gd name="T17" fmla="*/ 12 h 76"/>
                <a:gd name="T18" fmla="*/ 12 w 94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6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5" y="0"/>
                    <a:pt x="89" y="2"/>
                    <a:pt x="92" y="6"/>
                  </a:cubicBezTo>
                  <a:cubicBezTo>
                    <a:pt x="94" y="10"/>
                    <a:pt x="94" y="14"/>
                    <a:pt x="91" y="18"/>
                  </a:cubicBezTo>
                  <a:lnTo>
                    <a:pt x="56" y="70"/>
                  </a:lnTo>
                  <a:cubicBezTo>
                    <a:pt x="52" y="76"/>
                    <a:pt x="41" y="76"/>
                    <a:pt x="37" y="70"/>
                  </a:cubicBezTo>
                  <a:lnTo>
                    <a:pt x="4" y="20"/>
                  </a:ln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1847"/>
            <p:cNvSpPr>
              <a:spLocks/>
            </p:cNvSpPr>
            <p:nvPr/>
          </p:nvSpPr>
          <p:spPr bwMode="auto">
            <a:xfrm>
              <a:off x="4959" y="1601"/>
              <a:ext cx="22" cy="17"/>
            </a:xfrm>
            <a:custGeom>
              <a:avLst/>
              <a:gdLst>
                <a:gd name="T0" fmla="*/ 12 w 94"/>
                <a:gd name="T1" fmla="*/ 0 h 77"/>
                <a:gd name="T2" fmla="*/ 13 w 94"/>
                <a:gd name="T3" fmla="*/ 0 h 77"/>
                <a:gd name="T4" fmla="*/ 81 w 94"/>
                <a:gd name="T5" fmla="*/ 0 h 77"/>
                <a:gd name="T6" fmla="*/ 92 w 94"/>
                <a:gd name="T7" fmla="*/ 6 h 77"/>
                <a:gd name="T8" fmla="*/ 91 w 94"/>
                <a:gd name="T9" fmla="*/ 18 h 77"/>
                <a:gd name="T10" fmla="*/ 57 w 94"/>
                <a:gd name="T11" fmla="*/ 70 h 77"/>
                <a:gd name="T12" fmla="*/ 37 w 94"/>
                <a:gd name="T13" fmla="*/ 70 h 77"/>
                <a:gd name="T14" fmla="*/ 4 w 94"/>
                <a:gd name="T15" fmla="*/ 21 h 77"/>
                <a:gd name="T16" fmla="*/ 0 w 94"/>
                <a:gd name="T17" fmla="*/ 12 h 77"/>
                <a:gd name="T18" fmla="*/ 12 w 94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6" y="0"/>
                    <a:pt x="90" y="2"/>
                    <a:pt x="92" y="6"/>
                  </a:cubicBezTo>
                  <a:cubicBezTo>
                    <a:pt x="94" y="10"/>
                    <a:pt x="94" y="15"/>
                    <a:pt x="91" y="18"/>
                  </a:cubicBezTo>
                  <a:lnTo>
                    <a:pt x="57" y="70"/>
                  </a:lnTo>
                  <a:cubicBezTo>
                    <a:pt x="52" y="77"/>
                    <a:pt x="41" y="77"/>
                    <a:pt x="37" y="70"/>
                  </a:cubicBezTo>
                  <a:lnTo>
                    <a:pt x="4" y="21"/>
                  </a:lnTo>
                  <a:cubicBezTo>
                    <a:pt x="2" y="18"/>
                    <a:pt x="0" y="15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1848"/>
            <p:cNvSpPr>
              <a:spLocks/>
            </p:cNvSpPr>
            <p:nvPr/>
          </p:nvSpPr>
          <p:spPr bwMode="auto">
            <a:xfrm>
              <a:off x="4460" y="1601"/>
              <a:ext cx="21" cy="17"/>
            </a:xfrm>
            <a:custGeom>
              <a:avLst/>
              <a:gdLst>
                <a:gd name="T0" fmla="*/ 12 w 94"/>
                <a:gd name="T1" fmla="*/ 0 h 77"/>
                <a:gd name="T2" fmla="*/ 13 w 94"/>
                <a:gd name="T3" fmla="*/ 0 h 77"/>
                <a:gd name="T4" fmla="*/ 81 w 94"/>
                <a:gd name="T5" fmla="*/ 0 h 77"/>
                <a:gd name="T6" fmla="*/ 92 w 94"/>
                <a:gd name="T7" fmla="*/ 6 h 77"/>
                <a:gd name="T8" fmla="*/ 91 w 94"/>
                <a:gd name="T9" fmla="*/ 18 h 77"/>
                <a:gd name="T10" fmla="*/ 56 w 94"/>
                <a:gd name="T11" fmla="*/ 70 h 77"/>
                <a:gd name="T12" fmla="*/ 37 w 94"/>
                <a:gd name="T13" fmla="*/ 70 h 77"/>
                <a:gd name="T14" fmla="*/ 4 w 94"/>
                <a:gd name="T15" fmla="*/ 21 h 77"/>
                <a:gd name="T16" fmla="*/ 0 w 94"/>
                <a:gd name="T17" fmla="*/ 12 h 77"/>
                <a:gd name="T18" fmla="*/ 12 w 94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12" y="0"/>
                  </a:moveTo>
                  <a:lnTo>
                    <a:pt x="13" y="0"/>
                  </a:lnTo>
                  <a:lnTo>
                    <a:pt x="81" y="0"/>
                  </a:lnTo>
                  <a:cubicBezTo>
                    <a:pt x="85" y="0"/>
                    <a:pt x="89" y="2"/>
                    <a:pt x="92" y="6"/>
                  </a:cubicBezTo>
                  <a:cubicBezTo>
                    <a:pt x="94" y="10"/>
                    <a:pt x="94" y="15"/>
                    <a:pt x="91" y="18"/>
                  </a:cubicBezTo>
                  <a:lnTo>
                    <a:pt x="56" y="70"/>
                  </a:lnTo>
                  <a:cubicBezTo>
                    <a:pt x="52" y="77"/>
                    <a:pt x="41" y="77"/>
                    <a:pt x="37" y="70"/>
                  </a:cubicBezTo>
                  <a:lnTo>
                    <a:pt x="4" y="21"/>
                  </a:ln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1849"/>
            <p:cNvSpPr>
              <a:spLocks/>
            </p:cNvSpPr>
            <p:nvPr/>
          </p:nvSpPr>
          <p:spPr bwMode="auto">
            <a:xfrm>
              <a:off x="4919" y="2104"/>
              <a:ext cx="18" cy="21"/>
            </a:xfrm>
            <a:custGeom>
              <a:avLst/>
              <a:gdLst>
                <a:gd name="T0" fmla="*/ 0 w 77"/>
                <a:gd name="T1" fmla="*/ 82 h 94"/>
                <a:gd name="T2" fmla="*/ 0 w 77"/>
                <a:gd name="T3" fmla="*/ 81 h 94"/>
                <a:gd name="T4" fmla="*/ 0 w 77"/>
                <a:gd name="T5" fmla="*/ 13 h 94"/>
                <a:gd name="T6" fmla="*/ 7 w 77"/>
                <a:gd name="T7" fmla="*/ 2 h 94"/>
                <a:gd name="T8" fmla="*/ 19 w 77"/>
                <a:gd name="T9" fmla="*/ 3 h 94"/>
                <a:gd name="T10" fmla="*/ 70 w 77"/>
                <a:gd name="T11" fmla="*/ 37 h 94"/>
                <a:gd name="T12" fmla="*/ 70 w 77"/>
                <a:gd name="T13" fmla="*/ 57 h 94"/>
                <a:gd name="T14" fmla="*/ 21 w 77"/>
                <a:gd name="T15" fmla="*/ 90 h 94"/>
                <a:gd name="T16" fmla="*/ 12 w 77"/>
                <a:gd name="T17" fmla="*/ 94 h 94"/>
                <a:gd name="T18" fmla="*/ 0 w 77"/>
                <a:gd name="T19" fmla="*/ 8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0" y="82"/>
                  </a:moveTo>
                  <a:lnTo>
                    <a:pt x="0" y="81"/>
                  </a:lnTo>
                  <a:lnTo>
                    <a:pt x="0" y="13"/>
                  </a:lnTo>
                  <a:cubicBezTo>
                    <a:pt x="0" y="8"/>
                    <a:pt x="3" y="4"/>
                    <a:pt x="7" y="2"/>
                  </a:cubicBezTo>
                  <a:cubicBezTo>
                    <a:pt x="11" y="0"/>
                    <a:pt x="15" y="0"/>
                    <a:pt x="19" y="3"/>
                  </a:cubicBezTo>
                  <a:lnTo>
                    <a:pt x="70" y="37"/>
                  </a:lnTo>
                  <a:cubicBezTo>
                    <a:pt x="77" y="42"/>
                    <a:pt x="77" y="53"/>
                    <a:pt x="70" y="57"/>
                  </a:cubicBezTo>
                  <a:lnTo>
                    <a:pt x="21" y="90"/>
                  </a:lnTo>
                  <a:cubicBezTo>
                    <a:pt x="19" y="92"/>
                    <a:pt x="16" y="94"/>
                    <a:pt x="12" y="94"/>
                  </a:cubicBezTo>
                  <a:cubicBezTo>
                    <a:pt x="6" y="94"/>
                    <a:pt x="0" y="88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1850"/>
            <p:cNvSpPr>
              <a:spLocks/>
            </p:cNvSpPr>
            <p:nvPr/>
          </p:nvSpPr>
          <p:spPr bwMode="auto">
            <a:xfrm>
              <a:off x="4625" y="2742"/>
              <a:ext cx="18" cy="21"/>
            </a:xfrm>
            <a:custGeom>
              <a:avLst/>
              <a:gdLst>
                <a:gd name="T0" fmla="*/ 0 w 77"/>
                <a:gd name="T1" fmla="*/ 82 h 94"/>
                <a:gd name="T2" fmla="*/ 0 w 77"/>
                <a:gd name="T3" fmla="*/ 81 h 94"/>
                <a:gd name="T4" fmla="*/ 0 w 77"/>
                <a:gd name="T5" fmla="*/ 13 h 94"/>
                <a:gd name="T6" fmla="*/ 6 w 77"/>
                <a:gd name="T7" fmla="*/ 2 h 94"/>
                <a:gd name="T8" fmla="*/ 19 w 77"/>
                <a:gd name="T9" fmla="*/ 3 h 94"/>
                <a:gd name="T10" fmla="*/ 70 w 77"/>
                <a:gd name="T11" fmla="*/ 38 h 94"/>
                <a:gd name="T12" fmla="*/ 70 w 77"/>
                <a:gd name="T13" fmla="*/ 57 h 94"/>
                <a:gd name="T14" fmla="*/ 21 w 77"/>
                <a:gd name="T15" fmla="*/ 90 h 94"/>
                <a:gd name="T16" fmla="*/ 12 w 77"/>
                <a:gd name="T17" fmla="*/ 94 h 94"/>
                <a:gd name="T18" fmla="*/ 0 w 77"/>
                <a:gd name="T19" fmla="*/ 8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0" y="82"/>
                  </a:moveTo>
                  <a:lnTo>
                    <a:pt x="0" y="81"/>
                  </a:lnTo>
                  <a:lnTo>
                    <a:pt x="0" y="13"/>
                  </a:lnTo>
                  <a:cubicBezTo>
                    <a:pt x="0" y="8"/>
                    <a:pt x="3" y="5"/>
                    <a:pt x="6" y="2"/>
                  </a:cubicBezTo>
                  <a:cubicBezTo>
                    <a:pt x="10" y="0"/>
                    <a:pt x="15" y="0"/>
                    <a:pt x="19" y="3"/>
                  </a:cubicBezTo>
                  <a:lnTo>
                    <a:pt x="70" y="38"/>
                  </a:lnTo>
                  <a:cubicBezTo>
                    <a:pt x="77" y="42"/>
                    <a:pt x="77" y="53"/>
                    <a:pt x="70" y="57"/>
                  </a:cubicBezTo>
                  <a:lnTo>
                    <a:pt x="21" y="90"/>
                  </a:lnTo>
                  <a:cubicBezTo>
                    <a:pt x="19" y="93"/>
                    <a:pt x="16" y="94"/>
                    <a:pt x="12" y="94"/>
                  </a:cubicBezTo>
                  <a:cubicBezTo>
                    <a:pt x="5" y="94"/>
                    <a:pt x="0" y="89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1851"/>
            <p:cNvSpPr>
              <a:spLocks/>
            </p:cNvSpPr>
            <p:nvPr/>
          </p:nvSpPr>
          <p:spPr bwMode="auto">
            <a:xfrm>
              <a:off x="4497" y="2848"/>
              <a:ext cx="17" cy="21"/>
            </a:xfrm>
            <a:custGeom>
              <a:avLst/>
              <a:gdLst>
                <a:gd name="T0" fmla="*/ 77 w 77"/>
                <a:gd name="T1" fmla="*/ 12 h 94"/>
                <a:gd name="T2" fmla="*/ 77 w 77"/>
                <a:gd name="T3" fmla="*/ 13 h 94"/>
                <a:gd name="T4" fmla="*/ 77 w 77"/>
                <a:gd name="T5" fmla="*/ 81 h 94"/>
                <a:gd name="T6" fmla="*/ 70 w 77"/>
                <a:gd name="T7" fmla="*/ 92 h 94"/>
                <a:gd name="T8" fmla="*/ 58 w 77"/>
                <a:gd name="T9" fmla="*/ 91 h 94"/>
                <a:gd name="T10" fmla="*/ 6 w 77"/>
                <a:gd name="T11" fmla="*/ 57 h 94"/>
                <a:gd name="T12" fmla="*/ 6 w 77"/>
                <a:gd name="T13" fmla="*/ 37 h 94"/>
                <a:gd name="T14" fmla="*/ 56 w 77"/>
                <a:gd name="T15" fmla="*/ 4 h 94"/>
                <a:gd name="T16" fmla="*/ 65 w 77"/>
                <a:gd name="T17" fmla="*/ 0 h 94"/>
                <a:gd name="T18" fmla="*/ 77 w 77"/>
                <a:gd name="T1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77" y="12"/>
                  </a:moveTo>
                  <a:lnTo>
                    <a:pt x="77" y="13"/>
                  </a:lnTo>
                  <a:lnTo>
                    <a:pt x="77" y="81"/>
                  </a:lnTo>
                  <a:cubicBezTo>
                    <a:pt x="77" y="86"/>
                    <a:pt x="74" y="90"/>
                    <a:pt x="70" y="92"/>
                  </a:cubicBezTo>
                  <a:cubicBezTo>
                    <a:pt x="66" y="94"/>
                    <a:pt x="62" y="94"/>
                    <a:pt x="58" y="91"/>
                  </a:cubicBezTo>
                  <a:lnTo>
                    <a:pt x="6" y="57"/>
                  </a:lnTo>
                  <a:cubicBezTo>
                    <a:pt x="0" y="52"/>
                    <a:pt x="0" y="41"/>
                    <a:pt x="6" y="37"/>
                  </a:cubicBezTo>
                  <a:lnTo>
                    <a:pt x="56" y="4"/>
                  </a:lnTo>
                  <a:cubicBezTo>
                    <a:pt x="58" y="2"/>
                    <a:pt x="61" y="0"/>
                    <a:pt x="65" y="0"/>
                  </a:cubicBezTo>
                  <a:cubicBezTo>
                    <a:pt x="71" y="0"/>
                    <a:pt x="77" y="6"/>
                    <a:pt x="77" y="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1852"/>
            <p:cNvSpPr>
              <a:spLocks/>
            </p:cNvSpPr>
            <p:nvPr/>
          </p:nvSpPr>
          <p:spPr bwMode="auto">
            <a:xfrm>
              <a:off x="2967" y="1564"/>
              <a:ext cx="17" cy="21"/>
            </a:xfrm>
            <a:custGeom>
              <a:avLst/>
              <a:gdLst>
                <a:gd name="T0" fmla="*/ 76 w 76"/>
                <a:gd name="T1" fmla="*/ 12 h 94"/>
                <a:gd name="T2" fmla="*/ 76 w 76"/>
                <a:gd name="T3" fmla="*/ 13 h 94"/>
                <a:gd name="T4" fmla="*/ 76 w 76"/>
                <a:gd name="T5" fmla="*/ 81 h 94"/>
                <a:gd name="T6" fmla="*/ 70 w 76"/>
                <a:gd name="T7" fmla="*/ 92 h 94"/>
                <a:gd name="T8" fmla="*/ 58 w 76"/>
                <a:gd name="T9" fmla="*/ 91 h 94"/>
                <a:gd name="T10" fmla="*/ 6 w 76"/>
                <a:gd name="T11" fmla="*/ 57 h 94"/>
                <a:gd name="T12" fmla="*/ 6 w 76"/>
                <a:gd name="T13" fmla="*/ 37 h 94"/>
                <a:gd name="T14" fmla="*/ 56 w 76"/>
                <a:gd name="T15" fmla="*/ 4 h 94"/>
                <a:gd name="T16" fmla="*/ 64 w 76"/>
                <a:gd name="T17" fmla="*/ 0 h 94"/>
                <a:gd name="T18" fmla="*/ 76 w 76"/>
                <a:gd name="T19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94">
                  <a:moveTo>
                    <a:pt x="76" y="12"/>
                  </a:moveTo>
                  <a:lnTo>
                    <a:pt x="76" y="13"/>
                  </a:lnTo>
                  <a:lnTo>
                    <a:pt x="76" y="81"/>
                  </a:lnTo>
                  <a:cubicBezTo>
                    <a:pt x="76" y="86"/>
                    <a:pt x="74" y="90"/>
                    <a:pt x="70" y="92"/>
                  </a:cubicBezTo>
                  <a:cubicBezTo>
                    <a:pt x="66" y="94"/>
                    <a:pt x="61" y="94"/>
                    <a:pt x="58" y="91"/>
                  </a:cubicBezTo>
                  <a:lnTo>
                    <a:pt x="6" y="57"/>
                  </a:lnTo>
                  <a:cubicBezTo>
                    <a:pt x="0" y="53"/>
                    <a:pt x="0" y="41"/>
                    <a:pt x="6" y="37"/>
                  </a:cubicBezTo>
                  <a:lnTo>
                    <a:pt x="56" y="4"/>
                  </a:lnTo>
                  <a:cubicBezTo>
                    <a:pt x="58" y="2"/>
                    <a:pt x="61" y="0"/>
                    <a:pt x="64" y="0"/>
                  </a:cubicBezTo>
                  <a:cubicBezTo>
                    <a:pt x="71" y="0"/>
                    <a:pt x="76" y="6"/>
                    <a:pt x="76" y="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1853"/>
            <p:cNvSpPr>
              <a:spLocks/>
            </p:cNvSpPr>
            <p:nvPr/>
          </p:nvSpPr>
          <p:spPr bwMode="auto">
            <a:xfrm>
              <a:off x="3037" y="1888"/>
              <a:ext cx="21" cy="17"/>
            </a:xfrm>
            <a:custGeom>
              <a:avLst/>
              <a:gdLst>
                <a:gd name="T0" fmla="*/ 82 w 94"/>
                <a:gd name="T1" fmla="*/ 77 h 77"/>
                <a:gd name="T2" fmla="*/ 81 w 94"/>
                <a:gd name="T3" fmla="*/ 77 h 77"/>
                <a:gd name="T4" fmla="*/ 13 w 94"/>
                <a:gd name="T5" fmla="*/ 77 h 77"/>
                <a:gd name="T6" fmla="*/ 2 w 94"/>
                <a:gd name="T7" fmla="*/ 71 h 77"/>
                <a:gd name="T8" fmla="*/ 3 w 94"/>
                <a:gd name="T9" fmla="*/ 58 h 77"/>
                <a:gd name="T10" fmla="*/ 37 w 94"/>
                <a:gd name="T11" fmla="*/ 7 h 77"/>
                <a:gd name="T12" fmla="*/ 57 w 94"/>
                <a:gd name="T13" fmla="*/ 7 h 77"/>
                <a:gd name="T14" fmla="*/ 90 w 94"/>
                <a:gd name="T15" fmla="*/ 56 h 77"/>
                <a:gd name="T16" fmla="*/ 94 w 94"/>
                <a:gd name="T17" fmla="*/ 65 h 77"/>
                <a:gd name="T18" fmla="*/ 82 w 9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7">
                  <a:moveTo>
                    <a:pt x="82" y="77"/>
                  </a:moveTo>
                  <a:lnTo>
                    <a:pt x="81" y="77"/>
                  </a:lnTo>
                  <a:lnTo>
                    <a:pt x="13" y="77"/>
                  </a:lnTo>
                  <a:cubicBezTo>
                    <a:pt x="8" y="77"/>
                    <a:pt x="4" y="75"/>
                    <a:pt x="2" y="71"/>
                  </a:cubicBezTo>
                  <a:cubicBezTo>
                    <a:pt x="0" y="67"/>
                    <a:pt x="0" y="62"/>
                    <a:pt x="3" y="58"/>
                  </a:cubicBezTo>
                  <a:lnTo>
                    <a:pt x="37" y="7"/>
                  </a:lnTo>
                  <a:cubicBezTo>
                    <a:pt x="42" y="0"/>
                    <a:pt x="53" y="0"/>
                    <a:pt x="57" y="7"/>
                  </a:cubicBezTo>
                  <a:lnTo>
                    <a:pt x="90" y="56"/>
                  </a:lnTo>
                  <a:cubicBezTo>
                    <a:pt x="92" y="58"/>
                    <a:pt x="94" y="61"/>
                    <a:pt x="94" y="65"/>
                  </a:cubicBezTo>
                  <a:cubicBezTo>
                    <a:pt x="94" y="72"/>
                    <a:pt x="88" y="77"/>
                    <a:pt x="82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1854"/>
            <p:cNvSpPr>
              <a:spLocks/>
            </p:cNvSpPr>
            <p:nvPr/>
          </p:nvSpPr>
          <p:spPr bwMode="auto">
            <a:xfrm>
              <a:off x="4264" y="2806"/>
              <a:ext cx="22" cy="18"/>
            </a:xfrm>
            <a:custGeom>
              <a:avLst/>
              <a:gdLst>
                <a:gd name="T0" fmla="*/ 13 w 95"/>
                <a:gd name="T1" fmla="*/ 0 h 77"/>
                <a:gd name="T2" fmla="*/ 13 w 95"/>
                <a:gd name="T3" fmla="*/ 0 h 77"/>
                <a:gd name="T4" fmla="*/ 82 w 95"/>
                <a:gd name="T5" fmla="*/ 0 h 77"/>
                <a:gd name="T6" fmla="*/ 92 w 95"/>
                <a:gd name="T7" fmla="*/ 7 h 77"/>
                <a:gd name="T8" fmla="*/ 92 w 95"/>
                <a:gd name="T9" fmla="*/ 19 h 77"/>
                <a:gd name="T10" fmla="*/ 57 w 95"/>
                <a:gd name="T11" fmla="*/ 70 h 77"/>
                <a:gd name="T12" fmla="*/ 37 w 95"/>
                <a:gd name="T13" fmla="*/ 70 h 77"/>
                <a:gd name="T14" fmla="*/ 4 w 95"/>
                <a:gd name="T15" fmla="*/ 21 h 77"/>
                <a:gd name="T16" fmla="*/ 0 w 95"/>
                <a:gd name="T17" fmla="*/ 12 h 77"/>
                <a:gd name="T18" fmla="*/ 13 w 9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7">
                  <a:moveTo>
                    <a:pt x="13" y="0"/>
                  </a:moveTo>
                  <a:lnTo>
                    <a:pt x="13" y="0"/>
                  </a:lnTo>
                  <a:lnTo>
                    <a:pt x="82" y="0"/>
                  </a:lnTo>
                  <a:cubicBezTo>
                    <a:pt x="86" y="0"/>
                    <a:pt x="90" y="3"/>
                    <a:pt x="92" y="7"/>
                  </a:cubicBezTo>
                  <a:cubicBezTo>
                    <a:pt x="95" y="11"/>
                    <a:pt x="94" y="15"/>
                    <a:pt x="92" y="19"/>
                  </a:cubicBezTo>
                  <a:lnTo>
                    <a:pt x="57" y="70"/>
                  </a:lnTo>
                  <a:cubicBezTo>
                    <a:pt x="53" y="77"/>
                    <a:pt x="42" y="77"/>
                    <a:pt x="37" y="70"/>
                  </a:cubicBezTo>
                  <a:lnTo>
                    <a:pt x="4" y="21"/>
                  </a:lnTo>
                  <a:cubicBezTo>
                    <a:pt x="2" y="19"/>
                    <a:pt x="0" y="16"/>
                    <a:pt x="0" y="12"/>
                  </a:cubicBezTo>
                  <a:cubicBezTo>
                    <a:pt x="1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1855"/>
            <p:cNvSpPr>
              <a:spLocks/>
            </p:cNvSpPr>
            <p:nvPr/>
          </p:nvSpPr>
          <p:spPr bwMode="auto">
            <a:xfrm>
              <a:off x="4149" y="2698"/>
              <a:ext cx="22" cy="18"/>
            </a:xfrm>
            <a:custGeom>
              <a:avLst/>
              <a:gdLst>
                <a:gd name="T0" fmla="*/ 13 w 95"/>
                <a:gd name="T1" fmla="*/ 0 h 77"/>
                <a:gd name="T2" fmla="*/ 13 w 95"/>
                <a:gd name="T3" fmla="*/ 0 h 77"/>
                <a:gd name="T4" fmla="*/ 82 w 95"/>
                <a:gd name="T5" fmla="*/ 0 h 77"/>
                <a:gd name="T6" fmla="*/ 92 w 95"/>
                <a:gd name="T7" fmla="*/ 6 h 77"/>
                <a:gd name="T8" fmla="*/ 92 w 95"/>
                <a:gd name="T9" fmla="*/ 19 h 77"/>
                <a:gd name="T10" fmla="*/ 57 w 95"/>
                <a:gd name="T11" fmla="*/ 70 h 77"/>
                <a:gd name="T12" fmla="*/ 37 w 95"/>
                <a:gd name="T13" fmla="*/ 70 h 77"/>
                <a:gd name="T14" fmla="*/ 4 w 95"/>
                <a:gd name="T15" fmla="*/ 21 h 77"/>
                <a:gd name="T16" fmla="*/ 0 w 95"/>
                <a:gd name="T17" fmla="*/ 12 h 77"/>
                <a:gd name="T18" fmla="*/ 13 w 9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7">
                  <a:moveTo>
                    <a:pt x="13" y="0"/>
                  </a:moveTo>
                  <a:lnTo>
                    <a:pt x="13" y="0"/>
                  </a:lnTo>
                  <a:lnTo>
                    <a:pt x="82" y="0"/>
                  </a:lnTo>
                  <a:cubicBezTo>
                    <a:pt x="86" y="0"/>
                    <a:pt x="90" y="2"/>
                    <a:pt x="92" y="6"/>
                  </a:cubicBezTo>
                  <a:cubicBezTo>
                    <a:pt x="95" y="10"/>
                    <a:pt x="94" y="15"/>
                    <a:pt x="92" y="19"/>
                  </a:cubicBezTo>
                  <a:lnTo>
                    <a:pt x="57" y="70"/>
                  </a:lnTo>
                  <a:cubicBezTo>
                    <a:pt x="53" y="77"/>
                    <a:pt x="42" y="77"/>
                    <a:pt x="37" y="70"/>
                  </a:cubicBezTo>
                  <a:lnTo>
                    <a:pt x="4" y="21"/>
                  </a:lnTo>
                  <a:cubicBezTo>
                    <a:pt x="2" y="19"/>
                    <a:pt x="0" y="16"/>
                    <a:pt x="0" y="12"/>
                  </a:cubicBezTo>
                  <a:cubicBezTo>
                    <a:pt x="1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1856"/>
            <p:cNvSpPr>
              <a:spLocks/>
            </p:cNvSpPr>
            <p:nvPr/>
          </p:nvSpPr>
          <p:spPr bwMode="auto">
            <a:xfrm>
              <a:off x="3562" y="2644"/>
              <a:ext cx="19" cy="20"/>
            </a:xfrm>
            <a:custGeom>
              <a:avLst/>
              <a:gdLst>
                <a:gd name="T0" fmla="*/ 82 w 87"/>
                <a:gd name="T1" fmla="*/ 34 h 87"/>
                <a:gd name="T2" fmla="*/ 82 w 87"/>
                <a:gd name="T3" fmla="*/ 34 h 87"/>
                <a:gd name="T4" fmla="*/ 33 w 87"/>
                <a:gd name="T5" fmla="*/ 83 h 87"/>
                <a:gd name="T6" fmla="*/ 21 w 87"/>
                <a:gd name="T7" fmla="*/ 86 h 87"/>
                <a:gd name="T8" fmla="*/ 13 w 87"/>
                <a:gd name="T9" fmla="*/ 76 h 87"/>
                <a:gd name="T10" fmla="*/ 1 w 87"/>
                <a:gd name="T11" fmla="*/ 16 h 87"/>
                <a:gd name="T12" fmla="*/ 15 w 87"/>
                <a:gd name="T13" fmla="*/ 2 h 87"/>
                <a:gd name="T14" fmla="*/ 73 w 87"/>
                <a:gd name="T15" fmla="*/ 13 h 87"/>
                <a:gd name="T16" fmla="*/ 82 w 87"/>
                <a:gd name="T17" fmla="*/ 17 h 87"/>
                <a:gd name="T18" fmla="*/ 82 w 87"/>
                <a:gd name="T19" fmla="*/ 3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7">
                  <a:moveTo>
                    <a:pt x="82" y="34"/>
                  </a:moveTo>
                  <a:lnTo>
                    <a:pt x="82" y="34"/>
                  </a:lnTo>
                  <a:lnTo>
                    <a:pt x="33" y="83"/>
                  </a:lnTo>
                  <a:cubicBezTo>
                    <a:pt x="30" y="86"/>
                    <a:pt x="26" y="87"/>
                    <a:pt x="21" y="86"/>
                  </a:cubicBezTo>
                  <a:cubicBezTo>
                    <a:pt x="17" y="84"/>
                    <a:pt x="14" y="81"/>
                    <a:pt x="13" y="76"/>
                  </a:cubicBezTo>
                  <a:lnTo>
                    <a:pt x="1" y="16"/>
                  </a:lnTo>
                  <a:cubicBezTo>
                    <a:pt x="0" y="8"/>
                    <a:pt x="7" y="0"/>
                    <a:pt x="15" y="2"/>
                  </a:cubicBezTo>
                  <a:lnTo>
                    <a:pt x="73" y="13"/>
                  </a:lnTo>
                  <a:cubicBezTo>
                    <a:pt x="77" y="13"/>
                    <a:pt x="80" y="14"/>
                    <a:pt x="82" y="17"/>
                  </a:cubicBezTo>
                  <a:cubicBezTo>
                    <a:pt x="87" y="21"/>
                    <a:pt x="87" y="29"/>
                    <a:pt x="82" y="3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1857"/>
            <p:cNvSpPr>
              <a:spLocks/>
            </p:cNvSpPr>
            <p:nvPr/>
          </p:nvSpPr>
          <p:spPr bwMode="auto">
            <a:xfrm>
              <a:off x="2721" y="2672"/>
              <a:ext cx="18" cy="22"/>
            </a:xfrm>
            <a:custGeom>
              <a:avLst/>
              <a:gdLst>
                <a:gd name="T0" fmla="*/ 0 w 77"/>
                <a:gd name="T1" fmla="*/ 82 h 94"/>
                <a:gd name="T2" fmla="*/ 0 w 77"/>
                <a:gd name="T3" fmla="*/ 81 h 94"/>
                <a:gd name="T4" fmla="*/ 0 w 77"/>
                <a:gd name="T5" fmla="*/ 13 h 94"/>
                <a:gd name="T6" fmla="*/ 7 w 77"/>
                <a:gd name="T7" fmla="*/ 2 h 94"/>
                <a:gd name="T8" fmla="*/ 19 w 77"/>
                <a:gd name="T9" fmla="*/ 3 h 94"/>
                <a:gd name="T10" fmla="*/ 71 w 77"/>
                <a:gd name="T11" fmla="*/ 37 h 94"/>
                <a:gd name="T12" fmla="*/ 71 w 77"/>
                <a:gd name="T13" fmla="*/ 57 h 94"/>
                <a:gd name="T14" fmla="*/ 21 w 77"/>
                <a:gd name="T15" fmla="*/ 90 h 94"/>
                <a:gd name="T16" fmla="*/ 12 w 77"/>
                <a:gd name="T17" fmla="*/ 94 h 94"/>
                <a:gd name="T18" fmla="*/ 0 w 77"/>
                <a:gd name="T19" fmla="*/ 8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94">
                  <a:moveTo>
                    <a:pt x="0" y="82"/>
                  </a:moveTo>
                  <a:lnTo>
                    <a:pt x="0" y="81"/>
                  </a:lnTo>
                  <a:lnTo>
                    <a:pt x="0" y="13"/>
                  </a:lnTo>
                  <a:cubicBezTo>
                    <a:pt x="0" y="8"/>
                    <a:pt x="3" y="4"/>
                    <a:pt x="7" y="2"/>
                  </a:cubicBezTo>
                  <a:cubicBezTo>
                    <a:pt x="11" y="0"/>
                    <a:pt x="15" y="0"/>
                    <a:pt x="19" y="3"/>
                  </a:cubicBezTo>
                  <a:lnTo>
                    <a:pt x="71" y="37"/>
                  </a:lnTo>
                  <a:cubicBezTo>
                    <a:pt x="77" y="42"/>
                    <a:pt x="77" y="53"/>
                    <a:pt x="71" y="57"/>
                  </a:cubicBezTo>
                  <a:lnTo>
                    <a:pt x="21" y="90"/>
                  </a:lnTo>
                  <a:cubicBezTo>
                    <a:pt x="19" y="92"/>
                    <a:pt x="16" y="94"/>
                    <a:pt x="12" y="94"/>
                  </a:cubicBezTo>
                  <a:cubicBezTo>
                    <a:pt x="6" y="93"/>
                    <a:pt x="0" y="88"/>
                    <a:pt x="0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1858"/>
            <p:cNvSpPr>
              <a:spLocks noEditPoints="1"/>
            </p:cNvSpPr>
            <p:nvPr/>
          </p:nvSpPr>
          <p:spPr bwMode="auto">
            <a:xfrm>
              <a:off x="4429" y="1831"/>
              <a:ext cx="16" cy="20"/>
            </a:xfrm>
            <a:custGeom>
              <a:avLst/>
              <a:gdLst>
                <a:gd name="T0" fmla="*/ 0 w 70"/>
                <a:gd name="T1" fmla="*/ 85 h 85"/>
                <a:gd name="T2" fmla="*/ 0 w 70"/>
                <a:gd name="T3" fmla="*/ 0 h 85"/>
                <a:gd name="T4" fmla="*/ 29 w 70"/>
                <a:gd name="T5" fmla="*/ 0 h 85"/>
                <a:gd name="T6" fmla="*/ 44 w 70"/>
                <a:gd name="T7" fmla="*/ 2 h 85"/>
                <a:gd name="T8" fmla="*/ 57 w 70"/>
                <a:gd name="T9" fmla="*/ 8 h 85"/>
                <a:gd name="T10" fmla="*/ 67 w 70"/>
                <a:gd name="T11" fmla="*/ 22 h 85"/>
                <a:gd name="T12" fmla="*/ 70 w 70"/>
                <a:gd name="T13" fmla="*/ 42 h 85"/>
                <a:gd name="T14" fmla="*/ 68 w 70"/>
                <a:gd name="T15" fmla="*/ 59 h 85"/>
                <a:gd name="T16" fmla="*/ 62 w 70"/>
                <a:gd name="T17" fmla="*/ 72 h 85"/>
                <a:gd name="T18" fmla="*/ 54 w 70"/>
                <a:gd name="T19" fmla="*/ 79 h 85"/>
                <a:gd name="T20" fmla="*/ 44 w 70"/>
                <a:gd name="T21" fmla="*/ 83 h 85"/>
                <a:gd name="T22" fmla="*/ 31 w 70"/>
                <a:gd name="T23" fmla="*/ 85 h 85"/>
                <a:gd name="T24" fmla="*/ 0 w 70"/>
                <a:gd name="T25" fmla="*/ 85 h 85"/>
                <a:gd name="T26" fmla="*/ 11 w 70"/>
                <a:gd name="T27" fmla="*/ 75 h 85"/>
                <a:gd name="T28" fmla="*/ 29 w 70"/>
                <a:gd name="T29" fmla="*/ 75 h 85"/>
                <a:gd name="T30" fmla="*/ 43 w 70"/>
                <a:gd name="T31" fmla="*/ 73 h 85"/>
                <a:gd name="T32" fmla="*/ 50 w 70"/>
                <a:gd name="T33" fmla="*/ 69 h 85"/>
                <a:gd name="T34" fmla="*/ 56 w 70"/>
                <a:gd name="T35" fmla="*/ 58 h 85"/>
                <a:gd name="T36" fmla="*/ 59 w 70"/>
                <a:gd name="T37" fmla="*/ 42 h 85"/>
                <a:gd name="T38" fmla="*/ 54 w 70"/>
                <a:gd name="T39" fmla="*/ 22 h 85"/>
                <a:gd name="T40" fmla="*/ 44 w 70"/>
                <a:gd name="T41" fmla="*/ 12 h 85"/>
                <a:gd name="T42" fmla="*/ 29 w 70"/>
                <a:gd name="T43" fmla="*/ 10 h 85"/>
                <a:gd name="T44" fmla="*/ 11 w 70"/>
                <a:gd name="T45" fmla="*/ 10 h 85"/>
                <a:gd name="T46" fmla="*/ 11 w 70"/>
                <a:gd name="T4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85">
                  <a:moveTo>
                    <a:pt x="0" y="85"/>
                  </a:moveTo>
                  <a:lnTo>
                    <a:pt x="0" y="0"/>
                  </a:lnTo>
                  <a:lnTo>
                    <a:pt x="29" y="0"/>
                  </a:lnTo>
                  <a:cubicBezTo>
                    <a:pt x="36" y="0"/>
                    <a:pt x="41" y="1"/>
                    <a:pt x="44" y="2"/>
                  </a:cubicBezTo>
                  <a:cubicBezTo>
                    <a:pt x="49" y="3"/>
                    <a:pt x="53" y="5"/>
                    <a:pt x="57" y="8"/>
                  </a:cubicBezTo>
                  <a:cubicBezTo>
                    <a:pt x="61" y="11"/>
                    <a:pt x="65" y="16"/>
                    <a:pt x="67" y="22"/>
                  </a:cubicBezTo>
                  <a:cubicBezTo>
                    <a:pt x="69" y="28"/>
                    <a:pt x="70" y="35"/>
                    <a:pt x="70" y="42"/>
                  </a:cubicBezTo>
                  <a:cubicBezTo>
                    <a:pt x="70" y="49"/>
                    <a:pt x="69" y="54"/>
                    <a:pt x="68" y="59"/>
                  </a:cubicBezTo>
                  <a:cubicBezTo>
                    <a:pt x="66" y="64"/>
                    <a:pt x="64" y="68"/>
                    <a:pt x="62" y="72"/>
                  </a:cubicBezTo>
                  <a:cubicBezTo>
                    <a:pt x="60" y="75"/>
                    <a:pt x="57" y="77"/>
                    <a:pt x="54" y="79"/>
                  </a:cubicBezTo>
                  <a:cubicBezTo>
                    <a:pt x="52" y="81"/>
                    <a:pt x="48" y="82"/>
                    <a:pt x="44" y="83"/>
                  </a:cubicBezTo>
                  <a:cubicBezTo>
                    <a:pt x="40" y="84"/>
                    <a:pt x="36" y="85"/>
                    <a:pt x="31" y="85"/>
                  </a:cubicBezTo>
                  <a:lnTo>
                    <a:pt x="0" y="85"/>
                  </a:lnTo>
                  <a:close/>
                  <a:moveTo>
                    <a:pt x="11" y="75"/>
                  </a:moveTo>
                  <a:lnTo>
                    <a:pt x="29" y="75"/>
                  </a:lnTo>
                  <a:cubicBezTo>
                    <a:pt x="35" y="75"/>
                    <a:pt x="39" y="74"/>
                    <a:pt x="43" y="73"/>
                  </a:cubicBezTo>
                  <a:cubicBezTo>
                    <a:pt x="46" y="72"/>
                    <a:pt x="48" y="71"/>
                    <a:pt x="50" y="69"/>
                  </a:cubicBezTo>
                  <a:cubicBezTo>
                    <a:pt x="53" y="66"/>
                    <a:pt x="55" y="63"/>
                    <a:pt x="56" y="58"/>
                  </a:cubicBezTo>
                  <a:cubicBezTo>
                    <a:pt x="58" y="54"/>
                    <a:pt x="59" y="48"/>
                    <a:pt x="59" y="42"/>
                  </a:cubicBezTo>
                  <a:cubicBezTo>
                    <a:pt x="59" y="33"/>
                    <a:pt x="57" y="26"/>
                    <a:pt x="54" y="22"/>
                  </a:cubicBezTo>
                  <a:cubicBezTo>
                    <a:pt x="51" y="17"/>
                    <a:pt x="48" y="14"/>
                    <a:pt x="44" y="12"/>
                  </a:cubicBezTo>
                  <a:cubicBezTo>
                    <a:pt x="41" y="11"/>
                    <a:pt x="36" y="10"/>
                    <a:pt x="29" y="10"/>
                  </a:cubicBezTo>
                  <a:lnTo>
                    <a:pt x="11" y="10"/>
                  </a:lnTo>
                  <a:lnTo>
                    <a:pt x="11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1859"/>
            <p:cNvSpPr>
              <a:spLocks noChangeArrowheads="1"/>
            </p:cNvSpPr>
            <p:nvPr/>
          </p:nvSpPr>
          <p:spPr bwMode="auto">
            <a:xfrm>
              <a:off x="4449" y="1831"/>
              <a:ext cx="3" cy="2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1860"/>
            <p:cNvSpPr>
              <a:spLocks/>
            </p:cNvSpPr>
            <p:nvPr/>
          </p:nvSpPr>
          <p:spPr bwMode="auto">
            <a:xfrm>
              <a:off x="4455" y="1831"/>
              <a:ext cx="18" cy="20"/>
            </a:xfrm>
            <a:custGeom>
              <a:avLst/>
              <a:gdLst>
                <a:gd name="T0" fmla="*/ 43 w 78"/>
                <a:gd name="T1" fmla="*/ 53 h 87"/>
                <a:gd name="T2" fmla="*/ 43 w 78"/>
                <a:gd name="T3" fmla="*/ 43 h 87"/>
                <a:gd name="T4" fmla="*/ 78 w 78"/>
                <a:gd name="T5" fmla="*/ 43 h 87"/>
                <a:gd name="T6" fmla="*/ 78 w 78"/>
                <a:gd name="T7" fmla="*/ 74 h 87"/>
                <a:gd name="T8" fmla="*/ 61 w 78"/>
                <a:gd name="T9" fmla="*/ 84 h 87"/>
                <a:gd name="T10" fmla="*/ 43 w 78"/>
                <a:gd name="T11" fmla="*/ 87 h 87"/>
                <a:gd name="T12" fmla="*/ 21 w 78"/>
                <a:gd name="T13" fmla="*/ 82 h 87"/>
                <a:gd name="T14" fmla="*/ 6 w 78"/>
                <a:gd name="T15" fmla="*/ 67 h 87"/>
                <a:gd name="T16" fmla="*/ 0 w 78"/>
                <a:gd name="T17" fmla="*/ 44 h 87"/>
                <a:gd name="T18" fmla="*/ 5 w 78"/>
                <a:gd name="T19" fmla="*/ 21 h 87"/>
                <a:gd name="T20" fmla="*/ 20 w 78"/>
                <a:gd name="T21" fmla="*/ 5 h 87"/>
                <a:gd name="T22" fmla="*/ 43 w 78"/>
                <a:gd name="T23" fmla="*/ 0 h 87"/>
                <a:gd name="T24" fmla="*/ 59 w 78"/>
                <a:gd name="T25" fmla="*/ 3 h 87"/>
                <a:gd name="T26" fmla="*/ 71 w 78"/>
                <a:gd name="T27" fmla="*/ 11 h 87"/>
                <a:gd name="T28" fmla="*/ 77 w 78"/>
                <a:gd name="T29" fmla="*/ 25 h 87"/>
                <a:gd name="T30" fmla="*/ 67 w 78"/>
                <a:gd name="T31" fmla="*/ 28 h 87"/>
                <a:gd name="T32" fmla="*/ 62 w 78"/>
                <a:gd name="T33" fmla="*/ 18 h 87"/>
                <a:gd name="T34" fmla="*/ 54 w 78"/>
                <a:gd name="T35" fmla="*/ 12 h 87"/>
                <a:gd name="T36" fmla="*/ 43 w 78"/>
                <a:gd name="T37" fmla="*/ 10 h 87"/>
                <a:gd name="T38" fmla="*/ 29 w 78"/>
                <a:gd name="T39" fmla="*/ 12 h 87"/>
                <a:gd name="T40" fmla="*/ 20 w 78"/>
                <a:gd name="T41" fmla="*/ 18 h 87"/>
                <a:gd name="T42" fmla="*/ 15 w 78"/>
                <a:gd name="T43" fmla="*/ 26 h 87"/>
                <a:gd name="T44" fmla="*/ 12 w 78"/>
                <a:gd name="T45" fmla="*/ 43 h 87"/>
                <a:gd name="T46" fmla="*/ 16 w 78"/>
                <a:gd name="T47" fmla="*/ 62 h 87"/>
                <a:gd name="T48" fmla="*/ 27 w 78"/>
                <a:gd name="T49" fmla="*/ 74 h 87"/>
                <a:gd name="T50" fmla="*/ 43 w 78"/>
                <a:gd name="T51" fmla="*/ 77 h 87"/>
                <a:gd name="T52" fmla="*/ 57 w 78"/>
                <a:gd name="T53" fmla="*/ 74 h 87"/>
                <a:gd name="T54" fmla="*/ 67 w 78"/>
                <a:gd name="T55" fmla="*/ 68 h 87"/>
                <a:gd name="T56" fmla="*/ 67 w 78"/>
                <a:gd name="T57" fmla="*/ 53 h 87"/>
                <a:gd name="T58" fmla="*/ 43 w 78"/>
                <a:gd name="T59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87">
                  <a:moveTo>
                    <a:pt x="43" y="53"/>
                  </a:moveTo>
                  <a:lnTo>
                    <a:pt x="43" y="43"/>
                  </a:lnTo>
                  <a:lnTo>
                    <a:pt x="78" y="43"/>
                  </a:lnTo>
                  <a:lnTo>
                    <a:pt x="78" y="74"/>
                  </a:lnTo>
                  <a:cubicBezTo>
                    <a:pt x="73" y="78"/>
                    <a:pt x="67" y="82"/>
                    <a:pt x="61" y="84"/>
                  </a:cubicBezTo>
                  <a:cubicBezTo>
                    <a:pt x="56" y="86"/>
                    <a:pt x="50" y="87"/>
                    <a:pt x="43" y="87"/>
                  </a:cubicBezTo>
                  <a:cubicBezTo>
                    <a:pt x="35" y="87"/>
                    <a:pt x="28" y="86"/>
                    <a:pt x="21" y="82"/>
                  </a:cubicBezTo>
                  <a:cubicBezTo>
                    <a:pt x="14" y="78"/>
                    <a:pt x="9" y="73"/>
                    <a:pt x="6" y="67"/>
                  </a:cubicBezTo>
                  <a:cubicBezTo>
                    <a:pt x="2" y="60"/>
                    <a:pt x="0" y="52"/>
                    <a:pt x="0" y="44"/>
                  </a:cubicBezTo>
                  <a:cubicBezTo>
                    <a:pt x="0" y="36"/>
                    <a:pt x="2" y="28"/>
                    <a:pt x="5" y="21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7" y="2"/>
                    <a:pt x="34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4" y="5"/>
                    <a:pt x="68" y="8"/>
                    <a:pt x="71" y="11"/>
                  </a:cubicBezTo>
                  <a:cubicBezTo>
                    <a:pt x="74" y="15"/>
                    <a:pt x="76" y="19"/>
                    <a:pt x="77" y="25"/>
                  </a:cubicBezTo>
                  <a:lnTo>
                    <a:pt x="67" y="28"/>
                  </a:lnTo>
                  <a:cubicBezTo>
                    <a:pt x="66" y="24"/>
                    <a:pt x="64" y="20"/>
                    <a:pt x="62" y="18"/>
                  </a:cubicBezTo>
                  <a:cubicBezTo>
                    <a:pt x="60" y="15"/>
                    <a:pt x="58" y="13"/>
                    <a:pt x="54" y="12"/>
                  </a:cubicBezTo>
                  <a:cubicBezTo>
                    <a:pt x="51" y="10"/>
                    <a:pt x="47" y="10"/>
                    <a:pt x="43" y="10"/>
                  </a:cubicBezTo>
                  <a:cubicBezTo>
                    <a:pt x="38" y="10"/>
                    <a:pt x="33" y="10"/>
                    <a:pt x="29" y="12"/>
                  </a:cubicBezTo>
                  <a:cubicBezTo>
                    <a:pt x="26" y="13"/>
                    <a:pt x="23" y="16"/>
                    <a:pt x="20" y="18"/>
                  </a:cubicBezTo>
                  <a:cubicBezTo>
                    <a:pt x="18" y="21"/>
                    <a:pt x="16" y="23"/>
                    <a:pt x="15" y="26"/>
                  </a:cubicBezTo>
                  <a:cubicBezTo>
                    <a:pt x="13" y="32"/>
                    <a:pt x="12" y="37"/>
                    <a:pt x="12" y="43"/>
                  </a:cubicBezTo>
                  <a:cubicBezTo>
                    <a:pt x="12" y="51"/>
                    <a:pt x="13" y="57"/>
                    <a:pt x="16" y="62"/>
                  </a:cubicBezTo>
                  <a:cubicBezTo>
                    <a:pt x="18" y="67"/>
                    <a:pt x="22" y="71"/>
                    <a:pt x="27" y="74"/>
                  </a:cubicBezTo>
                  <a:cubicBezTo>
                    <a:pt x="32" y="76"/>
                    <a:pt x="37" y="77"/>
                    <a:pt x="43" y="77"/>
                  </a:cubicBezTo>
                  <a:cubicBezTo>
                    <a:pt x="48" y="77"/>
                    <a:pt x="52" y="76"/>
                    <a:pt x="57" y="74"/>
                  </a:cubicBezTo>
                  <a:cubicBezTo>
                    <a:pt x="62" y="73"/>
                    <a:pt x="65" y="71"/>
                    <a:pt x="67" y="68"/>
                  </a:cubicBezTo>
                  <a:lnTo>
                    <a:pt x="67" y="53"/>
                  </a:lnTo>
                  <a:lnTo>
                    <a:pt x="43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1861"/>
            <p:cNvSpPr>
              <a:spLocks noChangeArrowheads="1"/>
            </p:cNvSpPr>
            <p:nvPr/>
          </p:nvSpPr>
          <p:spPr bwMode="auto">
            <a:xfrm>
              <a:off x="4478" y="1831"/>
              <a:ext cx="2" cy="2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1862"/>
            <p:cNvSpPr>
              <a:spLocks/>
            </p:cNvSpPr>
            <p:nvPr/>
          </p:nvSpPr>
          <p:spPr bwMode="auto">
            <a:xfrm>
              <a:off x="4483" y="1831"/>
              <a:ext cx="15" cy="20"/>
            </a:xfrm>
            <a:custGeom>
              <a:avLst/>
              <a:gdLst>
                <a:gd name="T0" fmla="*/ 28 w 67"/>
                <a:gd name="T1" fmla="*/ 85 h 85"/>
                <a:gd name="T2" fmla="*/ 28 w 67"/>
                <a:gd name="T3" fmla="*/ 10 h 85"/>
                <a:gd name="T4" fmla="*/ 0 w 67"/>
                <a:gd name="T5" fmla="*/ 10 h 85"/>
                <a:gd name="T6" fmla="*/ 0 w 67"/>
                <a:gd name="T7" fmla="*/ 0 h 85"/>
                <a:gd name="T8" fmla="*/ 67 w 67"/>
                <a:gd name="T9" fmla="*/ 0 h 85"/>
                <a:gd name="T10" fmla="*/ 67 w 67"/>
                <a:gd name="T11" fmla="*/ 10 h 85"/>
                <a:gd name="T12" fmla="*/ 39 w 67"/>
                <a:gd name="T13" fmla="*/ 10 h 85"/>
                <a:gd name="T14" fmla="*/ 39 w 67"/>
                <a:gd name="T15" fmla="*/ 85 h 85"/>
                <a:gd name="T16" fmla="*/ 28 w 67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5">
                  <a:moveTo>
                    <a:pt x="28" y="85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1863"/>
            <p:cNvSpPr>
              <a:spLocks noEditPoints="1"/>
            </p:cNvSpPr>
            <p:nvPr/>
          </p:nvSpPr>
          <p:spPr bwMode="auto">
            <a:xfrm>
              <a:off x="4499" y="1831"/>
              <a:ext cx="18" cy="20"/>
            </a:xfrm>
            <a:custGeom>
              <a:avLst/>
              <a:gdLst>
                <a:gd name="T0" fmla="*/ 0 w 79"/>
                <a:gd name="T1" fmla="*/ 85 h 85"/>
                <a:gd name="T2" fmla="*/ 33 w 79"/>
                <a:gd name="T3" fmla="*/ 0 h 85"/>
                <a:gd name="T4" fmla="*/ 45 w 79"/>
                <a:gd name="T5" fmla="*/ 0 h 85"/>
                <a:gd name="T6" fmla="*/ 79 w 79"/>
                <a:gd name="T7" fmla="*/ 85 h 85"/>
                <a:gd name="T8" fmla="*/ 66 w 79"/>
                <a:gd name="T9" fmla="*/ 85 h 85"/>
                <a:gd name="T10" fmla="*/ 57 w 79"/>
                <a:gd name="T11" fmla="*/ 59 h 85"/>
                <a:gd name="T12" fmla="*/ 21 w 79"/>
                <a:gd name="T13" fmla="*/ 59 h 85"/>
                <a:gd name="T14" fmla="*/ 12 w 79"/>
                <a:gd name="T15" fmla="*/ 85 h 85"/>
                <a:gd name="T16" fmla="*/ 0 w 79"/>
                <a:gd name="T17" fmla="*/ 85 h 85"/>
                <a:gd name="T18" fmla="*/ 25 w 79"/>
                <a:gd name="T19" fmla="*/ 50 h 85"/>
                <a:gd name="T20" fmla="*/ 53 w 79"/>
                <a:gd name="T21" fmla="*/ 50 h 85"/>
                <a:gd name="T22" fmla="*/ 44 w 79"/>
                <a:gd name="T23" fmla="*/ 27 h 85"/>
                <a:gd name="T24" fmla="*/ 38 w 79"/>
                <a:gd name="T25" fmla="*/ 9 h 85"/>
                <a:gd name="T26" fmla="*/ 34 w 79"/>
                <a:gd name="T27" fmla="*/ 25 h 85"/>
                <a:gd name="T28" fmla="*/ 25 w 79"/>
                <a:gd name="T29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85">
                  <a:moveTo>
                    <a:pt x="0" y="85"/>
                  </a:moveTo>
                  <a:lnTo>
                    <a:pt x="33" y="0"/>
                  </a:lnTo>
                  <a:lnTo>
                    <a:pt x="45" y="0"/>
                  </a:lnTo>
                  <a:lnTo>
                    <a:pt x="79" y="85"/>
                  </a:lnTo>
                  <a:lnTo>
                    <a:pt x="66" y="85"/>
                  </a:lnTo>
                  <a:lnTo>
                    <a:pt x="57" y="59"/>
                  </a:lnTo>
                  <a:lnTo>
                    <a:pt x="21" y="59"/>
                  </a:lnTo>
                  <a:lnTo>
                    <a:pt x="12" y="85"/>
                  </a:lnTo>
                  <a:lnTo>
                    <a:pt x="0" y="85"/>
                  </a:lnTo>
                  <a:close/>
                  <a:moveTo>
                    <a:pt x="25" y="50"/>
                  </a:moveTo>
                  <a:lnTo>
                    <a:pt x="53" y="50"/>
                  </a:lnTo>
                  <a:lnTo>
                    <a:pt x="44" y="27"/>
                  </a:lnTo>
                  <a:cubicBezTo>
                    <a:pt x="42" y="20"/>
                    <a:pt x="40" y="14"/>
                    <a:pt x="38" y="9"/>
                  </a:cubicBezTo>
                  <a:cubicBezTo>
                    <a:pt x="37" y="15"/>
                    <a:pt x="36" y="20"/>
                    <a:pt x="34" y="25"/>
                  </a:cubicBezTo>
                  <a:lnTo>
                    <a:pt x="25" y="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864"/>
            <p:cNvSpPr>
              <a:spLocks/>
            </p:cNvSpPr>
            <p:nvPr/>
          </p:nvSpPr>
          <p:spPr bwMode="auto">
            <a:xfrm>
              <a:off x="4519" y="1831"/>
              <a:ext cx="11" cy="20"/>
            </a:xfrm>
            <a:custGeom>
              <a:avLst/>
              <a:gdLst>
                <a:gd name="T0" fmla="*/ 0 w 52"/>
                <a:gd name="T1" fmla="*/ 85 h 85"/>
                <a:gd name="T2" fmla="*/ 0 w 52"/>
                <a:gd name="T3" fmla="*/ 0 h 85"/>
                <a:gd name="T4" fmla="*/ 11 w 52"/>
                <a:gd name="T5" fmla="*/ 0 h 85"/>
                <a:gd name="T6" fmla="*/ 11 w 52"/>
                <a:gd name="T7" fmla="*/ 75 h 85"/>
                <a:gd name="T8" fmla="*/ 52 w 52"/>
                <a:gd name="T9" fmla="*/ 75 h 85"/>
                <a:gd name="T10" fmla="*/ 52 w 52"/>
                <a:gd name="T11" fmla="*/ 85 h 85"/>
                <a:gd name="T12" fmla="*/ 0 w 52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5">
                  <a:moveTo>
                    <a:pt x="0" y="85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75"/>
                  </a:lnTo>
                  <a:lnTo>
                    <a:pt x="52" y="75"/>
                  </a:lnTo>
                  <a:lnTo>
                    <a:pt x="52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865"/>
            <p:cNvSpPr>
              <a:spLocks/>
            </p:cNvSpPr>
            <p:nvPr/>
          </p:nvSpPr>
          <p:spPr bwMode="auto">
            <a:xfrm>
              <a:off x="4533" y="1831"/>
              <a:ext cx="6" cy="25"/>
            </a:xfrm>
            <a:custGeom>
              <a:avLst/>
              <a:gdLst>
                <a:gd name="T0" fmla="*/ 20 w 28"/>
                <a:gd name="T1" fmla="*/ 111 h 111"/>
                <a:gd name="T2" fmla="*/ 6 w 28"/>
                <a:gd name="T3" fmla="*/ 85 h 111"/>
                <a:gd name="T4" fmla="*/ 0 w 28"/>
                <a:gd name="T5" fmla="*/ 55 h 111"/>
                <a:gd name="T6" fmla="*/ 4 w 28"/>
                <a:gd name="T7" fmla="*/ 29 h 111"/>
                <a:gd name="T8" fmla="*/ 20 w 28"/>
                <a:gd name="T9" fmla="*/ 0 h 111"/>
                <a:gd name="T10" fmla="*/ 28 w 28"/>
                <a:gd name="T11" fmla="*/ 0 h 111"/>
                <a:gd name="T12" fmla="*/ 19 w 28"/>
                <a:gd name="T13" fmla="*/ 17 h 111"/>
                <a:gd name="T14" fmla="*/ 13 w 28"/>
                <a:gd name="T15" fmla="*/ 34 h 111"/>
                <a:gd name="T16" fmla="*/ 11 w 28"/>
                <a:gd name="T17" fmla="*/ 55 h 111"/>
                <a:gd name="T18" fmla="*/ 28 w 28"/>
                <a:gd name="T19" fmla="*/ 111 h 111"/>
                <a:gd name="T20" fmla="*/ 20 w 28"/>
                <a:gd name="T2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11">
                  <a:moveTo>
                    <a:pt x="20" y="111"/>
                  </a:moveTo>
                  <a:cubicBezTo>
                    <a:pt x="15" y="103"/>
                    <a:pt x="10" y="95"/>
                    <a:pt x="6" y="85"/>
                  </a:cubicBezTo>
                  <a:cubicBezTo>
                    <a:pt x="2" y="76"/>
                    <a:pt x="0" y="66"/>
                    <a:pt x="0" y="55"/>
                  </a:cubicBezTo>
                  <a:cubicBezTo>
                    <a:pt x="0" y="46"/>
                    <a:pt x="1" y="37"/>
                    <a:pt x="4" y="29"/>
                  </a:cubicBezTo>
                  <a:cubicBezTo>
                    <a:pt x="8" y="19"/>
                    <a:pt x="13" y="10"/>
                    <a:pt x="20" y="0"/>
                  </a:cubicBezTo>
                  <a:lnTo>
                    <a:pt x="28" y="0"/>
                  </a:lnTo>
                  <a:cubicBezTo>
                    <a:pt x="23" y="8"/>
                    <a:pt x="20" y="14"/>
                    <a:pt x="19" y="17"/>
                  </a:cubicBezTo>
                  <a:cubicBezTo>
                    <a:pt x="16" y="22"/>
                    <a:pt x="14" y="28"/>
                    <a:pt x="13" y="34"/>
                  </a:cubicBezTo>
                  <a:cubicBezTo>
                    <a:pt x="11" y="41"/>
                    <a:pt x="11" y="48"/>
                    <a:pt x="11" y="55"/>
                  </a:cubicBezTo>
                  <a:cubicBezTo>
                    <a:pt x="11" y="74"/>
                    <a:pt x="16" y="92"/>
                    <a:pt x="28" y="111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866"/>
            <p:cNvSpPr>
              <a:spLocks noEditPoints="1"/>
            </p:cNvSpPr>
            <p:nvPr/>
          </p:nvSpPr>
          <p:spPr bwMode="auto">
            <a:xfrm>
              <a:off x="4542" y="1831"/>
              <a:ext cx="15" cy="20"/>
            </a:xfrm>
            <a:custGeom>
              <a:avLst/>
              <a:gdLst>
                <a:gd name="T0" fmla="*/ 0 w 65"/>
                <a:gd name="T1" fmla="*/ 85 h 85"/>
                <a:gd name="T2" fmla="*/ 0 w 65"/>
                <a:gd name="T3" fmla="*/ 0 h 85"/>
                <a:gd name="T4" fmla="*/ 32 w 65"/>
                <a:gd name="T5" fmla="*/ 0 h 85"/>
                <a:gd name="T6" fmla="*/ 45 w 65"/>
                <a:gd name="T7" fmla="*/ 1 h 85"/>
                <a:gd name="T8" fmla="*/ 55 w 65"/>
                <a:gd name="T9" fmla="*/ 5 h 85"/>
                <a:gd name="T10" fmla="*/ 62 w 65"/>
                <a:gd name="T11" fmla="*/ 13 h 85"/>
                <a:gd name="T12" fmla="*/ 65 w 65"/>
                <a:gd name="T13" fmla="*/ 25 h 85"/>
                <a:gd name="T14" fmla="*/ 58 w 65"/>
                <a:gd name="T15" fmla="*/ 43 h 85"/>
                <a:gd name="T16" fmla="*/ 33 w 65"/>
                <a:gd name="T17" fmla="*/ 51 h 85"/>
                <a:gd name="T18" fmla="*/ 11 w 65"/>
                <a:gd name="T19" fmla="*/ 51 h 85"/>
                <a:gd name="T20" fmla="*/ 11 w 65"/>
                <a:gd name="T21" fmla="*/ 85 h 85"/>
                <a:gd name="T22" fmla="*/ 0 w 65"/>
                <a:gd name="T23" fmla="*/ 85 h 85"/>
                <a:gd name="T24" fmla="*/ 11 w 65"/>
                <a:gd name="T25" fmla="*/ 41 h 85"/>
                <a:gd name="T26" fmla="*/ 33 w 65"/>
                <a:gd name="T27" fmla="*/ 41 h 85"/>
                <a:gd name="T28" fmla="*/ 49 w 65"/>
                <a:gd name="T29" fmla="*/ 37 h 85"/>
                <a:gd name="T30" fmla="*/ 53 w 65"/>
                <a:gd name="T31" fmla="*/ 25 h 85"/>
                <a:gd name="T32" fmla="*/ 50 w 65"/>
                <a:gd name="T33" fmla="*/ 16 h 85"/>
                <a:gd name="T34" fmla="*/ 43 w 65"/>
                <a:gd name="T35" fmla="*/ 11 h 85"/>
                <a:gd name="T36" fmla="*/ 33 w 65"/>
                <a:gd name="T37" fmla="*/ 10 h 85"/>
                <a:gd name="T38" fmla="*/ 11 w 65"/>
                <a:gd name="T39" fmla="*/ 10 h 85"/>
                <a:gd name="T40" fmla="*/ 11 w 65"/>
                <a:gd name="T41" fmla="*/ 4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0" y="85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8" y="0"/>
                    <a:pt x="42" y="1"/>
                    <a:pt x="45" y="1"/>
                  </a:cubicBezTo>
                  <a:cubicBezTo>
                    <a:pt x="49" y="2"/>
                    <a:pt x="52" y="3"/>
                    <a:pt x="55" y="5"/>
                  </a:cubicBezTo>
                  <a:cubicBezTo>
                    <a:pt x="58" y="7"/>
                    <a:pt x="60" y="10"/>
                    <a:pt x="62" y="13"/>
                  </a:cubicBezTo>
                  <a:cubicBezTo>
                    <a:pt x="64" y="17"/>
                    <a:pt x="65" y="21"/>
                    <a:pt x="65" y="25"/>
                  </a:cubicBezTo>
                  <a:cubicBezTo>
                    <a:pt x="65" y="32"/>
                    <a:pt x="62" y="38"/>
                    <a:pt x="58" y="43"/>
                  </a:cubicBezTo>
                  <a:cubicBezTo>
                    <a:pt x="53" y="48"/>
                    <a:pt x="45" y="51"/>
                    <a:pt x="33" y="51"/>
                  </a:cubicBezTo>
                  <a:lnTo>
                    <a:pt x="11" y="51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11" y="41"/>
                  </a:moveTo>
                  <a:lnTo>
                    <a:pt x="33" y="41"/>
                  </a:lnTo>
                  <a:cubicBezTo>
                    <a:pt x="40" y="41"/>
                    <a:pt x="45" y="39"/>
                    <a:pt x="49" y="37"/>
                  </a:cubicBezTo>
                  <a:cubicBezTo>
                    <a:pt x="52" y="34"/>
                    <a:pt x="53" y="30"/>
                    <a:pt x="53" y="25"/>
                  </a:cubicBezTo>
                  <a:cubicBezTo>
                    <a:pt x="53" y="22"/>
                    <a:pt x="52" y="19"/>
                    <a:pt x="50" y="16"/>
                  </a:cubicBezTo>
                  <a:cubicBezTo>
                    <a:pt x="49" y="14"/>
                    <a:pt x="46" y="12"/>
                    <a:pt x="43" y="11"/>
                  </a:cubicBezTo>
                  <a:cubicBezTo>
                    <a:pt x="41" y="11"/>
                    <a:pt x="38" y="10"/>
                    <a:pt x="33" y="10"/>
                  </a:cubicBezTo>
                  <a:lnTo>
                    <a:pt x="11" y="10"/>
                  </a:lnTo>
                  <a:lnTo>
                    <a:pt x="11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867"/>
            <p:cNvSpPr>
              <a:spLocks/>
            </p:cNvSpPr>
            <p:nvPr/>
          </p:nvSpPr>
          <p:spPr bwMode="auto">
            <a:xfrm>
              <a:off x="4559" y="1831"/>
              <a:ext cx="24" cy="20"/>
            </a:xfrm>
            <a:custGeom>
              <a:avLst/>
              <a:gdLst>
                <a:gd name="T0" fmla="*/ 23 w 109"/>
                <a:gd name="T1" fmla="*/ 85 h 85"/>
                <a:gd name="T2" fmla="*/ 0 w 109"/>
                <a:gd name="T3" fmla="*/ 0 h 85"/>
                <a:gd name="T4" fmla="*/ 12 w 109"/>
                <a:gd name="T5" fmla="*/ 0 h 85"/>
                <a:gd name="T6" fmla="*/ 25 w 109"/>
                <a:gd name="T7" fmla="*/ 56 h 85"/>
                <a:gd name="T8" fmla="*/ 28 w 109"/>
                <a:gd name="T9" fmla="*/ 73 h 85"/>
                <a:gd name="T10" fmla="*/ 32 w 109"/>
                <a:gd name="T11" fmla="*/ 57 h 85"/>
                <a:gd name="T12" fmla="*/ 48 w 109"/>
                <a:gd name="T13" fmla="*/ 0 h 85"/>
                <a:gd name="T14" fmla="*/ 61 w 109"/>
                <a:gd name="T15" fmla="*/ 0 h 85"/>
                <a:gd name="T16" fmla="*/ 74 w 109"/>
                <a:gd name="T17" fmla="*/ 43 h 85"/>
                <a:gd name="T18" fmla="*/ 80 w 109"/>
                <a:gd name="T19" fmla="*/ 73 h 85"/>
                <a:gd name="T20" fmla="*/ 84 w 109"/>
                <a:gd name="T21" fmla="*/ 55 h 85"/>
                <a:gd name="T22" fmla="*/ 98 w 109"/>
                <a:gd name="T23" fmla="*/ 0 h 85"/>
                <a:gd name="T24" fmla="*/ 109 w 109"/>
                <a:gd name="T25" fmla="*/ 0 h 85"/>
                <a:gd name="T26" fmla="*/ 86 w 109"/>
                <a:gd name="T27" fmla="*/ 85 h 85"/>
                <a:gd name="T28" fmla="*/ 75 w 109"/>
                <a:gd name="T29" fmla="*/ 85 h 85"/>
                <a:gd name="T30" fmla="*/ 57 w 109"/>
                <a:gd name="T31" fmla="*/ 21 h 85"/>
                <a:gd name="T32" fmla="*/ 54 w 109"/>
                <a:gd name="T33" fmla="*/ 11 h 85"/>
                <a:gd name="T34" fmla="*/ 52 w 109"/>
                <a:gd name="T35" fmla="*/ 21 h 85"/>
                <a:gd name="T36" fmla="*/ 34 w 109"/>
                <a:gd name="T37" fmla="*/ 85 h 85"/>
                <a:gd name="T38" fmla="*/ 23 w 109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85">
                  <a:moveTo>
                    <a:pt x="23" y="85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5" y="56"/>
                  </a:lnTo>
                  <a:cubicBezTo>
                    <a:pt x="26" y="62"/>
                    <a:pt x="27" y="67"/>
                    <a:pt x="28" y="73"/>
                  </a:cubicBezTo>
                  <a:cubicBezTo>
                    <a:pt x="30" y="64"/>
                    <a:pt x="32" y="59"/>
                    <a:pt x="32" y="57"/>
                  </a:cubicBezTo>
                  <a:lnTo>
                    <a:pt x="48" y="0"/>
                  </a:lnTo>
                  <a:lnTo>
                    <a:pt x="61" y="0"/>
                  </a:lnTo>
                  <a:lnTo>
                    <a:pt x="74" y="43"/>
                  </a:lnTo>
                  <a:cubicBezTo>
                    <a:pt x="77" y="54"/>
                    <a:pt x="79" y="64"/>
                    <a:pt x="80" y="73"/>
                  </a:cubicBezTo>
                  <a:cubicBezTo>
                    <a:pt x="81" y="68"/>
                    <a:pt x="83" y="62"/>
                    <a:pt x="84" y="55"/>
                  </a:cubicBezTo>
                  <a:lnTo>
                    <a:pt x="98" y="0"/>
                  </a:lnTo>
                  <a:lnTo>
                    <a:pt x="109" y="0"/>
                  </a:lnTo>
                  <a:lnTo>
                    <a:pt x="86" y="85"/>
                  </a:lnTo>
                  <a:lnTo>
                    <a:pt x="75" y="85"/>
                  </a:lnTo>
                  <a:lnTo>
                    <a:pt x="57" y="21"/>
                  </a:lnTo>
                  <a:cubicBezTo>
                    <a:pt x="56" y="15"/>
                    <a:pt x="55" y="12"/>
                    <a:pt x="54" y="11"/>
                  </a:cubicBezTo>
                  <a:cubicBezTo>
                    <a:pt x="54" y="15"/>
                    <a:pt x="53" y="18"/>
                    <a:pt x="52" y="21"/>
                  </a:cubicBezTo>
                  <a:lnTo>
                    <a:pt x="34" y="85"/>
                  </a:lnTo>
                  <a:lnTo>
                    <a:pt x="23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868"/>
            <p:cNvSpPr>
              <a:spLocks/>
            </p:cNvSpPr>
            <p:nvPr/>
          </p:nvSpPr>
          <p:spPr bwMode="auto">
            <a:xfrm>
              <a:off x="4586" y="1831"/>
              <a:ext cx="18" cy="20"/>
            </a:xfrm>
            <a:custGeom>
              <a:avLst/>
              <a:gdLst>
                <a:gd name="T0" fmla="*/ 0 w 80"/>
                <a:gd name="T1" fmla="*/ 85 h 85"/>
                <a:gd name="T2" fmla="*/ 0 w 80"/>
                <a:gd name="T3" fmla="*/ 0 h 85"/>
                <a:gd name="T4" fmla="*/ 17 w 80"/>
                <a:gd name="T5" fmla="*/ 0 h 85"/>
                <a:gd name="T6" fmla="*/ 37 w 80"/>
                <a:gd name="T7" fmla="*/ 60 h 85"/>
                <a:gd name="T8" fmla="*/ 41 w 80"/>
                <a:gd name="T9" fmla="*/ 73 h 85"/>
                <a:gd name="T10" fmla="*/ 45 w 80"/>
                <a:gd name="T11" fmla="*/ 59 h 85"/>
                <a:gd name="T12" fmla="*/ 65 w 80"/>
                <a:gd name="T13" fmla="*/ 0 h 85"/>
                <a:gd name="T14" fmla="*/ 80 w 80"/>
                <a:gd name="T15" fmla="*/ 0 h 85"/>
                <a:gd name="T16" fmla="*/ 80 w 80"/>
                <a:gd name="T17" fmla="*/ 85 h 85"/>
                <a:gd name="T18" fmla="*/ 69 w 80"/>
                <a:gd name="T19" fmla="*/ 85 h 85"/>
                <a:gd name="T20" fmla="*/ 69 w 80"/>
                <a:gd name="T21" fmla="*/ 14 h 85"/>
                <a:gd name="T22" fmla="*/ 45 w 80"/>
                <a:gd name="T23" fmla="*/ 85 h 85"/>
                <a:gd name="T24" fmla="*/ 35 w 80"/>
                <a:gd name="T25" fmla="*/ 85 h 85"/>
                <a:gd name="T26" fmla="*/ 11 w 80"/>
                <a:gd name="T27" fmla="*/ 13 h 85"/>
                <a:gd name="T28" fmla="*/ 11 w 80"/>
                <a:gd name="T29" fmla="*/ 85 h 85"/>
                <a:gd name="T30" fmla="*/ 0 w 80"/>
                <a:gd name="T3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85">
                  <a:moveTo>
                    <a:pt x="0" y="8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7" y="60"/>
                  </a:lnTo>
                  <a:cubicBezTo>
                    <a:pt x="38" y="66"/>
                    <a:pt x="40" y="70"/>
                    <a:pt x="41" y="73"/>
                  </a:cubicBezTo>
                  <a:cubicBezTo>
                    <a:pt x="42" y="70"/>
                    <a:pt x="43" y="65"/>
                    <a:pt x="45" y="59"/>
                  </a:cubicBezTo>
                  <a:lnTo>
                    <a:pt x="65" y="0"/>
                  </a:lnTo>
                  <a:lnTo>
                    <a:pt x="80" y="0"/>
                  </a:lnTo>
                  <a:lnTo>
                    <a:pt x="80" y="85"/>
                  </a:lnTo>
                  <a:lnTo>
                    <a:pt x="69" y="85"/>
                  </a:lnTo>
                  <a:lnTo>
                    <a:pt x="69" y="14"/>
                  </a:lnTo>
                  <a:lnTo>
                    <a:pt x="45" y="85"/>
                  </a:lnTo>
                  <a:lnTo>
                    <a:pt x="35" y="85"/>
                  </a:lnTo>
                  <a:lnTo>
                    <a:pt x="11" y="13"/>
                  </a:lnTo>
                  <a:lnTo>
                    <a:pt x="11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869"/>
            <p:cNvSpPr>
              <a:spLocks/>
            </p:cNvSpPr>
            <p:nvPr/>
          </p:nvSpPr>
          <p:spPr bwMode="auto">
            <a:xfrm>
              <a:off x="4615" y="1831"/>
              <a:ext cx="6" cy="25"/>
            </a:xfrm>
            <a:custGeom>
              <a:avLst/>
              <a:gdLst>
                <a:gd name="T0" fmla="*/ 8 w 28"/>
                <a:gd name="T1" fmla="*/ 111 h 111"/>
                <a:gd name="T2" fmla="*/ 0 w 28"/>
                <a:gd name="T3" fmla="*/ 111 h 111"/>
                <a:gd name="T4" fmla="*/ 17 w 28"/>
                <a:gd name="T5" fmla="*/ 55 h 111"/>
                <a:gd name="T6" fmla="*/ 15 w 28"/>
                <a:gd name="T7" fmla="*/ 34 h 111"/>
                <a:gd name="T8" fmla="*/ 9 w 28"/>
                <a:gd name="T9" fmla="*/ 17 h 111"/>
                <a:gd name="T10" fmla="*/ 0 w 28"/>
                <a:gd name="T11" fmla="*/ 0 h 111"/>
                <a:gd name="T12" fmla="*/ 8 w 28"/>
                <a:gd name="T13" fmla="*/ 0 h 111"/>
                <a:gd name="T14" fmla="*/ 24 w 28"/>
                <a:gd name="T15" fmla="*/ 29 h 111"/>
                <a:gd name="T16" fmla="*/ 28 w 28"/>
                <a:gd name="T17" fmla="*/ 55 h 111"/>
                <a:gd name="T18" fmla="*/ 22 w 28"/>
                <a:gd name="T19" fmla="*/ 85 h 111"/>
                <a:gd name="T20" fmla="*/ 8 w 28"/>
                <a:gd name="T2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11">
                  <a:moveTo>
                    <a:pt x="8" y="111"/>
                  </a:moveTo>
                  <a:lnTo>
                    <a:pt x="0" y="111"/>
                  </a:lnTo>
                  <a:cubicBezTo>
                    <a:pt x="12" y="92"/>
                    <a:pt x="17" y="74"/>
                    <a:pt x="17" y="55"/>
                  </a:cubicBezTo>
                  <a:cubicBezTo>
                    <a:pt x="17" y="48"/>
                    <a:pt x="16" y="41"/>
                    <a:pt x="15" y="34"/>
                  </a:cubicBezTo>
                  <a:cubicBezTo>
                    <a:pt x="14" y="28"/>
                    <a:pt x="12" y="23"/>
                    <a:pt x="9" y="17"/>
                  </a:cubicBezTo>
                  <a:cubicBezTo>
                    <a:pt x="8" y="14"/>
                    <a:pt x="5" y="8"/>
                    <a:pt x="0" y="0"/>
                  </a:cubicBezTo>
                  <a:lnTo>
                    <a:pt x="8" y="0"/>
                  </a:lnTo>
                  <a:cubicBezTo>
                    <a:pt x="15" y="10"/>
                    <a:pt x="20" y="19"/>
                    <a:pt x="24" y="29"/>
                  </a:cubicBezTo>
                  <a:cubicBezTo>
                    <a:pt x="26" y="37"/>
                    <a:pt x="28" y="46"/>
                    <a:pt x="28" y="55"/>
                  </a:cubicBezTo>
                  <a:cubicBezTo>
                    <a:pt x="28" y="66"/>
                    <a:pt x="26" y="76"/>
                    <a:pt x="22" y="85"/>
                  </a:cubicBezTo>
                  <a:cubicBezTo>
                    <a:pt x="18" y="95"/>
                    <a:pt x="13" y="103"/>
                    <a:pt x="8" y="11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1870"/>
            <p:cNvSpPr>
              <a:spLocks/>
            </p:cNvSpPr>
            <p:nvPr/>
          </p:nvSpPr>
          <p:spPr bwMode="auto">
            <a:xfrm>
              <a:off x="3103" y="1890"/>
              <a:ext cx="7" cy="20"/>
            </a:xfrm>
            <a:custGeom>
              <a:avLst/>
              <a:gdLst>
                <a:gd name="T0" fmla="*/ 31 w 31"/>
                <a:gd name="T1" fmla="*/ 85 h 85"/>
                <a:gd name="T2" fmla="*/ 21 w 31"/>
                <a:gd name="T3" fmla="*/ 85 h 85"/>
                <a:gd name="T4" fmla="*/ 21 w 31"/>
                <a:gd name="T5" fmla="*/ 19 h 85"/>
                <a:gd name="T6" fmla="*/ 11 w 31"/>
                <a:gd name="T7" fmla="*/ 26 h 85"/>
                <a:gd name="T8" fmla="*/ 0 w 31"/>
                <a:gd name="T9" fmla="*/ 31 h 85"/>
                <a:gd name="T10" fmla="*/ 0 w 31"/>
                <a:gd name="T11" fmla="*/ 21 h 85"/>
                <a:gd name="T12" fmla="*/ 16 w 31"/>
                <a:gd name="T13" fmla="*/ 11 h 85"/>
                <a:gd name="T14" fmla="*/ 25 w 31"/>
                <a:gd name="T15" fmla="*/ 0 h 85"/>
                <a:gd name="T16" fmla="*/ 31 w 31"/>
                <a:gd name="T17" fmla="*/ 0 h 85"/>
                <a:gd name="T18" fmla="*/ 31 w 31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85">
                  <a:moveTo>
                    <a:pt x="31" y="85"/>
                  </a:moveTo>
                  <a:lnTo>
                    <a:pt x="21" y="85"/>
                  </a:lnTo>
                  <a:lnTo>
                    <a:pt x="21" y="19"/>
                  </a:lnTo>
                  <a:cubicBezTo>
                    <a:pt x="19" y="21"/>
                    <a:pt x="15" y="24"/>
                    <a:pt x="11" y="26"/>
                  </a:cubicBezTo>
                  <a:cubicBezTo>
                    <a:pt x="7" y="28"/>
                    <a:pt x="4" y="30"/>
                    <a:pt x="0" y="31"/>
                  </a:cubicBezTo>
                  <a:lnTo>
                    <a:pt x="0" y="21"/>
                  </a:lnTo>
                  <a:cubicBezTo>
                    <a:pt x="6" y="19"/>
                    <a:pt x="11" y="15"/>
                    <a:pt x="16" y="11"/>
                  </a:cubicBezTo>
                  <a:cubicBezTo>
                    <a:pt x="20" y="8"/>
                    <a:pt x="23" y="4"/>
                    <a:pt x="25" y="0"/>
                  </a:cubicBezTo>
                  <a:lnTo>
                    <a:pt x="31" y="0"/>
                  </a:lnTo>
                  <a:lnTo>
                    <a:pt x="31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871"/>
            <p:cNvSpPr>
              <a:spLocks noEditPoints="1"/>
            </p:cNvSpPr>
            <p:nvPr/>
          </p:nvSpPr>
          <p:spPr bwMode="auto">
            <a:xfrm>
              <a:off x="3116" y="1890"/>
              <a:ext cx="12" cy="20"/>
            </a:xfrm>
            <a:custGeom>
              <a:avLst/>
              <a:gdLst>
                <a:gd name="T0" fmla="*/ 0 w 55"/>
                <a:gd name="T1" fmla="*/ 43 h 86"/>
                <a:gd name="T2" fmla="*/ 3 w 55"/>
                <a:gd name="T3" fmla="*/ 19 h 86"/>
                <a:gd name="T4" fmla="*/ 12 w 55"/>
                <a:gd name="T5" fmla="*/ 5 h 86"/>
                <a:gd name="T6" fmla="*/ 28 w 55"/>
                <a:gd name="T7" fmla="*/ 0 h 86"/>
                <a:gd name="T8" fmla="*/ 39 w 55"/>
                <a:gd name="T9" fmla="*/ 3 h 86"/>
                <a:gd name="T10" fmla="*/ 48 w 55"/>
                <a:gd name="T11" fmla="*/ 11 h 86"/>
                <a:gd name="T12" fmla="*/ 53 w 55"/>
                <a:gd name="T13" fmla="*/ 23 h 86"/>
                <a:gd name="T14" fmla="*/ 55 w 55"/>
                <a:gd name="T15" fmla="*/ 43 h 86"/>
                <a:gd name="T16" fmla="*/ 52 w 55"/>
                <a:gd name="T17" fmla="*/ 67 h 86"/>
                <a:gd name="T18" fmla="*/ 43 w 55"/>
                <a:gd name="T19" fmla="*/ 81 h 86"/>
                <a:gd name="T20" fmla="*/ 28 w 55"/>
                <a:gd name="T21" fmla="*/ 86 h 86"/>
                <a:gd name="T22" fmla="*/ 8 w 55"/>
                <a:gd name="T23" fmla="*/ 78 h 86"/>
                <a:gd name="T24" fmla="*/ 0 w 55"/>
                <a:gd name="T25" fmla="*/ 43 h 86"/>
                <a:gd name="T26" fmla="*/ 11 w 55"/>
                <a:gd name="T27" fmla="*/ 43 h 86"/>
                <a:gd name="T28" fmla="*/ 16 w 55"/>
                <a:gd name="T29" fmla="*/ 71 h 86"/>
                <a:gd name="T30" fmla="*/ 28 w 55"/>
                <a:gd name="T31" fmla="*/ 78 h 86"/>
                <a:gd name="T32" fmla="*/ 40 w 55"/>
                <a:gd name="T33" fmla="*/ 71 h 86"/>
                <a:gd name="T34" fmla="*/ 44 w 55"/>
                <a:gd name="T35" fmla="*/ 43 h 86"/>
                <a:gd name="T36" fmla="*/ 40 w 55"/>
                <a:gd name="T37" fmla="*/ 16 h 86"/>
                <a:gd name="T38" fmla="*/ 27 w 55"/>
                <a:gd name="T39" fmla="*/ 9 h 86"/>
                <a:gd name="T40" fmla="*/ 16 w 55"/>
                <a:gd name="T41" fmla="*/ 15 h 86"/>
                <a:gd name="T42" fmla="*/ 11 w 55"/>
                <a:gd name="T4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86">
                  <a:moveTo>
                    <a:pt x="0" y="43"/>
                  </a:moveTo>
                  <a:cubicBezTo>
                    <a:pt x="0" y="33"/>
                    <a:pt x="1" y="25"/>
                    <a:pt x="3" y="19"/>
                  </a:cubicBezTo>
                  <a:cubicBezTo>
                    <a:pt x="5" y="13"/>
                    <a:pt x="8" y="8"/>
                    <a:pt x="12" y="5"/>
                  </a:cubicBezTo>
                  <a:cubicBezTo>
                    <a:pt x="16" y="2"/>
                    <a:pt x="21" y="0"/>
                    <a:pt x="28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3" y="5"/>
                    <a:pt x="46" y="7"/>
                    <a:pt x="48" y="11"/>
                  </a:cubicBezTo>
                  <a:cubicBezTo>
                    <a:pt x="50" y="14"/>
                    <a:pt x="52" y="18"/>
                    <a:pt x="53" y="23"/>
                  </a:cubicBezTo>
                  <a:cubicBezTo>
                    <a:pt x="54" y="28"/>
                    <a:pt x="55" y="35"/>
                    <a:pt x="55" y="43"/>
                  </a:cubicBezTo>
                  <a:cubicBezTo>
                    <a:pt x="55" y="53"/>
                    <a:pt x="54" y="61"/>
                    <a:pt x="52" y="67"/>
                  </a:cubicBezTo>
                  <a:cubicBezTo>
                    <a:pt x="50" y="73"/>
                    <a:pt x="47" y="78"/>
                    <a:pt x="43" y="81"/>
                  </a:cubicBezTo>
                  <a:cubicBezTo>
                    <a:pt x="39" y="85"/>
                    <a:pt x="34" y="86"/>
                    <a:pt x="28" y="86"/>
                  </a:cubicBezTo>
                  <a:cubicBezTo>
                    <a:pt x="19" y="86"/>
                    <a:pt x="13" y="83"/>
                    <a:pt x="8" y="78"/>
                  </a:cubicBezTo>
                  <a:cubicBezTo>
                    <a:pt x="3" y="71"/>
                    <a:pt x="0" y="59"/>
                    <a:pt x="0" y="43"/>
                  </a:cubicBezTo>
                  <a:close/>
                  <a:moveTo>
                    <a:pt x="11" y="43"/>
                  </a:moveTo>
                  <a:cubicBezTo>
                    <a:pt x="11" y="57"/>
                    <a:pt x="12" y="66"/>
                    <a:pt x="16" y="71"/>
                  </a:cubicBezTo>
                  <a:cubicBezTo>
                    <a:pt x="19" y="76"/>
                    <a:pt x="23" y="78"/>
                    <a:pt x="28" y="78"/>
                  </a:cubicBezTo>
                  <a:cubicBezTo>
                    <a:pt x="32" y="78"/>
                    <a:pt x="36" y="76"/>
                    <a:pt x="40" y="71"/>
                  </a:cubicBezTo>
                  <a:cubicBezTo>
                    <a:pt x="43" y="66"/>
                    <a:pt x="44" y="57"/>
                    <a:pt x="44" y="43"/>
                  </a:cubicBezTo>
                  <a:cubicBezTo>
                    <a:pt x="44" y="29"/>
                    <a:pt x="43" y="20"/>
                    <a:pt x="40" y="16"/>
                  </a:cubicBezTo>
                  <a:cubicBezTo>
                    <a:pt x="36" y="11"/>
                    <a:pt x="32" y="9"/>
                    <a:pt x="27" y="9"/>
                  </a:cubicBezTo>
                  <a:cubicBezTo>
                    <a:pt x="23" y="9"/>
                    <a:pt x="19" y="11"/>
                    <a:pt x="16" y="15"/>
                  </a:cubicBezTo>
                  <a:cubicBezTo>
                    <a:pt x="12" y="20"/>
                    <a:pt x="11" y="29"/>
                    <a:pt x="11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872"/>
            <p:cNvSpPr>
              <a:spLocks/>
            </p:cNvSpPr>
            <p:nvPr/>
          </p:nvSpPr>
          <p:spPr bwMode="auto">
            <a:xfrm>
              <a:off x="3130" y="1890"/>
              <a:ext cx="7" cy="20"/>
            </a:xfrm>
            <a:custGeom>
              <a:avLst/>
              <a:gdLst>
                <a:gd name="T0" fmla="*/ 0 w 33"/>
                <a:gd name="T1" fmla="*/ 87 h 87"/>
                <a:gd name="T2" fmla="*/ 24 w 33"/>
                <a:gd name="T3" fmla="*/ 0 h 87"/>
                <a:gd name="T4" fmla="*/ 33 w 33"/>
                <a:gd name="T5" fmla="*/ 0 h 87"/>
                <a:gd name="T6" fmla="*/ 8 w 33"/>
                <a:gd name="T7" fmla="*/ 87 h 87"/>
                <a:gd name="T8" fmla="*/ 0 w 3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7">
                  <a:moveTo>
                    <a:pt x="0" y="87"/>
                  </a:moveTo>
                  <a:lnTo>
                    <a:pt x="24" y="0"/>
                  </a:lnTo>
                  <a:lnTo>
                    <a:pt x="33" y="0"/>
                  </a:lnTo>
                  <a:lnTo>
                    <a:pt x="8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1873"/>
            <p:cNvSpPr>
              <a:spLocks/>
            </p:cNvSpPr>
            <p:nvPr/>
          </p:nvSpPr>
          <p:spPr bwMode="auto">
            <a:xfrm>
              <a:off x="3140" y="1890"/>
              <a:ext cx="7" cy="20"/>
            </a:xfrm>
            <a:custGeom>
              <a:avLst/>
              <a:gdLst>
                <a:gd name="T0" fmla="*/ 31 w 31"/>
                <a:gd name="T1" fmla="*/ 85 h 85"/>
                <a:gd name="T2" fmla="*/ 21 w 31"/>
                <a:gd name="T3" fmla="*/ 85 h 85"/>
                <a:gd name="T4" fmla="*/ 21 w 31"/>
                <a:gd name="T5" fmla="*/ 19 h 85"/>
                <a:gd name="T6" fmla="*/ 11 w 31"/>
                <a:gd name="T7" fmla="*/ 26 h 85"/>
                <a:gd name="T8" fmla="*/ 0 w 31"/>
                <a:gd name="T9" fmla="*/ 31 h 85"/>
                <a:gd name="T10" fmla="*/ 0 w 31"/>
                <a:gd name="T11" fmla="*/ 21 h 85"/>
                <a:gd name="T12" fmla="*/ 15 w 31"/>
                <a:gd name="T13" fmla="*/ 11 h 85"/>
                <a:gd name="T14" fmla="*/ 25 w 31"/>
                <a:gd name="T15" fmla="*/ 0 h 85"/>
                <a:gd name="T16" fmla="*/ 31 w 31"/>
                <a:gd name="T17" fmla="*/ 0 h 85"/>
                <a:gd name="T18" fmla="*/ 31 w 31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85">
                  <a:moveTo>
                    <a:pt x="31" y="85"/>
                  </a:moveTo>
                  <a:lnTo>
                    <a:pt x="21" y="85"/>
                  </a:lnTo>
                  <a:lnTo>
                    <a:pt x="21" y="19"/>
                  </a:lnTo>
                  <a:cubicBezTo>
                    <a:pt x="19" y="21"/>
                    <a:pt x="15" y="24"/>
                    <a:pt x="11" y="26"/>
                  </a:cubicBezTo>
                  <a:cubicBezTo>
                    <a:pt x="7" y="28"/>
                    <a:pt x="4" y="30"/>
                    <a:pt x="0" y="31"/>
                  </a:cubicBezTo>
                  <a:lnTo>
                    <a:pt x="0" y="21"/>
                  </a:lnTo>
                  <a:cubicBezTo>
                    <a:pt x="6" y="19"/>
                    <a:pt x="11" y="15"/>
                    <a:pt x="15" y="11"/>
                  </a:cubicBezTo>
                  <a:cubicBezTo>
                    <a:pt x="20" y="8"/>
                    <a:pt x="23" y="4"/>
                    <a:pt x="25" y="0"/>
                  </a:cubicBezTo>
                  <a:lnTo>
                    <a:pt x="31" y="0"/>
                  </a:lnTo>
                  <a:lnTo>
                    <a:pt x="31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1874"/>
            <p:cNvSpPr>
              <a:spLocks noEditPoints="1"/>
            </p:cNvSpPr>
            <p:nvPr/>
          </p:nvSpPr>
          <p:spPr bwMode="auto">
            <a:xfrm>
              <a:off x="3153" y="1890"/>
              <a:ext cx="13" cy="20"/>
            </a:xfrm>
            <a:custGeom>
              <a:avLst/>
              <a:gdLst>
                <a:gd name="T0" fmla="*/ 0 w 55"/>
                <a:gd name="T1" fmla="*/ 43 h 86"/>
                <a:gd name="T2" fmla="*/ 3 w 55"/>
                <a:gd name="T3" fmla="*/ 19 h 86"/>
                <a:gd name="T4" fmla="*/ 12 w 55"/>
                <a:gd name="T5" fmla="*/ 5 h 86"/>
                <a:gd name="T6" fmla="*/ 27 w 55"/>
                <a:gd name="T7" fmla="*/ 0 h 86"/>
                <a:gd name="T8" fmla="*/ 39 w 55"/>
                <a:gd name="T9" fmla="*/ 3 h 86"/>
                <a:gd name="T10" fmla="*/ 48 w 55"/>
                <a:gd name="T11" fmla="*/ 11 h 86"/>
                <a:gd name="T12" fmla="*/ 53 w 55"/>
                <a:gd name="T13" fmla="*/ 23 h 86"/>
                <a:gd name="T14" fmla="*/ 55 w 55"/>
                <a:gd name="T15" fmla="*/ 43 h 86"/>
                <a:gd name="T16" fmla="*/ 52 w 55"/>
                <a:gd name="T17" fmla="*/ 67 h 86"/>
                <a:gd name="T18" fmla="*/ 43 w 55"/>
                <a:gd name="T19" fmla="*/ 81 h 86"/>
                <a:gd name="T20" fmla="*/ 27 w 55"/>
                <a:gd name="T21" fmla="*/ 86 h 86"/>
                <a:gd name="T22" fmla="*/ 8 w 55"/>
                <a:gd name="T23" fmla="*/ 78 h 86"/>
                <a:gd name="T24" fmla="*/ 0 w 55"/>
                <a:gd name="T25" fmla="*/ 43 h 86"/>
                <a:gd name="T26" fmla="*/ 11 w 55"/>
                <a:gd name="T27" fmla="*/ 43 h 86"/>
                <a:gd name="T28" fmla="*/ 15 w 55"/>
                <a:gd name="T29" fmla="*/ 71 h 86"/>
                <a:gd name="T30" fmla="*/ 27 w 55"/>
                <a:gd name="T31" fmla="*/ 78 h 86"/>
                <a:gd name="T32" fmla="*/ 39 w 55"/>
                <a:gd name="T33" fmla="*/ 71 h 86"/>
                <a:gd name="T34" fmla="*/ 44 w 55"/>
                <a:gd name="T35" fmla="*/ 43 h 86"/>
                <a:gd name="T36" fmla="*/ 39 w 55"/>
                <a:gd name="T37" fmla="*/ 16 h 86"/>
                <a:gd name="T38" fmla="*/ 27 w 55"/>
                <a:gd name="T39" fmla="*/ 9 h 86"/>
                <a:gd name="T40" fmla="*/ 16 w 55"/>
                <a:gd name="T41" fmla="*/ 15 h 86"/>
                <a:gd name="T42" fmla="*/ 11 w 55"/>
                <a:gd name="T4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86">
                  <a:moveTo>
                    <a:pt x="0" y="43"/>
                  </a:moveTo>
                  <a:cubicBezTo>
                    <a:pt x="0" y="33"/>
                    <a:pt x="1" y="25"/>
                    <a:pt x="3" y="19"/>
                  </a:cubicBezTo>
                  <a:cubicBezTo>
                    <a:pt x="5" y="13"/>
                    <a:pt x="8" y="8"/>
                    <a:pt x="12" y="5"/>
                  </a:cubicBezTo>
                  <a:cubicBezTo>
                    <a:pt x="16" y="2"/>
                    <a:pt x="21" y="0"/>
                    <a:pt x="27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3" y="5"/>
                    <a:pt x="46" y="7"/>
                    <a:pt x="48" y="11"/>
                  </a:cubicBezTo>
                  <a:cubicBezTo>
                    <a:pt x="50" y="14"/>
                    <a:pt x="52" y="18"/>
                    <a:pt x="53" y="23"/>
                  </a:cubicBezTo>
                  <a:cubicBezTo>
                    <a:pt x="54" y="28"/>
                    <a:pt x="55" y="35"/>
                    <a:pt x="55" y="43"/>
                  </a:cubicBezTo>
                  <a:cubicBezTo>
                    <a:pt x="55" y="53"/>
                    <a:pt x="54" y="61"/>
                    <a:pt x="52" y="67"/>
                  </a:cubicBezTo>
                  <a:cubicBezTo>
                    <a:pt x="50" y="73"/>
                    <a:pt x="47" y="78"/>
                    <a:pt x="43" y="81"/>
                  </a:cubicBezTo>
                  <a:cubicBezTo>
                    <a:pt x="39" y="85"/>
                    <a:pt x="34" y="86"/>
                    <a:pt x="27" y="86"/>
                  </a:cubicBezTo>
                  <a:cubicBezTo>
                    <a:pt x="19" y="86"/>
                    <a:pt x="13" y="83"/>
                    <a:pt x="8" y="78"/>
                  </a:cubicBezTo>
                  <a:cubicBezTo>
                    <a:pt x="3" y="71"/>
                    <a:pt x="0" y="59"/>
                    <a:pt x="0" y="43"/>
                  </a:cubicBezTo>
                  <a:close/>
                  <a:moveTo>
                    <a:pt x="11" y="43"/>
                  </a:moveTo>
                  <a:cubicBezTo>
                    <a:pt x="11" y="57"/>
                    <a:pt x="12" y="66"/>
                    <a:pt x="15" y="71"/>
                  </a:cubicBezTo>
                  <a:cubicBezTo>
                    <a:pt x="19" y="76"/>
                    <a:pt x="23" y="78"/>
                    <a:pt x="27" y="78"/>
                  </a:cubicBezTo>
                  <a:cubicBezTo>
                    <a:pt x="32" y="78"/>
                    <a:pt x="36" y="76"/>
                    <a:pt x="39" y="71"/>
                  </a:cubicBezTo>
                  <a:cubicBezTo>
                    <a:pt x="43" y="66"/>
                    <a:pt x="44" y="57"/>
                    <a:pt x="44" y="43"/>
                  </a:cubicBezTo>
                  <a:cubicBezTo>
                    <a:pt x="44" y="29"/>
                    <a:pt x="43" y="20"/>
                    <a:pt x="39" y="16"/>
                  </a:cubicBezTo>
                  <a:cubicBezTo>
                    <a:pt x="36" y="11"/>
                    <a:pt x="32" y="9"/>
                    <a:pt x="27" y="9"/>
                  </a:cubicBezTo>
                  <a:cubicBezTo>
                    <a:pt x="23" y="9"/>
                    <a:pt x="19" y="11"/>
                    <a:pt x="16" y="15"/>
                  </a:cubicBezTo>
                  <a:cubicBezTo>
                    <a:pt x="12" y="20"/>
                    <a:pt x="11" y="29"/>
                    <a:pt x="11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1875"/>
            <p:cNvSpPr>
              <a:spLocks noEditPoints="1"/>
            </p:cNvSpPr>
            <p:nvPr/>
          </p:nvSpPr>
          <p:spPr bwMode="auto">
            <a:xfrm>
              <a:off x="3168" y="1890"/>
              <a:ext cx="13" cy="20"/>
            </a:xfrm>
            <a:custGeom>
              <a:avLst/>
              <a:gdLst>
                <a:gd name="T0" fmla="*/ 0 w 55"/>
                <a:gd name="T1" fmla="*/ 43 h 86"/>
                <a:gd name="T2" fmla="*/ 3 w 55"/>
                <a:gd name="T3" fmla="*/ 19 h 86"/>
                <a:gd name="T4" fmla="*/ 12 w 55"/>
                <a:gd name="T5" fmla="*/ 5 h 86"/>
                <a:gd name="T6" fmla="*/ 27 w 55"/>
                <a:gd name="T7" fmla="*/ 0 h 86"/>
                <a:gd name="T8" fmla="*/ 39 w 55"/>
                <a:gd name="T9" fmla="*/ 3 h 86"/>
                <a:gd name="T10" fmla="*/ 47 w 55"/>
                <a:gd name="T11" fmla="*/ 11 h 86"/>
                <a:gd name="T12" fmla="*/ 53 w 55"/>
                <a:gd name="T13" fmla="*/ 23 h 86"/>
                <a:gd name="T14" fmla="*/ 55 w 55"/>
                <a:gd name="T15" fmla="*/ 43 h 86"/>
                <a:gd name="T16" fmla="*/ 52 w 55"/>
                <a:gd name="T17" fmla="*/ 67 h 86"/>
                <a:gd name="T18" fmla="*/ 42 w 55"/>
                <a:gd name="T19" fmla="*/ 81 h 86"/>
                <a:gd name="T20" fmla="*/ 27 w 55"/>
                <a:gd name="T21" fmla="*/ 86 h 86"/>
                <a:gd name="T22" fmla="*/ 8 w 55"/>
                <a:gd name="T23" fmla="*/ 78 h 86"/>
                <a:gd name="T24" fmla="*/ 0 w 55"/>
                <a:gd name="T25" fmla="*/ 43 h 86"/>
                <a:gd name="T26" fmla="*/ 10 w 55"/>
                <a:gd name="T27" fmla="*/ 43 h 86"/>
                <a:gd name="T28" fmla="*/ 15 w 55"/>
                <a:gd name="T29" fmla="*/ 71 h 86"/>
                <a:gd name="T30" fmla="*/ 27 w 55"/>
                <a:gd name="T31" fmla="*/ 78 h 86"/>
                <a:gd name="T32" fmla="*/ 39 w 55"/>
                <a:gd name="T33" fmla="*/ 71 h 86"/>
                <a:gd name="T34" fmla="*/ 44 w 55"/>
                <a:gd name="T35" fmla="*/ 43 h 86"/>
                <a:gd name="T36" fmla="*/ 39 w 55"/>
                <a:gd name="T37" fmla="*/ 16 h 86"/>
                <a:gd name="T38" fmla="*/ 27 w 55"/>
                <a:gd name="T39" fmla="*/ 9 h 86"/>
                <a:gd name="T40" fmla="*/ 16 w 55"/>
                <a:gd name="T41" fmla="*/ 15 h 86"/>
                <a:gd name="T42" fmla="*/ 10 w 55"/>
                <a:gd name="T4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86">
                  <a:moveTo>
                    <a:pt x="0" y="43"/>
                  </a:moveTo>
                  <a:cubicBezTo>
                    <a:pt x="0" y="33"/>
                    <a:pt x="1" y="25"/>
                    <a:pt x="3" y="19"/>
                  </a:cubicBezTo>
                  <a:cubicBezTo>
                    <a:pt x="5" y="13"/>
                    <a:pt x="8" y="8"/>
                    <a:pt x="12" y="5"/>
                  </a:cubicBezTo>
                  <a:cubicBezTo>
                    <a:pt x="16" y="2"/>
                    <a:pt x="21" y="0"/>
                    <a:pt x="27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2" y="5"/>
                    <a:pt x="45" y="7"/>
                    <a:pt x="47" y="11"/>
                  </a:cubicBezTo>
                  <a:cubicBezTo>
                    <a:pt x="50" y="14"/>
                    <a:pt x="51" y="18"/>
                    <a:pt x="53" y="23"/>
                  </a:cubicBezTo>
                  <a:cubicBezTo>
                    <a:pt x="54" y="28"/>
                    <a:pt x="55" y="35"/>
                    <a:pt x="55" y="43"/>
                  </a:cubicBezTo>
                  <a:cubicBezTo>
                    <a:pt x="55" y="53"/>
                    <a:pt x="54" y="61"/>
                    <a:pt x="52" y="67"/>
                  </a:cubicBezTo>
                  <a:cubicBezTo>
                    <a:pt x="49" y="73"/>
                    <a:pt x="46" y="78"/>
                    <a:pt x="42" y="81"/>
                  </a:cubicBezTo>
                  <a:cubicBezTo>
                    <a:pt x="38" y="85"/>
                    <a:pt x="33" y="86"/>
                    <a:pt x="27" y="86"/>
                  </a:cubicBezTo>
                  <a:cubicBezTo>
                    <a:pt x="19" y="86"/>
                    <a:pt x="13" y="83"/>
                    <a:pt x="8" y="78"/>
                  </a:cubicBezTo>
                  <a:cubicBezTo>
                    <a:pt x="2" y="71"/>
                    <a:pt x="0" y="59"/>
                    <a:pt x="0" y="43"/>
                  </a:cubicBezTo>
                  <a:close/>
                  <a:moveTo>
                    <a:pt x="10" y="43"/>
                  </a:moveTo>
                  <a:cubicBezTo>
                    <a:pt x="10" y="57"/>
                    <a:pt x="12" y="66"/>
                    <a:pt x="15" y="71"/>
                  </a:cubicBezTo>
                  <a:cubicBezTo>
                    <a:pt x="18" y="76"/>
                    <a:pt x="22" y="78"/>
                    <a:pt x="27" y="78"/>
                  </a:cubicBezTo>
                  <a:cubicBezTo>
                    <a:pt x="32" y="78"/>
                    <a:pt x="36" y="76"/>
                    <a:pt x="39" y="71"/>
                  </a:cubicBezTo>
                  <a:cubicBezTo>
                    <a:pt x="42" y="66"/>
                    <a:pt x="44" y="57"/>
                    <a:pt x="44" y="43"/>
                  </a:cubicBezTo>
                  <a:cubicBezTo>
                    <a:pt x="44" y="29"/>
                    <a:pt x="42" y="20"/>
                    <a:pt x="39" y="16"/>
                  </a:cubicBezTo>
                  <a:cubicBezTo>
                    <a:pt x="36" y="11"/>
                    <a:pt x="32" y="9"/>
                    <a:pt x="27" y="9"/>
                  </a:cubicBezTo>
                  <a:cubicBezTo>
                    <a:pt x="22" y="9"/>
                    <a:pt x="18" y="11"/>
                    <a:pt x="16" y="15"/>
                  </a:cubicBezTo>
                  <a:cubicBezTo>
                    <a:pt x="12" y="20"/>
                    <a:pt x="10" y="29"/>
                    <a:pt x="10" y="4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1876"/>
            <p:cNvSpPr>
              <a:spLocks/>
            </p:cNvSpPr>
            <p:nvPr/>
          </p:nvSpPr>
          <p:spPr bwMode="auto">
            <a:xfrm>
              <a:off x="3191" y="1891"/>
              <a:ext cx="12" cy="19"/>
            </a:xfrm>
            <a:custGeom>
              <a:avLst/>
              <a:gdLst>
                <a:gd name="T0" fmla="*/ 0 w 52"/>
                <a:gd name="T1" fmla="*/ 84 h 84"/>
                <a:gd name="T2" fmla="*/ 0 w 52"/>
                <a:gd name="T3" fmla="*/ 0 h 84"/>
                <a:gd name="T4" fmla="*/ 11 w 52"/>
                <a:gd name="T5" fmla="*/ 0 h 84"/>
                <a:gd name="T6" fmla="*/ 11 w 52"/>
                <a:gd name="T7" fmla="*/ 74 h 84"/>
                <a:gd name="T8" fmla="*/ 52 w 52"/>
                <a:gd name="T9" fmla="*/ 74 h 84"/>
                <a:gd name="T10" fmla="*/ 52 w 52"/>
                <a:gd name="T11" fmla="*/ 84 h 84"/>
                <a:gd name="T12" fmla="*/ 0 w 52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4">
                  <a:moveTo>
                    <a:pt x="0" y="8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74"/>
                  </a:lnTo>
                  <a:lnTo>
                    <a:pt x="52" y="74"/>
                  </a:lnTo>
                  <a:lnTo>
                    <a:pt x="52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1877"/>
            <p:cNvSpPr>
              <a:spLocks noEditPoints="1"/>
            </p:cNvSpPr>
            <p:nvPr/>
          </p:nvSpPr>
          <p:spPr bwMode="auto">
            <a:xfrm>
              <a:off x="3204" y="1891"/>
              <a:ext cx="18" cy="19"/>
            </a:xfrm>
            <a:custGeom>
              <a:avLst/>
              <a:gdLst>
                <a:gd name="T0" fmla="*/ 0 w 79"/>
                <a:gd name="T1" fmla="*/ 84 h 84"/>
                <a:gd name="T2" fmla="*/ 33 w 79"/>
                <a:gd name="T3" fmla="*/ 0 h 84"/>
                <a:gd name="T4" fmla="*/ 45 w 79"/>
                <a:gd name="T5" fmla="*/ 0 h 84"/>
                <a:gd name="T6" fmla="*/ 79 w 79"/>
                <a:gd name="T7" fmla="*/ 84 h 84"/>
                <a:gd name="T8" fmla="*/ 67 w 79"/>
                <a:gd name="T9" fmla="*/ 84 h 84"/>
                <a:gd name="T10" fmla="*/ 57 w 79"/>
                <a:gd name="T11" fmla="*/ 58 h 84"/>
                <a:gd name="T12" fmla="*/ 22 w 79"/>
                <a:gd name="T13" fmla="*/ 58 h 84"/>
                <a:gd name="T14" fmla="*/ 12 w 79"/>
                <a:gd name="T15" fmla="*/ 84 h 84"/>
                <a:gd name="T16" fmla="*/ 0 w 79"/>
                <a:gd name="T17" fmla="*/ 84 h 84"/>
                <a:gd name="T18" fmla="*/ 25 w 79"/>
                <a:gd name="T19" fmla="*/ 49 h 84"/>
                <a:gd name="T20" fmla="*/ 53 w 79"/>
                <a:gd name="T21" fmla="*/ 49 h 84"/>
                <a:gd name="T22" fmla="*/ 45 w 79"/>
                <a:gd name="T23" fmla="*/ 26 h 84"/>
                <a:gd name="T24" fmla="*/ 39 w 79"/>
                <a:gd name="T25" fmla="*/ 8 h 84"/>
                <a:gd name="T26" fmla="*/ 34 w 79"/>
                <a:gd name="T27" fmla="*/ 25 h 84"/>
                <a:gd name="T28" fmla="*/ 25 w 79"/>
                <a:gd name="T29" fmla="*/ 4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84">
                  <a:moveTo>
                    <a:pt x="0" y="84"/>
                  </a:moveTo>
                  <a:lnTo>
                    <a:pt x="33" y="0"/>
                  </a:lnTo>
                  <a:lnTo>
                    <a:pt x="45" y="0"/>
                  </a:lnTo>
                  <a:lnTo>
                    <a:pt x="79" y="84"/>
                  </a:lnTo>
                  <a:lnTo>
                    <a:pt x="67" y="84"/>
                  </a:lnTo>
                  <a:lnTo>
                    <a:pt x="57" y="58"/>
                  </a:lnTo>
                  <a:lnTo>
                    <a:pt x="22" y="58"/>
                  </a:lnTo>
                  <a:lnTo>
                    <a:pt x="12" y="84"/>
                  </a:lnTo>
                  <a:lnTo>
                    <a:pt x="0" y="84"/>
                  </a:lnTo>
                  <a:close/>
                  <a:moveTo>
                    <a:pt x="25" y="49"/>
                  </a:moveTo>
                  <a:lnTo>
                    <a:pt x="53" y="49"/>
                  </a:lnTo>
                  <a:lnTo>
                    <a:pt x="45" y="26"/>
                  </a:lnTo>
                  <a:cubicBezTo>
                    <a:pt x="42" y="19"/>
                    <a:pt x="40" y="13"/>
                    <a:pt x="39" y="8"/>
                  </a:cubicBezTo>
                  <a:cubicBezTo>
                    <a:pt x="37" y="14"/>
                    <a:pt x="36" y="19"/>
                    <a:pt x="34" y="25"/>
                  </a:cubicBezTo>
                  <a:lnTo>
                    <a:pt x="25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1878"/>
            <p:cNvSpPr>
              <a:spLocks/>
            </p:cNvSpPr>
            <p:nvPr/>
          </p:nvSpPr>
          <p:spPr bwMode="auto">
            <a:xfrm>
              <a:off x="3224" y="1891"/>
              <a:ext cx="15" cy="19"/>
            </a:xfrm>
            <a:custGeom>
              <a:avLst/>
              <a:gdLst>
                <a:gd name="T0" fmla="*/ 0 w 67"/>
                <a:gd name="T1" fmla="*/ 84 h 84"/>
                <a:gd name="T2" fmla="*/ 0 w 67"/>
                <a:gd name="T3" fmla="*/ 0 h 84"/>
                <a:gd name="T4" fmla="*/ 12 w 67"/>
                <a:gd name="T5" fmla="*/ 0 h 84"/>
                <a:gd name="T6" fmla="*/ 56 w 67"/>
                <a:gd name="T7" fmla="*/ 66 h 84"/>
                <a:gd name="T8" fmla="*/ 56 w 67"/>
                <a:gd name="T9" fmla="*/ 0 h 84"/>
                <a:gd name="T10" fmla="*/ 67 w 67"/>
                <a:gd name="T11" fmla="*/ 0 h 84"/>
                <a:gd name="T12" fmla="*/ 67 w 67"/>
                <a:gd name="T13" fmla="*/ 84 h 84"/>
                <a:gd name="T14" fmla="*/ 55 w 67"/>
                <a:gd name="T15" fmla="*/ 84 h 84"/>
                <a:gd name="T16" fmla="*/ 11 w 67"/>
                <a:gd name="T17" fmla="*/ 18 h 84"/>
                <a:gd name="T18" fmla="*/ 11 w 67"/>
                <a:gd name="T19" fmla="*/ 84 h 84"/>
                <a:gd name="T20" fmla="*/ 0 w 67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4">
                  <a:moveTo>
                    <a:pt x="0" y="84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56" y="66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67" y="84"/>
                  </a:lnTo>
                  <a:lnTo>
                    <a:pt x="55" y="84"/>
                  </a:lnTo>
                  <a:lnTo>
                    <a:pt x="11" y="18"/>
                  </a:lnTo>
                  <a:lnTo>
                    <a:pt x="11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1879"/>
            <p:cNvSpPr>
              <a:spLocks/>
            </p:cNvSpPr>
            <p:nvPr/>
          </p:nvSpPr>
          <p:spPr bwMode="auto">
            <a:xfrm>
              <a:off x="2682" y="2399"/>
              <a:ext cx="13" cy="19"/>
            </a:xfrm>
            <a:custGeom>
              <a:avLst/>
              <a:gdLst>
                <a:gd name="T0" fmla="*/ 0 w 56"/>
                <a:gd name="T1" fmla="*/ 61 h 84"/>
                <a:gd name="T2" fmla="*/ 11 w 56"/>
                <a:gd name="T3" fmla="*/ 60 h 84"/>
                <a:gd name="T4" fmla="*/ 17 w 56"/>
                <a:gd name="T5" fmla="*/ 72 h 84"/>
                <a:gd name="T6" fmla="*/ 27 w 56"/>
                <a:gd name="T7" fmla="*/ 76 h 84"/>
                <a:gd name="T8" fmla="*/ 40 w 56"/>
                <a:gd name="T9" fmla="*/ 70 h 84"/>
                <a:gd name="T10" fmla="*/ 45 w 56"/>
                <a:gd name="T11" fmla="*/ 55 h 84"/>
                <a:gd name="T12" fmla="*/ 40 w 56"/>
                <a:gd name="T13" fmla="*/ 41 h 84"/>
                <a:gd name="T14" fmla="*/ 27 w 56"/>
                <a:gd name="T15" fmla="*/ 36 h 84"/>
                <a:gd name="T16" fmla="*/ 18 w 56"/>
                <a:gd name="T17" fmla="*/ 38 h 84"/>
                <a:gd name="T18" fmla="*/ 12 w 56"/>
                <a:gd name="T19" fmla="*/ 44 h 84"/>
                <a:gd name="T20" fmla="*/ 2 w 56"/>
                <a:gd name="T21" fmla="*/ 43 h 84"/>
                <a:gd name="T22" fmla="*/ 10 w 56"/>
                <a:gd name="T23" fmla="*/ 0 h 84"/>
                <a:gd name="T24" fmla="*/ 52 w 56"/>
                <a:gd name="T25" fmla="*/ 0 h 84"/>
                <a:gd name="T26" fmla="*/ 52 w 56"/>
                <a:gd name="T27" fmla="*/ 10 h 84"/>
                <a:gd name="T28" fmla="*/ 19 w 56"/>
                <a:gd name="T29" fmla="*/ 10 h 84"/>
                <a:gd name="T30" fmla="*/ 14 w 56"/>
                <a:gd name="T31" fmla="*/ 32 h 84"/>
                <a:gd name="T32" fmla="*/ 30 w 56"/>
                <a:gd name="T33" fmla="*/ 27 h 84"/>
                <a:gd name="T34" fmla="*/ 49 w 56"/>
                <a:gd name="T35" fmla="*/ 35 h 84"/>
                <a:gd name="T36" fmla="*/ 56 w 56"/>
                <a:gd name="T37" fmla="*/ 54 h 84"/>
                <a:gd name="T38" fmla="*/ 49 w 56"/>
                <a:gd name="T39" fmla="*/ 74 h 84"/>
                <a:gd name="T40" fmla="*/ 27 w 56"/>
                <a:gd name="T41" fmla="*/ 84 h 84"/>
                <a:gd name="T42" fmla="*/ 9 w 56"/>
                <a:gd name="T43" fmla="*/ 78 h 84"/>
                <a:gd name="T44" fmla="*/ 0 w 56"/>
                <a:gd name="T45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84">
                  <a:moveTo>
                    <a:pt x="0" y="61"/>
                  </a:moveTo>
                  <a:lnTo>
                    <a:pt x="11" y="60"/>
                  </a:lnTo>
                  <a:cubicBezTo>
                    <a:pt x="12" y="65"/>
                    <a:pt x="14" y="69"/>
                    <a:pt x="17" y="72"/>
                  </a:cubicBezTo>
                  <a:cubicBezTo>
                    <a:pt x="20" y="74"/>
                    <a:pt x="23" y="76"/>
                    <a:pt x="27" y="76"/>
                  </a:cubicBezTo>
                  <a:cubicBezTo>
                    <a:pt x="32" y="76"/>
                    <a:pt x="37" y="74"/>
                    <a:pt x="40" y="70"/>
                  </a:cubicBezTo>
                  <a:cubicBezTo>
                    <a:pt x="43" y="66"/>
                    <a:pt x="45" y="61"/>
                    <a:pt x="45" y="55"/>
                  </a:cubicBezTo>
                  <a:cubicBezTo>
                    <a:pt x="45" y="49"/>
                    <a:pt x="44" y="45"/>
                    <a:pt x="40" y="41"/>
                  </a:cubicBezTo>
                  <a:cubicBezTo>
                    <a:pt x="37" y="38"/>
                    <a:pt x="33" y="36"/>
                    <a:pt x="27" y="36"/>
                  </a:cubicBezTo>
                  <a:cubicBezTo>
                    <a:pt x="24" y="36"/>
                    <a:pt x="21" y="37"/>
                    <a:pt x="18" y="38"/>
                  </a:cubicBezTo>
                  <a:cubicBezTo>
                    <a:pt x="15" y="40"/>
                    <a:pt x="13" y="42"/>
                    <a:pt x="12" y="44"/>
                  </a:cubicBezTo>
                  <a:lnTo>
                    <a:pt x="2" y="43"/>
                  </a:lnTo>
                  <a:lnTo>
                    <a:pt x="10" y="0"/>
                  </a:lnTo>
                  <a:lnTo>
                    <a:pt x="52" y="0"/>
                  </a:lnTo>
                  <a:lnTo>
                    <a:pt x="52" y="10"/>
                  </a:lnTo>
                  <a:lnTo>
                    <a:pt x="19" y="10"/>
                  </a:lnTo>
                  <a:lnTo>
                    <a:pt x="14" y="32"/>
                  </a:lnTo>
                  <a:cubicBezTo>
                    <a:pt x="19" y="29"/>
                    <a:pt x="24" y="27"/>
                    <a:pt x="30" y="27"/>
                  </a:cubicBezTo>
                  <a:cubicBezTo>
                    <a:pt x="37" y="27"/>
                    <a:pt x="44" y="29"/>
                    <a:pt x="49" y="35"/>
                  </a:cubicBezTo>
                  <a:cubicBezTo>
                    <a:pt x="54" y="40"/>
                    <a:pt x="56" y="46"/>
                    <a:pt x="56" y="54"/>
                  </a:cubicBezTo>
                  <a:cubicBezTo>
                    <a:pt x="56" y="62"/>
                    <a:pt x="54" y="69"/>
                    <a:pt x="49" y="74"/>
                  </a:cubicBezTo>
                  <a:cubicBezTo>
                    <a:pt x="44" y="81"/>
                    <a:pt x="37" y="84"/>
                    <a:pt x="27" y="84"/>
                  </a:cubicBezTo>
                  <a:cubicBezTo>
                    <a:pt x="20" y="84"/>
                    <a:pt x="13" y="82"/>
                    <a:pt x="9" y="78"/>
                  </a:cubicBezTo>
                  <a:cubicBezTo>
                    <a:pt x="4" y="74"/>
                    <a:pt x="1" y="6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1880"/>
            <p:cNvSpPr>
              <a:spLocks/>
            </p:cNvSpPr>
            <p:nvPr/>
          </p:nvSpPr>
          <p:spPr bwMode="auto">
            <a:xfrm>
              <a:off x="2696" y="2399"/>
              <a:ext cx="17" cy="19"/>
            </a:xfrm>
            <a:custGeom>
              <a:avLst/>
              <a:gdLst>
                <a:gd name="T0" fmla="*/ 33 w 78"/>
                <a:gd name="T1" fmla="*/ 84 h 84"/>
                <a:gd name="T2" fmla="*/ 0 w 78"/>
                <a:gd name="T3" fmla="*/ 0 h 84"/>
                <a:gd name="T4" fmla="*/ 13 w 78"/>
                <a:gd name="T5" fmla="*/ 0 h 84"/>
                <a:gd name="T6" fmla="*/ 34 w 78"/>
                <a:gd name="T7" fmla="*/ 61 h 84"/>
                <a:gd name="T8" fmla="*/ 39 w 78"/>
                <a:gd name="T9" fmla="*/ 75 h 84"/>
                <a:gd name="T10" fmla="*/ 43 w 78"/>
                <a:gd name="T11" fmla="*/ 61 h 84"/>
                <a:gd name="T12" fmla="*/ 66 w 78"/>
                <a:gd name="T13" fmla="*/ 0 h 84"/>
                <a:gd name="T14" fmla="*/ 78 w 78"/>
                <a:gd name="T15" fmla="*/ 0 h 84"/>
                <a:gd name="T16" fmla="*/ 45 w 78"/>
                <a:gd name="T17" fmla="*/ 84 h 84"/>
                <a:gd name="T18" fmla="*/ 33 w 7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84">
                  <a:moveTo>
                    <a:pt x="33" y="84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34" y="61"/>
                  </a:lnTo>
                  <a:cubicBezTo>
                    <a:pt x="36" y="66"/>
                    <a:pt x="38" y="70"/>
                    <a:pt x="39" y="75"/>
                  </a:cubicBezTo>
                  <a:cubicBezTo>
                    <a:pt x="40" y="70"/>
                    <a:pt x="42" y="65"/>
                    <a:pt x="43" y="61"/>
                  </a:cubicBezTo>
                  <a:lnTo>
                    <a:pt x="66" y="0"/>
                  </a:lnTo>
                  <a:lnTo>
                    <a:pt x="78" y="0"/>
                  </a:lnTo>
                  <a:lnTo>
                    <a:pt x="45" y="84"/>
                  </a:lnTo>
                  <a:lnTo>
                    <a:pt x="33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1881"/>
            <p:cNvSpPr>
              <a:spLocks noEditPoints="1"/>
            </p:cNvSpPr>
            <p:nvPr/>
          </p:nvSpPr>
          <p:spPr bwMode="auto">
            <a:xfrm>
              <a:off x="2723" y="2399"/>
              <a:ext cx="15" cy="19"/>
            </a:xfrm>
            <a:custGeom>
              <a:avLst/>
              <a:gdLst>
                <a:gd name="T0" fmla="*/ 0 w 65"/>
                <a:gd name="T1" fmla="*/ 84 h 84"/>
                <a:gd name="T2" fmla="*/ 0 w 65"/>
                <a:gd name="T3" fmla="*/ 0 h 84"/>
                <a:gd name="T4" fmla="*/ 32 w 65"/>
                <a:gd name="T5" fmla="*/ 0 h 84"/>
                <a:gd name="T6" fmla="*/ 45 w 65"/>
                <a:gd name="T7" fmla="*/ 0 h 84"/>
                <a:gd name="T8" fmla="*/ 56 w 65"/>
                <a:gd name="T9" fmla="*/ 4 h 84"/>
                <a:gd name="T10" fmla="*/ 62 w 65"/>
                <a:gd name="T11" fmla="*/ 12 h 84"/>
                <a:gd name="T12" fmla="*/ 65 w 65"/>
                <a:gd name="T13" fmla="*/ 24 h 84"/>
                <a:gd name="T14" fmla="*/ 58 w 65"/>
                <a:gd name="T15" fmla="*/ 42 h 84"/>
                <a:gd name="T16" fmla="*/ 33 w 65"/>
                <a:gd name="T17" fmla="*/ 50 h 84"/>
                <a:gd name="T18" fmla="*/ 12 w 65"/>
                <a:gd name="T19" fmla="*/ 50 h 84"/>
                <a:gd name="T20" fmla="*/ 12 w 65"/>
                <a:gd name="T21" fmla="*/ 84 h 84"/>
                <a:gd name="T22" fmla="*/ 0 w 65"/>
                <a:gd name="T23" fmla="*/ 84 h 84"/>
                <a:gd name="T24" fmla="*/ 12 w 65"/>
                <a:gd name="T25" fmla="*/ 40 h 84"/>
                <a:gd name="T26" fmla="*/ 33 w 65"/>
                <a:gd name="T27" fmla="*/ 40 h 84"/>
                <a:gd name="T28" fmla="*/ 49 w 65"/>
                <a:gd name="T29" fmla="*/ 36 h 84"/>
                <a:gd name="T30" fmla="*/ 53 w 65"/>
                <a:gd name="T31" fmla="*/ 24 h 84"/>
                <a:gd name="T32" fmla="*/ 51 w 65"/>
                <a:gd name="T33" fmla="*/ 15 h 84"/>
                <a:gd name="T34" fmla="*/ 44 w 65"/>
                <a:gd name="T35" fmla="*/ 10 h 84"/>
                <a:gd name="T36" fmla="*/ 33 w 65"/>
                <a:gd name="T37" fmla="*/ 9 h 84"/>
                <a:gd name="T38" fmla="*/ 12 w 65"/>
                <a:gd name="T39" fmla="*/ 9 h 84"/>
                <a:gd name="T40" fmla="*/ 12 w 65"/>
                <a:gd name="T41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4">
                  <a:moveTo>
                    <a:pt x="0" y="84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8" y="0"/>
                    <a:pt x="42" y="0"/>
                    <a:pt x="45" y="0"/>
                  </a:cubicBezTo>
                  <a:cubicBezTo>
                    <a:pt x="49" y="1"/>
                    <a:pt x="53" y="2"/>
                    <a:pt x="56" y="4"/>
                  </a:cubicBezTo>
                  <a:cubicBezTo>
                    <a:pt x="58" y="6"/>
                    <a:pt x="61" y="9"/>
                    <a:pt x="62" y="12"/>
                  </a:cubicBezTo>
                  <a:cubicBezTo>
                    <a:pt x="64" y="16"/>
                    <a:pt x="65" y="20"/>
                    <a:pt x="65" y="24"/>
                  </a:cubicBezTo>
                  <a:cubicBezTo>
                    <a:pt x="65" y="31"/>
                    <a:pt x="63" y="37"/>
                    <a:pt x="58" y="42"/>
                  </a:cubicBezTo>
                  <a:cubicBezTo>
                    <a:pt x="53" y="47"/>
                    <a:pt x="45" y="50"/>
                    <a:pt x="33" y="50"/>
                  </a:cubicBezTo>
                  <a:lnTo>
                    <a:pt x="12" y="50"/>
                  </a:lnTo>
                  <a:lnTo>
                    <a:pt x="12" y="84"/>
                  </a:lnTo>
                  <a:lnTo>
                    <a:pt x="0" y="84"/>
                  </a:lnTo>
                  <a:close/>
                  <a:moveTo>
                    <a:pt x="12" y="40"/>
                  </a:moveTo>
                  <a:lnTo>
                    <a:pt x="33" y="40"/>
                  </a:lnTo>
                  <a:cubicBezTo>
                    <a:pt x="41" y="40"/>
                    <a:pt x="46" y="38"/>
                    <a:pt x="49" y="36"/>
                  </a:cubicBezTo>
                  <a:cubicBezTo>
                    <a:pt x="52" y="33"/>
                    <a:pt x="53" y="29"/>
                    <a:pt x="53" y="24"/>
                  </a:cubicBezTo>
                  <a:cubicBezTo>
                    <a:pt x="53" y="21"/>
                    <a:pt x="52" y="18"/>
                    <a:pt x="51" y="15"/>
                  </a:cubicBezTo>
                  <a:cubicBezTo>
                    <a:pt x="49" y="13"/>
                    <a:pt x="47" y="11"/>
                    <a:pt x="44" y="10"/>
                  </a:cubicBezTo>
                  <a:cubicBezTo>
                    <a:pt x="42" y="10"/>
                    <a:pt x="38" y="9"/>
                    <a:pt x="33" y="9"/>
                  </a:cubicBezTo>
                  <a:lnTo>
                    <a:pt x="12" y="9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1882"/>
            <p:cNvSpPr>
              <a:spLocks/>
            </p:cNvSpPr>
            <p:nvPr/>
          </p:nvSpPr>
          <p:spPr bwMode="auto">
            <a:xfrm>
              <a:off x="2739" y="2399"/>
              <a:ext cx="25" cy="19"/>
            </a:xfrm>
            <a:custGeom>
              <a:avLst/>
              <a:gdLst>
                <a:gd name="T0" fmla="*/ 22 w 108"/>
                <a:gd name="T1" fmla="*/ 84 h 84"/>
                <a:gd name="T2" fmla="*/ 0 w 108"/>
                <a:gd name="T3" fmla="*/ 0 h 84"/>
                <a:gd name="T4" fmla="*/ 11 w 108"/>
                <a:gd name="T5" fmla="*/ 0 h 84"/>
                <a:gd name="T6" fmla="*/ 24 w 108"/>
                <a:gd name="T7" fmla="*/ 55 h 84"/>
                <a:gd name="T8" fmla="*/ 27 w 108"/>
                <a:gd name="T9" fmla="*/ 72 h 84"/>
                <a:gd name="T10" fmla="*/ 31 w 108"/>
                <a:gd name="T11" fmla="*/ 56 h 84"/>
                <a:gd name="T12" fmla="*/ 47 w 108"/>
                <a:gd name="T13" fmla="*/ 0 h 84"/>
                <a:gd name="T14" fmla="*/ 61 w 108"/>
                <a:gd name="T15" fmla="*/ 0 h 84"/>
                <a:gd name="T16" fmla="*/ 73 w 108"/>
                <a:gd name="T17" fmla="*/ 42 h 84"/>
                <a:gd name="T18" fmla="*/ 79 w 108"/>
                <a:gd name="T19" fmla="*/ 72 h 84"/>
                <a:gd name="T20" fmla="*/ 84 w 108"/>
                <a:gd name="T21" fmla="*/ 54 h 84"/>
                <a:gd name="T22" fmla="*/ 97 w 108"/>
                <a:gd name="T23" fmla="*/ 0 h 84"/>
                <a:gd name="T24" fmla="*/ 108 w 108"/>
                <a:gd name="T25" fmla="*/ 0 h 84"/>
                <a:gd name="T26" fmla="*/ 85 w 108"/>
                <a:gd name="T27" fmla="*/ 84 h 84"/>
                <a:gd name="T28" fmla="*/ 74 w 108"/>
                <a:gd name="T29" fmla="*/ 84 h 84"/>
                <a:gd name="T30" fmla="*/ 56 w 108"/>
                <a:gd name="T31" fmla="*/ 20 h 84"/>
                <a:gd name="T32" fmla="*/ 54 w 108"/>
                <a:gd name="T33" fmla="*/ 10 h 84"/>
                <a:gd name="T34" fmla="*/ 51 w 108"/>
                <a:gd name="T35" fmla="*/ 20 h 84"/>
                <a:gd name="T36" fmla="*/ 33 w 108"/>
                <a:gd name="T37" fmla="*/ 84 h 84"/>
                <a:gd name="T38" fmla="*/ 22 w 108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84">
                  <a:moveTo>
                    <a:pt x="22" y="8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4" y="55"/>
                  </a:lnTo>
                  <a:cubicBezTo>
                    <a:pt x="25" y="61"/>
                    <a:pt x="26" y="66"/>
                    <a:pt x="27" y="72"/>
                  </a:cubicBezTo>
                  <a:cubicBezTo>
                    <a:pt x="30" y="63"/>
                    <a:pt x="31" y="58"/>
                    <a:pt x="31" y="56"/>
                  </a:cubicBezTo>
                  <a:lnTo>
                    <a:pt x="47" y="0"/>
                  </a:lnTo>
                  <a:lnTo>
                    <a:pt x="61" y="0"/>
                  </a:lnTo>
                  <a:lnTo>
                    <a:pt x="73" y="42"/>
                  </a:lnTo>
                  <a:cubicBezTo>
                    <a:pt x="76" y="53"/>
                    <a:pt x="78" y="63"/>
                    <a:pt x="79" y="72"/>
                  </a:cubicBezTo>
                  <a:cubicBezTo>
                    <a:pt x="80" y="67"/>
                    <a:pt x="82" y="61"/>
                    <a:pt x="84" y="54"/>
                  </a:cubicBezTo>
                  <a:lnTo>
                    <a:pt x="97" y="0"/>
                  </a:lnTo>
                  <a:lnTo>
                    <a:pt x="108" y="0"/>
                  </a:lnTo>
                  <a:lnTo>
                    <a:pt x="85" y="84"/>
                  </a:lnTo>
                  <a:lnTo>
                    <a:pt x="74" y="84"/>
                  </a:lnTo>
                  <a:lnTo>
                    <a:pt x="56" y="20"/>
                  </a:lnTo>
                  <a:cubicBezTo>
                    <a:pt x="55" y="14"/>
                    <a:pt x="54" y="11"/>
                    <a:pt x="54" y="10"/>
                  </a:cubicBezTo>
                  <a:cubicBezTo>
                    <a:pt x="53" y="14"/>
                    <a:pt x="52" y="17"/>
                    <a:pt x="51" y="20"/>
                  </a:cubicBezTo>
                  <a:lnTo>
                    <a:pt x="33" y="84"/>
                  </a:lnTo>
                  <a:lnTo>
                    <a:pt x="22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1883"/>
            <p:cNvSpPr>
              <a:spLocks noEditPoints="1"/>
            </p:cNvSpPr>
            <p:nvPr/>
          </p:nvSpPr>
          <p:spPr bwMode="auto">
            <a:xfrm>
              <a:off x="2766" y="2399"/>
              <a:ext cx="17" cy="19"/>
            </a:xfrm>
            <a:custGeom>
              <a:avLst/>
              <a:gdLst>
                <a:gd name="T0" fmla="*/ 0 w 74"/>
                <a:gd name="T1" fmla="*/ 84 h 84"/>
                <a:gd name="T2" fmla="*/ 0 w 74"/>
                <a:gd name="T3" fmla="*/ 0 h 84"/>
                <a:gd name="T4" fmla="*/ 37 w 74"/>
                <a:gd name="T5" fmla="*/ 0 h 84"/>
                <a:gd name="T6" fmla="*/ 54 w 74"/>
                <a:gd name="T7" fmla="*/ 2 h 84"/>
                <a:gd name="T8" fmla="*/ 63 w 74"/>
                <a:gd name="T9" fmla="*/ 10 h 84"/>
                <a:gd name="T10" fmla="*/ 67 w 74"/>
                <a:gd name="T11" fmla="*/ 23 h 84"/>
                <a:gd name="T12" fmla="*/ 61 w 74"/>
                <a:gd name="T13" fmla="*/ 38 h 84"/>
                <a:gd name="T14" fmla="*/ 43 w 74"/>
                <a:gd name="T15" fmla="*/ 45 h 84"/>
                <a:gd name="T16" fmla="*/ 50 w 74"/>
                <a:gd name="T17" fmla="*/ 50 h 84"/>
                <a:gd name="T18" fmla="*/ 59 w 74"/>
                <a:gd name="T19" fmla="*/ 61 h 84"/>
                <a:gd name="T20" fmla="*/ 74 w 74"/>
                <a:gd name="T21" fmla="*/ 84 h 84"/>
                <a:gd name="T22" fmla="*/ 60 w 74"/>
                <a:gd name="T23" fmla="*/ 84 h 84"/>
                <a:gd name="T24" fmla="*/ 49 w 74"/>
                <a:gd name="T25" fmla="*/ 66 h 84"/>
                <a:gd name="T26" fmla="*/ 41 w 74"/>
                <a:gd name="T27" fmla="*/ 55 h 84"/>
                <a:gd name="T28" fmla="*/ 35 w 74"/>
                <a:gd name="T29" fmla="*/ 49 h 84"/>
                <a:gd name="T30" fmla="*/ 30 w 74"/>
                <a:gd name="T31" fmla="*/ 47 h 84"/>
                <a:gd name="T32" fmla="*/ 24 w 74"/>
                <a:gd name="T33" fmla="*/ 46 h 84"/>
                <a:gd name="T34" fmla="*/ 11 w 74"/>
                <a:gd name="T35" fmla="*/ 46 h 84"/>
                <a:gd name="T36" fmla="*/ 11 w 74"/>
                <a:gd name="T37" fmla="*/ 84 h 84"/>
                <a:gd name="T38" fmla="*/ 0 w 74"/>
                <a:gd name="T39" fmla="*/ 84 h 84"/>
                <a:gd name="T40" fmla="*/ 11 w 74"/>
                <a:gd name="T41" fmla="*/ 37 h 84"/>
                <a:gd name="T42" fmla="*/ 35 w 74"/>
                <a:gd name="T43" fmla="*/ 37 h 84"/>
                <a:gd name="T44" fmla="*/ 47 w 74"/>
                <a:gd name="T45" fmla="*/ 35 h 84"/>
                <a:gd name="T46" fmla="*/ 53 w 74"/>
                <a:gd name="T47" fmla="*/ 30 h 84"/>
                <a:gd name="T48" fmla="*/ 55 w 74"/>
                <a:gd name="T49" fmla="*/ 23 h 84"/>
                <a:gd name="T50" fmla="*/ 51 w 74"/>
                <a:gd name="T51" fmla="*/ 13 h 84"/>
                <a:gd name="T52" fmla="*/ 37 w 74"/>
                <a:gd name="T53" fmla="*/ 9 h 84"/>
                <a:gd name="T54" fmla="*/ 11 w 74"/>
                <a:gd name="T55" fmla="*/ 9 h 84"/>
                <a:gd name="T56" fmla="*/ 11 w 74"/>
                <a:gd name="T57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84">
                  <a:moveTo>
                    <a:pt x="0" y="84"/>
                  </a:moveTo>
                  <a:lnTo>
                    <a:pt x="0" y="0"/>
                  </a:lnTo>
                  <a:lnTo>
                    <a:pt x="37" y="0"/>
                  </a:lnTo>
                  <a:cubicBezTo>
                    <a:pt x="44" y="0"/>
                    <a:pt x="50" y="0"/>
                    <a:pt x="54" y="2"/>
                  </a:cubicBezTo>
                  <a:cubicBezTo>
                    <a:pt x="58" y="3"/>
                    <a:pt x="61" y="6"/>
                    <a:pt x="63" y="10"/>
                  </a:cubicBezTo>
                  <a:cubicBezTo>
                    <a:pt x="66" y="14"/>
                    <a:pt x="67" y="18"/>
                    <a:pt x="67" y="23"/>
                  </a:cubicBezTo>
                  <a:cubicBezTo>
                    <a:pt x="67" y="29"/>
                    <a:pt x="65" y="34"/>
                    <a:pt x="61" y="38"/>
                  </a:cubicBezTo>
                  <a:cubicBezTo>
                    <a:pt x="57" y="42"/>
                    <a:pt x="51" y="44"/>
                    <a:pt x="43" y="45"/>
                  </a:cubicBezTo>
                  <a:cubicBezTo>
                    <a:pt x="46" y="47"/>
                    <a:pt x="48" y="48"/>
                    <a:pt x="50" y="50"/>
                  </a:cubicBezTo>
                  <a:cubicBezTo>
                    <a:pt x="53" y="53"/>
                    <a:pt x="56" y="56"/>
                    <a:pt x="59" y="61"/>
                  </a:cubicBezTo>
                  <a:lnTo>
                    <a:pt x="74" y="84"/>
                  </a:lnTo>
                  <a:lnTo>
                    <a:pt x="60" y="84"/>
                  </a:lnTo>
                  <a:lnTo>
                    <a:pt x="49" y="66"/>
                  </a:lnTo>
                  <a:cubicBezTo>
                    <a:pt x="45" y="61"/>
                    <a:pt x="43" y="57"/>
                    <a:pt x="41" y="55"/>
                  </a:cubicBezTo>
                  <a:cubicBezTo>
                    <a:pt x="39" y="52"/>
                    <a:pt x="37" y="50"/>
                    <a:pt x="35" y="49"/>
                  </a:cubicBezTo>
                  <a:cubicBezTo>
                    <a:pt x="33" y="48"/>
                    <a:pt x="32" y="47"/>
                    <a:pt x="30" y="47"/>
                  </a:cubicBezTo>
                  <a:cubicBezTo>
                    <a:pt x="29" y="47"/>
                    <a:pt x="27" y="46"/>
                    <a:pt x="24" y="46"/>
                  </a:cubicBezTo>
                  <a:lnTo>
                    <a:pt x="11" y="46"/>
                  </a:lnTo>
                  <a:lnTo>
                    <a:pt x="11" y="84"/>
                  </a:lnTo>
                  <a:lnTo>
                    <a:pt x="0" y="84"/>
                  </a:lnTo>
                  <a:close/>
                  <a:moveTo>
                    <a:pt x="11" y="37"/>
                  </a:moveTo>
                  <a:lnTo>
                    <a:pt x="35" y="37"/>
                  </a:lnTo>
                  <a:cubicBezTo>
                    <a:pt x="40" y="37"/>
                    <a:pt x="44" y="36"/>
                    <a:pt x="47" y="35"/>
                  </a:cubicBezTo>
                  <a:cubicBezTo>
                    <a:pt x="50" y="34"/>
                    <a:pt x="52" y="32"/>
                    <a:pt x="53" y="30"/>
                  </a:cubicBezTo>
                  <a:cubicBezTo>
                    <a:pt x="55" y="28"/>
                    <a:pt x="55" y="25"/>
                    <a:pt x="55" y="23"/>
                  </a:cubicBezTo>
                  <a:cubicBezTo>
                    <a:pt x="55" y="19"/>
                    <a:pt x="54" y="15"/>
                    <a:pt x="51" y="13"/>
                  </a:cubicBezTo>
                  <a:cubicBezTo>
                    <a:pt x="48" y="10"/>
                    <a:pt x="44" y="9"/>
                    <a:pt x="37" y="9"/>
                  </a:cubicBezTo>
                  <a:lnTo>
                    <a:pt x="11" y="9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1884"/>
            <p:cNvSpPr>
              <a:spLocks/>
            </p:cNvSpPr>
            <p:nvPr/>
          </p:nvSpPr>
          <p:spPr bwMode="auto">
            <a:xfrm>
              <a:off x="2784" y="2140"/>
              <a:ext cx="8" cy="12"/>
            </a:xfrm>
            <a:custGeom>
              <a:avLst/>
              <a:gdLst>
                <a:gd name="T0" fmla="*/ 0 w 37"/>
                <a:gd name="T1" fmla="*/ 55 h 55"/>
                <a:gd name="T2" fmla="*/ 0 w 37"/>
                <a:gd name="T3" fmla="*/ 0 h 55"/>
                <a:gd name="T4" fmla="*/ 37 w 37"/>
                <a:gd name="T5" fmla="*/ 0 h 55"/>
                <a:gd name="T6" fmla="*/ 37 w 37"/>
                <a:gd name="T7" fmla="*/ 7 h 55"/>
                <a:gd name="T8" fmla="*/ 7 w 37"/>
                <a:gd name="T9" fmla="*/ 7 h 55"/>
                <a:gd name="T10" fmla="*/ 7 w 37"/>
                <a:gd name="T11" fmla="*/ 24 h 55"/>
                <a:gd name="T12" fmla="*/ 33 w 37"/>
                <a:gd name="T13" fmla="*/ 24 h 55"/>
                <a:gd name="T14" fmla="*/ 33 w 37"/>
                <a:gd name="T15" fmla="*/ 30 h 55"/>
                <a:gd name="T16" fmla="*/ 7 w 37"/>
                <a:gd name="T17" fmla="*/ 30 h 55"/>
                <a:gd name="T18" fmla="*/ 7 w 37"/>
                <a:gd name="T19" fmla="*/ 55 h 55"/>
                <a:gd name="T20" fmla="*/ 0 w 37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5">
                  <a:moveTo>
                    <a:pt x="0" y="55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37" y="7"/>
                  </a:lnTo>
                  <a:lnTo>
                    <a:pt x="7" y="7"/>
                  </a:lnTo>
                  <a:lnTo>
                    <a:pt x="7" y="24"/>
                  </a:lnTo>
                  <a:lnTo>
                    <a:pt x="33" y="24"/>
                  </a:lnTo>
                  <a:lnTo>
                    <a:pt x="33" y="30"/>
                  </a:lnTo>
                  <a:lnTo>
                    <a:pt x="7" y="30"/>
                  </a:lnTo>
                  <a:lnTo>
                    <a:pt x="7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1885"/>
            <p:cNvSpPr>
              <a:spLocks/>
            </p:cNvSpPr>
            <p:nvPr/>
          </p:nvSpPr>
          <p:spPr bwMode="auto">
            <a:xfrm>
              <a:off x="2794" y="2140"/>
              <a:ext cx="10" cy="12"/>
            </a:xfrm>
            <a:custGeom>
              <a:avLst/>
              <a:gdLst>
                <a:gd name="T0" fmla="*/ 36 w 43"/>
                <a:gd name="T1" fmla="*/ 0 h 56"/>
                <a:gd name="T2" fmla="*/ 43 w 43"/>
                <a:gd name="T3" fmla="*/ 0 h 56"/>
                <a:gd name="T4" fmla="*/ 43 w 43"/>
                <a:gd name="T5" fmla="*/ 32 h 56"/>
                <a:gd name="T6" fmla="*/ 41 w 43"/>
                <a:gd name="T7" fmla="*/ 45 h 56"/>
                <a:gd name="T8" fmla="*/ 35 w 43"/>
                <a:gd name="T9" fmla="*/ 53 h 56"/>
                <a:gd name="T10" fmla="*/ 22 w 43"/>
                <a:gd name="T11" fmla="*/ 56 h 56"/>
                <a:gd name="T12" fmla="*/ 9 w 43"/>
                <a:gd name="T13" fmla="*/ 54 h 56"/>
                <a:gd name="T14" fmla="*/ 2 w 43"/>
                <a:gd name="T15" fmla="*/ 46 h 56"/>
                <a:gd name="T16" fmla="*/ 0 w 43"/>
                <a:gd name="T17" fmla="*/ 32 h 56"/>
                <a:gd name="T18" fmla="*/ 0 w 43"/>
                <a:gd name="T19" fmla="*/ 0 h 56"/>
                <a:gd name="T20" fmla="*/ 7 w 43"/>
                <a:gd name="T21" fmla="*/ 0 h 56"/>
                <a:gd name="T22" fmla="*/ 7 w 43"/>
                <a:gd name="T23" fmla="*/ 32 h 56"/>
                <a:gd name="T24" fmla="*/ 9 w 43"/>
                <a:gd name="T25" fmla="*/ 43 h 56"/>
                <a:gd name="T26" fmla="*/ 13 w 43"/>
                <a:gd name="T27" fmla="*/ 48 h 56"/>
                <a:gd name="T28" fmla="*/ 21 w 43"/>
                <a:gd name="T29" fmla="*/ 50 h 56"/>
                <a:gd name="T30" fmla="*/ 33 w 43"/>
                <a:gd name="T31" fmla="*/ 46 h 56"/>
                <a:gd name="T32" fmla="*/ 36 w 43"/>
                <a:gd name="T33" fmla="*/ 32 h 56"/>
                <a:gd name="T34" fmla="*/ 36 w 43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56">
                  <a:moveTo>
                    <a:pt x="36" y="0"/>
                  </a:moveTo>
                  <a:lnTo>
                    <a:pt x="43" y="0"/>
                  </a:lnTo>
                  <a:lnTo>
                    <a:pt x="43" y="32"/>
                  </a:lnTo>
                  <a:cubicBezTo>
                    <a:pt x="43" y="38"/>
                    <a:pt x="43" y="42"/>
                    <a:pt x="41" y="45"/>
                  </a:cubicBezTo>
                  <a:cubicBezTo>
                    <a:pt x="40" y="49"/>
                    <a:pt x="38" y="51"/>
                    <a:pt x="35" y="53"/>
                  </a:cubicBezTo>
                  <a:cubicBezTo>
                    <a:pt x="31" y="55"/>
                    <a:pt x="27" y="56"/>
                    <a:pt x="22" y="56"/>
                  </a:cubicBezTo>
                  <a:cubicBezTo>
                    <a:pt x="17" y="56"/>
                    <a:pt x="12" y="55"/>
                    <a:pt x="9" y="54"/>
                  </a:cubicBezTo>
                  <a:cubicBezTo>
                    <a:pt x="6" y="52"/>
                    <a:pt x="3" y="49"/>
                    <a:pt x="2" y="46"/>
                  </a:cubicBezTo>
                  <a:cubicBezTo>
                    <a:pt x="1" y="43"/>
                    <a:pt x="0" y="38"/>
                    <a:pt x="0" y="32"/>
                  </a:cubicBezTo>
                  <a:lnTo>
                    <a:pt x="0" y="0"/>
                  </a:lnTo>
                  <a:lnTo>
                    <a:pt x="7" y="0"/>
                  </a:lnTo>
                  <a:lnTo>
                    <a:pt x="7" y="32"/>
                  </a:lnTo>
                  <a:cubicBezTo>
                    <a:pt x="7" y="37"/>
                    <a:pt x="8" y="40"/>
                    <a:pt x="9" y="43"/>
                  </a:cubicBezTo>
                  <a:cubicBezTo>
                    <a:pt x="9" y="45"/>
                    <a:pt x="11" y="47"/>
                    <a:pt x="13" y="48"/>
                  </a:cubicBezTo>
                  <a:cubicBezTo>
                    <a:pt x="15" y="49"/>
                    <a:pt x="18" y="50"/>
                    <a:pt x="21" y="50"/>
                  </a:cubicBezTo>
                  <a:cubicBezTo>
                    <a:pt x="26" y="50"/>
                    <a:pt x="30" y="49"/>
                    <a:pt x="33" y="46"/>
                  </a:cubicBezTo>
                  <a:cubicBezTo>
                    <a:pt x="35" y="44"/>
                    <a:pt x="36" y="39"/>
                    <a:pt x="36" y="3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1886"/>
            <p:cNvSpPr>
              <a:spLocks/>
            </p:cNvSpPr>
            <p:nvPr/>
          </p:nvSpPr>
          <p:spPr bwMode="auto">
            <a:xfrm>
              <a:off x="2806" y="2139"/>
              <a:ext cx="10" cy="13"/>
            </a:xfrm>
            <a:custGeom>
              <a:avLst/>
              <a:gdLst>
                <a:gd name="T0" fmla="*/ 0 w 44"/>
                <a:gd name="T1" fmla="*/ 39 h 57"/>
                <a:gd name="T2" fmla="*/ 7 w 44"/>
                <a:gd name="T3" fmla="*/ 38 h 57"/>
                <a:gd name="T4" fmla="*/ 9 w 44"/>
                <a:gd name="T5" fmla="*/ 45 h 57"/>
                <a:gd name="T6" fmla="*/ 15 w 44"/>
                <a:gd name="T7" fmla="*/ 49 h 57"/>
                <a:gd name="T8" fmla="*/ 23 w 44"/>
                <a:gd name="T9" fmla="*/ 51 h 57"/>
                <a:gd name="T10" fmla="*/ 31 w 44"/>
                <a:gd name="T11" fmla="*/ 50 h 57"/>
                <a:gd name="T12" fmla="*/ 35 w 44"/>
                <a:gd name="T13" fmla="*/ 46 h 57"/>
                <a:gd name="T14" fmla="*/ 37 w 44"/>
                <a:gd name="T15" fmla="*/ 41 h 57"/>
                <a:gd name="T16" fmla="*/ 35 w 44"/>
                <a:gd name="T17" fmla="*/ 37 h 57"/>
                <a:gd name="T18" fmla="*/ 30 w 44"/>
                <a:gd name="T19" fmla="*/ 34 h 57"/>
                <a:gd name="T20" fmla="*/ 21 w 44"/>
                <a:gd name="T21" fmla="*/ 31 h 57"/>
                <a:gd name="T22" fmla="*/ 10 w 44"/>
                <a:gd name="T23" fmla="*/ 28 h 57"/>
                <a:gd name="T24" fmla="*/ 4 w 44"/>
                <a:gd name="T25" fmla="*/ 22 h 57"/>
                <a:gd name="T26" fmla="*/ 2 w 44"/>
                <a:gd name="T27" fmla="*/ 16 h 57"/>
                <a:gd name="T28" fmla="*/ 4 w 44"/>
                <a:gd name="T29" fmla="*/ 8 h 57"/>
                <a:gd name="T30" fmla="*/ 11 w 44"/>
                <a:gd name="T31" fmla="*/ 2 h 57"/>
                <a:gd name="T32" fmla="*/ 22 w 44"/>
                <a:gd name="T33" fmla="*/ 0 h 57"/>
                <a:gd name="T34" fmla="*/ 32 w 44"/>
                <a:gd name="T35" fmla="*/ 2 h 57"/>
                <a:gd name="T36" fmla="*/ 40 w 44"/>
                <a:gd name="T37" fmla="*/ 8 h 57"/>
                <a:gd name="T38" fmla="*/ 42 w 44"/>
                <a:gd name="T39" fmla="*/ 17 h 57"/>
                <a:gd name="T40" fmla="*/ 35 w 44"/>
                <a:gd name="T41" fmla="*/ 17 h 57"/>
                <a:gd name="T42" fmla="*/ 31 w 44"/>
                <a:gd name="T43" fmla="*/ 9 h 57"/>
                <a:gd name="T44" fmla="*/ 22 w 44"/>
                <a:gd name="T45" fmla="*/ 7 h 57"/>
                <a:gd name="T46" fmla="*/ 12 w 44"/>
                <a:gd name="T47" fmla="*/ 9 h 57"/>
                <a:gd name="T48" fmla="*/ 9 w 44"/>
                <a:gd name="T49" fmla="*/ 15 h 57"/>
                <a:gd name="T50" fmla="*/ 11 w 44"/>
                <a:gd name="T51" fmla="*/ 20 h 57"/>
                <a:gd name="T52" fmla="*/ 22 w 44"/>
                <a:gd name="T53" fmla="*/ 24 h 57"/>
                <a:gd name="T54" fmla="*/ 35 w 44"/>
                <a:gd name="T55" fmla="*/ 27 h 57"/>
                <a:gd name="T56" fmla="*/ 42 w 44"/>
                <a:gd name="T57" fmla="*/ 33 h 57"/>
                <a:gd name="T58" fmla="*/ 44 w 44"/>
                <a:gd name="T59" fmla="*/ 41 h 57"/>
                <a:gd name="T60" fmla="*/ 41 w 44"/>
                <a:gd name="T61" fmla="*/ 49 h 57"/>
                <a:gd name="T62" fmla="*/ 34 w 44"/>
                <a:gd name="T63" fmla="*/ 55 h 57"/>
                <a:gd name="T64" fmla="*/ 24 w 44"/>
                <a:gd name="T65" fmla="*/ 57 h 57"/>
                <a:gd name="T66" fmla="*/ 11 w 44"/>
                <a:gd name="T67" fmla="*/ 55 h 57"/>
                <a:gd name="T68" fmla="*/ 3 w 44"/>
                <a:gd name="T69" fmla="*/ 49 h 57"/>
                <a:gd name="T70" fmla="*/ 0 w 44"/>
                <a:gd name="T71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57">
                  <a:moveTo>
                    <a:pt x="0" y="39"/>
                  </a:moveTo>
                  <a:lnTo>
                    <a:pt x="7" y="38"/>
                  </a:lnTo>
                  <a:cubicBezTo>
                    <a:pt x="7" y="41"/>
                    <a:pt x="8" y="43"/>
                    <a:pt x="9" y="45"/>
                  </a:cubicBezTo>
                  <a:cubicBezTo>
                    <a:pt x="10" y="47"/>
                    <a:pt x="12" y="48"/>
                    <a:pt x="15" y="49"/>
                  </a:cubicBezTo>
                  <a:cubicBezTo>
                    <a:pt x="17" y="50"/>
                    <a:pt x="20" y="51"/>
                    <a:pt x="23" y="51"/>
                  </a:cubicBezTo>
                  <a:cubicBezTo>
                    <a:pt x="26" y="51"/>
                    <a:pt x="28" y="50"/>
                    <a:pt x="31" y="50"/>
                  </a:cubicBezTo>
                  <a:cubicBezTo>
                    <a:pt x="33" y="49"/>
                    <a:pt x="34" y="48"/>
                    <a:pt x="35" y="46"/>
                  </a:cubicBezTo>
                  <a:cubicBezTo>
                    <a:pt x="36" y="45"/>
                    <a:pt x="37" y="43"/>
                    <a:pt x="37" y="41"/>
                  </a:cubicBezTo>
                  <a:cubicBezTo>
                    <a:pt x="37" y="40"/>
                    <a:pt x="36" y="38"/>
                    <a:pt x="35" y="37"/>
                  </a:cubicBezTo>
                  <a:cubicBezTo>
                    <a:pt x="34" y="36"/>
                    <a:pt x="33" y="35"/>
                    <a:pt x="30" y="34"/>
                  </a:cubicBezTo>
                  <a:cubicBezTo>
                    <a:pt x="29" y="33"/>
                    <a:pt x="26" y="32"/>
                    <a:pt x="21" y="31"/>
                  </a:cubicBezTo>
                  <a:cubicBezTo>
                    <a:pt x="16" y="30"/>
                    <a:pt x="12" y="29"/>
                    <a:pt x="10" y="28"/>
                  </a:cubicBezTo>
                  <a:cubicBezTo>
                    <a:pt x="7" y="26"/>
                    <a:pt x="5" y="24"/>
                    <a:pt x="4" y="22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13"/>
                    <a:pt x="3" y="10"/>
                    <a:pt x="4" y="8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4" y="1"/>
                    <a:pt x="18" y="0"/>
                    <a:pt x="22" y="0"/>
                  </a:cubicBezTo>
                  <a:cubicBezTo>
                    <a:pt x="26" y="0"/>
                    <a:pt x="29" y="1"/>
                    <a:pt x="32" y="2"/>
                  </a:cubicBezTo>
                  <a:cubicBezTo>
                    <a:pt x="36" y="4"/>
                    <a:pt x="38" y="6"/>
                    <a:pt x="40" y="8"/>
                  </a:cubicBezTo>
                  <a:cubicBezTo>
                    <a:pt x="41" y="11"/>
                    <a:pt x="42" y="14"/>
                    <a:pt x="42" y="17"/>
                  </a:cubicBezTo>
                  <a:lnTo>
                    <a:pt x="35" y="17"/>
                  </a:lnTo>
                  <a:cubicBezTo>
                    <a:pt x="35" y="14"/>
                    <a:pt x="34" y="11"/>
                    <a:pt x="31" y="9"/>
                  </a:cubicBezTo>
                  <a:cubicBezTo>
                    <a:pt x="29" y="8"/>
                    <a:pt x="26" y="7"/>
                    <a:pt x="22" y="7"/>
                  </a:cubicBezTo>
                  <a:cubicBezTo>
                    <a:pt x="17" y="7"/>
                    <a:pt x="14" y="8"/>
                    <a:pt x="12" y="9"/>
                  </a:cubicBezTo>
                  <a:cubicBezTo>
                    <a:pt x="10" y="11"/>
                    <a:pt x="9" y="13"/>
                    <a:pt x="9" y="15"/>
                  </a:cubicBezTo>
                  <a:cubicBezTo>
                    <a:pt x="9" y="17"/>
                    <a:pt x="10" y="19"/>
                    <a:pt x="11" y="20"/>
                  </a:cubicBezTo>
                  <a:cubicBezTo>
                    <a:pt x="13" y="21"/>
                    <a:pt x="16" y="23"/>
                    <a:pt x="22" y="24"/>
                  </a:cubicBezTo>
                  <a:cubicBezTo>
                    <a:pt x="28" y="25"/>
                    <a:pt x="32" y="26"/>
                    <a:pt x="35" y="27"/>
                  </a:cubicBezTo>
                  <a:cubicBezTo>
                    <a:pt x="38" y="29"/>
                    <a:pt x="40" y="31"/>
                    <a:pt x="42" y="33"/>
                  </a:cubicBezTo>
                  <a:cubicBezTo>
                    <a:pt x="43" y="35"/>
                    <a:pt x="44" y="38"/>
                    <a:pt x="44" y="41"/>
                  </a:cubicBezTo>
                  <a:cubicBezTo>
                    <a:pt x="44" y="44"/>
                    <a:pt x="43" y="47"/>
                    <a:pt x="41" y="49"/>
                  </a:cubicBezTo>
                  <a:cubicBezTo>
                    <a:pt x="40" y="52"/>
                    <a:pt x="37" y="54"/>
                    <a:pt x="34" y="55"/>
                  </a:cubicBezTo>
                  <a:cubicBezTo>
                    <a:pt x="31" y="57"/>
                    <a:pt x="27" y="57"/>
                    <a:pt x="24" y="57"/>
                  </a:cubicBezTo>
                  <a:cubicBezTo>
                    <a:pt x="19" y="57"/>
                    <a:pt x="14" y="57"/>
                    <a:pt x="11" y="55"/>
                  </a:cubicBezTo>
                  <a:cubicBezTo>
                    <a:pt x="8" y="54"/>
                    <a:pt x="5" y="52"/>
                    <a:pt x="3" y="49"/>
                  </a:cubicBezTo>
                  <a:cubicBezTo>
                    <a:pt x="1" y="46"/>
                    <a:pt x="0" y="42"/>
                    <a:pt x="0" y="3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1887"/>
            <p:cNvSpPr>
              <a:spLocks/>
            </p:cNvSpPr>
            <p:nvPr/>
          </p:nvSpPr>
          <p:spPr bwMode="auto">
            <a:xfrm>
              <a:off x="2818" y="2140"/>
              <a:ext cx="10" cy="12"/>
            </a:xfrm>
            <a:custGeom>
              <a:avLst/>
              <a:gdLst>
                <a:gd name="T0" fmla="*/ 0 w 41"/>
                <a:gd name="T1" fmla="*/ 55 h 55"/>
                <a:gd name="T2" fmla="*/ 0 w 41"/>
                <a:gd name="T3" fmla="*/ 0 h 55"/>
                <a:gd name="T4" fmla="*/ 40 w 41"/>
                <a:gd name="T5" fmla="*/ 0 h 55"/>
                <a:gd name="T6" fmla="*/ 40 w 41"/>
                <a:gd name="T7" fmla="*/ 7 h 55"/>
                <a:gd name="T8" fmla="*/ 7 w 41"/>
                <a:gd name="T9" fmla="*/ 7 h 55"/>
                <a:gd name="T10" fmla="*/ 7 w 41"/>
                <a:gd name="T11" fmla="*/ 24 h 55"/>
                <a:gd name="T12" fmla="*/ 38 w 41"/>
                <a:gd name="T13" fmla="*/ 24 h 55"/>
                <a:gd name="T14" fmla="*/ 38 w 41"/>
                <a:gd name="T15" fmla="*/ 30 h 55"/>
                <a:gd name="T16" fmla="*/ 7 w 41"/>
                <a:gd name="T17" fmla="*/ 30 h 55"/>
                <a:gd name="T18" fmla="*/ 7 w 41"/>
                <a:gd name="T19" fmla="*/ 49 h 55"/>
                <a:gd name="T20" fmla="*/ 41 w 41"/>
                <a:gd name="T21" fmla="*/ 49 h 55"/>
                <a:gd name="T22" fmla="*/ 41 w 41"/>
                <a:gd name="T23" fmla="*/ 55 h 55"/>
                <a:gd name="T24" fmla="*/ 0 w 41"/>
                <a:gd name="T2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55">
                  <a:moveTo>
                    <a:pt x="0" y="55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24"/>
                  </a:lnTo>
                  <a:lnTo>
                    <a:pt x="38" y="24"/>
                  </a:lnTo>
                  <a:lnTo>
                    <a:pt x="38" y="30"/>
                  </a:lnTo>
                  <a:lnTo>
                    <a:pt x="7" y="30"/>
                  </a:lnTo>
                  <a:lnTo>
                    <a:pt x="7" y="49"/>
                  </a:lnTo>
                  <a:lnTo>
                    <a:pt x="41" y="49"/>
                  </a:lnTo>
                  <a:lnTo>
                    <a:pt x="41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1888"/>
            <p:cNvSpPr>
              <a:spLocks/>
            </p:cNvSpPr>
            <p:nvPr/>
          </p:nvSpPr>
          <p:spPr bwMode="auto">
            <a:xfrm>
              <a:off x="2835" y="2140"/>
              <a:ext cx="9" cy="12"/>
            </a:xfrm>
            <a:custGeom>
              <a:avLst/>
              <a:gdLst>
                <a:gd name="T0" fmla="*/ 0 w 38"/>
                <a:gd name="T1" fmla="*/ 55 h 55"/>
                <a:gd name="T2" fmla="*/ 0 w 38"/>
                <a:gd name="T3" fmla="*/ 0 h 55"/>
                <a:gd name="T4" fmla="*/ 38 w 38"/>
                <a:gd name="T5" fmla="*/ 0 h 55"/>
                <a:gd name="T6" fmla="*/ 38 w 38"/>
                <a:gd name="T7" fmla="*/ 7 h 55"/>
                <a:gd name="T8" fmla="*/ 8 w 38"/>
                <a:gd name="T9" fmla="*/ 7 h 55"/>
                <a:gd name="T10" fmla="*/ 8 w 38"/>
                <a:gd name="T11" fmla="*/ 24 h 55"/>
                <a:gd name="T12" fmla="*/ 34 w 38"/>
                <a:gd name="T13" fmla="*/ 24 h 55"/>
                <a:gd name="T14" fmla="*/ 34 w 38"/>
                <a:gd name="T15" fmla="*/ 30 h 55"/>
                <a:gd name="T16" fmla="*/ 8 w 38"/>
                <a:gd name="T17" fmla="*/ 30 h 55"/>
                <a:gd name="T18" fmla="*/ 8 w 38"/>
                <a:gd name="T19" fmla="*/ 55 h 55"/>
                <a:gd name="T20" fmla="*/ 0 w 38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55">
                  <a:moveTo>
                    <a:pt x="0" y="55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8" y="7"/>
                  </a:lnTo>
                  <a:lnTo>
                    <a:pt x="8" y="24"/>
                  </a:lnTo>
                  <a:lnTo>
                    <a:pt x="34" y="24"/>
                  </a:lnTo>
                  <a:lnTo>
                    <a:pt x="34" y="30"/>
                  </a:lnTo>
                  <a:lnTo>
                    <a:pt x="8" y="30"/>
                  </a:lnTo>
                  <a:lnTo>
                    <a:pt x="8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1889"/>
            <p:cNvSpPr>
              <a:spLocks noEditPoints="1"/>
            </p:cNvSpPr>
            <p:nvPr/>
          </p:nvSpPr>
          <p:spPr bwMode="auto">
            <a:xfrm>
              <a:off x="2845" y="2140"/>
              <a:ext cx="8" cy="12"/>
            </a:xfrm>
            <a:custGeom>
              <a:avLst/>
              <a:gdLst>
                <a:gd name="T0" fmla="*/ 24 w 38"/>
                <a:gd name="T1" fmla="*/ 55 h 55"/>
                <a:gd name="T2" fmla="*/ 24 w 38"/>
                <a:gd name="T3" fmla="*/ 42 h 55"/>
                <a:gd name="T4" fmla="*/ 0 w 38"/>
                <a:gd name="T5" fmla="*/ 42 h 55"/>
                <a:gd name="T6" fmla="*/ 0 w 38"/>
                <a:gd name="T7" fmla="*/ 36 h 55"/>
                <a:gd name="T8" fmla="*/ 25 w 38"/>
                <a:gd name="T9" fmla="*/ 0 h 55"/>
                <a:gd name="T10" fmla="*/ 31 w 38"/>
                <a:gd name="T11" fmla="*/ 0 h 55"/>
                <a:gd name="T12" fmla="*/ 31 w 38"/>
                <a:gd name="T13" fmla="*/ 36 h 55"/>
                <a:gd name="T14" fmla="*/ 38 w 38"/>
                <a:gd name="T15" fmla="*/ 36 h 55"/>
                <a:gd name="T16" fmla="*/ 38 w 38"/>
                <a:gd name="T17" fmla="*/ 42 h 55"/>
                <a:gd name="T18" fmla="*/ 31 w 38"/>
                <a:gd name="T19" fmla="*/ 42 h 55"/>
                <a:gd name="T20" fmla="*/ 31 w 38"/>
                <a:gd name="T21" fmla="*/ 55 h 55"/>
                <a:gd name="T22" fmla="*/ 24 w 38"/>
                <a:gd name="T23" fmla="*/ 55 h 55"/>
                <a:gd name="T24" fmla="*/ 24 w 38"/>
                <a:gd name="T25" fmla="*/ 36 h 55"/>
                <a:gd name="T26" fmla="*/ 24 w 38"/>
                <a:gd name="T27" fmla="*/ 11 h 55"/>
                <a:gd name="T28" fmla="*/ 7 w 38"/>
                <a:gd name="T29" fmla="*/ 36 h 55"/>
                <a:gd name="T30" fmla="*/ 24 w 38"/>
                <a:gd name="T31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5">
                  <a:moveTo>
                    <a:pt x="24" y="55"/>
                  </a:moveTo>
                  <a:lnTo>
                    <a:pt x="24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36"/>
                  </a:lnTo>
                  <a:lnTo>
                    <a:pt x="38" y="36"/>
                  </a:lnTo>
                  <a:lnTo>
                    <a:pt x="38" y="42"/>
                  </a:lnTo>
                  <a:lnTo>
                    <a:pt x="31" y="42"/>
                  </a:lnTo>
                  <a:lnTo>
                    <a:pt x="31" y="55"/>
                  </a:lnTo>
                  <a:lnTo>
                    <a:pt x="24" y="55"/>
                  </a:lnTo>
                  <a:close/>
                  <a:moveTo>
                    <a:pt x="24" y="36"/>
                  </a:moveTo>
                  <a:lnTo>
                    <a:pt x="24" y="11"/>
                  </a:lnTo>
                  <a:lnTo>
                    <a:pt x="7" y="36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1890"/>
            <p:cNvSpPr>
              <a:spLocks noEditPoints="1"/>
            </p:cNvSpPr>
            <p:nvPr/>
          </p:nvSpPr>
          <p:spPr bwMode="auto">
            <a:xfrm>
              <a:off x="2856" y="2140"/>
              <a:ext cx="9" cy="12"/>
            </a:xfrm>
            <a:custGeom>
              <a:avLst/>
              <a:gdLst>
                <a:gd name="T0" fmla="*/ 0 w 41"/>
                <a:gd name="T1" fmla="*/ 55 h 55"/>
                <a:gd name="T2" fmla="*/ 0 w 41"/>
                <a:gd name="T3" fmla="*/ 0 h 55"/>
                <a:gd name="T4" fmla="*/ 20 w 41"/>
                <a:gd name="T5" fmla="*/ 0 h 55"/>
                <a:gd name="T6" fmla="*/ 31 w 41"/>
                <a:gd name="T7" fmla="*/ 2 h 55"/>
                <a:gd name="T8" fmla="*/ 37 w 41"/>
                <a:gd name="T9" fmla="*/ 7 h 55"/>
                <a:gd name="T10" fmla="*/ 39 w 41"/>
                <a:gd name="T11" fmla="*/ 14 h 55"/>
                <a:gd name="T12" fmla="*/ 37 w 41"/>
                <a:gd name="T13" fmla="*/ 21 h 55"/>
                <a:gd name="T14" fmla="*/ 31 w 41"/>
                <a:gd name="T15" fmla="*/ 26 h 55"/>
                <a:gd name="T16" fmla="*/ 39 w 41"/>
                <a:gd name="T17" fmla="*/ 31 h 55"/>
                <a:gd name="T18" fmla="*/ 41 w 41"/>
                <a:gd name="T19" fmla="*/ 39 h 55"/>
                <a:gd name="T20" fmla="*/ 40 w 41"/>
                <a:gd name="T21" fmla="*/ 47 h 55"/>
                <a:gd name="T22" fmla="*/ 36 w 41"/>
                <a:gd name="T23" fmla="*/ 52 h 55"/>
                <a:gd name="T24" fmla="*/ 30 w 41"/>
                <a:gd name="T25" fmla="*/ 55 h 55"/>
                <a:gd name="T26" fmla="*/ 21 w 41"/>
                <a:gd name="T27" fmla="*/ 55 h 55"/>
                <a:gd name="T28" fmla="*/ 0 w 41"/>
                <a:gd name="T29" fmla="*/ 55 h 55"/>
                <a:gd name="T30" fmla="*/ 7 w 41"/>
                <a:gd name="T31" fmla="*/ 23 h 55"/>
                <a:gd name="T32" fmla="*/ 19 w 41"/>
                <a:gd name="T33" fmla="*/ 23 h 55"/>
                <a:gd name="T34" fmla="*/ 26 w 41"/>
                <a:gd name="T35" fmla="*/ 23 h 55"/>
                <a:gd name="T36" fmla="*/ 30 w 41"/>
                <a:gd name="T37" fmla="*/ 20 h 55"/>
                <a:gd name="T38" fmla="*/ 32 w 41"/>
                <a:gd name="T39" fmla="*/ 15 h 55"/>
                <a:gd name="T40" fmla="*/ 30 w 41"/>
                <a:gd name="T41" fmla="*/ 10 h 55"/>
                <a:gd name="T42" fmla="*/ 26 w 41"/>
                <a:gd name="T43" fmla="*/ 8 h 55"/>
                <a:gd name="T44" fmla="*/ 18 w 41"/>
                <a:gd name="T45" fmla="*/ 7 h 55"/>
                <a:gd name="T46" fmla="*/ 7 w 41"/>
                <a:gd name="T47" fmla="*/ 7 h 55"/>
                <a:gd name="T48" fmla="*/ 7 w 41"/>
                <a:gd name="T49" fmla="*/ 23 h 55"/>
                <a:gd name="T50" fmla="*/ 7 w 41"/>
                <a:gd name="T51" fmla="*/ 49 h 55"/>
                <a:gd name="T52" fmla="*/ 21 w 41"/>
                <a:gd name="T53" fmla="*/ 49 h 55"/>
                <a:gd name="T54" fmla="*/ 26 w 41"/>
                <a:gd name="T55" fmla="*/ 49 h 55"/>
                <a:gd name="T56" fmla="*/ 30 w 41"/>
                <a:gd name="T57" fmla="*/ 47 h 55"/>
                <a:gd name="T58" fmla="*/ 33 w 41"/>
                <a:gd name="T59" fmla="*/ 44 h 55"/>
                <a:gd name="T60" fmla="*/ 34 w 41"/>
                <a:gd name="T61" fmla="*/ 39 h 55"/>
                <a:gd name="T62" fmla="*/ 32 w 41"/>
                <a:gd name="T63" fmla="*/ 34 h 55"/>
                <a:gd name="T64" fmla="*/ 28 w 41"/>
                <a:gd name="T65" fmla="*/ 31 h 55"/>
                <a:gd name="T66" fmla="*/ 20 w 41"/>
                <a:gd name="T67" fmla="*/ 30 h 55"/>
                <a:gd name="T68" fmla="*/ 7 w 41"/>
                <a:gd name="T69" fmla="*/ 30 h 55"/>
                <a:gd name="T70" fmla="*/ 7 w 41"/>
                <a:gd name="T71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" h="55">
                  <a:moveTo>
                    <a:pt x="0" y="55"/>
                  </a:moveTo>
                  <a:lnTo>
                    <a:pt x="0" y="0"/>
                  </a:lnTo>
                  <a:lnTo>
                    <a:pt x="20" y="0"/>
                  </a:lnTo>
                  <a:cubicBezTo>
                    <a:pt x="25" y="0"/>
                    <a:pt x="28" y="1"/>
                    <a:pt x="31" y="2"/>
                  </a:cubicBezTo>
                  <a:cubicBezTo>
                    <a:pt x="33" y="3"/>
                    <a:pt x="35" y="5"/>
                    <a:pt x="37" y="7"/>
                  </a:cubicBezTo>
                  <a:cubicBezTo>
                    <a:pt x="38" y="9"/>
                    <a:pt x="39" y="12"/>
                    <a:pt x="39" y="14"/>
                  </a:cubicBezTo>
                  <a:cubicBezTo>
                    <a:pt x="39" y="17"/>
                    <a:pt x="38" y="19"/>
                    <a:pt x="37" y="21"/>
                  </a:cubicBezTo>
                  <a:cubicBezTo>
                    <a:pt x="36" y="23"/>
                    <a:pt x="34" y="25"/>
                    <a:pt x="31" y="26"/>
                  </a:cubicBezTo>
                  <a:cubicBezTo>
                    <a:pt x="34" y="27"/>
                    <a:pt x="37" y="29"/>
                    <a:pt x="39" y="31"/>
                  </a:cubicBezTo>
                  <a:cubicBezTo>
                    <a:pt x="41" y="33"/>
                    <a:pt x="41" y="36"/>
                    <a:pt x="41" y="39"/>
                  </a:cubicBezTo>
                  <a:cubicBezTo>
                    <a:pt x="41" y="42"/>
                    <a:pt x="41" y="44"/>
                    <a:pt x="40" y="47"/>
                  </a:cubicBezTo>
                  <a:cubicBezTo>
                    <a:pt x="39" y="49"/>
                    <a:pt x="37" y="51"/>
                    <a:pt x="36" y="52"/>
                  </a:cubicBezTo>
                  <a:cubicBezTo>
                    <a:pt x="34" y="53"/>
                    <a:pt x="32" y="54"/>
                    <a:pt x="30" y="55"/>
                  </a:cubicBezTo>
                  <a:cubicBezTo>
                    <a:pt x="27" y="55"/>
                    <a:pt x="24" y="55"/>
                    <a:pt x="21" y="55"/>
                  </a:cubicBezTo>
                  <a:lnTo>
                    <a:pt x="0" y="55"/>
                  </a:lnTo>
                  <a:close/>
                  <a:moveTo>
                    <a:pt x="7" y="23"/>
                  </a:moveTo>
                  <a:lnTo>
                    <a:pt x="19" y="23"/>
                  </a:lnTo>
                  <a:cubicBezTo>
                    <a:pt x="22" y="23"/>
                    <a:pt x="25" y="23"/>
                    <a:pt x="26" y="23"/>
                  </a:cubicBezTo>
                  <a:cubicBezTo>
                    <a:pt x="28" y="22"/>
                    <a:pt x="29" y="21"/>
                    <a:pt x="30" y="20"/>
                  </a:cubicBezTo>
                  <a:cubicBezTo>
                    <a:pt x="31" y="19"/>
                    <a:pt x="32" y="17"/>
                    <a:pt x="32" y="15"/>
                  </a:cubicBezTo>
                  <a:cubicBezTo>
                    <a:pt x="32" y="13"/>
                    <a:pt x="31" y="12"/>
                    <a:pt x="30" y="10"/>
                  </a:cubicBezTo>
                  <a:cubicBezTo>
                    <a:pt x="29" y="9"/>
                    <a:pt x="28" y="8"/>
                    <a:pt x="26" y="8"/>
                  </a:cubicBezTo>
                  <a:cubicBezTo>
                    <a:pt x="25" y="7"/>
                    <a:pt x="22" y="7"/>
                    <a:pt x="18" y="7"/>
                  </a:cubicBezTo>
                  <a:lnTo>
                    <a:pt x="7" y="7"/>
                  </a:lnTo>
                  <a:lnTo>
                    <a:pt x="7" y="23"/>
                  </a:lnTo>
                  <a:close/>
                  <a:moveTo>
                    <a:pt x="7" y="49"/>
                  </a:moveTo>
                  <a:lnTo>
                    <a:pt x="21" y="49"/>
                  </a:lnTo>
                  <a:cubicBezTo>
                    <a:pt x="23" y="49"/>
                    <a:pt x="25" y="49"/>
                    <a:pt x="26" y="49"/>
                  </a:cubicBezTo>
                  <a:cubicBezTo>
                    <a:pt x="27" y="48"/>
                    <a:pt x="29" y="48"/>
                    <a:pt x="30" y="47"/>
                  </a:cubicBezTo>
                  <a:cubicBezTo>
                    <a:pt x="31" y="46"/>
                    <a:pt x="32" y="45"/>
                    <a:pt x="33" y="44"/>
                  </a:cubicBezTo>
                  <a:cubicBezTo>
                    <a:pt x="33" y="43"/>
                    <a:pt x="34" y="41"/>
                    <a:pt x="34" y="39"/>
                  </a:cubicBezTo>
                  <a:cubicBezTo>
                    <a:pt x="34" y="37"/>
                    <a:pt x="33" y="36"/>
                    <a:pt x="32" y="34"/>
                  </a:cubicBezTo>
                  <a:cubicBezTo>
                    <a:pt x="31" y="33"/>
                    <a:pt x="30" y="31"/>
                    <a:pt x="28" y="31"/>
                  </a:cubicBezTo>
                  <a:cubicBezTo>
                    <a:pt x="26" y="30"/>
                    <a:pt x="23" y="30"/>
                    <a:pt x="20" y="30"/>
                  </a:cubicBezTo>
                  <a:lnTo>
                    <a:pt x="7" y="30"/>
                  </a:lnTo>
                  <a:lnTo>
                    <a:pt x="7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1891"/>
            <p:cNvSpPr>
              <a:spLocks/>
            </p:cNvSpPr>
            <p:nvPr/>
          </p:nvSpPr>
          <p:spPr bwMode="auto">
            <a:xfrm>
              <a:off x="2868" y="2140"/>
              <a:ext cx="4" cy="12"/>
            </a:xfrm>
            <a:custGeom>
              <a:avLst/>
              <a:gdLst>
                <a:gd name="T0" fmla="*/ 20 w 20"/>
                <a:gd name="T1" fmla="*/ 55 h 55"/>
                <a:gd name="T2" fmla="*/ 14 w 20"/>
                <a:gd name="T3" fmla="*/ 55 h 55"/>
                <a:gd name="T4" fmla="*/ 14 w 20"/>
                <a:gd name="T5" fmla="*/ 12 h 55"/>
                <a:gd name="T6" fmla="*/ 7 w 20"/>
                <a:gd name="T7" fmla="*/ 17 h 55"/>
                <a:gd name="T8" fmla="*/ 0 w 20"/>
                <a:gd name="T9" fmla="*/ 20 h 55"/>
                <a:gd name="T10" fmla="*/ 0 w 20"/>
                <a:gd name="T11" fmla="*/ 14 h 55"/>
                <a:gd name="T12" fmla="*/ 10 w 20"/>
                <a:gd name="T13" fmla="*/ 7 h 55"/>
                <a:gd name="T14" fmla="*/ 16 w 20"/>
                <a:gd name="T15" fmla="*/ 0 h 55"/>
                <a:gd name="T16" fmla="*/ 20 w 20"/>
                <a:gd name="T17" fmla="*/ 0 h 55"/>
                <a:gd name="T18" fmla="*/ 20 w 20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5">
                  <a:moveTo>
                    <a:pt x="20" y="55"/>
                  </a:moveTo>
                  <a:lnTo>
                    <a:pt x="14" y="55"/>
                  </a:lnTo>
                  <a:lnTo>
                    <a:pt x="14" y="12"/>
                  </a:lnTo>
                  <a:cubicBezTo>
                    <a:pt x="12" y="14"/>
                    <a:pt x="10" y="15"/>
                    <a:pt x="7" y="17"/>
                  </a:cubicBezTo>
                  <a:cubicBezTo>
                    <a:pt x="4" y="18"/>
                    <a:pt x="2" y="20"/>
                    <a:pt x="0" y="20"/>
                  </a:cubicBezTo>
                  <a:lnTo>
                    <a:pt x="0" y="14"/>
                  </a:lnTo>
                  <a:cubicBezTo>
                    <a:pt x="4" y="12"/>
                    <a:pt x="7" y="10"/>
                    <a:pt x="10" y="7"/>
                  </a:cubicBezTo>
                  <a:cubicBezTo>
                    <a:pt x="13" y="5"/>
                    <a:pt x="15" y="2"/>
                    <a:pt x="16" y="0"/>
                  </a:cubicBezTo>
                  <a:lnTo>
                    <a:pt x="20" y="0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1892"/>
            <p:cNvSpPr>
              <a:spLocks/>
            </p:cNvSpPr>
            <p:nvPr/>
          </p:nvSpPr>
          <p:spPr bwMode="auto">
            <a:xfrm>
              <a:off x="3513" y="1726"/>
              <a:ext cx="15" cy="20"/>
            </a:xfrm>
            <a:custGeom>
              <a:avLst/>
              <a:gdLst>
                <a:gd name="T0" fmla="*/ 55 w 66"/>
                <a:gd name="T1" fmla="*/ 0 h 86"/>
                <a:gd name="T2" fmla="*/ 66 w 66"/>
                <a:gd name="T3" fmla="*/ 0 h 86"/>
                <a:gd name="T4" fmla="*/ 66 w 66"/>
                <a:gd name="T5" fmla="*/ 49 h 86"/>
                <a:gd name="T6" fmla="*/ 63 w 66"/>
                <a:gd name="T7" fmla="*/ 69 h 86"/>
                <a:gd name="T8" fmla="*/ 53 w 66"/>
                <a:gd name="T9" fmla="*/ 81 h 86"/>
                <a:gd name="T10" fmla="*/ 33 w 66"/>
                <a:gd name="T11" fmla="*/ 86 h 86"/>
                <a:gd name="T12" fmla="*/ 14 w 66"/>
                <a:gd name="T13" fmla="*/ 82 h 86"/>
                <a:gd name="T14" fmla="*/ 3 w 66"/>
                <a:gd name="T15" fmla="*/ 70 h 86"/>
                <a:gd name="T16" fmla="*/ 0 w 66"/>
                <a:gd name="T17" fmla="*/ 49 h 86"/>
                <a:gd name="T18" fmla="*/ 0 w 66"/>
                <a:gd name="T19" fmla="*/ 0 h 86"/>
                <a:gd name="T20" fmla="*/ 11 w 66"/>
                <a:gd name="T21" fmla="*/ 0 h 86"/>
                <a:gd name="T22" fmla="*/ 11 w 66"/>
                <a:gd name="T23" fmla="*/ 49 h 86"/>
                <a:gd name="T24" fmla="*/ 13 w 66"/>
                <a:gd name="T25" fmla="*/ 65 h 86"/>
                <a:gd name="T26" fmla="*/ 20 w 66"/>
                <a:gd name="T27" fmla="*/ 73 h 86"/>
                <a:gd name="T28" fmla="*/ 32 w 66"/>
                <a:gd name="T29" fmla="*/ 76 h 86"/>
                <a:gd name="T30" fmla="*/ 50 w 66"/>
                <a:gd name="T31" fmla="*/ 70 h 86"/>
                <a:gd name="T32" fmla="*/ 55 w 66"/>
                <a:gd name="T33" fmla="*/ 49 h 86"/>
                <a:gd name="T34" fmla="*/ 55 w 6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86">
                  <a:moveTo>
                    <a:pt x="55" y="0"/>
                  </a:moveTo>
                  <a:lnTo>
                    <a:pt x="66" y="0"/>
                  </a:lnTo>
                  <a:lnTo>
                    <a:pt x="66" y="49"/>
                  </a:lnTo>
                  <a:cubicBezTo>
                    <a:pt x="66" y="57"/>
                    <a:pt x="65" y="64"/>
                    <a:pt x="63" y="69"/>
                  </a:cubicBezTo>
                  <a:cubicBezTo>
                    <a:pt x="61" y="74"/>
                    <a:pt x="58" y="78"/>
                    <a:pt x="53" y="81"/>
                  </a:cubicBezTo>
                  <a:cubicBezTo>
                    <a:pt x="48" y="84"/>
                    <a:pt x="41" y="86"/>
                    <a:pt x="33" y="86"/>
                  </a:cubicBezTo>
                  <a:cubicBezTo>
                    <a:pt x="25" y="86"/>
                    <a:pt x="19" y="85"/>
                    <a:pt x="14" y="82"/>
                  </a:cubicBezTo>
                  <a:cubicBezTo>
                    <a:pt x="9" y="79"/>
                    <a:pt x="5" y="75"/>
                    <a:pt x="3" y="70"/>
                  </a:cubicBezTo>
                  <a:cubicBezTo>
                    <a:pt x="1" y="65"/>
                    <a:pt x="0" y="58"/>
                    <a:pt x="0" y="49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11" y="49"/>
                  </a:lnTo>
                  <a:cubicBezTo>
                    <a:pt x="11" y="56"/>
                    <a:pt x="12" y="62"/>
                    <a:pt x="13" y="65"/>
                  </a:cubicBezTo>
                  <a:cubicBezTo>
                    <a:pt x="14" y="69"/>
                    <a:pt x="17" y="71"/>
                    <a:pt x="20" y="73"/>
                  </a:cubicBezTo>
                  <a:cubicBezTo>
                    <a:pt x="23" y="75"/>
                    <a:pt x="27" y="76"/>
                    <a:pt x="32" y="76"/>
                  </a:cubicBezTo>
                  <a:cubicBezTo>
                    <a:pt x="40" y="76"/>
                    <a:pt x="46" y="74"/>
                    <a:pt x="50" y="70"/>
                  </a:cubicBezTo>
                  <a:cubicBezTo>
                    <a:pt x="53" y="67"/>
                    <a:pt x="55" y="59"/>
                    <a:pt x="55" y="4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1893"/>
            <p:cNvSpPr>
              <a:spLocks noEditPoints="1"/>
            </p:cNvSpPr>
            <p:nvPr/>
          </p:nvSpPr>
          <p:spPr bwMode="auto">
            <a:xfrm>
              <a:off x="3531" y="1726"/>
              <a:ext cx="17" cy="19"/>
            </a:xfrm>
            <a:custGeom>
              <a:avLst/>
              <a:gdLst>
                <a:gd name="T0" fmla="*/ 0 w 78"/>
                <a:gd name="T1" fmla="*/ 85 h 85"/>
                <a:gd name="T2" fmla="*/ 32 w 78"/>
                <a:gd name="T3" fmla="*/ 0 h 85"/>
                <a:gd name="T4" fmla="*/ 44 w 78"/>
                <a:gd name="T5" fmla="*/ 0 h 85"/>
                <a:gd name="T6" fmla="*/ 78 w 78"/>
                <a:gd name="T7" fmla="*/ 85 h 85"/>
                <a:gd name="T8" fmla="*/ 66 w 78"/>
                <a:gd name="T9" fmla="*/ 85 h 85"/>
                <a:gd name="T10" fmla="*/ 56 w 78"/>
                <a:gd name="T11" fmla="*/ 59 h 85"/>
                <a:gd name="T12" fmla="*/ 21 w 78"/>
                <a:gd name="T13" fmla="*/ 59 h 85"/>
                <a:gd name="T14" fmla="*/ 11 w 78"/>
                <a:gd name="T15" fmla="*/ 85 h 85"/>
                <a:gd name="T16" fmla="*/ 0 w 78"/>
                <a:gd name="T17" fmla="*/ 85 h 85"/>
                <a:gd name="T18" fmla="*/ 24 w 78"/>
                <a:gd name="T19" fmla="*/ 50 h 85"/>
                <a:gd name="T20" fmla="*/ 52 w 78"/>
                <a:gd name="T21" fmla="*/ 50 h 85"/>
                <a:gd name="T22" fmla="*/ 44 w 78"/>
                <a:gd name="T23" fmla="*/ 27 h 85"/>
                <a:gd name="T24" fmla="*/ 38 w 78"/>
                <a:gd name="T25" fmla="*/ 9 h 85"/>
                <a:gd name="T26" fmla="*/ 33 w 78"/>
                <a:gd name="T27" fmla="*/ 25 h 85"/>
                <a:gd name="T28" fmla="*/ 24 w 78"/>
                <a:gd name="T29" fmla="*/ 5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85">
                  <a:moveTo>
                    <a:pt x="0" y="85"/>
                  </a:moveTo>
                  <a:lnTo>
                    <a:pt x="32" y="0"/>
                  </a:lnTo>
                  <a:lnTo>
                    <a:pt x="44" y="0"/>
                  </a:lnTo>
                  <a:lnTo>
                    <a:pt x="78" y="85"/>
                  </a:lnTo>
                  <a:lnTo>
                    <a:pt x="66" y="85"/>
                  </a:lnTo>
                  <a:lnTo>
                    <a:pt x="56" y="59"/>
                  </a:lnTo>
                  <a:lnTo>
                    <a:pt x="21" y="59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24" y="50"/>
                  </a:moveTo>
                  <a:lnTo>
                    <a:pt x="52" y="50"/>
                  </a:lnTo>
                  <a:lnTo>
                    <a:pt x="44" y="27"/>
                  </a:lnTo>
                  <a:cubicBezTo>
                    <a:pt x="41" y="19"/>
                    <a:pt x="39" y="14"/>
                    <a:pt x="38" y="9"/>
                  </a:cubicBezTo>
                  <a:cubicBezTo>
                    <a:pt x="37" y="14"/>
                    <a:pt x="35" y="20"/>
                    <a:pt x="33" y="25"/>
                  </a:cubicBezTo>
                  <a:lnTo>
                    <a:pt x="24" y="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1894"/>
            <p:cNvSpPr>
              <a:spLocks noEditPoints="1"/>
            </p:cNvSpPr>
            <p:nvPr/>
          </p:nvSpPr>
          <p:spPr bwMode="auto">
            <a:xfrm>
              <a:off x="3551" y="1726"/>
              <a:ext cx="17" cy="19"/>
            </a:xfrm>
            <a:custGeom>
              <a:avLst/>
              <a:gdLst>
                <a:gd name="T0" fmla="*/ 0 w 74"/>
                <a:gd name="T1" fmla="*/ 85 h 85"/>
                <a:gd name="T2" fmla="*/ 0 w 74"/>
                <a:gd name="T3" fmla="*/ 0 h 85"/>
                <a:gd name="T4" fmla="*/ 37 w 74"/>
                <a:gd name="T5" fmla="*/ 0 h 85"/>
                <a:gd name="T6" fmla="*/ 54 w 74"/>
                <a:gd name="T7" fmla="*/ 2 h 85"/>
                <a:gd name="T8" fmla="*/ 64 w 74"/>
                <a:gd name="T9" fmla="*/ 10 h 85"/>
                <a:gd name="T10" fmla="*/ 67 w 74"/>
                <a:gd name="T11" fmla="*/ 23 h 85"/>
                <a:gd name="T12" fmla="*/ 61 w 74"/>
                <a:gd name="T13" fmla="*/ 38 h 85"/>
                <a:gd name="T14" fmla="*/ 43 w 74"/>
                <a:gd name="T15" fmla="*/ 46 h 85"/>
                <a:gd name="T16" fmla="*/ 50 w 74"/>
                <a:gd name="T17" fmla="*/ 50 h 85"/>
                <a:gd name="T18" fmla="*/ 59 w 74"/>
                <a:gd name="T19" fmla="*/ 62 h 85"/>
                <a:gd name="T20" fmla="*/ 74 w 74"/>
                <a:gd name="T21" fmla="*/ 85 h 85"/>
                <a:gd name="T22" fmla="*/ 60 w 74"/>
                <a:gd name="T23" fmla="*/ 85 h 85"/>
                <a:gd name="T24" fmla="*/ 49 w 74"/>
                <a:gd name="T25" fmla="*/ 67 h 85"/>
                <a:gd name="T26" fmla="*/ 41 w 74"/>
                <a:gd name="T27" fmla="*/ 55 h 85"/>
                <a:gd name="T28" fmla="*/ 35 w 74"/>
                <a:gd name="T29" fmla="*/ 50 h 85"/>
                <a:gd name="T30" fmla="*/ 30 w 74"/>
                <a:gd name="T31" fmla="*/ 47 h 85"/>
                <a:gd name="T32" fmla="*/ 24 w 74"/>
                <a:gd name="T33" fmla="*/ 47 h 85"/>
                <a:gd name="T34" fmla="*/ 11 w 74"/>
                <a:gd name="T35" fmla="*/ 47 h 85"/>
                <a:gd name="T36" fmla="*/ 11 w 74"/>
                <a:gd name="T37" fmla="*/ 85 h 85"/>
                <a:gd name="T38" fmla="*/ 0 w 74"/>
                <a:gd name="T39" fmla="*/ 85 h 85"/>
                <a:gd name="T40" fmla="*/ 11 w 74"/>
                <a:gd name="T41" fmla="*/ 37 h 85"/>
                <a:gd name="T42" fmla="*/ 35 w 74"/>
                <a:gd name="T43" fmla="*/ 37 h 85"/>
                <a:gd name="T44" fmla="*/ 47 w 74"/>
                <a:gd name="T45" fmla="*/ 36 h 85"/>
                <a:gd name="T46" fmla="*/ 53 w 74"/>
                <a:gd name="T47" fmla="*/ 31 h 85"/>
                <a:gd name="T48" fmla="*/ 56 w 74"/>
                <a:gd name="T49" fmla="*/ 23 h 85"/>
                <a:gd name="T50" fmla="*/ 51 w 74"/>
                <a:gd name="T51" fmla="*/ 13 h 85"/>
                <a:gd name="T52" fmla="*/ 38 w 74"/>
                <a:gd name="T53" fmla="*/ 9 h 85"/>
                <a:gd name="T54" fmla="*/ 11 w 74"/>
                <a:gd name="T55" fmla="*/ 9 h 85"/>
                <a:gd name="T56" fmla="*/ 11 w 74"/>
                <a:gd name="T57" fmla="*/ 3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85">
                  <a:moveTo>
                    <a:pt x="0" y="85"/>
                  </a:moveTo>
                  <a:lnTo>
                    <a:pt x="0" y="0"/>
                  </a:lnTo>
                  <a:lnTo>
                    <a:pt x="37" y="0"/>
                  </a:lnTo>
                  <a:cubicBezTo>
                    <a:pt x="45" y="0"/>
                    <a:pt x="50" y="1"/>
                    <a:pt x="54" y="2"/>
                  </a:cubicBezTo>
                  <a:cubicBezTo>
                    <a:pt x="58" y="4"/>
                    <a:pt x="61" y="7"/>
                    <a:pt x="64" y="10"/>
                  </a:cubicBezTo>
                  <a:cubicBezTo>
                    <a:pt x="66" y="14"/>
                    <a:pt x="67" y="19"/>
                    <a:pt x="67" y="23"/>
                  </a:cubicBezTo>
                  <a:cubicBezTo>
                    <a:pt x="67" y="29"/>
                    <a:pt x="65" y="34"/>
                    <a:pt x="61" y="38"/>
                  </a:cubicBezTo>
                  <a:cubicBezTo>
                    <a:pt x="57" y="42"/>
                    <a:pt x="51" y="45"/>
                    <a:pt x="43" y="46"/>
                  </a:cubicBezTo>
                  <a:cubicBezTo>
                    <a:pt x="46" y="48"/>
                    <a:pt x="49" y="49"/>
                    <a:pt x="50" y="50"/>
                  </a:cubicBezTo>
                  <a:cubicBezTo>
                    <a:pt x="53" y="53"/>
                    <a:pt x="56" y="57"/>
                    <a:pt x="59" y="62"/>
                  </a:cubicBezTo>
                  <a:lnTo>
                    <a:pt x="74" y="85"/>
                  </a:lnTo>
                  <a:lnTo>
                    <a:pt x="60" y="85"/>
                  </a:lnTo>
                  <a:lnTo>
                    <a:pt x="49" y="67"/>
                  </a:lnTo>
                  <a:cubicBezTo>
                    <a:pt x="46" y="62"/>
                    <a:pt x="43" y="58"/>
                    <a:pt x="41" y="55"/>
                  </a:cubicBezTo>
                  <a:cubicBezTo>
                    <a:pt x="39" y="53"/>
                    <a:pt x="37" y="51"/>
                    <a:pt x="35" y="50"/>
                  </a:cubicBezTo>
                  <a:cubicBezTo>
                    <a:pt x="33" y="49"/>
                    <a:pt x="32" y="48"/>
                    <a:pt x="30" y="47"/>
                  </a:cubicBezTo>
                  <a:cubicBezTo>
                    <a:pt x="29" y="47"/>
                    <a:pt x="27" y="47"/>
                    <a:pt x="24" y="47"/>
                  </a:cubicBezTo>
                  <a:lnTo>
                    <a:pt x="11" y="47"/>
                  </a:lnTo>
                  <a:lnTo>
                    <a:pt x="11" y="85"/>
                  </a:lnTo>
                  <a:lnTo>
                    <a:pt x="0" y="85"/>
                  </a:lnTo>
                  <a:close/>
                  <a:moveTo>
                    <a:pt x="11" y="37"/>
                  </a:moveTo>
                  <a:lnTo>
                    <a:pt x="35" y="37"/>
                  </a:lnTo>
                  <a:cubicBezTo>
                    <a:pt x="40" y="37"/>
                    <a:pt x="44" y="37"/>
                    <a:pt x="47" y="36"/>
                  </a:cubicBezTo>
                  <a:cubicBezTo>
                    <a:pt x="50" y="35"/>
                    <a:pt x="52" y="33"/>
                    <a:pt x="53" y="31"/>
                  </a:cubicBezTo>
                  <a:cubicBezTo>
                    <a:pt x="55" y="28"/>
                    <a:pt x="56" y="26"/>
                    <a:pt x="56" y="23"/>
                  </a:cubicBezTo>
                  <a:cubicBezTo>
                    <a:pt x="56" y="19"/>
                    <a:pt x="54" y="16"/>
                    <a:pt x="51" y="13"/>
                  </a:cubicBezTo>
                  <a:cubicBezTo>
                    <a:pt x="48" y="11"/>
                    <a:pt x="44" y="9"/>
                    <a:pt x="38" y="9"/>
                  </a:cubicBezTo>
                  <a:lnTo>
                    <a:pt x="11" y="9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1895"/>
            <p:cNvSpPr>
              <a:spLocks/>
            </p:cNvSpPr>
            <p:nvPr/>
          </p:nvSpPr>
          <p:spPr bwMode="auto">
            <a:xfrm>
              <a:off x="3568" y="1726"/>
              <a:ext cx="16" cy="19"/>
            </a:xfrm>
            <a:custGeom>
              <a:avLst/>
              <a:gdLst>
                <a:gd name="T0" fmla="*/ 28 w 67"/>
                <a:gd name="T1" fmla="*/ 85 h 85"/>
                <a:gd name="T2" fmla="*/ 28 w 67"/>
                <a:gd name="T3" fmla="*/ 10 h 85"/>
                <a:gd name="T4" fmla="*/ 0 w 67"/>
                <a:gd name="T5" fmla="*/ 10 h 85"/>
                <a:gd name="T6" fmla="*/ 0 w 67"/>
                <a:gd name="T7" fmla="*/ 0 h 85"/>
                <a:gd name="T8" fmla="*/ 67 w 67"/>
                <a:gd name="T9" fmla="*/ 0 h 85"/>
                <a:gd name="T10" fmla="*/ 67 w 67"/>
                <a:gd name="T11" fmla="*/ 10 h 85"/>
                <a:gd name="T12" fmla="*/ 39 w 67"/>
                <a:gd name="T13" fmla="*/ 10 h 85"/>
                <a:gd name="T14" fmla="*/ 39 w 67"/>
                <a:gd name="T15" fmla="*/ 85 h 85"/>
                <a:gd name="T16" fmla="*/ 28 w 67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5">
                  <a:moveTo>
                    <a:pt x="28" y="85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1896"/>
            <p:cNvSpPr>
              <a:spLocks/>
            </p:cNvSpPr>
            <p:nvPr/>
          </p:nvSpPr>
          <p:spPr bwMode="auto">
            <a:xfrm>
              <a:off x="2911" y="1620"/>
              <a:ext cx="11" cy="20"/>
            </a:xfrm>
            <a:custGeom>
              <a:avLst/>
              <a:gdLst>
                <a:gd name="T0" fmla="*/ 1 w 47"/>
                <a:gd name="T1" fmla="*/ 60 h 86"/>
                <a:gd name="T2" fmla="*/ 11 w 47"/>
                <a:gd name="T3" fmla="*/ 59 h 86"/>
                <a:gd name="T4" fmla="*/ 14 w 47"/>
                <a:gd name="T5" fmla="*/ 72 h 86"/>
                <a:gd name="T6" fmla="*/ 23 w 47"/>
                <a:gd name="T7" fmla="*/ 76 h 86"/>
                <a:gd name="T8" fmla="*/ 30 w 47"/>
                <a:gd name="T9" fmla="*/ 74 h 86"/>
                <a:gd name="T10" fmla="*/ 35 w 47"/>
                <a:gd name="T11" fmla="*/ 69 h 86"/>
                <a:gd name="T12" fmla="*/ 36 w 47"/>
                <a:gd name="T13" fmla="*/ 58 h 86"/>
                <a:gd name="T14" fmla="*/ 36 w 47"/>
                <a:gd name="T15" fmla="*/ 0 h 86"/>
                <a:gd name="T16" fmla="*/ 47 w 47"/>
                <a:gd name="T17" fmla="*/ 0 h 86"/>
                <a:gd name="T18" fmla="*/ 47 w 47"/>
                <a:gd name="T19" fmla="*/ 57 h 86"/>
                <a:gd name="T20" fmla="*/ 44 w 47"/>
                <a:gd name="T21" fmla="*/ 74 h 86"/>
                <a:gd name="T22" fmla="*/ 36 w 47"/>
                <a:gd name="T23" fmla="*/ 83 h 86"/>
                <a:gd name="T24" fmla="*/ 23 w 47"/>
                <a:gd name="T25" fmla="*/ 86 h 86"/>
                <a:gd name="T26" fmla="*/ 6 w 47"/>
                <a:gd name="T27" fmla="*/ 79 h 86"/>
                <a:gd name="T28" fmla="*/ 1 w 47"/>
                <a:gd name="T29" fmla="*/ 6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6">
                  <a:moveTo>
                    <a:pt x="1" y="60"/>
                  </a:moveTo>
                  <a:lnTo>
                    <a:pt x="11" y="59"/>
                  </a:lnTo>
                  <a:cubicBezTo>
                    <a:pt x="11" y="65"/>
                    <a:pt x="12" y="70"/>
                    <a:pt x="14" y="72"/>
                  </a:cubicBezTo>
                  <a:cubicBezTo>
                    <a:pt x="16" y="74"/>
                    <a:pt x="19" y="76"/>
                    <a:pt x="23" y="76"/>
                  </a:cubicBezTo>
                  <a:cubicBezTo>
                    <a:pt x="26" y="76"/>
                    <a:pt x="28" y="75"/>
                    <a:pt x="30" y="74"/>
                  </a:cubicBezTo>
                  <a:cubicBezTo>
                    <a:pt x="32" y="72"/>
                    <a:pt x="34" y="71"/>
                    <a:pt x="35" y="69"/>
                  </a:cubicBezTo>
                  <a:cubicBezTo>
                    <a:pt x="35" y="66"/>
                    <a:pt x="36" y="63"/>
                    <a:pt x="36" y="58"/>
                  </a:cubicBezTo>
                  <a:lnTo>
                    <a:pt x="36" y="0"/>
                  </a:lnTo>
                  <a:lnTo>
                    <a:pt x="47" y="0"/>
                  </a:lnTo>
                  <a:lnTo>
                    <a:pt x="47" y="57"/>
                  </a:lnTo>
                  <a:cubicBezTo>
                    <a:pt x="47" y="64"/>
                    <a:pt x="46" y="70"/>
                    <a:pt x="44" y="74"/>
                  </a:cubicBezTo>
                  <a:cubicBezTo>
                    <a:pt x="43" y="78"/>
                    <a:pt x="40" y="81"/>
                    <a:pt x="36" y="83"/>
                  </a:cubicBezTo>
                  <a:cubicBezTo>
                    <a:pt x="33" y="85"/>
                    <a:pt x="28" y="86"/>
                    <a:pt x="23" y="86"/>
                  </a:cubicBezTo>
                  <a:cubicBezTo>
                    <a:pt x="16" y="86"/>
                    <a:pt x="10" y="84"/>
                    <a:pt x="6" y="79"/>
                  </a:cubicBezTo>
                  <a:cubicBezTo>
                    <a:pt x="2" y="75"/>
                    <a:pt x="0" y="69"/>
                    <a:pt x="1" y="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1897"/>
            <p:cNvSpPr>
              <a:spLocks/>
            </p:cNvSpPr>
            <p:nvPr/>
          </p:nvSpPr>
          <p:spPr bwMode="auto">
            <a:xfrm>
              <a:off x="2925" y="1620"/>
              <a:ext cx="12" cy="19"/>
            </a:xfrm>
            <a:custGeom>
              <a:avLst/>
              <a:gdLst>
                <a:gd name="T0" fmla="*/ 55 w 55"/>
                <a:gd name="T1" fmla="*/ 75 h 85"/>
                <a:gd name="T2" fmla="*/ 55 w 55"/>
                <a:gd name="T3" fmla="*/ 85 h 85"/>
                <a:gd name="T4" fmla="*/ 0 w 55"/>
                <a:gd name="T5" fmla="*/ 85 h 85"/>
                <a:gd name="T6" fmla="*/ 1 w 55"/>
                <a:gd name="T7" fmla="*/ 78 h 85"/>
                <a:gd name="T8" fmla="*/ 8 w 55"/>
                <a:gd name="T9" fmla="*/ 67 h 85"/>
                <a:gd name="T10" fmla="*/ 21 w 55"/>
                <a:gd name="T11" fmla="*/ 54 h 85"/>
                <a:gd name="T12" fmla="*/ 40 w 55"/>
                <a:gd name="T13" fmla="*/ 36 h 85"/>
                <a:gd name="T14" fmla="*/ 45 w 55"/>
                <a:gd name="T15" fmla="*/ 24 h 85"/>
                <a:gd name="T16" fmla="*/ 40 w 55"/>
                <a:gd name="T17" fmla="*/ 13 h 85"/>
                <a:gd name="T18" fmla="*/ 29 w 55"/>
                <a:gd name="T19" fmla="*/ 9 h 85"/>
                <a:gd name="T20" fmla="*/ 17 w 55"/>
                <a:gd name="T21" fmla="*/ 14 h 85"/>
                <a:gd name="T22" fmla="*/ 12 w 55"/>
                <a:gd name="T23" fmla="*/ 26 h 85"/>
                <a:gd name="T24" fmla="*/ 2 w 55"/>
                <a:gd name="T25" fmla="*/ 25 h 85"/>
                <a:gd name="T26" fmla="*/ 10 w 55"/>
                <a:gd name="T27" fmla="*/ 7 h 85"/>
                <a:gd name="T28" fmla="*/ 29 w 55"/>
                <a:gd name="T29" fmla="*/ 0 h 85"/>
                <a:gd name="T30" fmla="*/ 48 w 55"/>
                <a:gd name="T31" fmla="*/ 7 h 85"/>
                <a:gd name="T32" fmla="*/ 55 w 55"/>
                <a:gd name="T33" fmla="*/ 24 h 85"/>
                <a:gd name="T34" fmla="*/ 53 w 55"/>
                <a:gd name="T35" fmla="*/ 34 h 85"/>
                <a:gd name="T36" fmla="*/ 46 w 55"/>
                <a:gd name="T37" fmla="*/ 44 h 85"/>
                <a:gd name="T38" fmla="*/ 30 w 55"/>
                <a:gd name="T39" fmla="*/ 59 h 85"/>
                <a:gd name="T40" fmla="*/ 18 w 55"/>
                <a:gd name="T41" fmla="*/ 70 h 85"/>
                <a:gd name="T42" fmla="*/ 14 w 55"/>
                <a:gd name="T43" fmla="*/ 75 h 85"/>
                <a:gd name="T44" fmla="*/ 55 w 55"/>
                <a:gd name="T45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85">
                  <a:moveTo>
                    <a:pt x="55" y="75"/>
                  </a:moveTo>
                  <a:lnTo>
                    <a:pt x="55" y="85"/>
                  </a:lnTo>
                  <a:lnTo>
                    <a:pt x="0" y="85"/>
                  </a:lnTo>
                  <a:cubicBezTo>
                    <a:pt x="0" y="83"/>
                    <a:pt x="0" y="80"/>
                    <a:pt x="1" y="78"/>
                  </a:cubicBezTo>
                  <a:cubicBezTo>
                    <a:pt x="2" y="74"/>
                    <a:pt x="5" y="70"/>
                    <a:pt x="8" y="67"/>
                  </a:cubicBezTo>
                  <a:cubicBezTo>
                    <a:pt x="11" y="63"/>
                    <a:pt x="15" y="59"/>
                    <a:pt x="21" y="54"/>
                  </a:cubicBezTo>
                  <a:cubicBezTo>
                    <a:pt x="30" y="46"/>
                    <a:pt x="37" y="41"/>
                    <a:pt x="40" y="36"/>
                  </a:cubicBezTo>
                  <a:cubicBezTo>
                    <a:pt x="43" y="32"/>
                    <a:pt x="45" y="28"/>
                    <a:pt x="45" y="24"/>
                  </a:cubicBezTo>
                  <a:cubicBezTo>
                    <a:pt x="45" y="20"/>
                    <a:pt x="43" y="16"/>
                    <a:pt x="40" y="13"/>
                  </a:cubicBezTo>
                  <a:cubicBezTo>
                    <a:pt x="37" y="10"/>
                    <a:pt x="33" y="9"/>
                    <a:pt x="29" y="9"/>
                  </a:cubicBezTo>
                  <a:cubicBezTo>
                    <a:pt x="24" y="9"/>
                    <a:pt x="20" y="11"/>
                    <a:pt x="17" y="14"/>
                  </a:cubicBezTo>
                  <a:cubicBezTo>
                    <a:pt x="14" y="17"/>
                    <a:pt x="12" y="21"/>
                    <a:pt x="12" y="26"/>
                  </a:cubicBezTo>
                  <a:lnTo>
                    <a:pt x="2" y="25"/>
                  </a:lnTo>
                  <a:cubicBezTo>
                    <a:pt x="2" y="17"/>
                    <a:pt x="5" y="11"/>
                    <a:pt x="10" y="7"/>
                  </a:cubicBezTo>
                  <a:cubicBezTo>
                    <a:pt x="15" y="3"/>
                    <a:pt x="21" y="0"/>
                    <a:pt x="29" y="0"/>
                  </a:cubicBezTo>
                  <a:cubicBezTo>
                    <a:pt x="37" y="0"/>
                    <a:pt x="43" y="3"/>
                    <a:pt x="48" y="7"/>
                  </a:cubicBezTo>
                  <a:cubicBezTo>
                    <a:pt x="53" y="12"/>
                    <a:pt x="55" y="17"/>
                    <a:pt x="55" y="24"/>
                  </a:cubicBezTo>
                  <a:cubicBezTo>
                    <a:pt x="55" y="27"/>
                    <a:pt x="55" y="31"/>
                    <a:pt x="53" y="34"/>
                  </a:cubicBezTo>
                  <a:cubicBezTo>
                    <a:pt x="52" y="37"/>
                    <a:pt x="50" y="41"/>
                    <a:pt x="46" y="44"/>
                  </a:cubicBezTo>
                  <a:cubicBezTo>
                    <a:pt x="43" y="48"/>
                    <a:pt x="38" y="53"/>
                    <a:pt x="30" y="59"/>
                  </a:cubicBezTo>
                  <a:cubicBezTo>
                    <a:pt x="24" y="64"/>
                    <a:pt x="20" y="68"/>
                    <a:pt x="18" y="70"/>
                  </a:cubicBezTo>
                  <a:cubicBezTo>
                    <a:pt x="17" y="71"/>
                    <a:pt x="15" y="73"/>
                    <a:pt x="14" y="75"/>
                  </a:cubicBezTo>
                  <a:lnTo>
                    <a:pt x="55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1898"/>
            <p:cNvSpPr>
              <a:spLocks/>
            </p:cNvSpPr>
            <p:nvPr/>
          </p:nvSpPr>
          <p:spPr bwMode="auto">
            <a:xfrm>
              <a:off x="3645" y="1439"/>
              <a:ext cx="19" cy="15"/>
            </a:xfrm>
            <a:custGeom>
              <a:avLst/>
              <a:gdLst>
                <a:gd name="T0" fmla="*/ 0 w 85"/>
                <a:gd name="T1" fmla="*/ 11 h 66"/>
                <a:gd name="T2" fmla="*/ 0 w 85"/>
                <a:gd name="T3" fmla="*/ 0 h 66"/>
                <a:gd name="T4" fmla="*/ 48 w 85"/>
                <a:gd name="T5" fmla="*/ 0 h 66"/>
                <a:gd name="T6" fmla="*/ 69 w 85"/>
                <a:gd name="T7" fmla="*/ 2 h 66"/>
                <a:gd name="T8" fmla="*/ 81 w 85"/>
                <a:gd name="T9" fmla="*/ 13 h 66"/>
                <a:gd name="T10" fmla="*/ 85 w 85"/>
                <a:gd name="T11" fmla="*/ 32 h 66"/>
                <a:gd name="T12" fmla="*/ 81 w 85"/>
                <a:gd name="T13" fmla="*/ 52 h 66"/>
                <a:gd name="T14" fmla="*/ 69 w 85"/>
                <a:gd name="T15" fmla="*/ 63 h 66"/>
                <a:gd name="T16" fmla="*/ 48 w 85"/>
                <a:gd name="T17" fmla="*/ 66 h 66"/>
                <a:gd name="T18" fmla="*/ 0 w 85"/>
                <a:gd name="T19" fmla="*/ 66 h 66"/>
                <a:gd name="T20" fmla="*/ 0 w 85"/>
                <a:gd name="T21" fmla="*/ 55 h 66"/>
                <a:gd name="T22" fmla="*/ 48 w 85"/>
                <a:gd name="T23" fmla="*/ 55 h 66"/>
                <a:gd name="T24" fmla="*/ 64 w 85"/>
                <a:gd name="T25" fmla="*/ 53 h 66"/>
                <a:gd name="T26" fmla="*/ 73 w 85"/>
                <a:gd name="T27" fmla="*/ 46 h 66"/>
                <a:gd name="T28" fmla="*/ 75 w 85"/>
                <a:gd name="T29" fmla="*/ 33 h 66"/>
                <a:gd name="T30" fmla="*/ 70 w 85"/>
                <a:gd name="T31" fmla="*/ 16 h 66"/>
                <a:gd name="T32" fmla="*/ 48 w 85"/>
                <a:gd name="T33" fmla="*/ 11 h 66"/>
                <a:gd name="T34" fmla="*/ 0 w 85"/>
                <a:gd name="T35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66">
                  <a:moveTo>
                    <a:pt x="0" y="11"/>
                  </a:moveTo>
                  <a:lnTo>
                    <a:pt x="0" y="0"/>
                  </a:lnTo>
                  <a:lnTo>
                    <a:pt x="48" y="0"/>
                  </a:lnTo>
                  <a:cubicBezTo>
                    <a:pt x="57" y="0"/>
                    <a:pt x="64" y="0"/>
                    <a:pt x="69" y="2"/>
                  </a:cubicBezTo>
                  <a:cubicBezTo>
                    <a:pt x="74" y="4"/>
                    <a:pt x="78" y="8"/>
                    <a:pt x="81" y="13"/>
                  </a:cubicBezTo>
                  <a:cubicBezTo>
                    <a:pt x="84" y="18"/>
                    <a:pt x="85" y="24"/>
                    <a:pt x="85" y="32"/>
                  </a:cubicBezTo>
                  <a:cubicBezTo>
                    <a:pt x="85" y="40"/>
                    <a:pt x="84" y="47"/>
                    <a:pt x="81" y="52"/>
                  </a:cubicBezTo>
                  <a:cubicBezTo>
                    <a:pt x="79" y="57"/>
                    <a:pt x="75" y="61"/>
                    <a:pt x="69" y="63"/>
                  </a:cubicBezTo>
                  <a:cubicBezTo>
                    <a:pt x="64" y="65"/>
                    <a:pt x="57" y="66"/>
                    <a:pt x="48" y="66"/>
                  </a:cubicBezTo>
                  <a:lnTo>
                    <a:pt x="0" y="66"/>
                  </a:lnTo>
                  <a:lnTo>
                    <a:pt x="0" y="55"/>
                  </a:lnTo>
                  <a:lnTo>
                    <a:pt x="48" y="55"/>
                  </a:lnTo>
                  <a:cubicBezTo>
                    <a:pt x="56" y="55"/>
                    <a:pt x="61" y="54"/>
                    <a:pt x="64" y="53"/>
                  </a:cubicBezTo>
                  <a:cubicBezTo>
                    <a:pt x="68" y="51"/>
                    <a:pt x="71" y="49"/>
                    <a:pt x="73" y="46"/>
                  </a:cubicBezTo>
                  <a:cubicBezTo>
                    <a:pt x="74" y="42"/>
                    <a:pt x="75" y="38"/>
                    <a:pt x="75" y="33"/>
                  </a:cubicBezTo>
                  <a:cubicBezTo>
                    <a:pt x="75" y="25"/>
                    <a:pt x="73" y="19"/>
                    <a:pt x="70" y="16"/>
                  </a:cubicBezTo>
                  <a:cubicBezTo>
                    <a:pt x="66" y="12"/>
                    <a:pt x="59" y="11"/>
                    <a:pt x="48" y="1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1899"/>
            <p:cNvSpPr>
              <a:spLocks/>
            </p:cNvSpPr>
            <p:nvPr/>
          </p:nvSpPr>
          <p:spPr bwMode="auto">
            <a:xfrm>
              <a:off x="3644" y="1421"/>
              <a:ext cx="20" cy="15"/>
            </a:xfrm>
            <a:custGeom>
              <a:avLst/>
              <a:gdLst>
                <a:gd name="T0" fmla="*/ 59 w 87"/>
                <a:gd name="T1" fmla="*/ 67 h 67"/>
                <a:gd name="T2" fmla="*/ 58 w 87"/>
                <a:gd name="T3" fmla="*/ 56 h 67"/>
                <a:gd name="T4" fmla="*/ 68 w 87"/>
                <a:gd name="T5" fmla="*/ 53 h 67"/>
                <a:gd name="T6" fmla="*/ 75 w 87"/>
                <a:gd name="T7" fmla="*/ 44 h 67"/>
                <a:gd name="T8" fmla="*/ 77 w 87"/>
                <a:gd name="T9" fmla="*/ 31 h 67"/>
                <a:gd name="T10" fmla="*/ 75 w 87"/>
                <a:gd name="T11" fmla="*/ 20 h 67"/>
                <a:gd name="T12" fmla="*/ 70 w 87"/>
                <a:gd name="T13" fmla="*/ 13 h 67"/>
                <a:gd name="T14" fmla="*/ 63 w 87"/>
                <a:gd name="T15" fmla="*/ 10 h 67"/>
                <a:gd name="T16" fmla="*/ 56 w 87"/>
                <a:gd name="T17" fmla="*/ 13 h 67"/>
                <a:gd name="T18" fmla="*/ 51 w 87"/>
                <a:gd name="T19" fmla="*/ 20 h 67"/>
                <a:gd name="T20" fmla="*/ 47 w 87"/>
                <a:gd name="T21" fmla="*/ 35 h 67"/>
                <a:gd name="T22" fmla="*/ 42 w 87"/>
                <a:gd name="T23" fmla="*/ 51 h 67"/>
                <a:gd name="T24" fmla="*/ 34 w 87"/>
                <a:gd name="T25" fmla="*/ 60 h 67"/>
                <a:gd name="T26" fmla="*/ 23 w 87"/>
                <a:gd name="T27" fmla="*/ 63 h 67"/>
                <a:gd name="T28" fmla="*/ 11 w 87"/>
                <a:gd name="T29" fmla="*/ 60 h 67"/>
                <a:gd name="T30" fmla="*/ 3 w 87"/>
                <a:gd name="T31" fmla="*/ 49 h 67"/>
                <a:gd name="T32" fmla="*/ 0 w 87"/>
                <a:gd name="T33" fmla="*/ 34 h 67"/>
                <a:gd name="T34" fmla="*/ 3 w 87"/>
                <a:gd name="T35" fmla="*/ 17 h 67"/>
                <a:gd name="T36" fmla="*/ 12 w 87"/>
                <a:gd name="T37" fmla="*/ 6 h 67"/>
                <a:gd name="T38" fmla="*/ 25 w 87"/>
                <a:gd name="T39" fmla="*/ 2 h 67"/>
                <a:gd name="T40" fmla="*/ 26 w 87"/>
                <a:gd name="T41" fmla="*/ 13 h 67"/>
                <a:gd name="T42" fmla="*/ 14 w 87"/>
                <a:gd name="T43" fmla="*/ 19 h 67"/>
                <a:gd name="T44" fmla="*/ 10 w 87"/>
                <a:gd name="T45" fmla="*/ 33 h 67"/>
                <a:gd name="T46" fmla="*/ 14 w 87"/>
                <a:gd name="T47" fmla="*/ 48 h 67"/>
                <a:gd name="T48" fmla="*/ 23 w 87"/>
                <a:gd name="T49" fmla="*/ 53 h 67"/>
                <a:gd name="T50" fmla="*/ 30 w 87"/>
                <a:gd name="T51" fmla="*/ 49 h 67"/>
                <a:gd name="T52" fmla="*/ 36 w 87"/>
                <a:gd name="T53" fmla="*/ 33 h 67"/>
                <a:gd name="T54" fmla="*/ 42 w 87"/>
                <a:gd name="T55" fmla="*/ 14 h 67"/>
                <a:gd name="T56" fmla="*/ 50 w 87"/>
                <a:gd name="T57" fmla="*/ 3 h 67"/>
                <a:gd name="T58" fmla="*/ 62 w 87"/>
                <a:gd name="T59" fmla="*/ 0 h 67"/>
                <a:gd name="T60" fmla="*/ 75 w 87"/>
                <a:gd name="T61" fmla="*/ 3 h 67"/>
                <a:gd name="T62" fmla="*/ 84 w 87"/>
                <a:gd name="T63" fmla="*/ 14 h 67"/>
                <a:gd name="T64" fmla="*/ 87 w 87"/>
                <a:gd name="T65" fmla="*/ 31 h 67"/>
                <a:gd name="T66" fmla="*/ 84 w 87"/>
                <a:gd name="T67" fmla="*/ 50 h 67"/>
                <a:gd name="T68" fmla="*/ 74 w 87"/>
                <a:gd name="T69" fmla="*/ 62 h 67"/>
                <a:gd name="T70" fmla="*/ 59 w 87"/>
                <a:gd name="T7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67">
                  <a:moveTo>
                    <a:pt x="59" y="67"/>
                  </a:moveTo>
                  <a:lnTo>
                    <a:pt x="58" y="56"/>
                  </a:lnTo>
                  <a:cubicBezTo>
                    <a:pt x="62" y="56"/>
                    <a:pt x="66" y="54"/>
                    <a:pt x="68" y="53"/>
                  </a:cubicBezTo>
                  <a:cubicBezTo>
                    <a:pt x="71" y="51"/>
                    <a:pt x="73" y="48"/>
                    <a:pt x="75" y="44"/>
                  </a:cubicBezTo>
                  <a:cubicBezTo>
                    <a:pt x="77" y="40"/>
                    <a:pt x="77" y="36"/>
                    <a:pt x="77" y="31"/>
                  </a:cubicBezTo>
                  <a:cubicBezTo>
                    <a:pt x="77" y="27"/>
                    <a:pt x="77" y="23"/>
                    <a:pt x="75" y="20"/>
                  </a:cubicBezTo>
                  <a:cubicBezTo>
                    <a:pt x="74" y="17"/>
                    <a:pt x="72" y="14"/>
                    <a:pt x="70" y="13"/>
                  </a:cubicBezTo>
                  <a:cubicBezTo>
                    <a:pt x="68" y="11"/>
                    <a:pt x="66" y="10"/>
                    <a:pt x="63" y="10"/>
                  </a:cubicBezTo>
                  <a:cubicBezTo>
                    <a:pt x="60" y="10"/>
                    <a:pt x="58" y="11"/>
                    <a:pt x="56" y="13"/>
                  </a:cubicBezTo>
                  <a:cubicBezTo>
                    <a:pt x="54" y="14"/>
                    <a:pt x="52" y="17"/>
                    <a:pt x="51" y="20"/>
                  </a:cubicBezTo>
                  <a:cubicBezTo>
                    <a:pt x="50" y="22"/>
                    <a:pt x="49" y="27"/>
                    <a:pt x="47" y="35"/>
                  </a:cubicBezTo>
                  <a:cubicBezTo>
                    <a:pt x="45" y="43"/>
                    <a:pt x="43" y="48"/>
                    <a:pt x="42" y="51"/>
                  </a:cubicBezTo>
                  <a:cubicBezTo>
                    <a:pt x="40" y="56"/>
                    <a:pt x="37" y="59"/>
                    <a:pt x="34" y="60"/>
                  </a:cubicBezTo>
                  <a:cubicBezTo>
                    <a:pt x="31" y="62"/>
                    <a:pt x="27" y="63"/>
                    <a:pt x="23" y="63"/>
                  </a:cubicBezTo>
                  <a:cubicBezTo>
                    <a:pt x="19" y="63"/>
                    <a:pt x="15" y="62"/>
                    <a:pt x="11" y="60"/>
                  </a:cubicBezTo>
                  <a:cubicBezTo>
                    <a:pt x="8" y="57"/>
                    <a:pt x="5" y="54"/>
                    <a:pt x="3" y="49"/>
                  </a:cubicBezTo>
                  <a:cubicBezTo>
                    <a:pt x="1" y="45"/>
                    <a:pt x="0" y="39"/>
                    <a:pt x="0" y="34"/>
                  </a:cubicBezTo>
                  <a:cubicBezTo>
                    <a:pt x="0" y="28"/>
                    <a:pt x="1" y="22"/>
                    <a:pt x="3" y="17"/>
                  </a:cubicBezTo>
                  <a:cubicBezTo>
                    <a:pt x="5" y="12"/>
                    <a:pt x="8" y="9"/>
                    <a:pt x="12" y="6"/>
                  </a:cubicBezTo>
                  <a:cubicBezTo>
                    <a:pt x="16" y="4"/>
                    <a:pt x="20" y="2"/>
                    <a:pt x="25" y="2"/>
                  </a:cubicBezTo>
                  <a:lnTo>
                    <a:pt x="26" y="13"/>
                  </a:lnTo>
                  <a:cubicBezTo>
                    <a:pt x="21" y="13"/>
                    <a:pt x="17" y="15"/>
                    <a:pt x="14" y="19"/>
                  </a:cubicBezTo>
                  <a:cubicBezTo>
                    <a:pt x="11" y="22"/>
                    <a:pt x="10" y="27"/>
                    <a:pt x="10" y="33"/>
                  </a:cubicBezTo>
                  <a:cubicBezTo>
                    <a:pt x="10" y="40"/>
                    <a:pt x="11" y="45"/>
                    <a:pt x="14" y="48"/>
                  </a:cubicBezTo>
                  <a:cubicBezTo>
                    <a:pt x="16" y="51"/>
                    <a:pt x="19" y="53"/>
                    <a:pt x="23" y="53"/>
                  </a:cubicBezTo>
                  <a:cubicBezTo>
                    <a:pt x="26" y="53"/>
                    <a:pt x="28" y="52"/>
                    <a:pt x="30" y="49"/>
                  </a:cubicBezTo>
                  <a:cubicBezTo>
                    <a:pt x="32" y="47"/>
                    <a:pt x="34" y="42"/>
                    <a:pt x="36" y="33"/>
                  </a:cubicBezTo>
                  <a:cubicBezTo>
                    <a:pt x="38" y="24"/>
                    <a:pt x="40" y="17"/>
                    <a:pt x="42" y="14"/>
                  </a:cubicBezTo>
                  <a:cubicBezTo>
                    <a:pt x="44" y="9"/>
                    <a:pt x="47" y="5"/>
                    <a:pt x="50" y="3"/>
                  </a:cubicBezTo>
                  <a:cubicBezTo>
                    <a:pt x="54" y="1"/>
                    <a:pt x="58" y="0"/>
                    <a:pt x="62" y="0"/>
                  </a:cubicBezTo>
                  <a:cubicBezTo>
                    <a:pt x="67" y="0"/>
                    <a:pt x="71" y="1"/>
                    <a:pt x="75" y="3"/>
                  </a:cubicBezTo>
                  <a:cubicBezTo>
                    <a:pt x="79" y="6"/>
                    <a:pt x="82" y="10"/>
                    <a:pt x="84" y="14"/>
                  </a:cubicBezTo>
                  <a:cubicBezTo>
                    <a:pt x="86" y="19"/>
                    <a:pt x="87" y="25"/>
                    <a:pt x="87" y="31"/>
                  </a:cubicBezTo>
                  <a:cubicBezTo>
                    <a:pt x="87" y="38"/>
                    <a:pt x="86" y="45"/>
                    <a:pt x="84" y="50"/>
                  </a:cubicBezTo>
                  <a:cubicBezTo>
                    <a:pt x="82" y="55"/>
                    <a:pt x="78" y="59"/>
                    <a:pt x="74" y="62"/>
                  </a:cubicBezTo>
                  <a:cubicBezTo>
                    <a:pt x="70" y="65"/>
                    <a:pt x="65" y="67"/>
                    <a:pt x="59" y="6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1900"/>
            <p:cNvSpPr>
              <a:spLocks noEditPoints="1"/>
            </p:cNvSpPr>
            <p:nvPr/>
          </p:nvSpPr>
          <p:spPr bwMode="auto">
            <a:xfrm>
              <a:off x="3645" y="1403"/>
              <a:ext cx="19" cy="14"/>
            </a:xfrm>
            <a:custGeom>
              <a:avLst/>
              <a:gdLst>
                <a:gd name="T0" fmla="*/ 84 w 84"/>
                <a:gd name="T1" fmla="*/ 64 h 64"/>
                <a:gd name="T2" fmla="*/ 0 w 84"/>
                <a:gd name="T3" fmla="*/ 64 h 64"/>
                <a:gd name="T4" fmla="*/ 0 w 84"/>
                <a:gd name="T5" fmla="*/ 32 h 64"/>
                <a:gd name="T6" fmla="*/ 2 w 84"/>
                <a:gd name="T7" fmla="*/ 16 h 64"/>
                <a:gd name="T8" fmla="*/ 10 w 84"/>
                <a:gd name="T9" fmla="*/ 7 h 64"/>
                <a:gd name="T10" fmla="*/ 21 w 84"/>
                <a:gd name="T11" fmla="*/ 4 h 64"/>
                <a:gd name="T12" fmla="*/ 31 w 84"/>
                <a:gd name="T13" fmla="*/ 7 h 64"/>
                <a:gd name="T14" fmla="*/ 39 w 84"/>
                <a:gd name="T15" fmla="*/ 16 h 64"/>
                <a:gd name="T16" fmla="*/ 47 w 84"/>
                <a:gd name="T17" fmla="*/ 4 h 64"/>
                <a:gd name="T18" fmla="*/ 60 w 84"/>
                <a:gd name="T19" fmla="*/ 0 h 64"/>
                <a:gd name="T20" fmla="*/ 71 w 84"/>
                <a:gd name="T21" fmla="*/ 2 h 64"/>
                <a:gd name="T22" fmla="*/ 78 w 84"/>
                <a:gd name="T23" fmla="*/ 9 h 64"/>
                <a:gd name="T24" fmla="*/ 83 w 84"/>
                <a:gd name="T25" fmla="*/ 18 h 64"/>
                <a:gd name="T26" fmla="*/ 84 w 84"/>
                <a:gd name="T27" fmla="*/ 31 h 64"/>
                <a:gd name="T28" fmla="*/ 84 w 84"/>
                <a:gd name="T29" fmla="*/ 64 h 64"/>
                <a:gd name="T30" fmla="*/ 35 w 84"/>
                <a:gd name="T31" fmla="*/ 52 h 64"/>
                <a:gd name="T32" fmla="*/ 35 w 84"/>
                <a:gd name="T33" fmla="*/ 34 h 64"/>
                <a:gd name="T34" fmla="*/ 34 w 84"/>
                <a:gd name="T35" fmla="*/ 24 h 64"/>
                <a:gd name="T36" fmla="*/ 30 w 84"/>
                <a:gd name="T37" fmla="*/ 17 h 64"/>
                <a:gd name="T38" fmla="*/ 23 w 84"/>
                <a:gd name="T39" fmla="*/ 15 h 64"/>
                <a:gd name="T40" fmla="*/ 15 w 84"/>
                <a:gd name="T41" fmla="*/ 17 h 64"/>
                <a:gd name="T42" fmla="*/ 11 w 84"/>
                <a:gd name="T43" fmla="*/ 23 h 64"/>
                <a:gd name="T44" fmla="*/ 10 w 84"/>
                <a:gd name="T45" fmla="*/ 36 h 64"/>
                <a:gd name="T46" fmla="*/ 10 w 84"/>
                <a:gd name="T47" fmla="*/ 52 h 64"/>
                <a:gd name="T48" fmla="*/ 35 w 84"/>
                <a:gd name="T49" fmla="*/ 52 h 64"/>
                <a:gd name="T50" fmla="*/ 74 w 84"/>
                <a:gd name="T51" fmla="*/ 52 h 64"/>
                <a:gd name="T52" fmla="*/ 74 w 84"/>
                <a:gd name="T53" fmla="*/ 31 h 64"/>
                <a:gd name="T54" fmla="*/ 74 w 84"/>
                <a:gd name="T55" fmla="*/ 24 h 64"/>
                <a:gd name="T56" fmla="*/ 71 w 84"/>
                <a:gd name="T57" fmla="*/ 17 h 64"/>
                <a:gd name="T58" fmla="*/ 67 w 84"/>
                <a:gd name="T59" fmla="*/ 13 h 64"/>
                <a:gd name="T60" fmla="*/ 60 w 84"/>
                <a:gd name="T61" fmla="*/ 11 h 64"/>
                <a:gd name="T62" fmla="*/ 51 w 84"/>
                <a:gd name="T63" fmla="*/ 14 h 64"/>
                <a:gd name="T64" fmla="*/ 46 w 84"/>
                <a:gd name="T65" fmla="*/ 21 h 64"/>
                <a:gd name="T66" fmla="*/ 45 w 84"/>
                <a:gd name="T67" fmla="*/ 33 h 64"/>
                <a:gd name="T68" fmla="*/ 45 w 84"/>
                <a:gd name="T69" fmla="*/ 52 h 64"/>
                <a:gd name="T70" fmla="*/ 74 w 84"/>
                <a:gd name="T71" fmla="*/ 5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64">
                  <a:moveTo>
                    <a:pt x="84" y="64"/>
                  </a:moveTo>
                  <a:lnTo>
                    <a:pt x="0" y="64"/>
                  </a:lnTo>
                  <a:lnTo>
                    <a:pt x="0" y="32"/>
                  </a:lnTo>
                  <a:cubicBezTo>
                    <a:pt x="0" y="26"/>
                    <a:pt x="0" y="20"/>
                    <a:pt x="2" y="16"/>
                  </a:cubicBezTo>
                  <a:cubicBezTo>
                    <a:pt x="4" y="13"/>
                    <a:pt x="7" y="10"/>
                    <a:pt x="10" y="7"/>
                  </a:cubicBezTo>
                  <a:cubicBezTo>
                    <a:pt x="14" y="5"/>
                    <a:pt x="17" y="4"/>
                    <a:pt x="21" y="4"/>
                  </a:cubicBezTo>
                  <a:cubicBezTo>
                    <a:pt x="25" y="4"/>
                    <a:pt x="28" y="5"/>
                    <a:pt x="31" y="7"/>
                  </a:cubicBezTo>
                  <a:cubicBezTo>
                    <a:pt x="35" y="9"/>
                    <a:pt x="37" y="12"/>
                    <a:pt x="39" y="16"/>
                  </a:cubicBezTo>
                  <a:cubicBezTo>
                    <a:pt x="41" y="11"/>
                    <a:pt x="43" y="7"/>
                    <a:pt x="47" y="4"/>
                  </a:cubicBezTo>
                  <a:cubicBezTo>
                    <a:pt x="50" y="1"/>
                    <a:pt x="55" y="0"/>
                    <a:pt x="60" y="0"/>
                  </a:cubicBezTo>
                  <a:cubicBezTo>
                    <a:pt x="63" y="0"/>
                    <a:pt x="67" y="1"/>
                    <a:pt x="71" y="2"/>
                  </a:cubicBezTo>
                  <a:cubicBezTo>
                    <a:pt x="74" y="4"/>
                    <a:pt x="77" y="6"/>
                    <a:pt x="78" y="9"/>
                  </a:cubicBezTo>
                  <a:cubicBezTo>
                    <a:pt x="80" y="11"/>
                    <a:pt x="82" y="14"/>
                    <a:pt x="83" y="18"/>
                  </a:cubicBezTo>
                  <a:cubicBezTo>
                    <a:pt x="83" y="22"/>
                    <a:pt x="84" y="26"/>
                    <a:pt x="84" y="31"/>
                  </a:cubicBezTo>
                  <a:lnTo>
                    <a:pt x="84" y="64"/>
                  </a:lnTo>
                  <a:close/>
                  <a:moveTo>
                    <a:pt x="35" y="52"/>
                  </a:moveTo>
                  <a:lnTo>
                    <a:pt x="35" y="34"/>
                  </a:lnTo>
                  <a:cubicBezTo>
                    <a:pt x="35" y="29"/>
                    <a:pt x="35" y="26"/>
                    <a:pt x="34" y="24"/>
                  </a:cubicBezTo>
                  <a:cubicBezTo>
                    <a:pt x="33" y="21"/>
                    <a:pt x="32" y="19"/>
                    <a:pt x="30" y="17"/>
                  </a:cubicBezTo>
                  <a:cubicBezTo>
                    <a:pt x="28" y="16"/>
                    <a:pt x="25" y="15"/>
                    <a:pt x="23" y="15"/>
                  </a:cubicBezTo>
                  <a:cubicBezTo>
                    <a:pt x="20" y="15"/>
                    <a:pt x="17" y="16"/>
                    <a:pt x="15" y="17"/>
                  </a:cubicBezTo>
                  <a:cubicBezTo>
                    <a:pt x="13" y="18"/>
                    <a:pt x="12" y="20"/>
                    <a:pt x="11" y="23"/>
                  </a:cubicBezTo>
                  <a:cubicBezTo>
                    <a:pt x="10" y="25"/>
                    <a:pt x="10" y="30"/>
                    <a:pt x="10" y="36"/>
                  </a:cubicBezTo>
                  <a:lnTo>
                    <a:pt x="10" y="52"/>
                  </a:lnTo>
                  <a:lnTo>
                    <a:pt x="35" y="52"/>
                  </a:lnTo>
                  <a:close/>
                  <a:moveTo>
                    <a:pt x="74" y="52"/>
                  </a:moveTo>
                  <a:lnTo>
                    <a:pt x="74" y="31"/>
                  </a:lnTo>
                  <a:cubicBezTo>
                    <a:pt x="74" y="28"/>
                    <a:pt x="74" y="25"/>
                    <a:pt x="74" y="24"/>
                  </a:cubicBezTo>
                  <a:cubicBezTo>
                    <a:pt x="73" y="21"/>
                    <a:pt x="72" y="19"/>
                    <a:pt x="71" y="17"/>
                  </a:cubicBezTo>
                  <a:cubicBezTo>
                    <a:pt x="70" y="16"/>
                    <a:pt x="69" y="14"/>
                    <a:pt x="67" y="13"/>
                  </a:cubicBezTo>
                  <a:cubicBezTo>
                    <a:pt x="65" y="12"/>
                    <a:pt x="62" y="11"/>
                    <a:pt x="60" y="11"/>
                  </a:cubicBezTo>
                  <a:cubicBezTo>
                    <a:pt x="56" y="11"/>
                    <a:pt x="54" y="12"/>
                    <a:pt x="51" y="14"/>
                  </a:cubicBezTo>
                  <a:cubicBezTo>
                    <a:pt x="49" y="16"/>
                    <a:pt x="47" y="18"/>
                    <a:pt x="46" y="21"/>
                  </a:cubicBezTo>
                  <a:cubicBezTo>
                    <a:pt x="45" y="23"/>
                    <a:pt x="45" y="28"/>
                    <a:pt x="45" y="33"/>
                  </a:cubicBezTo>
                  <a:lnTo>
                    <a:pt x="45" y="52"/>
                  </a:lnTo>
                  <a:lnTo>
                    <a:pt x="74" y="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1901"/>
            <p:cNvSpPr>
              <a:spLocks/>
            </p:cNvSpPr>
            <p:nvPr/>
          </p:nvSpPr>
          <p:spPr bwMode="auto">
            <a:xfrm>
              <a:off x="3677" y="1496"/>
              <a:ext cx="19" cy="17"/>
            </a:xfrm>
            <a:custGeom>
              <a:avLst/>
              <a:gdLst>
                <a:gd name="T0" fmla="*/ 56 w 87"/>
                <a:gd name="T1" fmla="*/ 11 h 75"/>
                <a:gd name="T2" fmla="*/ 59 w 87"/>
                <a:gd name="T3" fmla="*/ 0 h 75"/>
                <a:gd name="T4" fmla="*/ 80 w 87"/>
                <a:gd name="T5" fmla="*/ 13 h 75"/>
                <a:gd name="T6" fmla="*/ 87 w 87"/>
                <a:gd name="T7" fmla="*/ 35 h 75"/>
                <a:gd name="T8" fmla="*/ 81 w 87"/>
                <a:gd name="T9" fmla="*/ 57 h 75"/>
                <a:gd name="T10" fmla="*/ 65 w 87"/>
                <a:gd name="T11" fmla="*/ 70 h 75"/>
                <a:gd name="T12" fmla="*/ 43 w 87"/>
                <a:gd name="T13" fmla="*/ 75 h 75"/>
                <a:gd name="T14" fmla="*/ 20 w 87"/>
                <a:gd name="T15" fmla="*/ 70 h 75"/>
                <a:gd name="T16" fmla="*/ 5 w 87"/>
                <a:gd name="T17" fmla="*/ 56 h 75"/>
                <a:gd name="T18" fmla="*/ 0 w 87"/>
                <a:gd name="T19" fmla="*/ 35 h 75"/>
                <a:gd name="T20" fmla="*/ 6 w 87"/>
                <a:gd name="T21" fmla="*/ 14 h 75"/>
                <a:gd name="T22" fmla="*/ 24 w 87"/>
                <a:gd name="T23" fmla="*/ 2 h 75"/>
                <a:gd name="T24" fmla="*/ 27 w 87"/>
                <a:gd name="T25" fmla="*/ 13 h 75"/>
                <a:gd name="T26" fmla="*/ 13 w 87"/>
                <a:gd name="T27" fmla="*/ 21 h 75"/>
                <a:gd name="T28" fmla="*/ 9 w 87"/>
                <a:gd name="T29" fmla="*/ 35 h 75"/>
                <a:gd name="T30" fmla="*/ 14 w 87"/>
                <a:gd name="T31" fmla="*/ 52 h 75"/>
                <a:gd name="T32" fmla="*/ 26 w 87"/>
                <a:gd name="T33" fmla="*/ 61 h 75"/>
                <a:gd name="T34" fmla="*/ 43 w 87"/>
                <a:gd name="T35" fmla="*/ 63 h 75"/>
                <a:gd name="T36" fmla="*/ 61 w 87"/>
                <a:gd name="T37" fmla="*/ 60 h 75"/>
                <a:gd name="T38" fmla="*/ 73 w 87"/>
                <a:gd name="T39" fmla="*/ 50 h 75"/>
                <a:gd name="T40" fmla="*/ 77 w 87"/>
                <a:gd name="T41" fmla="*/ 36 h 75"/>
                <a:gd name="T42" fmla="*/ 72 w 87"/>
                <a:gd name="T43" fmla="*/ 20 h 75"/>
                <a:gd name="T44" fmla="*/ 56 w 87"/>
                <a:gd name="T45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5">
                  <a:moveTo>
                    <a:pt x="56" y="11"/>
                  </a:moveTo>
                  <a:lnTo>
                    <a:pt x="59" y="0"/>
                  </a:lnTo>
                  <a:cubicBezTo>
                    <a:pt x="68" y="3"/>
                    <a:pt x="75" y="7"/>
                    <a:pt x="80" y="13"/>
                  </a:cubicBezTo>
                  <a:cubicBezTo>
                    <a:pt x="84" y="19"/>
                    <a:pt x="87" y="26"/>
                    <a:pt x="87" y="35"/>
                  </a:cubicBezTo>
                  <a:cubicBezTo>
                    <a:pt x="87" y="44"/>
                    <a:pt x="85" y="52"/>
                    <a:pt x="81" y="57"/>
                  </a:cubicBezTo>
                  <a:cubicBezTo>
                    <a:pt x="78" y="63"/>
                    <a:pt x="72" y="67"/>
                    <a:pt x="65" y="70"/>
                  </a:cubicBezTo>
                  <a:cubicBezTo>
                    <a:pt x="58" y="73"/>
                    <a:pt x="51" y="75"/>
                    <a:pt x="43" y="75"/>
                  </a:cubicBezTo>
                  <a:cubicBezTo>
                    <a:pt x="34" y="75"/>
                    <a:pt x="26" y="73"/>
                    <a:pt x="20" y="70"/>
                  </a:cubicBezTo>
                  <a:cubicBezTo>
                    <a:pt x="13" y="66"/>
                    <a:pt x="8" y="62"/>
                    <a:pt x="5" y="56"/>
                  </a:cubicBezTo>
                  <a:cubicBezTo>
                    <a:pt x="1" y="49"/>
                    <a:pt x="0" y="43"/>
                    <a:pt x="0" y="35"/>
                  </a:cubicBezTo>
                  <a:cubicBezTo>
                    <a:pt x="0" y="27"/>
                    <a:pt x="2" y="20"/>
                    <a:pt x="6" y="14"/>
                  </a:cubicBezTo>
                  <a:cubicBezTo>
                    <a:pt x="10" y="8"/>
                    <a:pt x="16" y="4"/>
                    <a:pt x="24" y="2"/>
                  </a:cubicBezTo>
                  <a:lnTo>
                    <a:pt x="27" y="13"/>
                  </a:lnTo>
                  <a:cubicBezTo>
                    <a:pt x="21" y="15"/>
                    <a:pt x="16" y="18"/>
                    <a:pt x="13" y="21"/>
                  </a:cubicBezTo>
                  <a:cubicBezTo>
                    <a:pt x="11" y="25"/>
                    <a:pt x="9" y="30"/>
                    <a:pt x="9" y="35"/>
                  </a:cubicBezTo>
                  <a:cubicBezTo>
                    <a:pt x="9" y="42"/>
                    <a:pt x="11" y="47"/>
                    <a:pt x="14" y="52"/>
                  </a:cubicBezTo>
                  <a:cubicBezTo>
                    <a:pt x="17" y="56"/>
                    <a:pt x="21" y="59"/>
                    <a:pt x="26" y="61"/>
                  </a:cubicBezTo>
                  <a:cubicBezTo>
                    <a:pt x="32" y="62"/>
                    <a:pt x="37" y="63"/>
                    <a:pt x="43" y="63"/>
                  </a:cubicBezTo>
                  <a:cubicBezTo>
                    <a:pt x="50" y="63"/>
                    <a:pt x="56" y="62"/>
                    <a:pt x="61" y="60"/>
                  </a:cubicBezTo>
                  <a:cubicBezTo>
                    <a:pt x="67" y="58"/>
                    <a:pt x="71" y="55"/>
                    <a:pt x="73" y="50"/>
                  </a:cubicBezTo>
                  <a:cubicBezTo>
                    <a:pt x="76" y="46"/>
                    <a:pt x="77" y="41"/>
                    <a:pt x="77" y="36"/>
                  </a:cubicBezTo>
                  <a:cubicBezTo>
                    <a:pt x="77" y="30"/>
                    <a:pt x="75" y="25"/>
                    <a:pt x="72" y="20"/>
                  </a:cubicBezTo>
                  <a:cubicBezTo>
                    <a:pt x="68" y="16"/>
                    <a:pt x="63" y="13"/>
                    <a:pt x="56" y="1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1902"/>
            <p:cNvSpPr>
              <a:spLocks/>
            </p:cNvSpPr>
            <p:nvPr/>
          </p:nvSpPr>
          <p:spPr bwMode="auto">
            <a:xfrm>
              <a:off x="3677" y="1481"/>
              <a:ext cx="19" cy="12"/>
            </a:xfrm>
            <a:custGeom>
              <a:avLst/>
              <a:gdLst>
                <a:gd name="T0" fmla="*/ 84 w 84"/>
                <a:gd name="T1" fmla="*/ 53 h 53"/>
                <a:gd name="T2" fmla="*/ 0 w 84"/>
                <a:gd name="T3" fmla="*/ 53 h 53"/>
                <a:gd name="T4" fmla="*/ 0 w 84"/>
                <a:gd name="T5" fmla="*/ 42 h 53"/>
                <a:gd name="T6" fmla="*/ 74 w 84"/>
                <a:gd name="T7" fmla="*/ 42 h 53"/>
                <a:gd name="T8" fmla="*/ 74 w 84"/>
                <a:gd name="T9" fmla="*/ 0 h 53"/>
                <a:gd name="T10" fmla="*/ 84 w 84"/>
                <a:gd name="T11" fmla="*/ 0 h 53"/>
                <a:gd name="T12" fmla="*/ 84 w 84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53">
                  <a:moveTo>
                    <a:pt x="84" y="53"/>
                  </a:moveTo>
                  <a:lnTo>
                    <a:pt x="0" y="53"/>
                  </a:lnTo>
                  <a:lnTo>
                    <a:pt x="0" y="42"/>
                  </a:lnTo>
                  <a:lnTo>
                    <a:pt x="74" y="42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1903"/>
            <p:cNvSpPr>
              <a:spLocks noChangeArrowheads="1"/>
            </p:cNvSpPr>
            <p:nvPr/>
          </p:nvSpPr>
          <p:spPr bwMode="auto">
            <a:xfrm>
              <a:off x="3677" y="1475"/>
              <a:ext cx="19" cy="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1904"/>
            <p:cNvSpPr>
              <a:spLocks/>
            </p:cNvSpPr>
            <p:nvPr/>
          </p:nvSpPr>
          <p:spPr bwMode="auto">
            <a:xfrm>
              <a:off x="3677" y="1456"/>
              <a:ext cx="19" cy="15"/>
            </a:xfrm>
            <a:custGeom>
              <a:avLst/>
              <a:gdLst>
                <a:gd name="T0" fmla="*/ 84 w 84"/>
                <a:gd name="T1" fmla="*/ 63 h 63"/>
                <a:gd name="T2" fmla="*/ 0 w 84"/>
                <a:gd name="T3" fmla="*/ 63 h 63"/>
                <a:gd name="T4" fmla="*/ 0 w 84"/>
                <a:gd name="T5" fmla="*/ 2 h 63"/>
                <a:gd name="T6" fmla="*/ 10 w 84"/>
                <a:gd name="T7" fmla="*/ 2 h 63"/>
                <a:gd name="T8" fmla="*/ 10 w 84"/>
                <a:gd name="T9" fmla="*/ 52 h 63"/>
                <a:gd name="T10" fmla="*/ 36 w 84"/>
                <a:gd name="T11" fmla="*/ 52 h 63"/>
                <a:gd name="T12" fmla="*/ 36 w 84"/>
                <a:gd name="T13" fmla="*/ 5 h 63"/>
                <a:gd name="T14" fmla="*/ 46 w 84"/>
                <a:gd name="T15" fmla="*/ 5 h 63"/>
                <a:gd name="T16" fmla="*/ 46 w 84"/>
                <a:gd name="T17" fmla="*/ 52 h 63"/>
                <a:gd name="T18" fmla="*/ 74 w 84"/>
                <a:gd name="T19" fmla="*/ 52 h 63"/>
                <a:gd name="T20" fmla="*/ 74 w 84"/>
                <a:gd name="T21" fmla="*/ 0 h 63"/>
                <a:gd name="T22" fmla="*/ 84 w 84"/>
                <a:gd name="T23" fmla="*/ 0 h 63"/>
                <a:gd name="T24" fmla="*/ 84 w 84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63">
                  <a:moveTo>
                    <a:pt x="84" y="63"/>
                  </a:moveTo>
                  <a:lnTo>
                    <a:pt x="0" y="63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0" y="52"/>
                  </a:lnTo>
                  <a:lnTo>
                    <a:pt x="36" y="52"/>
                  </a:lnTo>
                  <a:lnTo>
                    <a:pt x="36" y="5"/>
                  </a:lnTo>
                  <a:lnTo>
                    <a:pt x="46" y="5"/>
                  </a:lnTo>
                  <a:lnTo>
                    <a:pt x="46" y="52"/>
                  </a:lnTo>
                  <a:lnTo>
                    <a:pt x="74" y="52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4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1905"/>
            <p:cNvSpPr>
              <a:spLocks/>
            </p:cNvSpPr>
            <p:nvPr/>
          </p:nvSpPr>
          <p:spPr bwMode="auto">
            <a:xfrm>
              <a:off x="3677" y="1438"/>
              <a:ext cx="19" cy="15"/>
            </a:xfrm>
            <a:custGeom>
              <a:avLst/>
              <a:gdLst>
                <a:gd name="T0" fmla="*/ 84 w 84"/>
                <a:gd name="T1" fmla="*/ 67 h 67"/>
                <a:gd name="T2" fmla="*/ 0 w 84"/>
                <a:gd name="T3" fmla="*/ 67 h 67"/>
                <a:gd name="T4" fmla="*/ 0 w 84"/>
                <a:gd name="T5" fmla="*/ 55 h 67"/>
                <a:gd name="T6" fmla="*/ 66 w 84"/>
                <a:gd name="T7" fmla="*/ 11 h 67"/>
                <a:gd name="T8" fmla="*/ 0 w 84"/>
                <a:gd name="T9" fmla="*/ 11 h 67"/>
                <a:gd name="T10" fmla="*/ 0 w 84"/>
                <a:gd name="T11" fmla="*/ 0 h 67"/>
                <a:gd name="T12" fmla="*/ 84 w 84"/>
                <a:gd name="T13" fmla="*/ 0 h 67"/>
                <a:gd name="T14" fmla="*/ 84 w 84"/>
                <a:gd name="T15" fmla="*/ 12 h 67"/>
                <a:gd name="T16" fmla="*/ 18 w 84"/>
                <a:gd name="T17" fmla="*/ 56 h 67"/>
                <a:gd name="T18" fmla="*/ 84 w 84"/>
                <a:gd name="T19" fmla="*/ 56 h 67"/>
                <a:gd name="T20" fmla="*/ 84 w 84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67">
                  <a:moveTo>
                    <a:pt x="84" y="67"/>
                  </a:moveTo>
                  <a:lnTo>
                    <a:pt x="0" y="67"/>
                  </a:lnTo>
                  <a:lnTo>
                    <a:pt x="0" y="55"/>
                  </a:lnTo>
                  <a:lnTo>
                    <a:pt x="66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2"/>
                  </a:lnTo>
                  <a:lnTo>
                    <a:pt x="18" y="56"/>
                  </a:lnTo>
                  <a:lnTo>
                    <a:pt x="84" y="56"/>
                  </a:lnTo>
                  <a:lnTo>
                    <a:pt x="84" y="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1906"/>
            <p:cNvSpPr>
              <a:spLocks/>
            </p:cNvSpPr>
            <p:nvPr/>
          </p:nvSpPr>
          <p:spPr bwMode="auto">
            <a:xfrm>
              <a:off x="3677" y="1420"/>
              <a:ext cx="19" cy="15"/>
            </a:xfrm>
            <a:custGeom>
              <a:avLst/>
              <a:gdLst>
                <a:gd name="T0" fmla="*/ 84 w 84"/>
                <a:gd name="T1" fmla="*/ 39 h 67"/>
                <a:gd name="T2" fmla="*/ 10 w 84"/>
                <a:gd name="T3" fmla="*/ 39 h 67"/>
                <a:gd name="T4" fmla="*/ 10 w 84"/>
                <a:gd name="T5" fmla="*/ 67 h 67"/>
                <a:gd name="T6" fmla="*/ 0 w 84"/>
                <a:gd name="T7" fmla="*/ 67 h 67"/>
                <a:gd name="T8" fmla="*/ 0 w 84"/>
                <a:gd name="T9" fmla="*/ 0 h 67"/>
                <a:gd name="T10" fmla="*/ 10 w 84"/>
                <a:gd name="T11" fmla="*/ 0 h 67"/>
                <a:gd name="T12" fmla="*/ 10 w 84"/>
                <a:gd name="T13" fmla="*/ 28 h 67"/>
                <a:gd name="T14" fmla="*/ 84 w 84"/>
                <a:gd name="T15" fmla="*/ 28 h 67"/>
                <a:gd name="T16" fmla="*/ 84 w 84"/>
                <a:gd name="T17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67">
                  <a:moveTo>
                    <a:pt x="84" y="39"/>
                  </a:moveTo>
                  <a:lnTo>
                    <a:pt x="10" y="39"/>
                  </a:lnTo>
                  <a:lnTo>
                    <a:pt x="10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8"/>
                  </a:lnTo>
                  <a:lnTo>
                    <a:pt x="84" y="28"/>
                  </a:lnTo>
                  <a:lnTo>
                    <a:pt x="84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1907"/>
            <p:cNvSpPr>
              <a:spLocks/>
            </p:cNvSpPr>
            <p:nvPr/>
          </p:nvSpPr>
          <p:spPr bwMode="auto">
            <a:xfrm>
              <a:off x="3965" y="1402"/>
              <a:ext cx="15" cy="20"/>
            </a:xfrm>
            <a:custGeom>
              <a:avLst/>
              <a:gdLst>
                <a:gd name="T0" fmla="*/ 55 w 67"/>
                <a:gd name="T1" fmla="*/ 0 h 86"/>
                <a:gd name="T2" fmla="*/ 67 w 67"/>
                <a:gd name="T3" fmla="*/ 0 h 86"/>
                <a:gd name="T4" fmla="*/ 67 w 67"/>
                <a:gd name="T5" fmla="*/ 49 h 86"/>
                <a:gd name="T6" fmla="*/ 64 w 67"/>
                <a:gd name="T7" fmla="*/ 69 h 86"/>
                <a:gd name="T8" fmla="*/ 53 w 67"/>
                <a:gd name="T9" fmla="*/ 81 h 86"/>
                <a:gd name="T10" fmla="*/ 34 w 67"/>
                <a:gd name="T11" fmla="*/ 86 h 86"/>
                <a:gd name="T12" fmla="*/ 14 w 67"/>
                <a:gd name="T13" fmla="*/ 82 h 86"/>
                <a:gd name="T14" fmla="*/ 3 w 67"/>
                <a:gd name="T15" fmla="*/ 70 h 86"/>
                <a:gd name="T16" fmla="*/ 0 w 67"/>
                <a:gd name="T17" fmla="*/ 49 h 86"/>
                <a:gd name="T18" fmla="*/ 0 w 67"/>
                <a:gd name="T19" fmla="*/ 0 h 86"/>
                <a:gd name="T20" fmla="*/ 11 w 67"/>
                <a:gd name="T21" fmla="*/ 0 h 86"/>
                <a:gd name="T22" fmla="*/ 11 w 67"/>
                <a:gd name="T23" fmla="*/ 49 h 86"/>
                <a:gd name="T24" fmla="*/ 13 w 67"/>
                <a:gd name="T25" fmla="*/ 65 h 86"/>
                <a:gd name="T26" fmla="*/ 20 w 67"/>
                <a:gd name="T27" fmla="*/ 73 h 86"/>
                <a:gd name="T28" fmla="*/ 33 w 67"/>
                <a:gd name="T29" fmla="*/ 76 h 86"/>
                <a:gd name="T30" fmla="*/ 50 w 67"/>
                <a:gd name="T31" fmla="*/ 70 h 86"/>
                <a:gd name="T32" fmla="*/ 55 w 67"/>
                <a:gd name="T33" fmla="*/ 49 h 86"/>
                <a:gd name="T34" fmla="*/ 55 w 67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86">
                  <a:moveTo>
                    <a:pt x="55" y="0"/>
                  </a:moveTo>
                  <a:lnTo>
                    <a:pt x="67" y="0"/>
                  </a:lnTo>
                  <a:lnTo>
                    <a:pt x="67" y="49"/>
                  </a:lnTo>
                  <a:cubicBezTo>
                    <a:pt x="67" y="57"/>
                    <a:pt x="66" y="64"/>
                    <a:pt x="64" y="69"/>
                  </a:cubicBezTo>
                  <a:cubicBezTo>
                    <a:pt x="62" y="74"/>
                    <a:pt x="58" y="78"/>
                    <a:pt x="53" y="81"/>
                  </a:cubicBezTo>
                  <a:cubicBezTo>
                    <a:pt x="48" y="84"/>
                    <a:pt x="42" y="86"/>
                    <a:pt x="34" y="86"/>
                  </a:cubicBezTo>
                  <a:cubicBezTo>
                    <a:pt x="26" y="86"/>
                    <a:pt x="19" y="85"/>
                    <a:pt x="14" y="82"/>
                  </a:cubicBezTo>
                  <a:cubicBezTo>
                    <a:pt x="9" y="79"/>
                    <a:pt x="6" y="75"/>
                    <a:pt x="3" y="70"/>
                  </a:cubicBezTo>
                  <a:cubicBezTo>
                    <a:pt x="1" y="65"/>
                    <a:pt x="0" y="58"/>
                    <a:pt x="0" y="49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11" y="49"/>
                  </a:lnTo>
                  <a:cubicBezTo>
                    <a:pt x="11" y="56"/>
                    <a:pt x="12" y="62"/>
                    <a:pt x="13" y="65"/>
                  </a:cubicBezTo>
                  <a:cubicBezTo>
                    <a:pt x="15" y="69"/>
                    <a:pt x="17" y="71"/>
                    <a:pt x="20" y="73"/>
                  </a:cubicBezTo>
                  <a:cubicBezTo>
                    <a:pt x="24" y="75"/>
                    <a:pt x="28" y="76"/>
                    <a:pt x="33" y="76"/>
                  </a:cubicBezTo>
                  <a:cubicBezTo>
                    <a:pt x="41" y="76"/>
                    <a:pt x="47" y="74"/>
                    <a:pt x="50" y="70"/>
                  </a:cubicBezTo>
                  <a:cubicBezTo>
                    <a:pt x="54" y="67"/>
                    <a:pt x="55" y="59"/>
                    <a:pt x="55" y="4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1908"/>
            <p:cNvSpPr>
              <a:spLocks/>
            </p:cNvSpPr>
            <p:nvPr/>
          </p:nvSpPr>
          <p:spPr bwMode="auto">
            <a:xfrm>
              <a:off x="3983" y="1402"/>
              <a:ext cx="16" cy="20"/>
            </a:xfrm>
            <a:custGeom>
              <a:avLst/>
              <a:gdLst>
                <a:gd name="T0" fmla="*/ 0 w 68"/>
                <a:gd name="T1" fmla="*/ 58 h 87"/>
                <a:gd name="T2" fmla="*/ 11 w 68"/>
                <a:gd name="T3" fmla="*/ 58 h 87"/>
                <a:gd name="T4" fmla="*/ 14 w 68"/>
                <a:gd name="T5" fmla="*/ 68 h 87"/>
                <a:gd name="T6" fmla="*/ 23 w 68"/>
                <a:gd name="T7" fmla="*/ 74 h 87"/>
                <a:gd name="T8" fmla="*/ 36 w 68"/>
                <a:gd name="T9" fmla="*/ 77 h 87"/>
                <a:gd name="T10" fmla="*/ 47 w 68"/>
                <a:gd name="T11" fmla="*/ 75 h 87"/>
                <a:gd name="T12" fmla="*/ 54 w 68"/>
                <a:gd name="T13" fmla="*/ 70 h 87"/>
                <a:gd name="T14" fmla="*/ 57 w 68"/>
                <a:gd name="T15" fmla="*/ 63 h 87"/>
                <a:gd name="T16" fmla="*/ 54 w 68"/>
                <a:gd name="T17" fmla="*/ 56 h 87"/>
                <a:gd name="T18" fmla="*/ 47 w 68"/>
                <a:gd name="T19" fmla="*/ 51 h 87"/>
                <a:gd name="T20" fmla="*/ 32 w 68"/>
                <a:gd name="T21" fmla="*/ 47 h 87"/>
                <a:gd name="T22" fmla="*/ 16 w 68"/>
                <a:gd name="T23" fmla="*/ 41 h 87"/>
                <a:gd name="T24" fmla="*/ 7 w 68"/>
                <a:gd name="T25" fmla="*/ 34 h 87"/>
                <a:gd name="T26" fmla="*/ 4 w 68"/>
                <a:gd name="T27" fmla="*/ 23 h 87"/>
                <a:gd name="T28" fmla="*/ 7 w 68"/>
                <a:gd name="T29" fmla="*/ 11 h 87"/>
                <a:gd name="T30" fmla="*/ 18 w 68"/>
                <a:gd name="T31" fmla="*/ 3 h 87"/>
                <a:gd name="T32" fmla="*/ 33 w 68"/>
                <a:gd name="T33" fmla="*/ 0 h 87"/>
                <a:gd name="T34" fmla="*/ 50 w 68"/>
                <a:gd name="T35" fmla="*/ 3 h 87"/>
                <a:gd name="T36" fmla="*/ 61 w 68"/>
                <a:gd name="T37" fmla="*/ 12 h 87"/>
                <a:gd name="T38" fmla="*/ 65 w 68"/>
                <a:gd name="T39" fmla="*/ 25 h 87"/>
                <a:gd name="T40" fmla="*/ 54 w 68"/>
                <a:gd name="T41" fmla="*/ 26 h 87"/>
                <a:gd name="T42" fmla="*/ 48 w 68"/>
                <a:gd name="T43" fmla="*/ 14 h 87"/>
                <a:gd name="T44" fmla="*/ 34 w 68"/>
                <a:gd name="T45" fmla="*/ 10 h 87"/>
                <a:gd name="T46" fmla="*/ 19 w 68"/>
                <a:gd name="T47" fmla="*/ 13 h 87"/>
                <a:gd name="T48" fmla="*/ 14 w 68"/>
                <a:gd name="T49" fmla="*/ 22 h 87"/>
                <a:gd name="T50" fmla="*/ 18 w 68"/>
                <a:gd name="T51" fmla="*/ 30 h 87"/>
                <a:gd name="T52" fmla="*/ 34 w 68"/>
                <a:gd name="T53" fmla="*/ 36 h 87"/>
                <a:gd name="T54" fmla="*/ 53 w 68"/>
                <a:gd name="T55" fmla="*/ 41 h 87"/>
                <a:gd name="T56" fmla="*/ 64 w 68"/>
                <a:gd name="T57" fmla="*/ 50 h 87"/>
                <a:gd name="T58" fmla="*/ 68 w 68"/>
                <a:gd name="T59" fmla="*/ 62 h 87"/>
                <a:gd name="T60" fmla="*/ 64 w 68"/>
                <a:gd name="T61" fmla="*/ 74 h 87"/>
                <a:gd name="T62" fmla="*/ 53 w 68"/>
                <a:gd name="T63" fmla="*/ 84 h 87"/>
                <a:gd name="T64" fmla="*/ 36 w 68"/>
                <a:gd name="T65" fmla="*/ 87 h 87"/>
                <a:gd name="T66" fmla="*/ 17 w 68"/>
                <a:gd name="T67" fmla="*/ 84 h 87"/>
                <a:gd name="T68" fmla="*/ 5 w 68"/>
                <a:gd name="T69" fmla="*/ 74 h 87"/>
                <a:gd name="T70" fmla="*/ 0 w 68"/>
                <a:gd name="T71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87">
                  <a:moveTo>
                    <a:pt x="0" y="58"/>
                  </a:moveTo>
                  <a:lnTo>
                    <a:pt x="11" y="58"/>
                  </a:lnTo>
                  <a:cubicBezTo>
                    <a:pt x="11" y="62"/>
                    <a:pt x="13" y="65"/>
                    <a:pt x="14" y="68"/>
                  </a:cubicBezTo>
                  <a:cubicBezTo>
                    <a:pt x="16" y="71"/>
                    <a:pt x="19" y="73"/>
                    <a:pt x="23" y="74"/>
                  </a:cubicBezTo>
                  <a:cubicBezTo>
                    <a:pt x="27" y="76"/>
                    <a:pt x="31" y="77"/>
                    <a:pt x="36" y="77"/>
                  </a:cubicBezTo>
                  <a:cubicBezTo>
                    <a:pt x="40" y="77"/>
                    <a:pt x="44" y="76"/>
                    <a:pt x="47" y="75"/>
                  </a:cubicBezTo>
                  <a:cubicBezTo>
                    <a:pt x="50" y="74"/>
                    <a:pt x="53" y="72"/>
                    <a:pt x="54" y="70"/>
                  </a:cubicBezTo>
                  <a:cubicBezTo>
                    <a:pt x="56" y="68"/>
                    <a:pt x="57" y="65"/>
                    <a:pt x="57" y="63"/>
                  </a:cubicBezTo>
                  <a:cubicBezTo>
                    <a:pt x="57" y="60"/>
                    <a:pt x="56" y="58"/>
                    <a:pt x="54" y="56"/>
                  </a:cubicBezTo>
                  <a:cubicBezTo>
                    <a:pt x="53" y="54"/>
                    <a:pt x="50" y="52"/>
                    <a:pt x="47" y="51"/>
                  </a:cubicBezTo>
                  <a:cubicBezTo>
                    <a:pt x="45" y="50"/>
                    <a:pt x="40" y="48"/>
                    <a:pt x="32" y="47"/>
                  </a:cubicBezTo>
                  <a:cubicBezTo>
                    <a:pt x="24" y="45"/>
                    <a:pt x="19" y="43"/>
                    <a:pt x="16" y="41"/>
                  </a:cubicBezTo>
                  <a:cubicBezTo>
                    <a:pt x="12" y="39"/>
                    <a:pt x="9" y="37"/>
                    <a:pt x="7" y="34"/>
                  </a:cubicBezTo>
                  <a:cubicBezTo>
                    <a:pt x="5" y="30"/>
                    <a:pt x="4" y="27"/>
                    <a:pt x="4" y="23"/>
                  </a:cubicBezTo>
                  <a:cubicBezTo>
                    <a:pt x="4" y="19"/>
                    <a:pt x="5" y="15"/>
                    <a:pt x="7" y="11"/>
                  </a:cubicBezTo>
                  <a:cubicBezTo>
                    <a:pt x="10" y="7"/>
                    <a:pt x="13" y="5"/>
                    <a:pt x="18" y="3"/>
                  </a:cubicBezTo>
                  <a:cubicBezTo>
                    <a:pt x="22" y="1"/>
                    <a:pt x="28" y="0"/>
                    <a:pt x="33" y="0"/>
                  </a:cubicBezTo>
                  <a:cubicBezTo>
                    <a:pt x="40" y="0"/>
                    <a:pt x="45" y="1"/>
                    <a:pt x="50" y="3"/>
                  </a:cubicBezTo>
                  <a:cubicBezTo>
                    <a:pt x="55" y="5"/>
                    <a:pt x="58" y="8"/>
                    <a:pt x="61" y="12"/>
                  </a:cubicBezTo>
                  <a:cubicBezTo>
                    <a:pt x="63" y="16"/>
                    <a:pt x="65" y="20"/>
                    <a:pt x="65" y="25"/>
                  </a:cubicBezTo>
                  <a:lnTo>
                    <a:pt x="54" y="26"/>
                  </a:lnTo>
                  <a:cubicBezTo>
                    <a:pt x="54" y="20"/>
                    <a:pt x="52" y="16"/>
                    <a:pt x="48" y="14"/>
                  </a:cubicBezTo>
                  <a:cubicBezTo>
                    <a:pt x="45" y="11"/>
                    <a:pt x="40" y="10"/>
                    <a:pt x="34" y="10"/>
                  </a:cubicBezTo>
                  <a:cubicBezTo>
                    <a:pt x="27" y="10"/>
                    <a:pt x="22" y="11"/>
                    <a:pt x="19" y="13"/>
                  </a:cubicBezTo>
                  <a:cubicBezTo>
                    <a:pt x="16" y="16"/>
                    <a:pt x="14" y="19"/>
                    <a:pt x="14" y="22"/>
                  </a:cubicBezTo>
                  <a:cubicBezTo>
                    <a:pt x="14" y="25"/>
                    <a:pt x="15" y="28"/>
                    <a:pt x="18" y="30"/>
                  </a:cubicBezTo>
                  <a:cubicBezTo>
                    <a:pt x="20" y="32"/>
                    <a:pt x="25" y="34"/>
                    <a:pt x="34" y="36"/>
                  </a:cubicBezTo>
                  <a:cubicBezTo>
                    <a:pt x="44" y="38"/>
                    <a:pt x="50" y="40"/>
                    <a:pt x="53" y="41"/>
                  </a:cubicBezTo>
                  <a:cubicBezTo>
                    <a:pt x="58" y="43"/>
                    <a:pt x="62" y="46"/>
                    <a:pt x="64" y="50"/>
                  </a:cubicBezTo>
                  <a:cubicBezTo>
                    <a:pt x="66" y="53"/>
                    <a:pt x="68" y="57"/>
                    <a:pt x="68" y="62"/>
                  </a:cubicBezTo>
                  <a:cubicBezTo>
                    <a:pt x="68" y="66"/>
                    <a:pt x="66" y="70"/>
                    <a:pt x="64" y="74"/>
                  </a:cubicBezTo>
                  <a:cubicBezTo>
                    <a:pt x="61" y="78"/>
                    <a:pt x="57" y="81"/>
                    <a:pt x="53" y="84"/>
                  </a:cubicBezTo>
                  <a:cubicBezTo>
                    <a:pt x="48" y="86"/>
                    <a:pt x="42" y="87"/>
                    <a:pt x="36" y="87"/>
                  </a:cubicBezTo>
                  <a:cubicBezTo>
                    <a:pt x="29" y="87"/>
                    <a:pt x="22" y="86"/>
                    <a:pt x="17" y="84"/>
                  </a:cubicBezTo>
                  <a:cubicBezTo>
                    <a:pt x="12" y="81"/>
                    <a:pt x="8" y="78"/>
                    <a:pt x="5" y="74"/>
                  </a:cubicBezTo>
                  <a:cubicBezTo>
                    <a:pt x="2" y="69"/>
                    <a:pt x="1" y="64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1909"/>
            <p:cNvSpPr>
              <a:spLocks noEditPoints="1"/>
            </p:cNvSpPr>
            <p:nvPr/>
          </p:nvSpPr>
          <p:spPr bwMode="auto">
            <a:xfrm>
              <a:off x="4002" y="1402"/>
              <a:ext cx="15" cy="19"/>
            </a:xfrm>
            <a:custGeom>
              <a:avLst/>
              <a:gdLst>
                <a:gd name="T0" fmla="*/ 0 w 64"/>
                <a:gd name="T1" fmla="*/ 85 h 85"/>
                <a:gd name="T2" fmla="*/ 0 w 64"/>
                <a:gd name="T3" fmla="*/ 0 h 85"/>
                <a:gd name="T4" fmla="*/ 32 w 64"/>
                <a:gd name="T5" fmla="*/ 0 h 85"/>
                <a:gd name="T6" fmla="*/ 48 w 64"/>
                <a:gd name="T7" fmla="*/ 3 h 85"/>
                <a:gd name="T8" fmla="*/ 57 w 64"/>
                <a:gd name="T9" fmla="*/ 11 h 85"/>
                <a:gd name="T10" fmla="*/ 60 w 64"/>
                <a:gd name="T11" fmla="*/ 22 h 85"/>
                <a:gd name="T12" fmla="*/ 57 w 64"/>
                <a:gd name="T13" fmla="*/ 32 h 85"/>
                <a:gd name="T14" fmla="*/ 48 w 64"/>
                <a:gd name="T15" fmla="*/ 40 h 85"/>
                <a:gd name="T16" fmla="*/ 60 w 64"/>
                <a:gd name="T17" fmla="*/ 47 h 85"/>
                <a:gd name="T18" fmla="*/ 64 w 64"/>
                <a:gd name="T19" fmla="*/ 60 h 85"/>
                <a:gd name="T20" fmla="*/ 62 w 64"/>
                <a:gd name="T21" fmla="*/ 71 h 85"/>
                <a:gd name="T22" fmla="*/ 55 w 64"/>
                <a:gd name="T23" fmla="*/ 79 h 85"/>
                <a:gd name="T24" fmla="*/ 46 w 64"/>
                <a:gd name="T25" fmla="*/ 83 h 85"/>
                <a:gd name="T26" fmla="*/ 33 w 64"/>
                <a:gd name="T27" fmla="*/ 85 h 85"/>
                <a:gd name="T28" fmla="*/ 0 w 64"/>
                <a:gd name="T29" fmla="*/ 85 h 85"/>
                <a:gd name="T30" fmla="*/ 12 w 64"/>
                <a:gd name="T31" fmla="*/ 36 h 85"/>
                <a:gd name="T32" fmla="*/ 30 w 64"/>
                <a:gd name="T33" fmla="*/ 36 h 85"/>
                <a:gd name="T34" fmla="*/ 40 w 64"/>
                <a:gd name="T35" fmla="*/ 35 h 85"/>
                <a:gd name="T36" fmla="*/ 47 w 64"/>
                <a:gd name="T37" fmla="*/ 30 h 85"/>
                <a:gd name="T38" fmla="*/ 49 w 64"/>
                <a:gd name="T39" fmla="*/ 23 h 85"/>
                <a:gd name="T40" fmla="*/ 47 w 64"/>
                <a:gd name="T41" fmla="*/ 16 h 85"/>
                <a:gd name="T42" fmla="*/ 41 w 64"/>
                <a:gd name="T43" fmla="*/ 11 h 85"/>
                <a:gd name="T44" fmla="*/ 28 w 64"/>
                <a:gd name="T45" fmla="*/ 10 h 85"/>
                <a:gd name="T46" fmla="*/ 12 w 64"/>
                <a:gd name="T47" fmla="*/ 10 h 85"/>
                <a:gd name="T48" fmla="*/ 12 w 64"/>
                <a:gd name="T49" fmla="*/ 36 h 85"/>
                <a:gd name="T50" fmla="*/ 12 w 64"/>
                <a:gd name="T51" fmla="*/ 75 h 85"/>
                <a:gd name="T52" fmla="*/ 33 w 64"/>
                <a:gd name="T53" fmla="*/ 75 h 85"/>
                <a:gd name="T54" fmla="*/ 40 w 64"/>
                <a:gd name="T55" fmla="*/ 74 h 85"/>
                <a:gd name="T56" fmla="*/ 47 w 64"/>
                <a:gd name="T57" fmla="*/ 72 h 85"/>
                <a:gd name="T58" fmla="*/ 51 w 64"/>
                <a:gd name="T59" fmla="*/ 67 h 85"/>
                <a:gd name="T60" fmla="*/ 53 w 64"/>
                <a:gd name="T61" fmla="*/ 60 h 85"/>
                <a:gd name="T62" fmla="*/ 50 w 64"/>
                <a:gd name="T63" fmla="*/ 52 h 85"/>
                <a:gd name="T64" fmla="*/ 43 w 64"/>
                <a:gd name="T65" fmla="*/ 47 h 85"/>
                <a:gd name="T66" fmla="*/ 31 w 64"/>
                <a:gd name="T67" fmla="*/ 46 h 85"/>
                <a:gd name="T68" fmla="*/ 12 w 64"/>
                <a:gd name="T69" fmla="*/ 46 h 85"/>
                <a:gd name="T70" fmla="*/ 12 w 64"/>
                <a:gd name="T71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85">
                  <a:moveTo>
                    <a:pt x="0" y="85"/>
                  </a:moveTo>
                  <a:lnTo>
                    <a:pt x="0" y="0"/>
                  </a:lnTo>
                  <a:lnTo>
                    <a:pt x="32" y="0"/>
                  </a:lnTo>
                  <a:cubicBezTo>
                    <a:pt x="39" y="0"/>
                    <a:pt x="44" y="1"/>
                    <a:pt x="48" y="3"/>
                  </a:cubicBezTo>
                  <a:cubicBezTo>
                    <a:pt x="51" y="4"/>
                    <a:pt x="55" y="7"/>
                    <a:pt x="57" y="11"/>
                  </a:cubicBezTo>
                  <a:cubicBezTo>
                    <a:pt x="59" y="14"/>
                    <a:pt x="60" y="18"/>
                    <a:pt x="60" y="22"/>
                  </a:cubicBezTo>
                  <a:cubicBezTo>
                    <a:pt x="60" y="25"/>
                    <a:pt x="59" y="29"/>
                    <a:pt x="57" y="32"/>
                  </a:cubicBezTo>
                  <a:cubicBezTo>
                    <a:pt x="55" y="35"/>
                    <a:pt x="52" y="38"/>
                    <a:pt x="48" y="40"/>
                  </a:cubicBezTo>
                  <a:cubicBezTo>
                    <a:pt x="53" y="41"/>
                    <a:pt x="57" y="44"/>
                    <a:pt x="60" y="47"/>
                  </a:cubicBezTo>
                  <a:cubicBezTo>
                    <a:pt x="63" y="51"/>
                    <a:pt x="64" y="55"/>
                    <a:pt x="64" y="60"/>
                  </a:cubicBezTo>
                  <a:cubicBezTo>
                    <a:pt x="64" y="64"/>
                    <a:pt x="63" y="68"/>
                    <a:pt x="62" y="71"/>
                  </a:cubicBezTo>
                  <a:cubicBezTo>
                    <a:pt x="60" y="75"/>
                    <a:pt x="58" y="77"/>
                    <a:pt x="55" y="79"/>
                  </a:cubicBezTo>
                  <a:cubicBezTo>
                    <a:pt x="53" y="81"/>
                    <a:pt x="50" y="82"/>
                    <a:pt x="46" y="83"/>
                  </a:cubicBezTo>
                  <a:cubicBezTo>
                    <a:pt x="42" y="84"/>
                    <a:pt x="38" y="85"/>
                    <a:pt x="33" y="85"/>
                  </a:cubicBezTo>
                  <a:lnTo>
                    <a:pt x="0" y="85"/>
                  </a:lnTo>
                  <a:close/>
                  <a:moveTo>
                    <a:pt x="12" y="36"/>
                  </a:moveTo>
                  <a:lnTo>
                    <a:pt x="30" y="36"/>
                  </a:lnTo>
                  <a:cubicBezTo>
                    <a:pt x="35" y="36"/>
                    <a:pt x="38" y="35"/>
                    <a:pt x="40" y="35"/>
                  </a:cubicBezTo>
                  <a:cubicBezTo>
                    <a:pt x="43" y="34"/>
                    <a:pt x="45" y="32"/>
                    <a:pt x="47" y="30"/>
                  </a:cubicBezTo>
                  <a:cubicBezTo>
                    <a:pt x="48" y="29"/>
                    <a:pt x="49" y="26"/>
                    <a:pt x="49" y="23"/>
                  </a:cubicBezTo>
                  <a:cubicBezTo>
                    <a:pt x="49" y="20"/>
                    <a:pt x="48" y="18"/>
                    <a:pt x="47" y="16"/>
                  </a:cubicBezTo>
                  <a:cubicBezTo>
                    <a:pt x="46" y="14"/>
                    <a:pt x="44" y="12"/>
                    <a:pt x="41" y="11"/>
                  </a:cubicBezTo>
                  <a:cubicBezTo>
                    <a:pt x="39" y="11"/>
                    <a:pt x="35" y="10"/>
                    <a:pt x="28" y="10"/>
                  </a:cubicBezTo>
                  <a:lnTo>
                    <a:pt x="12" y="10"/>
                  </a:lnTo>
                  <a:lnTo>
                    <a:pt x="12" y="36"/>
                  </a:lnTo>
                  <a:close/>
                  <a:moveTo>
                    <a:pt x="12" y="75"/>
                  </a:moveTo>
                  <a:lnTo>
                    <a:pt x="33" y="75"/>
                  </a:lnTo>
                  <a:cubicBezTo>
                    <a:pt x="36" y="75"/>
                    <a:pt x="39" y="74"/>
                    <a:pt x="40" y="74"/>
                  </a:cubicBezTo>
                  <a:cubicBezTo>
                    <a:pt x="43" y="74"/>
                    <a:pt x="45" y="73"/>
                    <a:pt x="47" y="72"/>
                  </a:cubicBezTo>
                  <a:cubicBezTo>
                    <a:pt x="48" y="71"/>
                    <a:pt x="50" y="69"/>
                    <a:pt x="51" y="67"/>
                  </a:cubicBezTo>
                  <a:cubicBezTo>
                    <a:pt x="52" y="65"/>
                    <a:pt x="53" y="63"/>
                    <a:pt x="53" y="60"/>
                  </a:cubicBezTo>
                  <a:cubicBezTo>
                    <a:pt x="53" y="57"/>
                    <a:pt x="52" y="54"/>
                    <a:pt x="50" y="52"/>
                  </a:cubicBezTo>
                  <a:cubicBezTo>
                    <a:pt x="49" y="50"/>
                    <a:pt x="46" y="48"/>
                    <a:pt x="43" y="47"/>
                  </a:cubicBezTo>
                  <a:cubicBezTo>
                    <a:pt x="41" y="46"/>
                    <a:pt x="36" y="46"/>
                    <a:pt x="31" y="46"/>
                  </a:cubicBezTo>
                  <a:lnTo>
                    <a:pt x="12" y="46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1910"/>
            <p:cNvSpPr>
              <a:spLocks/>
            </p:cNvSpPr>
            <p:nvPr/>
          </p:nvSpPr>
          <p:spPr bwMode="auto">
            <a:xfrm>
              <a:off x="3946" y="1434"/>
              <a:ext cx="15" cy="19"/>
            </a:xfrm>
            <a:custGeom>
              <a:avLst/>
              <a:gdLst>
                <a:gd name="T0" fmla="*/ 0 w 66"/>
                <a:gd name="T1" fmla="*/ 84 h 84"/>
                <a:gd name="T2" fmla="*/ 0 w 66"/>
                <a:gd name="T3" fmla="*/ 0 h 84"/>
                <a:gd name="T4" fmla="*/ 11 w 66"/>
                <a:gd name="T5" fmla="*/ 0 h 84"/>
                <a:gd name="T6" fmla="*/ 11 w 66"/>
                <a:gd name="T7" fmla="*/ 34 h 84"/>
                <a:gd name="T8" fmla="*/ 55 w 66"/>
                <a:gd name="T9" fmla="*/ 34 h 84"/>
                <a:gd name="T10" fmla="*/ 55 w 66"/>
                <a:gd name="T11" fmla="*/ 0 h 84"/>
                <a:gd name="T12" fmla="*/ 66 w 66"/>
                <a:gd name="T13" fmla="*/ 0 h 84"/>
                <a:gd name="T14" fmla="*/ 66 w 66"/>
                <a:gd name="T15" fmla="*/ 84 h 84"/>
                <a:gd name="T16" fmla="*/ 55 w 66"/>
                <a:gd name="T17" fmla="*/ 84 h 84"/>
                <a:gd name="T18" fmla="*/ 55 w 66"/>
                <a:gd name="T19" fmla="*/ 44 h 84"/>
                <a:gd name="T20" fmla="*/ 11 w 66"/>
                <a:gd name="T21" fmla="*/ 44 h 84"/>
                <a:gd name="T22" fmla="*/ 11 w 66"/>
                <a:gd name="T23" fmla="*/ 84 h 84"/>
                <a:gd name="T24" fmla="*/ 0 w 66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84">
                  <a:moveTo>
                    <a:pt x="0" y="8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34"/>
                  </a:lnTo>
                  <a:lnTo>
                    <a:pt x="55" y="34"/>
                  </a:lnTo>
                  <a:lnTo>
                    <a:pt x="55" y="0"/>
                  </a:lnTo>
                  <a:lnTo>
                    <a:pt x="66" y="0"/>
                  </a:lnTo>
                  <a:lnTo>
                    <a:pt x="66" y="84"/>
                  </a:lnTo>
                  <a:lnTo>
                    <a:pt x="55" y="84"/>
                  </a:lnTo>
                  <a:lnTo>
                    <a:pt x="55" y="44"/>
                  </a:lnTo>
                  <a:lnTo>
                    <a:pt x="11" y="44"/>
                  </a:lnTo>
                  <a:lnTo>
                    <a:pt x="11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1911"/>
            <p:cNvSpPr>
              <a:spLocks noEditPoints="1"/>
            </p:cNvSpPr>
            <p:nvPr/>
          </p:nvSpPr>
          <p:spPr bwMode="auto">
            <a:xfrm>
              <a:off x="3964" y="1434"/>
              <a:ext cx="19" cy="20"/>
            </a:xfrm>
            <a:custGeom>
              <a:avLst/>
              <a:gdLst>
                <a:gd name="T0" fmla="*/ 0 w 80"/>
                <a:gd name="T1" fmla="*/ 45 h 87"/>
                <a:gd name="T2" fmla="*/ 11 w 80"/>
                <a:gd name="T3" fmla="*/ 12 h 87"/>
                <a:gd name="T4" fmla="*/ 40 w 80"/>
                <a:gd name="T5" fmla="*/ 0 h 87"/>
                <a:gd name="T6" fmla="*/ 61 w 80"/>
                <a:gd name="T7" fmla="*/ 6 h 87"/>
                <a:gd name="T8" fmla="*/ 75 w 80"/>
                <a:gd name="T9" fmla="*/ 21 h 87"/>
                <a:gd name="T10" fmla="*/ 80 w 80"/>
                <a:gd name="T11" fmla="*/ 44 h 87"/>
                <a:gd name="T12" fmla="*/ 75 w 80"/>
                <a:gd name="T13" fmla="*/ 67 h 87"/>
                <a:gd name="T14" fmla="*/ 60 w 80"/>
                <a:gd name="T15" fmla="*/ 82 h 87"/>
                <a:gd name="T16" fmla="*/ 40 w 80"/>
                <a:gd name="T17" fmla="*/ 87 h 87"/>
                <a:gd name="T18" fmla="*/ 19 w 80"/>
                <a:gd name="T19" fmla="*/ 82 h 87"/>
                <a:gd name="T20" fmla="*/ 4 w 80"/>
                <a:gd name="T21" fmla="*/ 66 h 87"/>
                <a:gd name="T22" fmla="*/ 0 w 80"/>
                <a:gd name="T23" fmla="*/ 45 h 87"/>
                <a:gd name="T24" fmla="*/ 11 w 80"/>
                <a:gd name="T25" fmla="*/ 45 h 87"/>
                <a:gd name="T26" fmla="*/ 19 w 80"/>
                <a:gd name="T27" fmla="*/ 69 h 87"/>
                <a:gd name="T28" fmla="*/ 40 w 80"/>
                <a:gd name="T29" fmla="*/ 78 h 87"/>
                <a:gd name="T30" fmla="*/ 61 w 80"/>
                <a:gd name="T31" fmla="*/ 69 h 87"/>
                <a:gd name="T32" fmla="*/ 69 w 80"/>
                <a:gd name="T33" fmla="*/ 44 h 87"/>
                <a:gd name="T34" fmla="*/ 65 w 80"/>
                <a:gd name="T35" fmla="*/ 26 h 87"/>
                <a:gd name="T36" fmla="*/ 55 w 80"/>
                <a:gd name="T37" fmla="*/ 14 h 87"/>
                <a:gd name="T38" fmla="*/ 40 w 80"/>
                <a:gd name="T39" fmla="*/ 10 h 87"/>
                <a:gd name="T40" fmla="*/ 20 w 80"/>
                <a:gd name="T41" fmla="*/ 18 h 87"/>
                <a:gd name="T42" fmla="*/ 11 w 80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87">
                  <a:moveTo>
                    <a:pt x="0" y="45"/>
                  </a:moveTo>
                  <a:cubicBezTo>
                    <a:pt x="0" y="31"/>
                    <a:pt x="3" y="20"/>
                    <a:pt x="11" y="12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8" y="0"/>
                    <a:pt x="55" y="2"/>
                    <a:pt x="61" y="6"/>
                  </a:cubicBezTo>
                  <a:cubicBezTo>
                    <a:pt x="67" y="9"/>
                    <a:pt x="72" y="15"/>
                    <a:pt x="75" y="21"/>
                  </a:cubicBezTo>
                  <a:cubicBezTo>
                    <a:pt x="79" y="28"/>
                    <a:pt x="80" y="35"/>
                    <a:pt x="80" y="44"/>
                  </a:cubicBezTo>
                  <a:cubicBezTo>
                    <a:pt x="80" y="52"/>
                    <a:pt x="79" y="60"/>
                    <a:pt x="75" y="67"/>
                  </a:cubicBezTo>
                  <a:cubicBezTo>
                    <a:pt x="72" y="74"/>
                    <a:pt x="67" y="79"/>
                    <a:pt x="60" y="82"/>
                  </a:cubicBezTo>
                  <a:cubicBezTo>
                    <a:pt x="54" y="86"/>
                    <a:pt x="47" y="87"/>
                    <a:pt x="40" y="87"/>
                  </a:cubicBezTo>
                  <a:cubicBezTo>
                    <a:pt x="32" y="87"/>
                    <a:pt x="25" y="86"/>
                    <a:pt x="19" y="82"/>
                  </a:cubicBezTo>
                  <a:cubicBezTo>
                    <a:pt x="12" y="78"/>
                    <a:pt x="8" y="73"/>
                    <a:pt x="4" y="66"/>
                  </a:cubicBezTo>
                  <a:cubicBezTo>
                    <a:pt x="1" y="59"/>
                    <a:pt x="0" y="52"/>
                    <a:pt x="0" y="45"/>
                  </a:cubicBezTo>
                  <a:close/>
                  <a:moveTo>
                    <a:pt x="11" y="45"/>
                  </a:moveTo>
                  <a:cubicBezTo>
                    <a:pt x="11" y="55"/>
                    <a:pt x="14" y="63"/>
                    <a:pt x="19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8" y="78"/>
                    <a:pt x="55" y="75"/>
                    <a:pt x="61" y="69"/>
                  </a:cubicBezTo>
                  <a:cubicBezTo>
                    <a:pt x="66" y="63"/>
                    <a:pt x="69" y="55"/>
                    <a:pt x="69" y="44"/>
                  </a:cubicBezTo>
                  <a:cubicBezTo>
                    <a:pt x="69" y="37"/>
                    <a:pt x="68" y="31"/>
                    <a:pt x="65" y="26"/>
                  </a:cubicBezTo>
                  <a:cubicBezTo>
                    <a:pt x="63" y="21"/>
                    <a:pt x="60" y="17"/>
                    <a:pt x="55" y="14"/>
                  </a:cubicBezTo>
                  <a:cubicBezTo>
                    <a:pt x="51" y="11"/>
                    <a:pt x="46" y="10"/>
                    <a:pt x="40" y="10"/>
                  </a:cubicBezTo>
                  <a:cubicBezTo>
                    <a:pt x="32" y="10"/>
                    <a:pt x="25" y="12"/>
                    <a:pt x="20" y="18"/>
                  </a:cubicBezTo>
                  <a:cubicBezTo>
                    <a:pt x="14" y="23"/>
                    <a:pt x="11" y="32"/>
                    <a:pt x="11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1912"/>
            <p:cNvSpPr>
              <a:spLocks/>
            </p:cNvSpPr>
            <p:nvPr/>
          </p:nvSpPr>
          <p:spPr bwMode="auto">
            <a:xfrm>
              <a:off x="3985" y="1434"/>
              <a:ext cx="15" cy="20"/>
            </a:xfrm>
            <a:custGeom>
              <a:avLst/>
              <a:gdLst>
                <a:gd name="T0" fmla="*/ 0 w 67"/>
                <a:gd name="T1" fmla="*/ 59 h 87"/>
                <a:gd name="T2" fmla="*/ 10 w 67"/>
                <a:gd name="T3" fmla="*/ 58 h 87"/>
                <a:gd name="T4" fmla="*/ 14 w 67"/>
                <a:gd name="T5" fmla="*/ 68 h 87"/>
                <a:gd name="T6" fmla="*/ 22 w 67"/>
                <a:gd name="T7" fmla="*/ 75 h 87"/>
                <a:gd name="T8" fmla="*/ 35 w 67"/>
                <a:gd name="T9" fmla="*/ 77 h 87"/>
                <a:gd name="T10" fmla="*/ 47 w 67"/>
                <a:gd name="T11" fmla="*/ 76 h 87"/>
                <a:gd name="T12" fmla="*/ 54 w 67"/>
                <a:gd name="T13" fmla="*/ 70 h 87"/>
                <a:gd name="T14" fmla="*/ 56 w 67"/>
                <a:gd name="T15" fmla="*/ 63 h 87"/>
                <a:gd name="T16" fmla="*/ 54 w 67"/>
                <a:gd name="T17" fmla="*/ 56 h 87"/>
                <a:gd name="T18" fmla="*/ 46 w 67"/>
                <a:gd name="T19" fmla="*/ 51 h 87"/>
                <a:gd name="T20" fmla="*/ 31 w 67"/>
                <a:gd name="T21" fmla="*/ 47 h 87"/>
                <a:gd name="T22" fmla="*/ 15 w 67"/>
                <a:gd name="T23" fmla="*/ 42 h 87"/>
                <a:gd name="T24" fmla="*/ 6 w 67"/>
                <a:gd name="T25" fmla="*/ 34 h 87"/>
                <a:gd name="T26" fmla="*/ 3 w 67"/>
                <a:gd name="T27" fmla="*/ 23 h 87"/>
                <a:gd name="T28" fmla="*/ 7 w 67"/>
                <a:gd name="T29" fmla="*/ 11 h 87"/>
                <a:gd name="T30" fmla="*/ 17 w 67"/>
                <a:gd name="T31" fmla="*/ 3 h 87"/>
                <a:gd name="T32" fmla="*/ 33 w 67"/>
                <a:gd name="T33" fmla="*/ 0 h 87"/>
                <a:gd name="T34" fmla="*/ 49 w 67"/>
                <a:gd name="T35" fmla="*/ 3 h 87"/>
                <a:gd name="T36" fmla="*/ 60 w 67"/>
                <a:gd name="T37" fmla="*/ 12 h 87"/>
                <a:gd name="T38" fmla="*/ 64 w 67"/>
                <a:gd name="T39" fmla="*/ 25 h 87"/>
                <a:gd name="T40" fmla="*/ 54 w 67"/>
                <a:gd name="T41" fmla="*/ 26 h 87"/>
                <a:gd name="T42" fmla="*/ 48 w 67"/>
                <a:gd name="T43" fmla="*/ 14 h 87"/>
                <a:gd name="T44" fmla="*/ 33 w 67"/>
                <a:gd name="T45" fmla="*/ 10 h 87"/>
                <a:gd name="T46" fmla="*/ 18 w 67"/>
                <a:gd name="T47" fmla="*/ 14 h 87"/>
                <a:gd name="T48" fmla="*/ 14 w 67"/>
                <a:gd name="T49" fmla="*/ 23 h 87"/>
                <a:gd name="T50" fmla="*/ 17 w 67"/>
                <a:gd name="T51" fmla="*/ 30 h 87"/>
                <a:gd name="T52" fmla="*/ 34 w 67"/>
                <a:gd name="T53" fmla="*/ 36 h 87"/>
                <a:gd name="T54" fmla="*/ 53 w 67"/>
                <a:gd name="T55" fmla="*/ 42 h 87"/>
                <a:gd name="T56" fmla="*/ 63 w 67"/>
                <a:gd name="T57" fmla="*/ 50 h 87"/>
                <a:gd name="T58" fmla="*/ 67 w 67"/>
                <a:gd name="T59" fmla="*/ 62 h 87"/>
                <a:gd name="T60" fmla="*/ 63 w 67"/>
                <a:gd name="T61" fmla="*/ 75 h 87"/>
                <a:gd name="T62" fmla="*/ 52 w 67"/>
                <a:gd name="T63" fmla="*/ 84 h 87"/>
                <a:gd name="T64" fmla="*/ 36 w 67"/>
                <a:gd name="T65" fmla="*/ 87 h 87"/>
                <a:gd name="T66" fmla="*/ 17 w 67"/>
                <a:gd name="T67" fmla="*/ 84 h 87"/>
                <a:gd name="T68" fmla="*/ 4 w 67"/>
                <a:gd name="T69" fmla="*/ 74 h 87"/>
                <a:gd name="T70" fmla="*/ 0 w 67"/>
                <a:gd name="T71" fmla="*/ 5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87">
                  <a:moveTo>
                    <a:pt x="0" y="59"/>
                  </a:moveTo>
                  <a:lnTo>
                    <a:pt x="10" y="58"/>
                  </a:lnTo>
                  <a:cubicBezTo>
                    <a:pt x="11" y="62"/>
                    <a:pt x="12" y="66"/>
                    <a:pt x="14" y="68"/>
                  </a:cubicBezTo>
                  <a:cubicBezTo>
                    <a:pt x="16" y="71"/>
                    <a:pt x="18" y="73"/>
                    <a:pt x="22" y="75"/>
                  </a:cubicBezTo>
                  <a:cubicBezTo>
                    <a:pt x="26" y="77"/>
                    <a:pt x="30" y="77"/>
                    <a:pt x="35" y="77"/>
                  </a:cubicBezTo>
                  <a:cubicBezTo>
                    <a:pt x="39" y="77"/>
                    <a:pt x="43" y="77"/>
                    <a:pt x="47" y="76"/>
                  </a:cubicBezTo>
                  <a:cubicBezTo>
                    <a:pt x="50" y="74"/>
                    <a:pt x="52" y="73"/>
                    <a:pt x="54" y="70"/>
                  </a:cubicBezTo>
                  <a:cubicBezTo>
                    <a:pt x="55" y="68"/>
                    <a:pt x="56" y="66"/>
                    <a:pt x="56" y="63"/>
                  </a:cubicBezTo>
                  <a:cubicBezTo>
                    <a:pt x="56" y="60"/>
                    <a:pt x="55" y="58"/>
                    <a:pt x="54" y="56"/>
                  </a:cubicBezTo>
                  <a:cubicBezTo>
                    <a:pt x="52" y="54"/>
                    <a:pt x="50" y="53"/>
                    <a:pt x="46" y="51"/>
                  </a:cubicBezTo>
                  <a:cubicBezTo>
                    <a:pt x="44" y="50"/>
                    <a:pt x="39" y="49"/>
                    <a:pt x="31" y="47"/>
                  </a:cubicBezTo>
                  <a:cubicBezTo>
                    <a:pt x="24" y="45"/>
                    <a:pt x="18" y="43"/>
                    <a:pt x="15" y="42"/>
                  </a:cubicBezTo>
                  <a:cubicBezTo>
                    <a:pt x="11" y="40"/>
                    <a:pt x="8" y="37"/>
                    <a:pt x="6" y="34"/>
                  </a:cubicBezTo>
                  <a:cubicBezTo>
                    <a:pt x="4" y="31"/>
                    <a:pt x="3" y="27"/>
                    <a:pt x="3" y="23"/>
                  </a:cubicBezTo>
                  <a:cubicBezTo>
                    <a:pt x="3" y="19"/>
                    <a:pt x="4" y="15"/>
                    <a:pt x="7" y="11"/>
                  </a:cubicBezTo>
                  <a:cubicBezTo>
                    <a:pt x="9" y="8"/>
                    <a:pt x="13" y="5"/>
                    <a:pt x="17" y="3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9" y="0"/>
                    <a:pt x="44" y="1"/>
                    <a:pt x="49" y="3"/>
                  </a:cubicBezTo>
                  <a:cubicBezTo>
                    <a:pt x="54" y="5"/>
                    <a:pt x="58" y="8"/>
                    <a:pt x="60" y="12"/>
                  </a:cubicBezTo>
                  <a:cubicBezTo>
                    <a:pt x="63" y="16"/>
                    <a:pt x="64" y="20"/>
                    <a:pt x="64" y="25"/>
                  </a:cubicBezTo>
                  <a:lnTo>
                    <a:pt x="54" y="26"/>
                  </a:lnTo>
                  <a:cubicBezTo>
                    <a:pt x="53" y="21"/>
                    <a:pt x="51" y="17"/>
                    <a:pt x="48" y="14"/>
                  </a:cubicBezTo>
                  <a:cubicBezTo>
                    <a:pt x="45" y="11"/>
                    <a:pt x="40" y="10"/>
                    <a:pt x="33" y="10"/>
                  </a:cubicBezTo>
                  <a:cubicBezTo>
                    <a:pt x="26" y="10"/>
                    <a:pt x="21" y="11"/>
                    <a:pt x="18" y="14"/>
                  </a:cubicBezTo>
                  <a:cubicBezTo>
                    <a:pt x="15" y="16"/>
                    <a:pt x="14" y="19"/>
                    <a:pt x="14" y="23"/>
                  </a:cubicBezTo>
                  <a:cubicBezTo>
                    <a:pt x="14" y="26"/>
                    <a:pt x="15" y="28"/>
                    <a:pt x="17" y="30"/>
                  </a:cubicBezTo>
                  <a:cubicBezTo>
                    <a:pt x="19" y="32"/>
                    <a:pt x="25" y="34"/>
                    <a:pt x="34" y="36"/>
                  </a:cubicBezTo>
                  <a:cubicBezTo>
                    <a:pt x="43" y="38"/>
                    <a:pt x="49" y="40"/>
                    <a:pt x="53" y="42"/>
                  </a:cubicBezTo>
                  <a:cubicBezTo>
                    <a:pt x="57" y="44"/>
                    <a:pt x="61" y="47"/>
                    <a:pt x="63" y="50"/>
                  </a:cubicBezTo>
                  <a:cubicBezTo>
                    <a:pt x="66" y="54"/>
                    <a:pt x="67" y="58"/>
                    <a:pt x="67" y="62"/>
                  </a:cubicBezTo>
                  <a:cubicBezTo>
                    <a:pt x="67" y="67"/>
                    <a:pt x="66" y="71"/>
                    <a:pt x="63" y="75"/>
                  </a:cubicBezTo>
                  <a:cubicBezTo>
                    <a:pt x="61" y="79"/>
                    <a:pt x="57" y="82"/>
                    <a:pt x="52" y="84"/>
                  </a:cubicBezTo>
                  <a:cubicBezTo>
                    <a:pt x="47" y="86"/>
                    <a:pt x="42" y="87"/>
                    <a:pt x="36" y="87"/>
                  </a:cubicBezTo>
                  <a:cubicBezTo>
                    <a:pt x="28" y="87"/>
                    <a:pt x="22" y="86"/>
                    <a:pt x="17" y="84"/>
                  </a:cubicBezTo>
                  <a:cubicBezTo>
                    <a:pt x="11" y="82"/>
                    <a:pt x="7" y="79"/>
                    <a:pt x="4" y="74"/>
                  </a:cubicBezTo>
                  <a:cubicBezTo>
                    <a:pt x="1" y="70"/>
                    <a:pt x="0" y="65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1913"/>
            <p:cNvSpPr>
              <a:spLocks/>
            </p:cNvSpPr>
            <p:nvPr/>
          </p:nvSpPr>
          <p:spPr bwMode="auto">
            <a:xfrm>
              <a:off x="4002" y="1434"/>
              <a:ext cx="16" cy="19"/>
            </a:xfrm>
            <a:custGeom>
              <a:avLst/>
              <a:gdLst>
                <a:gd name="T0" fmla="*/ 28 w 67"/>
                <a:gd name="T1" fmla="*/ 84 h 84"/>
                <a:gd name="T2" fmla="*/ 28 w 67"/>
                <a:gd name="T3" fmla="*/ 10 h 84"/>
                <a:gd name="T4" fmla="*/ 0 w 67"/>
                <a:gd name="T5" fmla="*/ 10 h 84"/>
                <a:gd name="T6" fmla="*/ 0 w 67"/>
                <a:gd name="T7" fmla="*/ 0 h 84"/>
                <a:gd name="T8" fmla="*/ 67 w 67"/>
                <a:gd name="T9" fmla="*/ 0 h 84"/>
                <a:gd name="T10" fmla="*/ 67 w 67"/>
                <a:gd name="T11" fmla="*/ 10 h 84"/>
                <a:gd name="T12" fmla="*/ 39 w 67"/>
                <a:gd name="T13" fmla="*/ 10 h 84"/>
                <a:gd name="T14" fmla="*/ 39 w 67"/>
                <a:gd name="T15" fmla="*/ 84 h 84"/>
                <a:gd name="T16" fmla="*/ 28 w 67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4">
                  <a:moveTo>
                    <a:pt x="28" y="84"/>
                  </a:move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0"/>
                  </a:lnTo>
                  <a:lnTo>
                    <a:pt x="39" y="10"/>
                  </a:lnTo>
                  <a:lnTo>
                    <a:pt x="39" y="84"/>
                  </a:lnTo>
                  <a:lnTo>
                    <a:pt x="28" y="8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1914"/>
            <p:cNvSpPr>
              <a:spLocks/>
            </p:cNvSpPr>
            <p:nvPr/>
          </p:nvSpPr>
          <p:spPr bwMode="auto">
            <a:xfrm>
              <a:off x="2791" y="2456"/>
              <a:ext cx="16" cy="20"/>
            </a:xfrm>
            <a:custGeom>
              <a:avLst/>
              <a:gdLst>
                <a:gd name="T0" fmla="*/ 0 w 67"/>
                <a:gd name="T1" fmla="*/ 59 h 87"/>
                <a:gd name="T2" fmla="*/ 11 w 67"/>
                <a:gd name="T3" fmla="*/ 58 h 87"/>
                <a:gd name="T4" fmla="*/ 14 w 67"/>
                <a:gd name="T5" fmla="*/ 68 h 87"/>
                <a:gd name="T6" fmla="*/ 23 w 67"/>
                <a:gd name="T7" fmla="*/ 75 h 87"/>
                <a:gd name="T8" fmla="*/ 36 w 67"/>
                <a:gd name="T9" fmla="*/ 77 h 87"/>
                <a:gd name="T10" fmla="*/ 47 w 67"/>
                <a:gd name="T11" fmla="*/ 75 h 87"/>
                <a:gd name="T12" fmla="*/ 54 w 67"/>
                <a:gd name="T13" fmla="*/ 70 h 87"/>
                <a:gd name="T14" fmla="*/ 56 w 67"/>
                <a:gd name="T15" fmla="*/ 63 h 87"/>
                <a:gd name="T16" fmla="*/ 54 w 67"/>
                <a:gd name="T17" fmla="*/ 56 h 87"/>
                <a:gd name="T18" fmla="*/ 47 w 67"/>
                <a:gd name="T19" fmla="*/ 51 h 87"/>
                <a:gd name="T20" fmla="*/ 32 w 67"/>
                <a:gd name="T21" fmla="*/ 47 h 87"/>
                <a:gd name="T22" fmla="*/ 15 w 67"/>
                <a:gd name="T23" fmla="*/ 42 h 87"/>
                <a:gd name="T24" fmla="*/ 6 w 67"/>
                <a:gd name="T25" fmla="*/ 34 h 87"/>
                <a:gd name="T26" fmla="*/ 3 w 67"/>
                <a:gd name="T27" fmla="*/ 23 h 87"/>
                <a:gd name="T28" fmla="*/ 7 w 67"/>
                <a:gd name="T29" fmla="*/ 11 h 87"/>
                <a:gd name="T30" fmla="*/ 18 w 67"/>
                <a:gd name="T31" fmla="*/ 3 h 87"/>
                <a:gd name="T32" fmla="*/ 33 w 67"/>
                <a:gd name="T33" fmla="*/ 0 h 87"/>
                <a:gd name="T34" fmla="*/ 50 w 67"/>
                <a:gd name="T35" fmla="*/ 3 h 87"/>
                <a:gd name="T36" fmla="*/ 61 w 67"/>
                <a:gd name="T37" fmla="*/ 12 h 87"/>
                <a:gd name="T38" fmla="*/ 65 w 67"/>
                <a:gd name="T39" fmla="*/ 25 h 87"/>
                <a:gd name="T40" fmla="*/ 54 w 67"/>
                <a:gd name="T41" fmla="*/ 26 h 87"/>
                <a:gd name="T42" fmla="*/ 48 w 67"/>
                <a:gd name="T43" fmla="*/ 14 h 87"/>
                <a:gd name="T44" fmla="*/ 33 w 67"/>
                <a:gd name="T45" fmla="*/ 10 h 87"/>
                <a:gd name="T46" fmla="*/ 19 w 67"/>
                <a:gd name="T47" fmla="*/ 14 h 87"/>
                <a:gd name="T48" fmla="*/ 14 w 67"/>
                <a:gd name="T49" fmla="*/ 23 h 87"/>
                <a:gd name="T50" fmla="*/ 17 w 67"/>
                <a:gd name="T51" fmla="*/ 30 h 87"/>
                <a:gd name="T52" fmla="*/ 34 w 67"/>
                <a:gd name="T53" fmla="*/ 36 h 87"/>
                <a:gd name="T54" fmla="*/ 53 w 67"/>
                <a:gd name="T55" fmla="*/ 42 h 87"/>
                <a:gd name="T56" fmla="*/ 64 w 67"/>
                <a:gd name="T57" fmla="*/ 50 h 87"/>
                <a:gd name="T58" fmla="*/ 67 w 67"/>
                <a:gd name="T59" fmla="*/ 62 h 87"/>
                <a:gd name="T60" fmla="*/ 63 w 67"/>
                <a:gd name="T61" fmla="*/ 75 h 87"/>
                <a:gd name="T62" fmla="*/ 52 w 67"/>
                <a:gd name="T63" fmla="*/ 84 h 87"/>
                <a:gd name="T64" fmla="*/ 36 w 67"/>
                <a:gd name="T65" fmla="*/ 87 h 87"/>
                <a:gd name="T66" fmla="*/ 17 w 67"/>
                <a:gd name="T67" fmla="*/ 84 h 87"/>
                <a:gd name="T68" fmla="*/ 5 w 67"/>
                <a:gd name="T69" fmla="*/ 74 h 87"/>
                <a:gd name="T70" fmla="*/ 0 w 67"/>
                <a:gd name="T71" fmla="*/ 5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87">
                  <a:moveTo>
                    <a:pt x="0" y="59"/>
                  </a:moveTo>
                  <a:lnTo>
                    <a:pt x="11" y="58"/>
                  </a:lnTo>
                  <a:cubicBezTo>
                    <a:pt x="11" y="62"/>
                    <a:pt x="12" y="66"/>
                    <a:pt x="14" y="68"/>
                  </a:cubicBezTo>
                  <a:cubicBezTo>
                    <a:pt x="16" y="71"/>
                    <a:pt x="19" y="73"/>
                    <a:pt x="23" y="75"/>
                  </a:cubicBezTo>
                  <a:cubicBezTo>
                    <a:pt x="26" y="77"/>
                    <a:pt x="31" y="77"/>
                    <a:pt x="36" y="77"/>
                  </a:cubicBezTo>
                  <a:cubicBezTo>
                    <a:pt x="40" y="77"/>
                    <a:pt x="44" y="77"/>
                    <a:pt x="47" y="75"/>
                  </a:cubicBezTo>
                  <a:cubicBezTo>
                    <a:pt x="50" y="74"/>
                    <a:pt x="53" y="72"/>
                    <a:pt x="54" y="70"/>
                  </a:cubicBezTo>
                  <a:cubicBezTo>
                    <a:pt x="56" y="68"/>
                    <a:pt x="56" y="66"/>
                    <a:pt x="56" y="63"/>
                  </a:cubicBezTo>
                  <a:cubicBezTo>
                    <a:pt x="56" y="60"/>
                    <a:pt x="56" y="58"/>
                    <a:pt x="54" y="56"/>
                  </a:cubicBezTo>
                  <a:cubicBezTo>
                    <a:pt x="53" y="54"/>
                    <a:pt x="50" y="52"/>
                    <a:pt x="47" y="51"/>
                  </a:cubicBezTo>
                  <a:cubicBezTo>
                    <a:pt x="44" y="50"/>
                    <a:pt x="39" y="49"/>
                    <a:pt x="32" y="47"/>
                  </a:cubicBezTo>
                  <a:cubicBezTo>
                    <a:pt x="24" y="45"/>
                    <a:pt x="18" y="43"/>
                    <a:pt x="15" y="42"/>
                  </a:cubicBezTo>
                  <a:cubicBezTo>
                    <a:pt x="11" y="40"/>
                    <a:pt x="8" y="37"/>
                    <a:pt x="6" y="34"/>
                  </a:cubicBezTo>
                  <a:cubicBezTo>
                    <a:pt x="4" y="31"/>
                    <a:pt x="3" y="27"/>
                    <a:pt x="3" y="23"/>
                  </a:cubicBezTo>
                  <a:cubicBezTo>
                    <a:pt x="3" y="19"/>
                    <a:pt x="5" y="15"/>
                    <a:pt x="7" y="11"/>
                  </a:cubicBezTo>
                  <a:cubicBezTo>
                    <a:pt x="9" y="8"/>
                    <a:pt x="13" y="5"/>
                    <a:pt x="18" y="3"/>
                  </a:cubicBezTo>
                  <a:cubicBezTo>
                    <a:pt x="22" y="1"/>
                    <a:pt x="27" y="0"/>
                    <a:pt x="33" y="0"/>
                  </a:cubicBezTo>
                  <a:cubicBezTo>
                    <a:pt x="39" y="0"/>
                    <a:pt x="45" y="1"/>
                    <a:pt x="50" y="3"/>
                  </a:cubicBezTo>
                  <a:cubicBezTo>
                    <a:pt x="54" y="5"/>
                    <a:pt x="58" y="8"/>
                    <a:pt x="61" y="12"/>
                  </a:cubicBezTo>
                  <a:cubicBezTo>
                    <a:pt x="63" y="16"/>
                    <a:pt x="65" y="20"/>
                    <a:pt x="65" y="25"/>
                  </a:cubicBezTo>
                  <a:lnTo>
                    <a:pt x="54" y="26"/>
                  </a:lnTo>
                  <a:cubicBezTo>
                    <a:pt x="53" y="21"/>
                    <a:pt x="51" y="17"/>
                    <a:pt x="48" y="14"/>
                  </a:cubicBezTo>
                  <a:cubicBezTo>
                    <a:pt x="45" y="11"/>
                    <a:pt x="40" y="10"/>
                    <a:pt x="33" y="10"/>
                  </a:cubicBezTo>
                  <a:cubicBezTo>
                    <a:pt x="27" y="10"/>
                    <a:pt x="22" y="11"/>
                    <a:pt x="19" y="14"/>
                  </a:cubicBezTo>
                  <a:cubicBezTo>
                    <a:pt x="16" y="16"/>
                    <a:pt x="14" y="19"/>
                    <a:pt x="14" y="23"/>
                  </a:cubicBezTo>
                  <a:cubicBezTo>
                    <a:pt x="14" y="26"/>
                    <a:pt x="15" y="28"/>
                    <a:pt x="17" y="30"/>
                  </a:cubicBezTo>
                  <a:cubicBezTo>
                    <a:pt x="19" y="32"/>
                    <a:pt x="25" y="34"/>
                    <a:pt x="34" y="36"/>
                  </a:cubicBezTo>
                  <a:cubicBezTo>
                    <a:pt x="43" y="38"/>
                    <a:pt x="49" y="40"/>
                    <a:pt x="53" y="42"/>
                  </a:cubicBezTo>
                  <a:cubicBezTo>
                    <a:pt x="58" y="44"/>
                    <a:pt x="61" y="47"/>
                    <a:pt x="64" y="50"/>
                  </a:cubicBezTo>
                  <a:cubicBezTo>
                    <a:pt x="66" y="54"/>
                    <a:pt x="67" y="58"/>
                    <a:pt x="67" y="62"/>
                  </a:cubicBezTo>
                  <a:cubicBezTo>
                    <a:pt x="67" y="67"/>
                    <a:pt x="66" y="71"/>
                    <a:pt x="63" y="75"/>
                  </a:cubicBezTo>
                  <a:cubicBezTo>
                    <a:pt x="61" y="79"/>
                    <a:pt x="57" y="82"/>
                    <a:pt x="52" y="84"/>
                  </a:cubicBezTo>
                  <a:cubicBezTo>
                    <a:pt x="47" y="86"/>
                    <a:pt x="42" y="87"/>
                    <a:pt x="36" y="87"/>
                  </a:cubicBezTo>
                  <a:cubicBezTo>
                    <a:pt x="28" y="87"/>
                    <a:pt x="22" y="86"/>
                    <a:pt x="17" y="84"/>
                  </a:cubicBezTo>
                  <a:cubicBezTo>
                    <a:pt x="12" y="82"/>
                    <a:pt x="8" y="78"/>
                    <a:pt x="5" y="74"/>
                  </a:cubicBezTo>
                  <a:cubicBezTo>
                    <a:pt x="2" y="70"/>
                    <a:pt x="0" y="64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1915"/>
            <p:cNvSpPr>
              <a:spLocks noEditPoints="1"/>
            </p:cNvSpPr>
            <p:nvPr/>
          </p:nvSpPr>
          <p:spPr bwMode="auto">
            <a:xfrm>
              <a:off x="2810" y="2457"/>
              <a:ext cx="16" cy="19"/>
            </a:xfrm>
            <a:custGeom>
              <a:avLst/>
              <a:gdLst>
                <a:gd name="T0" fmla="*/ 0 w 69"/>
                <a:gd name="T1" fmla="*/ 84 h 84"/>
                <a:gd name="T2" fmla="*/ 0 w 69"/>
                <a:gd name="T3" fmla="*/ 0 h 84"/>
                <a:gd name="T4" fmla="*/ 29 w 69"/>
                <a:gd name="T5" fmla="*/ 0 h 84"/>
                <a:gd name="T6" fmla="*/ 44 w 69"/>
                <a:gd name="T7" fmla="*/ 1 h 84"/>
                <a:gd name="T8" fmla="*/ 56 w 69"/>
                <a:gd name="T9" fmla="*/ 7 h 84"/>
                <a:gd name="T10" fmla="*/ 66 w 69"/>
                <a:gd name="T11" fmla="*/ 21 h 84"/>
                <a:gd name="T12" fmla="*/ 69 w 69"/>
                <a:gd name="T13" fmla="*/ 41 h 84"/>
                <a:gd name="T14" fmla="*/ 67 w 69"/>
                <a:gd name="T15" fmla="*/ 58 h 84"/>
                <a:gd name="T16" fmla="*/ 61 w 69"/>
                <a:gd name="T17" fmla="*/ 71 h 84"/>
                <a:gd name="T18" fmla="*/ 54 w 69"/>
                <a:gd name="T19" fmla="*/ 78 h 84"/>
                <a:gd name="T20" fmla="*/ 44 w 69"/>
                <a:gd name="T21" fmla="*/ 83 h 84"/>
                <a:gd name="T22" fmla="*/ 30 w 69"/>
                <a:gd name="T23" fmla="*/ 84 h 84"/>
                <a:gd name="T24" fmla="*/ 0 w 69"/>
                <a:gd name="T25" fmla="*/ 84 h 84"/>
                <a:gd name="T26" fmla="*/ 11 w 69"/>
                <a:gd name="T27" fmla="*/ 74 h 84"/>
                <a:gd name="T28" fmla="*/ 29 w 69"/>
                <a:gd name="T29" fmla="*/ 74 h 84"/>
                <a:gd name="T30" fmla="*/ 42 w 69"/>
                <a:gd name="T31" fmla="*/ 72 h 84"/>
                <a:gd name="T32" fmla="*/ 49 w 69"/>
                <a:gd name="T33" fmla="*/ 68 h 84"/>
                <a:gd name="T34" fmla="*/ 56 w 69"/>
                <a:gd name="T35" fmla="*/ 57 h 84"/>
                <a:gd name="T36" fmla="*/ 58 w 69"/>
                <a:gd name="T37" fmla="*/ 41 h 84"/>
                <a:gd name="T38" fmla="*/ 54 w 69"/>
                <a:gd name="T39" fmla="*/ 21 h 84"/>
                <a:gd name="T40" fmla="*/ 43 w 69"/>
                <a:gd name="T41" fmla="*/ 11 h 84"/>
                <a:gd name="T42" fmla="*/ 28 w 69"/>
                <a:gd name="T43" fmla="*/ 10 h 84"/>
                <a:gd name="T44" fmla="*/ 11 w 69"/>
                <a:gd name="T45" fmla="*/ 10 h 84"/>
                <a:gd name="T46" fmla="*/ 11 w 69"/>
                <a:gd name="T47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84">
                  <a:moveTo>
                    <a:pt x="0" y="84"/>
                  </a:moveTo>
                  <a:lnTo>
                    <a:pt x="0" y="0"/>
                  </a:lnTo>
                  <a:lnTo>
                    <a:pt x="29" y="0"/>
                  </a:lnTo>
                  <a:cubicBezTo>
                    <a:pt x="35" y="0"/>
                    <a:pt x="40" y="0"/>
                    <a:pt x="44" y="1"/>
                  </a:cubicBezTo>
                  <a:cubicBezTo>
                    <a:pt x="49" y="2"/>
                    <a:pt x="53" y="4"/>
                    <a:pt x="56" y="7"/>
                  </a:cubicBezTo>
                  <a:cubicBezTo>
                    <a:pt x="61" y="11"/>
                    <a:pt x="64" y="15"/>
                    <a:pt x="66" y="21"/>
                  </a:cubicBezTo>
                  <a:cubicBezTo>
                    <a:pt x="68" y="27"/>
                    <a:pt x="69" y="34"/>
                    <a:pt x="69" y="41"/>
                  </a:cubicBezTo>
                  <a:cubicBezTo>
                    <a:pt x="69" y="48"/>
                    <a:pt x="69" y="53"/>
                    <a:pt x="67" y="58"/>
                  </a:cubicBezTo>
                  <a:cubicBezTo>
                    <a:pt x="66" y="63"/>
                    <a:pt x="64" y="67"/>
                    <a:pt x="61" y="71"/>
                  </a:cubicBezTo>
                  <a:cubicBezTo>
                    <a:pt x="59" y="74"/>
                    <a:pt x="56" y="76"/>
                    <a:pt x="54" y="78"/>
                  </a:cubicBezTo>
                  <a:cubicBezTo>
                    <a:pt x="51" y="80"/>
                    <a:pt x="48" y="82"/>
                    <a:pt x="44" y="83"/>
                  </a:cubicBezTo>
                  <a:cubicBezTo>
                    <a:pt x="40" y="83"/>
                    <a:pt x="35" y="84"/>
                    <a:pt x="30" y="84"/>
                  </a:cubicBezTo>
                  <a:lnTo>
                    <a:pt x="0" y="84"/>
                  </a:lnTo>
                  <a:close/>
                  <a:moveTo>
                    <a:pt x="11" y="74"/>
                  </a:moveTo>
                  <a:lnTo>
                    <a:pt x="29" y="74"/>
                  </a:lnTo>
                  <a:cubicBezTo>
                    <a:pt x="34" y="74"/>
                    <a:pt x="39" y="73"/>
                    <a:pt x="42" y="72"/>
                  </a:cubicBezTo>
                  <a:cubicBezTo>
                    <a:pt x="45" y="71"/>
                    <a:pt x="48" y="70"/>
                    <a:pt x="49" y="68"/>
                  </a:cubicBezTo>
                  <a:cubicBezTo>
                    <a:pt x="52" y="65"/>
                    <a:pt x="54" y="62"/>
                    <a:pt x="56" y="57"/>
                  </a:cubicBezTo>
                  <a:cubicBezTo>
                    <a:pt x="57" y="53"/>
                    <a:pt x="58" y="48"/>
                    <a:pt x="58" y="41"/>
                  </a:cubicBezTo>
                  <a:cubicBezTo>
                    <a:pt x="58" y="32"/>
                    <a:pt x="56" y="26"/>
                    <a:pt x="54" y="21"/>
                  </a:cubicBezTo>
                  <a:cubicBezTo>
                    <a:pt x="51" y="16"/>
                    <a:pt x="47" y="13"/>
                    <a:pt x="43" y="11"/>
                  </a:cubicBezTo>
                  <a:cubicBezTo>
                    <a:pt x="40" y="10"/>
                    <a:pt x="35" y="10"/>
                    <a:pt x="28" y="10"/>
                  </a:cubicBezTo>
                  <a:lnTo>
                    <a:pt x="11" y="10"/>
                  </a:lnTo>
                  <a:lnTo>
                    <a:pt x="11" y="7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Rectangle 1916"/>
            <p:cNvSpPr>
              <a:spLocks noChangeArrowheads="1"/>
            </p:cNvSpPr>
            <p:nvPr/>
          </p:nvSpPr>
          <p:spPr bwMode="auto">
            <a:xfrm>
              <a:off x="2830" y="2457"/>
              <a:ext cx="3" cy="1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1917"/>
            <p:cNvSpPr>
              <a:spLocks noEditPoints="1"/>
            </p:cNvSpPr>
            <p:nvPr/>
          </p:nvSpPr>
          <p:spPr bwMode="auto">
            <a:xfrm>
              <a:off x="2836" y="2456"/>
              <a:ext cx="19" cy="20"/>
            </a:xfrm>
            <a:custGeom>
              <a:avLst/>
              <a:gdLst>
                <a:gd name="T0" fmla="*/ 0 w 81"/>
                <a:gd name="T1" fmla="*/ 45 h 87"/>
                <a:gd name="T2" fmla="*/ 11 w 81"/>
                <a:gd name="T3" fmla="*/ 12 h 87"/>
                <a:gd name="T4" fmla="*/ 40 w 81"/>
                <a:gd name="T5" fmla="*/ 0 h 87"/>
                <a:gd name="T6" fmla="*/ 62 w 81"/>
                <a:gd name="T7" fmla="*/ 6 h 87"/>
                <a:gd name="T8" fmla="*/ 76 w 81"/>
                <a:gd name="T9" fmla="*/ 21 h 87"/>
                <a:gd name="T10" fmla="*/ 81 w 81"/>
                <a:gd name="T11" fmla="*/ 44 h 87"/>
                <a:gd name="T12" fmla="*/ 76 w 81"/>
                <a:gd name="T13" fmla="*/ 67 h 87"/>
                <a:gd name="T14" fmla="*/ 61 w 81"/>
                <a:gd name="T15" fmla="*/ 82 h 87"/>
                <a:gd name="T16" fmla="*/ 40 w 81"/>
                <a:gd name="T17" fmla="*/ 87 h 87"/>
                <a:gd name="T18" fmla="*/ 19 w 81"/>
                <a:gd name="T19" fmla="*/ 82 h 87"/>
                <a:gd name="T20" fmla="*/ 5 w 81"/>
                <a:gd name="T21" fmla="*/ 66 h 87"/>
                <a:gd name="T22" fmla="*/ 0 w 81"/>
                <a:gd name="T23" fmla="*/ 45 h 87"/>
                <a:gd name="T24" fmla="*/ 12 w 81"/>
                <a:gd name="T25" fmla="*/ 45 h 87"/>
                <a:gd name="T26" fmla="*/ 20 w 81"/>
                <a:gd name="T27" fmla="*/ 69 h 87"/>
                <a:gd name="T28" fmla="*/ 40 w 81"/>
                <a:gd name="T29" fmla="*/ 78 h 87"/>
                <a:gd name="T30" fmla="*/ 61 w 81"/>
                <a:gd name="T31" fmla="*/ 69 h 87"/>
                <a:gd name="T32" fmla="*/ 69 w 81"/>
                <a:gd name="T33" fmla="*/ 44 h 87"/>
                <a:gd name="T34" fmla="*/ 66 w 81"/>
                <a:gd name="T35" fmla="*/ 26 h 87"/>
                <a:gd name="T36" fmla="*/ 56 w 81"/>
                <a:gd name="T37" fmla="*/ 14 h 87"/>
                <a:gd name="T38" fmla="*/ 41 w 81"/>
                <a:gd name="T39" fmla="*/ 10 h 87"/>
                <a:gd name="T40" fmla="*/ 20 w 81"/>
                <a:gd name="T41" fmla="*/ 18 h 87"/>
                <a:gd name="T42" fmla="*/ 12 w 81"/>
                <a:gd name="T4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87">
                  <a:moveTo>
                    <a:pt x="0" y="45"/>
                  </a:move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0" y="0"/>
                  </a:cubicBezTo>
                  <a:cubicBezTo>
                    <a:pt x="48" y="0"/>
                    <a:pt x="55" y="2"/>
                    <a:pt x="62" y="6"/>
                  </a:cubicBezTo>
                  <a:cubicBezTo>
                    <a:pt x="68" y="9"/>
                    <a:pt x="73" y="15"/>
                    <a:pt x="76" y="21"/>
                  </a:cubicBezTo>
                  <a:cubicBezTo>
                    <a:pt x="79" y="28"/>
                    <a:pt x="81" y="35"/>
                    <a:pt x="81" y="44"/>
                  </a:cubicBezTo>
                  <a:cubicBezTo>
                    <a:pt x="81" y="52"/>
                    <a:pt x="79" y="60"/>
                    <a:pt x="76" y="67"/>
                  </a:cubicBezTo>
                  <a:cubicBezTo>
                    <a:pt x="72" y="74"/>
                    <a:pt x="67" y="79"/>
                    <a:pt x="61" y="82"/>
                  </a:cubicBezTo>
                  <a:cubicBezTo>
                    <a:pt x="55" y="86"/>
                    <a:pt x="48" y="87"/>
                    <a:pt x="40" y="87"/>
                  </a:cubicBezTo>
                  <a:cubicBezTo>
                    <a:pt x="32" y="87"/>
                    <a:pt x="25" y="85"/>
                    <a:pt x="19" y="82"/>
                  </a:cubicBezTo>
                  <a:cubicBezTo>
                    <a:pt x="13" y="78"/>
                    <a:pt x="8" y="73"/>
                    <a:pt x="5" y="66"/>
                  </a:cubicBezTo>
                  <a:cubicBezTo>
                    <a:pt x="2" y="59"/>
                    <a:pt x="0" y="52"/>
                    <a:pt x="0" y="45"/>
                  </a:cubicBezTo>
                  <a:close/>
                  <a:moveTo>
                    <a:pt x="12" y="45"/>
                  </a:moveTo>
                  <a:cubicBezTo>
                    <a:pt x="12" y="55"/>
                    <a:pt x="14" y="63"/>
                    <a:pt x="20" y="69"/>
                  </a:cubicBezTo>
                  <a:cubicBezTo>
                    <a:pt x="25" y="75"/>
                    <a:pt x="32" y="78"/>
                    <a:pt x="40" y="78"/>
                  </a:cubicBezTo>
                  <a:cubicBezTo>
                    <a:pt x="49" y="78"/>
                    <a:pt x="56" y="75"/>
                    <a:pt x="61" y="69"/>
                  </a:cubicBezTo>
                  <a:cubicBezTo>
                    <a:pt x="67" y="63"/>
                    <a:pt x="69" y="55"/>
                    <a:pt x="69" y="44"/>
                  </a:cubicBezTo>
                  <a:cubicBezTo>
                    <a:pt x="69" y="37"/>
                    <a:pt x="68" y="31"/>
                    <a:pt x="66" y="26"/>
                  </a:cubicBezTo>
                  <a:cubicBezTo>
                    <a:pt x="63" y="21"/>
                    <a:pt x="60" y="17"/>
                    <a:pt x="56" y="14"/>
                  </a:cubicBezTo>
                  <a:cubicBezTo>
                    <a:pt x="51" y="11"/>
                    <a:pt x="46" y="10"/>
                    <a:pt x="41" y="10"/>
                  </a:cubicBezTo>
                  <a:cubicBezTo>
                    <a:pt x="33" y="10"/>
                    <a:pt x="26" y="12"/>
                    <a:pt x="20" y="18"/>
                  </a:cubicBezTo>
                  <a:cubicBezTo>
                    <a:pt x="14" y="23"/>
                    <a:pt x="12" y="32"/>
                    <a:pt x="12" y="4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1918"/>
            <p:cNvSpPr>
              <a:spLocks/>
            </p:cNvSpPr>
            <p:nvPr/>
          </p:nvSpPr>
          <p:spPr bwMode="auto">
            <a:xfrm>
              <a:off x="4644" y="1837"/>
              <a:ext cx="20" cy="7"/>
            </a:xfrm>
            <a:custGeom>
              <a:avLst/>
              <a:gdLst>
                <a:gd name="T0" fmla="*/ 90 w 91"/>
                <a:gd name="T1" fmla="*/ 0 h 34"/>
                <a:gd name="T2" fmla="*/ 70 w 91"/>
                <a:gd name="T3" fmla="*/ 26 h 34"/>
                <a:gd name="T4" fmla="*/ 44 w 91"/>
                <a:gd name="T5" fmla="*/ 19 h 34"/>
                <a:gd name="T6" fmla="*/ 23 w 91"/>
                <a:gd name="T7" fmla="*/ 11 h 34"/>
                <a:gd name="T8" fmla="*/ 0 w 91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4">
                  <a:moveTo>
                    <a:pt x="90" y="0"/>
                  </a:moveTo>
                  <a:cubicBezTo>
                    <a:pt x="91" y="20"/>
                    <a:pt x="81" y="26"/>
                    <a:pt x="70" y="26"/>
                  </a:cubicBezTo>
                  <a:cubicBezTo>
                    <a:pt x="63" y="26"/>
                    <a:pt x="56" y="24"/>
                    <a:pt x="44" y="19"/>
                  </a:cubicBezTo>
                  <a:cubicBezTo>
                    <a:pt x="36" y="15"/>
                    <a:pt x="29" y="11"/>
                    <a:pt x="23" y="11"/>
                  </a:cubicBezTo>
                  <a:cubicBezTo>
                    <a:pt x="9" y="11"/>
                    <a:pt x="1" y="23"/>
                    <a:pt x="0" y="34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1919"/>
            <p:cNvSpPr>
              <a:spLocks/>
            </p:cNvSpPr>
            <p:nvPr/>
          </p:nvSpPr>
          <p:spPr bwMode="auto">
            <a:xfrm>
              <a:off x="4410" y="1722"/>
              <a:ext cx="7" cy="20"/>
            </a:xfrm>
            <a:custGeom>
              <a:avLst/>
              <a:gdLst>
                <a:gd name="T0" fmla="*/ 0 w 33"/>
                <a:gd name="T1" fmla="*/ 0 h 90"/>
                <a:gd name="T2" fmla="*/ 26 w 33"/>
                <a:gd name="T3" fmla="*/ 21 h 90"/>
                <a:gd name="T4" fmla="*/ 18 w 33"/>
                <a:gd name="T5" fmla="*/ 46 h 90"/>
                <a:gd name="T6" fmla="*/ 11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0"/>
                  </a:moveTo>
                  <a:cubicBezTo>
                    <a:pt x="19" y="0"/>
                    <a:pt x="26" y="10"/>
                    <a:pt x="26" y="21"/>
                  </a:cubicBezTo>
                  <a:cubicBezTo>
                    <a:pt x="26" y="28"/>
                    <a:pt x="24" y="34"/>
                    <a:pt x="18" y="46"/>
                  </a:cubicBezTo>
                  <a:cubicBezTo>
                    <a:pt x="14" y="55"/>
                    <a:pt x="11" y="61"/>
                    <a:pt x="11" y="68"/>
                  </a:cubicBezTo>
                  <a:cubicBezTo>
                    <a:pt x="11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1920"/>
            <p:cNvSpPr>
              <a:spLocks/>
            </p:cNvSpPr>
            <p:nvPr/>
          </p:nvSpPr>
          <p:spPr bwMode="auto">
            <a:xfrm>
              <a:off x="4790" y="1722"/>
              <a:ext cx="8" cy="20"/>
            </a:xfrm>
            <a:custGeom>
              <a:avLst/>
              <a:gdLst>
                <a:gd name="T0" fmla="*/ 0 w 34"/>
                <a:gd name="T1" fmla="*/ 0 h 90"/>
                <a:gd name="T2" fmla="*/ 27 w 34"/>
                <a:gd name="T3" fmla="*/ 21 h 90"/>
                <a:gd name="T4" fmla="*/ 19 w 34"/>
                <a:gd name="T5" fmla="*/ 46 h 90"/>
                <a:gd name="T6" fmla="*/ 11 w 34"/>
                <a:gd name="T7" fmla="*/ 68 h 90"/>
                <a:gd name="T8" fmla="*/ 3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0" y="0"/>
                  </a:moveTo>
                  <a:cubicBezTo>
                    <a:pt x="20" y="0"/>
                    <a:pt x="27" y="10"/>
                    <a:pt x="27" y="21"/>
                  </a:cubicBezTo>
                  <a:cubicBezTo>
                    <a:pt x="27" y="28"/>
                    <a:pt x="24" y="34"/>
                    <a:pt x="19" y="46"/>
                  </a:cubicBezTo>
                  <a:cubicBezTo>
                    <a:pt x="15" y="55"/>
                    <a:pt x="11" y="61"/>
                    <a:pt x="11" y="68"/>
                  </a:cubicBezTo>
                  <a:cubicBezTo>
                    <a:pt x="11" y="82"/>
                    <a:pt x="23" y="90"/>
                    <a:pt x="34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1921"/>
            <p:cNvSpPr>
              <a:spLocks/>
            </p:cNvSpPr>
            <p:nvPr/>
          </p:nvSpPr>
          <p:spPr bwMode="auto">
            <a:xfrm>
              <a:off x="4675" y="1723"/>
              <a:ext cx="8" cy="20"/>
            </a:xfrm>
            <a:custGeom>
              <a:avLst/>
              <a:gdLst>
                <a:gd name="T0" fmla="*/ 0 w 34"/>
                <a:gd name="T1" fmla="*/ 1 h 91"/>
                <a:gd name="T2" fmla="*/ 27 w 34"/>
                <a:gd name="T3" fmla="*/ 22 h 91"/>
                <a:gd name="T4" fmla="*/ 19 w 34"/>
                <a:gd name="T5" fmla="*/ 47 h 91"/>
                <a:gd name="T6" fmla="*/ 11 w 34"/>
                <a:gd name="T7" fmla="*/ 68 h 91"/>
                <a:gd name="T8" fmla="*/ 34 w 34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1">
                  <a:moveTo>
                    <a:pt x="0" y="1"/>
                  </a:moveTo>
                  <a:cubicBezTo>
                    <a:pt x="20" y="0"/>
                    <a:pt x="27" y="11"/>
                    <a:pt x="27" y="22"/>
                  </a:cubicBezTo>
                  <a:cubicBezTo>
                    <a:pt x="27" y="29"/>
                    <a:pt x="24" y="35"/>
                    <a:pt x="19" y="47"/>
                  </a:cubicBezTo>
                  <a:cubicBezTo>
                    <a:pt x="15" y="55"/>
                    <a:pt x="11" y="62"/>
                    <a:pt x="11" y="68"/>
                  </a:cubicBezTo>
                  <a:cubicBezTo>
                    <a:pt x="11" y="83"/>
                    <a:pt x="23" y="91"/>
                    <a:pt x="34" y="91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1922"/>
            <p:cNvSpPr>
              <a:spLocks/>
            </p:cNvSpPr>
            <p:nvPr/>
          </p:nvSpPr>
          <p:spPr bwMode="auto">
            <a:xfrm>
              <a:off x="4617" y="1723"/>
              <a:ext cx="8" cy="20"/>
            </a:xfrm>
            <a:custGeom>
              <a:avLst/>
              <a:gdLst>
                <a:gd name="T0" fmla="*/ 0 w 34"/>
                <a:gd name="T1" fmla="*/ 1 h 91"/>
                <a:gd name="T2" fmla="*/ 27 w 34"/>
                <a:gd name="T3" fmla="*/ 22 h 91"/>
                <a:gd name="T4" fmla="*/ 19 w 34"/>
                <a:gd name="T5" fmla="*/ 47 h 91"/>
                <a:gd name="T6" fmla="*/ 11 w 34"/>
                <a:gd name="T7" fmla="*/ 68 h 91"/>
                <a:gd name="T8" fmla="*/ 34 w 34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1">
                  <a:moveTo>
                    <a:pt x="0" y="1"/>
                  </a:moveTo>
                  <a:cubicBezTo>
                    <a:pt x="20" y="0"/>
                    <a:pt x="27" y="11"/>
                    <a:pt x="27" y="22"/>
                  </a:cubicBezTo>
                  <a:cubicBezTo>
                    <a:pt x="27" y="29"/>
                    <a:pt x="24" y="35"/>
                    <a:pt x="19" y="47"/>
                  </a:cubicBezTo>
                  <a:cubicBezTo>
                    <a:pt x="15" y="55"/>
                    <a:pt x="11" y="62"/>
                    <a:pt x="11" y="68"/>
                  </a:cubicBezTo>
                  <a:cubicBezTo>
                    <a:pt x="11" y="83"/>
                    <a:pt x="23" y="91"/>
                    <a:pt x="34" y="91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923"/>
            <p:cNvSpPr>
              <a:spLocks/>
            </p:cNvSpPr>
            <p:nvPr/>
          </p:nvSpPr>
          <p:spPr bwMode="auto">
            <a:xfrm>
              <a:off x="4352" y="1748"/>
              <a:ext cx="7" cy="21"/>
            </a:xfrm>
            <a:custGeom>
              <a:avLst/>
              <a:gdLst>
                <a:gd name="T0" fmla="*/ 0 w 33"/>
                <a:gd name="T1" fmla="*/ 1 h 90"/>
                <a:gd name="T2" fmla="*/ 26 w 33"/>
                <a:gd name="T3" fmla="*/ 21 h 90"/>
                <a:gd name="T4" fmla="*/ 18 w 33"/>
                <a:gd name="T5" fmla="*/ 47 h 90"/>
                <a:gd name="T6" fmla="*/ 10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1"/>
                  </a:moveTo>
                  <a:cubicBezTo>
                    <a:pt x="19" y="0"/>
                    <a:pt x="26" y="10"/>
                    <a:pt x="26" y="21"/>
                  </a:cubicBezTo>
                  <a:cubicBezTo>
                    <a:pt x="26" y="28"/>
                    <a:pt x="24" y="34"/>
                    <a:pt x="18" y="47"/>
                  </a:cubicBezTo>
                  <a:cubicBezTo>
                    <a:pt x="14" y="55"/>
                    <a:pt x="10" y="61"/>
                    <a:pt x="10" y="68"/>
                  </a:cubicBezTo>
                  <a:cubicBezTo>
                    <a:pt x="10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924"/>
            <p:cNvSpPr>
              <a:spLocks/>
            </p:cNvSpPr>
            <p:nvPr/>
          </p:nvSpPr>
          <p:spPr bwMode="auto">
            <a:xfrm>
              <a:off x="4294" y="1748"/>
              <a:ext cx="8" cy="21"/>
            </a:xfrm>
            <a:custGeom>
              <a:avLst/>
              <a:gdLst>
                <a:gd name="T0" fmla="*/ 0 w 33"/>
                <a:gd name="T1" fmla="*/ 1 h 90"/>
                <a:gd name="T2" fmla="*/ 26 w 33"/>
                <a:gd name="T3" fmla="*/ 21 h 90"/>
                <a:gd name="T4" fmla="*/ 18 w 33"/>
                <a:gd name="T5" fmla="*/ 47 h 90"/>
                <a:gd name="T6" fmla="*/ 10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1"/>
                  </a:moveTo>
                  <a:cubicBezTo>
                    <a:pt x="19" y="0"/>
                    <a:pt x="26" y="10"/>
                    <a:pt x="26" y="21"/>
                  </a:cubicBezTo>
                  <a:cubicBezTo>
                    <a:pt x="26" y="28"/>
                    <a:pt x="24" y="34"/>
                    <a:pt x="18" y="47"/>
                  </a:cubicBezTo>
                  <a:cubicBezTo>
                    <a:pt x="14" y="55"/>
                    <a:pt x="10" y="61"/>
                    <a:pt x="10" y="68"/>
                  </a:cubicBezTo>
                  <a:cubicBezTo>
                    <a:pt x="10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925"/>
            <p:cNvSpPr>
              <a:spLocks/>
            </p:cNvSpPr>
            <p:nvPr/>
          </p:nvSpPr>
          <p:spPr bwMode="auto">
            <a:xfrm>
              <a:off x="4179" y="1748"/>
              <a:ext cx="7" cy="21"/>
            </a:xfrm>
            <a:custGeom>
              <a:avLst/>
              <a:gdLst>
                <a:gd name="T0" fmla="*/ 0 w 33"/>
                <a:gd name="T1" fmla="*/ 1 h 90"/>
                <a:gd name="T2" fmla="*/ 26 w 33"/>
                <a:gd name="T3" fmla="*/ 21 h 90"/>
                <a:gd name="T4" fmla="*/ 19 w 33"/>
                <a:gd name="T5" fmla="*/ 47 h 90"/>
                <a:gd name="T6" fmla="*/ 10 w 33"/>
                <a:gd name="T7" fmla="*/ 68 h 90"/>
                <a:gd name="T8" fmla="*/ 33 w 3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0">
                  <a:moveTo>
                    <a:pt x="0" y="1"/>
                  </a:moveTo>
                  <a:cubicBezTo>
                    <a:pt x="20" y="0"/>
                    <a:pt x="26" y="10"/>
                    <a:pt x="26" y="21"/>
                  </a:cubicBezTo>
                  <a:cubicBezTo>
                    <a:pt x="26" y="28"/>
                    <a:pt x="24" y="34"/>
                    <a:pt x="19" y="47"/>
                  </a:cubicBezTo>
                  <a:cubicBezTo>
                    <a:pt x="15" y="55"/>
                    <a:pt x="10" y="61"/>
                    <a:pt x="10" y="68"/>
                  </a:cubicBezTo>
                  <a:cubicBezTo>
                    <a:pt x="10" y="82"/>
                    <a:pt x="23" y="90"/>
                    <a:pt x="33" y="90"/>
                  </a:cubicBezTo>
                </a:path>
              </a:pathLst>
            </a:custGeom>
            <a:noFill/>
            <a:ln w="6350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926"/>
            <p:cNvSpPr>
              <a:spLocks/>
            </p:cNvSpPr>
            <p:nvPr/>
          </p:nvSpPr>
          <p:spPr bwMode="auto">
            <a:xfrm>
              <a:off x="4715" y="1725"/>
              <a:ext cx="281" cy="113"/>
            </a:xfrm>
            <a:custGeom>
              <a:avLst/>
              <a:gdLst>
                <a:gd name="T0" fmla="*/ 1239 w 1239"/>
                <a:gd name="T1" fmla="*/ 0 h 499"/>
                <a:gd name="T2" fmla="*/ 1239 w 1239"/>
                <a:gd name="T3" fmla="*/ 402 h 499"/>
                <a:gd name="T4" fmla="*/ 96 w 1239"/>
                <a:gd name="T5" fmla="*/ 402 h 499"/>
                <a:gd name="T6" fmla="*/ 0 w 1239"/>
                <a:gd name="T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9" h="499">
                  <a:moveTo>
                    <a:pt x="1239" y="0"/>
                  </a:moveTo>
                  <a:lnTo>
                    <a:pt x="1239" y="402"/>
                  </a:lnTo>
                  <a:lnTo>
                    <a:pt x="96" y="402"/>
                  </a:lnTo>
                  <a:lnTo>
                    <a:pt x="0" y="499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1927"/>
            <p:cNvSpPr>
              <a:spLocks/>
            </p:cNvSpPr>
            <p:nvPr/>
          </p:nvSpPr>
          <p:spPr bwMode="auto">
            <a:xfrm>
              <a:off x="4183" y="1797"/>
              <a:ext cx="204" cy="44"/>
            </a:xfrm>
            <a:custGeom>
              <a:avLst/>
              <a:gdLst>
                <a:gd name="T0" fmla="*/ 0 w 898"/>
                <a:gd name="T1" fmla="*/ 0 h 194"/>
                <a:gd name="T2" fmla="*/ 0 w 898"/>
                <a:gd name="T3" fmla="*/ 85 h 194"/>
                <a:gd name="T4" fmla="*/ 790 w 898"/>
                <a:gd name="T5" fmla="*/ 85 h 194"/>
                <a:gd name="T6" fmla="*/ 898 w 898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194">
                  <a:moveTo>
                    <a:pt x="0" y="0"/>
                  </a:moveTo>
                  <a:lnTo>
                    <a:pt x="0" y="85"/>
                  </a:lnTo>
                  <a:lnTo>
                    <a:pt x="790" y="85"/>
                  </a:lnTo>
                  <a:lnTo>
                    <a:pt x="898" y="194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1928"/>
            <p:cNvSpPr>
              <a:spLocks/>
            </p:cNvSpPr>
            <p:nvPr/>
          </p:nvSpPr>
          <p:spPr bwMode="auto">
            <a:xfrm>
              <a:off x="3525" y="2558"/>
              <a:ext cx="14" cy="28"/>
            </a:xfrm>
            <a:custGeom>
              <a:avLst/>
              <a:gdLst>
                <a:gd name="T0" fmla="*/ 61 w 61"/>
                <a:gd name="T1" fmla="*/ 122 h 122"/>
                <a:gd name="T2" fmla="*/ 61 w 61"/>
                <a:gd name="T3" fmla="*/ 0 h 122"/>
                <a:gd name="T4" fmla="*/ 0 w 61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122">
                  <a:moveTo>
                    <a:pt x="61" y="122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929"/>
            <p:cNvSpPr>
              <a:spLocks noChangeShapeType="1"/>
            </p:cNvSpPr>
            <p:nvPr/>
          </p:nvSpPr>
          <p:spPr bwMode="auto">
            <a:xfrm flipV="1">
              <a:off x="3525" y="2537"/>
              <a:ext cx="0" cy="41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930"/>
            <p:cNvSpPr>
              <a:spLocks noChangeShapeType="1"/>
            </p:cNvSpPr>
            <p:nvPr/>
          </p:nvSpPr>
          <p:spPr bwMode="auto">
            <a:xfrm flipV="1">
              <a:off x="3511" y="2546"/>
              <a:ext cx="0" cy="23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931"/>
            <p:cNvSpPr>
              <a:spLocks noChangeShapeType="1"/>
            </p:cNvSpPr>
            <p:nvPr/>
          </p:nvSpPr>
          <p:spPr bwMode="auto">
            <a:xfrm flipV="1">
              <a:off x="3498" y="2537"/>
              <a:ext cx="0" cy="41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932"/>
            <p:cNvSpPr>
              <a:spLocks noChangeShapeType="1"/>
            </p:cNvSpPr>
            <p:nvPr/>
          </p:nvSpPr>
          <p:spPr bwMode="auto">
            <a:xfrm flipV="1">
              <a:off x="3486" y="2546"/>
              <a:ext cx="0" cy="23"/>
            </a:xfrm>
            <a:prstGeom prst="line">
              <a:avLst/>
            </a:pr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1933"/>
            <p:cNvSpPr>
              <a:spLocks/>
            </p:cNvSpPr>
            <p:nvPr/>
          </p:nvSpPr>
          <p:spPr bwMode="auto">
            <a:xfrm>
              <a:off x="3471" y="2557"/>
              <a:ext cx="15" cy="29"/>
            </a:xfrm>
            <a:custGeom>
              <a:avLst/>
              <a:gdLst>
                <a:gd name="T0" fmla="*/ 62 w 62"/>
                <a:gd name="T1" fmla="*/ 0 h 126"/>
                <a:gd name="T2" fmla="*/ 0 w 62"/>
                <a:gd name="T3" fmla="*/ 0 h 126"/>
                <a:gd name="T4" fmla="*/ 0 w 62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126">
                  <a:moveTo>
                    <a:pt x="62" y="0"/>
                  </a:moveTo>
                  <a:lnTo>
                    <a:pt x="0" y="0"/>
                  </a:lnTo>
                  <a:lnTo>
                    <a:pt x="0" y="126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1934"/>
            <p:cNvSpPr>
              <a:spLocks/>
            </p:cNvSpPr>
            <p:nvPr/>
          </p:nvSpPr>
          <p:spPr bwMode="auto">
            <a:xfrm>
              <a:off x="3531" y="2535"/>
              <a:ext cx="12" cy="12"/>
            </a:xfrm>
            <a:custGeom>
              <a:avLst/>
              <a:gdLst>
                <a:gd name="T0" fmla="*/ 23 w 56"/>
                <a:gd name="T1" fmla="*/ 56 h 56"/>
                <a:gd name="T2" fmla="*/ 23 w 56"/>
                <a:gd name="T3" fmla="*/ 32 h 56"/>
                <a:gd name="T4" fmla="*/ 0 w 56"/>
                <a:gd name="T5" fmla="*/ 32 h 56"/>
                <a:gd name="T6" fmla="*/ 0 w 56"/>
                <a:gd name="T7" fmla="*/ 23 h 56"/>
                <a:gd name="T8" fmla="*/ 23 w 56"/>
                <a:gd name="T9" fmla="*/ 23 h 56"/>
                <a:gd name="T10" fmla="*/ 23 w 56"/>
                <a:gd name="T11" fmla="*/ 0 h 56"/>
                <a:gd name="T12" fmla="*/ 33 w 56"/>
                <a:gd name="T13" fmla="*/ 0 h 56"/>
                <a:gd name="T14" fmla="*/ 33 w 56"/>
                <a:gd name="T15" fmla="*/ 23 h 56"/>
                <a:gd name="T16" fmla="*/ 56 w 56"/>
                <a:gd name="T17" fmla="*/ 23 h 56"/>
                <a:gd name="T18" fmla="*/ 56 w 56"/>
                <a:gd name="T19" fmla="*/ 32 h 56"/>
                <a:gd name="T20" fmla="*/ 33 w 56"/>
                <a:gd name="T21" fmla="*/ 32 h 56"/>
                <a:gd name="T22" fmla="*/ 33 w 56"/>
                <a:gd name="T23" fmla="*/ 56 h 56"/>
                <a:gd name="T24" fmla="*/ 23 w 56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23" y="56"/>
                  </a:moveTo>
                  <a:lnTo>
                    <a:pt x="23" y="32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23" y="23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33" y="23"/>
                  </a:lnTo>
                  <a:lnTo>
                    <a:pt x="56" y="23"/>
                  </a:lnTo>
                  <a:lnTo>
                    <a:pt x="56" y="32"/>
                  </a:lnTo>
                  <a:lnTo>
                    <a:pt x="33" y="32"/>
                  </a:lnTo>
                  <a:lnTo>
                    <a:pt x="33" y="56"/>
                  </a:lnTo>
                  <a:lnTo>
                    <a:pt x="23" y="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Rectangle 1935"/>
            <p:cNvSpPr>
              <a:spLocks noChangeArrowheads="1"/>
            </p:cNvSpPr>
            <p:nvPr/>
          </p:nvSpPr>
          <p:spPr bwMode="auto">
            <a:xfrm>
              <a:off x="3464" y="2542"/>
              <a:ext cx="7" cy="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1936"/>
            <p:cNvSpPr>
              <a:spLocks/>
            </p:cNvSpPr>
            <p:nvPr/>
          </p:nvSpPr>
          <p:spPr bwMode="auto">
            <a:xfrm>
              <a:off x="3448" y="2586"/>
              <a:ext cx="114" cy="56"/>
            </a:xfrm>
            <a:custGeom>
              <a:avLst/>
              <a:gdLst>
                <a:gd name="T0" fmla="*/ 449 w 502"/>
                <a:gd name="T1" fmla="*/ 0 h 245"/>
                <a:gd name="T2" fmla="*/ 310 w 502"/>
                <a:gd name="T3" fmla="*/ 0 h 245"/>
                <a:gd name="T4" fmla="*/ 192 w 502"/>
                <a:gd name="T5" fmla="*/ 0 h 245"/>
                <a:gd name="T6" fmla="*/ 53 w 502"/>
                <a:gd name="T7" fmla="*/ 0 h 245"/>
                <a:gd name="T8" fmla="*/ 0 w 502"/>
                <a:gd name="T9" fmla="*/ 53 h 245"/>
                <a:gd name="T10" fmla="*/ 0 w 502"/>
                <a:gd name="T11" fmla="*/ 192 h 245"/>
                <a:gd name="T12" fmla="*/ 53 w 502"/>
                <a:gd name="T13" fmla="*/ 245 h 245"/>
                <a:gd name="T14" fmla="*/ 192 w 502"/>
                <a:gd name="T15" fmla="*/ 245 h 245"/>
                <a:gd name="T16" fmla="*/ 310 w 502"/>
                <a:gd name="T17" fmla="*/ 245 h 245"/>
                <a:gd name="T18" fmla="*/ 449 w 502"/>
                <a:gd name="T19" fmla="*/ 245 h 245"/>
                <a:gd name="T20" fmla="*/ 502 w 502"/>
                <a:gd name="T21" fmla="*/ 192 h 245"/>
                <a:gd name="T22" fmla="*/ 502 w 502"/>
                <a:gd name="T23" fmla="*/ 53 h 245"/>
                <a:gd name="T24" fmla="*/ 449 w 502"/>
                <a:gd name="T2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45">
                  <a:moveTo>
                    <a:pt x="449" y="0"/>
                  </a:moveTo>
                  <a:lnTo>
                    <a:pt x="310" y="0"/>
                  </a:lnTo>
                  <a:lnTo>
                    <a:pt x="192" y="0"/>
                  </a:lnTo>
                  <a:lnTo>
                    <a:pt x="53" y="0"/>
                  </a:lnTo>
                  <a:lnTo>
                    <a:pt x="0" y="53"/>
                  </a:lnTo>
                  <a:lnTo>
                    <a:pt x="0" y="192"/>
                  </a:lnTo>
                  <a:lnTo>
                    <a:pt x="53" y="245"/>
                  </a:lnTo>
                  <a:lnTo>
                    <a:pt x="192" y="245"/>
                  </a:lnTo>
                  <a:lnTo>
                    <a:pt x="310" y="245"/>
                  </a:lnTo>
                  <a:lnTo>
                    <a:pt x="449" y="245"/>
                  </a:lnTo>
                  <a:lnTo>
                    <a:pt x="502" y="192"/>
                  </a:lnTo>
                  <a:lnTo>
                    <a:pt x="502" y="5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1937"/>
            <p:cNvSpPr>
              <a:spLocks/>
            </p:cNvSpPr>
            <p:nvPr/>
          </p:nvSpPr>
          <p:spPr bwMode="auto">
            <a:xfrm>
              <a:off x="3448" y="2586"/>
              <a:ext cx="114" cy="56"/>
            </a:xfrm>
            <a:custGeom>
              <a:avLst/>
              <a:gdLst>
                <a:gd name="T0" fmla="*/ 449 w 502"/>
                <a:gd name="T1" fmla="*/ 0 h 245"/>
                <a:gd name="T2" fmla="*/ 310 w 502"/>
                <a:gd name="T3" fmla="*/ 0 h 245"/>
                <a:gd name="T4" fmla="*/ 192 w 502"/>
                <a:gd name="T5" fmla="*/ 0 h 245"/>
                <a:gd name="T6" fmla="*/ 53 w 502"/>
                <a:gd name="T7" fmla="*/ 0 h 245"/>
                <a:gd name="T8" fmla="*/ 0 w 502"/>
                <a:gd name="T9" fmla="*/ 53 h 245"/>
                <a:gd name="T10" fmla="*/ 0 w 502"/>
                <a:gd name="T11" fmla="*/ 192 h 245"/>
                <a:gd name="T12" fmla="*/ 53 w 502"/>
                <a:gd name="T13" fmla="*/ 245 h 245"/>
                <a:gd name="T14" fmla="*/ 192 w 502"/>
                <a:gd name="T15" fmla="*/ 245 h 245"/>
                <a:gd name="T16" fmla="*/ 310 w 502"/>
                <a:gd name="T17" fmla="*/ 245 h 245"/>
                <a:gd name="T18" fmla="*/ 449 w 502"/>
                <a:gd name="T19" fmla="*/ 245 h 245"/>
                <a:gd name="T20" fmla="*/ 502 w 502"/>
                <a:gd name="T21" fmla="*/ 192 h 245"/>
                <a:gd name="T22" fmla="*/ 502 w 502"/>
                <a:gd name="T23" fmla="*/ 53 h 245"/>
                <a:gd name="T24" fmla="*/ 449 w 502"/>
                <a:gd name="T2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45">
                  <a:moveTo>
                    <a:pt x="449" y="0"/>
                  </a:moveTo>
                  <a:lnTo>
                    <a:pt x="310" y="0"/>
                  </a:lnTo>
                  <a:lnTo>
                    <a:pt x="192" y="0"/>
                  </a:lnTo>
                  <a:lnTo>
                    <a:pt x="53" y="0"/>
                  </a:lnTo>
                  <a:lnTo>
                    <a:pt x="0" y="53"/>
                  </a:lnTo>
                  <a:lnTo>
                    <a:pt x="0" y="192"/>
                  </a:lnTo>
                  <a:lnTo>
                    <a:pt x="53" y="245"/>
                  </a:lnTo>
                  <a:lnTo>
                    <a:pt x="192" y="245"/>
                  </a:lnTo>
                  <a:lnTo>
                    <a:pt x="310" y="245"/>
                  </a:lnTo>
                  <a:lnTo>
                    <a:pt x="449" y="245"/>
                  </a:lnTo>
                  <a:lnTo>
                    <a:pt x="502" y="192"/>
                  </a:lnTo>
                  <a:lnTo>
                    <a:pt x="502" y="5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Rectangle 1938"/>
            <p:cNvSpPr>
              <a:spLocks noChangeArrowheads="1"/>
            </p:cNvSpPr>
            <p:nvPr/>
          </p:nvSpPr>
          <p:spPr bwMode="auto">
            <a:xfrm>
              <a:off x="3467" y="2604"/>
              <a:ext cx="19" cy="18"/>
            </a:xfrm>
            <a:prstGeom prst="rect">
              <a:avLst/>
            </a:prstGeom>
            <a:solidFill>
              <a:srgbClr val="8D8C8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Rectangle 1939"/>
            <p:cNvSpPr>
              <a:spLocks noChangeArrowheads="1"/>
            </p:cNvSpPr>
            <p:nvPr/>
          </p:nvSpPr>
          <p:spPr bwMode="auto">
            <a:xfrm>
              <a:off x="3525" y="2604"/>
              <a:ext cx="18" cy="18"/>
            </a:xfrm>
            <a:prstGeom prst="rect">
              <a:avLst/>
            </a:prstGeom>
            <a:solidFill>
              <a:srgbClr val="8D8C8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Rectangle 1940"/>
            <p:cNvSpPr>
              <a:spLocks noChangeArrowheads="1"/>
            </p:cNvSpPr>
            <p:nvPr/>
          </p:nvSpPr>
          <p:spPr bwMode="auto">
            <a:xfrm>
              <a:off x="3529" y="2608"/>
              <a:ext cx="10" cy="10"/>
            </a:xfrm>
            <a:prstGeom prst="rect">
              <a:avLst/>
            </a:prstGeom>
            <a:solidFill>
              <a:srgbClr val="8C866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1941"/>
            <p:cNvSpPr>
              <a:spLocks/>
            </p:cNvSpPr>
            <p:nvPr/>
          </p:nvSpPr>
          <p:spPr bwMode="auto">
            <a:xfrm>
              <a:off x="3525" y="2604"/>
              <a:ext cx="18" cy="4"/>
            </a:xfrm>
            <a:custGeom>
              <a:avLst/>
              <a:gdLst>
                <a:gd name="T0" fmla="*/ 0 w 81"/>
                <a:gd name="T1" fmla="*/ 0 h 20"/>
                <a:gd name="T2" fmla="*/ 19 w 81"/>
                <a:gd name="T3" fmla="*/ 20 h 20"/>
                <a:gd name="T4" fmla="*/ 61 w 81"/>
                <a:gd name="T5" fmla="*/ 20 h 20"/>
                <a:gd name="T6" fmla="*/ 81 w 81"/>
                <a:gd name="T7" fmla="*/ 0 h 20"/>
                <a:gd name="T8" fmla="*/ 0 w 8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">
                  <a:moveTo>
                    <a:pt x="0" y="0"/>
                  </a:moveTo>
                  <a:lnTo>
                    <a:pt x="19" y="20"/>
                  </a:lnTo>
                  <a:lnTo>
                    <a:pt x="61" y="20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1942"/>
            <p:cNvSpPr>
              <a:spLocks/>
            </p:cNvSpPr>
            <p:nvPr/>
          </p:nvSpPr>
          <p:spPr bwMode="auto">
            <a:xfrm>
              <a:off x="3539" y="2604"/>
              <a:ext cx="4" cy="18"/>
            </a:xfrm>
            <a:custGeom>
              <a:avLst/>
              <a:gdLst>
                <a:gd name="T0" fmla="*/ 0 w 20"/>
                <a:gd name="T1" fmla="*/ 62 h 81"/>
                <a:gd name="T2" fmla="*/ 0 w 20"/>
                <a:gd name="T3" fmla="*/ 20 h 81"/>
                <a:gd name="T4" fmla="*/ 20 w 20"/>
                <a:gd name="T5" fmla="*/ 0 h 81"/>
                <a:gd name="T6" fmla="*/ 20 w 20"/>
                <a:gd name="T7" fmla="*/ 81 h 81"/>
                <a:gd name="T8" fmla="*/ 0 w 20"/>
                <a:gd name="T9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1">
                  <a:moveTo>
                    <a:pt x="0" y="62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81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79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1943"/>
            <p:cNvSpPr>
              <a:spLocks/>
            </p:cNvSpPr>
            <p:nvPr/>
          </p:nvSpPr>
          <p:spPr bwMode="auto">
            <a:xfrm>
              <a:off x="3525" y="2618"/>
              <a:ext cx="18" cy="4"/>
            </a:xfrm>
            <a:custGeom>
              <a:avLst/>
              <a:gdLst>
                <a:gd name="T0" fmla="*/ 19 w 81"/>
                <a:gd name="T1" fmla="*/ 0 h 19"/>
                <a:gd name="T2" fmla="*/ 61 w 81"/>
                <a:gd name="T3" fmla="*/ 0 h 19"/>
                <a:gd name="T4" fmla="*/ 81 w 81"/>
                <a:gd name="T5" fmla="*/ 19 h 19"/>
                <a:gd name="T6" fmla="*/ 0 w 81"/>
                <a:gd name="T7" fmla="*/ 19 h 19"/>
                <a:gd name="T8" fmla="*/ 19 w 8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9">
                  <a:moveTo>
                    <a:pt x="19" y="0"/>
                  </a:moveTo>
                  <a:lnTo>
                    <a:pt x="61" y="0"/>
                  </a:lnTo>
                  <a:lnTo>
                    <a:pt x="81" y="19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E5B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1944"/>
            <p:cNvSpPr>
              <a:spLocks/>
            </p:cNvSpPr>
            <p:nvPr/>
          </p:nvSpPr>
          <p:spPr bwMode="auto">
            <a:xfrm>
              <a:off x="3525" y="2604"/>
              <a:ext cx="4" cy="18"/>
            </a:xfrm>
            <a:custGeom>
              <a:avLst/>
              <a:gdLst>
                <a:gd name="T0" fmla="*/ 0 w 19"/>
                <a:gd name="T1" fmla="*/ 0 h 81"/>
                <a:gd name="T2" fmla="*/ 19 w 19"/>
                <a:gd name="T3" fmla="*/ 20 h 81"/>
                <a:gd name="T4" fmla="*/ 19 w 19"/>
                <a:gd name="T5" fmla="*/ 62 h 81"/>
                <a:gd name="T6" fmla="*/ 0 w 19"/>
                <a:gd name="T7" fmla="*/ 81 h 81"/>
                <a:gd name="T8" fmla="*/ 0 w 1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0"/>
                  </a:moveTo>
                  <a:lnTo>
                    <a:pt x="19" y="20"/>
                  </a:lnTo>
                  <a:lnTo>
                    <a:pt x="19" y="62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16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Rectangle 1945"/>
            <p:cNvSpPr>
              <a:spLocks noChangeArrowheads="1"/>
            </p:cNvSpPr>
            <p:nvPr/>
          </p:nvSpPr>
          <p:spPr bwMode="auto">
            <a:xfrm>
              <a:off x="3471" y="2608"/>
              <a:ext cx="10" cy="10"/>
            </a:xfrm>
            <a:prstGeom prst="rect">
              <a:avLst/>
            </a:prstGeom>
            <a:solidFill>
              <a:srgbClr val="8C866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1946"/>
            <p:cNvSpPr>
              <a:spLocks/>
            </p:cNvSpPr>
            <p:nvPr/>
          </p:nvSpPr>
          <p:spPr bwMode="auto">
            <a:xfrm>
              <a:off x="3467" y="2604"/>
              <a:ext cx="19" cy="4"/>
            </a:xfrm>
            <a:custGeom>
              <a:avLst/>
              <a:gdLst>
                <a:gd name="T0" fmla="*/ 0 w 81"/>
                <a:gd name="T1" fmla="*/ 0 h 20"/>
                <a:gd name="T2" fmla="*/ 20 w 81"/>
                <a:gd name="T3" fmla="*/ 20 h 20"/>
                <a:gd name="T4" fmla="*/ 61 w 81"/>
                <a:gd name="T5" fmla="*/ 20 h 20"/>
                <a:gd name="T6" fmla="*/ 81 w 81"/>
                <a:gd name="T7" fmla="*/ 0 h 20"/>
                <a:gd name="T8" fmla="*/ 0 w 8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">
                  <a:moveTo>
                    <a:pt x="0" y="0"/>
                  </a:moveTo>
                  <a:lnTo>
                    <a:pt x="20" y="20"/>
                  </a:lnTo>
                  <a:lnTo>
                    <a:pt x="61" y="20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1947"/>
            <p:cNvSpPr>
              <a:spLocks/>
            </p:cNvSpPr>
            <p:nvPr/>
          </p:nvSpPr>
          <p:spPr bwMode="auto">
            <a:xfrm>
              <a:off x="3481" y="2604"/>
              <a:ext cx="5" cy="18"/>
            </a:xfrm>
            <a:custGeom>
              <a:avLst/>
              <a:gdLst>
                <a:gd name="T0" fmla="*/ 0 w 20"/>
                <a:gd name="T1" fmla="*/ 62 h 81"/>
                <a:gd name="T2" fmla="*/ 0 w 20"/>
                <a:gd name="T3" fmla="*/ 20 h 81"/>
                <a:gd name="T4" fmla="*/ 20 w 20"/>
                <a:gd name="T5" fmla="*/ 0 h 81"/>
                <a:gd name="T6" fmla="*/ 20 w 20"/>
                <a:gd name="T7" fmla="*/ 81 h 81"/>
                <a:gd name="T8" fmla="*/ 0 w 20"/>
                <a:gd name="T9" fmla="*/ 6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1">
                  <a:moveTo>
                    <a:pt x="0" y="62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20" y="81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79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1948"/>
            <p:cNvSpPr>
              <a:spLocks/>
            </p:cNvSpPr>
            <p:nvPr/>
          </p:nvSpPr>
          <p:spPr bwMode="auto">
            <a:xfrm>
              <a:off x="3467" y="2618"/>
              <a:ext cx="19" cy="4"/>
            </a:xfrm>
            <a:custGeom>
              <a:avLst/>
              <a:gdLst>
                <a:gd name="T0" fmla="*/ 20 w 81"/>
                <a:gd name="T1" fmla="*/ 0 h 19"/>
                <a:gd name="T2" fmla="*/ 61 w 81"/>
                <a:gd name="T3" fmla="*/ 0 h 19"/>
                <a:gd name="T4" fmla="*/ 81 w 81"/>
                <a:gd name="T5" fmla="*/ 19 h 19"/>
                <a:gd name="T6" fmla="*/ 0 w 81"/>
                <a:gd name="T7" fmla="*/ 19 h 19"/>
                <a:gd name="T8" fmla="*/ 20 w 8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9">
                  <a:moveTo>
                    <a:pt x="20" y="0"/>
                  </a:moveTo>
                  <a:lnTo>
                    <a:pt x="61" y="0"/>
                  </a:lnTo>
                  <a:lnTo>
                    <a:pt x="81" y="19"/>
                  </a:lnTo>
                  <a:lnTo>
                    <a:pt x="0" y="1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E5B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1949"/>
            <p:cNvSpPr>
              <a:spLocks/>
            </p:cNvSpPr>
            <p:nvPr/>
          </p:nvSpPr>
          <p:spPr bwMode="auto">
            <a:xfrm>
              <a:off x="3467" y="2604"/>
              <a:ext cx="5" cy="18"/>
            </a:xfrm>
            <a:custGeom>
              <a:avLst/>
              <a:gdLst>
                <a:gd name="T0" fmla="*/ 0 w 20"/>
                <a:gd name="T1" fmla="*/ 0 h 81"/>
                <a:gd name="T2" fmla="*/ 20 w 20"/>
                <a:gd name="T3" fmla="*/ 20 h 81"/>
                <a:gd name="T4" fmla="*/ 20 w 20"/>
                <a:gd name="T5" fmla="*/ 62 h 81"/>
                <a:gd name="T6" fmla="*/ 0 w 20"/>
                <a:gd name="T7" fmla="*/ 81 h 81"/>
                <a:gd name="T8" fmla="*/ 0 w 2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1">
                  <a:moveTo>
                    <a:pt x="0" y="0"/>
                  </a:moveTo>
                  <a:lnTo>
                    <a:pt x="20" y="20"/>
                  </a:lnTo>
                  <a:lnTo>
                    <a:pt x="20" y="62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16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1950"/>
            <p:cNvSpPr>
              <a:spLocks/>
            </p:cNvSpPr>
            <p:nvPr/>
          </p:nvSpPr>
          <p:spPr bwMode="auto">
            <a:xfrm>
              <a:off x="4996" y="2690"/>
              <a:ext cx="26" cy="32"/>
            </a:xfrm>
            <a:custGeom>
              <a:avLst/>
              <a:gdLst>
                <a:gd name="T0" fmla="*/ 0 w 116"/>
                <a:gd name="T1" fmla="*/ 141 h 141"/>
                <a:gd name="T2" fmla="*/ 116 w 116"/>
                <a:gd name="T3" fmla="*/ 26 h 141"/>
                <a:gd name="T4" fmla="*/ 116 w 116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41">
                  <a:moveTo>
                    <a:pt x="0" y="141"/>
                  </a:moveTo>
                  <a:lnTo>
                    <a:pt x="116" y="26"/>
                  </a:lnTo>
                  <a:lnTo>
                    <a:pt x="116" y="0"/>
                  </a:lnTo>
                </a:path>
              </a:pathLst>
            </a:custGeom>
            <a:noFill/>
            <a:ln w="6350" cap="rnd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Rectangle 1951"/>
            <p:cNvSpPr>
              <a:spLocks noChangeArrowheads="1"/>
            </p:cNvSpPr>
            <p:nvPr/>
          </p:nvSpPr>
          <p:spPr bwMode="auto">
            <a:xfrm>
              <a:off x="3818" y="2112"/>
              <a:ext cx="334" cy="335"/>
            </a:xfrm>
            <a:prstGeom prst="rect">
              <a:avLst/>
            </a:prstGeom>
            <a:solidFill>
              <a:srgbClr val="1D554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Rectangle 1952"/>
            <p:cNvSpPr>
              <a:spLocks noChangeArrowheads="1"/>
            </p:cNvSpPr>
            <p:nvPr/>
          </p:nvSpPr>
          <p:spPr bwMode="auto">
            <a:xfrm>
              <a:off x="3826" y="2121"/>
              <a:ext cx="318" cy="318"/>
            </a:xfrm>
            <a:prstGeom prst="rect">
              <a:avLst/>
            </a:prstGeom>
            <a:solidFill>
              <a:srgbClr val="2C393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Freeform 1953"/>
            <p:cNvSpPr>
              <a:spLocks/>
            </p:cNvSpPr>
            <p:nvPr/>
          </p:nvSpPr>
          <p:spPr bwMode="auto">
            <a:xfrm>
              <a:off x="3905" y="2213"/>
              <a:ext cx="159" cy="159"/>
            </a:xfrm>
            <a:custGeom>
              <a:avLst/>
              <a:gdLst>
                <a:gd name="T0" fmla="*/ 700 w 700"/>
                <a:gd name="T1" fmla="*/ 650 h 700"/>
                <a:gd name="T2" fmla="*/ 650 w 700"/>
                <a:gd name="T3" fmla="*/ 700 h 700"/>
                <a:gd name="T4" fmla="*/ 50 w 700"/>
                <a:gd name="T5" fmla="*/ 700 h 700"/>
                <a:gd name="T6" fmla="*/ 0 w 700"/>
                <a:gd name="T7" fmla="*/ 650 h 700"/>
                <a:gd name="T8" fmla="*/ 0 w 700"/>
                <a:gd name="T9" fmla="*/ 50 h 700"/>
                <a:gd name="T10" fmla="*/ 50 w 700"/>
                <a:gd name="T11" fmla="*/ 0 h 700"/>
                <a:gd name="T12" fmla="*/ 650 w 700"/>
                <a:gd name="T13" fmla="*/ 0 h 700"/>
                <a:gd name="T14" fmla="*/ 700 w 700"/>
                <a:gd name="T15" fmla="*/ 50 h 700"/>
                <a:gd name="T16" fmla="*/ 700 w 700"/>
                <a:gd name="T17" fmla="*/ 65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0" h="700">
                  <a:moveTo>
                    <a:pt x="700" y="650"/>
                  </a:moveTo>
                  <a:cubicBezTo>
                    <a:pt x="700" y="678"/>
                    <a:pt x="678" y="700"/>
                    <a:pt x="650" y="700"/>
                  </a:cubicBezTo>
                  <a:lnTo>
                    <a:pt x="50" y="700"/>
                  </a:lnTo>
                  <a:cubicBezTo>
                    <a:pt x="23" y="700"/>
                    <a:pt x="0" y="678"/>
                    <a:pt x="0" y="650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650" y="0"/>
                  </a:lnTo>
                  <a:cubicBezTo>
                    <a:pt x="678" y="0"/>
                    <a:pt x="700" y="23"/>
                    <a:pt x="700" y="50"/>
                  </a:cubicBezTo>
                  <a:lnTo>
                    <a:pt x="700" y="65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Rectangle 1954"/>
            <p:cNvSpPr>
              <a:spLocks noChangeArrowheads="1"/>
            </p:cNvSpPr>
            <p:nvPr/>
          </p:nvSpPr>
          <p:spPr bwMode="auto">
            <a:xfrm>
              <a:off x="3916" y="2224"/>
              <a:ext cx="137" cy="137"/>
            </a:xfrm>
            <a:prstGeom prst="rect">
              <a:avLst/>
            </a:prstGeom>
            <a:solidFill>
              <a:srgbClr val="33333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1955"/>
            <p:cNvSpPr>
              <a:spLocks noChangeArrowheads="1"/>
            </p:cNvSpPr>
            <p:nvPr/>
          </p:nvSpPr>
          <p:spPr bwMode="auto">
            <a:xfrm>
              <a:off x="3829" y="2125"/>
              <a:ext cx="23" cy="23"/>
            </a:xfrm>
            <a:prstGeom prst="ellipse">
              <a:avLst/>
            </a:pr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1956"/>
            <p:cNvSpPr>
              <a:spLocks noChangeArrowheads="1"/>
            </p:cNvSpPr>
            <p:nvPr/>
          </p:nvSpPr>
          <p:spPr bwMode="auto">
            <a:xfrm>
              <a:off x="4129" y="2125"/>
              <a:ext cx="12" cy="12"/>
            </a:xfrm>
            <a:prstGeom prst="ellipse">
              <a:avLst/>
            </a:pr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Oval 1957"/>
            <p:cNvSpPr>
              <a:spLocks noChangeArrowheads="1"/>
            </p:cNvSpPr>
            <p:nvPr/>
          </p:nvSpPr>
          <p:spPr bwMode="auto">
            <a:xfrm>
              <a:off x="4129" y="2424"/>
              <a:ext cx="12" cy="12"/>
            </a:xfrm>
            <a:prstGeom prst="ellipse">
              <a:avLst/>
            </a:pr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1958"/>
            <p:cNvSpPr>
              <a:spLocks/>
            </p:cNvSpPr>
            <p:nvPr/>
          </p:nvSpPr>
          <p:spPr bwMode="auto">
            <a:xfrm>
              <a:off x="3826" y="2428"/>
              <a:ext cx="11" cy="11"/>
            </a:xfrm>
            <a:custGeom>
              <a:avLst/>
              <a:gdLst>
                <a:gd name="T0" fmla="*/ 0 w 47"/>
                <a:gd name="T1" fmla="*/ 0 h 47"/>
                <a:gd name="T2" fmla="*/ 47 w 47"/>
                <a:gd name="T3" fmla="*/ 47 h 47"/>
                <a:gd name="T4" fmla="*/ 0 w 47"/>
                <a:gd name="T5" fmla="*/ 47 h 47"/>
                <a:gd name="T6" fmla="*/ 0 w 47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0"/>
                  </a:moveTo>
                  <a:lnTo>
                    <a:pt x="47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5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Rectangle 1959"/>
            <p:cNvSpPr>
              <a:spLocks noChangeArrowheads="1"/>
            </p:cNvSpPr>
            <p:nvPr/>
          </p:nvSpPr>
          <p:spPr bwMode="auto">
            <a:xfrm>
              <a:off x="3905" y="2121"/>
              <a:ext cx="203" cy="15"/>
            </a:xfrm>
            <a:prstGeom prst="rect">
              <a:avLst/>
            </a:prstGeom>
            <a:solidFill>
              <a:srgbClr val="16403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1960"/>
            <p:cNvSpPr>
              <a:spLocks noEditPoints="1"/>
            </p:cNvSpPr>
            <p:nvPr/>
          </p:nvSpPr>
          <p:spPr bwMode="auto">
            <a:xfrm>
              <a:off x="4270" y="1868"/>
              <a:ext cx="241" cy="171"/>
            </a:xfrm>
            <a:custGeom>
              <a:avLst/>
              <a:gdLst>
                <a:gd name="T0" fmla="*/ 504 w 1062"/>
                <a:gd name="T1" fmla="*/ 658 h 753"/>
                <a:gd name="T2" fmla="*/ 62 w 1062"/>
                <a:gd name="T3" fmla="*/ 490 h 753"/>
                <a:gd name="T4" fmla="*/ 130 w 1062"/>
                <a:gd name="T5" fmla="*/ 278 h 753"/>
                <a:gd name="T6" fmla="*/ 130 w 1062"/>
                <a:gd name="T7" fmla="*/ 251 h 753"/>
                <a:gd name="T8" fmla="*/ 26 w 1062"/>
                <a:gd name="T9" fmla="*/ 530 h 753"/>
                <a:gd name="T10" fmla="*/ 516 w 1062"/>
                <a:gd name="T11" fmla="*/ 726 h 753"/>
                <a:gd name="T12" fmla="*/ 867 w 1062"/>
                <a:gd name="T13" fmla="*/ 626 h 753"/>
                <a:gd name="T14" fmla="*/ 867 w 1062"/>
                <a:gd name="T15" fmla="*/ 548 h 753"/>
                <a:gd name="T16" fmla="*/ 504 w 1062"/>
                <a:gd name="T17" fmla="*/ 658 h 753"/>
                <a:gd name="T18" fmla="*/ 1036 w 1062"/>
                <a:gd name="T19" fmla="*/ 249 h 753"/>
                <a:gd name="T20" fmla="*/ 241 w 1062"/>
                <a:gd name="T21" fmla="*/ 178 h 753"/>
                <a:gd name="T22" fmla="*/ 241 w 1062"/>
                <a:gd name="T23" fmla="*/ 198 h 753"/>
                <a:gd name="T24" fmla="*/ 986 w 1062"/>
                <a:gd name="T25" fmla="*/ 264 h 753"/>
                <a:gd name="T26" fmla="*/ 887 w 1062"/>
                <a:gd name="T27" fmla="*/ 452 h 753"/>
                <a:gd name="T28" fmla="*/ 887 w 1062"/>
                <a:gd name="T29" fmla="*/ 508 h 753"/>
                <a:gd name="T30" fmla="*/ 1036 w 1062"/>
                <a:gd name="T31" fmla="*/ 24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2" h="753">
                  <a:moveTo>
                    <a:pt x="504" y="658"/>
                  </a:moveTo>
                  <a:cubicBezTo>
                    <a:pt x="302" y="677"/>
                    <a:pt x="92" y="647"/>
                    <a:pt x="62" y="490"/>
                  </a:cubicBezTo>
                  <a:cubicBezTo>
                    <a:pt x="48" y="412"/>
                    <a:pt x="83" y="329"/>
                    <a:pt x="130" y="278"/>
                  </a:cubicBezTo>
                  <a:lnTo>
                    <a:pt x="130" y="251"/>
                  </a:lnTo>
                  <a:cubicBezTo>
                    <a:pt x="46" y="325"/>
                    <a:pt x="0" y="419"/>
                    <a:pt x="26" y="530"/>
                  </a:cubicBezTo>
                  <a:cubicBezTo>
                    <a:pt x="60" y="672"/>
                    <a:pt x="240" y="753"/>
                    <a:pt x="516" y="726"/>
                  </a:cubicBezTo>
                  <a:cubicBezTo>
                    <a:pt x="625" y="716"/>
                    <a:pt x="768" y="680"/>
                    <a:pt x="867" y="626"/>
                  </a:cubicBezTo>
                  <a:lnTo>
                    <a:pt x="867" y="548"/>
                  </a:lnTo>
                  <a:cubicBezTo>
                    <a:pt x="777" y="602"/>
                    <a:pt x="628" y="647"/>
                    <a:pt x="504" y="658"/>
                  </a:cubicBezTo>
                  <a:moveTo>
                    <a:pt x="1036" y="249"/>
                  </a:moveTo>
                  <a:cubicBezTo>
                    <a:pt x="988" y="15"/>
                    <a:pt x="534" y="0"/>
                    <a:pt x="241" y="178"/>
                  </a:cubicBezTo>
                  <a:lnTo>
                    <a:pt x="241" y="198"/>
                  </a:lnTo>
                  <a:cubicBezTo>
                    <a:pt x="534" y="47"/>
                    <a:pt x="948" y="48"/>
                    <a:pt x="986" y="264"/>
                  </a:cubicBezTo>
                  <a:cubicBezTo>
                    <a:pt x="999" y="335"/>
                    <a:pt x="959" y="409"/>
                    <a:pt x="887" y="452"/>
                  </a:cubicBezTo>
                  <a:lnTo>
                    <a:pt x="887" y="508"/>
                  </a:lnTo>
                  <a:cubicBezTo>
                    <a:pt x="973" y="476"/>
                    <a:pt x="1062" y="374"/>
                    <a:pt x="1036" y="249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1961"/>
            <p:cNvSpPr>
              <a:spLocks/>
            </p:cNvSpPr>
            <p:nvPr/>
          </p:nvSpPr>
          <p:spPr bwMode="auto">
            <a:xfrm>
              <a:off x="4451" y="1917"/>
              <a:ext cx="12" cy="66"/>
            </a:xfrm>
            <a:custGeom>
              <a:avLst/>
              <a:gdLst>
                <a:gd name="T0" fmla="*/ 53 w 53"/>
                <a:gd name="T1" fmla="*/ 0 h 291"/>
                <a:gd name="T2" fmla="*/ 0 w 53"/>
                <a:gd name="T3" fmla="*/ 0 h 291"/>
                <a:gd name="T4" fmla="*/ 0 w 53"/>
                <a:gd name="T5" fmla="*/ 235 h 291"/>
                <a:gd name="T6" fmla="*/ 53 w 53"/>
                <a:gd name="T7" fmla="*/ 291 h 291"/>
                <a:gd name="T8" fmla="*/ 53 w 53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91">
                  <a:moveTo>
                    <a:pt x="53" y="0"/>
                  </a:moveTo>
                  <a:lnTo>
                    <a:pt x="0" y="0"/>
                  </a:lnTo>
                  <a:lnTo>
                    <a:pt x="0" y="235"/>
                  </a:lnTo>
                  <a:cubicBezTo>
                    <a:pt x="0" y="263"/>
                    <a:pt x="13" y="287"/>
                    <a:pt x="53" y="29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1962"/>
            <p:cNvSpPr>
              <a:spLocks/>
            </p:cNvSpPr>
            <p:nvPr/>
          </p:nvSpPr>
          <p:spPr bwMode="auto">
            <a:xfrm>
              <a:off x="4308" y="1936"/>
              <a:ext cx="12" cy="48"/>
            </a:xfrm>
            <a:custGeom>
              <a:avLst/>
              <a:gdLst>
                <a:gd name="T0" fmla="*/ 53 w 53"/>
                <a:gd name="T1" fmla="*/ 0 h 209"/>
                <a:gd name="T2" fmla="*/ 0 w 53"/>
                <a:gd name="T3" fmla="*/ 0 h 209"/>
                <a:gd name="T4" fmla="*/ 0 w 53"/>
                <a:gd name="T5" fmla="*/ 154 h 209"/>
                <a:gd name="T6" fmla="*/ 53 w 53"/>
                <a:gd name="T7" fmla="*/ 209 h 209"/>
                <a:gd name="T8" fmla="*/ 53 w 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9">
                  <a:moveTo>
                    <a:pt x="53" y="0"/>
                  </a:moveTo>
                  <a:lnTo>
                    <a:pt x="0" y="0"/>
                  </a:lnTo>
                  <a:lnTo>
                    <a:pt x="0" y="154"/>
                  </a:lnTo>
                  <a:cubicBezTo>
                    <a:pt x="0" y="182"/>
                    <a:pt x="14" y="206"/>
                    <a:pt x="53" y="209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Rectangle 1963"/>
            <p:cNvSpPr>
              <a:spLocks noChangeArrowheads="1"/>
            </p:cNvSpPr>
            <p:nvPr/>
          </p:nvSpPr>
          <p:spPr bwMode="auto">
            <a:xfrm>
              <a:off x="4308" y="1918"/>
              <a:ext cx="12" cy="12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1964"/>
            <p:cNvSpPr>
              <a:spLocks/>
            </p:cNvSpPr>
            <p:nvPr/>
          </p:nvSpPr>
          <p:spPr bwMode="auto">
            <a:xfrm>
              <a:off x="4378" y="1923"/>
              <a:ext cx="21" cy="60"/>
            </a:xfrm>
            <a:custGeom>
              <a:avLst/>
              <a:gdLst>
                <a:gd name="T0" fmla="*/ 61 w 92"/>
                <a:gd name="T1" fmla="*/ 264 h 264"/>
                <a:gd name="T2" fmla="*/ 0 w 92"/>
                <a:gd name="T3" fmla="*/ 205 h 264"/>
                <a:gd name="T4" fmla="*/ 0 w 92"/>
                <a:gd name="T5" fmla="*/ 0 h 264"/>
                <a:gd name="T6" fmla="*/ 52 w 92"/>
                <a:gd name="T7" fmla="*/ 0 h 264"/>
                <a:gd name="T8" fmla="*/ 52 w 92"/>
                <a:gd name="T9" fmla="*/ 57 h 264"/>
                <a:gd name="T10" fmla="*/ 92 w 92"/>
                <a:gd name="T11" fmla="*/ 57 h 264"/>
                <a:gd name="T12" fmla="*/ 92 w 92"/>
                <a:gd name="T13" fmla="*/ 99 h 264"/>
                <a:gd name="T14" fmla="*/ 52 w 92"/>
                <a:gd name="T15" fmla="*/ 99 h 264"/>
                <a:gd name="T16" fmla="*/ 52 w 92"/>
                <a:gd name="T17" fmla="*/ 202 h 264"/>
                <a:gd name="T18" fmla="*/ 70 w 92"/>
                <a:gd name="T19" fmla="*/ 220 h 264"/>
                <a:gd name="T20" fmla="*/ 92 w 92"/>
                <a:gd name="T21" fmla="*/ 220 h 264"/>
                <a:gd name="T22" fmla="*/ 92 w 92"/>
                <a:gd name="T23" fmla="*/ 264 h 264"/>
                <a:gd name="T24" fmla="*/ 61 w 92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64">
                  <a:moveTo>
                    <a:pt x="61" y="264"/>
                  </a:moveTo>
                  <a:cubicBezTo>
                    <a:pt x="18" y="264"/>
                    <a:pt x="0" y="234"/>
                    <a:pt x="0" y="205"/>
                  </a:cubicBezTo>
                  <a:lnTo>
                    <a:pt x="0" y="0"/>
                  </a:lnTo>
                  <a:lnTo>
                    <a:pt x="52" y="0"/>
                  </a:lnTo>
                  <a:lnTo>
                    <a:pt x="52" y="57"/>
                  </a:lnTo>
                  <a:lnTo>
                    <a:pt x="92" y="57"/>
                  </a:lnTo>
                  <a:lnTo>
                    <a:pt x="92" y="99"/>
                  </a:lnTo>
                  <a:lnTo>
                    <a:pt x="52" y="99"/>
                  </a:lnTo>
                  <a:lnTo>
                    <a:pt x="52" y="202"/>
                  </a:lnTo>
                  <a:cubicBezTo>
                    <a:pt x="52" y="213"/>
                    <a:pt x="58" y="220"/>
                    <a:pt x="70" y="220"/>
                  </a:cubicBezTo>
                  <a:lnTo>
                    <a:pt x="92" y="220"/>
                  </a:lnTo>
                  <a:lnTo>
                    <a:pt x="92" y="264"/>
                  </a:lnTo>
                  <a:lnTo>
                    <a:pt x="61" y="264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1965"/>
            <p:cNvSpPr>
              <a:spLocks noEditPoints="1"/>
            </p:cNvSpPr>
            <p:nvPr/>
          </p:nvSpPr>
          <p:spPr bwMode="auto">
            <a:xfrm>
              <a:off x="4402" y="1935"/>
              <a:ext cx="42" cy="49"/>
            </a:xfrm>
            <a:custGeom>
              <a:avLst/>
              <a:gdLst>
                <a:gd name="T0" fmla="*/ 52 w 185"/>
                <a:gd name="T1" fmla="*/ 124 h 214"/>
                <a:gd name="T2" fmla="*/ 99 w 185"/>
                <a:gd name="T3" fmla="*/ 170 h 214"/>
                <a:gd name="T4" fmla="*/ 147 w 185"/>
                <a:gd name="T5" fmla="*/ 151 h 214"/>
                <a:gd name="T6" fmla="*/ 179 w 185"/>
                <a:gd name="T7" fmla="*/ 181 h 214"/>
                <a:gd name="T8" fmla="*/ 98 w 185"/>
                <a:gd name="T9" fmla="*/ 214 h 214"/>
                <a:gd name="T10" fmla="*/ 0 w 185"/>
                <a:gd name="T11" fmla="*/ 107 h 214"/>
                <a:gd name="T12" fmla="*/ 97 w 185"/>
                <a:gd name="T13" fmla="*/ 0 h 214"/>
                <a:gd name="T14" fmla="*/ 185 w 185"/>
                <a:gd name="T15" fmla="*/ 105 h 214"/>
                <a:gd name="T16" fmla="*/ 185 w 185"/>
                <a:gd name="T17" fmla="*/ 124 h 214"/>
                <a:gd name="T18" fmla="*/ 52 w 185"/>
                <a:gd name="T19" fmla="*/ 124 h 214"/>
                <a:gd name="T20" fmla="*/ 95 w 185"/>
                <a:gd name="T21" fmla="*/ 44 h 214"/>
                <a:gd name="T22" fmla="*/ 57 w 185"/>
                <a:gd name="T23" fmla="*/ 65 h 214"/>
                <a:gd name="T24" fmla="*/ 52 w 185"/>
                <a:gd name="T25" fmla="*/ 88 h 214"/>
                <a:gd name="T26" fmla="*/ 133 w 185"/>
                <a:gd name="T27" fmla="*/ 88 h 214"/>
                <a:gd name="T28" fmla="*/ 95 w 185"/>
                <a:gd name="T29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214">
                  <a:moveTo>
                    <a:pt x="52" y="124"/>
                  </a:moveTo>
                  <a:cubicBezTo>
                    <a:pt x="52" y="151"/>
                    <a:pt x="69" y="170"/>
                    <a:pt x="99" y="170"/>
                  </a:cubicBezTo>
                  <a:cubicBezTo>
                    <a:pt x="122" y="170"/>
                    <a:pt x="133" y="164"/>
                    <a:pt x="147" y="151"/>
                  </a:cubicBezTo>
                  <a:lnTo>
                    <a:pt x="179" y="181"/>
                  </a:lnTo>
                  <a:cubicBezTo>
                    <a:pt x="159" y="202"/>
                    <a:pt x="137" y="214"/>
                    <a:pt x="98" y="214"/>
                  </a:cubicBezTo>
                  <a:cubicBezTo>
                    <a:pt x="48" y="214"/>
                    <a:pt x="0" y="187"/>
                    <a:pt x="0" y="107"/>
                  </a:cubicBezTo>
                  <a:cubicBezTo>
                    <a:pt x="0" y="39"/>
                    <a:pt x="42" y="0"/>
                    <a:pt x="97" y="0"/>
                  </a:cubicBezTo>
                  <a:cubicBezTo>
                    <a:pt x="153" y="0"/>
                    <a:pt x="185" y="45"/>
                    <a:pt x="185" y="105"/>
                  </a:cubicBezTo>
                  <a:lnTo>
                    <a:pt x="185" y="124"/>
                  </a:lnTo>
                  <a:lnTo>
                    <a:pt x="52" y="124"/>
                  </a:lnTo>
                  <a:moveTo>
                    <a:pt x="95" y="44"/>
                  </a:moveTo>
                  <a:cubicBezTo>
                    <a:pt x="77" y="44"/>
                    <a:pt x="63" y="53"/>
                    <a:pt x="57" y="65"/>
                  </a:cubicBezTo>
                  <a:cubicBezTo>
                    <a:pt x="54" y="73"/>
                    <a:pt x="53" y="79"/>
                    <a:pt x="52" y="88"/>
                  </a:cubicBezTo>
                  <a:lnTo>
                    <a:pt x="133" y="88"/>
                  </a:lnTo>
                  <a:cubicBezTo>
                    <a:pt x="132" y="65"/>
                    <a:pt x="122" y="44"/>
                    <a:pt x="95" y="44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966"/>
            <p:cNvSpPr>
              <a:spLocks/>
            </p:cNvSpPr>
            <p:nvPr/>
          </p:nvSpPr>
          <p:spPr bwMode="auto">
            <a:xfrm>
              <a:off x="4330" y="1936"/>
              <a:ext cx="39" cy="47"/>
            </a:xfrm>
            <a:custGeom>
              <a:avLst/>
              <a:gdLst>
                <a:gd name="T0" fmla="*/ 96 w 170"/>
                <a:gd name="T1" fmla="*/ 42 h 207"/>
                <a:gd name="T2" fmla="*/ 118 w 170"/>
                <a:gd name="T3" fmla="*/ 62 h 207"/>
                <a:gd name="T4" fmla="*/ 118 w 170"/>
                <a:gd name="T5" fmla="*/ 207 h 207"/>
                <a:gd name="T6" fmla="*/ 170 w 170"/>
                <a:gd name="T7" fmla="*/ 207 h 207"/>
                <a:gd name="T8" fmla="*/ 170 w 170"/>
                <a:gd name="T9" fmla="*/ 62 h 207"/>
                <a:gd name="T10" fmla="*/ 109 w 170"/>
                <a:gd name="T11" fmla="*/ 0 h 207"/>
                <a:gd name="T12" fmla="*/ 0 w 170"/>
                <a:gd name="T13" fmla="*/ 0 h 207"/>
                <a:gd name="T14" fmla="*/ 0 w 170"/>
                <a:gd name="T15" fmla="*/ 207 h 207"/>
                <a:gd name="T16" fmla="*/ 53 w 170"/>
                <a:gd name="T17" fmla="*/ 207 h 207"/>
                <a:gd name="T18" fmla="*/ 53 w 170"/>
                <a:gd name="T19" fmla="*/ 42 h 207"/>
                <a:gd name="T20" fmla="*/ 96 w 170"/>
                <a:gd name="T21" fmla="*/ 42 h 207"/>
                <a:gd name="T22" fmla="*/ 96 w 170"/>
                <a:gd name="T23" fmla="*/ 4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207">
                  <a:moveTo>
                    <a:pt x="96" y="42"/>
                  </a:moveTo>
                  <a:cubicBezTo>
                    <a:pt x="111" y="42"/>
                    <a:pt x="118" y="50"/>
                    <a:pt x="118" y="62"/>
                  </a:cubicBezTo>
                  <a:lnTo>
                    <a:pt x="118" y="207"/>
                  </a:lnTo>
                  <a:lnTo>
                    <a:pt x="170" y="207"/>
                  </a:lnTo>
                  <a:lnTo>
                    <a:pt x="170" y="62"/>
                  </a:lnTo>
                  <a:cubicBezTo>
                    <a:pt x="170" y="32"/>
                    <a:pt x="155" y="0"/>
                    <a:pt x="109" y="0"/>
                  </a:cubicBezTo>
                  <a:lnTo>
                    <a:pt x="0" y="0"/>
                  </a:lnTo>
                  <a:lnTo>
                    <a:pt x="0" y="207"/>
                  </a:lnTo>
                  <a:lnTo>
                    <a:pt x="53" y="207"/>
                  </a:lnTo>
                  <a:lnTo>
                    <a:pt x="53" y="42"/>
                  </a:lnTo>
                  <a:lnTo>
                    <a:pt x="96" y="42"/>
                  </a:lnTo>
                  <a:lnTo>
                    <a:pt x="96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967"/>
            <p:cNvSpPr>
              <a:spLocks noEditPoints="1"/>
            </p:cNvSpPr>
            <p:nvPr/>
          </p:nvSpPr>
          <p:spPr bwMode="auto">
            <a:xfrm>
              <a:off x="4471" y="1917"/>
              <a:ext cx="10" cy="9"/>
            </a:xfrm>
            <a:custGeom>
              <a:avLst/>
              <a:gdLst>
                <a:gd name="T0" fmla="*/ 21 w 42"/>
                <a:gd name="T1" fmla="*/ 42 h 42"/>
                <a:gd name="T2" fmla="*/ 0 w 42"/>
                <a:gd name="T3" fmla="*/ 21 h 42"/>
                <a:gd name="T4" fmla="*/ 21 w 42"/>
                <a:gd name="T5" fmla="*/ 0 h 42"/>
                <a:gd name="T6" fmla="*/ 42 w 42"/>
                <a:gd name="T7" fmla="*/ 21 h 42"/>
                <a:gd name="T8" fmla="*/ 21 w 42"/>
                <a:gd name="T9" fmla="*/ 42 h 42"/>
                <a:gd name="T10" fmla="*/ 21 w 42"/>
                <a:gd name="T11" fmla="*/ 3 h 42"/>
                <a:gd name="T12" fmla="*/ 4 w 42"/>
                <a:gd name="T13" fmla="*/ 21 h 42"/>
                <a:gd name="T14" fmla="*/ 21 w 42"/>
                <a:gd name="T15" fmla="*/ 38 h 42"/>
                <a:gd name="T16" fmla="*/ 39 w 42"/>
                <a:gd name="T17" fmla="*/ 21 h 42"/>
                <a:gd name="T18" fmla="*/ 21 w 42"/>
                <a:gd name="T19" fmla="*/ 3 h 42"/>
                <a:gd name="T20" fmla="*/ 30 w 42"/>
                <a:gd name="T21" fmla="*/ 33 h 42"/>
                <a:gd name="T22" fmla="*/ 26 w 42"/>
                <a:gd name="T23" fmla="*/ 33 h 42"/>
                <a:gd name="T24" fmla="*/ 26 w 42"/>
                <a:gd name="T25" fmla="*/ 33 h 42"/>
                <a:gd name="T26" fmla="*/ 20 w 42"/>
                <a:gd name="T27" fmla="*/ 24 h 42"/>
                <a:gd name="T28" fmla="*/ 20 w 42"/>
                <a:gd name="T29" fmla="*/ 23 h 42"/>
                <a:gd name="T30" fmla="*/ 18 w 42"/>
                <a:gd name="T31" fmla="*/ 23 h 42"/>
                <a:gd name="T32" fmla="*/ 17 w 42"/>
                <a:gd name="T33" fmla="*/ 23 h 42"/>
                <a:gd name="T34" fmla="*/ 17 w 42"/>
                <a:gd name="T35" fmla="*/ 32 h 42"/>
                <a:gd name="T36" fmla="*/ 16 w 42"/>
                <a:gd name="T37" fmla="*/ 33 h 42"/>
                <a:gd name="T38" fmla="*/ 13 w 42"/>
                <a:gd name="T39" fmla="*/ 33 h 42"/>
                <a:gd name="T40" fmla="*/ 12 w 42"/>
                <a:gd name="T41" fmla="*/ 32 h 42"/>
                <a:gd name="T42" fmla="*/ 12 w 42"/>
                <a:gd name="T43" fmla="*/ 10 h 42"/>
                <a:gd name="T44" fmla="*/ 14 w 42"/>
                <a:gd name="T45" fmla="*/ 7 h 42"/>
                <a:gd name="T46" fmla="*/ 20 w 42"/>
                <a:gd name="T47" fmla="*/ 7 h 42"/>
                <a:gd name="T48" fmla="*/ 30 w 42"/>
                <a:gd name="T49" fmla="*/ 15 h 42"/>
                <a:gd name="T50" fmla="*/ 30 w 42"/>
                <a:gd name="T51" fmla="*/ 16 h 42"/>
                <a:gd name="T52" fmla="*/ 26 w 42"/>
                <a:gd name="T53" fmla="*/ 22 h 42"/>
                <a:gd name="T54" fmla="*/ 31 w 42"/>
                <a:gd name="T55" fmla="*/ 32 h 42"/>
                <a:gd name="T56" fmla="*/ 31 w 42"/>
                <a:gd name="T57" fmla="*/ 33 h 42"/>
                <a:gd name="T58" fmla="*/ 30 w 42"/>
                <a:gd name="T59" fmla="*/ 33 h 42"/>
                <a:gd name="T60" fmla="*/ 25 w 42"/>
                <a:gd name="T61" fmla="*/ 15 h 42"/>
                <a:gd name="T62" fmla="*/ 20 w 42"/>
                <a:gd name="T63" fmla="*/ 12 h 42"/>
                <a:gd name="T64" fmla="*/ 18 w 42"/>
                <a:gd name="T65" fmla="*/ 12 h 42"/>
                <a:gd name="T66" fmla="*/ 17 w 42"/>
                <a:gd name="T67" fmla="*/ 12 h 42"/>
                <a:gd name="T68" fmla="*/ 17 w 42"/>
                <a:gd name="T69" fmla="*/ 19 h 42"/>
                <a:gd name="T70" fmla="*/ 20 w 42"/>
                <a:gd name="T71" fmla="*/ 19 h 42"/>
                <a:gd name="T72" fmla="*/ 25 w 42"/>
                <a:gd name="T73" fmla="*/ 16 h 42"/>
                <a:gd name="T74" fmla="*/ 25 w 42"/>
                <a:gd name="T75" fmla="*/ 15 h 42"/>
                <a:gd name="T76" fmla="*/ 25 w 42"/>
                <a:gd name="T77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cubicBezTo>
                    <a:pt x="9" y="42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3" y="0"/>
                    <a:pt x="42" y="9"/>
                    <a:pt x="42" y="21"/>
                  </a:cubicBezTo>
                  <a:cubicBezTo>
                    <a:pt x="42" y="32"/>
                    <a:pt x="33" y="42"/>
                    <a:pt x="21" y="42"/>
                  </a:cubicBezTo>
                  <a:moveTo>
                    <a:pt x="21" y="3"/>
                  </a:moveTo>
                  <a:cubicBezTo>
                    <a:pt x="11" y="3"/>
                    <a:pt x="4" y="11"/>
                    <a:pt x="4" y="21"/>
                  </a:cubicBezTo>
                  <a:cubicBezTo>
                    <a:pt x="4" y="30"/>
                    <a:pt x="11" y="38"/>
                    <a:pt x="21" y="38"/>
                  </a:cubicBezTo>
                  <a:cubicBezTo>
                    <a:pt x="31" y="38"/>
                    <a:pt x="39" y="30"/>
                    <a:pt x="39" y="21"/>
                  </a:cubicBezTo>
                  <a:cubicBezTo>
                    <a:pt x="39" y="11"/>
                    <a:pt x="31" y="3"/>
                    <a:pt x="21" y="3"/>
                  </a:cubicBezTo>
                  <a:moveTo>
                    <a:pt x="30" y="33"/>
                  </a:moveTo>
                  <a:lnTo>
                    <a:pt x="26" y="33"/>
                  </a:lnTo>
                  <a:cubicBezTo>
                    <a:pt x="26" y="33"/>
                    <a:pt x="26" y="33"/>
                    <a:pt x="26" y="33"/>
                  </a:cubicBezTo>
                  <a:lnTo>
                    <a:pt x="20" y="24"/>
                  </a:lnTo>
                  <a:cubicBezTo>
                    <a:pt x="20" y="24"/>
                    <a:pt x="20" y="23"/>
                    <a:pt x="20" y="23"/>
                  </a:cubicBezTo>
                  <a:lnTo>
                    <a:pt x="18" y="23"/>
                  </a:lnTo>
                  <a:lnTo>
                    <a:pt x="17" y="23"/>
                  </a:lnTo>
                  <a:lnTo>
                    <a:pt x="17" y="32"/>
                  </a:lnTo>
                  <a:cubicBezTo>
                    <a:pt x="17" y="33"/>
                    <a:pt x="17" y="33"/>
                    <a:pt x="16" y="33"/>
                  </a:cubicBezTo>
                  <a:lnTo>
                    <a:pt x="13" y="33"/>
                  </a:lnTo>
                  <a:cubicBezTo>
                    <a:pt x="12" y="33"/>
                    <a:pt x="12" y="33"/>
                    <a:pt x="12" y="32"/>
                  </a:cubicBezTo>
                  <a:lnTo>
                    <a:pt x="12" y="10"/>
                  </a:lnTo>
                  <a:cubicBezTo>
                    <a:pt x="12" y="8"/>
                    <a:pt x="12" y="8"/>
                    <a:pt x="14" y="7"/>
                  </a:cubicBezTo>
                  <a:cubicBezTo>
                    <a:pt x="15" y="7"/>
                    <a:pt x="18" y="7"/>
                    <a:pt x="20" y="7"/>
                  </a:cubicBezTo>
                  <a:cubicBezTo>
                    <a:pt x="27" y="7"/>
                    <a:pt x="30" y="9"/>
                    <a:pt x="30" y="15"/>
                  </a:cubicBezTo>
                  <a:lnTo>
                    <a:pt x="30" y="16"/>
                  </a:lnTo>
                  <a:cubicBezTo>
                    <a:pt x="30" y="19"/>
                    <a:pt x="29" y="22"/>
                    <a:pt x="26" y="22"/>
                  </a:cubicBezTo>
                  <a:lnTo>
                    <a:pt x="31" y="32"/>
                  </a:lnTo>
                  <a:cubicBezTo>
                    <a:pt x="31" y="32"/>
                    <a:pt x="31" y="32"/>
                    <a:pt x="31" y="33"/>
                  </a:cubicBezTo>
                  <a:cubicBezTo>
                    <a:pt x="31" y="33"/>
                    <a:pt x="31" y="33"/>
                    <a:pt x="30" y="33"/>
                  </a:cubicBezTo>
                  <a:moveTo>
                    <a:pt x="25" y="15"/>
                  </a:moveTo>
                  <a:cubicBezTo>
                    <a:pt x="25" y="13"/>
                    <a:pt x="24" y="12"/>
                    <a:pt x="20" y="12"/>
                  </a:cubicBezTo>
                  <a:lnTo>
                    <a:pt x="18" y="12"/>
                  </a:lnTo>
                  <a:lnTo>
                    <a:pt x="17" y="12"/>
                  </a:lnTo>
                  <a:lnTo>
                    <a:pt x="17" y="19"/>
                  </a:lnTo>
                  <a:cubicBezTo>
                    <a:pt x="17" y="19"/>
                    <a:pt x="20" y="19"/>
                    <a:pt x="20" y="19"/>
                  </a:cubicBezTo>
                  <a:cubicBezTo>
                    <a:pt x="24" y="19"/>
                    <a:pt x="25" y="18"/>
                    <a:pt x="25" y="16"/>
                  </a:cubicBezTo>
                  <a:lnTo>
                    <a:pt x="25" y="15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968"/>
            <p:cNvSpPr>
              <a:spLocks/>
            </p:cNvSpPr>
            <p:nvPr/>
          </p:nvSpPr>
          <p:spPr bwMode="auto">
            <a:xfrm>
              <a:off x="4534" y="1907"/>
              <a:ext cx="52" cy="86"/>
            </a:xfrm>
            <a:custGeom>
              <a:avLst/>
              <a:gdLst>
                <a:gd name="T0" fmla="*/ 125 w 228"/>
                <a:gd name="T1" fmla="*/ 21 h 377"/>
                <a:gd name="T2" fmla="*/ 51 w 228"/>
                <a:gd name="T3" fmla="*/ 52 h 377"/>
                <a:gd name="T4" fmla="*/ 22 w 228"/>
                <a:gd name="T5" fmla="*/ 158 h 377"/>
                <a:gd name="T6" fmla="*/ 22 w 228"/>
                <a:gd name="T7" fmla="*/ 220 h 377"/>
                <a:gd name="T8" fmla="*/ 49 w 228"/>
                <a:gd name="T9" fmla="*/ 322 h 377"/>
                <a:gd name="T10" fmla="*/ 125 w 228"/>
                <a:gd name="T11" fmla="*/ 356 h 377"/>
                <a:gd name="T12" fmla="*/ 171 w 228"/>
                <a:gd name="T13" fmla="*/ 354 h 377"/>
                <a:gd name="T14" fmla="*/ 201 w 228"/>
                <a:gd name="T15" fmla="*/ 352 h 377"/>
                <a:gd name="T16" fmla="*/ 201 w 228"/>
                <a:gd name="T17" fmla="*/ 193 h 377"/>
                <a:gd name="T18" fmla="*/ 210 w 228"/>
                <a:gd name="T19" fmla="*/ 183 h 377"/>
                <a:gd name="T20" fmla="*/ 215 w 228"/>
                <a:gd name="T21" fmla="*/ 183 h 377"/>
                <a:gd name="T22" fmla="*/ 223 w 228"/>
                <a:gd name="T23" fmla="*/ 193 h 377"/>
                <a:gd name="T24" fmla="*/ 223 w 228"/>
                <a:gd name="T25" fmla="*/ 361 h 377"/>
                <a:gd name="T26" fmla="*/ 221 w 228"/>
                <a:gd name="T27" fmla="*/ 368 h 377"/>
                <a:gd name="T28" fmla="*/ 215 w 228"/>
                <a:gd name="T29" fmla="*/ 371 h 377"/>
                <a:gd name="T30" fmla="*/ 171 w 228"/>
                <a:gd name="T31" fmla="*/ 375 h 377"/>
                <a:gd name="T32" fmla="*/ 125 w 228"/>
                <a:gd name="T33" fmla="*/ 377 h 377"/>
                <a:gd name="T34" fmla="*/ 60 w 228"/>
                <a:gd name="T35" fmla="*/ 360 h 377"/>
                <a:gd name="T36" fmla="*/ 16 w 228"/>
                <a:gd name="T37" fmla="*/ 308 h 377"/>
                <a:gd name="T38" fmla="*/ 0 w 228"/>
                <a:gd name="T39" fmla="*/ 220 h 377"/>
                <a:gd name="T40" fmla="*/ 0 w 228"/>
                <a:gd name="T41" fmla="*/ 158 h 377"/>
                <a:gd name="T42" fmla="*/ 18 w 228"/>
                <a:gd name="T43" fmla="*/ 64 h 377"/>
                <a:gd name="T44" fmla="*/ 64 w 228"/>
                <a:gd name="T45" fmla="*/ 14 h 377"/>
                <a:gd name="T46" fmla="*/ 125 w 228"/>
                <a:gd name="T47" fmla="*/ 0 h 377"/>
                <a:gd name="T48" fmla="*/ 180 w 228"/>
                <a:gd name="T49" fmla="*/ 7 h 377"/>
                <a:gd name="T50" fmla="*/ 219 w 228"/>
                <a:gd name="T51" fmla="*/ 20 h 377"/>
                <a:gd name="T52" fmla="*/ 226 w 228"/>
                <a:gd name="T53" fmla="*/ 24 h 377"/>
                <a:gd name="T54" fmla="*/ 228 w 228"/>
                <a:gd name="T55" fmla="*/ 30 h 377"/>
                <a:gd name="T56" fmla="*/ 228 w 228"/>
                <a:gd name="T57" fmla="*/ 35 h 377"/>
                <a:gd name="T58" fmla="*/ 226 w 228"/>
                <a:gd name="T59" fmla="*/ 41 h 377"/>
                <a:gd name="T60" fmla="*/ 219 w 228"/>
                <a:gd name="T61" fmla="*/ 41 h 377"/>
                <a:gd name="T62" fmla="*/ 174 w 228"/>
                <a:gd name="T63" fmla="*/ 27 h 377"/>
                <a:gd name="T64" fmla="*/ 125 w 228"/>
                <a:gd name="T65" fmla="*/ 2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377">
                  <a:moveTo>
                    <a:pt x="125" y="21"/>
                  </a:moveTo>
                  <a:cubicBezTo>
                    <a:pt x="96" y="21"/>
                    <a:pt x="71" y="31"/>
                    <a:pt x="51" y="52"/>
                  </a:cubicBezTo>
                  <a:cubicBezTo>
                    <a:pt x="31" y="73"/>
                    <a:pt x="22" y="108"/>
                    <a:pt x="22" y="158"/>
                  </a:cubicBezTo>
                  <a:lnTo>
                    <a:pt x="22" y="220"/>
                  </a:lnTo>
                  <a:cubicBezTo>
                    <a:pt x="22" y="265"/>
                    <a:pt x="31" y="300"/>
                    <a:pt x="49" y="322"/>
                  </a:cubicBezTo>
                  <a:cubicBezTo>
                    <a:pt x="67" y="345"/>
                    <a:pt x="92" y="356"/>
                    <a:pt x="125" y="356"/>
                  </a:cubicBezTo>
                  <a:cubicBezTo>
                    <a:pt x="142" y="356"/>
                    <a:pt x="157" y="355"/>
                    <a:pt x="171" y="354"/>
                  </a:cubicBezTo>
                  <a:cubicBezTo>
                    <a:pt x="184" y="353"/>
                    <a:pt x="194" y="352"/>
                    <a:pt x="201" y="352"/>
                  </a:cubicBezTo>
                  <a:lnTo>
                    <a:pt x="201" y="193"/>
                  </a:lnTo>
                  <a:cubicBezTo>
                    <a:pt x="201" y="186"/>
                    <a:pt x="204" y="183"/>
                    <a:pt x="210" y="183"/>
                  </a:cubicBezTo>
                  <a:lnTo>
                    <a:pt x="215" y="183"/>
                  </a:lnTo>
                  <a:cubicBezTo>
                    <a:pt x="220" y="183"/>
                    <a:pt x="223" y="186"/>
                    <a:pt x="223" y="193"/>
                  </a:cubicBezTo>
                  <a:lnTo>
                    <a:pt x="223" y="361"/>
                  </a:lnTo>
                  <a:cubicBezTo>
                    <a:pt x="223" y="364"/>
                    <a:pt x="222" y="366"/>
                    <a:pt x="221" y="368"/>
                  </a:cubicBezTo>
                  <a:cubicBezTo>
                    <a:pt x="219" y="369"/>
                    <a:pt x="217" y="370"/>
                    <a:pt x="215" y="371"/>
                  </a:cubicBezTo>
                  <a:cubicBezTo>
                    <a:pt x="198" y="373"/>
                    <a:pt x="184" y="374"/>
                    <a:pt x="171" y="375"/>
                  </a:cubicBezTo>
                  <a:cubicBezTo>
                    <a:pt x="158" y="377"/>
                    <a:pt x="143" y="377"/>
                    <a:pt x="125" y="377"/>
                  </a:cubicBezTo>
                  <a:cubicBezTo>
                    <a:pt x="101" y="377"/>
                    <a:pt x="79" y="372"/>
                    <a:pt x="60" y="360"/>
                  </a:cubicBezTo>
                  <a:cubicBezTo>
                    <a:pt x="42" y="349"/>
                    <a:pt x="27" y="332"/>
                    <a:pt x="16" y="308"/>
                  </a:cubicBezTo>
                  <a:cubicBezTo>
                    <a:pt x="5" y="284"/>
                    <a:pt x="0" y="255"/>
                    <a:pt x="0" y="220"/>
                  </a:cubicBezTo>
                  <a:lnTo>
                    <a:pt x="0" y="158"/>
                  </a:lnTo>
                  <a:cubicBezTo>
                    <a:pt x="0" y="119"/>
                    <a:pt x="6" y="87"/>
                    <a:pt x="18" y="64"/>
                  </a:cubicBezTo>
                  <a:cubicBezTo>
                    <a:pt x="30" y="40"/>
                    <a:pt x="45" y="24"/>
                    <a:pt x="64" y="14"/>
                  </a:cubicBezTo>
                  <a:cubicBezTo>
                    <a:pt x="83" y="5"/>
                    <a:pt x="103" y="0"/>
                    <a:pt x="125" y="0"/>
                  </a:cubicBezTo>
                  <a:cubicBezTo>
                    <a:pt x="143" y="0"/>
                    <a:pt x="161" y="3"/>
                    <a:pt x="180" y="7"/>
                  </a:cubicBezTo>
                  <a:cubicBezTo>
                    <a:pt x="198" y="12"/>
                    <a:pt x="211" y="16"/>
                    <a:pt x="219" y="20"/>
                  </a:cubicBezTo>
                  <a:cubicBezTo>
                    <a:pt x="222" y="22"/>
                    <a:pt x="224" y="23"/>
                    <a:pt x="226" y="24"/>
                  </a:cubicBezTo>
                  <a:cubicBezTo>
                    <a:pt x="228" y="26"/>
                    <a:pt x="228" y="28"/>
                    <a:pt x="228" y="30"/>
                  </a:cubicBezTo>
                  <a:lnTo>
                    <a:pt x="228" y="35"/>
                  </a:lnTo>
                  <a:cubicBezTo>
                    <a:pt x="228" y="38"/>
                    <a:pt x="228" y="40"/>
                    <a:pt x="226" y="41"/>
                  </a:cubicBezTo>
                  <a:cubicBezTo>
                    <a:pt x="225" y="42"/>
                    <a:pt x="222" y="42"/>
                    <a:pt x="219" y="41"/>
                  </a:cubicBezTo>
                  <a:cubicBezTo>
                    <a:pt x="204" y="35"/>
                    <a:pt x="189" y="30"/>
                    <a:pt x="174" y="27"/>
                  </a:cubicBezTo>
                  <a:cubicBezTo>
                    <a:pt x="159" y="23"/>
                    <a:pt x="142" y="21"/>
                    <a:pt x="125" y="21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1969"/>
            <p:cNvSpPr>
              <a:spLocks noEditPoints="1"/>
            </p:cNvSpPr>
            <p:nvPr/>
          </p:nvSpPr>
          <p:spPr bwMode="auto">
            <a:xfrm>
              <a:off x="4598" y="1930"/>
              <a:ext cx="41" cy="63"/>
            </a:xfrm>
            <a:custGeom>
              <a:avLst/>
              <a:gdLst>
                <a:gd name="T0" fmla="*/ 92 w 183"/>
                <a:gd name="T1" fmla="*/ 19 h 274"/>
                <a:gd name="T2" fmla="*/ 58 w 183"/>
                <a:gd name="T3" fmla="*/ 23 h 274"/>
                <a:gd name="T4" fmla="*/ 27 w 183"/>
                <a:gd name="T5" fmla="*/ 32 h 274"/>
                <a:gd name="T6" fmla="*/ 16 w 183"/>
                <a:gd name="T7" fmla="*/ 27 h 274"/>
                <a:gd name="T8" fmla="*/ 16 w 183"/>
                <a:gd name="T9" fmla="*/ 24 h 274"/>
                <a:gd name="T10" fmla="*/ 25 w 183"/>
                <a:gd name="T11" fmla="*/ 13 h 274"/>
                <a:gd name="T12" fmla="*/ 56 w 183"/>
                <a:gd name="T13" fmla="*/ 4 h 274"/>
                <a:gd name="T14" fmla="*/ 93 w 183"/>
                <a:gd name="T15" fmla="*/ 0 h 274"/>
                <a:gd name="T16" fmla="*/ 146 w 183"/>
                <a:gd name="T17" fmla="*/ 10 h 274"/>
                <a:gd name="T18" fmla="*/ 174 w 183"/>
                <a:gd name="T19" fmla="*/ 40 h 274"/>
                <a:gd name="T20" fmla="*/ 183 w 183"/>
                <a:gd name="T21" fmla="*/ 92 h 274"/>
                <a:gd name="T22" fmla="*/ 183 w 183"/>
                <a:gd name="T23" fmla="*/ 253 h 274"/>
                <a:gd name="T24" fmla="*/ 182 w 183"/>
                <a:gd name="T25" fmla="*/ 260 h 274"/>
                <a:gd name="T26" fmla="*/ 176 w 183"/>
                <a:gd name="T27" fmla="*/ 264 h 274"/>
                <a:gd name="T28" fmla="*/ 101 w 183"/>
                <a:gd name="T29" fmla="*/ 274 h 274"/>
                <a:gd name="T30" fmla="*/ 41 w 183"/>
                <a:gd name="T31" fmla="*/ 266 h 274"/>
                <a:gd name="T32" fmla="*/ 9 w 183"/>
                <a:gd name="T33" fmla="*/ 240 h 274"/>
                <a:gd name="T34" fmla="*/ 0 w 183"/>
                <a:gd name="T35" fmla="*/ 194 h 274"/>
                <a:gd name="T36" fmla="*/ 0 w 183"/>
                <a:gd name="T37" fmla="*/ 187 h 274"/>
                <a:gd name="T38" fmla="*/ 28 w 183"/>
                <a:gd name="T39" fmla="*/ 129 h 274"/>
                <a:gd name="T40" fmla="*/ 123 w 183"/>
                <a:gd name="T41" fmla="*/ 111 h 274"/>
                <a:gd name="T42" fmla="*/ 161 w 183"/>
                <a:gd name="T43" fmla="*/ 111 h 274"/>
                <a:gd name="T44" fmla="*/ 161 w 183"/>
                <a:gd name="T45" fmla="*/ 92 h 274"/>
                <a:gd name="T46" fmla="*/ 154 w 183"/>
                <a:gd name="T47" fmla="*/ 47 h 274"/>
                <a:gd name="T48" fmla="*/ 132 w 183"/>
                <a:gd name="T49" fmla="*/ 25 h 274"/>
                <a:gd name="T50" fmla="*/ 92 w 183"/>
                <a:gd name="T51" fmla="*/ 19 h 274"/>
                <a:gd name="T52" fmla="*/ 161 w 183"/>
                <a:gd name="T53" fmla="*/ 249 h 274"/>
                <a:gd name="T54" fmla="*/ 161 w 183"/>
                <a:gd name="T55" fmla="*/ 130 h 274"/>
                <a:gd name="T56" fmla="*/ 123 w 183"/>
                <a:gd name="T57" fmla="*/ 130 h 274"/>
                <a:gd name="T58" fmla="*/ 44 w 183"/>
                <a:gd name="T59" fmla="*/ 143 h 274"/>
                <a:gd name="T60" fmla="*/ 22 w 183"/>
                <a:gd name="T61" fmla="*/ 187 h 274"/>
                <a:gd name="T62" fmla="*/ 22 w 183"/>
                <a:gd name="T63" fmla="*/ 194 h 274"/>
                <a:gd name="T64" fmla="*/ 29 w 183"/>
                <a:gd name="T65" fmla="*/ 228 h 274"/>
                <a:gd name="T66" fmla="*/ 52 w 183"/>
                <a:gd name="T67" fmla="*/ 248 h 274"/>
                <a:gd name="T68" fmla="*/ 101 w 183"/>
                <a:gd name="T69" fmla="*/ 255 h 274"/>
                <a:gd name="T70" fmla="*/ 134 w 183"/>
                <a:gd name="T71" fmla="*/ 253 h 274"/>
                <a:gd name="T72" fmla="*/ 161 w 183"/>
                <a:gd name="T73" fmla="*/ 24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3" h="274">
                  <a:moveTo>
                    <a:pt x="92" y="19"/>
                  </a:moveTo>
                  <a:cubicBezTo>
                    <a:pt x="81" y="19"/>
                    <a:pt x="69" y="21"/>
                    <a:pt x="58" y="23"/>
                  </a:cubicBezTo>
                  <a:cubicBezTo>
                    <a:pt x="46" y="26"/>
                    <a:pt x="36" y="29"/>
                    <a:pt x="27" y="32"/>
                  </a:cubicBezTo>
                  <a:cubicBezTo>
                    <a:pt x="20" y="35"/>
                    <a:pt x="16" y="33"/>
                    <a:pt x="16" y="27"/>
                  </a:cubicBezTo>
                  <a:lnTo>
                    <a:pt x="16" y="24"/>
                  </a:lnTo>
                  <a:cubicBezTo>
                    <a:pt x="16" y="19"/>
                    <a:pt x="19" y="15"/>
                    <a:pt x="25" y="13"/>
                  </a:cubicBezTo>
                  <a:cubicBezTo>
                    <a:pt x="34" y="10"/>
                    <a:pt x="44" y="7"/>
                    <a:pt x="56" y="4"/>
                  </a:cubicBezTo>
                  <a:cubicBezTo>
                    <a:pt x="68" y="2"/>
                    <a:pt x="80" y="0"/>
                    <a:pt x="93" y="0"/>
                  </a:cubicBezTo>
                  <a:cubicBezTo>
                    <a:pt x="115" y="0"/>
                    <a:pt x="132" y="3"/>
                    <a:pt x="146" y="10"/>
                  </a:cubicBezTo>
                  <a:cubicBezTo>
                    <a:pt x="159" y="16"/>
                    <a:pt x="169" y="26"/>
                    <a:pt x="174" y="40"/>
                  </a:cubicBezTo>
                  <a:cubicBezTo>
                    <a:pt x="180" y="53"/>
                    <a:pt x="183" y="71"/>
                    <a:pt x="183" y="92"/>
                  </a:cubicBezTo>
                  <a:lnTo>
                    <a:pt x="183" y="253"/>
                  </a:lnTo>
                  <a:cubicBezTo>
                    <a:pt x="183" y="256"/>
                    <a:pt x="183" y="259"/>
                    <a:pt x="182" y="260"/>
                  </a:cubicBezTo>
                  <a:cubicBezTo>
                    <a:pt x="181" y="262"/>
                    <a:pt x="179" y="263"/>
                    <a:pt x="176" y="264"/>
                  </a:cubicBezTo>
                  <a:cubicBezTo>
                    <a:pt x="150" y="271"/>
                    <a:pt x="125" y="274"/>
                    <a:pt x="101" y="274"/>
                  </a:cubicBezTo>
                  <a:cubicBezTo>
                    <a:pt x="76" y="274"/>
                    <a:pt x="56" y="271"/>
                    <a:pt x="41" y="266"/>
                  </a:cubicBezTo>
                  <a:cubicBezTo>
                    <a:pt x="26" y="260"/>
                    <a:pt x="15" y="251"/>
                    <a:pt x="9" y="240"/>
                  </a:cubicBezTo>
                  <a:cubicBezTo>
                    <a:pt x="3" y="228"/>
                    <a:pt x="0" y="213"/>
                    <a:pt x="0" y="194"/>
                  </a:cubicBezTo>
                  <a:lnTo>
                    <a:pt x="0" y="187"/>
                  </a:lnTo>
                  <a:cubicBezTo>
                    <a:pt x="0" y="161"/>
                    <a:pt x="9" y="141"/>
                    <a:pt x="28" y="129"/>
                  </a:cubicBezTo>
                  <a:cubicBezTo>
                    <a:pt x="47" y="117"/>
                    <a:pt x="78" y="111"/>
                    <a:pt x="123" y="111"/>
                  </a:cubicBezTo>
                  <a:lnTo>
                    <a:pt x="161" y="111"/>
                  </a:lnTo>
                  <a:lnTo>
                    <a:pt x="161" y="92"/>
                  </a:lnTo>
                  <a:cubicBezTo>
                    <a:pt x="161" y="73"/>
                    <a:pt x="159" y="58"/>
                    <a:pt x="154" y="47"/>
                  </a:cubicBezTo>
                  <a:cubicBezTo>
                    <a:pt x="149" y="36"/>
                    <a:pt x="142" y="29"/>
                    <a:pt x="132" y="25"/>
                  </a:cubicBezTo>
                  <a:cubicBezTo>
                    <a:pt x="122" y="21"/>
                    <a:pt x="109" y="19"/>
                    <a:pt x="92" y="19"/>
                  </a:cubicBezTo>
                  <a:moveTo>
                    <a:pt x="161" y="249"/>
                  </a:moveTo>
                  <a:lnTo>
                    <a:pt x="161" y="130"/>
                  </a:lnTo>
                  <a:lnTo>
                    <a:pt x="123" y="130"/>
                  </a:lnTo>
                  <a:cubicBezTo>
                    <a:pt x="85" y="130"/>
                    <a:pt x="59" y="134"/>
                    <a:pt x="44" y="143"/>
                  </a:cubicBezTo>
                  <a:cubicBezTo>
                    <a:pt x="30" y="151"/>
                    <a:pt x="22" y="166"/>
                    <a:pt x="22" y="187"/>
                  </a:cubicBezTo>
                  <a:lnTo>
                    <a:pt x="22" y="194"/>
                  </a:lnTo>
                  <a:cubicBezTo>
                    <a:pt x="22" y="208"/>
                    <a:pt x="24" y="220"/>
                    <a:pt x="29" y="228"/>
                  </a:cubicBezTo>
                  <a:cubicBezTo>
                    <a:pt x="33" y="237"/>
                    <a:pt x="40" y="243"/>
                    <a:pt x="52" y="248"/>
                  </a:cubicBezTo>
                  <a:cubicBezTo>
                    <a:pt x="63" y="252"/>
                    <a:pt x="79" y="255"/>
                    <a:pt x="101" y="255"/>
                  </a:cubicBezTo>
                  <a:cubicBezTo>
                    <a:pt x="112" y="255"/>
                    <a:pt x="123" y="254"/>
                    <a:pt x="134" y="253"/>
                  </a:cubicBezTo>
                  <a:cubicBezTo>
                    <a:pt x="146" y="251"/>
                    <a:pt x="155" y="250"/>
                    <a:pt x="161" y="249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970"/>
            <p:cNvSpPr>
              <a:spLocks/>
            </p:cNvSpPr>
            <p:nvPr/>
          </p:nvSpPr>
          <p:spPr bwMode="auto">
            <a:xfrm>
              <a:off x="4654" y="1908"/>
              <a:ext cx="5" cy="84"/>
            </a:xfrm>
            <a:custGeom>
              <a:avLst/>
              <a:gdLst>
                <a:gd name="T0" fmla="*/ 22 w 22"/>
                <a:gd name="T1" fmla="*/ 362 h 371"/>
                <a:gd name="T2" fmla="*/ 20 w 22"/>
                <a:gd name="T3" fmla="*/ 368 h 371"/>
                <a:gd name="T4" fmla="*/ 14 w 22"/>
                <a:gd name="T5" fmla="*/ 371 h 371"/>
                <a:gd name="T6" fmla="*/ 9 w 22"/>
                <a:gd name="T7" fmla="*/ 371 h 371"/>
                <a:gd name="T8" fmla="*/ 3 w 22"/>
                <a:gd name="T9" fmla="*/ 368 h 371"/>
                <a:gd name="T10" fmla="*/ 0 w 22"/>
                <a:gd name="T11" fmla="*/ 362 h 371"/>
                <a:gd name="T12" fmla="*/ 0 w 22"/>
                <a:gd name="T13" fmla="*/ 9 h 371"/>
                <a:gd name="T14" fmla="*/ 3 w 22"/>
                <a:gd name="T15" fmla="*/ 2 h 371"/>
                <a:gd name="T16" fmla="*/ 9 w 22"/>
                <a:gd name="T17" fmla="*/ 0 h 371"/>
                <a:gd name="T18" fmla="*/ 14 w 22"/>
                <a:gd name="T19" fmla="*/ 0 h 371"/>
                <a:gd name="T20" fmla="*/ 20 w 22"/>
                <a:gd name="T21" fmla="*/ 2 h 371"/>
                <a:gd name="T22" fmla="*/ 22 w 22"/>
                <a:gd name="T23" fmla="*/ 9 h 371"/>
                <a:gd name="T24" fmla="*/ 22 w 22"/>
                <a:gd name="T25" fmla="*/ 36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71">
                  <a:moveTo>
                    <a:pt x="22" y="362"/>
                  </a:moveTo>
                  <a:cubicBezTo>
                    <a:pt x="22" y="364"/>
                    <a:pt x="22" y="366"/>
                    <a:pt x="20" y="368"/>
                  </a:cubicBezTo>
                  <a:cubicBezTo>
                    <a:pt x="19" y="370"/>
                    <a:pt x="17" y="371"/>
                    <a:pt x="14" y="371"/>
                  </a:cubicBezTo>
                  <a:lnTo>
                    <a:pt x="9" y="371"/>
                  </a:lnTo>
                  <a:cubicBezTo>
                    <a:pt x="7" y="371"/>
                    <a:pt x="5" y="370"/>
                    <a:pt x="3" y="368"/>
                  </a:cubicBezTo>
                  <a:cubicBezTo>
                    <a:pt x="1" y="366"/>
                    <a:pt x="0" y="364"/>
                    <a:pt x="0" y="362"/>
                  </a:cubicBezTo>
                  <a:lnTo>
                    <a:pt x="0" y="9"/>
                  </a:lnTo>
                  <a:cubicBezTo>
                    <a:pt x="0" y="7"/>
                    <a:pt x="1" y="4"/>
                    <a:pt x="3" y="2"/>
                  </a:cubicBezTo>
                  <a:cubicBezTo>
                    <a:pt x="5" y="0"/>
                    <a:pt x="7" y="0"/>
                    <a:pt x="9" y="0"/>
                  </a:cubicBezTo>
                  <a:lnTo>
                    <a:pt x="14" y="0"/>
                  </a:lnTo>
                  <a:cubicBezTo>
                    <a:pt x="17" y="0"/>
                    <a:pt x="19" y="0"/>
                    <a:pt x="20" y="2"/>
                  </a:cubicBezTo>
                  <a:cubicBezTo>
                    <a:pt x="22" y="4"/>
                    <a:pt x="22" y="6"/>
                    <a:pt x="22" y="9"/>
                  </a:cubicBezTo>
                  <a:lnTo>
                    <a:pt x="22" y="36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971"/>
            <p:cNvSpPr>
              <a:spLocks noEditPoints="1"/>
            </p:cNvSpPr>
            <p:nvPr/>
          </p:nvSpPr>
          <p:spPr bwMode="auto">
            <a:xfrm>
              <a:off x="4675" y="1907"/>
              <a:ext cx="5" cy="85"/>
            </a:xfrm>
            <a:custGeom>
              <a:avLst/>
              <a:gdLst>
                <a:gd name="T0" fmla="*/ 22 w 22"/>
                <a:gd name="T1" fmla="*/ 47 h 374"/>
                <a:gd name="T2" fmla="*/ 20 w 22"/>
                <a:gd name="T3" fmla="*/ 53 h 374"/>
                <a:gd name="T4" fmla="*/ 13 w 22"/>
                <a:gd name="T5" fmla="*/ 56 h 374"/>
                <a:gd name="T6" fmla="*/ 10 w 22"/>
                <a:gd name="T7" fmla="*/ 56 h 374"/>
                <a:gd name="T8" fmla="*/ 3 w 22"/>
                <a:gd name="T9" fmla="*/ 53 h 374"/>
                <a:gd name="T10" fmla="*/ 0 w 22"/>
                <a:gd name="T11" fmla="*/ 47 h 374"/>
                <a:gd name="T12" fmla="*/ 0 w 22"/>
                <a:gd name="T13" fmla="*/ 10 h 374"/>
                <a:gd name="T14" fmla="*/ 3 w 22"/>
                <a:gd name="T15" fmla="*/ 3 h 374"/>
                <a:gd name="T16" fmla="*/ 10 w 22"/>
                <a:gd name="T17" fmla="*/ 0 h 374"/>
                <a:gd name="T18" fmla="*/ 13 w 22"/>
                <a:gd name="T19" fmla="*/ 0 h 374"/>
                <a:gd name="T20" fmla="*/ 20 w 22"/>
                <a:gd name="T21" fmla="*/ 3 h 374"/>
                <a:gd name="T22" fmla="*/ 22 w 22"/>
                <a:gd name="T23" fmla="*/ 10 h 374"/>
                <a:gd name="T24" fmla="*/ 22 w 22"/>
                <a:gd name="T25" fmla="*/ 47 h 374"/>
                <a:gd name="T26" fmla="*/ 22 w 22"/>
                <a:gd name="T27" fmla="*/ 47 h 374"/>
                <a:gd name="T28" fmla="*/ 22 w 22"/>
                <a:gd name="T29" fmla="*/ 47 h 374"/>
                <a:gd name="T30" fmla="*/ 22 w 22"/>
                <a:gd name="T31" fmla="*/ 365 h 374"/>
                <a:gd name="T32" fmla="*/ 20 w 22"/>
                <a:gd name="T33" fmla="*/ 371 h 374"/>
                <a:gd name="T34" fmla="*/ 13 w 22"/>
                <a:gd name="T35" fmla="*/ 374 h 374"/>
                <a:gd name="T36" fmla="*/ 10 w 22"/>
                <a:gd name="T37" fmla="*/ 374 h 374"/>
                <a:gd name="T38" fmla="*/ 3 w 22"/>
                <a:gd name="T39" fmla="*/ 371 h 374"/>
                <a:gd name="T40" fmla="*/ 0 w 22"/>
                <a:gd name="T41" fmla="*/ 365 h 374"/>
                <a:gd name="T42" fmla="*/ 0 w 22"/>
                <a:gd name="T43" fmla="*/ 115 h 374"/>
                <a:gd name="T44" fmla="*/ 3 w 22"/>
                <a:gd name="T45" fmla="*/ 108 h 374"/>
                <a:gd name="T46" fmla="*/ 10 w 22"/>
                <a:gd name="T47" fmla="*/ 106 h 374"/>
                <a:gd name="T48" fmla="*/ 13 w 22"/>
                <a:gd name="T49" fmla="*/ 106 h 374"/>
                <a:gd name="T50" fmla="*/ 20 w 22"/>
                <a:gd name="T51" fmla="*/ 108 h 374"/>
                <a:gd name="T52" fmla="*/ 22 w 22"/>
                <a:gd name="T53" fmla="*/ 115 h 374"/>
                <a:gd name="T54" fmla="*/ 22 w 22"/>
                <a:gd name="T55" fmla="*/ 36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374">
                  <a:moveTo>
                    <a:pt x="22" y="47"/>
                  </a:moveTo>
                  <a:cubicBezTo>
                    <a:pt x="22" y="49"/>
                    <a:pt x="21" y="52"/>
                    <a:pt x="20" y="53"/>
                  </a:cubicBezTo>
                  <a:cubicBezTo>
                    <a:pt x="18" y="55"/>
                    <a:pt x="16" y="56"/>
                    <a:pt x="13" y="56"/>
                  </a:cubicBezTo>
                  <a:lnTo>
                    <a:pt x="10" y="56"/>
                  </a:lnTo>
                  <a:cubicBezTo>
                    <a:pt x="7" y="56"/>
                    <a:pt x="5" y="55"/>
                    <a:pt x="3" y="53"/>
                  </a:cubicBezTo>
                  <a:cubicBezTo>
                    <a:pt x="1" y="51"/>
                    <a:pt x="0" y="49"/>
                    <a:pt x="0" y="47"/>
                  </a:cubicBezTo>
                  <a:lnTo>
                    <a:pt x="0" y="10"/>
                  </a:ln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lnTo>
                    <a:pt x="13" y="0"/>
                  </a:lnTo>
                  <a:cubicBezTo>
                    <a:pt x="16" y="0"/>
                    <a:pt x="18" y="1"/>
                    <a:pt x="20" y="3"/>
                  </a:cubicBezTo>
                  <a:cubicBezTo>
                    <a:pt x="22" y="5"/>
                    <a:pt x="22" y="7"/>
                    <a:pt x="22" y="10"/>
                  </a:cubicBez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close/>
                  <a:moveTo>
                    <a:pt x="22" y="365"/>
                  </a:moveTo>
                  <a:cubicBezTo>
                    <a:pt x="22" y="367"/>
                    <a:pt x="21" y="369"/>
                    <a:pt x="20" y="371"/>
                  </a:cubicBezTo>
                  <a:cubicBezTo>
                    <a:pt x="18" y="373"/>
                    <a:pt x="16" y="374"/>
                    <a:pt x="13" y="374"/>
                  </a:cubicBezTo>
                  <a:lnTo>
                    <a:pt x="10" y="374"/>
                  </a:lnTo>
                  <a:cubicBezTo>
                    <a:pt x="7" y="374"/>
                    <a:pt x="5" y="373"/>
                    <a:pt x="3" y="371"/>
                  </a:cubicBezTo>
                  <a:cubicBezTo>
                    <a:pt x="1" y="369"/>
                    <a:pt x="0" y="367"/>
                    <a:pt x="0" y="365"/>
                  </a:cubicBezTo>
                  <a:lnTo>
                    <a:pt x="0" y="115"/>
                  </a:lnTo>
                  <a:cubicBezTo>
                    <a:pt x="0" y="113"/>
                    <a:pt x="1" y="110"/>
                    <a:pt x="3" y="108"/>
                  </a:cubicBezTo>
                  <a:cubicBezTo>
                    <a:pt x="5" y="107"/>
                    <a:pt x="7" y="106"/>
                    <a:pt x="10" y="106"/>
                  </a:cubicBezTo>
                  <a:lnTo>
                    <a:pt x="13" y="106"/>
                  </a:lnTo>
                  <a:cubicBezTo>
                    <a:pt x="15" y="106"/>
                    <a:pt x="18" y="107"/>
                    <a:pt x="20" y="108"/>
                  </a:cubicBezTo>
                  <a:cubicBezTo>
                    <a:pt x="21" y="110"/>
                    <a:pt x="22" y="113"/>
                    <a:pt x="22" y="115"/>
                  </a:cubicBezTo>
                  <a:lnTo>
                    <a:pt x="22" y="36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972"/>
            <p:cNvSpPr>
              <a:spLocks/>
            </p:cNvSpPr>
            <p:nvPr/>
          </p:nvSpPr>
          <p:spPr bwMode="auto">
            <a:xfrm>
              <a:off x="4696" y="1908"/>
              <a:ext cx="5" cy="84"/>
            </a:xfrm>
            <a:custGeom>
              <a:avLst/>
              <a:gdLst>
                <a:gd name="T0" fmla="*/ 22 w 22"/>
                <a:gd name="T1" fmla="*/ 362 h 371"/>
                <a:gd name="T2" fmla="*/ 20 w 22"/>
                <a:gd name="T3" fmla="*/ 368 h 371"/>
                <a:gd name="T4" fmla="*/ 14 w 22"/>
                <a:gd name="T5" fmla="*/ 371 h 371"/>
                <a:gd name="T6" fmla="*/ 9 w 22"/>
                <a:gd name="T7" fmla="*/ 371 h 371"/>
                <a:gd name="T8" fmla="*/ 3 w 22"/>
                <a:gd name="T9" fmla="*/ 368 h 371"/>
                <a:gd name="T10" fmla="*/ 0 w 22"/>
                <a:gd name="T11" fmla="*/ 362 h 371"/>
                <a:gd name="T12" fmla="*/ 0 w 22"/>
                <a:gd name="T13" fmla="*/ 9 h 371"/>
                <a:gd name="T14" fmla="*/ 3 w 22"/>
                <a:gd name="T15" fmla="*/ 2 h 371"/>
                <a:gd name="T16" fmla="*/ 9 w 22"/>
                <a:gd name="T17" fmla="*/ 0 h 371"/>
                <a:gd name="T18" fmla="*/ 14 w 22"/>
                <a:gd name="T19" fmla="*/ 0 h 371"/>
                <a:gd name="T20" fmla="*/ 20 w 22"/>
                <a:gd name="T21" fmla="*/ 2 h 371"/>
                <a:gd name="T22" fmla="*/ 22 w 22"/>
                <a:gd name="T23" fmla="*/ 9 h 371"/>
                <a:gd name="T24" fmla="*/ 22 w 22"/>
                <a:gd name="T25" fmla="*/ 36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71">
                  <a:moveTo>
                    <a:pt x="22" y="362"/>
                  </a:moveTo>
                  <a:cubicBezTo>
                    <a:pt x="22" y="364"/>
                    <a:pt x="22" y="366"/>
                    <a:pt x="20" y="368"/>
                  </a:cubicBezTo>
                  <a:cubicBezTo>
                    <a:pt x="19" y="370"/>
                    <a:pt x="17" y="371"/>
                    <a:pt x="14" y="371"/>
                  </a:cubicBezTo>
                  <a:lnTo>
                    <a:pt x="9" y="371"/>
                  </a:lnTo>
                  <a:cubicBezTo>
                    <a:pt x="6" y="371"/>
                    <a:pt x="4" y="370"/>
                    <a:pt x="3" y="368"/>
                  </a:cubicBezTo>
                  <a:cubicBezTo>
                    <a:pt x="1" y="366"/>
                    <a:pt x="0" y="364"/>
                    <a:pt x="0" y="362"/>
                  </a:cubicBezTo>
                  <a:lnTo>
                    <a:pt x="0" y="9"/>
                  </a:lnTo>
                  <a:cubicBezTo>
                    <a:pt x="0" y="7"/>
                    <a:pt x="1" y="4"/>
                    <a:pt x="3" y="2"/>
                  </a:cubicBezTo>
                  <a:cubicBezTo>
                    <a:pt x="4" y="0"/>
                    <a:pt x="6" y="0"/>
                    <a:pt x="9" y="0"/>
                  </a:cubicBezTo>
                  <a:lnTo>
                    <a:pt x="14" y="0"/>
                  </a:lnTo>
                  <a:cubicBezTo>
                    <a:pt x="17" y="0"/>
                    <a:pt x="19" y="0"/>
                    <a:pt x="20" y="2"/>
                  </a:cubicBezTo>
                  <a:cubicBezTo>
                    <a:pt x="22" y="4"/>
                    <a:pt x="22" y="6"/>
                    <a:pt x="22" y="9"/>
                  </a:cubicBezTo>
                  <a:lnTo>
                    <a:pt x="22" y="36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973"/>
            <p:cNvSpPr>
              <a:spLocks noEditPoints="1"/>
            </p:cNvSpPr>
            <p:nvPr/>
          </p:nvSpPr>
          <p:spPr bwMode="auto">
            <a:xfrm>
              <a:off x="4714" y="1930"/>
              <a:ext cx="45" cy="63"/>
            </a:xfrm>
            <a:custGeom>
              <a:avLst/>
              <a:gdLst>
                <a:gd name="T0" fmla="*/ 200 w 200"/>
                <a:gd name="T1" fmla="*/ 133 h 274"/>
                <a:gd name="T2" fmla="*/ 198 w 200"/>
                <a:gd name="T3" fmla="*/ 140 h 274"/>
                <a:gd name="T4" fmla="*/ 191 w 200"/>
                <a:gd name="T5" fmla="*/ 142 h 274"/>
                <a:gd name="T6" fmla="*/ 22 w 200"/>
                <a:gd name="T7" fmla="*/ 142 h 274"/>
                <a:gd name="T8" fmla="*/ 22 w 200"/>
                <a:gd name="T9" fmla="*/ 153 h 274"/>
                <a:gd name="T10" fmla="*/ 45 w 200"/>
                <a:gd name="T11" fmla="*/ 232 h 274"/>
                <a:gd name="T12" fmla="*/ 109 w 200"/>
                <a:gd name="T13" fmla="*/ 255 h 274"/>
                <a:gd name="T14" fmla="*/ 187 w 200"/>
                <a:gd name="T15" fmla="*/ 237 h 274"/>
                <a:gd name="T16" fmla="*/ 193 w 200"/>
                <a:gd name="T17" fmla="*/ 237 h 274"/>
                <a:gd name="T18" fmla="*/ 196 w 200"/>
                <a:gd name="T19" fmla="*/ 241 h 274"/>
                <a:gd name="T20" fmla="*/ 196 w 200"/>
                <a:gd name="T21" fmla="*/ 247 h 274"/>
                <a:gd name="T22" fmla="*/ 194 w 200"/>
                <a:gd name="T23" fmla="*/ 253 h 274"/>
                <a:gd name="T24" fmla="*/ 186 w 200"/>
                <a:gd name="T25" fmla="*/ 258 h 274"/>
                <a:gd name="T26" fmla="*/ 165 w 200"/>
                <a:gd name="T27" fmla="*/ 265 h 274"/>
                <a:gd name="T28" fmla="*/ 136 w 200"/>
                <a:gd name="T29" fmla="*/ 272 h 274"/>
                <a:gd name="T30" fmla="*/ 109 w 200"/>
                <a:gd name="T31" fmla="*/ 274 h 274"/>
                <a:gd name="T32" fmla="*/ 30 w 200"/>
                <a:gd name="T33" fmla="*/ 246 h 274"/>
                <a:gd name="T34" fmla="*/ 0 w 200"/>
                <a:gd name="T35" fmla="*/ 153 h 274"/>
                <a:gd name="T36" fmla="*/ 0 w 200"/>
                <a:gd name="T37" fmla="*/ 120 h 274"/>
                <a:gd name="T38" fmla="*/ 12 w 200"/>
                <a:gd name="T39" fmla="*/ 58 h 274"/>
                <a:gd name="T40" fmla="*/ 46 w 200"/>
                <a:gd name="T41" fmla="*/ 16 h 274"/>
                <a:gd name="T42" fmla="*/ 101 w 200"/>
                <a:gd name="T43" fmla="*/ 0 h 274"/>
                <a:gd name="T44" fmla="*/ 157 w 200"/>
                <a:gd name="T45" fmla="*/ 15 h 274"/>
                <a:gd name="T46" fmla="*/ 190 w 200"/>
                <a:gd name="T47" fmla="*/ 56 h 274"/>
                <a:gd name="T48" fmla="*/ 200 w 200"/>
                <a:gd name="T49" fmla="*/ 119 h 274"/>
                <a:gd name="T50" fmla="*/ 200 w 200"/>
                <a:gd name="T51" fmla="*/ 133 h 274"/>
                <a:gd name="T52" fmla="*/ 200 w 200"/>
                <a:gd name="T53" fmla="*/ 133 h 274"/>
                <a:gd name="T54" fmla="*/ 178 w 200"/>
                <a:gd name="T55" fmla="*/ 122 h 274"/>
                <a:gd name="T56" fmla="*/ 178 w 200"/>
                <a:gd name="T57" fmla="*/ 119 h 274"/>
                <a:gd name="T58" fmla="*/ 160 w 200"/>
                <a:gd name="T59" fmla="*/ 45 h 274"/>
                <a:gd name="T60" fmla="*/ 101 w 200"/>
                <a:gd name="T61" fmla="*/ 20 h 274"/>
                <a:gd name="T62" fmla="*/ 56 w 200"/>
                <a:gd name="T63" fmla="*/ 32 h 274"/>
                <a:gd name="T64" fmla="*/ 30 w 200"/>
                <a:gd name="T65" fmla="*/ 67 h 274"/>
                <a:gd name="T66" fmla="*/ 22 w 200"/>
                <a:gd name="T67" fmla="*/ 120 h 274"/>
                <a:gd name="T68" fmla="*/ 22 w 200"/>
                <a:gd name="T69" fmla="*/ 122 h 274"/>
                <a:gd name="T70" fmla="*/ 178 w 200"/>
                <a:gd name="T71" fmla="*/ 12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274">
                  <a:moveTo>
                    <a:pt x="200" y="133"/>
                  </a:moveTo>
                  <a:cubicBezTo>
                    <a:pt x="200" y="136"/>
                    <a:pt x="200" y="138"/>
                    <a:pt x="198" y="140"/>
                  </a:cubicBezTo>
                  <a:cubicBezTo>
                    <a:pt x="196" y="141"/>
                    <a:pt x="194" y="142"/>
                    <a:pt x="191" y="142"/>
                  </a:cubicBezTo>
                  <a:lnTo>
                    <a:pt x="22" y="142"/>
                  </a:lnTo>
                  <a:lnTo>
                    <a:pt x="22" y="153"/>
                  </a:lnTo>
                  <a:cubicBezTo>
                    <a:pt x="22" y="191"/>
                    <a:pt x="30" y="218"/>
                    <a:pt x="45" y="232"/>
                  </a:cubicBezTo>
                  <a:cubicBezTo>
                    <a:pt x="61" y="247"/>
                    <a:pt x="82" y="255"/>
                    <a:pt x="109" y="255"/>
                  </a:cubicBezTo>
                  <a:cubicBezTo>
                    <a:pt x="133" y="255"/>
                    <a:pt x="159" y="249"/>
                    <a:pt x="187" y="237"/>
                  </a:cubicBezTo>
                  <a:cubicBezTo>
                    <a:pt x="190" y="236"/>
                    <a:pt x="192" y="236"/>
                    <a:pt x="193" y="237"/>
                  </a:cubicBezTo>
                  <a:cubicBezTo>
                    <a:pt x="195" y="238"/>
                    <a:pt x="196" y="239"/>
                    <a:pt x="196" y="241"/>
                  </a:cubicBezTo>
                  <a:lnTo>
                    <a:pt x="196" y="247"/>
                  </a:lnTo>
                  <a:cubicBezTo>
                    <a:pt x="196" y="249"/>
                    <a:pt x="195" y="251"/>
                    <a:pt x="194" y="253"/>
                  </a:cubicBezTo>
                  <a:cubicBezTo>
                    <a:pt x="192" y="254"/>
                    <a:pt x="190" y="256"/>
                    <a:pt x="186" y="258"/>
                  </a:cubicBezTo>
                  <a:cubicBezTo>
                    <a:pt x="180" y="260"/>
                    <a:pt x="173" y="263"/>
                    <a:pt x="165" y="265"/>
                  </a:cubicBezTo>
                  <a:cubicBezTo>
                    <a:pt x="156" y="268"/>
                    <a:pt x="147" y="270"/>
                    <a:pt x="136" y="272"/>
                  </a:cubicBezTo>
                  <a:cubicBezTo>
                    <a:pt x="126" y="273"/>
                    <a:pt x="117" y="274"/>
                    <a:pt x="109" y="274"/>
                  </a:cubicBezTo>
                  <a:cubicBezTo>
                    <a:pt x="77" y="274"/>
                    <a:pt x="50" y="265"/>
                    <a:pt x="30" y="246"/>
                  </a:cubicBezTo>
                  <a:cubicBezTo>
                    <a:pt x="10" y="228"/>
                    <a:pt x="0" y="196"/>
                    <a:pt x="0" y="153"/>
                  </a:cubicBezTo>
                  <a:lnTo>
                    <a:pt x="0" y="120"/>
                  </a:lnTo>
                  <a:cubicBezTo>
                    <a:pt x="0" y="97"/>
                    <a:pt x="4" y="76"/>
                    <a:pt x="12" y="58"/>
                  </a:cubicBezTo>
                  <a:cubicBezTo>
                    <a:pt x="20" y="40"/>
                    <a:pt x="31" y="26"/>
                    <a:pt x="46" y="16"/>
                  </a:cubicBezTo>
                  <a:cubicBezTo>
                    <a:pt x="62" y="5"/>
                    <a:pt x="80" y="0"/>
                    <a:pt x="101" y="0"/>
                  </a:cubicBezTo>
                  <a:cubicBezTo>
                    <a:pt x="123" y="0"/>
                    <a:pt x="142" y="5"/>
                    <a:pt x="157" y="15"/>
                  </a:cubicBezTo>
                  <a:cubicBezTo>
                    <a:pt x="172" y="25"/>
                    <a:pt x="183" y="39"/>
                    <a:pt x="190" y="56"/>
                  </a:cubicBezTo>
                  <a:cubicBezTo>
                    <a:pt x="197" y="74"/>
                    <a:pt x="200" y="95"/>
                    <a:pt x="200" y="119"/>
                  </a:cubicBezTo>
                  <a:lnTo>
                    <a:pt x="200" y="133"/>
                  </a:lnTo>
                  <a:lnTo>
                    <a:pt x="200" y="133"/>
                  </a:lnTo>
                  <a:close/>
                  <a:moveTo>
                    <a:pt x="178" y="122"/>
                  </a:moveTo>
                  <a:lnTo>
                    <a:pt x="178" y="119"/>
                  </a:lnTo>
                  <a:cubicBezTo>
                    <a:pt x="178" y="86"/>
                    <a:pt x="172" y="61"/>
                    <a:pt x="160" y="45"/>
                  </a:cubicBezTo>
                  <a:cubicBezTo>
                    <a:pt x="148" y="28"/>
                    <a:pt x="129" y="20"/>
                    <a:pt x="101" y="20"/>
                  </a:cubicBezTo>
                  <a:cubicBezTo>
                    <a:pt x="83" y="20"/>
                    <a:pt x="68" y="24"/>
                    <a:pt x="56" y="32"/>
                  </a:cubicBezTo>
                  <a:cubicBezTo>
                    <a:pt x="45" y="40"/>
                    <a:pt x="36" y="52"/>
                    <a:pt x="30" y="67"/>
                  </a:cubicBezTo>
                  <a:cubicBezTo>
                    <a:pt x="25" y="82"/>
                    <a:pt x="22" y="100"/>
                    <a:pt x="22" y="120"/>
                  </a:cubicBezTo>
                  <a:lnTo>
                    <a:pt x="22" y="122"/>
                  </a:lnTo>
                  <a:lnTo>
                    <a:pt x="178" y="1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1974"/>
            <p:cNvSpPr>
              <a:spLocks noEditPoints="1"/>
            </p:cNvSpPr>
            <p:nvPr/>
          </p:nvSpPr>
          <p:spPr bwMode="auto">
            <a:xfrm>
              <a:off x="4770" y="1930"/>
              <a:ext cx="46" cy="63"/>
            </a:xfrm>
            <a:custGeom>
              <a:avLst/>
              <a:gdLst>
                <a:gd name="T0" fmla="*/ 206 w 206"/>
                <a:gd name="T1" fmla="*/ 155 h 274"/>
                <a:gd name="T2" fmla="*/ 194 w 206"/>
                <a:gd name="T3" fmla="*/ 219 h 274"/>
                <a:gd name="T4" fmla="*/ 159 w 206"/>
                <a:gd name="T5" fmla="*/ 260 h 274"/>
                <a:gd name="T6" fmla="*/ 103 w 206"/>
                <a:gd name="T7" fmla="*/ 274 h 274"/>
                <a:gd name="T8" fmla="*/ 46 w 206"/>
                <a:gd name="T9" fmla="*/ 260 h 274"/>
                <a:gd name="T10" fmla="*/ 11 w 206"/>
                <a:gd name="T11" fmla="*/ 219 h 274"/>
                <a:gd name="T12" fmla="*/ 0 w 206"/>
                <a:gd name="T13" fmla="*/ 155 h 274"/>
                <a:gd name="T14" fmla="*/ 0 w 206"/>
                <a:gd name="T15" fmla="*/ 120 h 274"/>
                <a:gd name="T16" fmla="*/ 11 w 206"/>
                <a:gd name="T17" fmla="*/ 55 h 274"/>
                <a:gd name="T18" fmla="*/ 46 w 206"/>
                <a:gd name="T19" fmla="*/ 14 h 274"/>
                <a:gd name="T20" fmla="*/ 103 w 206"/>
                <a:gd name="T21" fmla="*/ 0 h 274"/>
                <a:gd name="T22" fmla="*/ 159 w 206"/>
                <a:gd name="T23" fmla="*/ 14 h 274"/>
                <a:gd name="T24" fmla="*/ 194 w 206"/>
                <a:gd name="T25" fmla="*/ 55 h 274"/>
                <a:gd name="T26" fmla="*/ 206 w 206"/>
                <a:gd name="T27" fmla="*/ 120 h 274"/>
                <a:gd name="T28" fmla="*/ 206 w 206"/>
                <a:gd name="T29" fmla="*/ 155 h 274"/>
                <a:gd name="T30" fmla="*/ 184 w 206"/>
                <a:gd name="T31" fmla="*/ 155 h 274"/>
                <a:gd name="T32" fmla="*/ 184 w 206"/>
                <a:gd name="T33" fmla="*/ 120 h 274"/>
                <a:gd name="T34" fmla="*/ 176 w 206"/>
                <a:gd name="T35" fmla="*/ 66 h 274"/>
                <a:gd name="T36" fmla="*/ 149 w 206"/>
                <a:gd name="T37" fmla="*/ 32 h 274"/>
                <a:gd name="T38" fmla="*/ 103 w 206"/>
                <a:gd name="T39" fmla="*/ 20 h 274"/>
                <a:gd name="T40" fmla="*/ 56 w 206"/>
                <a:gd name="T41" fmla="*/ 32 h 274"/>
                <a:gd name="T42" fmla="*/ 30 w 206"/>
                <a:gd name="T43" fmla="*/ 66 h 274"/>
                <a:gd name="T44" fmla="*/ 22 w 206"/>
                <a:gd name="T45" fmla="*/ 120 h 274"/>
                <a:gd name="T46" fmla="*/ 22 w 206"/>
                <a:gd name="T47" fmla="*/ 155 h 274"/>
                <a:gd name="T48" fmla="*/ 41 w 206"/>
                <a:gd name="T49" fmla="*/ 229 h 274"/>
                <a:gd name="T50" fmla="*/ 103 w 206"/>
                <a:gd name="T51" fmla="*/ 255 h 274"/>
                <a:gd name="T52" fmla="*/ 165 w 206"/>
                <a:gd name="T53" fmla="*/ 229 h 274"/>
                <a:gd name="T54" fmla="*/ 184 w 206"/>
                <a:gd name="T55" fmla="*/ 15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274">
                  <a:moveTo>
                    <a:pt x="206" y="155"/>
                  </a:moveTo>
                  <a:cubicBezTo>
                    <a:pt x="206" y="180"/>
                    <a:pt x="202" y="201"/>
                    <a:pt x="194" y="219"/>
                  </a:cubicBezTo>
                  <a:cubicBezTo>
                    <a:pt x="186" y="237"/>
                    <a:pt x="175" y="251"/>
                    <a:pt x="159" y="260"/>
                  </a:cubicBezTo>
                  <a:cubicBezTo>
                    <a:pt x="144" y="269"/>
                    <a:pt x="125" y="274"/>
                    <a:pt x="103" y="274"/>
                  </a:cubicBezTo>
                  <a:cubicBezTo>
                    <a:pt x="80" y="274"/>
                    <a:pt x="61" y="269"/>
                    <a:pt x="46" y="260"/>
                  </a:cubicBezTo>
                  <a:cubicBezTo>
                    <a:pt x="30" y="251"/>
                    <a:pt x="19" y="237"/>
                    <a:pt x="11" y="219"/>
                  </a:cubicBezTo>
                  <a:cubicBezTo>
                    <a:pt x="3" y="201"/>
                    <a:pt x="0" y="180"/>
                    <a:pt x="0" y="155"/>
                  </a:cubicBezTo>
                  <a:lnTo>
                    <a:pt x="0" y="120"/>
                  </a:lnTo>
                  <a:cubicBezTo>
                    <a:pt x="0" y="95"/>
                    <a:pt x="3" y="73"/>
                    <a:pt x="11" y="55"/>
                  </a:cubicBezTo>
                  <a:cubicBezTo>
                    <a:pt x="19" y="37"/>
                    <a:pt x="30" y="24"/>
                    <a:pt x="46" y="14"/>
                  </a:cubicBezTo>
                  <a:cubicBezTo>
                    <a:pt x="61" y="5"/>
                    <a:pt x="80" y="0"/>
                    <a:pt x="103" y="0"/>
                  </a:cubicBezTo>
                  <a:cubicBezTo>
                    <a:pt x="125" y="0"/>
                    <a:pt x="144" y="5"/>
                    <a:pt x="159" y="14"/>
                  </a:cubicBezTo>
                  <a:cubicBezTo>
                    <a:pt x="175" y="24"/>
                    <a:pt x="187" y="37"/>
                    <a:pt x="194" y="55"/>
                  </a:cubicBezTo>
                  <a:cubicBezTo>
                    <a:pt x="202" y="73"/>
                    <a:pt x="206" y="95"/>
                    <a:pt x="206" y="120"/>
                  </a:cubicBezTo>
                  <a:lnTo>
                    <a:pt x="206" y="155"/>
                  </a:lnTo>
                  <a:close/>
                  <a:moveTo>
                    <a:pt x="184" y="155"/>
                  </a:moveTo>
                  <a:lnTo>
                    <a:pt x="184" y="120"/>
                  </a:lnTo>
                  <a:cubicBezTo>
                    <a:pt x="184" y="99"/>
                    <a:pt x="181" y="81"/>
                    <a:pt x="176" y="66"/>
                  </a:cubicBezTo>
                  <a:cubicBezTo>
                    <a:pt x="170" y="51"/>
                    <a:pt x="161" y="40"/>
                    <a:pt x="149" y="32"/>
                  </a:cubicBezTo>
                  <a:cubicBezTo>
                    <a:pt x="137" y="24"/>
                    <a:pt x="122" y="20"/>
                    <a:pt x="103" y="20"/>
                  </a:cubicBezTo>
                  <a:cubicBezTo>
                    <a:pt x="83" y="20"/>
                    <a:pt x="68" y="24"/>
                    <a:pt x="56" y="32"/>
                  </a:cubicBezTo>
                  <a:cubicBezTo>
                    <a:pt x="44" y="40"/>
                    <a:pt x="35" y="51"/>
                    <a:pt x="30" y="66"/>
                  </a:cubicBezTo>
                  <a:cubicBezTo>
                    <a:pt x="24" y="81"/>
                    <a:pt x="22" y="99"/>
                    <a:pt x="22" y="120"/>
                  </a:cubicBezTo>
                  <a:lnTo>
                    <a:pt x="22" y="155"/>
                  </a:lnTo>
                  <a:cubicBezTo>
                    <a:pt x="22" y="187"/>
                    <a:pt x="28" y="211"/>
                    <a:pt x="41" y="229"/>
                  </a:cubicBezTo>
                  <a:cubicBezTo>
                    <a:pt x="54" y="246"/>
                    <a:pt x="74" y="255"/>
                    <a:pt x="103" y="255"/>
                  </a:cubicBezTo>
                  <a:cubicBezTo>
                    <a:pt x="131" y="255"/>
                    <a:pt x="152" y="246"/>
                    <a:pt x="165" y="229"/>
                  </a:cubicBezTo>
                  <a:cubicBezTo>
                    <a:pt x="177" y="211"/>
                    <a:pt x="184" y="187"/>
                    <a:pt x="184" y="155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1975"/>
            <p:cNvSpPr>
              <a:spLocks noEditPoints="1"/>
            </p:cNvSpPr>
            <p:nvPr/>
          </p:nvSpPr>
          <p:spPr bwMode="auto">
            <a:xfrm>
              <a:off x="4814" y="1918"/>
              <a:ext cx="20" cy="10"/>
            </a:xfrm>
            <a:custGeom>
              <a:avLst/>
              <a:gdLst>
                <a:gd name="T0" fmla="*/ 20 w 88"/>
                <a:gd name="T1" fmla="*/ 5 h 42"/>
                <a:gd name="T2" fmla="*/ 20 w 88"/>
                <a:gd name="T3" fmla="*/ 42 h 42"/>
                <a:gd name="T4" fmla="*/ 13 w 88"/>
                <a:gd name="T5" fmla="*/ 42 h 42"/>
                <a:gd name="T6" fmla="*/ 13 w 88"/>
                <a:gd name="T7" fmla="*/ 5 h 42"/>
                <a:gd name="T8" fmla="*/ 0 w 88"/>
                <a:gd name="T9" fmla="*/ 5 h 42"/>
                <a:gd name="T10" fmla="*/ 0 w 88"/>
                <a:gd name="T11" fmla="*/ 0 h 42"/>
                <a:gd name="T12" fmla="*/ 33 w 88"/>
                <a:gd name="T13" fmla="*/ 0 h 42"/>
                <a:gd name="T14" fmla="*/ 33 w 88"/>
                <a:gd name="T15" fmla="*/ 5 h 42"/>
                <a:gd name="T16" fmla="*/ 20 w 88"/>
                <a:gd name="T17" fmla="*/ 5 h 42"/>
                <a:gd name="T18" fmla="*/ 81 w 88"/>
                <a:gd name="T19" fmla="*/ 42 h 42"/>
                <a:gd name="T20" fmla="*/ 81 w 88"/>
                <a:gd name="T21" fmla="*/ 7 h 42"/>
                <a:gd name="T22" fmla="*/ 81 w 88"/>
                <a:gd name="T23" fmla="*/ 7 h 42"/>
                <a:gd name="T24" fmla="*/ 67 w 88"/>
                <a:gd name="T25" fmla="*/ 42 h 42"/>
                <a:gd name="T26" fmla="*/ 63 w 88"/>
                <a:gd name="T27" fmla="*/ 42 h 42"/>
                <a:gd name="T28" fmla="*/ 49 w 88"/>
                <a:gd name="T29" fmla="*/ 7 h 42"/>
                <a:gd name="T30" fmla="*/ 49 w 88"/>
                <a:gd name="T31" fmla="*/ 7 h 42"/>
                <a:gd name="T32" fmla="*/ 49 w 88"/>
                <a:gd name="T33" fmla="*/ 42 h 42"/>
                <a:gd name="T34" fmla="*/ 42 w 88"/>
                <a:gd name="T35" fmla="*/ 42 h 42"/>
                <a:gd name="T36" fmla="*/ 42 w 88"/>
                <a:gd name="T37" fmla="*/ 0 h 42"/>
                <a:gd name="T38" fmla="*/ 53 w 88"/>
                <a:gd name="T39" fmla="*/ 0 h 42"/>
                <a:gd name="T40" fmla="*/ 65 w 88"/>
                <a:gd name="T41" fmla="*/ 32 h 42"/>
                <a:gd name="T42" fmla="*/ 77 w 88"/>
                <a:gd name="T43" fmla="*/ 0 h 42"/>
                <a:gd name="T44" fmla="*/ 88 w 88"/>
                <a:gd name="T45" fmla="*/ 0 h 42"/>
                <a:gd name="T46" fmla="*/ 88 w 88"/>
                <a:gd name="T47" fmla="*/ 42 h 42"/>
                <a:gd name="T48" fmla="*/ 81 w 88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42">
                  <a:moveTo>
                    <a:pt x="20" y="5"/>
                  </a:moveTo>
                  <a:lnTo>
                    <a:pt x="20" y="42"/>
                  </a:lnTo>
                  <a:lnTo>
                    <a:pt x="13" y="42"/>
                  </a:lnTo>
                  <a:lnTo>
                    <a:pt x="1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20" y="5"/>
                  </a:lnTo>
                  <a:close/>
                  <a:moveTo>
                    <a:pt x="81" y="42"/>
                  </a:moveTo>
                  <a:lnTo>
                    <a:pt x="81" y="7"/>
                  </a:lnTo>
                  <a:lnTo>
                    <a:pt x="81" y="7"/>
                  </a:lnTo>
                  <a:lnTo>
                    <a:pt x="67" y="42"/>
                  </a:lnTo>
                  <a:lnTo>
                    <a:pt x="63" y="42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5" y="32"/>
                  </a:lnTo>
                  <a:lnTo>
                    <a:pt x="77" y="0"/>
                  </a:lnTo>
                  <a:lnTo>
                    <a:pt x="88" y="0"/>
                  </a:lnTo>
                  <a:lnTo>
                    <a:pt x="88" y="42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22" name="Intel and Galileo Logo"/>
          <p:cNvGrpSpPr>
            <a:grpSpLocks noChangeAspect="1"/>
          </p:cNvGrpSpPr>
          <p:nvPr/>
        </p:nvGrpSpPr>
        <p:grpSpPr>
          <a:xfrm>
            <a:off x="5958839" y="2993569"/>
            <a:ext cx="5683885" cy="1557491"/>
            <a:chOff x="123591" y="2993569"/>
            <a:chExt cx="11519134" cy="3156459"/>
          </a:xfrm>
        </p:grpSpPr>
        <p:sp>
          <p:nvSpPr>
            <p:cNvPr id="3120" name="Intel Logo"/>
            <p:cNvSpPr>
              <a:spLocks/>
            </p:cNvSpPr>
            <p:nvPr/>
          </p:nvSpPr>
          <p:spPr bwMode="auto">
            <a:xfrm>
              <a:off x="123591" y="2993569"/>
              <a:ext cx="4773370" cy="3156459"/>
            </a:xfrm>
            <a:custGeom>
              <a:avLst/>
              <a:gdLst>
                <a:gd name="connsiteX0" fmla="*/ 3074585 w 4773370"/>
                <a:gd name="connsiteY0" fmla="*/ 1327606 h 3156459"/>
                <a:gd name="connsiteX1" fmla="*/ 2899037 w 4773370"/>
                <a:gd name="connsiteY1" fmla="*/ 1429406 h 3156459"/>
                <a:gd name="connsiteX2" fmla="*/ 2875197 w 4773370"/>
                <a:gd name="connsiteY2" fmla="*/ 1535569 h 3156459"/>
                <a:gd name="connsiteX3" fmla="*/ 3253022 w 4773370"/>
                <a:gd name="connsiteY3" fmla="*/ 1535569 h 3156459"/>
                <a:gd name="connsiteX4" fmla="*/ 3074585 w 4773370"/>
                <a:gd name="connsiteY4" fmla="*/ 1327606 h 3156459"/>
                <a:gd name="connsiteX5" fmla="*/ 1160697 w 4773370"/>
                <a:gd name="connsiteY5" fmla="*/ 1140281 h 3156459"/>
                <a:gd name="connsiteX6" fmla="*/ 1666822 w 4773370"/>
                <a:gd name="connsiteY6" fmla="*/ 1140281 h 3156459"/>
                <a:gd name="connsiteX7" fmla="*/ 1956035 w 4773370"/>
                <a:gd name="connsiteY7" fmla="*/ 1431021 h 3156459"/>
                <a:gd name="connsiteX8" fmla="*/ 1956035 w 4773370"/>
                <a:gd name="connsiteY8" fmla="*/ 2111831 h 3156459"/>
                <a:gd name="connsiteX9" fmla="*/ 1710927 w 4773370"/>
                <a:gd name="connsiteY9" fmla="*/ 2111831 h 3156459"/>
                <a:gd name="connsiteX10" fmla="*/ 1710927 w 4773370"/>
                <a:gd name="connsiteY10" fmla="*/ 1432471 h 3156459"/>
                <a:gd name="connsiteX11" fmla="*/ 1608979 w 4773370"/>
                <a:gd name="connsiteY11" fmla="*/ 1338941 h 3156459"/>
                <a:gd name="connsiteX12" fmla="*/ 1405806 w 4773370"/>
                <a:gd name="connsiteY12" fmla="*/ 1338216 h 3156459"/>
                <a:gd name="connsiteX13" fmla="*/ 1405806 w 4773370"/>
                <a:gd name="connsiteY13" fmla="*/ 2111831 h 3156459"/>
                <a:gd name="connsiteX14" fmla="*/ 1160697 w 4773370"/>
                <a:gd name="connsiteY14" fmla="*/ 2111831 h 3156459"/>
                <a:gd name="connsiteX15" fmla="*/ 695560 w 4773370"/>
                <a:gd name="connsiteY15" fmla="*/ 1140281 h 3156459"/>
                <a:gd name="connsiteX16" fmla="*/ 943210 w 4773370"/>
                <a:gd name="connsiteY16" fmla="*/ 1140281 h 3156459"/>
                <a:gd name="connsiteX17" fmla="*/ 943210 w 4773370"/>
                <a:gd name="connsiteY17" fmla="*/ 2121356 h 3156459"/>
                <a:gd name="connsiteX18" fmla="*/ 695560 w 4773370"/>
                <a:gd name="connsiteY18" fmla="*/ 1861234 h 3156459"/>
                <a:gd name="connsiteX19" fmla="*/ 3060851 w 4773370"/>
                <a:gd name="connsiteY19" fmla="*/ 1124406 h 3156459"/>
                <a:gd name="connsiteX20" fmla="*/ 3085471 w 4773370"/>
                <a:gd name="connsiteY20" fmla="*/ 1124406 h 3156459"/>
                <a:gd name="connsiteX21" fmla="*/ 3497497 w 4773370"/>
                <a:gd name="connsiteY21" fmla="*/ 1613682 h 3156459"/>
                <a:gd name="connsiteX22" fmla="*/ 3497497 w 4773370"/>
                <a:gd name="connsiteY22" fmla="*/ 1701984 h 3156459"/>
                <a:gd name="connsiteX23" fmla="*/ 2874752 w 4773370"/>
                <a:gd name="connsiteY23" fmla="*/ 1701984 h 3156459"/>
                <a:gd name="connsiteX24" fmla="*/ 3091988 w 4773370"/>
                <a:gd name="connsiteY24" fmla="*/ 1919842 h 3156459"/>
                <a:gd name="connsiteX25" fmla="*/ 3317915 w 4773370"/>
                <a:gd name="connsiteY25" fmla="*/ 1827198 h 3156459"/>
                <a:gd name="connsiteX26" fmla="*/ 3469256 w 4773370"/>
                <a:gd name="connsiteY26" fmla="*/ 1971954 h 3156459"/>
                <a:gd name="connsiteX27" fmla="*/ 3090540 w 4773370"/>
                <a:gd name="connsiteY27" fmla="*/ 2126119 h 3156459"/>
                <a:gd name="connsiteX28" fmla="*/ 2630722 w 4773370"/>
                <a:gd name="connsiteY28" fmla="*/ 1624539 h 3156459"/>
                <a:gd name="connsiteX29" fmla="*/ 3060851 w 4773370"/>
                <a:gd name="connsiteY29" fmla="*/ 1124406 h 3156459"/>
                <a:gd name="connsiteX30" fmla="*/ 520895 w 4773370"/>
                <a:gd name="connsiteY30" fmla="*/ 905331 h 3156459"/>
                <a:gd name="connsiteX31" fmla="*/ 520895 w 4773370"/>
                <a:gd name="connsiteY31" fmla="*/ 1032934 h 3156459"/>
                <a:gd name="connsiteX32" fmla="*/ 202015 w 4773370"/>
                <a:gd name="connsiteY32" fmla="*/ 2024030 h 3156459"/>
                <a:gd name="connsiteX33" fmla="*/ 2266420 w 4773370"/>
                <a:gd name="connsiteY33" fmla="*/ 2814297 h 3156459"/>
                <a:gd name="connsiteX34" fmla="*/ 3964222 w 4773370"/>
                <a:gd name="connsiteY34" fmla="*/ 2300261 h 3156459"/>
                <a:gd name="connsiteX35" fmla="*/ 3964222 w 4773370"/>
                <a:gd name="connsiteY35" fmla="*/ 2662769 h 3156459"/>
                <a:gd name="connsiteX36" fmla="*/ 2324267 w 4773370"/>
                <a:gd name="connsiteY36" fmla="*/ 3132578 h 3156459"/>
                <a:gd name="connsiteX37" fmla="*/ 34982 w 4773370"/>
                <a:gd name="connsiteY37" fmla="*/ 2213259 h 3156459"/>
                <a:gd name="connsiteX38" fmla="*/ 520895 w 4773370"/>
                <a:gd name="connsiteY38" fmla="*/ 905331 h 3156459"/>
                <a:gd name="connsiteX39" fmla="*/ 2140184 w 4773370"/>
                <a:gd name="connsiteY39" fmla="*/ 875169 h 3156459"/>
                <a:gd name="connsiteX40" fmla="*/ 2384082 w 4773370"/>
                <a:gd name="connsiteY40" fmla="*/ 875169 h 3156459"/>
                <a:gd name="connsiteX41" fmla="*/ 2384082 w 4773370"/>
                <a:gd name="connsiteY41" fmla="*/ 1140449 h 3156459"/>
                <a:gd name="connsiteX42" fmla="*/ 2568809 w 4773370"/>
                <a:gd name="connsiteY42" fmla="*/ 1140449 h 3156459"/>
                <a:gd name="connsiteX43" fmla="*/ 2568809 w 4773370"/>
                <a:gd name="connsiteY43" fmla="*/ 1339047 h 3156459"/>
                <a:gd name="connsiteX44" fmla="*/ 2384082 w 4773370"/>
                <a:gd name="connsiteY44" fmla="*/ 1339047 h 3156459"/>
                <a:gd name="connsiteX45" fmla="*/ 2384082 w 4773370"/>
                <a:gd name="connsiteY45" fmla="*/ 1818146 h 3156459"/>
                <a:gd name="connsiteX46" fmla="*/ 2469230 w 4773370"/>
                <a:gd name="connsiteY46" fmla="*/ 1905848 h 3156459"/>
                <a:gd name="connsiteX47" fmla="*/ 2568809 w 4773370"/>
                <a:gd name="connsiteY47" fmla="*/ 1905848 h 3156459"/>
                <a:gd name="connsiteX48" fmla="*/ 2568809 w 4773370"/>
                <a:gd name="connsiteY48" fmla="*/ 2110244 h 3156459"/>
                <a:gd name="connsiteX49" fmla="*/ 2424491 w 4773370"/>
                <a:gd name="connsiteY49" fmla="*/ 2110244 h 3156459"/>
                <a:gd name="connsiteX50" fmla="*/ 2140184 w 4773370"/>
                <a:gd name="connsiteY50" fmla="*/ 1833367 h 3156459"/>
                <a:gd name="connsiteX51" fmla="*/ 4134084 w 4773370"/>
                <a:gd name="connsiteY51" fmla="*/ 794206 h 3156459"/>
                <a:gd name="connsiteX52" fmla="*/ 4134084 w 4773370"/>
                <a:gd name="connsiteY52" fmla="*/ 828404 h 3156459"/>
                <a:gd name="connsiteX53" fmla="*/ 4149959 w 4773370"/>
                <a:gd name="connsiteY53" fmla="*/ 829131 h 3156459"/>
                <a:gd name="connsiteX54" fmla="*/ 4173772 w 4773370"/>
                <a:gd name="connsiteY54" fmla="*/ 812396 h 3156459"/>
                <a:gd name="connsiteX55" fmla="*/ 4173772 w 4773370"/>
                <a:gd name="connsiteY55" fmla="*/ 810213 h 3156459"/>
                <a:gd name="connsiteX56" fmla="*/ 4149959 w 4773370"/>
                <a:gd name="connsiteY56" fmla="*/ 794206 h 3156459"/>
                <a:gd name="connsiteX57" fmla="*/ 4138414 w 4773370"/>
                <a:gd name="connsiteY57" fmla="*/ 794206 h 3156459"/>
                <a:gd name="connsiteX58" fmla="*/ 4149858 w 4773370"/>
                <a:gd name="connsiteY58" fmla="*/ 771981 h 3156459"/>
                <a:gd name="connsiteX59" fmla="*/ 4198819 w 4773370"/>
                <a:gd name="connsiteY59" fmla="*/ 809857 h 3156459"/>
                <a:gd name="connsiteX60" fmla="*/ 4198819 w 4773370"/>
                <a:gd name="connsiteY60" fmla="*/ 812771 h 3156459"/>
                <a:gd name="connsiteX61" fmla="*/ 4176896 w 4773370"/>
                <a:gd name="connsiteY61" fmla="*/ 844091 h 3156459"/>
                <a:gd name="connsiteX62" fmla="*/ 4203203 w 4773370"/>
                <a:gd name="connsiteY62" fmla="*/ 888522 h 3156459"/>
                <a:gd name="connsiteX63" fmla="*/ 4203934 w 4773370"/>
                <a:gd name="connsiteY63" fmla="*/ 891436 h 3156459"/>
                <a:gd name="connsiteX64" fmla="*/ 4198088 w 4773370"/>
                <a:gd name="connsiteY64" fmla="*/ 895806 h 3156459"/>
                <a:gd name="connsiteX65" fmla="*/ 4179819 w 4773370"/>
                <a:gd name="connsiteY65" fmla="*/ 895806 h 3156459"/>
                <a:gd name="connsiteX66" fmla="*/ 4176166 w 4773370"/>
                <a:gd name="connsiteY66" fmla="*/ 892164 h 3156459"/>
                <a:gd name="connsiteX67" fmla="*/ 4151320 w 4773370"/>
                <a:gd name="connsiteY67" fmla="*/ 849918 h 3156459"/>
                <a:gd name="connsiteX68" fmla="*/ 4147666 w 4773370"/>
                <a:gd name="connsiteY68" fmla="*/ 847733 h 3156459"/>
                <a:gd name="connsiteX69" fmla="*/ 4140359 w 4773370"/>
                <a:gd name="connsiteY69" fmla="*/ 847733 h 3156459"/>
                <a:gd name="connsiteX70" fmla="*/ 4136705 w 4773370"/>
                <a:gd name="connsiteY70" fmla="*/ 847733 h 3156459"/>
                <a:gd name="connsiteX71" fmla="*/ 4136705 w 4773370"/>
                <a:gd name="connsiteY71" fmla="*/ 890707 h 3156459"/>
                <a:gd name="connsiteX72" fmla="*/ 4133051 w 4773370"/>
                <a:gd name="connsiteY72" fmla="*/ 895078 h 3156459"/>
                <a:gd name="connsiteX73" fmla="*/ 4116244 w 4773370"/>
                <a:gd name="connsiteY73" fmla="*/ 895078 h 3156459"/>
                <a:gd name="connsiteX74" fmla="*/ 4111859 w 4773370"/>
                <a:gd name="connsiteY74" fmla="*/ 890707 h 3156459"/>
                <a:gd name="connsiteX75" fmla="*/ 4111859 w 4773370"/>
                <a:gd name="connsiteY75" fmla="*/ 783635 h 3156459"/>
                <a:gd name="connsiteX76" fmla="*/ 4119167 w 4773370"/>
                <a:gd name="connsiteY76" fmla="*/ 773438 h 3156459"/>
                <a:gd name="connsiteX77" fmla="*/ 4149858 w 4773370"/>
                <a:gd name="connsiteY77" fmla="*/ 771981 h 3156459"/>
                <a:gd name="connsiteX78" fmla="*/ 695559 w 4773370"/>
                <a:gd name="connsiteY78" fmla="*/ 770394 h 3156459"/>
                <a:gd name="connsiteX79" fmla="*/ 941623 w 4773370"/>
                <a:gd name="connsiteY79" fmla="*/ 770394 h 3156459"/>
                <a:gd name="connsiteX80" fmla="*/ 941623 w 4773370"/>
                <a:gd name="connsiteY80" fmla="*/ 1005344 h 3156459"/>
                <a:gd name="connsiteX81" fmla="*/ 695559 w 4773370"/>
                <a:gd name="connsiteY81" fmla="*/ 1005344 h 3156459"/>
                <a:gd name="connsiteX82" fmla="*/ 4155516 w 4773370"/>
                <a:gd name="connsiteY82" fmla="*/ 754519 h 3156459"/>
                <a:gd name="connsiteX83" fmla="*/ 4073759 w 4773370"/>
                <a:gd name="connsiteY83" fmla="*/ 836276 h 3156459"/>
                <a:gd name="connsiteX84" fmla="*/ 4155516 w 4773370"/>
                <a:gd name="connsiteY84" fmla="*/ 918033 h 3156459"/>
                <a:gd name="connsiteX85" fmla="*/ 4237273 w 4773370"/>
                <a:gd name="connsiteY85" fmla="*/ 836276 h 3156459"/>
                <a:gd name="connsiteX86" fmla="*/ 4155516 w 4773370"/>
                <a:gd name="connsiteY86" fmla="*/ 754519 h 3156459"/>
                <a:gd name="connsiteX87" fmla="*/ 4144590 w 4773370"/>
                <a:gd name="connsiteY87" fmla="*/ 737777 h 3156459"/>
                <a:gd name="connsiteX88" fmla="*/ 4154722 w 4773370"/>
                <a:gd name="connsiteY88" fmla="*/ 737777 h 3156459"/>
                <a:gd name="connsiteX89" fmla="*/ 4253147 w 4773370"/>
                <a:gd name="connsiteY89" fmla="*/ 835842 h 3156459"/>
                <a:gd name="connsiteX90" fmla="*/ 4154722 w 4773370"/>
                <a:gd name="connsiteY90" fmla="*/ 933906 h 3156459"/>
                <a:gd name="connsiteX91" fmla="*/ 4056297 w 4773370"/>
                <a:gd name="connsiteY91" fmla="*/ 835842 h 3156459"/>
                <a:gd name="connsiteX92" fmla="*/ 4144590 w 4773370"/>
                <a:gd name="connsiteY92" fmla="*/ 737777 h 3156459"/>
                <a:gd name="connsiteX93" fmla="*/ 3640372 w 4773370"/>
                <a:gd name="connsiteY93" fmla="*/ 737056 h 3156459"/>
                <a:gd name="connsiteX94" fmla="*/ 3888022 w 4773370"/>
                <a:gd name="connsiteY94" fmla="*/ 737056 h 3156459"/>
                <a:gd name="connsiteX95" fmla="*/ 3888022 w 4773370"/>
                <a:gd name="connsiteY95" fmla="*/ 2102306 h 3156459"/>
                <a:gd name="connsiteX96" fmla="*/ 3640372 w 4773370"/>
                <a:gd name="connsiteY96" fmla="*/ 1841879 h 3156459"/>
                <a:gd name="connsiteX97" fmla="*/ 3116679 w 4773370"/>
                <a:gd name="connsiteY97" fmla="*/ 71 h 3156459"/>
                <a:gd name="connsiteX98" fmla="*/ 4752244 w 4773370"/>
                <a:gd name="connsiteY98" fmla="*/ 896459 h 3156459"/>
                <a:gd name="connsiteX99" fmla="*/ 4055936 w 4773370"/>
                <a:gd name="connsiteY99" fmla="*/ 2110243 h 3156459"/>
                <a:gd name="connsiteX100" fmla="*/ 4055936 w 4773370"/>
                <a:gd name="connsiteY100" fmla="*/ 1849370 h 3156459"/>
                <a:gd name="connsiteX101" fmla="*/ 4519418 w 4773370"/>
                <a:gd name="connsiteY101" fmla="*/ 967475 h 3156459"/>
                <a:gd name="connsiteX102" fmla="*/ 1040048 w 4773370"/>
                <a:gd name="connsiteY102" fmla="*/ 658775 h 3156459"/>
                <a:gd name="connsiteX103" fmla="*/ 1040048 w 4773370"/>
                <a:gd name="connsiteY103" fmla="*/ 566745 h 3156459"/>
                <a:gd name="connsiteX104" fmla="*/ 3116679 w 4773370"/>
                <a:gd name="connsiteY104" fmla="*/ 71 h 315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773370" h="3156459">
                  <a:moveTo>
                    <a:pt x="3074585" y="1327606"/>
                  </a:moveTo>
                  <a:cubicBezTo>
                    <a:pt x="2990062" y="1327606"/>
                    <a:pt x="2925766" y="1371235"/>
                    <a:pt x="2899037" y="1429406"/>
                  </a:cubicBezTo>
                  <a:cubicBezTo>
                    <a:pt x="2882421" y="1464309"/>
                    <a:pt x="2877364" y="1492668"/>
                    <a:pt x="2875197" y="1535569"/>
                  </a:cubicBezTo>
                  <a:lnTo>
                    <a:pt x="3253022" y="1535569"/>
                  </a:lnTo>
                  <a:cubicBezTo>
                    <a:pt x="3247965" y="1430133"/>
                    <a:pt x="3200286" y="1327606"/>
                    <a:pt x="3074585" y="1327606"/>
                  </a:cubicBezTo>
                  <a:close/>
                  <a:moveTo>
                    <a:pt x="1160697" y="1140281"/>
                  </a:moveTo>
                  <a:lnTo>
                    <a:pt x="1666822" y="1140281"/>
                  </a:lnTo>
                  <a:cubicBezTo>
                    <a:pt x="1882286" y="1140281"/>
                    <a:pt x="1956035" y="1293264"/>
                    <a:pt x="1956035" y="1431021"/>
                  </a:cubicBezTo>
                  <a:lnTo>
                    <a:pt x="1956035" y="2111831"/>
                  </a:lnTo>
                  <a:lnTo>
                    <a:pt x="1710927" y="2111831"/>
                  </a:lnTo>
                  <a:lnTo>
                    <a:pt x="1710927" y="1432471"/>
                  </a:lnTo>
                  <a:cubicBezTo>
                    <a:pt x="1710927" y="1374468"/>
                    <a:pt x="1680559" y="1338941"/>
                    <a:pt x="1608979" y="1338941"/>
                  </a:cubicBezTo>
                  <a:lnTo>
                    <a:pt x="1405806" y="1338216"/>
                  </a:lnTo>
                  <a:lnTo>
                    <a:pt x="1405806" y="2111831"/>
                  </a:lnTo>
                  <a:lnTo>
                    <a:pt x="1160697" y="2111831"/>
                  </a:lnTo>
                  <a:close/>
                  <a:moveTo>
                    <a:pt x="695560" y="1140281"/>
                  </a:moveTo>
                  <a:lnTo>
                    <a:pt x="943210" y="1140281"/>
                  </a:lnTo>
                  <a:lnTo>
                    <a:pt x="943210" y="2121356"/>
                  </a:lnTo>
                  <a:cubicBezTo>
                    <a:pt x="757652" y="2103242"/>
                    <a:pt x="695560" y="1991657"/>
                    <a:pt x="695560" y="1861234"/>
                  </a:cubicBezTo>
                  <a:close/>
                  <a:moveTo>
                    <a:pt x="3060851" y="1124406"/>
                  </a:moveTo>
                  <a:cubicBezTo>
                    <a:pt x="3068816" y="1124406"/>
                    <a:pt x="3076782" y="1124406"/>
                    <a:pt x="3085471" y="1124406"/>
                  </a:cubicBezTo>
                  <a:cubicBezTo>
                    <a:pt x="3347604" y="1124406"/>
                    <a:pt x="3497497" y="1336474"/>
                    <a:pt x="3497497" y="1613682"/>
                  </a:cubicBezTo>
                  <a:lnTo>
                    <a:pt x="3497497" y="1701984"/>
                  </a:lnTo>
                  <a:lnTo>
                    <a:pt x="2874752" y="1701984"/>
                  </a:lnTo>
                  <a:cubicBezTo>
                    <a:pt x="2874752" y="1827921"/>
                    <a:pt x="2953681" y="1919842"/>
                    <a:pt x="3091988" y="1919842"/>
                  </a:cubicBezTo>
                  <a:cubicBezTo>
                    <a:pt x="3201331" y="1919842"/>
                    <a:pt x="3254916" y="1889443"/>
                    <a:pt x="3317915" y="1827198"/>
                  </a:cubicBezTo>
                  <a:lnTo>
                    <a:pt x="3469256" y="1971954"/>
                  </a:lnTo>
                  <a:cubicBezTo>
                    <a:pt x="3372224" y="2067493"/>
                    <a:pt x="3270123" y="2126119"/>
                    <a:pt x="3090540" y="2126119"/>
                  </a:cubicBezTo>
                  <a:cubicBezTo>
                    <a:pt x="2855924" y="2126119"/>
                    <a:pt x="2630722" y="1998010"/>
                    <a:pt x="2630722" y="1624539"/>
                  </a:cubicBezTo>
                  <a:cubicBezTo>
                    <a:pt x="2630722" y="1314761"/>
                    <a:pt x="2814649" y="1135263"/>
                    <a:pt x="3060851" y="1124406"/>
                  </a:cubicBezTo>
                  <a:close/>
                  <a:moveTo>
                    <a:pt x="520895" y="905331"/>
                  </a:moveTo>
                  <a:lnTo>
                    <a:pt x="520895" y="1032934"/>
                  </a:lnTo>
                  <a:cubicBezTo>
                    <a:pt x="301077" y="1273639"/>
                    <a:pt x="134768" y="1659347"/>
                    <a:pt x="202015" y="2024030"/>
                  </a:cubicBezTo>
                  <a:cubicBezTo>
                    <a:pt x="340124" y="2762821"/>
                    <a:pt x="1322796" y="2900574"/>
                    <a:pt x="2266420" y="2814297"/>
                  </a:cubicBezTo>
                  <a:cubicBezTo>
                    <a:pt x="2846334" y="2759921"/>
                    <a:pt x="3542664" y="2551841"/>
                    <a:pt x="3964222" y="2300261"/>
                  </a:cubicBezTo>
                  <a:lnTo>
                    <a:pt x="3964222" y="2662769"/>
                  </a:lnTo>
                  <a:cubicBezTo>
                    <a:pt x="3500002" y="2918699"/>
                    <a:pt x="2834041" y="3082552"/>
                    <a:pt x="2324267" y="3132578"/>
                  </a:cubicBezTo>
                  <a:cubicBezTo>
                    <a:pt x="1035008" y="3258006"/>
                    <a:pt x="192614" y="2880273"/>
                    <a:pt x="34982" y="2213259"/>
                  </a:cubicBezTo>
                  <a:cubicBezTo>
                    <a:pt x="-88665" y="1693423"/>
                    <a:pt x="125368" y="1253339"/>
                    <a:pt x="520895" y="905331"/>
                  </a:cubicBezTo>
                  <a:close/>
                  <a:moveTo>
                    <a:pt x="2140184" y="875169"/>
                  </a:moveTo>
                  <a:lnTo>
                    <a:pt x="2384082" y="875169"/>
                  </a:lnTo>
                  <a:lnTo>
                    <a:pt x="2384082" y="1140449"/>
                  </a:lnTo>
                  <a:lnTo>
                    <a:pt x="2568809" y="1140449"/>
                  </a:lnTo>
                  <a:lnTo>
                    <a:pt x="2568809" y="1339047"/>
                  </a:lnTo>
                  <a:lnTo>
                    <a:pt x="2384082" y="1339047"/>
                  </a:lnTo>
                  <a:lnTo>
                    <a:pt x="2384082" y="1818146"/>
                  </a:lnTo>
                  <a:cubicBezTo>
                    <a:pt x="2384082" y="1874681"/>
                    <a:pt x="2410781" y="1905848"/>
                    <a:pt x="2469230" y="1905848"/>
                  </a:cubicBezTo>
                  <a:lnTo>
                    <a:pt x="2568809" y="1905848"/>
                  </a:lnTo>
                  <a:lnTo>
                    <a:pt x="2568809" y="2110244"/>
                  </a:lnTo>
                  <a:lnTo>
                    <a:pt x="2424491" y="2110244"/>
                  </a:lnTo>
                  <a:cubicBezTo>
                    <a:pt x="2224610" y="2110244"/>
                    <a:pt x="2140184" y="1970356"/>
                    <a:pt x="2140184" y="1833367"/>
                  </a:cubicBezTo>
                  <a:close/>
                  <a:moveTo>
                    <a:pt x="4134084" y="794206"/>
                  </a:moveTo>
                  <a:lnTo>
                    <a:pt x="4134084" y="828404"/>
                  </a:lnTo>
                  <a:cubicBezTo>
                    <a:pt x="4136971" y="828404"/>
                    <a:pt x="4147795" y="829131"/>
                    <a:pt x="4149959" y="829131"/>
                  </a:cubicBezTo>
                  <a:cubicBezTo>
                    <a:pt x="4165835" y="829131"/>
                    <a:pt x="4173772" y="823310"/>
                    <a:pt x="4173772" y="812396"/>
                  </a:cubicBezTo>
                  <a:lnTo>
                    <a:pt x="4173772" y="810213"/>
                  </a:lnTo>
                  <a:cubicBezTo>
                    <a:pt x="4173772" y="798572"/>
                    <a:pt x="4165835" y="794206"/>
                    <a:pt x="4149959" y="794206"/>
                  </a:cubicBezTo>
                  <a:lnTo>
                    <a:pt x="4138414" y="794206"/>
                  </a:lnTo>
                  <a:close/>
                  <a:moveTo>
                    <a:pt x="4149858" y="771981"/>
                  </a:moveTo>
                  <a:cubicBezTo>
                    <a:pt x="4180550" y="771981"/>
                    <a:pt x="4198819" y="780722"/>
                    <a:pt x="4198819" y="809857"/>
                  </a:cubicBezTo>
                  <a:lnTo>
                    <a:pt x="4198819" y="812771"/>
                  </a:lnTo>
                  <a:cubicBezTo>
                    <a:pt x="4198819" y="830252"/>
                    <a:pt x="4190050" y="840449"/>
                    <a:pt x="4176896" y="844091"/>
                  </a:cubicBezTo>
                  <a:lnTo>
                    <a:pt x="4203203" y="888522"/>
                  </a:lnTo>
                  <a:cubicBezTo>
                    <a:pt x="4203203" y="889251"/>
                    <a:pt x="4203934" y="890707"/>
                    <a:pt x="4203934" y="891436"/>
                  </a:cubicBezTo>
                  <a:cubicBezTo>
                    <a:pt x="4202473" y="892893"/>
                    <a:pt x="4201011" y="895806"/>
                    <a:pt x="4198088" y="895806"/>
                  </a:cubicBezTo>
                  <a:lnTo>
                    <a:pt x="4179819" y="895806"/>
                  </a:lnTo>
                  <a:cubicBezTo>
                    <a:pt x="4178358" y="895806"/>
                    <a:pt x="4176166" y="894349"/>
                    <a:pt x="4176166" y="892164"/>
                  </a:cubicBezTo>
                  <a:lnTo>
                    <a:pt x="4151320" y="849918"/>
                  </a:lnTo>
                  <a:cubicBezTo>
                    <a:pt x="4150589" y="849190"/>
                    <a:pt x="4147666" y="847733"/>
                    <a:pt x="4147666" y="847733"/>
                  </a:cubicBezTo>
                  <a:lnTo>
                    <a:pt x="4140359" y="847733"/>
                  </a:lnTo>
                  <a:lnTo>
                    <a:pt x="4136705" y="847733"/>
                  </a:lnTo>
                  <a:lnTo>
                    <a:pt x="4136705" y="890707"/>
                  </a:lnTo>
                  <a:cubicBezTo>
                    <a:pt x="4136705" y="892893"/>
                    <a:pt x="4134513" y="895078"/>
                    <a:pt x="4133051" y="895078"/>
                  </a:cubicBezTo>
                  <a:lnTo>
                    <a:pt x="4116244" y="895078"/>
                  </a:lnTo>
                  <a:cubicBezTo>
                    <a:pt x="4112590" y="895078"/>
                    <a:pt x="4111859" y="892164"/>
                    <a:pt x="4111859" y="890707"/>
                  </a:cubicBezTo>
                  <a:lnTo>
                    <a:pt x="4111859" y="783635"/>
                  </a:lnTo>
                  <a:cubicBezTo>
                    <a:pt x="4111859" y="777080"/>
                    <a:pt x="4113321" y="774166"/>
                    <a:pt x="4119167" y="773438"/>
                  </a:cubicBezTo>
                  <a:cubicBezTo>
                    <a:pt x="4125013" y="772710"/>
                    <a:pt x="4140359" y="771981"/>
                    <a:pt x="4149858" y="771981"/>
                  </a:cubicBezTo>
                  <a:close/>
                  <a:moveTo>
                    <a:pt x="695559" y="770394"/>
                  </a:moveTo>
                  <a:lnTo>
                    <a:pt x="941623" y="770394"/>
                  </a:lnTo>
                  <a:lnTo>
                    <a:pt x="941623" y="1005344"/>
                  </a:lnTo>
                  <a:lnTo>
                    <a:pt x="695559" y="1005344"/>
                  </a:lnTo>
                  <a:close/>
                  <a:moveTo>
                    <a:pt x="4155516" y="754519"/>
                  </a:moveTo>
                  <a:cubicBezTo>
                    <a:pt x="4110363" y="754519"/>
                    <a:pt x="4073759" y="791123"/>
                    <a:pt x="4073759" y="836276"/>
                  </a:cubicBezTo>
                  <a:cubicBezTo>
                    <a:pt x="4073759" y="881429"/>
                    <a:pt x="4110363" y="918033"/>
                    <a:pt x="4155516" y="918033"/>
                  </a:cubicBezTo>
                  <a:cubicBezTo>
                    <a:pt x="4200669" y="918033"/>
                    <a:pt x="4237273" y="881429"/>
                    <a:pt x="4237273" y="836276"/>
                  </a:cubicBezTo>
                  <a:cubicBezTo>
                    <a:pt x="4237273" y="791123"/>
                    <a:pt x="4200669" y="754519"/>
                    <a:pt x="4155516" y="754519"/>
                  </a:cubicBezTo>
                  <a:close/>
                  <a:moveTo>
                    <a:pt x="4144590" y="737777"/>
                  </a:moveTo>
                  <a:cubicBezTo>
                    <a:pt x="4147485" y="737056"/>
                    <a:pt x="4151104" y="737777"/>
                    <a:pt x="4154722" y="737777"/>
                  </a:cubicBezTo>
                  <a:cubicBezTo>
                    <a:pt x="4209001" y="737777"/>
                    <a:pt x="4253147" y="781041"/>
                    <a:pt x="4253147" y="835842"/>
                  </a:cubicBezTo>
                  <a:cubicBezTo>
                    <a:pt x="4253147" y="889921"/>
                    <a:pt x="4209001" y="933906"/>
                    <a:pt x="4154722" y="933906"/>
                  </a:cubicBezTo>
                  <a:cubicBezTo>
                    <a:pt x="4100444" y="933906"/>
                    <a:pt x="4056297" y="889921"/>
                    <a:pt x="4056297" y="835842"/>
                  </a:cubicBezTo>
                  <a:cubicBezTo>
                    <a:pt x="4056297" y="784646"/>
                    <a:pt x="4094654" y="742825"/>
                    <a:pt x="4144590" y="737777"/>
                  </a:cubicBezTo>
                  <a:close/>
                  <a:moveTo>
                    <a:pt x="3640372" y="737056"/>
                  </a:moveTo>
                  <a:lnTo>
                    <a:pt x="3888022" y="737056"/>
                  </a:lnTo>
                  <a:lnTo>
                    <a:pt x="3888022" y="2102306"/>
                  </a:lnTo>
                  <a:cubicBezTo>
                    <a:pt x="3703187" y="2084171"/>
                    <a:pt x="3640372" y="1971730"/>
                    <a:pt x="3640372" y="1841879"/>
                  </a:cubicBezTo>
                  <a:close/>
                  <a:moveTo>
                    <a:pt x="3116679" y="71"/>
                  </a:moveTo>
                  <a:cubicBezTo>
                    <a:pt x="3940246" y="5143"/>
                    <a:pt x="4630047" y="297176"/>
                    <a:pt x="4752244" y="896459"/>
                  </a:cubicBezTo>
                  <a:cubicBezTo>
                    <a:pt x="4872272" y="1483423"/>
                    <a:pt x="4459404" y="1962415"/>
                    <a:pt x="4055936" y="2110243"/>
                  </a:cubicBezTo>
                  <a:lnTo>
                    <a:pt x="4055936" y="1849370"/>
                  </a:lnTo>
                  <a:cubicBezTo>
                    <a:pt x="4391436" y="1648643"/>
                    <a:pt x="4578709" y="1300812"/>
                    <a:pt x="4519418" y="967475"/>
                  </a:cubicBezTo>
                  <a:cubicBezTo>
                    <a:pt x="4343714" y="-41234"/>
                    <a:pt x="2405910" y="-45582"/>
                    <a:pt x="1040048" y="658775"/>
                  </a:cubicBezTo>
                  <a:lnTo>
                    <a:pt x="1040048" y="566745"/>
                  </a:lnTo>
                  <a:cubicBezTo>
                    <a:pt x="1659711" y="188479"/>
                    <a:pt x="2434109" y="-4277"/>
                    <a:pt x="3116679" y="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21" name="Galileo Logo"/>
            <p:cNvSpPr>
              <a:spLocks/>
            </p:cNvSpPr>
            <p:nvPr/>
          </p:nvSpPr>
          <p:spPr bwMode="auto">
            <a:xfrm>
              <a:off x="5475287" y="3536950"/>
              <a:ext cx="6167438" cy="1765300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43" name="Galileo Board Outline"/>
          <p:cNvSpPr>
            <a:spLocks noChangeAspect="1"/>
          </p:cNvSpPr>
          <p:nvPr/>
        </p:nvSpPr>
        <p:spPr bwMode="auto">
          <a:xfrm>
            <a:off x="5958839" y="1251342"/>
            <a:ext cx="1149569" cy="855893"/>
          </a:xfrm>
          <a:custGeom>
            <a:avLst/>
            <a:gdLst>
              <a:gd name="connsiteX0" fmla="*/ 3692526 w 3924300"/>
              <a:gd name="connsiteY0" fmla="*/ 2427287 h 2659062"/>
              <a:gd name="connsiteX1" fmla="*/ 3608388 w 3924300"/>
              <a:gd name="connsiteY1" fmla="*/ 2512218 h 2659062"/>
              <a:gd name="connsiteX2" fmla="*/ 3692526 w 3924300"/>
              <a:gd name="connsiteY2" fmla="*/ 2597149 h 2659062"/>
              <a:gd name="connsiteX3" fmla="*/ 3776664 w 3924300"/>
              <a:gd name="connsiteY3" fmla="*/ 2512218 h 2659062"/>
              <a:gd name="connsiteX4" fmla="*/ 3692526 w 3924300"/>
              <a:gd name="connsiteY4" fmla="*/ 2427287 h 2659062"/>
              <a:gd name="connsiteX5" fmla="*/ 242095 w 3924300"/>
              <a:gd name="connsiteY5" fmla="*/ 2427287 h 2659062"/>
              <a:gd name="connsiteX6" fmla="*/ 157163 w 3924300"/>
              <a:gd name="connsiteY6" fmla="*/ 2512218 h 2659062"/>
              <a:gd name="connsiteX7" fmla="*/ 242095 w 3924300"/>
              <a:gd name="connsiteY7" fmla="*/ 2597149 h 2659062"/>
              <a:gd name="connsiteX8" fmla="*/ 327027 w 3924300"/>
              <a:gd name="connsiteY8" fmla="*/ 2512218 h 2659062"/>
              <a:gd name="connsiteX9" fmla="*/ 242095 w 3924300"/>
              <a:gd name="connsiteY9" fmla="*/ 2427287 h 2659062"/>
              <a:gd name="connsiteX10" fmla="*/ 3692526 w 3924300"/>
              <a:gd name="connsiteY10" fmla="*/ 171450 h 2659062"/>
              <a:gd name="connsiteX11" fmla="*/ 3608388 w 3924300"/>
              <a:gd name="connsiteY11" fmla="*/ 256381 h 2659062"/>
              <a:gd name="connsiteX12" fmla="*/ 3692526 w 3924300"/>
              <a:gd name="connsiteY12" fmla="*/ 341312 h 2659062"/>
              <a:gd name="connsiteX13" fmla="*/ 3776664 w 3924300"/>
              <a:gd name="connsiteY13" fmla="*/ 256381 h 2659062"/>
              <a:gd name="connsiteX14" fmla="*/ 3692526 w 3924300"/>
              <a:gd name="connsiteY14" fmla="*/ 171450 h 2659062"/>
              <a:gd name="connsiteX15" fmla="*/ 242095 w 3924300"/>
              <a:gd name="connsiteY15" fmla="*/ 171450 h 2659062"/>
              <a:gd name="connsiteX16" fmla="*/ 157163 w 3924300"/>
              <a:gd name="connsiteY16" fmla="*/ 256381 h 2659062"/>
              <a:gd name="connsiteX17" fmla="*/ 242095 w 3924300"/>
              <a:gd name="connsiteY17" fmla="*/ 341312 h 2659062"/>
              <a:gd name="connsiteX18" fmla="*/ 327027 w 3924300"/>
              <a:gd name="connsiteY18" fmla="*/ 256381 h 2659062"/>
              <a:gd name="connsiteX19" fmla="*/ 242095 w 3924300"/>
              <a:gd name="connsiteY19" fmla="*/ 171450 h 2659062"/>
              <a:gd name="connsiteX20" fmla="*/ 619126 w 3924300"/>
              <a:gd name="connsiteY20" fmla="*/ 26987 h 2659062"/>
              <a:gd name="connsiteX21" fmla="*/ 577727 w 3924300"/>
              <a:gd name="connsiteY21" fmla="*/ 81666 h 2659062"/>
              <a:gd name="connsiteX22" fmla="*/ 573088 w 3924300"/>
              <a:gd name="connsiteY22" fmla="*/ 100012 h 2659062"/>
              <a:gd name="connsiteX23" fmla="*/ 619126 w 3924300"/>
              <a:gd name="connsiteY23" fmla="*/ 100012 h 2659062"/>
              <a:gd name="connsiteX24" fmla="*/ 1246188 w 3924300"/>
              <a:gd name="connsiteY24" fmla="*/ 25400 h 2659062"/>
              <a:gd name="connsiteX25" fmla="*/ 1246188 w 3924300"/>
              <a:gd name="connsiteY25" fmla="*/ 100012 h 2659062"/>
              <a:gd name="connsiteX26" fmla="*/ 1293813 w 3924300"/>
              <a:gd name="connsiteY26" fmla="*/ 100012 h 2659062"/>
              <a:gd name="connsiteX27" fmla="*/ 1289516 w 3924300"/>
              <a:gd name="connsiteY27" fmla="*/ 81540 h 2659062"/>
              <a:gd name="connsiteX28" fmla="*/ 1246188 w 3924300"/>
              <a:gd name="connsiteY28" fmla="*/ 25400 h 2659062"/>
              <a:gd name="connsiteX29" fmla="*/ 618962 w 3924300"/>
              <a:gd name="connsiteY29" fmla="*/ 0 h 2659062"/>
              <a:gd name="connsiteX30" fmla="*/ 1246576 w 3924300"/>
              <a:gd name="connsiteY30" fmla="*/ 0 h 2659062"/>
              <a:gd name="connsiteX31" fmla="*/ 1246576 w 3924300"/>
              <a:gd name="connsiteY31" fmla="*/ 12959 h 2659062"/>
              <a:gd name="connsiteX32" fmla="*/ 1302453 w 3924300"/>
              <a:gd name="connsiteY32" fmla="*/ 77393 h 2659062"/>
              <a:gd name="connsiteX33" fmla="*/ 1307499 w 3924300"/>
              <a:gd name="connsiteY33" fmla="*/ 98990 h 2659062"/>
              <a:gd name="connsiteX34" fmla="*/ 1388610 w 3924300"/>
              <a:gd name="connsiteY34" fmla="*/ 98990 h 2659062"/>
              <a:gd name="connsiteX35" fmla="*/ 1388610 w 3924300"/>
              <a:gd name="connsiteY35" fmla="*/ 35997 h 2659062"/>
              <a:gd name="connsiteX36" fmla="*/ 1599136 w 3924300"/>
              <a:gd name="connsiteY36" fmla="*/ 35997 h 2659062"/>
              <a:gd name="connsiteX37" fmla="*/ 1599136 w 3924300"/>
              <a:gd name="connsiteY37" fmla="*/ 98990 h 2659062"/>
              <a:gd name="connsiteX38" fmla="*/ 1776137 w 3924300"/>
              <a:gd name="connsiteY38" fmla="*/ 98990 h 2659062"/>
              <a:gd name="connsiteX39" fmla="*/ 1776137 w 3924300"/>
              <a:gd name="connsiteY39" fmla="*/ 96111 h 2659062"/>
              <a:gd name="connsiteX40" fmla="*/ 1762078 w 3924300"/>
              <a:gd name="connsiteY40" fmla="*/ 79552 h 2659062"/>
              <a:gd name="connsiteX41" fmla="*/ 1767485 w 3924300"/>
              <a:gd name="connsiteY41" fmla="*/ 79552 h 2659062"/>
              <a:gd name="connsiteX42" fmla="*/ 1776498 w 3924300"/>
              <a:gd name="connsiteY42" fmla="*/ 85312 h 2659062"/>
              <a:gd name="connsiteX43" fmla="*/ 2056959 w 3924300"/>
              <a:gd name="connsiteY43" fmla="*/ 85312 h 2659062"/>
              <a:gd name="connsiteX44" fmla="*/ 2066332 w 3924300"/>
              <a:gd name="connsiteY44" fmla="*/ 79552 h 2659062"/>
              <a:gd name="connsiteX45" fmla="*/ 2071739 w 3924300"/>
              <a:gd name="connsiteY45" fmla="*/ 79552 h 2659062"/>
              <a:gd name="connsiteX46" fmla="*/ 2056959 w 3924300"/>
              <a:gd name="connsiteY46" fmla="*/ 96471 h 2659062"/>
              <a:gd name="connsiteX47" fmla="*/ 2056959 w 3924300"/>
              <a:gd name="connsiteY47" fmla="*/ 98990 h 2659062"/>
              <a:gd name="connsiteX48" fmla="*/ 2276858 w 3924300"/>
              <a:gd name="connsiteY48" fmla="*/ 98990 h 2659062"/>
              <a:gd name="connsiteX49" fmla="*/ 2276858 w 3924300"/>
              <a:gd name="connsiteY49" fmla="*/ 96111 h 2659062"/>
              <a:gd name="connsiteX50" fmla="*/ 2262799 w 3924300"/>
              <a:gd name="connsiteY50" fmla="*/ 79552 h 2659062"/>
              <a:gd name="connsiteX51" fmla="*/ 2268206 w 3924300"/>
              <a:gd name="connsiteY51" fmla="*/ 79552 h 2659062"/>
              <a:gd name="connsiteX52" fmla="*/ 2277219 w 3924300"/>
              <a:gd name="connsiteY52" fmla="*/ 85312 h 2659062"/>
              <a:gd name="connsiteX53" fmla="*/ 2557680 w 3924300"/>
              <a:gd name="connsiteY53" fmla="*/ 85312 h 2659062"/>
              <a:gd name="connsiteX54" fmla="*/ 2567053 w 3924300"/>
              <a:gd name="connsiteY54" fmla="*/ 79552 h 2659062"/>
              <a:gd name="connsiteX55" fmla="*/ 2572460 w 3924300"/>
              <a:gd name="connsiteY55" fmla="*/ 79552 h 2659062"/>
              <a:gd name="connsiteX56" fmla="*/ 2557680 w 3924300"/>
              <a:gd name="connsiteY56" fmla="*/ 96471 h 2659062"/>
              <a:gd name="connsiteX57" fmla="*/ 2557680 w 3924300"/>
              <a:gd name="connsiteY57" fmla="*/ 98990 h 2659062"/>
              <a:gd name="connsiteX58" fmla="*/ 3842469 w 3924300"/>
              <a:gd name="connsiteY58" fmla="*/ 98990 h 2659062"/>
              <a:gd name="connsiteX59" fmla="*/ 3842469 w 3924300"/>
              <a:gd name="connsiteY59" fmla="*/ 925470 h 2659062"/>
              <a:gd name="connsiteX60" fmla="*/ 3924300 w 3924300"/>
              <a:gd name="connsiteY60" fmla="*/ 1006822 h 2659062"/>
              <a:gd name="connsiteX61" fmla="*/ 3924300 w 3924300"/>
              <a:gd name="connsiteY61" fmla="*/ 2192547 h 2659062"/>
              <a:gd name="connsiteX62" fmla="*/ 3842469 w 3924300"/>
              <a:gd name="connsiteY62" fmla="*/ 2273899 h 2659062"/>
              <a:gd name="connsiteX63" fmla="*/ 3842469 w 3924300"/>
              <a:gd name="connsiteY63" fmla="*/ 2659062 h 2659062"/>
              <a:gd name="connsiteX64" fmla="*/ 78587 w 3924300"/>
              <a:gd name="connsiteY64" fmla="*/ 2659062 h 2659062"/>
              <a:gd name="connsiteX65" fmla="*/ 78587 w 3924300"/>
              <a:gd name="connsiteY65" fmla="*/ 1678517 h 2659062"/>
              <a:gd name="connsiteX66" fmla="*/ 0 w 3924300"/>
              <a:gd name="connsiteY66" fmla="*/ 1678517 h 2659062"/>
              <a:gd name="connsiteX67" fmla="*/ 0 w 3924300"/>
              <a:gd name="connsiteY67" fmla="*/ 1354549 h 2659062"/>
              <a:gd name="connsiteX68" fmla="*/ 78587 w 3924300"/>
              <a:gd name="connsiteY68" fmla="*/ 1354549 h 2659062"/>
              <a:gd name="connsiteX69" fmla="*/ 78587 w 3924300"/>
              <a:gd name="connsiteY69" fmla="*/ 98990 h 2659062"/>
              <a:gd name="connsiteX70" fmla="*/ 559842 w 3924300"/>
              <a:gd name="connsiteY70" fmla="*/ 98990 h 2659062"/>
              <a:gd name="connsiteX71" fmla="*/ 564889 w 3924300"/>
              <a:gd name="connsiteY71" fmla="*/ 77393 h 2659062"/>
              <a:gd name="connsiteX72" fmla="*/ 618962 w 3924300"/>
              <a:gd name="connsiteY72" fmla="*/ 14039 h 26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24300" h="2659062">
                <a:moveTo>
                  <a:pt x="3692526" y="2427287"/>
                </a:moveTo>
                <a:cubicBezTo>
                  <a:pt x="3646058" y="2427287"/>
                  <a:pt x="3608388" y="2465312"/>
                  <a:pt x="3608388" y="2512218"/>
                </a:cubicBezTo>
                <a:cubicBezTo>
                  <a:pt x="3608388" y="2559124"/>
                  <a:pt x="3646058" y="2597149"/>
                  <a:pt x="3692526" y="2597149"/>
                </a:cubicBezTo>
                <a:cubicBezTo>
                  <a:pt x="3738994" y="2597149"/>
                  <a:pt x="3776664" y="2559124"/>
                  <a:pt x="3776664" y="2512218"/>
                </a:cubicBezTo>
                <a:cubicBezTo>
                  <a:pt x="3776664" y="2465312"/>
                  <a:pt x="3738994" y="2427287"/>
                  <a:pt x="3692526" y="2427287"/>
                </a:cubicBezTo>
                <a:close/>
                <a:moveTo>
                  <a:pt x="242095" y="2427287"/>
                </a:moveTo>
                <a:cubicBezTo>
                  <a:pt x="195188" y="2427287"/>
                  <a:pt x="157163" y="2465312"/>
                  <a:pt x="157163" y="2512218"/>
                </a:cubicBezTo>
                <a:cubicBezTo>
                  <a:pt x="157163" y="2559124"/>
                  <a:pt x="195188" y="2597149"/>
                  <a:pt x="242095" y="2597149"/>
                </a:cubicBezTo>
                <a:cubicBezTo>
                  <a:pt x="289002" y="2597149"/>
                  <a:pt x="327027" y="2559124"/>
                  <a:pt x="327027" y="2512218"/>
                </a:cubicBezTo>
                <a:cubicBezTo>
                  <a:pt x="327027" y="2465312"/>
                  <a:pt x="289002" y="2427287"/>
                  <a:pt x="242095" y="2427287"/>
                </a:cubicBezTo>
                <a:close/>
                <a:moveTo>
                  <a:pt x="3692526" y="171450"/>
                </a:moveTo>
                <a:cubicBezTo>
                  <a:pt x="3646058" y="171450"/>
                  <a:pt x="3608388" y="209475"/>
                  <a:pt x="3608388" y="256381"/>
                </a:cubicBezTo>
                <a:cubicBezTo>
                  <a:pt x="3608388" y="303287"/>
                  <a:pt x="3646058" y="341312"/>
                  <a:pt x="3692526" y="341312"/>
                </a:cubicBezTo>
                <a:cubicBezTo>
                  <a:pt x="3738994" y="341312"/>
                  <a:pt x="3776664" y="303287"/>
                  <a:pt x="3776664" y="256381"/>
                </a:cubicBezTo>
                <a:cubicBezTo>
                  <a:pt x="3776664" y="209475"/>
                  <a:pt x="3738994" y="171450"/>
                  <a:pt x="3692526" y="171450"/>
                </a:cubicBezTo>
                <a:close/>
                <a:moveTo>
                  <a:pt x="242095" y="171450"/>
                </a:moveTo>
                <a:cubicBezTo>
                  <a:pt x="195188" y="171450"/>
                  <a:pt x="157163" y="209475"/>
                  <a:pt x="157163" y="256381"/>
                </a:cubicBezTo>
                <a:cubicBezTo>
                  <a:pt x="157163" y="303287"/>
                  <a:pt x="195188" y="341312"/>
                  <a:pt x="242095" y="341312"/>
                </a:cubicBezTo>
                <a:cubicBezTo>
                  <a:pt x="289002" y="341312"/>
                  <a:pt x="327027" y="303287"/>
                  <a:pt x="327027" y="256381"/>
                </a:cubicBezTo>
                <a:cubicBezTo>
                  <a:pt x="327027" y="209475"/>
                  <a:pt x="289002" y="171450"/>
                  <a:pt x="242095" y="171450"/>
                </a:cubicBezTo>
                <a:close/>
                <a:moveTo>
                  <a:pt x="619126" y="26987"/>
                </a:moveTo>
                <a:cubicBezTo>
                  <a:pt x="606278" y="36700"/>
                  <a:pt x="584151" y="56125"/>
                  <a:pt x="577727" y="81666"/>
                </a:cubicBezTo>
                <a:cubicBezTo>
                  <a:pt x="575943" y="88501"/>
                  <a:pt x="574515" y="94256"/>
                  <a:pt x="573088" y="100012"/>
                </a:cubicBezTo>
                <a:lnTo>
                  <a:pt x="619126" y="100012"/>
                </a:lnTo>
                <a:close/>
                <a:moveTo>
                  <a:pt x="1246188" y="25400"/>
                </a:moveTo>
                <a:lnTo>
                  <a:pt x="1246188" y="100012"/>
                </a:lnTo>
                <a:lnTo>
                  <a:pt x="1293813" y="100012"/>
                </a:lnTo>
                <a:cubicBezTo>
                  <a:pt x="1292739" y="94217"/>
                  <a:pt x="1291307" y="88422"/>
                  <a:pt x="1289516" y="81540"/>
                </a:cubicBezTo>
                <a:cubicBezTo>
                  <a:pt x="1282713" y="54738"/>
                  <a:pt x="1258721" y="34455"/>
                  <a:pt x="1246188" y="25400"/>
                </a:cubicBezTo>
                <a:close/>
                <a:moveTo>
                  <a:pt x="618962" y="0"/>
                </a:moveTo>
                <a:lnTo>
                  <a:pt x="1246576" y="0"/>
                </a:lnTo>
                <a:lnTo>
                  <a:pt x="1246576" y="12959"/>
                </a:lnTo>
                <a:cubicBezTo>
                  <a:pt x="1261717" y="21958"/>
                  <a:pt x="1294161" y="44636"/>
                  <a:pt x="1302453" y="77393"/>
                </a:cubicBezTo>
                <a:cubicBezTo>
                  <a:pt x="1304615" y="85312"/>
                  <a:pt x="1306057" y="92151"/>
                  <a:pt x="1307499" y="98990"/>
                </a:cubicBezTo>
                <a:lnTo>
                  <a:pt x="1388610" y="98990"/>
                </a:lnTo>
                <a:lnTo>
                  <a:pt x="1388610" y="35997"/>
                </a:lnTo>
                <a:lnTo>
                  <a:pt x="1599136" y="35997"/>
                </a:lnTo>
                <a:lnTo>
                  <a:pt x="1599136" y="98990"/>
                </a:lnTo>
                <a:lnTo>
                  <a:pt x="1776137" y="98990"/>
                </a:lnTo>
                <a:lnTo>
                  <a:pt x="1776137" y="96111"/>
                </a:lnTo>
                <a:lnTo>
                  <a:pt x="1762078" y="79552"/>
                </a:lnTo>
                <a:lnTo>
                  <a:pt x="1767485" y="79552"/>
                </a:lnTo>
                <a:lnTo>
                  <a:pt x="1776498" y="85312"/>
                </a:lnTo>
                <a:lnTo>
                  <a:pt x="2056959" y="85312"/>
                </a:lnTo>
                <a:lnTo>
                  <a:pt x="2066332" y="79552"/>
                </a:lnTo>
                <a:lnTo>
                  <a:pt x="2071739" y="79552"/>
                </a:lnTo>
                <a:lnTo>
                  <a:pt x="2056959" y="96471"/>
                </a:lnTo>
                <a:lnTo>
                  <a:pt x="2056959" y="98990"/>
                </a:lnTo>
                <a:lnTo>
                  <a:pt x="2276858" y="98990"/>
                </a:lnTo>
                <a:lnTo>
                  <a:pt x="2276858" y="96111"/>
                </a:lnTo>
                <a:lnTo>
                  <a:pt x="2262799" y="79552"/>
                </a:lnTo>
                <a:lnTo>
                  <a:pt x="2268206" y="79552"/>
                </a:lnTo>
                <a:lnTo>
                  <a:pt x="2277219" y="85312"/>
                </a:lnTo>
                <a:lnTo>
                  <a:pt x="2557680" y="85312"/>
                </a:lnTo>
                <a:lnTo>
                  <a:pt x="2567053" y="79552"/>
                </a:lnTo>
                <a:lnTo>
                  <a:pt x="2572460" y="79552"/>
                </a:lnTo>
                <a:lnTo>
                  <a:pt x="2557680" y="96471"/>
                </a:lnTo>
                <a:lnTo>
                  <a:pt x="2557680" y="98990"/>
                </a:lnTo>
                <a:lnTo>
                  <a:pt x="3842469" y="98990"/>
                </a:lnTo>
                <a:lnTo>
                  <a:pt x="3842469" y="925470"/>
                </a:lnTo>
                <a:lnTo>
                  <a:pt x="3924300" y="1006822"/>
                </a:lnTo>
                <a:lnTo>
                  <a:pt x="3924300" y="2192547"/>
                </a:lnTo>
                <a:lnTo>
                  <a:pt x="3842469" y="2273899"/>
                </a:lnTo>
                <a:lnTo>
                  <a:pt x="3842469" y="2659062"/>
                </a:lnTo>
                <a:lnTo>
                  <a:pt x="78587" y="2659062"/>
                </a:lnTo>
                <a:lnTo>
                  <a:pt x="78587" y="1678517"/>
                </a:lnTo>
                <a:lnTo>
                  <a:pt x="0" y="1678517"/>
                </a:lnTo>
                <a:lnTo>
                  <a:pt x="0" y="1354549"/>
                </a:lnTo>
                <a:lnTo>
                  <a:pt x="78587" y="1354549"/>
                </a:lnTo>
                <a:lnTo>
                  <a:pt x="78587" y="98990"/>
                </a:lnTo>
                <a:lnTo>
                  <a:pt x="559842" y="98990"/>
                </a:lnTo>
                <a:cubicBezTo>
                  <a:pt x="561284" y="92151"/>
                  <a:pt x="562726" y="85312"/>
                  <a:pt x="564889" y="77393"/>
                </a:cubicBezTo>
                <a:cubicBezTo>
                  <a:pt x="573180" y="46436"/>
                  <a:pt x="603101" y="23758"/>
                  <a:pt x="618962" y="14039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148" name="Group 3147"/>
          <p:cNvGrpSpPr>
            <a:grpSpLocks noChangeAspect="1"/>
          </p:cNvGrpSpPr>
          <p:nvPr/>
        </p:nvGrpSpPr>
        <p:grpSpPr>
          <a:xfrm>
            <a:off x="7181745" y="1251342"/>
            <a:ext cx="1149569" cy="855893"/>
            <a:chOff x="5163077" y="3941405"/>
            <a:chExt cx="2302724" cy="1714456"/>
          </a:xfrm>
        </p:grpSpPr>
        <p:sp>
          <p:nvSpPr>
            <p:cNvPr id="3144" name="Galileo Board Outline"/>
            <p:cNvSpPr>
              <a:spLocks/>
            </p:cNvSpPr>
            <p:nvPr/>
          </p:nvSpPr>
          <p:spPr bwMode="auto">
            <a:xfrm>
              <a:off x="5163077" y="3941405"/>
              <a:ext cx="2302724" cy="1714456"/>
            </a:xfrm>
            <a:custGeom>
              <a:avLst/>
              <a:gdLst>
                <a:gd name="connsiteX0" fmla="*/ 3692526 w 3924300"/>
                <a:gd name="connsiteY0" fmla="*/ 2427287 h 2659062"/>
                <a:gd name="connsiteX1" fmla="*/ 3608388 w 3924300"/>
                <a:gd name="connsiteY1" fmla="*/ 2512218 h 2659062"/>
                <a:gd name="connsiteX2" fmla="*/ 3692526 w 3924300"/>
                <a:gd name="connsiteY2" fmla="*/ 2597149 h 2659062"/>
                <a:gd name="connsiteX3" fmla="*/ 3776664 w 3924300"/>
                <a:gd name="connsiteY3" fmla="*/ 2512218 h 2659062"/>
                <a:gd name="connsiteX4" fmla="*/ 3692526 w 3924300"/>
                <a:gd name="connsiteY4" fmla="*/ 2427287 h 2659062"/>
                <a:gd name="connsiteX5" fmla="*/ 242095 w 3924300"/>
                <a:gd name="connsiteY5" fmla="*/ 2427287 h 2659062"/>
                <a:gd name="connsiteX6" fmla="*/ 157163 w 3924300"/>
                <a:gd name="connsiteY6" fmla="*/ 2512218 h 2659062"/>
                <a:gd name="connsiteX7" fmla="*/ 242095 w 3924300"/>
                <a:gd name="connsiteY7" fmla="*/ 2597149 h 2659062"/>
                <a:gd name="connsiteX8" fmla="*/ 327027 w 3924300"/>
                <a:gd name="connsiteY8" fmla="*/ 2512218 h 2659062"/>
                <a:gd name="connsiteX9" fmla="*/ 242095 w 3924300"/>
                <a:gd name="connsiteY9" fmla="*/ 2427287 h 2659062"/>
                <a:gd name="connsiteX10" fmla="*/ 3692526 w 3924300"/>
                <a:gd name="connsiteY10" fmla="*/ 171450 h 2659062"/>
                <a:gd name="connsiteX11" fmla="*/ 3608388 w 3924300"/>
                <a:gd name="connsiteY11" fmla="*/ 256381 h 2659062"/>
                <a:gd name="connsiteX12" fmla="*/ 3692526 w 3924300"/>
                <a:gd name="connsiteY12" fmla="*/ 341312 h 2659062"/>
                <a:gd name="connsiteX13" fmla="*/ 3776664 w 3924300"/>
                <a:gd name="connsiteY13" fmla="*/ 256381 h 2659062"/>
                <a:gd name="connsiteX14" fmla="*/ 3692526 w 3924300"/>
                <a:gd name="connsiteY14" fmla="*/ 171450 h 2659062"/>
                <a:gd name="connsiteX15" fmla="*/ 242095 w 3924300"/>
                <a:gd name="connsiteY15" fmla="*/ 171450 h 2659062"/>
                <a:gd name="connsiteX16" fmla="*/ 157163 w 3924300"/>
                <a:gd name="connsiteY16" fmla="*/ 256381 h 2659062"/>
                <a:gd name="connsiteX17" fmla="*/ 242095 w 3924300"/>
                <a:gd name="connsiteY17" fmla="*/ 341312 h 2659062"/>
                <a:gd name="connsiteX18" fmla="*/ 327027 w 3924300"/>
                <a:gd name="connsiteY18" fmla="*/ 256381 h 2659062"/>
                <a:gd name="connsiteX19" fmla="*/ 242095 w 3924300"/>
                <a:gd name="connsiteY19" fmla="*/ 171450 h 2659062"/>
                <a:gd name="connsiteX20" fmla="*/ 619126 w 3924300"/>
                <a:gd name="connsiteY20" fmla="*/ 26987 h 2659062"/>
                <a:gd name="connsiteX21" fmla="*/ 577727 w 3924300"/>
                <a:gd name="connsiteY21" fmla="*/ 81666 h 2659062"/>
                <a:gd name="connsiteX22" fmla="*/ 573088 w 3924300"/>
                <a:gd name="connsiteY22" fmla="*/ 100012 h 2659062"/>
                <a:gd name="connsiteX23" fmla="*/ 619126 w 3924300"/>
                <a:gd name="connsiteY23" fmla="*/ 100012 h 2659062"/>
                <a:gd name="connsiteX24" fmla="*/ 1246188 w 3924300"/>
                <a:gd name="connsiteY24" fmla="*/ 25400 h 2659062"/>
                <a:gd name="connsiteX25" fmla="*/ 1246188 w 3924300"/>
                <a:gd name="connsiteY25" fmla="*/ 100012 h 2659062"/>
                <a:gd name="connsiteX26" fmla="*/ 1293813 w 3924300"/>
                <a:gd name="connsiteY26" fmla="*/ 100012 h 2659062"/>
                <a:gd name="connsiteX27" fmla="*/ 1289516 w 3924300"/>
                <a:gd name="connsiteY27" fmla="*/ 81540 h 2659062"/>
                <a:gd name="connsiteX28" fmla="*/ 1246188 w 3924300"/>
                <a:gd name="connsiteY28" fmla="*/ 25400 h 2659062"/>
                <a:gd name="connsiteX29" fmla="*/ 618962 w 3924300"/>
                <a:gd name="connsiteY29" fmla="*/ 0 h 2659062"/>
                <a:gd name="connsiteX30" fmla="*/ 1246576 w 3924300"/>
                <a:gd name="connsiteY30" fmla="*/ 0 h 2659062"/>
                <a:gd name="connsiteX31" fmla="*/ 1246576 w 3924300"/>
                <a:gd name="connsiteY31" fmla="*/ 12959 h 2659062"/>
                <a:gd name="connsiteX32" fmla="*/ 1302453 w 3924300"/>
                <a:gd name="connsiteY32" fmla="*/ 77393 h 2659062"/>
                <a:gd name="connsiteX33" fmla="*/ 1307499 w 3924300"/>
                <a:gd name="connsiteY33" fmla="*/ 98990 h 2659062"/>
                <a:gd name="connsiteX34" fmla="*/ 1388610 w 3924300"/>
                <a:gd name="connsiteY34" fmla="*/ 98990 h 2659062"/>
                <a:gd name="connsiteX35" fmla="*/ 1388610 w 3924300"/>
                <a:gd name="connsiteY35" fmla="*/ 35997 h 2659062"/>
                <a:gd name="connsiteX36" fmla="*/ 1599136 w 3924300"/>
                <a:gd name="connsiteY36" fmla="*/ 35997 h 2659062"/>
                <a:gd name="connsiteX37" fmla="*/ 1599136 w 3924300"/>
                <a:gd name="connsiteY37" fmla="*/ 98990 h 2659062"/>
                <a:gd name="connsiteX38" fmla="*/ 1776137 w 3924300"/>
                <a:gd name="connsiteY38" fmla="*/ 98990 h 2659062"/>
                <a:gd name="connsiteX39" fmla="*/ 1776137 w 3924300"/>
                <a:gd name="connsiteY39" fmla="*/ 96111 h 2659062"/>
                <a:gd name="connsiteX40" fmla="*/ 1762078 w 3924300"/>
                <a:gd name="connsiteY40" fmla="*/ 79552 h 2659062"/>
                <a:gd name="connsiteX41" fmla="*/ 1767485 w 3924300"/>
                <a:gd name="connsiteY41" fmla="*/ 79552 h 2659062"/>
                <a:gd name="connsiteX42" fmla="*/ 1776498 w 3924300"/>
                <a:gd name="connsiteY42" fmla="*/ 85312 h 2659062"/>
                <a:gd name="connsiteX43" fmla="*/ 2056959 w 3924300"/>
                <a:gd name="connsiteY43" fmla="*/ 85312 h 2659062"/>
                <a:gd name="connsiteX44" fmla="*/ 2066332 w 3924300"/>
                <a:gd name="connsiteY44" fmla="*/ 79552 h 2659062"/>
                <a:gd name="connsiteX45" fmla="*/ 2071739 w 3924300"/>
                <a:gd name="connsiteY45" fmla="*/ 79552 h 2659062"/>
                <a:gd name="connsiteX46" fmla="*/ 2056959 w 3924300"/>
                <a:gd name="connsiteY46" fmla="*/ 96471 h 2659062"/>
                <a:gd name="connsiteX47" fmla="*/ 2056959 w 3924300"/>
                <a:gd name="connsiteY47" fmla="*/ 98990 h 2659062"/>
                <a:gd name="connsiteX48" fmla="*/ 2276858 w 3924300"/>
                <a:gd name="connsiteY48" fmla="*/ 98990 h 2659062"/>
                <a:gd name="connsiteX49" fmla="*/ 2276858 w 3924300"/>
                <a:gd name="connsiteY49" fmla="*/ 96111 h 2659062"/>
                <a:gd name="connsiteX50" fmla="*/ 2262799 w 3924300"/>
                <a:gd name="connsiteY50" fmla="*/ 79552 h 2659062"/>
                <a:gd name="connsiteX51" fmla="*/ 2268206 w 3924300"/>
                <a:gd name="connsiteY51" fmla="*/ 79552 h 2659062"/>
                <a:gd name="connsiteX52" fmla="*/ 2277219 w 3924300"/>
                <a:gd name="connsiteY52" fmla="*/ 85312 h 2659062"/>
                <a:gd name="connsiteX53" fmla="*/ 2557680 w 3924300"/>
                <a:gd name="connsiteY53" fmla="*/ 85312 h 2659062"/>
                <a:gd name="connsiteX54" fmla="*/ 2567053 w 3924300"/>
                <a:gd name="connsiteY54" fmla="*/ 79552 h 2659062"/>
                <a:gd name="connsiteX55" fmla="*/ 2572460 w 3924300"/>
                <a:gd name="connsiteY55" fmla="*/ 79552 h 2659062"/>
                <a:gd name="connsiteX56" fmla="*/ 2557680 w 3924300"/>
                <a:gd name="connsiteY56" fmla="*/ 96471 h 2659062"/>
                <a:gd name="connsiteX57" fmla="*/ 2557680 w 3924300"/>
                <a:gd name="connsiteY57" fmla="*/ 98990 h 2659062"/>
                <a:gd name="connsiteX58" fmla="*/ 3842469 w 3924300"/>
                <a:gd name="connsiteY58" fmla="*/ 98990 h 2659062"/>
                <a:gd name="connsiteX59" fmla="*/ 3842469 w 3924300"/>
                <a:gd name="connsiteY59" fmla="*/ 925470 h 2659062"/>
                <a:gd name="connsiteX60" fmla="*/ 3924300 w 3924300"/>
                <a:gd name="connsiteY60" fmla="*/ 1006822 h 2659062"/>
                <a:gd name="connsiteX61" fmla="*/ 3924300 w 3924300"/>
                <a:gd name="connsiteY61" fmla="*/ 2192547 h 2659062"/>
                <a:gd name="connsiteX62" fmla="*/ 3842469 w 3924300"/>
                <a:gd name="connsiteY62" fmla="*/ 2273899 h 2659062"/>
                <a:gd name="connsiteX63" fmla="*/ 3842469 w 3924300"/>
                <a:gd name="connsiteY63" fmla="*/ 2659062 h 2659062"/>
                <a:gd name="connsiteX64" fmla="*/ 78587 w 3924300"/>
                <a:gd name="connsiteY64" fmla="*/ 2659062 h 2659062"/>
                <a:gd name="connsiteX65" fmla="*/ 78587 w 3924300"/>
                <a:gd name="connsiteY65" fmla="*/ 1678517 h 2659062"/>
                <a:gd name="connsiteX66" fmla="*/ 0 w 3924300"/>
                <a:gd name="connsiteY66" fmla="*/ 1678517 h 2659062"/>
                <a:gd name="connsiteX67" fmla="*/ 0 w 3924300"/>
                <a:gd name="connsiteY67" fmla="*/ 1354549 h 2659062"/>
                <a:gd name="connsiteX68" fmla="*/ 78587 w 3924300"/>
                <a:gd name="connsiteY68" fmla="*/ 1354549 h 2659062"/>
                <a:gd name="connsiteX69" fmla="*/ 78587 w 3924300"/>
                <a:gd name="connsiteY69" fmla="*/ 98990 h 2659062"/>
                <a:gd name="connsiteX70" fmla="*/ 559842 w 3924300"/>
                <a:gd name="connsiteY70" fmla="*/ 98990 h 2659062"/>
                <a:gd name="connsiteX71" fmla="*/ 564889 w 3924300"/>
                <a:gd name="connsiteY71" fmla="*/ 77393 h 2659062"/>
                <a:gd name="connsiteX72" fmla="*/ 618962 w 3924300"/>
                <a:gd name="connsiteY72" fmla="*/ 14039 h 265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24300" h="2659062">
                  <a:moveTo>
                    <a:pt x="3692526" y="2427287"/>
                  </a:moveTo>
                  <a:cubicBezTo>
                    <a:pt x="3646058" y="2427287"/>
                    <a:pt x="3608388" y="2465312"/>
                    <a:pt x="3608388" y="2512218"/>
                  </a:cubicBezTo>
                  <a:cubicBezTo>
                    <a:pt x="3608388" y="2559124"/>
                    <a:pt x="3646058" y="2597149"/>
                    <a:pt x="3692526" y="2597149"/>
                  </a:cubicBezTo>
                  <a:cubicBezTo>
                    <a:pt x="3738994" y="2597149"/>
                    <a:pt x="3776664" y="2559124"/>
                    <a:pt x="3776664" y="2512218"/>
                  </a:cubicBezTo>
                  <a:cubicBezTo>
                    <a:pt x="3776664" y="2465312"/>
                    <a:pt x="3738994" y="2427287"/>
                    <a:pt x="3692526" y="2427287"/>
                  </a:cubicBezTo>
                  <a:close/>
                  <a:moveTo>
                    <a:pt x="242095" y="2427287"/>
                  </a:moveTo>
                  <a:cubicBezTo>
                    <a:pt x="195188" y="2427287"/>
                    <a:pt x="157163" y="2465312"/>
                    <a:pt x="157163" y="2512218"/>
                  </a:cubicBezTo>
                  <a:cubicBezTo>
                    <a:pt x="157163" y="2559124"/>
                    <a:pt x="195188" y="2597149"/>
                    <a:pt x="242095" y="2597149"/>
                  </a:cubicBezTo>
                  <a:cubicBezTo>
                    <a:pt x="289002" y="2597149"/>
                    <a:pt x="327027" y="2559124"/>
                    <a:pt x="327027" y="2512218"/>
                  </a:cubicBezTo>
                  <a:cubicBezTo>
                    <a:pt x="327027" y="2465312"/>
                    <a:pt x="289002" y="2427287"/>
                    <a:pt x="242095" y="2427287"/>
                  </a:cubicBezTo>
                  <a:close/>
                  <a:moveTo>
                    <a:pt x="3692526" y="171450"/>
                  </a:moveTo>
                  <a:cubicBezTo>
                    <a:pt x="3646058" y="171450"/>
                    <a:pt x="3608388" y="209475"/>
                    <a:pt x="3608388" y="256381"/>
                  </a:cubicBezTo>
                  <a:cubicBezTo>
                    <a:pt x="3608388" y="303287"/>
                    <a:pt x="3646058" y="341312"/>
                    <a:pt x="3692526" y="341312"/>
                  </a:cubicBezTo>
                  <a:cubicBezTo>
                    <a:pt x="3738994" y="341312"/>
                    <a:pt x="3776664" y="303287"/>
                    <a:pt x="3776664" y="256381"/>
                  </a:cubicBezTo>
                  <a:cubicBezTo>
                    <a:pt x="3776664" y="209475"/>
                    <a:pt x="3738994" y="171450"/>
                    <a:pt x="3692526" y="171450"/>
                  </a:cubicBezTo>
                  <a:close/>
                  <a:moveTo>
                    <a:pt x="242095" y="171450"/>
                  </a:moveTo>
                  <a:cubicBezTo>
                    <a:pt x="195188" y="171450"/>
                    <a:pt x="157163" y="209475"/>
                    <a:pt x="157163" y="256381"/>
                  </a:cubicBezTo>
                  <a:cubicBezTo>
                    <a:pt x="157163" y="303287"/>
                    <a:pt x="195188" y="341312"/>
                    <a:pt x="242095" y="341312"/>
                  </a:cubicBezTo>
                  <a:cubicBezTo>
                    <a:pt x="289002" y="341312"/>
                    <a:pt x="327027" y="303287"/>
                    <a:pt x="327027" y="256381"/>
                  </a:cubicBezTo>
                  <a:cubicBezTo>
                    <a:pt x="327027" y="209475"/>
                    <a:pt x="289002" y="171450"/>
                    <a:pt x="242095" y="171450"/>
                  </a:cubicBezTo>
                  <a:close/>
                  <a:moveTo>
                    <a:pt x="619126" y="26987"/>
                  </a:moveTo>
                  <a:cubicBezTo>
                    <a:pt x="606278" y="36700"/>
                    <a:pt x="584151" y="56125"/>
                    <a:pt x="577727" y="81666"/>
                  </a:cubicBezTo>
                  <a:cubicBezTo>
                    <a:pt x="575943" y="88501"/>
                    <a:pt x="574515" y="94256"/>
                    <a:pt x="573088" y="100012"/>
                  </a:cubicBezTo>
                  <a:lnTo>
                    <a:pt x="619126" y="100012"/>
                  </a:lnTo>
                  <a:close/>
                  <a:moveTo>
                    <a:pt x="1246188" y="25400"/>
                  </a:moveTo>
                  <a:lnTo>
                    <a:pt x="1246188" y="100012"/>
                  </a:lnTo>
                  <a:lnTo>
                    <a:pt x="1293813" y="100012"/>
                  </a:lnTo>
                  <a:cubicBezTo>
                    <a:pt x="1292739" y="94217"/>
                    <a:pt x="1291307" y="88422"/>
                    <a:pt x="1289516" y="81540"/>
                  </a:cubicBezTo>
                  <a:cubicBezTo>
                    <a:pt x="1282713" y="54738"/>
                    <a:pt x="1258721" y="34455"/>
                    <a:pt x="1246188" y="25400"/>
                  </a:cubicBezTo>
                  <a:close/>
                  <a:moveTo>
                    <a:pt x="618962" y="0"/>
                  </a:moveTo>
                  <a:lnTo>
                    <a:pt x="1246576" y="0"/>
                  </a:lnTo>
                  <a:lnTo>
                    <a:pt x="1246576" y="12959"/>
                  </a:lnTo>
                  <a:cubicBezTo>
                    <a:pt x="1261717" y="21958"/>
                    <a:pt x="1294161" y="44636"/>
                    <a:pt x="1302453" y="77393"/>
                  </a:cubicBezTo>
                  <a:cubicBezTo>
                    <a:pt x="1304615" y="85312"/>
                    <a:pt x="1306057" y="92151"/>
                    <a:pt x="1307499" y="98990"/>
                  </a:cubicBezTo>
                  <a:lnTo>
                    <a:pt x="1388610" y="98990"/>
                  </a:lnTo>
                  <a:lnTo>
                    <a:pt x="1388610" y="35997"/>
                  </a:lnTo>
                  <a:lnTo>
                    <a:pt x="1599136" y="35997"/>
                  </a:lnTo>
                  <a:lnTo>
                    <a:pt x="1599136" y="98990"/>
                  </a:lnTo>
                  <a:lnTo>
                    <a:pt x="1776137" y="98990"/>
                  </a:lnTo>
                  <a:lnTo>
                    <a:pt x="1776137" y="96111"/>
                  </a:lnTo>
                  <a:lnTo>
                    <a:pt x="1762078" y="79552"/>
                  </a:lnTo>
                  <a:lnTo>
                    <a:pt x="1767485" y="79552"/>
                  </a:lnTo>
                  <a:lnTo>
                    <a:pt x="1776498" y="85312"/>
                  </a:lnTo>
                  <a:lnTo>
                    <a:pt x="2056959" y="85312"/>
                  </a:lnTo>
                  <a:lnTo>
                    <a:pt x="2066332" y="79552"/>
                  </a:lnTo>
                  <a:lnTo>
                    <a:pt x="2071739" y="79552"/>
                  </a:lnTo>
                  <a:lnTo>
                    <a:pt x="2056959" y="96471"/>
                  </a:lnTo>
                  <a:lnTo>
                    <a:pt x="2056959" y="98990"/>
                  </a:lnTo>
                  <a:lnTo>
                    <a:pt x="2276858" y="98990"/>
                  </a:lnTo>
                  <a:lnTo>
                    <a:pt x="2276858" y="96111"/>
                  </a:lnTo>
                  <a:lnTo>
                    <a:pt x="2262799" y="79552"/>
                  </a:lnTo>
                  <a:lnTo>
                    <a:pt x="2268206" y="79552"/>
                  </a:lnTo>
                  <a:lnTo>
                    <a:pt x="2277219" y="85312"/>
                  </a:lnTo>
                  <a:lnTo>
                    <a:pt x="2557680" y="85312"/>
                  </a:lnTo>
                  <a:lnTo>
                    <a:pt x="2567053" y="79552"/>
                  </a:lnTo>
                  <a:lnTo>
                    <a:pt x="2572460" y="79552"/>
                  </a:lnTo>
                  <a:lnTo>
                    <a:pt x="2557680" y="96471"/>
                  </a:lnTo>
                  <a:lnTo>
                    <a:pt x="2557680" y="98990"/>
                  </a:lnTo>
                  <a:lnTo>
                    <a:pt x="3842469" y="98990"/>
                  </a:lnTo>
                  <a:lnTo>
                    <a:pt x="3842469" y="925470"/>
                  </a:lnTo>
                  <a:lnTo>
                    <a:pt x="3924300" y="1006822"/>
                  </a:lnTo>
                  <a:lnTo>
                    <a:pt x="3924300" y="2192547"/>
                  </a:lnTo>
                  <a:lnTo>
                    <a:pt x="3842469" y="2273899"/>
                  </a:lnTo>
                  <a:lnTo>
                    <a:pt x="3842469" y="2659062"/>
                  </a:lnTo>
                  <a:lnTo>
                    <a:pt x="78587" y="2659062"/>
                  </a:lnTo>
                  <a:lnTo>
                    <a:pt x="78587" y="1678517"/>
                  </a:lnTo>
                  <a:lnTo>
                    <a:pt x="0" y="1678517"/>
                  </a:lnTo>
                  <a:lnTo>
                    <a:pt x="0" y="1354549"/>
                  </a:lnTo>
                  <a:lnTo>
                    <a:pt x="78587" y="1354549"/>
                  </a:lnTo>
                  <a:lnTo>
                    <a:pt x="78587" y="98990"/>
                  </a:lnTo>
                  <a:lnTo>
                    <a:pt x="559842" y="98990"/>
                  </a:lnTo>
                  <a:cubicBezTo>
                    <a:pt x="561284" y="92151"/>
                    <a:pt x="562726" y="85312"/>
                    <a:pt x="564889" y="77393"/>
                  </a:cubicBezTo>
                  <a:cubicBezTo>
                    <a:pt x="573180" y="46436"/>
                    <a:pt x="603101" y="23758"/>
                    <a:pt x="618962" y="14039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145" name="Intel and Galileo Logo"/>
            <p:cNvGrpSpPr/>
            <p:nvPr/>
          </p:nvGrpSpPr>
          <p:grpSpPr>
            <a:xfrm>
              <a:off x="5338251" y="4531139"/>
              <a:ext cx="1952377" cy="534988"/>
              <a:chOff x="123591" y="2993569"/>
              <a:chExt cx="11519134" cy="3156459"/>
            </a:xfrm>
            <a:solidFill>
              <a:schemeClr val="bg1"/>
            </a:solidFill>
          </p:grpSpPr>
          <p:sp>
            <p:nvSpPr>
              <p:cNvPr id="3146" name="Intel Logo"/>
              <p:cNvSpPr>
                <a:spLocks/>
              </p:cNvSpPr>
              <p:nvPr/>
            </p:nvSpPr>
            <p:spPr bwMode="auto">
              <a:xfrm>
                <a:off x="123591" y="2993569"/>
                <a:ext cx="4773370" cy="3156459"/>
              </a:xfrm>
              <a:custGeom>
                <a:avLst/>
                <a:gdLst>
                  <a:gd name="connsiteX0" fmla="*/ 3074585 w 4773370"/>
                  <a:gd name="connsiteY0" fmla="*/ 1327606 h 3156459"/>
                  <a:gd name="connsiteX1" fmla="*/ 2899037 w 4773370"/>
                  <a:gd name="connsiteY1" fmla="*/ 1429406 h 3156459"/>
                  <a:gd name="connsiteX2" fmla="*/ 2875197 w 4773370"/>
                  <a:gd name="connsiteY2" fmla="*/ 1535569 h 3156459"/>
                  <a:gd name="connsiteX3" fmla="*/ 3253022 w 4773370"/>
                  <a:gd name="connsiteY3" fmla="*/ 1535569 h 3156459"/>
                  <a:gd name="connsiteX4" fmla="*/ 3074585 w 4773370"/>
                  <a:gd name="connsiteY4" fmla="*/ 1327606 h 3156459"/>
                  <a:gd name="connsiteX5" fmla="*/ 1160697 w 4773370"/>
                  <a:gd name="connsiteY5" fmla="*/ 1140281 h 3156459"/>
                  <a:gd name="connsiteX6" fmla="*/ 1666822 w 4773370"/>
                  <a:gd name="connsiteY6" fmla="*/ 1140281 h 3156459"/>
                  <a:gd name="connsiteX7" fmla="*/ 1956035 w 4773370"/>
                  <a:gd name="connsiteY7" fmla="*/ 1431021 h 3156459"/>
                  <a:gd name="connsiteX8" fmla="*/ 1956035 w 4773370"/>
                  <a:gd name="connsiteY8" fmla="*/ 2111831 h 3156459"/>
                  <a:gd name="connsiteX9" fmla="*/ 1710927 w 4773370"/>
                  <a:gd name="connsiteY9" fmla="*/ 2111831 h 3156459"/>
                  <a:gd name="connsiteX10" fmla="*/ 1710927 w 4773370"/>
                  <a:gd name="connsiteY10" fmla="*/ 1432471 h 3156459"/>
                  <a:gd name="connsiteX11" fmla="*/ 1608979 w 4773370"/>
                  <a:gd name="connsiteY11" fmla="*/ 1338941 h 3156459"/>
                  <a:gd name="connsiteX12" fmla="*/ 1405806 w 4773370"/>
                  <a:gd name="connsiteY12" fmla="*/ 1338216 h 3156459"/>
                  <a:gd name="connsiteX13" fmla="*/ 1405806 w 4773370"/>
                  <a:gd name="connsiteY13" fmla="*/ 2111831 h 3156459"/>
                  <a:gd name="connsiteX14" fmla="*/ 1160697 w 4773370"/>
                  <a:gd name="connsiteY14" fmla="*/ 2111831 h 3156459"/>
                  <a:gd name="connsiteX15" fmla="*/ 695560 w 4773370"/>
                  <a:gd name="connsiteY15" fmla="*/ 1140281 h 3156459"/>
                  <a:gd name="connsiteX16" fmla="*/ 943210 w 4773370"/>
                  <a:gd name="connsiteY16" fmla="*/ 1140281 h 3156459"/>
                  <a:gd name="connsiteX17" fmla="*/ 943210 w 4773370"/>
                  <a:gd name="connsiteY17" fmla="*/ 2121356 h 3156459"/>
                  <a:gd name="connsiteX18" fmla="*/ 695560 w 4773370"/>
                  <a:gd name="connsiteY18" fmla="*/ 1861234 h 3156459"/>
                  <a:gd name="connsiteX19" fmla="*/ 3060851 w 4773370"/>
                  <a:gd name="connsiteY19" fmla="*/ 1124406 h 3156459"/>
                  <a:gd name="connsiteX20" fmla="*/ 3085471 w 4773370"/>
                  <a:gd name="connsiteY20" fmla="*/ 1124406 h 3156459"/>
                  <a:gd name="connsiteX21" fmla="*/ 3497497 w 4773370"/>
                  <a:gd name="connsiteY21" fmla="*/ 1613682 h 3156459"/>
                  <a:gd name="connsiteX22" fmla="*/ 3497497 w 4773370"/>
                  <a:gd name="connsiteY22" fmla="*/ 1701984 h 3156459"/>
                  <a:gd name="connsiteX23" fmla="*/ 2874752 w 4773370"/>
                  <a:gd name="connsiteY23" fmla="*/ 1701984 h 3156459"/>
                  <a:gd name="connsiteX24" fmla="*/ 3091988 w 4773370"/>
                  <a:gd name="connsiteY24" fmla="*/ 1919842 h 3156459"/>
                  <a:gd name="connsiteX25" fmla="*/ 3317915 w 4773370"/>
                  <a:gd name="connsiteY25" fmla="*/ 1827198 h 3156459"/>
                  <a:gd name="connsiteX26" fmla="*/ 3469256 w 4773370"/>
                  <a:gd name="connsiteY26" fmla="*/ 1971954 h 3156459"/>
                  <a:gd name="connsiteX27" fmla="*/ 3090540 w 4773370"/>
                  <a:gd name="connsiteY27" fmla="*/ 2126119 h 3156459"/>
                  <a:gd name="connsiteX28" fmla="*/ 2630722 w 4773370"/>
                  <a:gd name="connsiteY28" fmla="*/ 1624539 h 3156459"/>
                  <a:gd name="connsiteX29" fmla="*/ 3060851 w 4773370"/>
                  <a:gd name="connsiteY29" fmla="*/ 1124406 h 3156459"/>
                  <a:gd name="connsiteX30" fmla="*/ 520895 w 4773370"/>
                  <a:gd name="connsiteY30" fmla="*/ 905331 h 3156459"/>
                  <a:gd name="connsiteX31" fmla="*/ 520895 w 4773370"/>
                  <a:gd name="connsiteY31" fmla="*/ 1032934 h 3156459"/>
                  <a:gd name="connsiteX32" fmla="*/ 202015 w 4773370"/>
                  <a:gd name="connsiteY32" fmla="*/ 2024030 h 3156459"/>
                  <a:gd name="connsiteX33" fmla="*/ 2266420 w 4773370"/>
                  <a:gd name="connsiteY33" fmla="*/ 2814297 h 3156459"/>
                  <a:gd name="connsiteX34" fmla="*/ 3964222 w 4773370"/>
                  <a:gd name="connsiteY34" fmla="*/ 2300261 h 3156459"/>
                  <a:gd name="connsiteX35" fmla="*/ 3964222 w 4773370"/>
                  <a:gd name="connsiteY35" fmla="*/ 2662769 h 3156459"/>
                  <a:gd name="connsiteX36" fmla="*/ 2324267 w 4773370"/>
                  <a:gd name="connsiteY36" fmla="*/ 3132578 h 3156459"/>
                  <a:gd name="connsiteX37" fmla="*/ 34982 w 4773370"/>
                  <a:gd name="connsiteY37" fmla="*/ 2213259 h 3156459"/>
                  <a:gd name="connsiteX38" fmla="*/ 520895 w 4773370"/>
                  <a:gd name="connsiteY38" fmla="*/ 905331 h 3156459"/>
                  <a:gd name="connsiteX39" fmla="*/ 2140184 w 4773370"/>
                  <a:gd name="connsiteY39" fmla="*/ 875169 h 3156459"/>
                  <a:gd name="connsiteX40" fmla="*/ 2384082 w 4773370"/>
                  <a:gd name="connsiteY40" fmla="*/ 875169 h 3156459"/>
                  <a:gd name="connsiteX41" fmla="*/ 2384082 w 4773370"/>
                  <a:gd name="connsiteY41" fmla="*/ 1140449 h 3156459"/>
                  <a:gd name="connsiteX42" fmla="*/ 2568809 w 4773370"/>
                  <a:gd name="connsiteY42" fmla="*/ 1140449 h 3156459"/>
                  <a:gd name="connsiteX43" fmla="*/ 2568809 w 4773370"/>
                  <a:gd name="connsiteY43" fmla="*/ 1339047 h 3156459"/>
                  <a:gd name="connsiteX44" fmla="*/ 2384082 w 4773370"/>
                  <a:gd name="connsiteY44" fmla="*/ 1339047 h 3156459"/>
                  <a:gd name="connsiteX45" fmla="*/ 2384082 w 4773370"/>
                  <a:gd name="connsiteY45" fmla="*/ 1818146 h 3156459"/>
                  <a:gd name="connsiteX46" fmla="*/ 2469230 w 4773370"/>
                  <a:gd name="connsiteY46" fmla="*/ 1905848 h 3156459"/>
                  <a:gd name="connsiteX47" fmla="*/ 2568809 w 4773370"/>
                  <a:gd name="connsiteY47" fmla="*/ 1905848 h 3156459"/>
                  <a:gd name="connsiteX48" fmla="*/ 2568809 w 4773370"/>
                  <a:gd name="connsiteY48" fmla="*/ 2110244 h 3156459"/>
                  <a:gd name="connsiteX49" fmla="*/ 2424491 w 4773370"/>
                  <a:gd name="connsiteY49" fmla="*/ 2110244 h 3156459"/>
                  <a:gd name="connsiteX50" fmla="*/ 2140184 w 4773370"/>
                  <a:gd name="connsiteY50" fmla="*/ 1833367 h 3156459"/>
                  <a:gd name="connsiteX51" fmla="*/ 4134084 w 4773370"/>
                  <a:gd name="connsiteY51" fmla="*/ 794206 h 3156459"/>
                  <a:gd name="connsiteX52" fmla="*/ 4134084 w 4773370"/>
                  <a:gd name="connsiteY52" fmla="*/ 828404 h 3156459"/>
                  <a:gd name="connsiteX53" fmla="*/ 4149959 w 4773370"/>
                  <a:gd name="connsiteY53" fmla="*/ 829131 h 3156459"/>
                  <a:gd name="connsiteX54" fmla="*/ 4173772 w 4773370"/>
                  <a:gd name="connsiteY54" fmla="*/ 812396 h 3156459"/>
                  <a:gd name="connsiteX55" fmla="*/ 4173772 w 4773370"/>
                  <a:gd name="connsiteY55" fmla="*/ 810213 h 3156459"/>
                  <a:gd name="connsiteX56" fmla="*/ 4149959 w 4773370"/>
                  <a:gd name="connsiteY56" fmla="*/ 794206 h 3156459"/>
                  <a:gd name="connsiteX57" fmla="*/ 4138414 w 4773370"/>
                  <a:gd name="connsiteY57" fmla="*/ 794206 h 3156459"/>
                  <a:gd name="connsiteX58" fmla="*/ 4149858 w 4773370"/>
                  <a:gd name="connsiteY58" fmla="*/ 771981 h 3156459"/>
                  <a:gd name="connsiteX59" fmla="*/ 4198819 w 4773370"/>
                  <a:gd name="connsiteY59" fmla="*/ 809857 h 3156459"/>
                  <a:gd name="connsiteX60" fmla="*/ 4198819 w 4773370"/>
                  <a:gd name="connsiteY60" fmla="*/ 812771 h 3156459"/>
                  <a:gd name="connsiteX61" fmla="*/ 4176896 w 4773370"/>
                  <a:gd name="connsiteY61" fmla="*/ 844091 h 3156459"/>
                  <a:gd name="connsiteX62" fmla="*/ 4203203 w 4773370"/>
                  <a:gd name="connsiteY62" fmla="*/ 888522 h 3156459"/>
                  <a:gd name="connsiteX63" fmla="*/ 4203934 w 4773370"/>
                  <a:gd name="connsiteY63" fmla="*/ 891436 h 3156459"/>
                  <a:gd name="connsiteX64" fmla="*/ 4198088 w 4773370"/>
                  <a:gd name="connsiteY64" fmla="*/ 895806 h 3156459"/>
                  <a:gd name="connsiteX65" fmla="*/ 4179819 w 4773370"/>
                  <a:gd name="connsiteY65" fmla="*/ 895806 h 3156459"/>
                  <a:gd name="connsiteX66" fmla="*/ 4176166 w 4773370"/>
                  <a:gd name="connsiteY66" fmla="*/ 892164 h 3156459"/>
                  <a:gd name="connsiteX67" fmla="*/ 4151320 w 4773370"/>
                  <a:gd name="connsiteY67" fmla="*/ 849918 h 3156459"/>
                  <a:gd name="connsiteX68" fmla="*/ 4147666 w 4773370"/>
                  <a:gd name="connsiteY68" fmla="*/ 847733 h 3156459"/>
                  <a:gd name="connsiteX69" fmla="*/ 4140359 w 4773370"/>
                  <a:gd name="connsiteY69" fmla="*/ 847733 h 3156459"/>
                  <a:gd name="connsiteX70" fmla="*/ 4136705 w 4773370"/>
                  <a:gd name="connsiteY70" fmla="*/ 847733 h 3156459"/>
                  <a:gd name="connsiteX71" fmla="*/ 4136705 w 4773370"/>
                  <a:gd name="connsiteY71" fmla="*/ 890707 h 3156459"/>
                  <a:gd name="connsiteX72" fmla="*/ 4133051 w 4773370"/>
                  <a:gd name="connsiteY72" fmla="*/ 895078 h 3156459"/>
                  <a:gd name="connsiteX73" fmla="*/ 4116244 w 4773370"/>
                  <a:gd name="connsiteY73" fmla="*/ 895078 h 3156459"/>
                  <a:gd name="connsiteX74" fmla="*/ 4111859 w 4773370"/>
                  <a:gd name="connsiteY74" fmla="*/ 890707 h 3156459"/>
                  <a:gd name="connsiteX75" fmla="*/ 4111859 w 4773370"/>
                  <a:gd name="connsiteY75" fmla="*/ 783635 h 3156459"/>
                  <a:gd name="connsiteX76" fmla="*/ 4119167 w 4773370"/>
                  <a:gd name="connsiteY76" fmla="*/ 773438 h 3156459"/>
                  <a:gd name="connsiteX77" fmla="*/ 4149858 w 4773370"/>
                  <a:gd name="connsiteY77" fmla="*/ 771981 h 3156459"/>
                  <a:gd name="connsiteX78" fmla="*/ 695559 w 4773370"/>
                  <a:gd name="connsiteY78" fmla="*/ 770394 h 3156459"/>
                  <a:gd name="connsiteX79" fmla="*/ 941623 w 4773370"/>
                  <a:gd name="connsiteY79" fmla="*/ 770394 h 3156459"/>
                  <a:gd name="connsiteX80" fmla="*/ 941623 w 4773370"/>
                  <a:gd name="connsiteY80" fmla="*/ 1005344 h 3156459"/>
                  <a:gd name="connsiteX81" fmla="*/ 695559 w 4773370"/>
                  <a:gd name="connsiteY81" fmla="*/ 1005344 h 3156459"/>
                  <a:gd name="connsiteX82" fmla="*/ 4155516 w 4773370"/>
                  <a:gd name="connsiteY82" fmla="*/ 754519 h 3156459"/>
                  <a:gd name="connsiteX83" fmla="*/ 4073759 w 4773370"/>
                  <a:gd name="connsiteY83" fmla="*/ 836276 h 3156459"/>
                  <a:gd name="connsiteX84" fmla="*/ 4155516 w 4773370"/>
                  <a:gd name="connsiteY84" fmla="*/ 918033 h 3156459"/>
                  <a:gd name="connsiteX85" fmla="*/ 4237273 w 4773370"/>
                  <a:gd name="connsiteY85" fmla="*/ 836276 h 3156459"/>
                  <a:gd name="connsiteX86" fmla="*/ 4155516 w 4773370"/>
                  <a:gd name="connsiteY86" fmla="*/ 754519 h 3156459"/>
                  <a:gd name="connsiteX87" fmla="*/ 4144590 w 4773370"/>
                  <a:gd name="connsiteY87" fmla="*/ 737777 h 3156459"/>
                  <a:gd name="connsiteX88" fmla="*/ 4154722 w 4773370"/>
                  <a:gd name="connsiteY88" fmla="*/ 737777 h 3156459"/>
                  <a:gd name="connsiteX89" fmla="*/ 4253147 w 4773370"/>
                  <a:gd name="connsiteY89" fmla="*/ 835842 h 3156459"/>
                  <a:gd name="connsiteX90" fmla="*/ 4154722 w 4773370"/>
                  <a:gd name="connsiteY90" fmla="*/ 933906 h 3156459"/>
                  <a:gd name="connsiteX91" fmla="*/ 4056297 w 4773370"/>
                  <a:gd name="connsiteY91" fmla="*/ 835842 h 3156459"/>
                  <a:gd name="connsiteX92" fmla="*/ 4144590 w 4773370"/>
                  <a:gd name="connsiteY92" fmla="*/ 737777 h 3156459"/>
                  <a:gd name="connsiteX93" fmla="*/ 3640372 w 4773370"/>
                  <a:gd name="connsiteY93" fmla="*/ 737056 h 3156459"/>
                  <a:gd name="connsiteX94" fmla="*/ 3888022 w 4773370"/>
                  <a:gd name="connsiteY94" fmla="*/ 737056 h 3156459"/>
                  <a:gd name="connsiteX95" fmla="*/ 3888022 w 4773370"/>
                  <a:gd name="connsiteY95" fmla="*/ 2102306 h 3156459"/>
                  <a:gd name="connsiteX96" fmla="*/ 3640372 w 4773370"/>
                  <a:gd name="connsiteY96" fmla="*/ 1841879 h 3156459"/>
                  <a:gd name="connsiteX97" fmla="*/ 3116679 w 4773370"/>
                  <a:gd name="connsiteY97" fmla="*/ 71 h 3156459"/>
                  <a:gd name="connsiteX98" fmla="*/ 4752244 w 4773370"/>
                  <a:gd name="connsiteY98" fmla="*/ 896459 h 3156459"/>
                  <a:gd name="connsiteX99" fmla="*/ 4055936 w 4773370"/>
                  <a:gd name="connsiteY99" fmla="*/ 2110243 h 3156459"/>
                  <a:gd name="connsiteX100" fmla="*/ 4055936 w 4773370"/>
                  <a:gd name="connsiteY100" fmla="*/ 1849370 h 3156459"/>
                  <a:gd name="connsiteX101" fmla="*/ 4519418 w 4773370"/>
                  <a:gd name="connsiteY101" fmla="*/ 967475 h 3156459"/>
                  <a:gd name="connsiteX102" fmla="*/ 1040048 w 4773370"/>
                  <a:gd name="connsiteY102" fmla="*/ 658775 h 3156459"/>
                  <a:gd name="connsiteX103" fmla="*/ 1040048 w 4773370"/>
                  <a:gd name="connsiteY103" fmla="*/ 566745 h 3156459"/>
                  <a:gd name="connsiteX104" fmla="*/ 3116679 w 4773370"/>
                  <a:gd name="connsiteY104" fmla="*/ 71 h 315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773370" h="3156459">
                    <a:moveTo>
                      <a:pt x="3074585" y="1327606"/>
                    </a:moveTo>
                    <a:cubicBezTo>
                      <a:pt x="2990062" y="1327606"/>
                      <a:pt x="2925766" y="1371235"/>
                      <a:pt x="2899037" y="1429406"/>
                    </a:cubicBezTo>
                    <a:cubicBezTo>
                      <a:pt x="2882421" y="1464309"/>
                      <a:pt x="2877364" y="1492668"/>
                      <a:pt x="2875197" y="1535569"/>
                    </a:cubicBezTo>
                    <a:lnTo>
                      <a:pt x="3253022" y="1535569"/>
                    </a:lnTo>
                    <a:cubicBezTo>
                      <a:pt x="3247965" y="1430133"/>
                      <a:pt x="3200286" y="1327606"/>
                      <a:pt x="3074585" y="1327606"/>
                    </a:cubicBezTo>
                    <a:close/>
                    <a:moveTo>
                      <a:pt x="1160697" y="1140281"/>
                    </a:moveTo>
                    <a:lnTo>
                      <a:pt x="1666822" y="1140281"/>
                    </a:lnTo>
                    <a:cubicBezTo>
                      <a:pt x="1882286" y="1140281"/>
                      <a:pt x="1956035" y="1293264"/>
                      <a:pt x="1956035" y="1431021"/>
                    </a:cubicBezTo>
                    <a:lnTo>
                      <a:pt x="1956035" y="2111831"/>
                    </a:lnTo>
                    <a:lnTo>
                      <a:pt x="1710927" y="2111831"/>
                    </a:lnTo>
                    <a:lnTo>
                      <a:pt x="1710927" y="1432471"/>
                    </a:lnTo>
                    <a:cubicBezTo>
                      <a:pt x="1710927" y="1374468"/>
                      <a:pt x="1680559" y="1338941"/>
                      <a:pt x="1608979" y="1338941"/>
                    </a:cubicBezTo>
                    <a:lnTo>
                      <a:pt x="1405806" y="1338216"/>
                    </a:lnTo>
                    <a:lnTo>
                      <a:pt x="1405806" y="2111831"/>
                    </a:lnTo>
                    <a:lnTo>
                      <a:pt x="1160697" y="2111831"/>
                    </a:lnTo>
                    <a:close/>
                    <a:moveTo>
                      <a:pt x="695560" y="1140281"/>
                    </a:moveTo>
                    <a:lnTo>
                      <a:pt x="943210" y="1140281"/>
                    </a:lnTo>
                    <a:lnTo>
                      <a:pt x="943210" y="2121356"/>
                    </a:lnTo>
                    <a:cubicBezTo>
                      <a:pt x="757652" y="2103242"/>
                      <a:pt x="695560" y="1991657"/>
                      <a:pt x="695560" y="1861234"/>
                    </a:cubicBezTo>
                    <a:close/>
                    <a:moveTo>
                      <a:pt x="3060851" y="1124406"/>
                    </a:moveTo>
                    <a:cubicBezTo>
                      <a:pt x="3068816" y="1124406"/>
                      <a:pt x="3076782" y="1124406"/>
                      <a:pt x="3085471" y="1124406"/>
                    </a:cubicBezTo>
                    <a:cubicBezTo>
                      <a:pt x="3347604" y="1124406"/>
                      <a:pt x="3497497" y="1336474"/>
                      <a:pt x="3497497" y="1613682"/>
                    </a:cubicBezTo>
                    <a:lnTo>
                      <a:pt x="3497497" y="1701984"/>
                    </a:lnTo>
                    <a:lnTo>
                      <a:pt x="2874752" y="1701984"/>
                    </a:lnTo>
                    <a:cubicBezTo>
                      <a:pt x="2874752" y="1827921"/>
                      <a:pt x="2953681" y="1919842"/>
                      <a:pt x="3091988" y="1919842"/>
                    </a:cubicBezTo>
                    <a:cubicBezTo>
                      <a:pt x="3201331" y="1919842"/>
                      <a:pt x="3254916" y="1889443"/>
                      <a:pt x="3317915" y="1827198"/>
                    </a:cubicBezTo>
                    <a:lnTo>
                      <a:pt x="3469256" y="1971954"/>
                    </a:lnTo>
                    <a:cubicBezTo>
                      <a:pt x="3372224" y="2067493"/>
                      <a:pt x="3270123" y="2126119"/>
                      <a:pt x="3090540" y="2126119"/>
                    </a:cubicBezTo>
                    <a:cubicBezTo>
                      <a:pt x="2855924" y="2126119"/>
                      <a:pt x="2630722" y="1998010"/>
                      <a:pt x="2630722" y="1624539"/>
                    </a:cubicBezTo>
                    <a:cubicBezTo>
                      <a:pt x="2630722" y="1314761"/>
                      <a:pt x="2814649" y="1135263"/>
                      <a:pt x="3060851" y="1124406"/>
                    </a:cubicBezTo>
                    <a:close/>
                    <a:moveTo>
                      <a:pt x="520895" y="905331"/>
                    </a:moveTo>
                    <a:lnTo>
                      <a:pt x="520895" y="1032934"/>
                    </a:lnTo>
                    <a:cubicBezTo>
                      <a:pt x="301077" y="1273639"/>
                      <a:pt x="134768" y="1659347"/>
                      <a:pt x="202015" y="2024030"/>
                    </a:cubicBezTo>
                    <a:cubicBezTo>
                      <a:pt x="340124" y="2762821"/>
                      <a:pt x="1322796" y="2900574"/>
                      <a:pt x="2266420" y="2814297"/>
                    </a:cubicBezTo>
                    <a:cubicBezTo>
                      <a:pt x="2846334" y="2759921"/>
                      <a:pt x="3542664" y="2551841"/>
                      <a:pt x="3964222" y="2300261"/>
                    </a:cubicBezTo>
                    <a:lnTo>
                      <a:pt x="3964222" y="2662769"/>
                    </a:lnTo>
                    <a:cubicBezTo>
                      <a:pt x="3500002" y="2918699"/>
                      <a:pt x="2834041" y="3082552"/>
                      <a:pt x="2324267" y="3132578"/>
                    </a:cubicBezTo>
                    <a:cubicBezTo>
                      <a:pt x="1035008" y="3258006"/>
                      <a:pt x="192614" y="2880273"/>
                      <a:pt x="34982" y="2213259"/>
                    </a:cubicBezTo>
                    <a:cubicBezTo>
                      <a:pt x="-88665" y="1693423"/>
                      <a:pt x="125368" y="1253339"/>
                      <a:pt x="520895" y="905331"/>
                    </a:cubicBezTo>
                    <a:close/>
                    <a:moveTo>
                      <a:pt x="2140184" y="875169"/>
                    </a:moveTo>
                    <a:lnTo>
                      <a:pt x="2384082" y="875169"/>
                    </a:lnTo>
                    <a:lnTo>
                      <a:pt x="2384082" y="1140449"/>
                    </a:lnTo>
                    <a:lnTo>
                      <a:pt x="2568809" y="1140449"/>
                    </a:lnTo>
                    <a:lnTo>
                      <a:pt x="2568809" y="1339047"/>
                    </a:lnTo>
                    <a:lnTo>
                      <a:pt x="2384082" y="1339047"/>
                    </a:lnTo>
                    <a:lnTo>
                      <a:pt x="2384082" y="1818146"/>
                    </a:lnTo>
                    <a:cubicBezTo>
                      <a:pt x="2384082" y="1874681"/>
                      <a:pt x="2410781" y="1905848"/>
                      <a:pt x="2469230" y="1905848"/>
                    </a:cubicBezTo>
                    <a:lnTo>
                      <a:pt x="2568809" y="1905848"/>
                    </a:lnTo>
                    <a:lnTo>
                      <a:pt x="2568809" y="2110244"/>
                    </a:lnTo>
                    <a:lnTo>
                      <a:pt x="2424491" y="2110244"/>
                    </a:lnTo>
                    <a:cubicBezTo>
                      <a:pt x="2224610" y="2110244"/>
                      <a:pt x="2140184" y="1970356"/>
                      <a:pt x="2140184" y="1833367"/>
                    </a:cubicBezTo>
                    <a:close/>
                    <a:moveTo>
                      <a:pt x="4134084" y="794206"/>
                    </a:moveTo>
                    <a:lnTo>
                      <a:pt x="4134084" y="828404"/>
                    </a:lnTo>
                    <a:cubicBezTo>
                      <a:pt x="4136971" y="828404"/>
                      <a:pt x="4147795" y="829131"/>
                      <a:pt x="4149959" y="829131"/>
                    </a:cubicBezTo>
                    <a:cubicBezTo>
                      <a:pt x="4165835" y="829131"/>
                      <a:pt x="4173772" y="823310"/>
                      <a:pt x="4173772" y="812396"/>
                    </a:cubicBezTo>
                    <a:lnTo>
                      <a:pt x="4173772" y="810213"/>
                    </a:lnTo>
                    <a:cubicBezTo>
                      <a:pt x="4173772" y="798572"/>
                      <a:pt x="4165835" y="794206"/>
                      <a:pt x="4149959" y="794206"/>
                    </a:cubicBezTo>
                    <a:lnTo>
                      <a:pt x="4138414" y="794206"/>
                    </a:lnTo>
                    <a:close/>
                    <a:moveTo>
                      <a:pt x="4149858" y="771981"/>
                    </a:moveTo>
                    <a:cubicBezTo>
                      <a:pt x="4180550" y="771981"/>
                      <a:pt x="4198819" y="780722"/>
                      <a:pt x="4198819" y="809857"/>
                    </a:cubicBezTo>
                    <a:lnTo>
                      <a:pt x="4198819" y="812771"/>
                    </a:lnTo>
                    <a:cubicBezTo>
                      <a:pt x="4198819" y="830252"/>
                      <a:pt x="4190050" y="840449"/>
                      <a:pt x="4176896" y="844091"/>
                    </a:cubicBezTo>
                    <a:lnTo>
                      <a:pt x="4203203" y="888522"/>
                    </a:lnTo>
                    <a:cubicBezTo>
                      <a:pt x="4203203" y="889251"/>
                      <a:pt x="4203934" y="890707"/>
                      <a:pt x="4203934" y="891436"/>
                    </a:cubicBezTo>
                    <a:cubicBezTo>
                      <a:pt x="4202473" y="892893"/>
                      <a:pt x="4201011" y="895806"/>
                      <a:pt x="4198088" y="895806"/>
                    </a:cubicBezTo>
                    <a:lnTo>
                      <a:pt x="4179819" y="895806"/>
                    </a:lnTo>
                    <a:cubicBezTo>
                      <a:pt x="4178358" y="895806"/>
                      <a:pt x="4176166" y="894349"/>
                      <a:pt x="4176166" y="892164"/>
                    </a:cubicBezTo>
                    <a:lnTo>
                      <a:pt x="4151320" y="849918"/>
                    </a:lnTo>
                    <a:cubicBezTo>
                      <a:pt x="4150589" y="849190"/>
                      <a:pt x="4147666" y="847733"/>
                      <a:pt x="4147666" y="847733"/>
                    </a:cubicBezTo>
                    <a:lnTo>
                      <a:pt x="4140359" y="847733"/>
                    </a:lnTo>
                    <a:lnTo>
                      <a:pt x="4136705" y="847733"/>
                    </a:lnTo>
                    <a:lnTo>
                      <a:pt x="4136705" y="890707"/>
                    </a:lnTo>
                    <a:cubicBezTo>
                      <a:pt x="4136705" y="892893"/>
                      <a:pt x="4134513" y="895078"/>
                      <a:pt x="4133051" y="895078"/>
                    </a:cubicBezTo>
                    <a:lnTo>
                      <a:pt x="4116244" y="895078"/>
                    </a:lnTo>
                    <a:cubicBezTo>
                      <a:pt x="4112590" y="895078"/>
                      <a:pt x="4111859" y="892164"/>
                      <a:pt x="4111859" y="890707"/>
                    </a:cubicBezTo>
                    <a:lnTo>
                      <a:pt x="4111859" y="783635"/>
                    </a:lnTo>
                    <a:cubicBezTo>
                      <a:pt x="4111859" y="777080"/>
                      <a:pt x="4113321" y="774166"/>
                      <a:pt x="4119167" y="773438"/>
                    </a:cubicBezTo>
                    <a:cubicBezTo>
                      <a:pt x="4125013" y="772710"/>
                      <a:pt x="4140359" y="771981"/>
                      <a:pt x="4149858" y="771981"/>
                    </a:cubicBezTo>
                    <a:close/>
                    <a:moveTo>
                      <a:pt x="695559" y="770394"/>
                    </a:moveTo>
                    <a:lnTo>
                      <a:pt x="941623" y="770394"/>
                    </a:lnTo>
                    <a:lnTo>
                      <a:pt x="941623" y="1005344"/>
                    </a:lnTo>
                    <a:lnTo>
                      <a:pt x="695559" y="1005344"/>
                    </a:lnTo>
                    <a:close/>
                    <a:moveTo>
                      <a:pt x="4155516" y="754519"/>
                    </a:moveTo>
                    <a:cubicBezTo>
                      <a:pt x="4110363" y="754519"/>
                      <a:pt x="4073759" y="791123"/>
                      <a:pt x="4073759" y="836276"/>
                    </a:cubicBezTo>
                    <a:cubicBezTo>
                      <a:pt x="4073759" y="881429"/>
                      <a:pt x="4110363" y="918033"/>
                      <a:pt x="4155516" y="918033"/>
                    </a:cubicBezTo>
                    <a:cubicBezTo>
                      <a:pt x="4200669" y="918033"/>
                      <a:pt x="4237273" y="881429"/>
                      <a:pt x="4237273" y="836276"/>
                    </a:cubicBezTo>
                    <a:cubicBezTo>
                      <a:pt x="4237273" y="791123"/>
                      <a:pt x="4200669" y="754519"/>
                      <a:pt x="4155516" y="754519"/>
                    </a:cubicBezTo>
                    <a:close/>
                    <a:moveTo>
                      <a:pt x="4144590" y="737777"/>
                    </a:moveTo>
                    <a:cubicBezTo>
                      <a:pt x="4147485" y="737056"/>
                      <a:pt x="4151104" y="737777"/>
                      <a:pt x="4154722" y="737777"/>
                    </a:cubicBezTo>
                    <a:cubicBezTo>
                      <a:pt x="4209001" y="737777"/>
                      <a:pt x="4253147" y="781041"/>
                      <a:pt x="4253147" y="835842"/>
                    </a:cubicBezTo>
                    <a:cubicBezTo>
                      <a:pt x="4253147" y="889921"/>
                      <a:pt x="4209001" y="933906"/>
                      <a:pt x="4154722" y="933906"/>
                    </a:cubicBezTo>
                    <a:cubicBezTo>
                      <a:pt x="4100444" y="933906"/>
                      <a:pt x="4056297" y="889921"/>
                      <a:pt x="4056297" y="835842"/>
                    </a:cubicBezTo>
                    <a:cubicBezTo>
                      <a:pt x="4056297" y="784646"/>
                      <a:pt x="4094654" y="742825"/>
                      <a:pt x="4144590" y="737777"/>
                    </a:cubicBezTo>
                    <a:close/>
                    <a:moveTo>
                      <a:pt x="3640372" y="737056"/>
                    </a:moveTo>
                    <a:lnTo>
                      <a:pt x="3888022" y="737056"/>
                    </a:lnTo>
                    <a:lnTo>
                      <a:pt x="3888022" y="2102306"/>
                    </a:lnTo>
                    <a:cubicBezTo>
                      <a:pt x="3703187" y="2084171"/>
                      <a:pt x="3640372" y="1971730"/>
                      <a:pt x="3640372" y="1841879"/>
                    </a:cubicBezTo>
                    <a:close/>
                    <a:moveTo>
                      <a:pt x="3116679" y="71"/>
                    </a:moveTo>
                    <a:cubicBezTo>
                      <a:pt x="3940246" y="5143"/>
                      <a:pt x="4630047" y="297176"/>
                      <a:pt x="4752244" y="896459"/>
                    </a:cubicBezTo>
                    <a:cubicBezTo>
                      <a:pt x="4872272" y="1483423"/>
                      <a:pt x="4459404" y="1962415"/>
                      <a:pt x="4055936" y="2110243"/>
                    </a:cubicBezTo>
                    <a:lnTo>
                      <a:pt x="4055936" y="1849370"/>
                    </a:lnTo>
                    <a:cubicBezTo>
                      <a:pt x="4391436" y="1648643"/>
                      <a:pt x="4578709" y="1300812"/>
                      <a:pt x="4519418" y="967475"/>
                    </a:cubicBezTo>
                    <a:cubicBezTo>
                      <a:pt x="4343714" y="-41234"/>
                      <a:pt x="2405910" y="-45582"/>
                      <a:pt x="1040048" y="658775"/>
                    </a:cubicBezTo>
                    <a:lnTo>
                      <a:pt x="1040048" y="566745"/>
                    </a:lnTo>
                    <a:cubicBezTo>
                      <a:pt x="1659711" y="188479"/>
                      <a:pt x="2434109" y="-4277"/>
                      <a:pt x="3116679" y="7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47" name="Galileo Logo"/>
              <p:cNvSpPr>
                <a:spLocks/>
              </p:cNvSpPr>
              <p:nvPr/>
            </p:nvSpPr>
            <p:spPr bwMode="auto">
              <a:xfrm>
                <a:off x="5475287" y="3536950"/>
                <a:ext cx="6167438" cy="1765300"/>
              </a:xfrm>
              <a:custGeom>
                <a:avLst/>
                <a:gdLst>
                  <a:gd name="connsiteX0" fmla="*/ 1881709 w 6167438"/>
                  <a:gd name="connsiteY0" fmla="*/ 1090613 h 1765300"/>
                  <a:gd name="connsiteX1" fmla="*/ 1512390 w 6167438"/>
                  <a:gd name="connsiteY1" fmla="*/ 1148585 h 1765300"/>
                  <a:gd name="connsiteX2" fmla="*/ 1408112 w 6167438"/>
                  <a:gd name="connsiteY2" fmla="*/ 1358007 h 1765300"/>
                  <a:gd name="connsiteX3" fmla="*/ 1408112 w 6167438"/>
                  <a:gd name="connsiteY3" fmla="*/ 1389166 h 1765300"/>
                  <a:gd name="connsiteX4" fmla="*/ 1438527 w 6167438"/>
                  <a:gd name="connsiteY4" fmla="*/ 1550762 h 1765300"/>
                  <a:gd name="connsiteX5" fmla="*/ 1547150 w 6167438"/>
                  <a:gd name="connsiteY5" fmla="*/ 1642067 h 1765300"/>
                  <a:gd name="connsiteX6" fmla="*/ 1776707 w 6167438"/>
                  <a:gd name="connsiteY6" fmla="*/ 1673226 h 1765300"/>
                  <a:gd name="connsiteX7" fmla="*/ 1933124 w 6167438"/>
                  <a:gd name="connsiteY7" fmla="*/ 1663806 h 1765300"/>
                  <a:gd name="connsiteX8" fmla="*/ 2060575 w 6167438"/>
                  <a:gd name="connsiteY8" fmla="*/ 1645690 h 1765300"/>
                  <a:gd name="connsiteX9" fmla="*/ 2060575 w 6167438"/>
                  <a:gd name="connsiteY9" fmla="*/ 1090613 h 1765300"/>
                  <a:gd name="connsiteX10" fmla="*/ 5325269 w 6167438"/>
                  <a:gd name="connsiteY10" fmla="*/ 574675 h 1765300"/>
                  <a:gd name="connsiteX11" fmla="*/ 5106640 w 6167438"/>
                  <a:gd name="connsiteY11" fmla="*/ 629711 h 1765300"/>
                  <a:gd name="connsiteX12" fmla="*/ 4984295 w 6167438"/>
                  <a:gd name="connsiteY12" fmla="*/ 791199 h 1765300"/>
                  <a:gd name="connsiteX13" fmla="*/ 4946650 w 6167438"/>
                  <a:gd name="connsiteY13" fmla="*/ 1041034 h 1765300"/>
                  <a:gd name="connsiteX14" fmla="*/ 4946650 w 6167438"/>
                  <a:gd name="connsiteY14" fmla="*/ 1206142 h 1765300"/>
                  <a:gd name="connsiteX15" fmla="*/ 5037142 w 6167438"/>
                  <a:gd name="connsiteY15" fmla="*/ 1552291 h 1765300"/>
                  <a:gd name="connsiteX16" fmla="*/ 5325993 w 6167438"/>
                  <a:gd name="connsiteY16" fmla="*/ 1673225 h 1765300"/>
                  <a:gd name="connsiteX17" fmla="*/ 5614844 w 6167438"/>
                  <a:gd name="connsiteY17" fmla="*/ 1552291 h 1765300"/>
                  <a:gd name="connsiteX18" fmla="*/ 5703888 w 6167438"/>
                  <a:gd name="connsiteY18" fmla="*/ 1206142 h 1765300"/>
                  <a:gd name="connsiteX19" fmla="*/ 5703888 w 6167438"/>
                  <a:gd name="connsiteY19" fmla="*/ 1041034 h 1765300"/>
                  <a:gd name="connsiteX20" fmla="*/ 5666243 w 6167438"/>
                  <a:gd name="connsiteY20" fmla="*/ 791199 h 1765300"/>
                  <a:gd name="connsiteX21" fmla="*/ 5543898 w 6167438"/>
                  <a:gd name="connsiteY21" fmla="*/ 629711 h 1765300"/>
                  <a:gd name="connsiteX22" fmla="*/ 5325269 w 6167438"/>
                  <a:gd name="connsiteY22" fmla="*/ 574675 h 1765300"/>
                  <a:gd name="connsiteX23" fmla="*/ 4168850 w 6167438"/>
                  <a:gd name="connsiteY23" fmla="*/ 574675 h 1765300"/>
                  <a:gd name="connsiteX24" fmla="*/ 3960104 w 6167438"/>
                  <a:gd name="connsiteY24" fmla="*/ 631887 h 1765300"/>
                  <a:gd name="connsiteX25" fmla="*/ 3838757 w 6167438"/>
                  <a:gd name="connsiteY25" fmla="*/ 795558 h 1765300"/>
                  <a:gd name="connsiteX26" fmla="*/ 3800475 w 6167438"/>
                  <a:gd name="connsiteY26" fmla="*/ 1041065 h 1765300"/>
                  <a:gd name="connsiteX27" fmla="*/ 3800475 w 6167438"/>
                  <a:gd name="connsiteY27" fmla="*/ 1054100 h 1765300"/>
                  <a:gd name="connsiteX28" fmla="*/ 4530725 w 6167438"/>
                  <a:gd name="connsiteY28" fmla="*/ 1054100 h 1765300"/>
                  <a:gd name="connsiteX29" fmla="*/ 4530725 w 6167438"/>
                  <a:gd name="connsiteY29" fmla="*/ 1039616 h 1765300"/>
                  <a:gd name="connsiteX30" fmla="*/ 4446215 w 6167438"/>
                  <a:gd name="connsiteY30" fmla="*/ 690548 h 1765300"/>
                  <a:gd name="connsiteX31" fmla="*/ 4168850 w 6167438"/>
                  <a:gd name="connsiteY31" fmla="*/ 574675 h 1765300"/>
                  <a:gd name="connsiteX32" fmla="*/ 2939439 w 6167438"/>
                  <a:gd name="connsiteY32" fmla="*/ 493713 h 1765300"/>
                  <a:gd name="connsiteX33" fmla="*/ 2954093 w 6167438"/>
                  <a:gd name="connsiteY33" fmla="*/ 493713 h 1765300"/>
                  <a:gd name="connsiteX34" fmla="*/ 2986331 w 6167438"/>
                  <a:gd name="connsiteY34" fmla="*/ 506757 h 1765300"/>
                  <a:gd name="connsiteX35" fmla="*/ 2998787 w 6167438"/>
                  <a:gd name="connsiteY35" fmla="*/ 538643 h 1765300"/>
                  <a:gd name="connsiteX36" fmla="*/ 2998787 w 6167438"/>
                  <a:gd name="connsiteY36" fmla="*/ 1706808 h 1765300"/>
                  <a:gd name="connsiteX37" fmla="*/ 2986331 w 6167438"/>
                  <a:gd name="connsiteY37" fmla="*/ 1737244 h 1765300"/>
                  <a:gd name="connsiteX38" fmla="*/ 2954093 w 6167438"/>
                  <a:gd name="connsiteY38" fmla="*/ 1751013 h 1765300"/>
                  <a:gd name="connsiteX39" fmla="*/ 2939439 w 6167438"/>
                  <a:gd name="connsiteY39" fmla="*/ 1751013 h 1765300"/>
                  <a:gd name="connsiteX40" fmla="*/ 2907933 w 6167438"/>
                  <a:gd name="connsiteY40" fmla="*/ 1737244 h 1765300"/>
                  <a:gd name="connsiteX41" fmla="*/ 2894012 w 6167438"/>
                  <a:gd name="connsiteY41" fmla="*/ 1706084 h 1765300"/>
                  <a:gd name="connsiteX42" fmla="*/ 2894012 w 6167438"/>
                  <a:gd name="connsiteY42" fmla="*/ 537918 h 1765300"/>
                  <a:gd name="connsiteX43" fmla="*/ 2907933 w 6167438"/>
                  <a:gd name="connsiteY43" fmla="*/ 507482 h 1765300"/>
                  <a:gd name="connsiteX44" fmla="*/ 2939439 w 6167438"/>
                  <a:gd name="connsiteY44" fmla="*/ 493713 h 1765300"/>
                  <a:gd name="connsiteX45" fmla="*/ 5326062 w 6167438"/>
                  <a:gd name="connsiteY45" fmla="*/ 482600 h 1765300"/>
                  <a:gd name="connsiteX46" fmla="*/ 5591524 w 6167438"/>
                  <a:gd name="connsiteY46" fmla="*/ 547859 h 1765300"/>
                  <a:gd name="connsiteX47" fmla="*/ 5753549 w 6167438"/>
                  <a:gd name="connsiteY47" fmla="*/ 739285 h 1765300"/>
                  <a:gd name="connsiteX48" fmla="*/ 5807075 w 6167438"/>
                  <a:gd name="connsiteY48" fmla="*/ 1040926 h 1765300"/>
                  <a:gd name="connsiteX49" fmla="*/ 5807075 w 6167438"/>
                  <a:gd name="connsiteY49" fmla="*/ 1206249 h 1765300"/>
                  <a:gd name="connsiteX50" fmla="*/ 5753549 w 6167438"/>
                  <a:gd name="connsiteY50" fmla="*/ 1507890 h 1765300"/>
                  <a:gd name="connsiteX51" fmla="*/ 5591524 w 6167438"/>
                  <a:gd name="connsiteY51" fmla="*/ 1700041 h 1765300"/>
                  <a:gd name="connsiteX52" fmla="*/ 5326062 w 6167438"/>
                  <a:gd name="connsiteY52" fmla="*/ 1765300 h 1765300"/>
                  <a:gd name="connsiteX53" fmla="*/ 5060601 w 6167438"/>
                  <a:gd name="connsiteY53" fmla="*/ 1700041 h 1765300"/>
                  <a:gd name="connsiteX54" fmla="*/ 4899300 w 6167438"/>
                  <a:gd name="connsiteY54" fmla="*/ 1507890 h 1765300"/>
                  <a:gd name="connsiteX55" fmla="*/ 4845050 w 6167438"/>
                  <a:gd name="connsiteY55" fmla="*/ 1206249 h 1765300"/>
                  <a:gd name="connsiteX56" fmla="*/ 4845050 w 6167438"/>
                  <a:gd name="connsiteY56" fmla="*/ 1040926 h 1765300"/>
                  <a:gd name="connsiteX57" fmla="*/ 4899300 w 6167438"/>
                  <a:gd name="connsiteY57" fmla="*/ 739285 h 1765300"/>
                  <a:gd name="connsiteX58" fmla="*/ 5060601 w 6167438"/>
                  <a:gd name="connsiteY58" fmla="*/ 547859 h 1765300"/>
                  <a:gd name="connsiteX59" fmla="*/ 5326062 w 6167438"/>
                  <a:gd name="connsiteY59" fmla="*/ 482600 h 1765300"/>
                  <a:gd name="connsiteX60" fmla="*/ 4169142 w 6167438"/>
                  <a:gd name="connsiteY60" fmla="*/ 482600 h 1765300"/>
                  <a:gd name="connsiteX61" fmla="*/ 4428553 w 6167438"/>
                  <a:gd name="connsiteY61" fmla="*/ 552170 h 1765300"/>
                  <a:gd name="connsiteX62" fmla="*/ 4582466 w 6167438"/>
                  <a:gd name="connsiteY62" fmla="*/ 745662 h 1765300"/>
                  <a:gd name="connsiteX63" fmla="*/ 4632325 w 6167438"/>
                  <a:gd name="connsiteY63" fmla="*/ 1039886 h 1765300"/>
                  <a:gd name="connsiteX64" fmla="*/ 4632325 w 6167438"/>
                  <a:gd name="connsiteY64" fmla="*/ 1103659 h 1765300"/>
                  <a:gd name="connsiteX65" fmla="*/ 4620041 w 6167438"/>
                  <a:gd name="connsiteY65" fmla="*/ 1135545 h 1765300"/>
                  <a:gd name="connsiteX66" fmla="*/ 4588247 w 6167438"/>
                  <a:gd name="connsiteY66" fmla="*/ 1147865 h 1765300"/>
                  <a:gd name="connsiteX67" fmla="*/ 3799896 w 6167438"/>
                  <a:gd name="connsiteY67" fmla="*/ 1147865 h 1765300"/>
                  <a:gd name="connsiteX68" fmla="*/ 3799896 w 6167438"/>
                  <a:gd name="connsiteY68" fmla="*/ 1197144 h 1765300"/>
                  <a:gd name="connsiteX69" fmla="*/ 3908285 w 6167438"/>
                  <a:gd name="connsiteY69" fmla="*/ 1570359 h 1765300"/>
                  <a:gd name="connsiteX70" fmla="*/ 4206716 w 6167438"/>
                  <a:gd name="connsiteY70" fmla="*/ 1673989 h 1765300"/>
                  <a:gd name="connsiteX71" fmla="*/ 4570182 w 6167438"/>
                  <a:gd name="connsiteY71" fmla="*/ 1592824 h 1765300"/>
                  <a:gd name="connsiteX72" fmla="*/ 4599086 w 6167438"/>
                  <a:gd name="connsiteY72" fmla="*/ 1590650 h 1765300"/>
                  <a:gd name="connsiteX73" fmla="*/ 4609925 w 6167438"/>
                  <a:gd name="connsiteY73" fmla="*/ 1608767 h 1765300"/>
                  <a:gd name="connsiteX74" fmla="*/ 4609925 w 6167438"/>
                  <a:gd name="connsiteY74" fmla="*/ 1637030 h 1765300"/>
                  <a:gd name="connsiteX75" fmla="*/ 4601976 w 6167438"/>
                  <a:gd name="connsiteY75" fmla="*/ 1663844 h 1765300"/>
                  <a:gd name="connsiteX76" fmla="*/ 4565846 w 6167438"/>
                  <a:gd name="connsiteY76" fmla="*/ 1688483 h 1765300"/>
                  <a:gd name="connsiteX77" fmla="*/ 4465406 w 6167438"/>
                  <a:gd name="connsiteY77" fmla="*/ 1724718 h 1765300"/>
                  <a:gd name="connsiteX78" fmla="*/ 4333893 w 6167438"/>
                  <a:gd name="connsiteY78" fmla="*/ 1753705 h 1765300"/>
                  <a:gd name="connsiteX79" fmla="*/ 4206716 w 6167438"/>
                  <a:gd name="connsiteY79" fmla="*/ 1765300 h 1765300"/>
                  <a:gd name="connsiteX80" fmla="*/ 3837470 w 6167438"/>
                  <a:gd name="connsiteY80" fmla="*/ 1634856 h 1765300"/>
                  <a:gd name="connsiteX81" fmla="*/ 3697287 w 6167438"/>
                  <a:gd name="connsiteY81" fmla="*/ 1197144 h 1765300"/>
                  <a:gd name="connsiteX82" fmla="*/ 3697287 w 6167438"/>
                  <a:gd name="connsiteY82" fmla="*/ 1042060 h 1765300"/>
                  <a:gd name="connsiteX83" fmla="*/ 3751482 w 6167438"/>
                  <a:gd name="connsiteY83" fmla="*/ 752909 h 1765300"/>
                  <a:gd name="connsiteX84" fmla="*/ 3913343 w 6167438"/>
                  <a:gd name="connsiteY84" fmla="*/ 554344 h 1765300"/>
                  <a:gd name="connsiteX85" fmla="*/ 4169142 w 6167438"/>
                  <a:gd name="connsiteY85" fmla="*/ 482600 h 1765300"/>
                  <a:gd name="connsiteX86" fmla="*/ 1737895 w 6167438"/>
                  <a:gd name="connsiteY86" fmla="*/ 482600 h 1765300"/>
                  <a:gd name="connsiteX87" fmla="*/ 1987042 w 6167438"/>
                  <a:gd name="connsiteY87" fmla="*/ 527505 h 1765300"/>
                  <a:gd name="connsiteX88" fmla="*/ 2121031 w 6167438"/>
                  <a:gd name="connsiteY88" fmla="*/ 668016 h 1765300"/>
                  <a:gd name="connsiteX89" fmla="*/ 2163762 w 6167438"/>
                  <a:gd name="connsiteY89" fmla="*/ 913547 h 1765300"/>
                  <a:gd name="connsiteX90" fmla="*/ 2163762 w 6167438"/>
                  <a:gd name="connsiteY90" fmla="*/ 1666798 h 1765300"/>
                  <a:gd name="connsiteX91" fmla="*/ 2155795 w 6167438"/>
                  <a:gd name="connsiteY91" fmla="*/ 1700115 h 1765300"/>
                  <a:gd name="connsiteX92" fmla="*/ 2128273 w 6167438"/>
                  <a:gd name="connsiteY92" fmla="*/ 1716049 h 1765300"/>
                  <a:gd name="connsiteX93" fmla="*/ 1774833 w 6167438"/>
                  <a:gd name="connsiteY93" fmla="*/ 1765300 h 1765300"/>
                  <a:gd name="connsiteX94" fmla="*/ 1496716 w 6167438"/>
                  <a:gd name="connsiteY94" fmla="*/ 1724741 h 1765300"/>
                  <a:gd name="connsiteX95" fmla="*/ 1347517 w 6167438"/>
                  <a:gd name="connsiteY95" fmla="*/ 1603061 h 1765300"/>
                  <a:gd name="connsiteX96" fmla="*/ 1303337 w 6167438"/>
                  <a:gd name="connsiteY96" fmla="*/ 1390123 h 1765300"/>
                  <a:gd name="connsiteX97" fmla="*/ 1303337 w 6167438"/>
                  <a:gd name="connsiteY97" fmla="*/ 1358979 h 1765300"/>
                  <a:gd name="connsiteX98" fmla="*/ 1434429 w 6167438"/>
                  <a:gd name="connsiteY98" fmla="*/ 1084477 h 1765300"/>
                  <a:gd name="connsiteX99" fmla="*/ 1881299 w 6167438"/>
                  <a:gd name="connsiteY99" fmla="*/ 999736 h 1765300"/>
                  <a:gd name="connsiteX100" fmla="*/ 2060193 w 6167438"/>
                  <a:gd name="connsiteY100" fmla="*/ 999736 h 1765300"/>
                  <a:gd name="connsiteX101" fmla="*/ 2060193 w 6167438"/>
                  <a:gd name="connsiteY101" fmla="*/ 914995 h 1765300"/>
                  <a:gd name="connsiteX102" fmla="*/ 2026152 w 6167438"/>
                  <a:gd name="connsiteY102" fmla="*/ 702057 h 1765300"/>
                  <a:gd name="connsiteX103" fmla="*/ 1921858 w 6167438"/>
                  <a:gd name="connsiteY103" fmla="*/ 599933 h 1765300"/>
                  <a:gd name="connsiteX104" fmla="*/ 1734274 w 6167438"/>
                  <a:gd name="connsiteY104" fmla="*/ 572411 h 1765300"/>
                  <a:gd name="connsiteX105" fmla="*/ 1574212 w 6167438"/>
                  <a:gd name="connsiteY105" fmla="*/ 590518 h 1765300"/>
                  <a:gd name="connsiteX106" fmla="*/ 1430083 w 6167438"/>
                  <a:gd name="connsiteY106" fmla="*/ 632526 h 1765300"/>
                  <a:gd name="connsiteX107" fmla="*/ 1380833 w 6167438"/>
                  <a:gd name="connsiteY107" fmla="*/ 609349 h 1765300"/>
                  <a:gd name="connsiteX108" fmla="*/ 1380833 w 6167438"/>
                  <a:gd name="connsiteY108" fmla="*/ 594864 h 1765300"/>
                  <a:gd name="connsiteX109" fmla="*/ 1424289 w 6167438"/>
                  <a:gd name="connsiteY109" fmla="*/ 542715 h 1765300"/>
                  <a:gd name="connsiteX110" fmla="*/ 1566969 w 6167438"/>
                  <a:gd name="connsiteY110" fmla="*/ 502156 h 1765300"/>
                  <a:gd name="connsiteX111" fmla="*/ 1737895 w 6167438"/>
                  <a:gd name="connsiteY111" fmla="*/ 482600 h 1765300"/>
                  <a:gd name="connsiteX112" fmla="*/ 5953125 w 6167438"/>
                  <a:gd name="connsiteY112" fmla="*/ 231775 h 1765300"/>
                  <a:gd name="connsiteX113" fmla="*/ 6002338 w 6167438"/>
                  <a:gd name="connsiteY113" fmla="*/ 231775 h 1765300"/>
                  <a:gd name="connsiteX114" fmla="*/ 6061075 w 6167438"/>
                  <a:gd name="connsiteY114" fmla="*/ 381000 h 1765300"/>
                  <a:gd name="connsiteX115" fmla="*/ 6118225 w 6167438"/>
                  <a:gd name="connsiteY115" fmla="*/ 231775 h 1765300"/>
                  <a:gd name="connsiteX116" fmla="*/ 6167438 w 6167438"/>
                  <a:gd name="connsiteY116" fmla="*/ 231775 h 1765300"/>
                  <a:gd name="connsiteX117" fmla="*/ 6167438 w 6167438"/>
                  <a:gd name="connsiteY117" fmla="*/ 428625 h 1765300"/>
                  <a:gd name="connsiteX118" fmla="*/ 6135688 w 6167438"/>
                  <a:gd name="connsiteY118" fmla="*/ 428625 h 1765300"/>
                  <a:gd name="connsiteX119" fmla="*/ 6135688 w 6167438"/>
                  <a:gd name="connsiteY119" fmla="*/ 265113 h 1765300"/>
                  <a:gd name="connsiteX120" fmla="*/ 6134100 w 6167438"/>
                  <a:gd name="connsiteY120" fmla="*/ 265113 h 1765300"/>
                  <a:gd name="connsiteX121" fmla="*/ 6070600 w 6167438"/>
                  <a:gd name="connsiteY121" fmla="*/ 428625 h 1765300"/>
                  <a:gd name="connsiteX122" fmla="*/ 6049963 w 6167438"/>
                  <a:gd name="connsiteY122" fmla="*/ 428625 h 1765300"/>
                  <a:gd name="connsiteX123" fmla="*/ 5984875 w 6167438"/>
                  <a:gd name="connsiteY123" fmla="*/ 265113 h 1765300"/>
                  <a:gd name="connsiteX124" fmla="*/ 5984875 w 6167438"/>
                  <a:gd name="connsiteY124" fmla="*/ 428625 h 1765300"/>
                  <a:gd name="connsiteX125" fmla="*/ 5953125 w 6167438"/>
                  <a:gd name="connsiteY125" fmla="*/ 428625 h 1765300"/>
                  <a:gd name="connsiteX126" fmla="*/ 5757862 w 6167438"/>
                  <a:gd name="connsiteY126" fmla="*/ 231775 h 1765300"/>
                  <a:gd name="connsiteX127" fmla="*/ 5913437 w 6167438"/>
                  <a:gd name="connsiteY127" fmla="*/ 231775 h 1765300"/>
                  <a:gd name="connsiteX128" fmla="*/ 5913437 w 6167438"/>
                  <a:gd name="connsiteY128" fmla="*/ 257175 h 1765300"/>
                  <a:gd name="connsiteX129" fmla="*/ 5851524 w 6167438"/>
                  <a:gd name="connsiteY129" fmla="*/ 257175 h 1765300"/>
                  <a:gd name="connsiteX130" fmla="*/ 5851524 w 6167438"/>
                  <a:gd name="connsiteY130" fmla="*/ 428625 h 1765300"/>
                  <a:gd name="connsiteX131" fmla="*/ 5818187 w 6167438"/>
                  <a:gd name="connsiteY131" fmla="*/ 428625 h 1765300"/>
                  <a:gd name="connsiteX132" fmla="*/ 5818187 w 6167438"/>
                  <a:gd name="connsiteY132" fmla="*/ 257175 h 1765300"/>
                  <a:gd name="connsiteX133" fmla="*/ 5757862 w 6167438"/>
                  <a:gd name="connsiteY133" fmla="*/ 257175 h 1765300"/>
                  <a:gd name="connsiteX134" fmla="*/ 3365443 w 6167438"/>
                  <a:gd name="connsiteY134" fmla="*/ 11113 h 1765300"/>
                  <a:gd name="connsiteX135" fmla="*/ 3389222 w 6167438"/>
                  <a:gd name="connsiteY135" fmla="*/ 11113 h 1765300"/>
                  <a:gd name="connsiteX136" fmla="*/ 3417324 w 6167438"/>
                  <a:gd name="connsiteY136" fmla="*/ 23432 h 1765300"/>
                  <a:gd name="connsiteX137" fmla="*/ 3427412 w 6167438"/>
                  <a:gd name="connsiteY137" fmla="*/ 55317 h 1765300"/>
                  <a:gd name="connsiteX138" fmla="*/ 3427412 w 6167438"/>
                  <a:gd name="connsiteY138" fmla="*/ 1706084 h 1765300"/>
                  <a:gd name="connsiteX139" fmla="*/ 3417324 w 6167438"/>
                  <a:gd name="connsiteY139" fmla="*/ 1737245 h 1765300"/>
                  <a:gd name="connsiteX140" fmla="*/ 3389222 w 6167438"/>
                  <a:gd name="connsiteY140" fmla="*/ 1751013 h 1765300"/>
                  <a:gd name="connsiteX141" fmla="*/ 3365443 w 6167438"/>
                  <a:gd name="connsiteY141" fmla="*/ 1751013 h 1765300"/>
                  <a:gd name="connsiteX142" fmla="*/ 3336621 w 6167438"/>
                  <a:gd name="connsiteY142" fmla="*/ 1737245 h 1765300"/>
                  <a:gd name="connsiteX143" fmla="*/ 3325812 w 6167438"/>
                  <a:gd name="connsiteY143" fmla="*/ 1706084 h 1765300"/>
                  <a:gd name="connsiteX144" fmla="*/ 3325812 w 6167438"/>
                  <a:gd name="connsiteY144" fmla="*/ 56042 h 1765300"/>
                  <a:gd name="connsiteX145" fmla="*/ 3336621 w 6167438"/>
                  <a:gd name="connsiteY145" fmla="*/ 24881 h 1765300"/>
                  <a:gd name="connsiteX146" fmla="*/ 3365443 w 6167438"/>
                  <a:gd name="connsiteY146" fmla="*/ 11113 h 1765300"/>
                  <a:gd name="connsiteX147" fmla="*/ 2505354 w 6167438"/>
                  <a:gd name="connsiteY147" fmla="*/ 11113 h 1765300"/>
                  <a:gd name="connsiteX148" fmla="*/ 2530061 w 6167438"/>
                  <a:gd name="connsiteY148" fmla="*/ 11113 h 1765300"/>
                  <a:gd name="connsiteX149" fmla="*/ 2557675 w 6167438"/>
                  <a:gd name="connsiteY149" fmla="*/ 23432 h 1765300"/>
                  <a:gd name="connsiteX150" fmla="*/ 2568575 w 6167438"/>
                  <a:gd name="connsiteY150" fmla="*/ 55317 h 1765300"/>
                  <a:gd name="connsiteX151" fmla="*/ 2568575 w 6167438"/>
                  <a:gd name="connsiteY151" fmla="*/ 1706084 h 1765300"/>
                  <a:gd name="connsiteX152" fmla="*/ 2557675 w 6167438"/>
                  <a:gd name="connsiteY152" fmla="*/ 1737245 h 1765300"/>
                  <a:gd name="connsiteX153" fmla="*/ 2530061 w 6167438"/>
                  <a:gd name="connsiteY153" fmla="*/ 1751013 h 1765300"/>
                  <a:gd name="connsiteX154" fmla="*/ 2505354 w 6167438"/>
                  <a:gd name="connsiteY154" fmla="*/ 1751013 h 1765300"/>
                  <a:gd name="connsiteX155" fmla="*/ 2477014 w 6167438"/>
                  <a:gd name="connsiteY155" fmla="*/ 1737245 h 1765300"/>
                  <a:gd name="connsiteX156" fmla="*/ 2465387 w 6167438"/>
                  <a:gd name="connsiteY156" fmla="*/ 1706084 h 1765300"/>
                  <a:gd name="connsiteX157" fmla="*/ 2465387 w 6167438"/>
                  <a:gd name="connsiteY157" fmla="*/ 56042 h 1765300"/>
                  <a:gd name="connsiteX158" fmla="*/ 2477014 w 6167438"/>
                  <a:gd name="connsiteY158" fmla="*/ 24881 h 1765300"/>
                  <a:gd name="connsiteX159" fmla="*/ 2505354 w 6167438"/>
                  <a:gd name="connsiteY159" fmla="*/ 11113 h 1765300"/>
                  <a:gd name="connsiteX160" fmla="*/ 2940654 w 6167438"/>
                  <a:gd name="connsiteY160" fmla="*/ 0 h 1765300"/>
                  <a:gd name="connsiteX161" fmla="*/ 2955187 w 6167438"/>
                  <a:gd name="connsiteY161" fmla="*/ 0 h 1765300"/>
                  <a:gd name="connsiteX162" fmla="*/ 2986435 w 6167438"/>
                  <a:gd name="connsiteY162" fmla="*/ 13060 h 1765300"/>
                  <a:gd name="connsiteX163" fmla="*/ 2998788 w 6167438"/>
                  <a:gd name="connsiteY163" fmla="*/ 44986 h 1765300"/>
                  <a:gd name="connsiteX164" fmla="*/ 2998788 w 6167438"/>
                  <a:gd name="connsiteY164" fmla="*/ 219128 h 1765300"/>
                  <a:gd name="connsiteX165" fmla="*/ 2986435 w 6167438"/>
                  <a:gd name="connsiteY165" fmla="*/ 250329 h 1765300"/>
                  <a:gd name="connsiteX166" fmla="*/ 2954461 w 6167438"/>
                  <a:gd name="connsiteY166" fmla="*/ 261938 h 1765300"/>
                  <a:gd name="connsiteX167" fmla="*/ 2940654 w 6167438"/>
                  <a:gd name="connsiteY167" fmla="*/ 261938 h 1765300"/>
                  <a:gd name="connsiteX168" fmla="*/ 2909407 w 6167438"/>
                  <a:gd name="connsiteY168" fmla="*/ 249603 h 1765300"/>
                  <a:gd name="connsiteX169" fmla="*/ 2895600 w 6167438"/>
                  <a:gd name="connsiteY169" fmla="*/ 219128 h 1765300"/>
                  <a:gd name="connsiteX170" fmla="*/ 2895600 w 6167438"/>
                  <a:gd name="connsiteY170" fmla="*/ 44986 h 1765300"/>
                  <a:gd name="connsiteX171" fmla="*/ 2909407 w 6167438"/>
                  <a:gd name="connsiteY171" fmla="*/ 13786 h 1765300"/>
                  <a:gd name="connsiteX172" fmla="*/ 2940654 w 6167438"/>
                  <a:gd name="connsiteY172" fmla="*/ 0 h 1765300"/>
                  <a:gd name="connsiteX173" fmla="*/ 584794 w 6167438"/>
                  <a:gd name="connsiteY173" fmla="*/ 0 h 1765300"/>
                  <a:gd name="connsiteX174" fmla="*/ 841410 w 6167438"/>
                  <a:gd name="connsiteY174" fmla="*/ 31186 h 1765300"/>
                  <a:gd name="connsiteX175" fmla="*/ 1024293 w 6167438"/>
                  <a:gd name="connsiteY175" fmla="*/ 92834 h 1765300"/>
                  <a:gd name="connsiteX176" fmla="*/ 1058268 w 6167438"/>
                  <a:gd name="connsiteY176" fmla="*/ 113142 h 1765300"/>
                  <a:gd name="connsiteX177" fmla="*/ 1068388 w 6167438"/>
                  <a:gd name="connsiteY177" fmla="*/ 140702 h 1765300"/>
                  <a:gd name="connsiteX178" fmla="*/ 1068388 w 6167438"/>
                  <a:gd name="connsiteY178" fmla="*/ 161009 h 1765300"/>
                  <a:gd name="connsiteX179" fmla="*/ 1058268 w 6167438"/>
                  <a:gd name="connsiteY179" fmla="*/ 190745 h 1765300"/>
                  <a:gd name="connsiteX180" fmla="*/ 1024293 w 6167438"/>
                  <a:gd name="connsiteY180" fmla="*/ 189295 h 1765300"/>
                  <a:gd name="connsiteX181" fmla="*/ 813218 w 6167438"/>
                  <a:gd name="connsiteY181" fmla="*/ 123295 h 1765300"/>
                  <a:gd name="connsiteX182" fmla="*/ 584794 w 6167438"/>
                  <a:gd name="connsiteY182" fmla="*/ 95735 h 1765300"/>
                  <a:gd name="connsiteX183" fmla="*/ 241435 w 6167438"/>
                  <a:gd name="connsiteY183" fmla="*/ 242239 h 1765300"/>
                  <a:gd name="connsiteX184" fmla="*/ 102646 w 6167438"/>
                  <a:gd name="connsiteY184" fmla="*/ 736872 h 1765300"/>
                  <a:gd name="connsiteX185" fmla="*/ 102646 w 6167438"/>
                  <a:gd name="connsiteY185" fmla="*/ 1027704 h 1765300"/>
                  <a:gd name="connsiteX186" fmla="*/ 229147 w 6167438"/>
                  <a:gd name="connsiteY186" fmla="*/ 1507830 h 1765300"/>
                  <a:gd name="connsiteX187" fmla="*/ 586240 w 6167438"/>
                  <a:gd name="connsiteY187" fmla="*/ 1666664 h 1765300"/>
                  <a:gd name="connsiteX188" fmla="*/ 799484 w 6167438"/>
                  <a:gd name="connsiteY188" fmla="*/ 1659411 h 1765300"/>
                  <a:gd name="connsiteX189" fmla="*/ 941887 w 6167438"/>
                  <a:gd name="connsiteY189" fmla="*/ 1646356 h 1765300"/>
                  <a:gd name="connsiteX190" fmla="*/ 941887 w 6167438"/>
                  <a:gd name="connsiteY190" fmla="*/ 901507 h 1765300"/>
                  <a:gd name="connsiteX191" fmla="*/ 981645 w 6167438"/>
                  <a:gd name="connsiteY191" fmla="*/ 856541 h 1765300"/>
                  <a:gd name="connsiteX192" fmla="*/ 1004776 w 6167438"/>
                  <a:gd name="connsiteY192" fmla="*/ 856541 h 1765300"/>
                  <a:gd name="connsiteX193" fmla="*/ 1044533 w 6167438"/>
                  <a:gd name="connsiteY193" fmla="*/ 901507 h 1765300"/>
                  <a:gd name="connsiteX194" fmla="*/ 1044533 w 6167438"/>
                  <a:gd name="connsiteY194" fmla="*/ 1690598 h 1765300"/>
                  <a:gd name="connsiteX195" fmla="*/ 1032245 w 6167438"/>
                  <a:gd name="connsiteY195" fmla="*/ 1720334 h 1765300"/>
                  <a:gd name="connsiteX196" fmla="*/ 1004776 w 6167438"/>
                  <a:gd name="connsiteY196" fmla="*/ 1735564 h 1765300"/>
                  <a:gd name="connsiteX197" fmla="*/ 800929 w 6167438"/>
                  <a:gd name="connsiteY197" fmla="*/ 1757322 h 1765300"/>
                  <a:gd name="connsiteX198" fmla="*/ 586240 w 6167438"/>
                  <a:gd name="connsiteY198" fmla="*/ 1765300 h 1765300"/>
                  <a:gd name="connsiteX199" fmla="*/ 283361 w 6167438"/>
                  <a:gd name="connsiteY199" fmla="*/ 1686971 h 1765300"/>
                  <a:gd name="connsiteX200" fmla="*/ 76623 w 6167438"/>
                  <a:gd name="connsiteY200" fmla="*/ 1441831 h 1765300"/>
                  <a:gd name="connsiteX201" fmla="*/ 0 w 6167438"/>
                  <a:gd name="connsiteY201" fmla="*/ 1027704 h 1765300"/>
                  <a:gd name="connsiteX202" fmla="*/ 0 w 6167438"/>
                  <a:gd name="connsiteY202" fmla="*/ 736872 h 1765300"/>
                  <a:gd name="connsiteX203" fmla="*/ 85297 w 6167438"/>
                  <a:gd name="connsiteY203" fmla="*/ 298085 h 1765300"/>
                  <a:gd name="connsiteX204" fmla="*/ 301433 w 6167438"/>
                  <a:gd name="connsiteY204" fmla="*/ 65999 h 1765300"/>
                  <a:gd name="connsiteX205" fmla="*/ 584794 w 6167438"/>
                  <a:gd name="connsiteY205" fmla="*/ 0 h 176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6167438" h="1765300">
                    <a:moveTo>
                      <a:pt x="1881709" y="1090613"/>
                    </a:moveTo>
                    <a:cubicBezTo>
                      <a:pt x="1704291" y="1090613"/>
                      <a:pt x="1581909" y="1110179"/>
                      <a:pt x="1512390" y="1148585"/>
                    </a:cubicBezTo>
                    <a:cubicBezTo>
                      <a:pt x="1442872" y="1186991"/>
                      <a:pt x="1408112" y="1257281"/>
                      <a:pt x="1408112" y="1358007"/>
                    </a:cubicBezTo>
                    <a:lnTo>
                      <a:pt x="1408112" y="1389166"/>
                    </a:lnTo>
                    <a:cubicBezTo>
                      <a:pt x="1408112" y="1456558"/>
                      <a:pt x="1418250" y="1510182"/>
                      <a:pt x="1438527" y="1550762"/>
                    </a:cubicBezTo>
                    <a:cubicBezTo>
                      <a:pt x="1457355" y="1590617"/>
                      <a:pt x="1494287" y="1621052"/>
                      <a:pt x="1547150" y="1642067"/>
                    </a:cubicBezTo>
                    <a:cubicBezTo>
                      <a:pt x="1600013" y="1663081"/>
                      <a:pt x="1676049" y="1673226"/>
                      <a:pt x="1776707" y="1673226"/>
                    </a:cubicBezTo>
                    <a:cubicBezTo>
                      <a:pt x="1827398" y="1673226"/>
                      <a:pt x="1879537" y="1669603"/>
                      <a:pt x="1933124" y="1663806"/>
                    </a:cubicBezTo>
                    <a:cubicBezTo>
                      <a:pt x="1985987" y="1657284"/>
                      <a:pt x="2029437" y="1652212"/>
                      <a:pt x="2060575" y="1645690"/>
                    </a:cubicBezTo>
                    <a:lnTo>
                      <a:pt x="2060575" y="1090613"/>
                    </a:lnTo>
                    <a:close/>
                    <a:moveTo>
                      <a:pt x="5325269" y="574675"/>
                    </a:moveTo>
                    <a:cubicBezTo>
                      <a:pt x="5234777" y="574675"/>
                      <a:pt x="5163107" y="592779"/>
                      <a:pt x="5106640" y="629711"/>
                    </a:cubicBezTo>
                    <a:cubicBezTo>
                      <a:pt x="5050897" y="668092"/>
                      <a:pt x="5009633" y="720955"/>
                      <a:pt x="4984295" y="791199"/>
                    </a:cubicBezTo>
                    <a:cubicBezTo>
                      <a:pt x="4959681" y="860718"/>
                      <a:pt x="4946650" y="943997"/>
                      <a:pt x="4946650" y="1041034"/>
                    </a:cubicBezTo>
                    <a:lnTo>
                      <a:pt x="4946650" y="1206142"/>
                    </a:lnTo>
                    <a:cubicBezTo>
                      <a:pt x="4946650" y="1356043"/>
                      <a:pt x="4977779" y="1471909"/>
                      <a:pt x="5037142" y="1552291"/>
                    </a:cubicBezTo>
                    <a:cubicBezTo>
                      <a:pt x="5097229" y="1633396"/>
                      <a:pt x="5192789" y="1673225"/>
                      <a:pt x="5325993" y="1673225"/>
                    </a:cubicBezTo>
                    <a:cubicBezTo>
                      <a:pt x="5458473" y="1673225"/>
                      <a:pt x="5554757" y="1632672"/>
                      <a:pt x="5614844" y="1552291"/>
                    </a:cubicBezTo>
                    <a:cubicBezTo>
                      <a:pt x="5674207" y="1471909"/>
                      <a:pt x="5703888" y="1356043"/>
                      <a:pt x="5703888" y="1206142"/>
                    </a:cubicBezTo>
                    <a:lnTo>
                      <a:pt x="5703888" y="1041034"/>
                    </a:lnTo>
                    <a:cubicBezTo>
                      <a:pt x="5703888" y="943997"/>
                      <a:pt x="5691581" y="860718"/>
                      <a:pt x="5666243" y="791199"/>
                    </a:cubicBezTo>
                    <a:cubicBezTo>
                      <a:pt x="5640906" y="720955"/>
                      <a:pt x="5599641" y="668092"/>
                      <a:pt x="5543898" y="629711"/>
                    </a:cubicBezTo>
                    <a:cubicBezTo>
                      <a:pt x="5488155" y="592779"/>
                      <a:pt x="5414313" y="574675"/>
                      <a:pt x="5325269" y="574675"/>
                    </a:cubicBezTo>
                    <a:close/>
                    <a:moveTo>
                      <a:pt x="4168850" y="574675"/>
                    </a:moveTo>
                    <a:cubicBezTo>
                      <a:pt x="4084341" y="574675"/>
                      <a:pt x="4014999" y="593505"/>
                      <a:pt x="3960104" y="631887"/>
                    </a:cubicBezTo>
                    <a:cubicBezTo>
                      <a:pt x="3905931" y="670271"/>
                      <a:pt x="3864760" y="725310"/>
                      <a:pt x="3838757" y="795558"/>
                    </a:cubicBezTo>
                    <a:cubicBezTo>
                      <a:pt x="3812754" y="865806"/>
                      <a:pt x="3800475" y="947642"/>
                      <a:pt x="3800475" y="1041065"/>
                    </a:cubicBezTo>
                    <a:lnTo>
                      <a:pt x="3800475" y="1054100"/>
                    </a:lnTo>
                    <a:lnTo>
                      <a:pt x="4530725" y="1054100"/>
                    </a:lnTo>
                    <a:lnTo>
                      <a:pt x="4530725" y="1039616"/>
                    </a:lnTo>
                    <a:cubicBezTo>
                      <a:pt x="4530725" y="884636"/>
                      <a:pt x="4502555" y="768038"/>
                      <a:pt x="4446215" y="690548"/>
                    </a:cubicBezTo>
                    <a:cubicBezTo>
                      <a:pt x="4389876" y="613058"/>
                      <a:pt x="4297421" y="574675"/>
                      <a:pt x="4168850" y="574675"/>
                    </a:cubicBezTo>
                    <a:close/>
                    <a:moveTo>
                      <a:pt x="2939439" y="493713"/>
                    </a:moveTo>
                    <a:lnTo>
                      <a:pt x="2954093" y="493713"/>
                    </a:lnTo>
                    <a:cubicBezTo>
                      <a:pt x="2965816" y="493713"/>
                      <a:pt x="2976806" y="498061"/>
                      <a:pt x="2986331" y="506757"/>
                    </a:cubicBezTo>
                    <a:cubicBezTo>
                      <a:pt x="2994391" y="516178"/>
                      <a:pt x="2998787" y="526323"/>
                      <a:pt x="2998787" y="538643"/>
                    </a:cubicBezTo>
                    <a:lnTo>
                      <a:pt x="2998787" y="1706808"/>
                    </a:lnTo>
                    <a:cubicBezTo>
                      <a:pt x="2998787" y="1718403"/>
                      <a:pt x="2994391" y="1728548"/>
                      <a:pt x="2986331" y="1737244"/>
                    </a:cubicBezTo>
                    <a:cubicBezTo>
                      <a:pt x="2976806" y="1745941"/>
                      <a:pt x="2966549" y="1751013"/>
                      <a:pt x="2954093" y="1751013"/>
                    </a:cubicBezTo>
                    <a:lnTo>
                      <a:pt x="2939439" y="1751013"/>
                    </a:lnTo>
                    <a:cubicBezTo>
                      <a:pt x="2928449" y="1751013"/>
                      <a:pt x="2917458" y="1746665"/>
                      <a:pt x="2907933" y="1737244"/>
                    </a:cubicBezTo>
                    <a:cubicBezTo>
                      <a:pt x="2898408" y="1727824"/>
                      <a:pt x="2894012" y="1717678"/>
                      <a:pt x="2894012" y="1706084"/>
                    </a:cubicBezTo>
                    <a:lnTo>
                      <a:pt x="2894012" y="537918"/>
                    </a:lnTo>
                    <a:cubicBezTo>
                      <a:pt x="2894012" y="526323"/>
                      <a:pt x="2898408" y="516903"/>
                      <a:pt x="2907933" y="507482"/>
                    </a:cubicBezTo>
                    <a:cubicBezTo>
                      <a:pt x="2917458" y="498061"/>
                      <a:pt x="2927716" y="493713"/>
                      <a:pt x="2939439" y="493713"/>
                    </a:cubicBezTo>
                    <a:close/>
                    <a:moveTo>
                      <a:pt x="5326062" y="482600"/>
                    </a:moveTo>
                    <a:cubicBezTo>
                      <a:pt x="5430945" y="482600"/>
                      <a:pt x="5519191" y="504353"/>
                      <a:pt x="5591524" y="547859"/>
                    </a:cubicBezTo>
                    <a:cubicBezTo>
                      <a:pt x="5663856" y="592090"/>
                      <a:pt x="5718106" y="655174"/>
                      <a:pt x="5753549" y="739285"/>
                    </a:cubicBezTo>
                    <a:cubicBezTo>
                      <a:pt x="5788992" y="823397"/>
                      <a:pt x="5807075" y="923460"/>
                      <a:pt x="5807075" y="1040926"/>
                    </a:cubicBezTo>
                    <a:lnTo>
                      <a:pt x="5807075" y="1206249"/>
                    </a:lnTo>
                    <a:cubicBezTo>
                      <a:pt x="5807075" y="1322990"/>
                      <a:pt x="5788992" y="1423779"/>
                      <a:pt x="5753549" y="1507890"/>
                    </a:cubicBezTo>
                    <a:cubicBezTo>
                      <a:pt x="5717382" y="1592002"/>
                      <a:pt x="5663856" y="1655810"/>
                      <a:pt x="5591524" y="1700041"/>
                    </a:cubicBezTo>
                    <a:cubicBezTo>
                      <a:pt x="5519191" y="1743547"/>
                      <a:pt x="5430945" y="1765300"/>
                      <a:pt x="5326062" y="1765300"/>
                    </a:cubicBezTo>
                    <a:cubicBezTo>
                      <a:pt x="5221180" y="1765300"/>
                      <a:pt x="5132211" y="1743547"/>
                      <a:pt x="5060601" y="1700041"/>
                    </a:cubicBezTo>
                    <a:cubicBezTo>
                      <a:pt x="4988269" y="1655810"/>
                      <a:pt x="4934743" y="1592002"/>
                      <a:pt x="4899300" y="1507890"/>
                    </a:cubicBezTo>
                    <a:cubicBezTo>
                      <a:pt x="4863133" y="1423779"/>
                      <a:pt x="4845050" y="1322990"/>
                      <a:pt x="4845050" y="1206249"/>
                    </a:cubicBezTo>
                    <a:lnTo>
                      <a:pt x="4845050" y="1040926"/>
                    </a:lnTo>
                    <a:cubicBezTo>
                      <a:pt x="4845050" y="923460"/>
                      <a:pt x="4863133" y="823397"/>
                      <a:pt x="4899300" y="739285"/>
                    </a:cubicBezTo>
                    <a:cubicBezTo>
                      <a:pt x="4934743" y="655174"/>
                      <a:pt x="4988269" y="591365"/>
                      <a:pt x="5060601" y="547859"/>
                    </a:cubicBezTo>
                    <a:cubicBezTo>
                      <a:pt x="5132934" y="504353"/>
                      <a:pt x="5221903" y="482600"/>
                      <a:pt x="5326062" y="482600"/>
                    </a:cubicBezTo>
                    <a:close/>
                    <a:moveTo>
                      <a:pt x="4169142" y="482600"/>
                    </a:moveTo>
                    <a:cubicBezTo>
                      <a:pt x="4271750" y="482600"/>
                      <a:pt x="4358462" y="506515"/>
                      <a:pt x="4428553" y="552170"/>
                    </a:cubicBezTo>
                    <a:cubicBezTo>
                      <a:pt x="4498645" y="597101"/>
                      <a:pt x="4549949" y="662323"/>
                      <a:pt x="4582466" y="745662"/>
                    </a:cubicBezTo>
                    <a:cubicBezTo>
                      <a:pt x="4615705" y="829002"/>
                      <a:pt x="4632325" y="927559"/>
                      <a:pt x="4632325" y="1039886"/>
                    </a:cubicBezTo>
                    <a:lnTo>
                      <a:pt x="4632325" y="1103659"/>
                    </a:lnTo>
                    <a:cubicBezTo>
                      <a:pt x="4632325" y="1116703"/>
                      <a:pt x="4628712" y="1127574"/>
                      <a:pt x="4620041" y="1135545"/>
                    </a:cubicBezTo>
                    <a:cubicBezTo>
                      <a:pt x="4610647" y="1144242"/>
                      <a:pt x="4600531" y="1147865"/>
                      <a:pt x="4588247" y="1147865"/>
                    </a:cubicBezTo>
                    <a:lnTo>
                      <a:pt x="3799896" y="1147865"/>
                    </a:lnTo>
                    <a:lnTo>
                      <a:pt x="3799896" y="1197144"/>
                    </a:lnTo>
                    <a:cubicBezTo>
                      <a:pt x="3799896" y="1377591"/>
                      <a:pt x="3836025" y="1501513"/>
                      <a:pt x="3908285" y="1570359"/>
                    </a:cubicBezTo>
                    <a:cubicBezTo>
                      <a:pt x="3981267" y="1639204"/>
                      <a:pt x="4080985" y="1673989"/>
                      <a:pt x="4206716" y="1673989"/>
                    </a:cubicBezTo>
                    <a:cubicBezTo>
                      <a:pt x="4320164" y="1673989"/>
                      <a:pt x="4440837" y="1646451"/>
                      <a:pt x="4570182" y="1592824"/>
                    </a:cubicBezTo>
                    <a:cubicBezTo>
                      <a:pt x="4582466" y="1587027"/>
                      <a:pt x="4591860" y="1587027"/>
                      <a:pt x="4599086" y="1590650"/>
                    </a:cubicBezTo>
                    <a:cubicBezTo>
                      <a:pt x="4606312" y="1594274"/>
                      <a:pt x="4609925" y="1600071"/>
                      <a:pt x="4609925" y="1608767"/>
                    </a:cubicBezTo>
                    <a:lnTo>
                      <a:pt x="4609925" y="1637030"/>
                    </a:lnTo>
                    <a:cubicBezTo>
                      <a:pt x="4609925" y="1649350"/>
                      <a:pt x="4607034" y="1658771"/>
                      <a:pt x="4601976" y="1663844"/>
                    </a:cubicBezTo>
                    <a:cubicBezTo>
                      <a:pt x="4595473" y="1670366"/>
                      <a:pt x="4583911" y="1679062"/>
                      <a:pt x="4565846" y="1688483"/>
                    </a:cubicBezTo>
                    <a:cubicBezTo>
                      <a:pt x="4537665" y="1701528"/>
                      <a:pt x="4504426" y="1713123"/>
                      <a:pt x="4465406" y="1724718"/>
                    </a:cubicBezTo>
                    <a:cubicBezTo>
                      <a:pt x="4425663" y="1736313"/>
                      <a:pt x="4382307" y="1745734"/>
                      <a:pt x="4333893" y="1753705"/>
                    </a:cubicBezTo>
                    <a:cubicBezTo>
                      <a:pt x="4286925" y="1761677"/>
                      <a:pt x="4243569" y="1765300"/>
                      <a:pt x="4206716" y="1765300"/>
                    </a:cubicBezTo>
                    <a:cubicBezTo>
                      <a:pt x="4054249" y="1765300"/>
                      <a:pt x="3930685" y="1721094"/>
                      <a:pt x="3837470" y="1634856"/>
                    </a:cubicBezTo>
                    <a:cubicBezTo>
                      <a:pt x="3744256" y="1547893"/>
                      <a:pt x="3697287" y="1402231"/>
                      <a:pt x="3697287" y="1197144"/>
                    </a:cubicBezTo>
                    <a:lnTo>
                      <a:pt x="3697287" y="1042060"/>
                    </a:lnTo>
                    <a:cubicBezTo>
                      <a:pt x="3697287" y="934082"/>
                      <a:pt x="3715352" y="837698"/>
                      <a:pt x="3751482" y="752909"/>
                    </a:cubicBezTo>
                    <a:cubicBezTo>
                      <a:pt x="3788334" y="668121"/>
                      <a:pt x="3842529" y="602174"/>
                      <a:pt x="3913343" y="554344"/>
                    </a:cubicBezTo>
                    <a:cubicBezTo>
                      <a:pt x="3984880" y="506515"/>
                      <a:pt x="4070146" y="482600"/>
                      <a:pt x="4169142" y="482600"/>
                    </a:cubicBezTo>
                    <a:close/>
                    <a:moveTo>
                      <a:pt x="1737895" y="482600"/>
                    </a:moveTo>
                    <a:cubicBezTo>
                      <a:pt x="1842189" y="482600"/>
                      <a:pt x="1924755" y="497810"/>
                      <a:pt x="1987042" y="527505"/>
                    </a:cubicBezTo>
                    <a:cubicBezTo>
                      <a:pt x="2049329" y="557925"/>
                      <a:pt x="2093509" y="605003"/>
                      <a:pt x="2121031" y="668016"/>
                    </a:cubicBezTo>
                    <a:cubicBezTo>
                      <a:pt x="2149277" y="731028"/>
                      <a:pt x="2163762" y="813596"/>
                      <a:pt x="2163762" y="913547"/>
                    </a:cubicBezTo>
                    <a:lnTo>
                      <a:pt x="2163762" y="1666798"/>
                    </a:lnTo>
                    <a:cubicBezTo>
                      <a:pt x="2163762" y="1680559"/>
                      <a:pt x="2160865" y="1692148"/>
                      <a:pt x="2155795" y="1700115"/>
                    </a:cubicBezTo>
                    <a:cubicBezTo>
                      <a:pt x="2151450" y="1707358"/>
                      <a:pt x="2142034" y="1712428"/>
                      <a:pt x="2128273" y="1716049"/>
                    </a:cubicBezTo>
                    <a:cubicBezTo>
                      <a:pt x="2009494" y="1748642"/>
                      <a:pt x="1891439" y="1765300"/>
                      <a:pt x="1774833" y="1765300"/>
                    </a:cubicBezTo>
                    <a:cubicBezTo>
                      <a:pt x="1659675" y="1765300"/>
                      <a:pt x="1566245" y="1751539"/>
                      <a:pt x="1496716" y="1724741"/>
                    </a:cubicBezTo>
                    <a:cubicBezTo>
                      <a:pt x="1427186" y="1697942"/>
                      <a:pt x="1377212" y="1657382"/>
                      <a:pt x="1347517" y="1603061"/>
                    </a:cubicBezTo>
                    <a:cubicBezTo>
                      <a:pt x="1317823" y="1548016"/>
                      <a:pt x="1303337" y="1477037"/>
                      <a:pt x="1303337" y="1390123"/>
                    </a:cubicBezTo>
                    <a:lnTo>
                      <a:pt x="1303337" y="1358979"/>
                    </a:lnTo>
                    <a:cubicBezTo>
                      <a:pt x="1303337" y="1232954"/>
                      <a:pt x="1346793" y="1141695"/>
                      <a:pt x="1434429" y="1084477"/>
                    </a:cubicBezTo>
                    <a:cubicBezTo>
                      <a:pt x="1522789" y="1027983"/>
                      <a:pt x="1671987" y="999736"/>
                      <a:pt x="1881299" y="999736"/>
                    </a:cubicBezTo>
                    <a:lnTo>
                      <a:pt x="2060193" y="999736"/>
                    </a:lnTo>
                    <a:lnTo>
                      <a:pt x="2060193" y="914995"/>
                    </a:lnTo>
                    <a:cubicBezTo>
                      <a:pt x="2060193" y="823012"/>
                      <a:pt x="2049329" y="752032"/>
                      <a:pt x="2026152" y="702057"/>
                    </a:cubicBezTo>
                    <a:cubicBezTo>
                      <a:pt x="2002976" y="652082"/>
                      <a:pt x="1968211" y="618041"/>
                      <a:pt x="1921858" y="599933"/>
                    </a:cubicBezTo>
                    <a:cubicBezTo>
                      <a:pt x="1875505" y="581826"/>
                      <a:pt x="1813219" y="572411"/>
                      <a:pt x="1734274" y="572411"/>
                    </a:cubicBezTo>
                    <a:cubicBezTo>
                      <a:pt x="1682851" y="572411"/>
                      <a:pt x="1629256" y="578205"/>
                      <a:pt x="1574212" y="590518"/>
                    </a:cubicBezTo>
                    <a:cubicBezTo>
                      <a:pt x="1519168" y="602831"/>
                      <a:pt x="1471366" y="615868"/>
                      <a:pt x="1430083" y="632526"/>
                    </a:cubicBezTo>
                    <a:cubicBezTo>
                      <a:pt x="1397491" y="644839"/>
                      <a:pt x="1380833" y="637596"/>
                      <a:pt x="1380833" y="609349"/>
                    </a:cubicBezTo>
                    <a:lnTo>
                      <a:pt x="1380833" y="594864"/>
                    </a:lnTo>
                    <a:cubicBezTo>
                      <a:pt x="1380833" y="570962"/>
                      <a:pt x="1395319" y="553580"/>
                      <a:pt x="1424289" y="542715"/>
                    </a:cubicBezTo>
                    <a:cubicBezTo>
                      <a:pt x="1464124" y="528954"/>
                      <a:pt x="1511201" y="515193"/>
                      <a:pt x="1566969" y="502156"/>
                    </a:cubicBezTo>
                    <a:cubicBezTo>
                      <a:pt x="1622013" y="489119"/>
                      <a:pt x="1679230" y="482600"/>
                      <a:pt x="1737895" y="482600"/>
                    </a:cubicBezTo>
                    <a:close/>
                    <a:moveTo>
                      <a:pt x="5953125" y="231775"/>
                    </a:moveTo>
                    <a:lnTo>
                      <a:pt x="6002338" y="231775"/>
                    </a:lnTo>
                    <a:lnTo>
                      <a:pt x="6061075" y="381000"/>
                    </a:lnTo>
                    <a:lnTo>
                      <a:pt x="6118225" y="231775"/>
                    </a:lnTo>
                    <a:lnTo>
                      <a:pt x="6167438" y="231775"/>
                    </a:lnTo>
                    <a:lnTo>
                      <a:pt x="6167438" y="428625"/>
                    </a:lnTo>
                    <a:lnTo>
                      <a:pt x="6135688" y="428625"/>
                    </a:lnTo>
                    <a:lnTo>
                      <a:pt x="6135688" y="265113"/>
                    </a:lnTo>
                    <a:lnTo>
                      <a:pt x="6134100" y="265113"/>
                    </a:lnTo>
                    <a:lnTo>
                      <a:pt x="6070600" y="428625"/>
                    </a:lnTo>
                    <a:lnTo>
                      <a:pt x="6049963" y="428625"/>
                    </a:lnTo>
                    <a:lnTo>
                      <a:pt x="5984875" y="265113"/>
                    </a:lnTo>
                    <a:lnTo>
                      <a:pt x="5984875" y="428625"/>
                    </a:lnTo>
                    <a:lnTo>
                      <a:pt x="5953125" y="428625"/>
                    </a:lnTo>
                    <a:close/>
                    <a:moveTo>
                      <a:pt x="5757862" y="231775"/>
                    </a:moveTo>
                    <a:lnTo>
                      <a:pt x="5913437" y="231775"/>
                    </a:lnTo>
                    <a:lnTo>
                      <a:pt x="5913437" y="257175"/>
                    </a:lnTo>
                    <a:lnTo>
                      <a:pt x="5851524" y="257175"/>
                    </a:lnTo>
                    <a:lnTo>
                      <a:pt x="5851524" y="428625"/>
                    </a:lnTo>
                    <a:lnTo>
                      <a:pt x="5818187" y="428625"/>
                    </a:lnTo>
                    <a:lnTo>
                      <a:pt x="5818187" y="257175"/>
                    </a:lnTo>
                    <a:lnTo>
                      <a:pt x="5757862" y="257175"/>
                    </a:lnTo>
                    <a:close/>
                    <a:moveTo>
                      <a:pt x="3365443" y="11113"/>
                    </a:moveTo>
                    <a:lnTo>
                      <a:pt x="3389222" y="11113"/>
                    </a:lnTo>
                    <a:cubicBezTo>
                      <a:pt x="3400751" y="11113"/>
                      <a:pt x="3410118" y="15461"/>
                      <a:pt x="3417324" y="23432"/>
                    </a:cubicBezTo>
                    <a:cubicBezTo>
                      <a:pt x="3424530" y="32128"/>
                      <a:pt x="3427412" y="42998"/>
                      <a:pt x="3427412" y="55317"/>
                    </a:cubicBezTo>
                    <a:lnTo>
                      <a:pt x="3427412" y="1706084"/>
                    </a:lnTo>
                    <a:cubicBezTo>
                      <a:pt x="3427412" y="1718404"/>
                      <a:pt x="3423809" y="1729273"/>
                      <a:pt x="3417324" y="1737245"/>
                    </a:cubicBezTo>
                    <a:cubicBezTo>
                      <a:pt x="3410118" y="1745941"/>
                      <a:pt x="3400751" y="1751013"/>
                      <a:pt x="3389222" y="1751013"/>
                    </a:cubicBezTo>
                    <a:lnTo>
                      <a:pt x="3365443" y="1751013"/>
                    </a:lnTo>
                    <a:cubicBezTo>
                      <a:pt x="3353914" y="1751013"/>
                      <a:pt x="3344547" y="1745941"/>
                      <a:pt x="3336621" y="1737245"/>
                    </a:cubicBezTo>
                    <a:cubicBezTo>
                      <a:pt x="3328694" y="1727824"/>
                      <a:pt x="3325812" y="1717679"/>
                      <a:pt x="3325812" y="1706084"/>
                    </a:cubicBezTo>
                    <a:lnTo>
                      <a:pt x="3325812" y="56042"/>
                    </a:lnTo>
                    <a:cubicBezTo>
                      <a:pt x="3325812" y="45172"/>
                      <a:pt x="3328694" y="34302"/>
                      <a:pt x="3336621" y="24881"/>
                    </a:cubicBezTo>
                    <a:cubicBezTo>
                      <a:pt x="3344547" y="15461"/>
                      <a:pt x="3353914" y="11113"/>
                      <a:pt x="3365443" y="11113"/>
                    </a:cubicBezTo>
                    <a:close/>
                    <a:moveTo>
                      <a:pt x="2505354" y="11113"/>
                    </a:moveTo>
                    <a:lnTo>
                      <a:pt x="2530061" y="11113"/>
                    </a:lnTo>
                    <a:cubicBezTo>
                      <a:pt x="2540961" y="11113"/>
                      <a:pt x="2550408" y="15461"/>
                      <a:pt x="2557675" y="23432"/>
                    </a:cubicBezTo>
                    <a:cubicBezTo>
                      <a:pt x="2564941" y="32128"/>
                      <a:pt x="2568575" y="42998"/>
                      <a:pt x="2568575" y="55317"/>
                    </a:cubicBezTo>
                    <a:lnTo>
                      <a:pt x="2568575" y="1706084"/>
                    </a:lnTo>
                    <a:cubicBezTo>
                      <a:pt x="2568575" y="1718404"/>
                      <a:pt x="2564941" y="1729273"/>
                      <a:pt x="2557675" y="1737245"/>
                    </a:cubicBezTo>
                    <a:cubicBezTo>
                      <a:pt x="2550408" y="1745941"/>
                      <a:pt x="2540961" y="1751013"/>
                      <a:pt x="2530061" y="1751013"/>
                    </a:cubicBezTo>
                    <a:lnTo>
                      <a:pt x="2505354" y="1751013"/>
                    </a:lnTo>
                    <a:cubicBezTo>
                      <a:pt x="2494454" y="1751013"/>
                      <a:pt x="2485007" y="1745941"/>
                      <a:pt x="2477014" y="1737245"/>
                    </a:cubicBezTo>
                    <a:cubicBezTo>
                      <a:pt x="2469020" y="1727824"/>
                      <a:pt x="2465387" y="1717679"/>
                      <a:pt x="2465387" y="1706084"/>
                    </a:cubicBezTo>
                    <a:lnTo>
                      <a:pt x="2465387" y="56042"/>
                    </a:lnTo>
                    <a:cubicBezTo>
                      <a:pt x="2465387" y="45172"/>
                      <a:pt x="2469020" y="34302"/>
                      <a:pt x="2477014" y="24881"/>
                    </a:cubicBezTo>
                    <a:cubicBezTo>
                      <a:pt x="2485007" y="15461"/>
                      <a:pt x="2494454" y="11113"/>
                      <a:pt x="2505354" y="11113"/>
                    </a:cubicBezTo>
                    <a:close/>
                    <a:moveTo>
                      <a:pt x="2940654" y="0"/>
                    </a:moveTo>
                    <a:lnTo>
                      <a:pt x="2955187" y="0"/>
                    </a:lnTo>
                    <a:cubicBezTo>
                      <a:pt x="2966814" y="0"/>
                      <a:pt x="2976988" y="4353"/>
                      <a:pt x="2986435" y="13060"/>
                    </a:cubicBezTo>
                    <a:cubicBezTo>
                      <a:pt x="2995155" y="22493"/>
                      <a:pt x="2998788" y="32651"/>
                      <a:pt x="2998788" y="44986"/>
                    </a:cubicBezTo>
                    <a:lnTo>
                      <a:pt x="2998788" y="219128"/>
                    </a:lnTo>
                    <a:cubicBezTo>
                      <a:pt x="2998788" y="230737"/>
                      <a:pt x="2994428" y="241622"/>
                      <a:pt x="2986435" y="250329"/>
                    </a:cubicBezTo>
                    <a:cubicBezTo>
                      <a:pt x="2977714" y="258310"/>
                      <a:pt x="2967541" y="261938"/>
                      <a:pt x="2954461" y="261938"/>
                    </a:cubicBezTo>
                    <a:lnTo>
                      <a:pt x="2940654" y="261938"/>
                    </a:lnTo>
                    <a:cubicBezTo>
                      <a:pt x="2928300" y="261938"/>
                      <a:pt x="2917400" y="258310"/>
                      <a:pt x="2909407" y="249603"/>
                    </a:cubicBezTo>
                    <a:cubicBezTo>
                      <a:pt x="2899960" y="240896"/>
                      <a:pt x="2895600" y="230012"/>
                      <a:pt x="2895600" y="219128"/>
                    </a:cubicBezTo>
                    <a:lnTo>
                      <a:pt x="2895600" y="44986"/>
                    </a:lnTo>
                    <a:cubicBezTo>
                      <a:pt x="2895600" y="33377"/>
                      <a:pt x="2899960" y="23219"/>
                      <a:pt x="2909407" y="13786"/>
                    </a:cubicBezTo>
                    <a:cubicBezTo>
                      <a:pt x="2918127" y="4353"/>
                      <a:pt x="2929027" y="0"/>
                      <a:pt x="2940654" y="0"/>
                    </a:cubicBezTo>
                    <a:close/>
                    <a:moveTo>
                      <a:pt x="584794" y="0"/>
                    </a:moveTo>
                    <a:cubicBezTo>
                      <a:pt x="670814" y="0"/>
                      <a:pt x="755389" y="10154"/>
                      <a:pt x="841410" y="31186"/>
                    </a:cubicBezTo>
                    <a:cubicBezTo>
                      <a:pt x="925984" y="52944"/>
                      <a:pt x="987427" y="73252"/>
                      <a:pt x="1024293" y="92834"/>
                    </a:cubicBezTo>
                    <a:cubicBezTo>
                      <a:pt x="1040196" y="100087"/>
                      <a:pt x="1050316" y="106614"/>
                      <a:pt x="1058268" y="113142"/>
                    </a:cubicBezTo>
                    <a:cubicBezTo>
                      <a:pt x="1065496" y="119669"/>
                      <a:pt x="1068388" y="128372"/>
                      <a:pt x="1068388" y="140702"/>
                    </a:cubicBezTo>
                    <a:lnTo>
                      <a:pt x="1068388" y="161009"/>
                    </a:lnTo>
                    <a:cubicBezTo>
                      <a:pt x="1068388" y="176965"/>
                      <a:pt x="1065496" y="186393"/>
                      <a:pt x="1058268" y="190745"/>
                    </a:cubicBezTo>
                    <a:cubicBezTo>
                      <a:pt x="1051039" y="194371"/>
                      <a:pt x="1040196" y="193646"/>
                      <a:pt x="1024293" y="189295"/>
                    </a:cubicBezTo>
                    <a:cubicBezTo>
                      <a:pt x="953453" y="163910"/>
                      <a:pt x="883335" y="141427"/>
                      <a:pt x="813218" y="123295"/>
                    </a:cubicBezTo>
                    <a:cubicBezTo>
                      <a:pt x="743101" y="104438"/>
                      <a:pt x="667200" y="95735"/>
                      <a:pt x="584794" y="95735"/>
                    </a:cubicBezTo>
                    <a:cubicBezTo>
                      <a:pt x="448173" y="95735"/>
                      <a:pt x="333961" y="144328"/>
                      <a:pt x="241435" y="242239"/>
                    </a:cubicBezTo>
                    <a:cubicBezTo>
                      <a:pt x="148909" y="339425"/>
                      <a:pt x="102646" y="504786"/>
                      <a:pt x="102646" y="736872"/>
                    </a:cubicBezTo>
                    <a:lnTo>
                      <a:pt x="102646" y="1027704"/>
                    </a:lnTo>
                    <a:cubicBezTo>
                      <a:pt x="102646" y="1241657"/>
                      <a:pt x="144572" y="1401941"/>
                      <a:pt x="229147" y="1507830"/>
                    </a:cubicBezTo>
                    <a:cubicBezTo>
                      <a:pt x="312998" y="1613719"/>
                      <a:pt x="432270" y="1666664"/>
                      <a:pt x="586240" y="1666664"/>
                    </a:cubicBezTo>
                    <a:cubicBezTo>
                      <a:pt x="665754" y="1666664"/>
                      <a:pt x="736595" y="1663763"/>
                      <a:pt x="799484" y="1659411"/>
                    </a:cubicBezTo>
                    <a:cubicBezTo>
                      <a:pt x="861650" y="1654334"/>
                      <a:pt x="909358" y="1649983"/>
                      <a:pt x="941887" y="1646356"/>
                    </a:cubicBezTo>
                    <a:lnTo>
                      <a:pt x="941887" y="901507"/>
                    </a:lnTo>
                    <a:cubicBezTo>
                      <a:pt x="941887" y="871771"/>
                      <a:pt x="954899" y="856541"/>
                      <a:pt x="981645" y="856541"/>
                    </a:cubicBezTo>
                    <a:lnTo>
                      <a:pt x="1004776" y="856541"/>
                    </a:lnTo>
                    <a:cubicBezTo>
                      <a:pt x="1030799" y="856541"/>
                      <a:pt x="1044533" y="871771"/>
                      <a:pt x="1044533" y="901507"/>
                    </a:cubicBezTo>
                    <a:lnTo>
                      <a:pt x="1044533" y="1690598"/>
                    </a:lnTo>
                    <a:cubicBezTo>
                      <a:pt x="1044533" y="1701477"/>
                      <a:pt x="1040919" y="1711630"/>
                      <a:pt x="1032245" y="1720334"/>
                    </a:cubicBezTo>
                    <a:cubicBezTo>
                      <a:pt x="1024293" y="1729037"/>
                      <a:pt x="1015619" y="1734114"/>
                      <a:pt x="1004776" y="1735564"/>
                    </a:cubicBezTo>
                    <a:cubicBezTo>
                      <a:pt x="928876" y="1744267"/>
                      <a:pt x="860927" y="1751520"/>
                      <a:pt x="800929" y="1757322"/>
                    </a:cubicBezTo>
                    <a:cubicBezTo>
                      <a:pt x="740932" y="1762399"/>
                      <a:pt x="668646" y="1765300"/>
                      <a:pt x="586240" y="1765300"/>
                    </a:cubicBezTo>
                    <a:cubicBezTo>
                      <a:pt x="472028" y="1765300"/>
                      <a:pt x="371550" y="1739191"/>
                      <a:pt x="283361" y="1686971"/>
                    </a:cubicBezTo>
                    <a:cubicBezTo>
                      <a:pt x="196618" y="1634752"/>
                      <a:pt x="126500" y="1552797"/>
                      <a:pt x="76623" y="1441831"/>
                    </a:cubicBezTo>
                    <a:cubicBezTo>
                      <a:pt x="25300" y="1331590"/>
                      <a:pt x="0" y="1193064"/>
                      <a:pt x="0" y="1027704"/>
                    </a:cubicBezTo>
                    <a:lnTo>
                      <a:pt x="0" y="736872"/>
                    </a:lnTo>
                    <a:cubicBezTo>
                      <a:pt x="0" y="554104"/>
                      <a:pt x="28191" y="407600"/>
                      <a:pt x="85297" y="298085"/>
                    </a:cubicBezTo>
                    <a:cubicBezTo>
                      <a:pt x="140958" y="187844"/>
                      <a:pt x="213244" y="110966"/>
                      <a:pt x="301433" y="65999"/>
                    </a:cubicBezTo>
                    <a:cubicBezTo>
                      <a:pt x="388899" y="21758"/>
                      <a:pt x="484316" y="0"/>
                      <a:pt x="58479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155" name="Freeform 3154"/>
          <p:cNvSpPr>
            <a:spLocks noChangeAspect="1"/>
          </p:cNvSpPr>
          <p:nvPr/>
        </p:nvSpPr>
        <p:spPr bwMode="auto">
          <a:xfrm>
            <a:off x="8404651" y="1251342"/>
            <a:ext cx="1149569" cy="855893"/>
          </a:xfrm>
          <a:custGeom>
            <a:avLst/>
            <a:gdLst>
              <a:gd name="connsiteX0" fmla="*/ 2166722 w 2302724"/>
              <a:gd name="connsiteY0" fmla="*/ 1565017 h 1714456"/>
              <a:gd name="connsiteX1" fmla="*/ 2117351 w 2302724"/>
              <a:gd name="connsiteY1" fmla="*/ 1619777 h 1714456"/>
              <a:gd name="connsiteX2" fmla="*/ 2166722 w 2302724"/>
              <a:gd name="connsiteY2" fmla="*/ 1674537 h 1714456"/>
              <a:gd name="connsiteX3" fmla="*/ 2216093 w 2302724"/>
              <a:gd name="connsiteY3" fmla="*/ 1619777 h 1714456"/>
              <a:gd name="connsiteX4" fmla="*/ 2166722 w 2302724"/>
              <a:gd name="connsiteY4" fmla="*/ 1565017 h 1714456"/>
              <a:gd name="connsiteX5" fmla="*/ 142058 w 2302724"/>
              <a:gd name="connsiteY5" fmla="*/ 1565017 h 1714456"/>
              <a:gd name="connsiteX6" fmla="*/ 92221 w 2302724"/>
              <a:gd name="connsiteY6" fmla="*/ 1619777 h 1714456"/>
              <a:gd name="connsiteX7" fmla="*/ 142058 w 2302724"/>
              <a:gd name="connsiteY7" fmla="*/ 1674537 h 1714456"/>
              <a:gd name="connsiteX8" fmla="*/ 191895 w 2302724"/>
              <a:gd name="connsiteY8" fmla="*/ 1619777 h 1714456"/>
              <a:gd name="connsiteX9" fmla="*/ 142058 w 2302724"/>
              <a:gd name="connsiteY9" fmla="*/ 1565017 h 1714456"/>
              <a:gd name="connsiteX10" fmla="*/ 1401163 w 2302724"/>
              <a:gd name="connsiteY10" fmla="*/ 866680 h 1714456"/>
              <a:gd name="connsiteX11" fmla="*/ 1431479 w 2302724"/>
              <a:gd name="connsiteY11" fmla="*/ 866680 h 1714456"/>
              <a:gd name="connsiteX12" fmla="*/ 1431479 w 2302724"/>
              <a:gd name="connsiteY12" fmla="*/ 960760 h 1714456"/>
              <a:gd name="connsiteX13" fmla="*/ 1409877 w 2302724"/>
              <a:gd name="connsiteY13" fmla="*/ 963831 h 1714456"/>
              <a:gd name="connsiteX14" fmla="*/ 1383366 w 2302724"/>
              <a:gd name="connsiteY14" fmla="*/ 965427 h 1714456"/>
              <a:gd name="connsiteX15" fmla="*/ 1344458 w 2302724"/>
              <a:gd name="connsiteY15" fmla="*/ 960146 h 1714456"/>
              <a:gd name="connsiteX16" fmla="*/ 1326048 w 2302724"/>
              <a:gd name="connsiteY16" fmla="*/ 944671 h 1714456"/>
              <a:gd name="connsiteX17" fmla="*/ 1320893 w 2302724"/>
              <a:gd name="connsiteY17" fmla="*/ 917282 h 1714456"/>
              <a:gd name="connsiteX18" fmla="*/ 1320893 w 2302724"/>
              <a:gd name="connsiteY18" fmla="*/ 912001 h 1714456"/>
              <a:gd name="connsiteX19" fmla="*/ 1338567 w 2302724"/>
              <a:gd name="connsiteY19" fmla="*/ 876506 h 1714456"/>
              <a:gd name="connsiteX20" fmla="*/ 1401163 w 2302724"/>
              <a:gd name="connsiteY20" fmla="*/ 866680 h 1714456"/>
              <a:gd name="connsiteX21" fmla="*/ 696285 w 2302724"/>
              <a:gd name="connsiteY21" fmla="*/ 814750 h 1714456"/>
              <a:gd name="connsiteX22" fmla="*/ 726528 w 2302724"/>
              <a:gd name="connsiteY22" fmla="*/ 849998 h 1714456"/>
              <a:gd name="connsiteX23" fmla="*/ 662491 w 2302724"/>
              <a:gd name="connsiteY23" fmla="*/ 849998 h 1714456"/>
              <a:gd name="connsiteX24" fmla="*/ 666532 w 2302724"/>
              <a:gd name="connsiteY24" fmla="*/ 832004 h 1714456"/>
              <a:gd name="connsiteX25" fmla="*/ 696285 w 2302724"/>
              <a:gd name="connsiteY25" fmla="*/ 814750 h 1714456"/>
              <a:gd name="connsiteX26" fmla="*/ 371900 w 2302724"/>
              <a:gd name="connsiteY26" fmla="*/ 783000 h 1714456"/>
              <a:gd name="connsiteX27" fmla="*/ 371900 w 2302724"/>
              <a:gd name="connsiteY27" fmla="*/ 947668 h 1714456"/>
              <a:gd name="connsiteX28" fmla="*/ 413444 w 2302724"/>
              <a:gd name="connsiteY28" fmla="*/ 947668 h 1714456"/>
              <a:gd name="connsiteX29" fmla="*/ 413444 w 2302724"/>
              <a:gd name="connsiteY29" fmla="*/ 816548 h 1714456"/>
              <a:gd name="connsiteX30" fmla="*/ 447880 w 2302724"/>
              <a:gd name="connsiteY30" fmla="*/ 816671 h 1714456"/>
              <a:gd name="connsiteX31" fmla="*/ 465159 w 2302724"/>
              <a:gd name="connsiteY31" fmla="*/ 832523 h 1714456"/>
              <a:gd name="connsiteX32" fmla="*/ 465159 w 2302724"/>
              <a:gd name="connsiteY32" fmla="*/ 947668 h 1714456"/>
              <a:gd name="connsiteX33" fmla="*/ 506702 w 2302724"/>
              <a:gd name="connsiteY33" fmla="*/ 947668 h 1714456"/>
              <a:gd name="connsiteX34" fmla="*/ 506702 w 2302724"/>
              <a:gd name="connsiteY34" fmla="*/ 832278 h 1714456"/>
              <a:gd name="connsiteX35" fmla="*/ 457684 w 2302724"/>
              <a:gd name="connsiteY35" fmla="*/ 783000 h 1714456"/>
              <a:gd name="connsiteX36" fmla="*/ 293064 w 2302724"/>
              <a:gd name="connsiteY36" fmla="*/ 783000 h 1714456"/>
              <a:gd name="connsiteX37" fmla="*/ 293064 w 2302724"/>
              <a:gd name="connsiteY37" fmla="*/ 905194 h 1714456"/>
              <a:gd name="connsiteX38" fmla="*/ 335039 w 2302724"/>
              <a:gd name="connsiteY38" fmla="*/ 949283 h 1714456"/>
              <a:gd name="connsiteX39" fmla="*/ 335039 w 2302724"/>
              <a:gd name="connsiteY39" fmla="*/ 783000 h 1714456"/>
              <a:gd name="connsiteX40" fmla="*/ 693957 w 2302724"/>
              <a:gd name="connsiteY40" fmla="*/ 780310 h 1714456"/>
              <a:gd name="connsiteX41" fmla="*/ 621055 w 2302724"/>
              <a:gd name="connsiteY41" fmla="*/ 865077 h 1714456"/>
              <a:gd name="connsiteX42" fmla="*/ 698989 w 2302724"/>
              <a:gd name="connsiteY42" fmla="*/ 950090 h 1714456"/>
              <a:gd name="connsiteX43" fmla="*/ 763178 w 2302724"/>
              <a:gd name="connsiteY43" fmla="*/ 923960 h 1714456"/>
              <a:gd name="connsiteX44" fmla="*/ 737527 w 2302724"/>
              <a:gd name="connsiteY44" fmla="*/ 899426 h 1714456"/>
              <a:gd name="connsiteX45" fmla="*/ 699235 w 2302724"/>
              <a:gd name="connsiteY45" fmla="*/ 915128 h 1714456"/>
              <a:gd name="connsiteX46" fmla="*/ 662415 w 2302724"/>
              <a:gd name="connsiteY46" fmla="*/ 878203 h 1714456"/>
              <a:gd name="connsiteX47" fmla="*/ 767964 w 2302724"/>
              <a:gd name="connsiteY47" fmla="*/ 878203 h 1714456"/>
              <a:gd name="connsiteX48" fmla="*/ 767964 w 2302724"/>
              <a:gd name="connsiteY48" fmla="*/ 863237 h 1714456"/>
              <a:gd name="connsiteX49" fmla="*/ 698130 w 2302724"/>
              <a:gd name="connsiteY49" fmla="*/ 780310 h 1714456"/>
              <a:gd name="connsiteX50" fmla="*/ 693957 w 2302724"/>
              <a:gd name="connsiteY50" fmla="*/ 780310 h 1714456"/>
              <a:gd name="connsiteX51" fmla="*/ 1984812 w 2302724"/>
              <a:gd name="connsiteY51" fmla="*/ 779234 h 1714456"/>
              <a:gd name="connsiteX52" fmla="*/ 2021867 w 2302724"/>
              <a:gd name="connsiteY52" fmla="*/ 788562 h 1714456"/>
              <a:gd name="connsiteX53" fmla="*/ 2042603 w 2302724"/>
              <a:gd name="connsiteY53" fmla="*/ 815933 h 1714456"/>
              <a:gd name="connsiteX54" fmla="*/ 2048984 w 2302724"/>
              <a:gd name="connsiteY54" fmla="*/ 858277 h 1714456"/>
              <a:gd name="connsiteX55" fmla="*/ 2048984 w 2302724"/>
              <a:gd name="connsiteY55" fmla="*/ 886261 h 1714456"/>
              <a:gd name="connsiteX56" fmla="*/ 2033892 w 2302724"/>
              <a:gd name="connsiteY56" fmla="*/ 944930 h 1714456"/>
              <a:gd name="connsiteX57" fmla="*/ 1984934 w 2302724"/>
              <a:gd name="connsiteY57" fmla="*/ 965427 h 1714456"/>
              <a:gd name="connsiteX58" fmla="*/ 1935977 w 2302724"/>
              <a:gd name="connsiteY58" fmla="*/ 944930 h 1714456"/>
              <a:gd name="connsiteX59" fmla="*/ 1920640 w 2302724"/>
              <a:gd name="connsiteY59" fmla="*/ 886261 h 1714456"/>
              <a:gd name="connsiteX60" fmla="*/ 1920640 w 2302724"/>
              <a:gd name="connsiteY60" fmla="*/ 858277 h 1714456"/>
              <a:gd name="connsiteX61" fmla="*/ 1927020 w 2302724"/>
              <a:gd name="connsiteY61" fmla="*/ 815933 h 1714456"/>
              <a:gd name="connsiteX62" fmla="*/ 1947756 w 2302724"/>
              <a:gd name="connsiteY62" fmla="*/ 788562 h 1714456"/>
              <a:gd name="connsiteX63" fmla="*/ 1984812 w 2302724"/>
              <a:gd name="connsiteY63" fmla="*/ 779234 h 1714456"/>
              <a:gd name="connsiteX64" fmla="*/ 1788810 w 2302724"/>
              <a:gd name="connsiteY64" fmla="*/ 779234 h 1714456"/>
              <a:gd name="connsiteX65" fmla="*/ 1835821 w 2302724"/>
              <a:gd name="connsiteY65" fmla="*/ 798873 h 1714456"/>
              <a:gd name="connsiteX66" fmla="*/ 1850145 w 2302724"/>
              <a:gd name="connsiteY66" fmla="*/ 858037 h 1714456"/>
              <a:gd name="connsiteX67" fmla="*/ 1850145 w 2302724"/>
              <a:gd name="connsiteY67" fmla="*/ 860492 h 1714456"/>
              <a:gd name="connsiteX68" fmla="*/ 1726374 w 2302724"/>
              <a:gd name="connsiteY68" fmla="*/ 860492 h 1714456"/>
              <a:gd name="connsiteX69" fmla="*/ 1726374 w 2302724"/>
              <a:gd name="connsiteY69" fmla="*/ 858282 h 1714456"/>
              <a:gd name="connsiteX70" fmla="*/ 1732863 w 2302724"/>
              <a:gd name="connsiteY70" fmla="*/ 816671 h 1714456"/>
              <a:gd name="connsiteX71" fmla="*/ 1753430 w 2302724"/>
              <a:gd name="connsiteY71" fmla="*/ 788931 h 1714456"/>
              <a:gd name="connsiteX72" fmla="*/ 1788810 w 2302724"/>
              <a:gd name="connsiteY72" fmla="*/ 779234 h 1714456"/>
              <a:gd name="connsiteX73" fmla="*/ 1580437 w 2302724"/>
              <a:gd name="connsiteY73" fmla="*/ 765512 h 1714456"/>
              <a:gd name="connsiteX74" fmla="*/ 1575098 w 2302724"/>
              <a:gd name="connsiteY74" fmla="*/ 767845 h 1714456"/>
              <a:gd name="connsiteX75" fmla="*/ 1572738 w 2302724"/>
              <a:gd name="connsiteY75" fmla="*/ 773004 h 1714456"/>
              <a:gd name="connsiteX76" fmla="*/ 1572738 w 2302724"/>
              <a:gd name="connsiteY76" fmla="*/ 970997 h 1714456"/>
              <a:gd name="connsiteX77" fmla="*/ 1575098 w 2302724"/>
              <a:gd name="connsiteY77" fmla="*/ 976278 h 1714456"/>
              <a:gd name="connsiteX78" fmla="*/ 1580437 w 2302724"/>
              <a:gd name="connsiteY78" fmla="*/ 978612 h 1714456"/>
              <a:gd name="connsiteX79" fmla="*/ 1582921 w 2302724"/>
              <a:gd name="connsiteY79" fmla="*/ 978612 h 1714456"/>
              <a:gd name="connsiteX80" fmla="*/ 1588385 w 2302724"/>
              <a:gd name="connsiteY80" fmla="*/ 976278 h 1714456"/>
              <a:gd name="connsiteX81" fmla="*/ 1590496 w 2302724"/>
              <a:gd name="connsiteY81" fmla="*/ 971119 h 1714456"/>
              <a:gd name="connsiteX82" fmla="*/ 1590496 w 2302724"/>
              <a:gd name="connsiteY82" fmla="*/ 773127 h 1714456"/>
              <a:gd name="connsiteX83" fmla="*/ 1588385 w 2302724"/>
              <a:gd name="connsiteY83" fmla="*/ 767722 h 1714456"/>
              <a:gd name="connsiteX84" fmla="*/ 1582921 w 2302724"/>
              <a:gd name="connsiteY84" fmla="*/ 765512 h 1714456"/>
              <a:gd name="connsiteX85" fmla="*/ 1984946 w 2302724"/>
              <a:gd name="connsiteY85" fmla="*/ 763628 h 1714456"/>
              <a:gd name="connsiteX86" fmla="*/ 1939953 w 2302724"/>
              <a:gd name="connsiteY86" fmla="*/ 774689 h 1714456"/>
              <a:gd name="connsiteX87" fmla="*/ 1912614 w 2302724"/>
              <a:gd name="connsiteY87" fmla="*/ 807134 h 1714456"/>
              <a:gd name="connsiteX88" fmla="*/ 1903420 w 2302724"/>
              <a:gd name="connsiteY88" fmla="*/ 858259 h 1714456"/>
              <a:gd name="connsiteX89" fmla="*/ 1903420 w 2302724"/>
              <a:gd name="connsiteY89" fmla="*/ 886279 h 1714456"/>
              <a:gd name="connsiteX90" fmla="*/ 1912614 w 2302724"/>
              <a:gd name="connsiteY90" fmla="*/ 937405 h 1714456"/>
              <a:gd name="connsiteX91" fmla="*/ 1939953 w 2302724"/>
              <a:gd name="connsiteY91" fmla="*/ 969972 h 1714456"/>
              <a:gd name="connsiteX92" fmla="*/ 1984946 w 2302724"/>
              <a:gd name="connsiteY92" fmla="*/ 981033 h 1714456"/>
              <a:gd name="connsiteX93" fmla="*/ 2029939 w 2302724"/>
              <a:gd name="connsiteY93" fmla="*/ 969972 h 1714456"/>
              <a:gd name="connsiteX94" fmla="*/ 2057401 w 2302724"/>
              <a:gd name="connsiteY94" fmla="*/ 937405 h 1714456"/>
              <a:gd name="connsiteX95" fmla="*/ 2066473 w 2302724"/>
              <a:gd name="connsiteY95" fmla="*/ 886279 h 1714456"/>
              <a:gd name="connsiteX96" fmla="*/ 2066473 w 2302724"/>
              <a:gd name="connsiteY96" fmla="*/ 858259 h 1714456"/>
              <a:gd name="connsiteX97" fmla="*/ 2057401 w 2302724"/>
              <a:gd name="connsiteY97" fmla="*/ 807134 h 1714456"/>
              <a:gd name="connsiteX98" fmla="*/ 2029939 w 2302724"/>
              <a:gd name="connsiteY98" fmla="*/ 774689 h 1714456"/>
              <a:gd name="connsiteX99" fmla="*/ 1984946 w 2302724"/>
              <a:gd name="connsiteY99" fmla="*/ 763628 h 1714456"/>
              <a:gd name="connsiteX100" fmla="*/ 1788860 w 2302724"/>
              <a:gd name="connsiteY100" fmla="*/ 763628 h 1714456"/>
              <a:gd name="connsiteX101" fmla="*/ 1745504 w 2302724"/>
              <a:gd name="connsiteY101" fmla="*/ 775788 h 1714456"/>
              <a:gd name="connsiteX102" fmla="*/ 1718071 w 2302724"/>
              <a:gd name="connsiteY102" fmla="*/ 809443 h 1714456"/>
              <a:gd name="connsiteX103" fmla="*/ 1708885 w 2302724"/>
              <a:gd name="connsiteY103" fmla="*/ 858451 h 1714456"/>
              <a:gd name="connsiteX104" fmla="*/ 1708885 w 2302724"/>
              <a:gd name="connsiteY104" fmla="*/ 884736 h 1714456"/>
              <a:gd name="connsiteX105" fmla="*/ 1732645 w 2302724"/>
              <a:gd name="connsiteY105" fmla="*/ 958924 h 1714456"/>
              <a:gd name="connsiteX106" fmla="*/ 1795228 w 2302724"/>
              <a:gd name="connsiteY106" fmla="*/ 981033 h 1714456"/>
              <a:gd name="connsiteX107" fmla="*/ 1816784 w 2302724"/>
              <a:gd name="connsiteY107" fmla="*/ 979068 h 1714456"/>
              <a:gd name="connsiteX108" fmla="*/ 1839074 w 2302724"/>
              <a:gd name="connsiteY108" fmla="*/ 974155 h 1714456"/>
              <a:gd name="connsiteX109" fmla="*/ 1856097 w 2302724"/>
              <a:gd name="connsiteY109" fmla="*/ 968013 h 1714456"/>
              <a:gd name="connsiteX110" fmla="*/ 1862221 w 2302724"/>
              <a:gd name="connsiteY110" fmla="*/ 963837 h 1714456"/>
              <a:gd name="connsiteX111" fmla="*/ 1863568 w 2302724"/>
              <a:gd name="connsiteY111" fmla="*/ 959293 h 1714456"/>
              <a:gd name="connsiteX112" fmla="*/ 1863568 w 2302724"/>
              <a:gd name="connsiteY112" fmla="*/ 954502 h 1714456"/>
              <a:gd name="connsiteX113" fmla="*/ 1861731 w 2302724"/>
              <a:gd name="connsiteY113" fmla="*/ 951432 h 1714456"/>
              <a:gd name="connsiteX114" fmla="*/ 1856832 w 2302724"/>
              <a:gd name="connsiteY114" fmla="*/ 951800 h 1714456"/>
              <a:gd name="connsiteX115" fmla="*/ 1795228 w 2302724"/>
              <a:gd name="connsiteY115" fmla="*/ 965557 h 1714456"/>
              <a:gd name="connsiteX116" fmla="*/ 1744647 w 2302724"/>
              <a:gd name="connsiteY116" fmla="*/ 947992 h 1714456"/>
              <a:gd name="connsiteX117" fmla="*/ 1726276 w 2302724"/>
              <a:gd name="connsiteY117" fmla="*/ 884736 h 1714456"/>
              <a:gd name="connsiteX118" fmla="*/ 1726276 w 2302724"/>
              <a:gd name="connsiteY118" fmla="*/ 876384 h 1714456"/>
              <a:gd name="connsiteX119" fmla="*/ 1859894 w 2302724"/>
              <a:gd name="connsiteY119" fmla="*/ 876384 h 1714456"/>
              <a:gd name="connsiteX120" fmla="*/ 1865283 w 2302724"/>
              <a:gd name="connsiteY120" fmla="*/ 874296 h 1714456"/>
              <a:gd name="connsiteX121" fmla="*/ 1867365 w 2302724"/>
              <a:gd name="connsiteY121" fmla="*/ 868891 h 1714456"/>
              <a:gd name="connsiteX122" fmla="*/ 1867365 w 2302724"/>
              <a:gd name="connsiteY122" fmla="*/ 858083 h 1714456"/>
              <a:gd name="connsiteX123" fmla="*/ 1858914 w 2302724"/>
              <a:gd name="connsiteY123" fmla="*/ 808214 h 1714456"/>
              <a:gd name="connsiteX124" fmla="*/ 1832827 w 2302724"/>
              <a:gd name="connsiteY124" fmla="*/ 775419 h 1714456"/>
              <a:gd name="connsiteX125" fmla="*/ 1788860 w 2302724"/>
              <a:gd name="connsiteY125" fmla="*/ 763628 h 1714456"/>
              <a:gd name="connsiteX126" fmla="*/ 1376788 w 2302724"/>
              <a:gd name="connsiteY126" fmla="*/ 763628 h 1714456"/>
              <a:gd name="connsiteX127" fmla="*/ 1347818 w 2302724"/>
              <a:gd name="connsiteY127" fmla="*/ 766943 h 1714456"/>
              <a:gd name="connsiteX128" fmla="*/ 1323635 w 2302724"/>
              <a:gd name="connsiteY128" fmla="*/ 773817 h 1714456"/>
              <a:gd name="connsiteX129" fmla="*/ 1316269 w 2302724"/>
              <a:gd name="connsiteY129" fmla="*/ 782656 h 1714456"/>
              <a:gd name="connsiteX130" fmla="*/ 1316269 w 2302724"/>
              <a:gd name="connsiteY130" fmla="*/ 785111 h 1714456"/>
              <a:gd name="connsiteX131" fmla="*/ 1324617 w 2302724"/>
              <a:gd name="connsiteY131" fmla="*/ 789039 h 1714456"/>
              <a:gd name="connsiteX132" fmla="*/ 1349045 w 2302724"/>
              <a:gd name="connsiteY132" fmla="*/ 781919 h 1714456"/>
              <a:gd name="connsiteX133" fmla="*/ 1376174 w 2302724"/>
              <a:gd name="connsiteY133" fmla="*/ 778850 h 1714456"/>
              <a:gd name="connsiteX134" fmla="*/ 1407968 w 2302724"/>
              <a:gd name="connsiteY134" fmla="*/ 783515 h 1714456"/>
              <a:gd name="connsiteX135" fmla="*/ 1425644 w 2302724"/>
              <a:gd name="connsiteY135" fmla="*/ 800824 h 1714456"/>
              <a:gd name="connsiteX136" fmla="*/ 1431414 w 2302724"/>
              <a:gd name="connsiteY136" fmla="*/ 836915 h 1714456"/>
              <a:gd name="connsiteX137" fmla="*/ 1431414 w 2302724"/>
              <a:gd name="connsiteY137" fmla="*/ 851277 h 1714456"/>
              <a:gd name="connsiteX138" fmla="*/ 1401093 w 2302724"/>
              <a:gd name="connsiteY138" fmla="*/ 851277 h 1714456"/>
              <a:gd name="connsiteX139" fmla="*/ 1325353 w 2302724"/>
              <a:gd name="connsiteY139" fmla="*/ 865640 h 1714456"/>
              <a:gd name="connsiteX140" fmla="*/ 1303135 w 2302724"/>
              <a:gd name="connsiteY140" fmla="*/ 912166 h 1714456"/>
              <a:gd name="connsiteX141" fmla="*/ 1303135 w 2302724"/>
              <a:gd name="connsiteY141" fmla="*/ 917444 h 1714456"/>
              <a:gd name="connsiteX142" fmla="*/ 1310623 w 2302724"/>
              <a:gd name="connsiteY142" fmla="*/ 953535 h 1714456"/>
              <a:gd name="connsiteX143" fmla="*/ 1335910 w 2302724"/>
              <a:gd name="connsiteY143" fmla="*/ 974159 h 1714456"/>
              <a:gd name="connsiteX144" fmla="*/ 1383048 w 2302724"/>
              <a:gd name="connsiteY144" fmla="*/ 981033 h 1714456"/>
              <a:gd name="connsiteX145" fmla="*/ 1442953 w 2302724"/>
              <a:gd name="connsiteY145" fmla="*/ 972686 h 1714456"/>
              <a:gd name="connsiteX146" fmla="*/ 1447618 w 2302724"/>
              <a:gd name="connsiteY146" fmla="*/ 969985 h 1714456"/>
              <a:gd name="connsiteX147" fmla="*/ 1448968 w 2302724"/>
              <a:gd name="connsiteY147" fmla="*/ 964338 h 1714456"/>
              <a:gd name="connsiteX148" fmla="*/ 1448968 w 2302724"/>
              <a:gd name="connsiteY148" fmla="*/ 836669 h 1714456"/>
              <a:gd name="connsiteX149" fmla="*/ 1441726 w 2302724"/>
              <a:gd name="connsiteY149" fmla="*/ 795054 h 1714456"/>
              <a:gd name="connsiteX150" fmla="*/ 1419016 w 2302724"/>
              <a:gd name="connsiteY150" fmla="*/ 771239 h 1714456"/>
              <a:gd name="connsiteX151" fmla="*/ 1376788 w 2302724"/>
              <a:gd name="connsiteY151" fmla="*/ 763628 h 1714456"/>
              <a:gd name="connsiteX152" fmla="*/ 263460 w 2302724"/>
              <a:gd name="connsiteY152" fmla="*/ 743179 h 1714456"/>
              <a:gd name="connsiteX153" fmla="*/ 181103 w 2302724"/>
              <a:gd name="connsiteY153" fmla="*/ 964859 h 1714456"/>
              <a:gd name="connsiteX154" fmla="*/ 569114 w 2302724"/>
              <a:gd name="connsiteY154" fmla="*/ 1120675 h 1714456"/>
              <a:gd name="connsiteX155" fmla="*/ 847070 w 2302724"/>
              <a:gd name="connsiteY155" fmla="*/ 1041047 h 1714456"/>
              <a:gd name="connsiteX156" fmla="*/ 847070 w 2302724"/>
              <a:gd name="connsiteY156" fmla="*/ 979605 h 1714456"/>
              <a:gd name="connsiteX157" fmla="*/ 559309 w 2302724"/>
              <a:gd name="connsiteY157" fmla="*/ 1066729 h 1714456"/>
              <a:gd name="connsiteX158" fmla="*/ 209414 w 2302724"/>
              <a:gd name="connsiteY158" fmla="*/ 932787 h 1714456"/>
              <a:gd name="connsiteX159" fmla="*/ 263460 w 2302724"/>
              <a:gd name="connsiteY159" fmla="*/ 764806 h 1714456"/>
              <a:gd name="connsiteX160" fmla="*/ 537914 w 2302724"/>
              <a:gd name="connsiteY160" fmla="*/ 738066 h 1714456"/>
              <a:gd name="connsiteX161" fmla="*/ 537914 w 2302724"/>
              <a:gd name="connsiteY161" fmla="*/ 900471 h 1714456"/>
              <a:gd name="connsiteX162" fmla="*/ 586101 w 2302724"/>
              <a:gd name="connsiteY162" fmla="*/ 947399 h 1714456"/>
              <a:gd name="connsiteX163" fmla="*/ 610561 w 2302724"/>
              <a:gd name="connsiteY163" fmla="*/ 947399 h 1714456"/>
              <a:gd name="connsiteX164" fmla="*/ 610561 w 2302724"/>
              <a:gd name="connsiteY164" fmla="*/ 912756 h 1714456"/>
              <a:gd name="connsiteX165" fmla="*/ 593684 w 2302724"/>
              <a:gd name="connsiteY165" fmla="*/ 912756 h 1714456"/>
              <a:gd name="connsiteX166" fmla="*/ 579252 w 2302724"/>
              <a:gd name="connsiteY166" fmla="*/ 897892 h 1714456"/>
              <a:gd name="connsiteX167" fmla="*/ 579252 w 2302724"/>
              <a:gd name="connsiteY167" fmla="*/ 816689 h 1714456"/>
              <a:gd name="connsiteX168" fmla="*/ 610561 w 2302724"/>
              <a:gd name="connsiteY168" fmla="*/ 816689 h 1714456"/>
              <a:gd name="connsiteX169" fmla="*/ 610561 w 2302724"/>
              <a:gd name="connsiteY169" fmla="*/ 783029 h 1714456"/>
              <a:gd name="connsiteX170" fmla="*/ 579252 w 2302724"/>
              <a:gd name="connsiteY170" fmla="*/ 783029 h 1714456"/>
              <a:gd name="connsiteX171" fmla="*/ 579252 w 2302724"/>
              <a:gd name="connsiteY171" fmla="*/ 738066 h 1714456"/>
              <a:gd name="connsiteX172" fmla="*/ 875860 w 2302724"/>
              <a:gd name="connsiteY172" fmla="*/ 724344 h 1714456"/>
              <a:gd name="connsiteX173" fmla="*/ 876593 w 2302724"/>
              <a:gd name="connsiteY173" fmla="*/ 724344 h 1714456"/>
              <a:gd name="connsiteX174" fmla="*/ 878550 w 2302724"/>
              <a:gd name="connsiteY174" fmla="*/ 724344 h 1714456"/>
              <a:gd name="connsiteX175" fmla="*/ 882586 w 2302724"/>
              <a:gd name="connsiteY175" fmla="*/ 727057 h 1714456"/>
              <a:gd name="connsiteX176" fmla="*/ 882586 w 2302724"/>
              <a:gd name="connsiteY176" fmla="*/ 727427 h 1714456"/>
              <a:gd name="connsiteX177" fmla="*/ 878550 w 2302724"/>
              <a:gd name="connsiteY177" fmla="*/ 730263 h 1714456"/>
              <a:gd name="connsiteX178" fmla="*/ 875860 w 2302724"/>
              <a:gd name="connsiteY178" fmla="*/ 730140 h 1714456"/>
              <a:gd name="connsiteX179" fmla="*/ 2091227 w 2302724"/>
              <a:gd name="connsiteY179" fmla="*/ 721116 h 1714456"/>
              <a:gd name="connsiteX180" fmla="*/ 2091227 w 2302724"/>
              <a:gd name="connsiteY180" fmla="*/ 754480 h 1714456"/>
              <a:gd name="connsiteX181" fmla="*/ 2096608 w 2302724"/>
              <a:gd name="connsiteY181" fmla="*/ 754480 h 1714456"/>
              <a:gd name="connsiteX182" fmla="*/ 2096608 w 2302724"/>
              <a:gd name="connsiteY182" fmla="*/ 726766 h 1714456"/>
              <a:gd name="connsiteX183" fmla="*/ 2107640 w 2302724"/>
              <a:gd name="connsiteY183" fmla="*/ 754480 h 1714456"/>
              <a:gd name="connsiteX184" fmla="*/ 2111138 w 2302724"/>
              <a:gd name="connsiteY184" fmla="*/ 754480 h 1714456"/>
              <a:gd name="connsiteX185" fmla="*/ 2121901 w 2302724"/>
              <a:gd name="connsiteY185" fmla="*/ 726766 h 1714456"/>
              <a:gd name="connsiteX186" fmla="*/ 2122170 w 2302724"/>
              <a:gd name="connsiteY186" fmla="*/ 726766 h 1714456"/>
              <a:gd name="connsiteX187" fmla="*/ 2122170 w 2302724"/>
              <a:gd name="connsiteY187" fmla="*/ 754480 h 1714456"/>
              <a:gd name="connsiteX188" fmla="*/ 2127551 w 2302724"/>
              <a:gd name="connsiteY188" fmla="*/ 754480 h 1714456"/>
              <a:gd name="connsiteX189" fmla="*/ 2127551 w 2302724"/>
              <a:gd name="connsiteY189" fmla="*/ 721116 h 1714456"/>
              <a:gd name="connsiteX190" fmla="*/ 2119210 w 2302724"/>
              <a:gd name="connsiteY190" fmla="*/ 721116 h 1714456"/>
              <a:gd name="connsiteX191" fmla="*/ 2109524 w 2302724"/>
              <a:gd name="connsiteY191" fmla="*/ 746408 h 1714456"/>
              <a:gd name="connsiteX192" fmla="*/ 2099568 w 2302724"/>
              <a:gd name="connsiteY192" fmla="*/ 721116 h 1714456"/>
              <a:gd name="connsiteX193" fmla="*/ 2058132 w 2302724"/>
              <a:gd name="connsiteY193" fmla="*/ 721116 h 1714456"/>
              <a:gd name="connsiteX194" fmla="*/ 2058132 w 2302724"/>
              <a:gd name="connsiteY194" fmla="*/ 725421 h 1714456"/>
              <a:gd name="connsiteX195" fmla="*/ 2068356 w 2302724"/>
              <a:gd name="connsiteY195" fmla="*/ 725421 h 1714456"/>
              <a:gd name="connsiteX196" fmla="*/ 2068356 w 2302724"/>
              <a:gd name="connsiteY196" fmla="*/ 754480 h 1714456"/>
              <a:gd name="connsiteX197" fmla="*/ 2074007 w 2302724"/>
              <a:gd name="connsiteY197" fmla="*/ 754480 h 1714456"/>
              <a:gd name="connsiteX198" fmla="*/ 2074007 w 2302724"/>
              <a:gd name="connsiteY198" fmla="*/ 725421 h 1714456"/>
              <a:gd name="connsiteX199" fmla="*/ 2084500 w 2302724"/>
              <a:gd name="connsiteY199" fmla="*/ 725421 h 1714456"/>
              <a:gd name="connsiteX200" fmla="*/ 2084500 w 2302724"/>
              <a:gd name="connsiteY200" fmla="*/ 721116 h 1714456"/>
              <a:gd name="connsiteX201" fmla="*/ 878533 w 2302724"/>
              <a:gd name="connsiteY201" fmla="*/ 720577 h 1714456"/>
              <a:gd name="connsiteX202" fmla="*/ 873331 w 2302724"/>
              <a:gd name="connsiteY202" fmla="*/ 720824 h 1714456"/>
              <a:gd name="connsiteX203" fmla="*/ 872093 w 2302724"/>
              <a:gd name="connsiteY203" fmla="*/ 722552 h 1714456"/>
              <a:gd name="connsiteX204" fmla="*/ 872093 w 2302724"/>
              <a:gd name="connsiteY204" fmla="*/ 740700 h 1714456"/>
              <a:gd name="connsiteX205" fmla="*/ 872836 w 2302724"/>
              <a:gd name="connsiteY205" fmla="*/ 741441 h 1714456"/>
              <a:gd name="connsiteX206" fmla="*/ 875684 w 2302724"/>
              <a:gd name="connsiteY206" fmla="*/ 741441 h 1714456"/>
              <a:gd name="connsiteX207" fmla="*/ 876304 w 2302724"/>
              <a:gd name="connsiteY207" fmla="*/ 740700 h 1714456"/>
              <a:gd name="connsiteX208" fmla="*/ 876304 w 2302724"/>
              <a:gd name="connsiteY208" fmla="*/ 733416 h 1714456"/>
              <a:gd name="connsiteX209" fmla="*/ 876923 w 2302724"/>
              <a:gd name="connsiteY209" fmla="*/ 733416 h 1714456"/>
              <a:gd name="connsiteX210" fmla="*/ 878162 w 2302724"/>
              <a:gd name="connsiteY210" fmla="*/ 733416 h 1714456"/>
              <a:gd name="connsiteX211" fmla="*/ 878781 w 2302724"/>
              <a:gd name="connsiteY211" fmla="*/ 733787 h 1714456"/>
              <a:gd name="connsiteX212" fmla="*/ 882992 w 2302724"/>
              <a:gd name="connsiteY212" fmla="*/ 740947 h 1714456"/>
              <a:gd name="connsiteX213" fmla="*/ 883611 w 2302724"/>
              <a:gd name="connsiteY213" fmla="*/ 741564 h 1714456"/>
              <a:gd name="connsiteX214" fmla="*/ 886708 w 2302724"/>
              <a:gd name="connsiteY214" fmla="*/ 741564 h 1714456"/>
              <a:gd name="connsiteX215" fmla="*/ 887698 w 2302724"/>
              <a:gd name="connsiteY215" fmla="*/ 740823 h 1714456"/>
              <a:gd name="connsiteX216" fmla="*/ 887574 w 2302724"/>
              <a:gd name="connsiteY216" fmla="*/ 740330 h 1714456"/>
              <a:gd name="connsiteX217" fmla="*/ 883116 w 2302724"/>
              <a:gd name="connsiteY217" fmla="*/ 732799 h 1714456"/>
              <a:gd name="connsiteX218" fmla="*/ 886831 w 2302724"/>
              <a:gd name="connsiteY218" fmla="*/ 727491 h 1714456"/>
              <a:gd name="connsiteX219" fmla="*/ 886831 w 2302724"/>
              <a:gd name="connsiteY219" fmla="*/ 726997 h 1714456"/>
              <a:gd name="connsiteX220" fmla="*/ 878533 w 2302724"/>
              <a:gd name="connsiteY220" fmla="*/ 720577 h 1714456"/>
              <a:gd name="connsiteX221" fmla="*/ 293064 w 2302724"/>
              <a:gd name="connsiteY221" fmla="*/ 720308 h 1714456"/>
              <a:gd name="connsiteX222" fmla="*/ 293064 w 2302724"/>
              <a:gd name="connsiteY222" fmla="*/ 760130 h 1714456"/>
              <a:gd name="connsiteX223" fmla="*/ 334770 w 2302724"/>
              <a:gd name="connsiteY223" fmla="*/ 760130 h 1714456"/>
              <a:gd name="connsiteX224" fmla="*/ 334770 w 2302724"/>
              <a:gd name="connsiteY224" fmla="*/ 720308 h 1714456"/>
              <a:gd name="connsiteX225" fmla="*/ 879492 w 2302724"/>
              <a:gd name="connsiteY225" fmla="*/ 717617 h 1714456"/>
              <a:gd name="connsiteX226" fmla="*/ 893349 w 2302724"/>
              <a:gd name="connsiteY226" fmla="*/ 731474 h 1714456"/>
              <a:gd name="connsiteX227" fmla="*/ 879492 w 2302724"/>
              <a:gd name="connsiteY227" fmla="*/ 745331 h 1714456"/>
              <a:gd name="connsiteX228" fmla="*/ 865635 w 2302724"/>
              <a:gd name="connsiteY228" fmla="*/ 731474 h 1714456"/>
              <a:gd name="connsiteX229" fmla="*/ 879492 w 2302724"/>
              <a:gd name="connsiteY229" fmla="*/ 717617 h 1714456"/>
              <a:gd name="connsiteX230" fmla="*/ 877640 w 2302724"/>
              <a:gd name="connsiteY230" fmla="*/ 714780 h 1714456"/>
              <a:gd name="connsiteX231" fmla="*/ 862675 w 2302724"/>
              <a:gd name="connsiteY231" fmla="*/ 731401 h 1714456"/>
              <a:gd name="connsiteX232" fmla="*/ 879357 w 2302724"/>
              <a:gd name="connsiteY232" fmla="*/ 748022 h 1714456"/>
              <a:gd name="connsiteX233" fmla="*/ 896039 w 2302724"/>
              <a:gd name="connsiteY233" fmla="*/ 731401 h 1714456"/>
              <a:gd name="connsiteX234" fmla="*/ 879357 w 2302724"/>
              <a:gd name="connsiteY234" fmla="*/ 714780 h 1714456"/>
              <a:gd name="connsiteX235" fmla="*/ 877640 w 2302724"/>
              <a:gd name="connsiteY235" fmla="*/ 714780 h 1714456"/>
              <a:gd name="connsiteX236" fmla="*/ 792180 w 2302724"/>
              <a:gd name="connsiteY236" fmla="*/ 714658 h 1714456"/>
              <a:gd name="connsiteX237" fmla="*/ 792180 w 2302724"/>
              <a:gd name="connsiteY237" fmla="*/ 901914 h 1714456"/>
              <a:gd name="connsiteX238" fmla="*/ 834154 w 2302724"/>
              <a:gd name="connsiteY238" fmla="*/ 946054 h 1714456"/>
              <a:gd name="connsiteX239" fmla="*/ 834154 w 2302724"/>
              <a:gd name="connsiteY239" fmla="*/ 714658 h 1714456"/>
              <a:gd name="connsiteX240" fmla="*/ 1652641 w 2302724"/>
              <a:gd name="connsiteY240" fmla="*/ 683716 h 1714456"/>
              <a:gd name="connsiteX241" fmla="*/ 1647756 w 2302724"/>
              <a:gd name="connsiteY241" fmla="*/ 686049 h 1714456"/>
              <a:gd name="connsiteX242" fmla="*/ 1645924 w 2302724"/>
              <a:gd name="connsiteY242" fmla="*/ 691331 h 1714456"/>
              <a:gd name="connsiteX243" fmla="*/ 1645924 w 2302724"/>
              <a:gd name="connsiteY243" fmla="*/ 970997 h 1714456"/>
              <a:gd name="connsiteX244" fmla="*/ 1647756 w 2302724"/>
              <a:gd name="connsiteY244" fmla="*/ 976278 h 1714456"/>
              <a:gd name="connsiteX245" fmla="*/ 1652641 w 2302724"/>
              <a:gd name="connsiteY245" fmla="*/ 978612 h 1714456"/>
              <a:gd name="connsiteX246" fmla="*/ 1656671 w 2302724"/>
              <a:gd name="connsiteY246" fmla="*/ 978612 h 1714456"/>
              <a:gd name="connsiteX247" fmla="*/ 1661434 w 2302724"/>
              <a:gd name="connsiteY247" fmla="*/ 976278 h 1714456"/>
              <a:gd name="connsiteX248" fmla="*/ 1663144 w 2302724"/>
              <a:gd name="connsiteY248" fmla="*/ 970997 h 1714456"/>
              <a:gd name="connsiteX249" fmla="*/ 1663144 w 2302724"/>
              <a:gd name="connsiteY249" fmla="*/ 691208 h 1714456"/>
              <a:gd name="connsiteX250" fmla="*/ 1661434 w 2302724"/>
              <a:gd name="connsiteY250" fmla="*/ 685804 h 1714456"/>
              <a:gd name="connsiteX251" fmla="*/ 1656671 w 2302724"/>
              <a:gd name="connsiteY251" fmla="*/ 683716 h 1714456"/>
              <a:gd name="connsiteX252" fmla="*/ 1506864 w 2302724"/>
              <a:gd name="connsiteY252" fmla="*/ 683716 h 1714456"/>
              <a:gd name="connsiteX253" fmla="*/ 1502061 w 2302724"/>
              <a:gd name="connsiteY253" fmla="*/ 686049 h 1714456"/>
              <a:gd name="connsiteX254" fmla="*/ 1500090 w 2302724"/>
              <a:gd name="connsiteY254" fmla="*/ 691331 h 1714456"/>
              <a:gd name="connsiteX255" fmla="*/ 1500090 w 2302724"/>
              <a:gd name="connsiteY255" fmla="*/ 970997 h 1714456"/>
              <a:gd name="connsiteX256" fmla="*/ 1502061 w 2302724"/>
              <a:gd name="connsiteY256" fmla="*/ 976278 h 1714456"/>
              <a:gd name="connsiteX257" fmla="*/ 1506864 w 2302724"/>
              <a:gd name="connsiteY257" fmla="*/ 978612 h 1714456"/>
              <a:gd name="connsiteX258" fmla="*/ 1511052 w 2302724"/>
              <a:gd name="connsiteY258" fmla="*/ 978612 h 1714456"/>
              <a:gd name="connsiteX259" fmla="*/ 1515732 w 2302724"/>
              <a:gd name="connsiteY259" fmla="*/ 976278 h 1714456"/>
              <a:gd name="connsiteX260" fmla="*/ 1517580 w 2302724"/>
              <a:gd name="connsiteY260" fmla="*/ 970997 h 1714456"/>
              <a:gd name="connsiteX261" fmla="*/ 1517580 w 2302724"/>
              <a:gd name="connsiteY261" fmla="*/ 691208 h 1714456"/>
              <a:gd name="connsiteX262" fmla="*/ 1515732 w 2302724"/>
              <a:gd name="connsiteY262" fmla="*/ 685804 h 1714456"/>
              <a:gd name="connsiteX263" fmla="*/ 1511052 w 2302724"/>
              <a:gd name="connsiteY263" fmla="*/ 683716 h 1714456"/>
              <a:gd name="connsiteX264" fmla="*/ 1580643 w 2302724"/>
              <a:gd name="connsiteY264" fmla="*/ 681832 h 1714456"/>
              <a:gd name="connsiteX265" fmla="*/ 1575347 w 2302724"/>
              <a:gd name="connsiteY265" fmla="*/ 684169 h 1714456"/>
              <a:gd name="connsiteX266" fmla="*/ 1573007 w 2302724"/>
              <a:gd name="connsiteY266" fmla="*/ 689457 h 1714456"/>
              <a:gd name="connsiteX267" fmla="*/ 1573007 w 2302724"/>
              <a:gd name="connsiteY267" fmla="*/ 718972 h 1714456"/>
              <a:gd name="connsiteX268" fmla="*/ 1575347 w 2302724"/>
              <a:gd name="connsiteY268" fmla="*/ 724137 h 1714456"/>
              <a:gd name="connsiteX269" fmla="*/ 1580643 w 2302724"/>
              <a:gd name="connsiteY269" fmla="*/ 726228 h 1714456"/>
              <a:gd name="connsiteX270" fmla="*/ 1582984 w 2302724"/>
              <a:gd name="connsiteY270" fmla="*/ 726228 h 1714456"/>
              <a:gd name="connsiteX271" fmla="*/ 1588403 w 2302724"/>
              <a:gd name="connsiteY271" fmla="*/ 724260 h 1714456"/>
              <a:gd name="connsiteX272" fmla="*/ 1590497 w 2302724"/>
              <a:gd name="connsiteY272" fmla="*/ 718972 h 1714456"/>
              <a:gd name="connsiteX273" fmla="*/ 1590497 w 2302724"/>
              <a:gd name="connsiteY273" fmla="*/ 689457 h 1714456"/>
              <a:gd name="connsiteX274" fmla="*/ 1588403 w 2302724"/>
              <a:gd name="connsiteY274" fmla="*/ 684046 h 1714456"/>
              <a:gd name="connsiteX275" fmla="*/ 1583107 w 2302724"/>
              <a:gd name="connsiteY275" fmla="*/ 681832 h 1714456"/>
              <a:gd name="connsiteX276" fmla="*/ 1181349 w 2302724"/>
              <a:gd name="connsiteY276" fmla="*/ 681832 h 1714456"/>
              <a:gd name="connsiteX277" fmla="*/ 1133322 w 2302724"/>
              <a:gd name="connsiteY277" fmla="*/ 693018 h 1714456"/>
              <a:gd name="connsiteX278" fmla="*/ 1096689 w 2302724"/>
              <a:gd name="connsiteY278" fmla="*/ 732355 h 1714456"/>
              <a:gd name="connsiteX279" fmla="*/ 1082232 w 2302724"/>
              <a:gd name="connsiteY279" fmla="*/ 806725 h 1714456"/>
              <a:gd name="connsiteX280" fmla="*/ 1082232 w 2302724"/>
              <a:gd name="connsiteY280" fmla="*/ 856018 h 1714456"/>
              <a:gd name="connsiteX281" fmla="*/ 1095219 w 2302724"/>
              <a:gd name="connsiteY281" fmla="*/ 926208 h 1714456"/>
              <a:gd name="connsiteX282" fmla="*/ 1130259 w 2302724"/>
              <a:gd name="connsiteY282" fmla="*/ 967757 h 1714456"/>
              <a:gd name="connsiteX283" fmla="*/ 1181594 w 2302724"/>
              <a:gd name="connsiteY283" fmla="*/ 981033 h 1714456"/>
              <a:gd name="connsiteX284" fmla="*/ 1217981 w 2302724"/>
              <a:gd name="connsiteY284" fmla="*/ 979681 h 1714456"/>
              <a:gd name="connsiteX285" fmla="*/ 1252531 w 2302724"/>
              <a:gd name="connsiteY285" fmla="*/ 975993 h 1714456"/>
              <a:gd name="connsiteX286" fmla="*/ 1257187 w 2302724"/>
              <a:gd name="connsiteY286" fmla="*/ 973412 h 1714456"/>
              <a:gd name="connsiteX287" fmla="*/ 1259270 w 2302724"/>
              <a:gd name="connsiteY287" fmla="*/ 968372 h 1714456"/>
              <a:gd name="connsiteX288" fmla="*/ 1259270 w 2302724"/>
              <a:gd name="connsiteY288" fmla="*/ 834629 h 1714456"/>
              <a:gd name="connsiteX289" fmla="*/ 1252531 w 2302724"/>
              <a:gd name="connsiteY289" fmla="*/ 827007 h 1714456"/>
              <a:gd name="connsiteX290" fmla="*/ 1248611 w 2302724"/>
              <a:gd name="connsiteY290" fmla="*/ 827007 h 1714456"/>
              <a:gd name="connsiteX291" fmla="*/ 1241872 w 2302724"/>
              <a:gd name="connsiteY291" fmla="*/ 834629 h 1714456"/>
              <a:gd name="connsiteX292" fmla="*/ 1241872 w 2302724"/>
              <a:gd name="connsiteY292" fmla="*/ 960873 h 1714456"/>
              <a:gd name="connsiteX293" fmla="*/ 1217737 w 2302724"/>
              <a:gd name="connsiteY293" fmla="*/ 963086 h 1714456"/>
              <a:gd name="connsiteX294" fmla="*/ 1181594 w 2302724"/>
              <a:gd name="connsiteY294" fmla="*/ 964315 h 1714456"/>
              <a:gd name="connsiteX295" fmla="*/ 1121070 w 2302724"/>
              <a:gd name="connsiteY295" fmla="*/ 937394 h 1714456"/>
              <a:gd name="connsiteX296" fmla="*/ 1099629 w 2302724"/>
              <a:gd name="connsiteY296" fmla="*/ 856018 h 1714456"/>
              <a:gd name="connsiteX297" fmla="*/ 1099629 w 2302724"/>
              <a:gd name="connsiteY297" fmla="*/ 806725 h 1714456"/>
              <a:gd name="connsiteX298" fmla="*/ 1123153 w 2302724"/>
              <a:gd name="connsiteY298" fmla="*/ 722889 h 1714456"/>
              <a:gd name="connsiteX299" fmla="*/ 1181349 w 2302724"/>
              <a:gd name="connsiteY299" fmla="*/ 698058 h 1714456"/>
              <a:gd name="connsiteX300" fmla="*/ 1220064 w 2302724"/>
              <a:gd name="connsiteY300" fmla="*/ 702729 h 1714456"/>
              <a:gd name="connsiteX301" fmla="*/ 1255839 w 2302724"/>
              <a:gd name="connsiteY301" fmla="*/ 713916 h 1714456"/>
              <a:gd name="connsiteX302" fmla="*/ 1261598 w 2302724"/>
              <a:gd name="connsiteY302" fmla="*/ 714161 h 1714456"/>
              <a:gd name="connsiteX303" fmla="*/ 1263313 w 2302724"/>
              <a:gd name="connsiteY303" fmla="*/ 709122 h 1714456"/>
              <a:gd name="connsiteX304" fmla="*/ 1263313 w 2302724"/>
              <a:gd name="connsiteY304" fmla="*/ 705680 h 1714456"/>
              <a:gd name="connsiteX305" fmla="*/ 1261598 w 2302724"/>
              <a:gd name="connsiteY305" fmla="*/ 701009 h 1714456"/>
              <a:gd name="connsiteX306" fmla="*/ 1255839 w 2302724"/>
              <a:gd name="connsiteY306" fmla="*/ 697567 h 1714456"/>
              <a:gd name="connsiteX307" fmla="*/ 1224843 w 2302724"/>
              <a:gd name="connsiteY307" fmla="*/ 687118 h 1714456"/>
              <a:gd name="connsiteX308" fmla="*/ 1181349 w 2302724"/>
              <a:gd name="connsiteY308" fmla="*/ 681832 h 1714456"/>
              <a:gd name="connsiteX309" fmla="*/ 703420 w 2302724"/>
              <a:gd name="connsiteY309" fmla="*/ 589746 h 1714456"/>
              <a:gd name="connsiteX310" fmla="*/ 351452 w 2302724"/>
              <a:gd name="connsiteY310" fmla="*/ 685792 h 1714456"/>
              <a:gd name="connsiteX311" fmla="*/ 351452 w 2302724"/>
              <a:gd name="connsiteY311" fmla="*/ 701390 h 1714456"/>
              <a:gd name="connsiteX312" fmla="*/ 941170 w 2302724"/>
              <a:gd name="connsiteY312" fmla="*/ 753711 h 1714456"/>
              <a:gd name="connsiteX313" fmla="*/ 862614 w 2302724"/>
              <a:gd name="connsiteY313" fmla="*/ 903184 h 1714456"/>
              <a:gd name="connsiteX314" fmla="*/ 862614 w 2302724"/>
              <a:gd name="connsiteY314" fmla="*/ 947399 h 1714456"/>
              <a:gd name="connsiteX315" fmla="*/ 980631 w 2302724"/>
              <a:gd name="connsiteY315" fmla="*/ 741675 h 1714456"/>
              <a:gd name="connsiteX316" fmla="*/ 703420 w 2302724"/>
              <a:gd name="connsiteY316" fmla="*/ 589746 h 1714456"/>
              <a:gd name="connsiteX317" fmla="*/ 2166722 w 2302724"/>
              <a:gd name="connsiteY317" fmla="*/ 110544 h 1714456"/>
              <a:gd name="connsiteX318" fmla="*/ 2117351 w 2302724"/>
              <a:gd name="connsiteY318" fmla="*/ 165304 h 1714456"/>
              <a:gd name="connsiteX319" fmla="*/ 2166722 w 2302724"/>
              <a:gd name="connsiteY319" fmla="*/ 220064 h 1714456"/>
              <a:gd name="connsiteX320" fmla="*/ 2216093 w 2302724"/>
              <a:gd name="connsiteY320" fmla="*/ 165304 h 1714456"/>
              <a:gd name="connsiteX321" fmla="*/ 2166722 w 2302724"/>
              <a:gd name="connsiteY321" fmla="*/ 110544 h 1714456"/>
              <a:gd name="connsiteX322" fmla="*/ 142058 w 2302724"/>
              <a:gd name="connsiteY322" fmla="*/ 110544 h 1714456"/>
              <a:gd name="connsiteX323" fmla="*/ 92221 w 2302724"/>
              <a:gd name="connsiteY323" fmla="*/ 165304 h 1714456"/>
              <a:gd name="connsiteX324" fmla="*/ 142058 w 2302724"/>
              <a:gd name="connsiteY324" fmla="*/ 220064 h 1714456"/>
              <a:gd name="connsiteX325" fmla="*/ 191895 w 2302724"/>
              <a:gd name="connsiteY325" fmla="*/ 165304 h 1714456"/>
              <a:gd name="connsiteX326" fmla="*/ 142058 w 2302724"/>
              <a:gd name="connsiteY326" fmla="*/ 110544 h 1714456"/>
              <a:gd name="connsiteX327" fmla="*/ 363294 w 2302724"/>
              <a:gd name="connsiteY327" fmla="*/ 17400 h 1714456"/>
              <a:gd name="connsiteX328" fmla="*/ 339002 w 2302724"/>
              <a:gd name="connsiteY328" fmla="*/ 52655 h 1714456"/>
              <a:gd name="connsiteX329" fmla="*/ 336280 w 2302724"/>
              <a:gd name="connsiteY329" fmla="*/ 64484 h 1714456"/>
              <a:gd name="connsiteX330" fmla="*/ 363294 w 2302724"/>
              <a:gd name="connsiteY330" fmla="*/ 64484 h 1714456"/>
              <a:gd name="connsiteX331" fmla="*/ 731246 w 2302724"/>
              <a:gd name="connsiteY331" fmla="*/ 16377 h 1714456"/>
              <a:gd name="connsiteX332" fmla="*/ 731246 w 2302724"/>
              <a:gd name="connsiteY332" fmla="*/ 64484 h 1714456"/>
              <a:gd name="connsiteX333" fmla="*/ 759191 w 2302724"/>
              <a:gd name="connsiteY333" fmla="*/ 64484 h 1714456"/>
              <a:gd name="connsiteX334" fmla="*/ 756670 w 2302724"/>
              <a:gd name="connsiteY334" fmla="*/ 52574 h 1714456"/>
              <a:gd name="connsiteX335" fmla="*/ 731246 w 2302724"/>
              <a:gd name="connsiteY335" fmla="*/ 16377 h 1714456"/>
              <a:gd name="connsiteX336" fmla="*/ 363198 w 2302724"/>
              <a:gd name="connsiteY336" fmla="*/ 0 h 1714456"/>
              <a:gd name="connsiteX337" fmla="*/ 731473 w 2302724"/>
              <a:gd name="connsiteY337" fmla="*/ 0 h 1714456"/>
              <a:gd name="connsiteX338" fmla="*/ 731473 w 2302724"/>
              <a:gd name="connsiteY338" fmla="*/ 8355 h 1714456"/>
              <a:gd name="connsiteX339" fmla="*/ 764261 w 2302724"/>
              <a:gd name="connsiteY339" fmla="*/ 49900 h 1714456"/>
              <a:gd name="connsiteX340" fmla="*/ 767222 w 2302724"/>
              <a:gd name="connsiteY340" fmla="*/ 63825 h 1714456"/>
              <a:gd name="connsiteX341" fmla="*/ 814817 w 2302724"/>
              <a:gd name="connsiteY341" fmla="*/ 63825 h 1714456"/>
              <a:gd name="connsiteX342" fmla="*/ 814817 w 2302724"/>
              <a:gd name="connsiteY342" fmla="*/ 23209 h 1714456"/>
              <a:gd name="connsiteX343" fmla="*/ 938350 w 2302724"/>
              <a:gd name="connsiteY343" fmla="*/ 23209 h 1714456"/>
              <a:gd name="connsiteX344" fmla="*/ 938350 w 2302724"/>
              <a:gd name="connsiteY344" fmla="*/ 63825 h 1714456"/>
              <a:gd name="connsiteX345" fmla="*/ 1042212 w 2302724"/>
              <a:gd name="connsiteY345" fmla="*/ 63825 h 1714456"/>
              <a:gd name="connsiteX346" fmla="*/ 1042212 w 2302724"/>
              <a:gd name="connsiteY346" fmla="*/ 61969 h 1714456"/>
              <a:gd name="connsiteX347" fmla="*/ 1033963 w 2302724"/>
              <a:gd name="connsiteY347" fmla="*/ 51292 h 1714456"/>
              <a:gd name="connsiteX348" fmla="*/ 1037135 w 2302724"/>
              <a:gd name="connsiteY348" fmla="*/ 51292 h 1714456"/>
              <a:gd name="connsiteX349" fmla="*/ 1042424 w 2302724"/>
              <a:gd name="connsiteY349" fmla="*/ 55006 h 1714456"/>
              <a:gd name="connsiteX350" fmla="*/ 1206995 w 2302724"/>
              <a:gd name="connsiteY350" fmla="*/ 55006 h 1714456"/>
              <a:gd name="connsiteX351" fmla="*/ 1212494 w 2302724"/>
              <a:gd name="connsiteY351" fmla="*/ 51292 h 1714456"/>
              <a:gd name="connsiteX352" fmla="*/ 1215667 w 2302724"/>
              <a:gd name="connsiteY352" fmla="*/ 51292 h 1714456"/>
              <a:gd name="connsiteX353" fmla="*/ 1206995 w 2302724"/>
              <a:gd name="connsiteY353" fmla="*/ 62201 h 1714456"/>
              <a:gd name="connsiteX354" fmla="*/ 1206995 w 2302724"/>
              <a:gd name="connsiteY354" fmla="*/ 63825 h 1714456"/>
              <a:gd name="connsiteX355" fmla="*/ 1336028 w 2302724"/>
              <a:gd name="connsiteY355" fmla="*/ 63825 h 1714456"/>
              <a:gd name="connsiteX356" fmla="*/ 1336028 w 2302724"/>
              <a:gd name="connsiteY356" fmla="*/ 61969 h 1714456"/>
              <a:gd name="connsiteX357" fmla="*/ 1327779 w 2302724"/>
              <a:gd name="connsiteY357" fmla="*/ 51292 h 1714456"/>
              <a:gd name="connsiteX358" fmla="*/ 1330951 w 2302724"/>
              <a:gd name="connsiteY358" fmla="*/ 51292 h 1714456"/>
              <a:gd name="connsiteX359" fmla="*/ 1336240 w 2302724"/>
              <a:gd name="connsiteY359" fmla="*/ 55006 h 1714456"/>
              <a:gd name="connsiteX360" fmla="*/ 1500811 w 2302724"/>
              <a:gd name="connsiteY360" fmla="*/ 55006 h 1714456"/>
              <a:gd name="connsiteX361" fmla="*/ 1506311 w 2302724"/>
              <a:gd name="connsiteY361" fmla="*/ 51292 h 1714456"/>
              <a:gd name="connsiteX362" fmla="*/ 1509483 w 2302724"/>
              <a:gd name="connsiteY362" fmla="*/ 51292 h 1714456"/>
              <a:gd name="connsiteX363" fmla="*/ 1500811 w 2302724"/>
              <a:gd name="connsiteY363" fmla="*/ 62201 h 1714456"/>
              <a:gd name="connsiteX364" fmla="*/ 1500811 w 2302724"/>
              <a:gd name="connsiteY364" fmla="*/ 63825 h 1714456"/>
              <a:gd name="connsiteX365" fmla="*/ 2254707 w 2302724"/>
              <a:gd name="connsiteY365" fmla="*/ 63825 h 1714456"/>
              <a:gd name="connsiteX366" fmla="*/ 2254707 w 2302724"/>
              <a:gd name="connsiteY366" fmla="*/ 596706 h 1714456"/>
              <a:gd name="connsiteX367" fmla="*/ 2302724 w 2302724"/>
              <a:gd name="connsiteY367" fmla="*/ 649158 h 1714456"/>
              <a:gd name="connsiteX368" fmla="*/ 2302724 w 2302724"/>
              <a:gd name="connsiteY368" fmla="*/ 1413666 h 1714456"/>
              <a:gd name="connsiteX369" fmla="*/ 2254707 w 2302724"/>
              <a:gd name="connsiteY369" fmla="*/ 1466119 h 1714456"/>
              <a:gd name="connsiteX370" fmla="*/ 2254707 w 2302724"/>
              <a:gd name="connsiteY370" fmla="*/ 1714456 h 1714456"/>
              <a:gd name="connsiteX371" fmla="*/ 46114 w 2302724"/>
              <a:gd name="connsiteY371" fmla="*/ 1714456 h 1714456"/>
              <a:gd name="connsiteX372" fmla="*/ 46114 w 2302724"/>
              <a:gd name="connsiteY372" fmla="*/ 1082240 h 1714456"/>
              <a:gd name="connsiteX373" fmla="*/ 0 w 2302724"/>
              <a:gd name="connsiteY373" fmla="*/ 1082240 h 1714456"/>
              <a:gd name="connsiteX374" fmla="*/ 0 w 2302724"/>
              <a:gd name="connsiteY374" fmla="*/ 873359 h 1714456"/>
              <a:gd name="connsiteX375" fmla="*/ 46114 w 2302724"/>
              <a:gd name="connsiteY375" fmla="*/ 873359 h 1714456"/>
              <a:gd name="connsiteX376" fmla="*/ 46114 w 2302724"/>
              <a:gd name="connsiteY376" fmla="*/ 63825 h 1714456"/>
              <a:gd name="connsiteX377" fmla="*/ 328507 w 2302724"/>
              <a:gd name="connsiteY377" fmla="*/ 63825 h 1714456"/>
              <a:gd name="connsiteX378" fmla="*/ 331469 w 2302724"/>
              <a:gd name="connsiteY378" fmla="*/ 49900 h 1714456"/>
              <a:gd name="connsiteX379" fmla="*/ 363198 w 2302724"/>
              <a:gd name="connsiteY379" fmla="*/ 9052 h 171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</a:cxnLst>
            <a:rect l="l" t="t" r="r" b="b"/>
            <a:pathLst>
              <a:path w="2302724" h="1714456">
                <a:moveTo>
                  <a:pt x="2166722" y="1565017"/>
                </a:moveTo>
                <a:cubicBezTo>
                  <a:pt x="2139456" y="1565017"/>
                  <a:pt x="2117351" y="1589534"/>
                  <a:pt x="2117351" y="1619777"/>
                </a:cubicBezTo>
                <a:cubicBezTo>
                  <a:pt x="2117351" y="1650020"/>
                  <a:pt x="2139456" y="1674537"/>
                  <a:pt x="2166722" y="1674537"/>
                </a:cubicBezTo>
                <a:cubicBezTo>
                  <a:pt x="2193989" y="1674537"/>
                  <a:pt x="2216093" y="1650020"/>
                  <a:pt x="2216093" y="1619777"/>
                </a:cubicBezTo>
                <a:cubicBezTo>
                  <a:pt x="2216093" y="1589534"/>
                  <a:pt x="2193989" y="1565017"/>
                  <a:pt x="2166722" y="1565017"/>
                </a:cubicBezTo>
                <a:close/>
                <a:moveTo>
                  <a:pt x="142058" y="1565017"/>
                </a:moveTo>
                <a:cubicBezTo>
                  <a:pt x="114534" y="1565017"/>
                  <a:pt x="92221" y="1589534"/>
                  <a:pt x="92221" y="1619777"/>
                </a:cubicBezTo>
                <a:cubicBezTo>
                  <a:pt x="92221" y="1650020"/>
                  <a:pt x="114534" y="1674537"/>
                  <a:pt x="142058" y="1674537"/>
                </a:cubicBezTo>
                <a:cubicBezTo>
                  <a:pt x="169582" y="1674537"/>
                  <a:pt x="191895" y="1650020"/>
                  <a:pt x="191895" y="1619777"/>
                </a:cubicBezTo>
                <a:cubicBezTo>
                  <a:pt x="191895" y="1589534"/>
                  <a:pt x="169582" y="1565017"/>
                  <a:pt x="142058" y="1565017"/>
                </a:cubicBezTo>
                <a:close/>
                <a:moveTo>
                  <a:pt x="1401163" y="866680"/>
                </a:moveTo>
                <a:lnTo>
                  <a:pt x="1431479" y="866680"/>
                </a:lnTo>
                <a:lnTo>
                  <a:pt x="1431479" y="960760"/>
                </a:lnTo>
                <a:cubicBezTo>
                  <a:pt x="1426201" y="961866"/>
                  <a:pt x="1418837" y="962725"/>
                  <a:pt x="1409877" y="963831"/>
                </a:cubicBezTo>
                <a:cubicBezTo>
                  <a:pt x="1400795" y="964813"/>
                  <a:pt x="1391958" y="965427"/>
                  <a:pt x="1383366" y="965427"/>
                </a:cubicBezTo>
                <a:cubicBezTo>
                  <a:pt x="1366306" y="965427"/>
                  <a:pt x="1353418" y="963708"/>
                  <a:pt x="1344458" y="960146"/>
                </a:cubicBezTo>
                <a:cubicBezTo>
                  <a:pt x="1335499" y="956584"/>
                  <a:pt x="1329239" y="951426"/>
                  <a:pt x="1326048" y="944671"/>
                </a:cubicBezTo>
                <a:cubicBezTo>
                  <a:pt x="1322611" y="937793"/>
                  <a:pt x="1320893" y="928704"/>
                  <a:pt x="1320893" y="917282"/>
                </a:cubicBezTo>
                <a:lnTo>
                  <a:pt x="1320893" y="912001"/>
                </a:lnTo>
                <a:cubicBezTo>
                  <a:pt x="1320893" y="894929"/>
                  <a:pt x="1326784" y="883015"/>
                  <a:pt x="1338567" y="876506"/>
                </a:cubicBezTo>
                <a:cubicBezTo>
                  <a:pt x="1350350" y="869996"/>
                  <a:pt x="1371092" y="866680"/>
                  <a:pt x="1401163" y="866680"/>
                </a:cubicBezTo>
                <a:close/>
                <a:moveTo>
                  <a:pt x="696285" y="814750"/>
                </a:moveTo>
                <a:cubicBezTo>
                  <a:pt x="717590" y="814750"/>
                  <a:pt x="725671" y="832127"/>
                  <a:pt x="726528" y="849998"/>
                </a:cubicBezTo>
                <a:lnTo>
                  <a:pt x="662491" y="849998"/>
                </a:lnTo>
                <a:cubicBezTo>
                  <a:pt x="662858" y="842726"/>
                  <a:pt x="663715" y="837920"/>
                  <a:pt x="666532" y="832004"/>
                </a:cubicBezTo>
                <a:cubicBezTo>
                  <a:pt x="671062" y="822145"/>
                  <a:pt x="681959" y="814750"/>
                  <a:pt x="696285" y="814750"/>
                </a:cubicBezTo>
                <a:close/>
                <a:moveTo>
                  <a:pt x="371900" y="783000"/>
                </a:moveTo>
                <a:lnTo>
                  <a:pt x="371900" y="947668"/>
                </a:lnTo>
                <a:lnTo>
                  <a:pt x="413444" y="947668"/>
                </a:lnTo>
                <a:lnTo>
                  <a:pt x="413444" y="816548"/>
                </a:lnTo>
                <a:lnTo>
                  <a:pt x="447880" y="816671"/>
                </a:lnTo>
                <a:cubicBezTo>
                  <a:pt x="460012" y="816671"/>
                  <a:pt x="465159" y="822693"/>
                  <a:pt x="465159" y="832523"/>
                </a:cubicBezTo>
                <a:lnTo>
                  <a:pt x="465159" y="947668"/>
                </a:lnTo>
                <a:lnTo>
                  <a:pt x="506702" y="947668"/>
                </a:lnTo>
                <a:lnTo>
                  <a:pt x="506702" y="832278"/>
                </a:lnTo>
                <a:cubicBezTo>
                  <a:pt x="506702" y="808929"/>
                  <a:pt x="494202" y="783000"/>
                  <a:pt x="457684" y="783000"/>
                </a:cubicBezTo>
                <a:close/>
                <a:moveTo>
                  <a:pt x="293064" y="783000"/>
                </a:moveTo>
                <a:lnTo>
                  <a:pt x="293064" y="905194"/>
                </a:lnTo>
                <a:cubicBezTo>
                  <a:pt x="293064" y="927300"/>
                  <a:pt x="303588" y="946212"/>
                  <a:pt x="335039" y="949283"/>
                </a:cubicBezTo>
                <a:lnTo>
                  <a:pt x="335039" y="783000"/>
                </a:lnTo>
                <a:close/>
                <a:moveTo>
                  <a:pt x="693957" y="780310"/>
                </a:moveTo>
                <a:cubicBezTo>
                  <a:pt x="652229" y="782150"/>
                  <a:pt x="621055" y="812573"/>
                  <a:pt x="621055" y="865077"/>
                </a:cubicBezTo>
                <a:cubicBezTo>
                  <a:pt x="621055" y="928377"/>
                  <a:pt x="659224" y="950090"/>
                  <a:pt x="698989" y="950090"/>
                </a:cubicBezTo>
                <a:cubicBezTo>
                  <a:pt x="729427" y="950090"/>
                  <a:pt x="746732" y="940153"/>
                  <a:pt x="763178" y="923960"/>
                </a:cubicBezTo>
                <a:lnTo>
                  <a:pt x="737527" y="899426"/>
                </a:lnTo>
                <a:cubicBezTo>
                  <a:pt x="726849" y="909976"/>
                  <a:pt x="717767" y="915128"/>
                  <a:pt x="699235" y="915128"/>
                </a:cubicBezTo>
                <a:cubicBezTo>
                  <a:pt x="675793" y="915128"/>
                  <a:pt x="662415" y="899548"/>
                  <a:pt x="662415" y="878203"/>
                </a:cubicBezTo>
                <a:lnTo>
                  <a:pt x="767964" y="878203"/>
                </a:lnTo>
                <a:lnTo>
                  <a:pt x="767964" y="863237"/>
                </a:lnTo>
                <a:cubicBezTo>
                  <a:pt x="767964" y="816253"/>
                  <a:pt x="742559" y="780310"/>
                  <a:pt x="698130" y="780310"/>
                </a:cubicBezTo>
                <a:cubicBezTo>
                  <a:pt x="696657" y="780310"/>
                  <a:pt x="695307" y="780310"/>
                  <a:pt x="693957" y="780310"/>
                </a:cubicBezTo>
                <a:close/>
                <a:moveTo>
                  <a:pt x="1984812" y="779234"/>
                </a:moveTo>
                <a:cubicBezTo>
                  <a:pt x="1999904" y="779234"/>
                  <a:pt x="2012419" y="782302"/>
                  <a:pt x="2021867" y="788562"/>
                </a:cubicBezTo>
                <a:cubicBezTo>
                  <a:pt x="2031315" y="795067"/>
                  <a:pt x="2038309" y="804027"/>
                  <a:pt x="2042603" y="815933"/>
                </a:cubicBezTo>
                <a:cubicBezTo>
                  <a:pt x="2046898" y="827715"/>
                  <a:pt x="2048984" y="841830"/>
                  <a:pt x="2048984" y="858277"/>
                </a:cubicBezTo>
                <a:lnTo>
                  <a:pt x="2048984" y="886261"/>
                </a:lnTo>
                <a:cubicBezTo>
                  <a:pt x="2048984" y="911668"/>
                  <a:pt x="2043953" y="931306"/>
                  <a:pt x="2033892" y="944930"/>
                </a:cubicBezTo>
                <a:cubicBezTo>
                  <a:pt x="2023708" y="958554"/>
                  <a:pt x="2007388" y="965427"/>
                  <a:pt x="1984934" y="965427"/>
                </a:cubicBezTo>
                <a:cubicBezTo>
                  <a:pt x="1962358" y="965427"/>
                  <a:pt x="1946161" y="958677"/>
                  <a:pt x="1935977" y="944930"/>
                </a:cubicBezTo>
                <a:cubicBezTo>
                  <a:pt x="1925916" y="931306"/>
                  <a:pt x="1920640" y="911668"/>
                  <a:pt x="1920640" y="886261"/>
                </a:cubicBezTo>
                <a:lnTo>
                  <a:pt x="1920640" y="858277"/>
                </a:lnTo>
                <a:cubicBezTo>
                  <a:pt x="1920640" y="841830"/>
                  <a:pt x="1922848" y="827715"/>
                  <a:pt x="1927020" y="815933"/>
                </a:cubicBezTo>
                <a:cubicBezTo>
                  <a:pt x="1931315" y="804027"/>
                  <a:pt x="1938308" y="795067"/>
                  <a:pt x="1947756" y="788562"/>
                </a:cubicBezTo>
                <a:cubicBezTo>
                  <a:pt x="1957327" y="782302"/>
                  <a:pt x="1969474" y="779234"/>
                  <a:pt x="1984812" y="779234"/>
                </a:cubicBezTo>
                <a:close/>
                <a:moveTo>
                  <a:pt x="1788810" y="779234"/>
                </a:moveTo>
                <a:cubicBezTo>
                  <a:pt x="1810602" y="779234"/>
                  <a:pt x="1826272" y="785739"/>
                  <a:pt x="1835821" y="798873"/>
                </a:cubicBezTo>
                <a:cubicBezTo>
                  <a:pt x="1845370" y="812007"/>
                  <a:pt x="1850145" y="831769"/>
                  <a:pt x="1850145" y="858037"/>
                </a:cubicBezTo>
                <a:lnTo>
                  <a:pt x="1850145" y="860492"/>
                </a:lnTo>
                <a:lnTo>
                  <a:pt x="1726374" y="860492"/>
                </a:lnTo>
                <a:lnTo>
                  <a:pt x="1726374" y="858282"/>
                </a:lnTo>
                <a:cubicBezTo>
                  <a:pt x="1726374" y="842448"/>
                  <a:pt x="1728456" y="828578"/>
                  <a:pt x="1732863" y="816671"/>
                </a:cubicBezTo>
                <a:cubicBezTo>
                  <a:pt x="1737270" y="804765"/>
                  <a:pt x="1744248" y="795436"/>
                  <a:pt x="1753430" y="788931"/>
                </a:cubicBezTo>
                <a:cubicBezTo>
                  <a:pt x="1762734" y="782425"/>
                  <a:pt x="1774487" y="779234"/>
                  <a:pt x="1788810" y="779234"/>
                </a:cubicBezTo>
                <a:close/>
                <a:moveTo>
                  <a:pt x="1580437" y="765512"/>
                </a:moveTo>
                <a:cubicBezTo>
                  <a:pt x="1578451" y="765512"/>
                  <a:pt x="1576712" y="766249"/>
                  <a:pt x="1575098" y="767845"/>
                </a:cubicBezTo>
                <a:cubicBezTo>
                  <a:pt x="1573483" y="769442"/>
                  <a:pt x="1572738" y="771039"/>
                  <a:pt x="1572738" y="773004"/>
                </a:cubicBezTo>
                <a:lnTo>
                  <a:pt x="1572738" y="970997"/>
                </a:lnTo>
                <a:cubicBezTo>
                  <a:pt x="1572738" y="972962"/>
                  <a:pt x="1573483" y="974681"/>
                  <a:pt x="1575098" y="976278"/>
                </a:cubicBezTo>
                <a:cubicBezTo>
                  <a:pt x="1576712" y="977875"/>
                  <a:pt x="1578575" y="978612"/>
                  <a:pt x="1580437" y="978612"/>
                </a:cubicBezTo>
                <a:lnTo>
                  <a:pt x="1582921" y="978612"/>
                </a:lnTo>
                <a:cubicBezTo>
                  <a:pt x="1585032" y="978612"/>
                  <a:pt x="1586771" y="977752"/>
                  <a:pt x="1588385" y="976278"/>
                </a:cubicBezTo>
                <a:cubicBezTo>
                  <a:pt x="1589751" y="974804"/>
                  <a:pt x="1590496" y="973084"/>
                  <a:pt x="1590496" y="971119"/>
                </a:cubicBezTo>
                <a:lnTo>
                  <a:pt x="1590496" y="773127"/>
                </a:lnTo>
                <a:cubicBezTo>
                  <a:pt x="1590496" y="771039"/>
                  <a:pt x="1589751" y="769319"/>
                  <a:pt x="1588385" y="767722"/>
                </a:cubicBezTo>
                <a:cubicBezTo>
                  <a:pt x="1586771" y="766249"/>
                  <a:pt x="1584908" y="765512"/>
                  <a:pt x="1582921" y="765512"/>
                </a:cubicBezTo>
                <a:close/>
                <a:moveTo>
                  <a:pt x="1984946" y="763628"/>
                </a:moveTo>
                <a:cubicBezTo>
                  <a:pt x="1967292" y="763628"/>
                  <a:pt x="1952213" y="767315"/>
                  <a:pt x="1939953" y="774689"/>
                </a:cubicBezTo>
                <a:cubicBezTo>
                  <a:pt x="1927694" y="782063"/>
                  <a:pt x="1918622" y="792878"/>
                  <a:pt x="1912614" y="807134"/>
                </a:cubicBezTo>
                <a:cubicBezTo>
                  <a:pt x="1906484" y="821390"/>
                  <a:pt x="1903420" y="838349"/>
                  <a:pt x="1903420" y="858259"/>
                </a:cubicBezTo>
                <a:lnTo>
                  <a:pt x="1903420" y="886279"/>
                </a:lnTo>
                <a:cubicBezTo>
                  <a:pt x="1903420" y="906066"/>
                  <a:pt x="1906484" y="923149"/>
                  <a:pt x="1912614" y="937405"/>
                </a:cubicBezTo>
                <a:cubicBezTo>
                  <a:pt x="1918622" y="951661"/>
                  <a:pt x="1927694" y="962476"/>
                  <a:pt x="1939953" y="969972"/>
                </a:cubicBezTo>
                <a:cubicBezTo>
                  <a:pt x="1952090" y="977346"/>
                  <a:pt x="1967170" y="981033"/>
                  <a:pt x="1984946" y="981033"/>
                </a:cubicBezTo>
                <a:cubicBezTo>
                  <a:pt x="2002723" y="981033"/>
                  <a:pt x="2017680" y="977346"/>
                  <a:pt x="2029939" y="969972"/>
                </a:cubicBezTo>
                <a:cubicBezTo>
                  <a:pt x="2042199" y="962476"/>
                  <a:pt x="2051271" y="951661"/>
                  <a:pt x="2057401" y="937405"/>
                </a:cubicBezTo>
                <a:cubicBezTo>
                  <a:pt x="2063408" y="923149"/>
                  <a:pt x="2066473" y="906066"/>
                  <a:pt x="2066473" y="886279"/>
                </a:cubicBezTo>
                <a:lnTo>
                  <a:pt x="2066473" y="858259"/>
                </a:lnTo>
                <a:cubicBezTo>
                  <a:pt x="2066473" y="838349"/>
                  <a:pt x="2063408" y="821390"/>
                  <a:pt x="2057401" y="807134"/>
                </a:cubicBezTo>
                <a:cubicBezTo>
                  <a:pt x="2051394" y="792878"/>
                  <a:pt x="2042199" y="782186"/>
                  <a:pt x="2029939" y="774689"/>
                </a:cubicBezTo>
                <a:cubicBezTo>
                  <a:pt x="2017680" y="767315"/>
                  <a:pt x="2002723" y="763628"/>
                  <a:pt x="1984946" y="763628"/>
                </a:cubicBezTo>
                <a:close/>
                <a:moveTo>
                  <a:pt x="1788860" y="763628"/>
                </a:moveTo>
                <a:cubicBezTo>
                  <a:pt x="1772081" y="763628"/>
                  <a:pt x="1757629" y="767681"/>
                  <a:pt x="1745504" y="775788"/>
                </a:cubicBezTo>
                <a:cubicBezTo>
                  <a:pt x="1733502" y="783895"/>
                  <a:pt x="1724317" y="795072"/>
                  <a:pt x="1718071" y="809443"/>
                </a:cubicBezTo>
                <a:cubicBezTo>
                  <a:pt x="1711947" y="823814"/>
                  <a:pt x="1708885" y="840150"/>
                  <a:pt x="1708885" y="858451"/>
                </a:cubicBezTo>
                <a:lnTo>
                  <a:pt x="1708885" y="884736"/>
                </a:lnTo>
                <a:cubicBezTo>
                  <a:pt x="1708885" y="919496"/>
                  <a:pt x="1716846" y="944185"/>
                  <a:pt x="1732645" y="958924"/>
                </a:cubicBezTo>
                <a:cubicBezTo>
                  <a:pt x="1748444" y="973541"/>
                  <a:pt x="1769387" y="981033"/>
                  <a:pt x="1795228" y="981033"/>
                </a:cubicBezTo>
                <a:cubicBezTo>
                  <a:pt x="1801474" y="981033"/>
                  <a:pt x="1808823" y="980419"/>
                  <a:pt x="1816784" y="979068"/>
                </a:cubicBezTo>
                <a:cubicBezTo>
                  <a:pt x="1824989" y="977717"/>
                  <a:pt x="1832338" y="976120"/>
                  <a:pt x="1839074" y="974155"/>
                </a:cubicBezTo>
                <a:cubicBezTo>
                  <a:pt x="1845687" y="972190"/>
                  <a:pt x="1851321" y="970224"/>
                  <a:pt x="1856097" y="968013"/>
                </a:cubicBezTo>
                <a:cubicBezTo>
                  <a:pt x="1859159" y="966417"/>
                  <a:pt x="1861119" y="964943"/>
                  <a:pt x="1862221" y="963837"/>
                </a:cubicBezTo>
                <a:cubicBezTo>
                  <a:pt x="1863078" y="962977"/>
                  <a:pt x="1863568" y="961381"/>
                  <a:pt x="1863568" y="959293"/>
                </a:cubicBezTo>
                <a:lnTo>
                  <a:pt x="1863568" y="954502"/>
                </a:lnTo>
                <a:cubicBezTo>
                  <a:pt x="1863568" y="953028"/>
                  <a:pt x="1862956" y="952046"/>
                  <a:pt x="1861731" y="951432"/>
                </a:cubicBezTo>
                <a:cubicBezTo>
                  <a:pt x="1860506" y="950818"/>
                  <a:pt x="1858914" y="950818"/>
                  <a:pt x="1856832" y="951800"/>
                </a:cubicBezTo>
                <a:cubicBezTo>
                  <a:pt x="1834909" y="960889"/>
                  <a:pt x="1814457" y="965557"/>
                  <a:pt x="1795228" y="965557"/>
                </a:cubicBezTo>
                <a:cubicBezTo>
                  <a:pt x="1773918" y="965557"/>
                  <a:pt x="1757017" y="959661"/>
                  <a:pt x="1744647" y="947992"/>
                </a:cubicBezTo>
                <a:cubicBezTo>
                  <a:pt x="1732400" y="936324"/>
                  <a:pt x="1726276" y="915320"/>
                  <a:pt x="1726276" y="884736"/>
                </a:cubicBezTo>
                <a:lnTo>
                  <a:pt x="1726276" y="876384"/>
                </a:lnTo>
                <a:lnTo>
                  <a:pt x="1859894" y="876384"/>
                </a:lnTo>
                <a:cubicBezTo>
                  <a:pt x="1861976" y="876384"/>
                  <a:pt x="1863690" y="875770"/>
                  <a:pt x="1865283" y="874296"/>
                </a:cubicBezTo>
                <a:cubicBezTo>
                  <a:pt x="1866752" y="872945"/>
                  <a:pt x="1867365" y="871102"/>
                  <a:pt x="1867365" y="868891"/>
                </a:cubicBezTo>
                <a:lnTo>
                  <a:pt x="1867365" y="858083"/>
                </a:lnTo>
                <a:cubicBezTo>
                  <a:pt x="1867365" y="839044"/>
                  <a:pt x="1864548" y="822340"/>
                  <a:pt x="1858914" y="808214"/>
                </a:cubicBezTo>
                <a:cubicBezTo>
                  <a:pt x="1853403" y="794089"/>
                  <a:pt x="1844707" y="783035"/>
                  <a:pt x="1832827" y="775419"/>
                </a:cubicBezTo>
                <a:cubicBezTo>
                  <a:pt x="1820948" y="767681"/>
                  <a:pt x="1806251" y="763628"/>
                  <a:pt x="1788860" y="763628"/>
                </a:cubicBezTo>
                <a:close/>
                <a:moveTo>
                  <a:pt x="1376788" y="763628"/>
                </a:moveTo>
                <a:cubicBezTo>
                  <a:pt x="1366845" y="763628"/>
                  <a:pt x="1357147" y="764733"/>
                  <a:pt x="1347818" y="766943"/>
                </a:cubicBezTo>
                <a:cubicBezTo>
                  <a:pt x="1338365" y="769152"/>
                  <a:pt x="1330386" y="771485"/>
                  <a:pt x="1323635" y="773817"/>
                </a:cubicBezTo>
                <a:cubicBezTo>
                  <a:pt x="1318725" y="775658"/>
                  <a:pt x="1316269" y="778605"/>
                  <a:pt x="1316269" y="782656"/>
                </a:cubicBezTo>
                <a:lnTo>
                  <a:pt x="1316269" y="785111"/>
                </a:lnTo>
                <a:cubicBezTo>
                  <a:pt x="1316269" y="789898"/>
                  <a:pt x="1319093" y="791126"/>
                  <a:pt x="1324617" y="789039"/>
                </a:cubicBezTo>
                <a:cubicBezTo>
                  <a:pt x="1331614" y="786216"/>
                  <a:pt x="1339716" y="784006"/>
                  <a:pt x="1349045" y="781919"/>
                </a:cubicBezTo>
                <a:cubicBezTo>
                  <a:pt x="1358375" y="779832"/>
                  <a:pt x="1367458" y="778850"/>
                  <a:pt x="1376174" y="778850"/>
                </a:cubicBezTo>
                <a:cubicBezTo>
                  <a:pt x="1389554" y="778850"/>
                  <a:pt x="1400111" y="780446"/>
                  <a:pt x="1407968" y="783515"/>
                </a:cubicBezTo>
                <a:cubicBezTo>
                  <a:pt x="1415824" y="786584"/>
                  <a:pt x="1421716" y="792354"/>
                  <a:pt x="1425644" y="800824"/>
                </a:cubicBezTo>
                <a:cubicBezTo>
                  <a:pt x="1429573" y="809294"/>
                  <a:pt x="1431414" y="821325"/>
                  <a:pt x="1431414" y="836915"/>
                </a:cubicBezTo>
                <a:lnTo>
                  <a:pt x="1431414" y="851277"/>
                </a:lnTo>
                <a:lnTo>
                  <a:pt x="1401093" y="851277"/>
                </a:lnTo>
                <a:cubicBezTo>
                  <a:pt x="1365617" y="851277"/>
                  <a:pt x="1340329" y="856065"/>
                  <a:pt x="1325353" y="865640"/>
                </a:cubicBezTo>
                <a:cubicBezTo>
                  <a:pt x="1310500" y="875338"/>
                  <a:pt x="1303135" y="890806"/>
                  <a:pt x="1303135" y="912166"/>
                </a:cubicBezTo>
                <a:lnTo>
                  <a:pt x="1303135" y="917444"/>
                </a:lnTo>
                <a:cubicBezTo>
                  <a:pt x="1303135" y="932175"/>
                  <a:pt x="1305590" y="944206"/>
                  <a:pt x="1310623" y="953535"/>
                </a:cubicBezTo>
                <a:cubicBezTo>
                  <a:pt x="1315656" y="962742"/>
                  <a:pt x="1324126" y="969617"/>
                  <a:pt x="1335910" y="974159"/>
                </a:cubicBezTo>
                <a:cubicBezTo>
                  <a:pt x="1347695" y="978701"/>
                  <a:pt x="1363530" y="981033"/>
                  <a:pt x="1383048" y="981033"/>
                </a:cubicBezTo>
                <a:cubicBezTo>
                  <a:pt x="1402812" y="981033"/>
                  <a:pt x="1422821" y="978210"/>
                  <a:pt x="1442953" y="972686"/>
                </a:cubicBezTo>
                <a:cubicBezTo>
                  <a:pt x="1445285" y="972072"/>
                  <a:pt x="1446881" y="971212"/>
                  <a:pt x="1447618" y="969985"/>
                </a:cubicBezTo>
                <a:cubicBezTo>
                  <a:pt x="1448477" y="968635"/>
                  <a:pt x="1448968" y="966670"/>
                  <a:pt x="1448968" y="964338"/>
                </a:cubicBezTo>
                <a:lnTo>
                  <a:pt x="1448968" y="836669"/>
                </a:lnTo>
                <a:cubicBezTo>
                  <a:pt x="1448968" y="819729"/>
                  <a:pt x="1446513" y="805734"/>
                  <a:pt x="1441726" y="795054"/>
                </a:cubicBezTo>
                <a:cubicBezTo>
                  <a:pt x="1437061" y="784374"/>
                  <a:pt x="1429573" y="776395"/>
                  <a:pt x="1419016" y="771239"/>
                </a:cubicBezTo>
                <a:cubicBezTo>
                  <a:pt x="1408459" y="766206"/>
                  <a:pt x="1394465" y="763628"/>
                  <a:pt x="1376788" y="763628"/>
                </a:cubicBezTo>
                <a:close/>
                <a:moveTo>
                  <a:pt x="263460" y="743179"/>
                </a:moveTo>
                <a:cubicBezTo>
                  <a:pt x="196423" y="802162"/>
                  <a:pt x="160146" y="876752"/>
                  <a:pt x="181103" y="964859"/>
                </a:cubicBezTo>
                <a:cubicBezTo>
                  <a:pt x="207820" y="1077911"/>
                  <a:pt x="350597" y="1141933"/>
                  <a:pt x="569114" y="1120675"/>
                </a:cubicBezTo>
                <a:cubicBezTo>
                  <a:pt x="655515" y="1112196"/>
                  <a:pt x="768389" y="1084424"/>
                  <a:pt x="847070" y="1041047"/>
                </a:cubicBezTo>
                <a:lnTo>
                  <a:pt x="847070" y="979605"/>
                </a:lnTo>
                <a:cubicBezTo>
                  <a:pt x="775620" y="1022245"/>
                  <a:pt x="657599" y="1057513"/>
                  <a:pt x="559309" y="1066729"/>
                </a:cubicBezTo>
                <a:cubicBezTo>
                  <a:pt x="399375" y="1081352"/>
                  <a:pt x="232822" y="1058004"/>
                  <a:pt x="209414" y="932787"/>
                </a:cubicBezTo>
                <a:cubicBezTo>
                  <a:pt x="198016" y="870977"/>
                  <a:pt x="226204" y="805603"/>
                  <a:pt x="263460" y="764806"/>
                </a:cubicBezTo>
                <a:close/>
                <a:moveTo>
                  <a:pt x="537914" y="738066"/>
                </a:moveTo>
                <a:lnTo>
                  <a:pt x="537914" y="900471"/>
                </a:lnTo>
                <a:cubicBezTo>
                  <a:pt x="537914" y="923690"/>
                  <a:pt x="552223" y="947399"/>
                  <a:pt x="586101" y="947399"/>
                </a:cubicBezTo>
                <a:lnTo>
                  <a:pt x="610561" y="947399"/>
                </a:lnTo>
                <a:lnTo>
                  <a:pt x="610561" y="912756"/>
                </a:lnTo>
                <a:lnTo>
                  <a:pt x="593684" y="912756"/>
                </a:lnTo>
                <a:cubicBezTo>
                  <a:pt x="583777" y="912756"/>
                  <a:pt x="579252" y="907474"/>
                  <a:pt x="579252" y="897892"/>
                </a:cubicBezTo>
                <a:lnTo>
                  <a:pt x="579252" y="816689"/>
                </a:lnTo>
                <a:lnTo>
                  <a:pt x="610561" y="816689"/>
                </a:lnTo>
                <a:lnTo>
                  <a:pt x="610561" y="783029"/>
                </a:lnTo>
                <a:lnTo>
                  <a:pt x="579252" y="783029"/>
                </a:lnTo>
                <a:lnTo>
                  <a:pt x="579252" y="738066"/>
                </a:lnTo>
                <a:close/>
                <a:moveTo>
                  <a:pt x="875860" y="724344"/>
                </a:moveTo>
                <a:lnTo>
                  <a:pt x="876593" y="724344"/>
                </a:lnTo>
                <a:lnTo>
                  <a:pt x="878550" y="724344"/>
                </a:lnTo>
                <a:cubicBezTo>
                  <a:pt x="881241" y="724344"/>
                  <a:pt x="882586" y="725084"/>
                  <a:pt x="882586" y="727057"/>
                </a:cubicBezTo>
                <a:lnTo>
                  <a:pt x="882586" y="727427"/>
                </a:lnTo>
                <a:cubicBezTo>
                  <a:pt x="882586" y="729277"/>
                  <a:pt x="881241" y="730263"/>
                  <a:pt x="878550" y="730263"/>
                </a:cubicBezTo>
                <a:cubicBezTo>
                  <a:pt x="878183" y="730263"/>
                  <a:pt x="876349" y="730140"/>
                  <a:pt x="875860" y="730140"/>
                </a:cubicBezTo>
                <a:close/>
                <a:moveTo>
                  <a:pt x="2091227" y="721116"/>
                </a:moveTo>
                <a:lnTo>
                  <a:pt x="2091227" y="754480"/>
                </a:lnTo>
                <a:lnTo>
                  <a:pt x="2096608" y="754480"/>
                </a:lnTo>
                <a:lnTo>
                  <a:pt x="2096608" y="726766"/>
                </a:lnTo>
                <a:lnTo>
                  <a:pt x="2107640" y="754480"/>
                </a:lnTo>
                <a:lnTo>
                  <a:pt x="2111138" y="754480"/>
                </a:lnTo>
                <a:lnTo>
                  <a:pt x="2121901" y="726766"/>
                </a:lnTo>
                <a:lnTo>
                  <a:pt x="2122170" y="726766"/>
                </a:lnTo>
                <a:lnTo>
                  <a:pt x="2122170" y="754480"/>
                </a:lnTo>
                <a:lnTo>
                  <a:pt x="2127551" y="754480"/>
                </a:lnTo>
                <a:lnTo>
                  <a:pt x="2127551" y="721116"/>
                </a:lnTo>
                <a:lnTo>
                  <a:pt x="2119210" y="721116"/>
                </a:lnTo>
                <a:lnTo>
                  <a:pt x="2109524" y="746408"/>
                </a:lnTo>
                <a:lnTo>
                  <a:pt x="2099568" y="721116"/>
                </a:lnTo>
                <a:close/>
                <a:moveTo>
                  <a:pt x="2058132" y="721116"/>
                </a:moveTo>
                <a:lnTo>
                  <a:pt x="2058132" y="725421"/>
                </a:lnTo>
                <a:lnTo>
                  <a:pt x="2068356" y="725421"/>
                </a:lnTo>
                <a:lnTo>
                  <a:pt x="2068356" y="754480"/>
                </a:lnTo>
                <a:lnTo>
                  <a:pt x="2074007" y="754480"/>
                </a:lnTo>
                <a:lnTo>
                  <a:pt x="2074007" y="725421"/>
                </a:lnTo>
                <a:lnTo>
                  <a:pt x="2084500" y="725421"/>
                </a:lnTo>
                <a:lnTo>
                  <a:pt x="2084500" y="721116"/>
                </a:lnTo>
                <a:close/>
                <a:moveTo>
                  <a:pt x="878533" y="720577"/>
                </a:moveTo>
                <a:cubicBezTo>
                  <a:pt x="876923" y="720577"/>
                  <a:pt x="874322" y="720701"/>
                  <a:pt x="873331" y="720824"/>
                </a:cubicBezTo>
                <a:cubicBezTo>
                  <a:pt x="872340" y="720947"/>
                  <a:pt x="872093" y="721441"/>
                  <a:pt x="872093" y="722552"/>
                </a:cubicBezTo>
                <a:lnTo>
                  <a:pt x="872093" y="740700"/>
                </a:lnTo>
                <a:cubicBezTo>
                  <a:pt x="872093" y="740947"/>
                  <a:pt x="872216" y="741441"/>
                  <a:pt x="872836" y="741441"/>
                </a:cubicBezTo>
                <a:lnTo>
                  <a:pt x="875684" y="741441"/>
                </a:lnTo>
                <a:cubicBezTo>
                  <a:pt x="875932" y="741441"/>
                  <a:pt x="876304" y="741070"/>
                  <a:pt x="876304" y="740700"/>
                </a:cubicBezTo>
                <a:lnTo>
                  <a:pt x="876304" y="733416"/>
                </a:lnTo>
                <a:lnTo>
                  <a:pt x="876923" y="733416"/>
                </a:lnTo>
                <a:lnTo>
                  <a:pt x="878162" y="733416"/>
                </a:lnTo>
                <a:cubicBezTo>
                  <a:pt x="878162" y="733416"/>
                  <a:pt x="878657" y="733663"/>
                  <a:pt x="878781" y="733787"/>
                </a:cubicBezTo>
                <a:lnTo>
                  <a:pt x="882992" y="740947"/>
                </a:lnTo>
                <a:cubicBezTo>
                  <a:pt x="882992" y="741317"/>
                  <a:pt x="883364" y="741564"/>
                  <a:pt x="883611" y="741564"/>
                </a:cubicBezTo>
                <a:lnTo>
                  <a:pt x="886708" y="741564"/>
                </a:lnTo>
                <a:cubicBezTo>
                  <a:pt x="887203" y="741564"/>
                  <a:pt x="887451" y="741070"/>
                  <a:pt x="887698" y="740823"/>
                </a:cubicBezTo>
                <a:cubicBezTo>
                  <a:pt x="887698" y="740700"/>
                  <a:pt x="887574" y="740453"/>
                  <a:pt x="887574" y="740330"/>
                </a:cubicBezTo>
                <a:lnTo>
                  <a:pt x="883116" y="732799"/>
                </a:lnTo>
                <a:cubicBezTo>
                  <a:pt x="885345" y="732182"/>
                  <a:pt x="886831" y="730453"/>
                  <a:pt x="886831" y="727491"/>
                </a:cubicBezTo>
                <a:lnTo>
                  <a:pt x="886831" y="726997"/>
                </a:lnTo>
                <a:cubicBezTo>
                  <a:pt x="886831" y="722059"/>
                  <a:pt x="883735" y="720577"/>
                  <a:pt x="878533" y="720577"/>
                </a:cubicBezTo>
                <a:close/>
                <a:moveTo>
                  <a:pt x="293064" y="720308"/>
                </a:moveTo>
                <a:lnTo>
                  <a:pt x="293064" y="760130"/>
                </a:lnTo>
                <a:lnTo>
                  <a:pt x="334770" y="760130"/>
                </a:lnTo>
                <a:lnTo>
                  <a:pt x="334770" y="720308"/>
                </a:lnTo>
                <a:close/>
                <a:moveTo>
                  <a:pt x="879492" y="717617"/>
                </a:moveTo>
                <a:cubicBezTo>
                  <a:pt x="887145" y="717617"/>
                  <a:pt x="893349" y="723821"/>
                  <a:pt x="893349" y="731474"/>
                </a:cubicBezTo>
                <a:cubicBezTo>
                  <a:pt x="893349" y="739127"/>
                  <a:pt x="887145" y="745331"/>
                  <a:pt x="879492" y="745331"/>
                </a:cubicBezTo>
                <a:cubicBezTo>
                  <a:pt x="871839" y="745331"/>
                  <a:pt x="865635" y="739127"/>
                  <a:pt x="865635" y="731474"/>
                </a:cubicBezTo>
                <a:cubicBezTo>
                  <a:pt x="865635" y="723821"/>
                  <a:pt x="871839" y="717617"/>
                  <a:pt x="879492" y="717617"/>
                </a:cubicBezTo>
                <a:close/>
                <a:moveTo>
                  <a:pt x="877640" y="714780"/>
                </a:moveTo>
                <a:cubicBezTo>
                  <a:pt x="869176" y="715635"/>
                  <a:pt x="862675" y="722724"/>
                  <a:pt x="862675" y="731401"/>
                </a:cubicBezTo>
                <a:cubicBezTo>
                  <a:pt x="862675" y="740567"/>
                  <a:pt x="870158" y="748022"/>
                  <a:pt x="879357" y="748022"/>
                </a:cubicBezTo>
                <a:cubicBezTo>
                  <a:pt x="888557" y="748022"/>
                  <a:pt x="896039" y="740567"/>
                  <a:pt x="896039" y="731401"/>
                </a:cubicBezTo>
                <a:cubicBezTo>
                  <a:pt x="896039" y="722113"/>
                  <a:pt x="888557" y="714780"/>
                  <a:pt x="879357" y="714780"/>
                </a:cubicBezTo>
                <a:cubicBezTo>
                  <a:pt x="878744" y="714780"/>
                  <a:pt x="878131" y="714658"/>
                  <a:pt x="877640" y="714780"/>
                </a:cubicBezTo>
                <a:close/>
                <a:moveTo>
                  <a:pt x="792180" y="714658"/>
                </a:moveTo>
                <a:lnTo>
                  <a:pt x="792180" y="901914"/>
                </a:lnTo>
                <a:cubicBezTo>
                  <a:pt x="792180" y="923922"/>
                  <a:pt x="802827" y="942980"/>
                  <a:pt x="834154" y="946054"/>
                </a:cubicBezTo>
                <a:lnTo>
                  <a:pt x="834154" y="714658"/>
                </a:lnTo>
                <a:close/>
                <a:moveTo>
                  <a:pt x="1652641" y="683716"/>
                </a:moveTo>
                <a:cubicBezTo>
                  <a:pt x="1650687" y="683716"/>
                  <a:pt x="1649099" y="684453"/>
                  <a:pt x="1647756" y="686049"/>
                </a:cubicBezTo>
                <a:cubicBezTo>
                  <a:pt x="1646412" y="687646"/>
                  <a:pt x="1645924" y="689488"/>
                  <a:pt x="1645924" y="691331"/>
                </a:cubicBezTo>
                <a:lnTo>
                  <a:pt x="1645924" y="970997"/>
                </a:lnTo>
                <a:cubicBezTo>
                  <a:pt x="1645924" y="972962"/>
                  <a:pt x="1646412" y="974681"/>
                  <a:pt x="1647756" y="976278"/>
                </a:cubicBezTo>
                <a:cubicBezTo>
                  <a:pt x="1649099" y="977752"/>
                  <a:pt x="1650687" y="978612"/>
                  <a:pt x="1652641" y="978612"/>
                </a:cubicBezTo>
                <a:lnTo>
                  <a:pt x="1656671" y="978612"/>
                </a:lnTo>
                <a:cubicBezTo>
                  <a:pt x="1658625" y="978612"/>
                  <a:pt x="1660213" y="977752"/>
                  <a:pt x="1661434" y="976278"/>
                </a:cubicBezTo>
                <a:cubicBezTo>
                  <a:pt x="1662533" y="974927"/>
                  <a:pt x="1663144" y="973085"/>
                  <a:pt x="1663144" y="970997"/>
                </a:cubicBezTo>
                <a:lnTo>
                  <a:pt x="1663144" y="691208"/>
                </a:lnTo>
                <a:cubicBezTo>
                  <a:pt x="1663144" y="689120"/>
                  <a:pt x="1662656" y="687277"/>
                  <a:pt x="1661434" y="685804"/>
                </a:cubicBezTo>
                <a:cubicBezTo>
                  <a:pt x="1660213" y="684453"/>
                  <a:pt x="1658625" y="683716"/>
                  <a:pt x="1656671" y="683716"/>
                </a:cubicBezTo>
                <a:close/>
                <a:moveTo>
                  <a:pt x="1506864" y="683716"/>
                </a:moveTo>
                <a:cubicBezTo>
                  <a:pt x="1505017" y="683716"/>
                  <a:pt x="1503416" y="684453"/>
                  <a:pt x="1502061" y="686049"/>
                </a:cubicBezTo>
                <a:cubicBezTo>
                  <a:pt x="1500706" y="687646"/>
                  <a:pt x="1500090" y="689488"/>
                  <a:pt x="1500090" y="691331"/>
                </a:cubicBezTo>
                <a:lnTo>
                  <a:pt x="1500090" y="970997"/>
                </a:lnTo>
                <a:cubicBezTo>
                  <a:pt x="1500090" y="972962"/>
                  <a:pt x="1500706" y="974681"/>
                  <a:pt x="1502061" y="976278"/>
                </a:cubicBezTo>
                <a:cubicBezTo>
                  <a:pt x="1503416" y="977752"/>
                  <a:pt x="1505017" y="978612"/>
                  <a:pt x="1506864" y="978612"/>
                </a:cubicBezTo>
                <a:lnTo>
                  <a:pt x="1511052" y="978612"/>
                </a:lnTo>
                <a:cubicBezTo>
                  <a:pt x="1512899" y="978612"/>
                  <a:pt x="1514501" y="977752"/>
                  <a:pt x="1515732" y="976278"/>
                </a:cubicBezTo>
                <a:cubicBezTo>
                  <a:pt x="1516964" y="974927"/>
                  <a:pt x="1517580" y="973085"/>
                  <a:pt x="1517580" y="970997"/>
                </a:cubicBezTo>
                <a:lnTo>
                  <a:pt x="1517580" y="691208"/>
                </a:lnTo>
                <a:cubicBezTo>
                  <a:pt x="1517580" y="689120"/>
                  <a:pt x="1516964" y="687277"/>
                  <a:pt x="1515732" y="685804"/>
                </a:cubicBezTo>
                <a:cubicBezTo>
                  <a:pt x="1514501" y="684453"/>
                  <a:pt x="1512899" y="683716"/>
                  <a:pt x="1511052" y="683716"/>
                </a:cubicBezTo>
                <a:close/>
                <a:moveTo>
                  <a:pt x="1580643" y="681832"/>
                </a:moveTo>
                <a:cubicBezTo>
                  <a:pt x="1578673" y="681832"/>
                  <a:pt x="1576825" y="682570"/>
                  <a:pt x="1575347" y="684169"/>
                </a:cubicBezTo>
                <a:cubicBezTo>
                  <a:pt x="1573746" y="685767"/>
                  <a:pt x="1573007" y="687489"/>
                  <a:pt x="1573007" y="689457"/>
                </a:cubicBezTo>
                <a:lnTo>
                  <a:pt x="1573007" y="718972"/>
                </a:lnTo>
                <a:cubicBezTo>
                  <a:pt x="1573007" y="720817"/>
                  <a:pt x="1573746" y="722662"/>
                  <a:pt x="1575347" y="724137"/>
                </a:cubicBezTo>
                <a:cubicBezTo>
                  <a:pt x="1576702" y="725613"/>
                  <a:pt x="1578550" y="726228"/>
                  <a:pt x="1580643" y="726228"/>
                </a:cubicBezTo>
                <a:lnTo>
                  <a:pt x="1582984" y="726228"/>
                </a:lnTo>
                <a:cubicBezTo>
                  <a:pt x="1585200" y="726228"/>
                  <a:pt x="1586925" y="725613"/>
                  <a:pt x="1588403" y="724260"/>
                </a:cubicBezTo>
                <a:cubicBezTo>
                  <a:pt x="1589758" y="722785"/>
                  <a:pt x="1590497" y="720940"/>
                  <a:pt x="1590497" y="718972"/>
                </a:cubicBezTo>
                <a:lnTo>
                  <a:pt x="1590497" y="689457"/>
                </a:lnTo>
                <a:cubicBezTo>
                  <a:pt x="1590497" y="687366"/>
                  <a:pt x="1589881" y="685644"/>
                  <a:pt x="1588403" y="684046"/>
                </a:cubicBezTo>
                <a:cubicBezTo>
                  <a:pt x="1586802" y="682570"/>
                  <a:pt x="1585077" y="681832"/>
                  <a:pt x="1583107" y="681832"/>
                </a:cubicBezTo>
                <a:close/>
                <a:moveTo>
                  <a:pt x="1181349" y="681832"/>
                </a:moveTo>
                <a:cubicBezTo>
                  <a:pt x="1164319" y="681832"/>
                  <a:pt x="1148146" y="685520"/>
                  <a:pt x="1133322" y="693018"/>
                </a:cubicBezTo>
                <a:cubicBezTo>
                  <a:pt x="1118375" y="700640"/>
                  <a:pt x="1106123" y="713670"/>
                  <a:pt x="1096689" y="732355"/>
                </a:cubicBezTo>
                <a:cubicBezTo>
                  <a:pt x="1087010" y="750916"/>
                  <a:pt x="1082232" y="775747"/>
                  <a:pt x="1082232" y="806725"/>
                </a:cubicBezTo>
                <a:lnTo>
                  <a:pt x="1082232" y="856018"/>
                </a:lnTo>
                <a:cubicBezTo>
                  <a:pt x="1082232" y="884045"/>
                  <a:pt x="1086520" y="907523"/>
                  <a:pt x="1095219" y="926208"/>
                </a:cubicBezTo>
                <a:cubicBezTo>
                  <a:pt x="1103672" y="945016"/>
                  <a:pt x="1115557" y="958906"/>
                  <a:pt x="1130259" y="967757"/>
                </a:cubicBezTo>
                <a:cubicBezTo>
                  <a:pt x="1145206" y="976608"/>
                  <a:pt x="1162236" y="981033"/>
                  <a:pt x="1181594" y="981033"/>
                </a:cubicBezTo>
                <a:cubicBezTo>
                  <a:pt x="1195561" y="981033"/>
                  <a:pt x="1207813" y="980541"/>
                  <a:pt x="1217981" y="979681"/>
                </a:cubicBezTo>
                <a:cubicBezTo>
                  <a:pt x="1228151" y="978698"/>
                  <a:pt x="1239667" y="977468"/>
                  <a:pt x="1252531" y="975993"/>
                </a:cubicBezTo>
                <a:cubicBezTo>
                  <a:pt x="1254369" y="975747"/>
                  <a:pt x="1255839" y="974887"/>
                  <a:pt x="1257187" y="973412"/>
                </a:cubicBezTo>
                <a:cubicBezTo>
                  <a:pt x="1258657" y="971937"/>
                  <a:pt x="1259270" y="970216"/>
                  <a:pt x="1259270" y="968372"/>
                </a:cubicBezTo>
                <a:lnTo>
                  <a:pt x="1259270" y="834629"/>
                </a:lnTo>
                <a:cubicBezTo>
                  <a:pt x="1259270" y="829589"/>
                  <a:pt x="1256942" y="827007"/>
                  <a:pt x="1252531" y="827007"/>
                </a:cubicBezTo>
                <a:lnTo>
                  <a:pt x="1248611" y="827007"/>
                </a:lnTo>
                <a:cubicBezTo>
                  <a:pt x="1244078" y="827007"/>
                  <a:pt x="1241872" y="829589"/>
                  <a:pt x="1241872" y="834629"/>
                </a:cubicBezTo>
                <a:lnTo>
                  <a:pt x="1241872" y="960873"/>
                </a:lnTo>
                <a:cubicBezTo>
                  <a:pt x="1236359" y="961488"/>
                  <a:pt x="1228273" y="962225"/>
                  <a:pt x="1217737" y="963086"/>
                </a:cubicBezTo>
                <a:cubicBezTo>
                  <a:pt x="1207077" y="963824"/>
                  <a:pt x="1195071" y="964315"/>
                  <a:pt x="1181594" y="964315"/>
                </a:cubicBezTo>
                <a:cubicBezTo>
                  <a:pt x="1155497" y="964315"/>
                  <a:pt x="1135282" y="955342"/>
                  <a:pt x="1121070" y="937394"/>
                </a:cubicBezTo>
                <a:cubicBezTo>
                  <a:pt x="1106736" y="919447"/>
                  <a:pt x="1099629" y="892281"/>
                  <a:pt x="1099629" y="856018"/>
                </a:cubicBezTo>
                <a:lnTo>
                  <a:pt x="1099629" y="806725"/>
                </a:lnTo>
                <a:cubicBezTo>
                  <a:pt x="1099629" y="767388"/>
                  <a:pt x="1107471" y="739361"/>
                  <a:pt x="1123153" y="722889"/>
                </a:cubicBezTo>
                <a:cubicBezTo>
                  <a:pt x="1138835" y="706294"/>
                  <a:pt x="1158193" y="698058"/>
                  <a:pt x="1181349" y="698058"/>
                </a:cubicBezTo>
                <a:cubicBezTo>
                  <a:pt x="1195316" y="698058"/>
                  <a:pt x="1208180" y="699533"/>
                  <a:pt x="1220064" y="702729"/>
                </a:cubicBezTo>
                <a:cubicBezTo>
                  <a:pt x="1231948" y="705803"/>
                  <a:pt x="1243833" y="709613"/>
                  <a:pt x="1255839" y="713916"/>
                </a:cubicBezTo>
                <a:cubicBezTo>
                  <a:pt x="1258535" y="714653"/>
                  <a:pt x="1260373" y="714776"/>
                  <a:pt x="1261598" y="714161"/>
                </a:cubicBezTo>
                <a:cubicBezTo>
                  <a:pt x="1262823" y="713424"/>
                  <a:pt x="1263313" y="711826"/>
                  <a:pt x="1263313" y="709122"/>
                </a:cubicBezTo>
                <a:lnTo>
                  <a:pt x="1263313" y="705680"/>
                </a:lnTo>
                <a:cubicBezTo>
                  <a:pt x="1263313" y="703590"/>
                  <a:pt x="1262823" y="702115"/>
                  <a:pt x="1261598" y="701009"/>
                </a:cubicBezTo>
                <a:cubicBezTo>
                  <a:pt x="1260250" y="699902"/>
                  <a:pt x="1258535" y="698796"/>
                  <a:pt x="1255839" y="697567"/>
                </a:cubicBezTo>
                <a:cubicBezTo>
                  <a:pt x="1249591" y="694248"/>
                  <a:pt x="1239177" y="690806"/>
                  <a:pt x="1224843" y="687118"/>
                </a:cubicBezTo>
                <a:cubicBezTo>
                  <a:pt x="1210263" y="683553"/>
                  <a:pt x="1195928" y="681832"/>
                  <a:pt x="1181349" y="681832"/>
                </a:cubicBezTo>
                <a:close/>
                <a:moveTo>
                  <a:pt x="703420" y="589746"/>
                </a:moveTo>
                <a:cubicBezTo>
                  <a:pt x="587731" y="589009"/>
                  <a:pt x="456478" y="621679"/>
                  <a:pt x="351452" y="685792"/>
                </a:cubicBezTo>
                <a:lnTo>
                  <a:pt x="351452" y="701390"/>
                </a:lnTo>
                <a:cubicBezTo>
                  <a:pt x="582951" y="582008"/>
                  <a:pt x="911390" y="582745"/>
                  <a:pt x="941170" y="753711"/>
                </a:cubicBezTo>
                <a:cubicBezTo>
                  <a:pt x="951219" y="810209"/>
                  <a:pt x="919478" y="869162"/>
                  <a:pt x="862614" y="903184"/>
                </a:cubicBezTo>
                <a:lnTo>
                  <a:pt x="862614" y="947399"/>
                </a:lnTo>
                <a:cubicBezTo>
                  <a:pt x="930998" y="922344"/>
                  <a:pt x="1000975" y="841159"/>
                  <a:pt x="980631" y="741675"/>
                </a:cubicBezTo>
                <a:cubicBezTo>
                  <a:pt x="959920" y="640102"/>
                  <a:pt x="843006" y="590606"/>
                  <a:pt x="703420" y="589746"/>
                </a:cubicBezTo>
                <a:close/>
                <a:moveTo>
                  <a:pt x="2166722" y="110544"/>
                </a:moveTo>
                <a:cubicBezTo>
                  <a:pt x="2139456" y="110544"/>
                  <a:pt x="2117351" y="135061"/>
                  <a:pt x="2117351" y="165304"/>
                </a:cubicBezTo>
                <a:cubicBezTo>
                  <a:pt x="2117351" y="195547"/>
                  <a:pt x="2139456" y="220064"/>
                  <a:pt x="2166722" y="220064"/>
                </a:cubicBezTo>
                <a:cubicBezTo>
                  <a:pt x="2193989" y="220064"/>
                  <a:pt x="2216093" y="195547"/>
                  <a:pt x="2216093" y="165304"/>
                </a:cubicBezTo>
                <a:cubicBezTo>
                  <a:pt x="2216093" y="135061"/>
                  <a:pt x="2193989" y="110544"/>
                  <a:pt x="2166722" y="110544"/>
                </a:cubicBezTo>
                <a:close/>
                <a:moveTo>
                  <a:pt x="142058" y="110544"/>
                </a:moveTo>
                <a:cubicBezTo>
                  <a:pt x="114534" y="110544"/>
                  <a:pt x="92221" y="135061"/>
                  <a:pt x="92221" y="165304"/>
                </a:cubicBezTo>
                <a:cubicBezTo>
                  <a:pt x="92221" y="195547"/>
                  <a:pt x="114534" y="220064"/>
                  <a:pt x="142058" y="220064"/>
                </a:cubicBezTo>
                <a:cubicBezTo>
                  <a:pt x="169582" y="220064"/>
                  <a:pt x="191895" y="195547"/>
                  <a:pt x="191895" y="165304"/>
                </a:cubicBezTo>
                <a:cubicBezTo>
                  <a:pt x="191895" y="135061"/>
                  <a:pt x="169582" y="110544"/>
                  <a:pt x="142058" y="110544"/>
                </a:cubicBezTo>
                <a:close/>
                <a:moveTo>
                  <a:pt x="363294" y="17400"/>
                </a:moveTo>
                <a:cubicBezTo>
                  <a:pt x="355755" y="23663"/>
                  <a:pt x="342772" y="36187"/>
                  <a:pt x="339002" y="52655"/>
                </a:cubicBezTo>
                <a:cubicBezTo>
                  <a:pt x="337955" y="57062"/>
                  <a:pt x="337117" y="60773"/>
                  <a:pt x="336280" y="64484"/>
                </a:cubicBezTo>
                <a:lnTo>
                  <a:pt x="363294" y="64484"/>
                </a:lnTo>
                <a:close/>
                <a:moveTo>
                  <a:pt x="731246" y="16377"/>
                </a:moveTo>
                <a:lnTo>
                  <a:pt x="731246" y="64484"/>
                </a:lnTo>
                <a:lnTo>
                  <a:pt x="759191" y="64484"/>
                </a:lnTo>
                <a:cubicBezTo>
                  <a:pt x="758561" y="60747"/>
                  <a:pt x="757721" y="57011"/>
                  <a:pt x="756670" y="52574"/>
                </a:cubicBezTo>
                <a:cubicBezTo>
                  <a:pt x="752678" y="35293"/>
                  <a:pt x="738600" y="22215"/>
                  <a:pt x="731246" y="16377"/>
                </a:cubicBezTo>
                <a:close/>
                <a:moveTo>
                  <a:pt x="363198" y="0"/>
                </a:moveTo>
                <a:lnTo>
                  <a:pt x="731473" y="0"/>
                </a:lnTo>
                <a:lnTo>
                  <a:pt x="731473" y="8355"/>
                </a:lnTo>
                <a:cubicBezTo>
                  <a:pt x="740358" y="14158"/>
                  <a:pt x="759395" y="28780"/>
                  <a:pt x="764261" y="49900"/>
                </a:cubicBezTo>
                <a:cubicBezTo>
                  <a:pt x="765530" y="55006"/>
                  <a:pt x="766376" y="59415"/>
                  <a:pt x="767222" y="63825"/>
                </a:cubicBezTo>
                <a:lnTo>
                  <a:pt x="814817" y="63825"/>
                </a:lnTo>
                <a:lnTo>
                  <a:pt x="814817" y="23209"/>
                </a:lnTo>
                <a:lnTo>
                  <a:pt x="938350" y="23209"/>
                </a:lnTo>
                <a:lnTo>
                  <a:pt x="938350" y="63825"/>
                </a:lnTo>
                <a:lnTo>
                  <a:pt x="1042212" y="63825"/>
                </a:lnTo>
                <a:lnTo>
                  <a:pt x="1042212" y="61969"/>
                </a:lnTo>
                <a:lnTo>
                  <a:pt x="1033963" y="51292"/>
                </a:lnTo>
                <a:lnTo>
                  <a:pt x="1037135" y="51292"/>
                </a:lnTo>
                <a:lnTo>
                  <a:pt x="1042424" y="55006"/>
                </a:lnTo>
                <a:lnTo>
                  <a:pt x="1206995" y="55006"/>
                </a:lnTo>
                <a:lnTo>
                  <a:pt x="1212494" y="51292"/>
                </a:lnTo>
                <a:lnTo>
                  <a:pt x="1215667" y="51292"/>
                </a:lnTo>
                <a:lnTo>
                  <a:pt x="1206995" y="62201"/>
                </a:lnTo>
                <a:lnTo>
                  <a:pt x="1206995" y="63825"/>
                </a:lnTo>
                <a:lnTo>
                  <a:pt x="1336028" y="63825"/>
                </a:lnTo>
                <a:lnTo>
                  <a:pt x="1336028" y="61969"/>
                </a:lnTo>
                <a:lnTo>
                  <a:pt x="1327779" y="51292"/>
                </a:lnTo>
                <a:lnTo>
                  <a:pt x="1330951" y="51292"/>
                </a:lnTo>
                <a:lnTo>
                  <a:pt x="1336240" y="55006"/>
                </a:lnTo>
                <a:lnTo>
                  <a:pt x="1500811" y="55006"/>
                </a:lnTo>
                <a:lnTo>
                  <a:pt x="1506311" y="51292"/>
                </a:lnTo>
                <a:lnTo>
                  <a:pt x="1509483" y="51292"/>
                </a:lnTo>
                <a:lnTo>
                  <a:pt x="1500811" y="62201"/>
                </a:lnTo>
                <a:lnTo>
                  <a:pt x="1500811" y="63825"/>
                </a:lnTo>
                <a:lnTo>
                  <a:pt x="2254707" y="63825"/>
                </a:lnTo>
                <a:lnTo>
                  <a:pt x="2254707" y="596706"/>
                </a:lnTo>
                <a:lnTo>
                  <a:pt x="2302724" y="649158"/>
                </a:lnTo>
                <a:lnTo>
                  <a:pt x="2302724" y="1413666"/>
                </a:lnTo>
                <a:lnTo>
                  <a:pt x="2254707" y="1466119"/>
                </a:lnTo>
                <a:lnTo>
                  <a:pt x="2254707" y="1714456"/>
                </a:lnTo>
                <a:lnTo>
                  <a:pt x="46114" y="1714456"/>
                </a:lnTo>
                <a:lnTo>
                  <a:pt x="46114" y="1082240"/>
                </a:lnTo>
                <a:lnTo>
                  <a:pt x="0" y="1082240"/>
                </a:lnTo>
                <a:lnTo>
                  <a:pt x="0" y="873359"/>
                </a:lnTo>
                <a:lnTo>
                  <a:pt x="46114" y="873359"/>
                </a:lnTo>
                <a:lnTo>
                  <a:pt x="46114" y="63825"/>
                </a:lnTo>
                <a:lnTo>
                  <a:pt x="328507" y="63825"/>
                </a:lnTo>
                <a:cubicBezTo>
                  <a:pt x="329354" y="59415"/>
                  <a:pt x="330200" y="55006"/>
                  <a:pt x="331469" y="49900"/>
                </a:cubicBezTo>
                <a:cubicBezTo>
                  <a:pt x="336334" y="29940"/>
                  <a:pt x="353891" y="15318"/>
                  <a:pt x="363198" y="9052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161" name="Group 3160"/>
          <p:cNvGrpSpPr>
            <a:grpSpLocks noChangeAspect="1"/>
          </p:cNvGrpSpPr>
          <p:nvPr/>
        </p:nvGrpSpPr>
        <p:grpSpPr>
          <a:xfrm>
            <a:off x="9627557" y="1256532"/>
            <a:ext cx="1142598" cy="850703"/>
            <a:chOff x="6408673" y="5061041"/>
            <a:chExt cx="2302724" cy="1714456"/>
          </a:xfrm>
        </p:grpSpPr>
        <p:sp>
          <p:nvSpPr>
            <p:cNvPr id="3156" name="Galileo Board Outline"/>
            <p:cNvSpPr>
              <a:spLocks/>
            </p:cNvSpPr>
            <p:nvPr/>
          </p:nvSpPr>
          <p:spPr bwMode="auto">
            <a:xfrm>
              <a:off x="6408673" y="5061041"/>
              <a:ext cx="2302724" cy="1714456"/>
            </a:xfrm>
            <a:custGeom>
              <a:avLst/>
              <a:gdLst>
                <a:gd name="connsiteX0" fmla="*/ 3692526 w 3924300"/>
                <a:gd name="connsiteY0" fmla="*/ 2427287 h 2659062"/>
                <a:gd name="connsiteX1" fmla="*/ 3608388 w 3924300"/>
                <a:gd name="connsiteY1" fmla="*/ 2512218 h 2659062"/>
                <a:gd name="connsiteX2" fmla="*/ 3692526 w 3924300"/>
                <a:gd name="connsiteY2" fmla="*/ 2597149 h 2659062"/>
                <a:gd name="connsiteX3" fmla="*/ 3776664 w 3924300"/>
                <a:gd name="connsiteY3" fmla="*/ 2512218 h 2659062"/>
                <a:gd name="connsiteX4" fmla="*/ 3692526 w 3924300"/>
                <a:gd name="connsiteY4" fmla="*/ 2427287 h 2659062"/>
                <a:gd name="connsiteX5" fmla="*/ 242095 w 3924300"/>
                <a:gd name="connsiteY5" fmla="*/ 2427287 h 2659062"/>
                <a:gd name="connsiteX6" fmla="*/ 157163 w 3924300"/>
                <a:gd name="connsiteY6" fmla="*/ 2512218 h 2659062"/>
                <a:gd name="connsiteX7" fmla="*/ 242095 w 3924300"/>
                <a:gd name="connsiteY7" fmla="*/ 2597149 h 2659062"/>
                <a:gd name="connsiteX8" fmla="*/ 327027 w 3924300"/>
                <a:gd name="connsiteY8" fmla="*/ 2512218 h 2659062"/>
                <a:gd name="connsiteX9" fmla="*/ 242095 w 3924300"/>
                <a:gd name="connsiteY9" fmla="*/ 2427287 h 2659062"/>
                <a:gd name="connsiteX10" fmla="*/ 3692526 w 3924300"/>
                <a:gd name="connsiteY10" fmla="*/ 171450 h 2659062"/>
                <a:gd name="connsiteX11" fmla="*/ 3608388 w 3924300"/>
                <a:gd name="connsiteY11" fmla="*/ 256381 h 2659062"/>
                <a:gd name="connsiteX12" fmla="*/ 3692526 w 3924300"/>
                <a:gd name="connsiteY12" fmla="*/ 341312 h 2659062"/>
                <a:gd name="connsiteX13" fmla="*/ 3776664 w 3924300"/>
                <a:gd name="connsiteY13" fmla="*/ 256381 h 2659062"/>
                <a:gd name="connsiteX14" fmla="*/ 3692526 w 3924300"/>
                <a:gd name="connsiteY14" fmla="*/ 171450 h 2659062"/>
                <a:gd name="connsiteX15" fmla="*/ 242095 w 3924300"/>
                <a:gd name="connsiteY15" fmla="*/ 171450 h 2659062"/>
                <a:gd name="connsiteX16" fmla="*/ 157163 w 3924300"/>
                <a:gd name="connsiteY16" fmla="*/ 256381 h 2659062"/>
                <a:gd name="connsiteX17" fmla="*/ 242095 w 3924300"/>
                <a:gd name="connsiteY17" fmla="*/ 341312 h 2659062"/>
                <a:gd name="connsiteX18" fmla="*/ 327027 w 3924300"/>
                <a:gd name="connsiteY18" fmla="*/ 256381 h 2659062"/>
                <a:gd name="connsiteX19" fmla="*/ 242095 w 3924300"/>
                <a:gd name="connsiteY19" fmla="*/ 171450 h 2659062"/>
                <a:gd name="connsiteX20" fmla="*/ 619126 w 3924300"/>
                <a:gd name="connsiteY20" fmla="*/ 26987 h 2659062"/>
                <a:gd name="connsiteX21" fmla="*/ 577727 w 3924300"/>
                <a:gd name="connsiteY21" fmla="*/ 81666 h 2659062"/>
                <a:gd name="connsiteX22" fmla="*/ 573088 w 3924300"/>
                <a:gd name="connsiteY22" fmla="*/ 100012 h 2659062"/>
                <a:gd name="connsiteX23" fmla="*/ 619126 w 3924300"/>
                <a:gd name="connsiteY23" fmla="*/ 100012 h 2659062"/>
                <a:gd name="connsiteX24" fmla="*/ 1246188 w 3924300"/>
                <a:gd name="connsiteY24" fmla="*/ 25400 h 2659062"/>
                <a:gd name="connsiteX25" fmla="*/ 1246188 w 3924300"/>
                <a:gd name="connsiteY25" fmla="*/ 100012 h 2659062"/>
                <a:gd name="connsiteX26" fmla="*/ 1293813 w 3924300"/>
                <a:gd name="connsiteY26" fmla="*/ 100012 h 2659062"/>
                <a:gd name="connsiteX27" fmla="*/ 1289516 w 3924300"/>
                <a:gd name="connsiteY27" fmla="*/ 81540 h 2659062"/>
                <a:gd name="connsiteX28" fmla="*/ 1246188 w 3924300"/>
                <a:gd name="connsiteY28" fmla="*/ 25400 h 2659062"/>
                <a:gd name="connsiteX29" fmla="*/ 618962 w 3924300"/>
                <a:gd name="connsiteY29" fmla="*/ 0 h 2659062"/>
                <a:gd name="connsiteX30" fmla="*/ 1246576 w 3924300"/>
                <a:gd name="connsiteY30" fmla="*/ 0 h 2659062"/>
                <a:gd name="connsiteX31" fmla="*/ 1246576 w 3924300"/>
                <a:gd name="connsiteY31" fmla="*/ 12959 h 2659062"/>
                <a:gd name="connsiteX32" fmla="*/ 1302453 w 3924300"/>
                <a:gd name="connsiteY32" fmla="*/ 77393 h 2659062"/>
                <a:gd name="connsiteX33" fmla="*/ 1307499 w 3924300"/>
                <a:gd name="connsiteY33" fmla="*/ 98990 h 2659062"/>
                <a:gd name="connsiteX34" fmla="*/ 1388610 w 3924300"/>
                <a:gd name="connsiteY34" fmla="*/ 98990 h 2659062"/>
                <a:gd name="connsiteX35" fmla="*/ 1388610 w 3924300"/>
                <a:gd name="connsiteY35" fmla="*/ 35997 h 2659062"/>
                <a:gd name="connsiteX36" fmla="*/ 1599136 w 3924300"/>
                <a:gd name="connsiteY36" fmla="*/ 35997 h 2659062"/>
                <a:gd name="connsiteX37" fmla="*/ 1599136 w 3924300"/>
                <a:gd name="connsiteY37" fmla="*/ 98990 h 2659062"/>
                <a:gd name="connsiteX38" fmla="*/ 1776137 w 3924300"/>
                <a:gd name="connsiteY38" fmla="*/ 98990 h 2659062"/>
                <a:gd name="connsiteX39" fmla="*/ 1776137 w 3924300"/>
                <a:gd name="connsiteY39" fmla="*/ 96111 h 2659062"/>
                <a:gd name="connsiteX40" fmla="*/ 1762078 w 3924300"/>
                <a:gd name="connsiteY40" fmla="*/ 79552 h 2659062"/>
                <a:gd name="connsiteX41" fmla="*/ 1767485 w 3924300"/>
                <a:gd name="connsiteY41" fmla="*/ 79552 h 2659062"/>
                <a:gd name="connsiteX42" fmla="*/ 1776498 w 3924300"/>
                <a:gd name="connsiteY42" fmla="*/ 85312 h 2659062"/>
                <a:gd name="connsiteX43" fmla="*/ 2056959 w 3924300"/>
                <a:gd name="connsiteY43" fmla="*/ 85312 h 2659062"/>
                <a:gd name="connsiteX44" fmla="*/ 2066332 w 3924300"/>
                <a:gd name="connsiteY44" fmla="*/ 79552 h 2659062"/>
                <a:gd name="connsiteX45" fmla="*/ 2071739 w 3924300"/>
                <a:gd name="connsiteY45" fmla="*/ 79552 h 2659062"/>
                <a:gd name="connsiteX46" fmla="*/ 2056959 w 3924300"/>
                <a:gd name="connsiteY46" fmla="*/ 96471 h 2659062"/>
                <a:gd name="connsiteX47" fmla="*/ 2056959 w 3924300"/>
                <a:gd name="connsiteY47" fmla="*/ 98990 h 2659062"/>
                <a:gd name="connsiteX48" fmla="*/ 2276858 w 3924300"/>
                <a:gd name="connsiteY48" fmla="*/ 98990 h 2659062"/>
                <a:gd name="connsiteX49" fmla="*/ 2276858 w 3924300"/>
                <a:gd name="connsiteY49" fmla="*/ 96111 h 2659062"/>
                <a:gd name="connsiteX50" fmla="*/ 2262799 w 3924300"/>
                <a:gd name="connsiteY50" fmla="*/ 79552 h 2659062"/>
                <a:gd name="connsiteX51" fmla="*/ 2268206 w 3924300"/>
                <a:gd name="connsiteY51" fmla="*/ 79552 h 2659062"/>
                <a:gd name="connsiteX52" fmla="*/ 2277219 w 3924300"/>
                <a:gd name="connsiteY52" fmla="*/ 85312 h 2659062"/>
                <a:gd name="connsiteX53" fmla="*/ 2557680 w 3924300"/>
                <a:gd name="connsiteY53" fmla="*/ 85312 h 2659062"/>
                <a:gd name="connsiteX54" fmla="*/ 2567053 w 3924300"/>
                <a:gd name="connsiteY54" fmla="*/ 79552 h 2659062"/>
                <a:gd name="connsiteX55" fmla="*/ 2572460 w 3924300"/>
                <a:gd name="connsiteY55" fmla="*/ 79552 h 2659062"/>
                <a:gd name="connsiteX56" fmla="*/ 2557680 w 3924300"/>
                <a:gd name="connsiteY56" fmla="*/ 96471 h 2659062"/>
                <a:gd name="connsiteX57" fmla="*/ 2557680 w 3924300"/>
                <a:gd name="connsiteY57" fmla="*/ 98990 h 2659062"/>
                <a:gd name="connsiteX58" fmla="*/ 3842469 w 3924300"/>
                <a:gd name="connsiteY58" fmla="*/ 98990 h 2659062"/>
                <a:gd name="connsiteX59" fmla="*/ 3842469 w 3924300"/>
                <a:gd name="connsiteY59" fmla="*/ 925470 h 2659062"/>
                <a:gd name="connsiteX60" fmla="*/ 3924300 w 3924300"/>
                <a:gd name="connsiteY60" fmla="*/ 1006822 h 2659062"/>
                <a:gd name="connsiteX61" fmla="*/ 3924300 w 3924300"/>
                <a:gd name="connsiteY61" fmla="*/ 2192547 h 2659062"/>
                <a:gd name="connsiteX62" fmla="*/ 3842469 w 3924300"/>
                <a:gd name="connsiteY62" fmla="*/ 2273899 h 2659062"/>
                <a:gd name="connsiteX63" fmla="*/ 3842469 w 3924300"/>
                <a:gd name="connsiteY63" fmla="*/ 2659062 h 2659062"/>
                <a:gd name="connsiteX64" fmla="*/ 78587 w 3924300"/>
                <a:gd name="connsiteY64" fmla="*/ 2659062 h 2659062"/>
                <a:gd name="connsiteX65" fmla="*/ 78587 w 3924300"/>
                <a:gd name="connsiteY65" fmla="*/ 1678517 h 2659062"/>
                <a:gd name="connsiteX66" fmla="*/ 0 w 3924300"/>
                <a:gd name="connsiteY66" fmla="*/ 1678517 h 2659062"/>
                <a:gd name="connsiteX67" fmla="*/ 0 w 3924300"/>
                <a:gd name="connsiteY67" fmla="*/ 1354549 h 2659062"/>
                <a:gd name="connsiteX68" fmla="*/ 78587 w 3924300"/>
                <a:gd name="connsiteY68" fmla="*/ 1354549 h 2659062"/>
                <a:gd name="connsiteX69" fmla="*/ 78587 w 3924300"/>
                <a:gd name="connsiteY69" fmla="*/ 98990 h 2659062"/>
                <a:gd name="connsiteX70" fmla="*/ 559842 w 3924300"/>
                <a:gd name="connsiteY70" fmla="*/ 98990 h 2659062"/>
                <a:gd name="connsiteX71" fmla="*/ 564889 w 3924300"/>
                <a:gd name="connsiteY71" fmla="*/ 77393 h 2659062"/>
                <a:gd name="connsiteX72" fmla="*/ 618962 w 3924300"/>
                <a:gd name="connsiteY72" fmla="*/ 14039 h 265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24300" h="2659062">
                  <a:moveTo>
                    <a:pt x="3692526" y="2427287"/>
                  </a:moveTo>
                  <a:cubicBezTo>
                    <a:pt x="3646058" y="2427287"/>
                    <a:pt x="3608388" y="2465312"/>
                    <a:pt x="3608388" y="2512218"/>
                  </a:cubicBezTo>
                  <a:cubicBezTo>
                    <a:pt x="3608388" y="2559124"/>
                    <a:pt x="3646058" y="2597149"/>
                    <a:pt x="3692526" y="2597149"/>
                  </a:cubicBezTo>
                  <a:cubicBezTo>
                    <a:pt x="3738994" y="2597149"/>
                    <a:pt x="3776664" y="2559124"/>
                    <a:pt x="3776664" y="2512218"/>
                  </a:cubicBezTo>
                  <a:cubicBezTo>
                    <a:pt x="3776664" y="2465312"/>
                    <a:pt x="3738994" y="2427287"/>
                    <a:pt x="3692526" y="2427287"/>
                  </a:cubicBezTo>
                  <a:close/>
                  <a:moveTo>
                    <a:pt x="242095" y="2427287"/>
                  </a:moveTo>
                  <a:cubicBezTo>
                    <a:pt x="195188" y="2427287"/>
                    <a:pt x="157163" y="2465312"/>
                    <a:pt x="157163" y="2512218"/>
                  </a:cubicBezTo>
                  <a:cubicBezTo>
                    <a:pt x="157163" y="2559124"/>
                    <a:pt x="195188" y="2597149"/>
                    <a:pt x="242095" y="2597149"/>
                  </a:cubicBezTo>
                  <a:cubicBezTo>
                    <a:pt x="289002" y="2597149"/>
                    <a:pt x="327027" y="2559124"/>
                    <a:pt x="327027" y="2512218"/>
                  </a:cubicBezTo>
                  <a:cubicBezTo>
                    <a:pt x="327027" y="2465312"/>
                    <a:pt x="289002" y="2427287"/>
                    <a:pt x="242095" y="2427287"/>
                  </a:cubicBezTo>
                  <a:close/>
                  <a:moveTo>
                    <a:pt x="3692526" y="171450"/>
                  </a:moveTo>
                  <a:cubicBezTo>
                    <a:pt x="3646058" y="171450"/>
                    <a:pt x="3608388" y="209475"/>
                    <a:pt x="3608388" y="256381"/>
                  </a:cubicBezTo>
                  <a:cubicBezTo>
                    <a:pt x="3608388" y="303287"/>
                    <a:pt x="3646058" y="341312"/>
                    <a:pt x="3692526" y="341312"/>
                  </a:cubicBezTo>
                  <a:cubicBezTo>
                    <a:pt x="3738994" y="341312"/>
                    <a:pt x="3776664" y="303287"/>
                    <a:pt x="3776664" y="256381"/>
                  </a:cubicBezTo>
                  <a:cubicBezTo>
                    <a:pt x="3776664" y="209475"/>
                    <a:pt x="3738994" y="171450"/>
                    <a:pt x="3692526" y="171450"/>
                  </a:cubicBezTo>
                  <a:close/>
                  <a:moveTo>
                    <a:pt x="242095" y="171450"/>
                  </a:moveTo>
                  <a:cubicBezTo>
                    <a:pt x="195188" y="171450"/>
                    <a:pt x="157163" y="209475"/>
                    <a:pt x="157163" y="256381"/>
                  </a:cubicBezTo>
                  <a:cubicBezTo>
                    <a:pt x="157163" y="303287"/>
                    <a:pt x="195188" y="341312"/>
                    <a:pt x="242095" y="341312"/>
                  </a:cubicBezTo>
                  <a:cubicBezTo>
                    <a:pt x="289002" y="341312"/>
                    <a:pt x="327027" y="303287"/>
                    <a:pt x="327027" y="256381"/>
                  </a:cubicBezTo>
                  <a:cubicBezTo>
                    <a:pt x="327027" y="209475"/>
                    <a:pt x="289002" y="171450"/>
                    <a:pt x="242095" y="171450"/>
                  </a:cubicBezTo>
                  <a:close/>
                  <a:moveTo>
                    <a:pt x="619126" y="26987"/>
                  </a:moveTo>
                  <a:cubicBezTo>
                    <a:pt x="606278" y="36700"/>
                    <a:pt x="584151" y="56125"/>
                    <a:pt x="577727" y="81666"/>
                  </a:cubicBezTo>
                  <a:cubicBezTo>
                    <a:pt x="575943" y="88501"/>
                    <a:pt x="574515" y="94256"/>
                    <a:pt x="573088" y="100012"/>
                  </a:cubicBezTo>
                  <a:lnTo>
                    <a:pt x="619126" y="100012"/>
                  </a:lnTo>
                  <a:close/>
                  <a:moveTo>
                    <a:pt x="1246188" y="25400"/>
                  </a:moveTo>
                  <a:lnTo>
                    <a:pt x="1246188" y="100012"/>
                  </a:lnTo>
                  <a:lnTo>
                    <a:pt x="1293813" y="100012"/>
                  </a:lnTo>
                  <a:cubicBezTo>
                    <a:pt x="1292739" y="94217"/>
                    <a:pt x="1291307" y="88422"/>
                    <a:pt x="1289516" y="81540"/>
                  </a:cubicBezTo>
                  <a:cubicBezTo>
                    <a:pt x="1282713" y="54738"/>
                    <a:pt x="1258721" y="34455"/>
                    <a:pt x="1246188" y="25400"/>
                  </a:cubicBezTo>
                  <a:close/>
                  <a:moveTo>
                    <a:pt x="618962" y="0"/>
                  </a:moveTo>
                  <a:lnTo>
                    <a:pt x="1246576" y="0"/>
                  </a:lnTo>
                  <a:lnTo>
                    <a:pt x="1246576" y="12959"/>
                  </a:lnTo>
                  <a:cubicBezTo>
                    <a:pt x="1261717" y="21958"/>
                    <a:pt x="1294161" y="44636"/>
                    <a:pt x="1302453" y="77393"/>
                  </a:cubicBezTo>
                  <a:cubicBezTo>
                    <a:pt x="1304615" y="85312"/>
                    <a:pt x="1306057" y="92151"/>
                    <a:pt x="1307499" y="98990"/>
                  </a:cubicBezTo>
                  <a:lnTo>
                    <a:pt x="1388610" y="98990"/>
                  </a:lnTo>
                  <a:lnTo>
                    <a:pt x="1388610" y="35997"/>
                  </a:lnTo>
                  <a:lnTo>
                    <a:pt x="1599136" y="35997"/>
                  </a:lnTo>
                  <a:lnTo>
                    <a:pt x="1599136" y="98990"/>
                  </a:lnTo>
                  <a:lnTo>
                    <a:pt x="1776137" y="98990"/>
                  </a:lnTo>
                  <a:lnTo>
                    <a:pt x="1776137" y="96111"/>
                  </a:lnTo>
                  <a:lnTo>
                    <a:pt x="1762078" y="79552"/>
                  </a:lnTo>
                  <a:lnTo>
                    <a:pt x="1767485" y="79552"/>
                  </a:lnTo>
                  <a:lnTo>
                    <a:pt x="1776498" y="85312"/>
                  </a:lnTo>
                  <a:lnTo>
                    <a:pt x="2056959" y="85312"/>
                  </a:lnTo>
                  <a:lnTo>
                    <a:pt x="2066332" y="79552"/>
                  </a:lnTo>
                  <a:lnTo>
                    <a:pt x="2071739" y="79552"/>
                  </a:lnTo>
                  <a:lnTo>
                    <a:pt x="2056959" y="96471"/>
                  </a:lnTo>
                  <a:lnTo>
                    <a:pt x="2056959" y="98990"/>
                  </a:lnTo>
                  <a:lnTo>
                    <a:pt x="2276858" y="98990"/>
                  </a:lnTo>
                  <a:lnTo>
                    <a:pt x="2276858" y="96111"/>
                  </a:lnTo>
                  <a:lnTo>
                    <a:pt x="2262799" y="79552"/>
                  </a:lnTo>
                  <a:lnTo>
                    <a:pt x="2268206" y="79552"/>
                  </a:lnTo>
                  <a:lnTo>
                    <a:pt x="2277219" y="85312"/>
                  </a:lnTo>
                  <a:lnTo>
                    <a:pt x="2557680" y="85312"/>
                  </a:lnTo>
                  <a:lnTo>
                    <a:pt x="2567053" y="79552"/>
                  </a:lnTo>
                  <a:lnTo>
                    <a:pt x="2572460" y="79552"/>
                  </a:lnTo>
                  <a:lnTo>
                    <a:pt x="2557680" y="96471"/>
                  </a:lnTo>
                  <a:lnTo>
                    <a:pt x="2557680" y="98990"/>
                  </a:lnTo>
                  <a:lnTo>
                    <a:pt x="3842469" y="98990"/>
                  </a:lnTo>
                  <a:lnTo>
                    <a:pt x="3842469" y="925470"/>
                  </a:lnTo>
                  <a:lnTo>
                    <a:pt x="3924300" y="1006822"/>
                  </a:lnTo>
                  <a:lnTo>
                    <a:pt x="3924300" y="2192547"/>
                  </a:lnTo>
                  <a:lnTo>
                    <a:pt x="3842469" y="2273899"/>
                  </a:lnTo>
                  <a:lnTo>
                    <a:pt x="3842469" y="2659062"/>
                  </a:lnTo>
                  <a:lnTo>
                    <a:pt x="78587" y="2659062"/>
                  </a:lnTo>
                  <a:lnTo>
                    <a:pt x="78587" y="1678517"/>
                  </a:lnTo>
                  <a:lnTo>
                    <a:pt x="0" y="1678517"/>
                  </a:lnTo>
                  <a:lnTo>
                    <a:pt x="0" y="1354549"/>
                  </a:lnTo>
                  <a:lnTo>
                    <a:pt x="78587" y="1354549"/>
                  </a:lnTo>
                  <a:lnTo>
                    <a:pt x="78587" y="98990"/>
                  </a:lnTo>
                  <a:lnTo>
                    <a:pt x="559842" y="98990"/>
                  </a:lnTo>
                  <a:cubicBezTo>
                    <a:pt x="561284" y="92151"/>
                    <a:pt x="562726" y="85312"/>
                    <a:pt x="564889" y="77393"/>
                  </a:cubicBezTo>
                  <a:cubicBezTo>
                    <a:pt x="573180" y="46436"/>
                    <a:pt x="603101" y="23758"/>
                    <a:pt x="618962" y="14039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57" name="Galileo Logo"/>
            <p:cNvSpPr>
              <a:spLocks/>
            </p:cNvSpPr>
            <p:nvPr/>
          </p:nvSpPr>
          <p:spPr bwMode="auto">
            <a:xfrm>
              <a:off x="6545940" y="5628006"/>
              <a:ext cx="2028191" cy="580527"/>
            </a:xfrm>
            <a:custGeom>
              <a:avLst/>
              <a:gdLst>
                <a:gd name="connsiteX0" fmla="*/ 1881709 w 6167438"/>
                <a:gd name="connsiteY0" fmla="*/ 1090613 h 1765300"/>
                <a:gd name="connsiteX1" fmla="*/ 1512390 w 6167438"/>
                <a:gd name="connsiteY1" fmla="*/ 1148585 h 1765300"/>
                <a:gd name="connsiteX2" fmla="*/ 1408112 w 6167438"/>
                <a:gd name="connsiteY2" fmla="*/ 1358007 h 1765300"/>
                <a:gd name="connsiteX3" fmla="*/ 1408112 w 6167438"/>
                <a:gd name="connsiteY3" fmla="*/ 1389166 h 1765300"/>
                <a:gd name="connsiteX4" fmla="*/ 1438527 w 6167438"/>
                <a:gd name="connsiteY4" fmla="*/ 1550762 h 1765300"/>
                <a:gd name="connsiteX5" fmla="*/ 1547150 w 6167438"/>
                <a:gd name="connsiteY5" fmla="*/ 1642067 h 1765300"/>
                <a:gd name="connsiteX6" fmla="*/ 1776707 w 6167438"/>
                <a:gd name="connsiteY6" fmla="*/ 1673226 h 1765300"/>
                <a:gd name="connsiteX7" fmla="*/ 1933124 w 6167438"/>
                <a:gd name="connsiteY7" fmla="*/ 1663806 h 1765300"/>
                <a:gd name="connsiteX8" fmla="*/ 2060575 w 6167438"/>
                <a:gd name="connsiteY8" fmla="*/ 1645690 h 1765300"/>
                <a:gd name="connsiteX9" fmla="*/ 2060575 w 6167438"/>
                <a:gd name="connsiteY9" fmla="*/ 1090613 h 1765300"/>
                <a:gd name="connsiteX10" fmla="*/ 5325269 w 6167438"/>
                <a:gd name="connsiteY10" fmla="*/ 574675 h 1765300"/>
                <a:gd name="connsiteX11" fmla="*/ 5106640 w 6167438"/>
                <a:gd name="connsiteY11" fmla="*/ 629711 h 1765300"/>
                <a:gd name="connsiteX12" fmla="*/ 4984295 w 6167438"/>
                <a:gd name="connsiteY12" fmla="*/ 791199 h 1765300"/>
                <a:gd name="connsiteX13" fmla="*/ 4946650 w 6167438"/>
                <a:gd name="connsiteY13" fmla="*/ 1041034 h 1765300"/>
                <a:gd name="connsiteX14" fmla="*/ 4946650 w 6167438"/>
                <a:gd name="connsiteY14" fmla="*/ 1206142 h 1765300"/>
                <a:gd name="connsiteX15" fmla="*/ 5037142 w 6167438"/>
                <a:gd name="connsiteY15" fmla="*/ 1552291 h 1765300"/>
                <a:gd name="connsiteX16" fmla="*/ 5325993 w 6167438"/>
                <a:gd name="connsiteY16" fmla="*/ 1673225 h 1765300"/>
                <a:gd name="connsiteX17" fmla="*/ 5614844 w 6167438"/>
                <a:gd name="connsiteY17" fmla="*/ 1552291 h 1765300"/>
                <a:gd name="connsiteX18" fmla="*/ 5703888 w 6167438"/>
                <a:gd name="connsiteY18" fmla="*/ 1206142 h 1765300"/>
                <a:gd name="connsiteX19" fmla="*/ 5703888 w 6167438"/>
                <a:gd name="connsiteY19" fmla="*/ 1041034 h 1765300"/>
                <a:gd name="connsiteX20" fmla="*/ 5666243 w 6167438"/>
                <a:gd name="connsiteY20" fmla="*/ 791199 h 1765300"/>
                <a:gd name="connsiteX21" fmla="*/ 5543898 w 6167438"/>
                <a:gd name="connsiteY21" fmla="*/ 629711 h 1765300"/>
                <a:gd name="connsiteX22" fmla="*/ 5325269 w 6167438"/>
                <a:gd name="connsiteY22" fmla="*/ 574675 h 1765300"/>
                <a:gd name="connsiteX23" fmla="*/ 4168850 w 6167438"/>
                <a:gd name="connsiteY23" fmla="*/ 574675 h 1765300"/>
                <a:gd name="connsiteX24" fmla="*/ 3960104 w 6167438"/>
                <a:gd name="connsiteY24" fmla="*/ 631887 h 1765300"/>
                <a:gd name="connsiteX25" fmla="*/ 3838757 w 6167438"/>
                <a:gd name="connsiteY25" fmla="*/ 795558 h 1765300"/>
                <a:gd name="connsiteX26" fmla="*/ 3800475 w 6167438"/>
                <a:gd name="connsiteY26" fmla="*/ 1041065 h 1765300"/>
                <a:gd name="connsiteX27" fmla="*/ 3800475 w 6167438"/>
                <a:gd name="connsiteY27" fmla="*/ 1054100 h 1765300"/>
                <a:gd name="connsiteX28" fmla="*/ 4530725 w 6167438"/>
                <a:gd name="connsiteY28" fmla="*/ 1054100 h 1765300"/>
                <a:gd name="connsiteX29" fmla="*/ 4530725 w 6167438"/>
                <a:gd name="connsiteY29" fmla="*/ 1039616 h 1765300"/>
                <a:gd name="connsiteX30" fmla="*/ 4446215 w 6167438"/>
                <a:gd name="connsiteY30" fmla="*/ 690548 h 1765300"/>
                <a:gd name="connsiteX31" fmla="*/ 4168850 w 6167438"/>
                <a:gd name="connsiteY31" fmla="*/ 574675 h 1765300"/>
                <a:gd name="connsiteX32" fmla="*/ 2939439 w 6167438"/>
                <a:gd name="connsiteY32" fmla="*/ 493713 h 1765300"/>
                <a:gd name="connsiteX33" fmla="*/ 2954093 w 6167438"/>
                <a:gd name="connsiteY33" fmla="*/ 493713 h 1765300"/>
                <a:gd name="connsiteX34" fmla="*/ 2986331 w 6167438"/>
                <a:gd name="connsiteY34" fmla="*/ 506757 h 1765300"/>
                <a:gd name="connsiteX35" fmla="*/ 2998787 w 6167438"/>
                <a:gd name="connsiteY35" fmla="*/ 538643 h 1765300"/>
                <a:gd name="connsiteX36" fmla="*/ 2998787 w 6167438"/>
                <a:gd name="connsiteY36" fmla="*/ 1706808 h 1765300"/>
                <a:gd name="connsiteX37" fmla="*/ 2986331 w 6167438"/>
                <a:gd name="connsiteY37" fmla="*/ 1737244 h 1765300"/>
                <a:gd name="connsiteX38" fmla="*/ 2954093 w 6167438"/>
                <a:gd name="connsiteY38" fmla="*/ 1751013 h 1765300"/>
                <a:gd name="connsiteX39" fmla="*/ 2939439 w 6167438"/>
                <a:gd name="connsiteY39" fmla="*/ 1751013 h 1765300"/>
                <a:gd name="connsiteX40" fmla="*/ 2907933 w 6167438"/>
                <a:gd name="connsiteY40" fmla="*/ 1737244 h 1765300"/>
                <a:gd name="connsiteX41" fmla="*/ 2894012 w 6167438"/>
                <a:gd name="connsiteY41" fmla="*/ 1706084 h 1765300"/>
                <a:gd name="connsiteX42" fmla="*/ 2894012 w 6167438"/>
                <a:gd name="connsiteY42" fmla="*/ 537918 h 1765300"/>
                <a:gd name="connsiteX43" fmla="*/ 2907933 w 6167438"/>
                <a:gd name="connsiteY43" fmla="*/ 507482 h 1765300"/>
                <a:gd name="connsiteX44" fmla="*/ 2939439 w 6167438"/>
                <a:gd name="connsiteY44" fmla="*/ 493713 h 1765300"/>
                <a:gd name="connsiteX45" fmla="*/ 5326062 w 6167438"/>
                <a:gd name="connsiteY45" fmla="*/ 482600 h 1765300"/>
                <a:gd name="connsiteX46" fmla="*/ 5591524 w 6167438"/>
                <a:gd name="connsiteY46" fmla="*/ 547859 h 1765300"/>
                <a:gd name="connsiteX47" fmla="*/ 5753549 w 6167438"/>
                <a:gd name="connsiteY47" fmla="*/ 739285 h 1765300"/>
                <a:gd name="connsiteX48" fmla="*/ 5807075 w 6167438"/>
                <a:gd name="connsiteY48" fmla="*/ 1040926 h 1765300"/>
                <a:gd name="connsiteX49" fmla="*/ 5807075 w 6167438"/>
                <a:gd name="connsiteY49" fmla="*/ 1206249 h 1765300"/>
                <a:gd name="connsiteX50" fmla="*/ 5753549 w 6167438"/>
                <a:gd name="connsiteY50" fmla="*/ 1507890 h 1765300"/>
                <a:gd name="connsiteX51" fmla="*/ 5591524 w 6167438"/>
                <a:gd name="connsiteY51" fmla="*/ 1700041 h 1765300"/>
                <a:gd name="connsiteX52" fmla="*/ 5326062 w 6167438"/>
                <a:gd name="connsiteY52" fmla="*/ 1765300 h 1765300"/>
                <a:gd name="connsiteX53" fmla="*/ 5060601 w 6167438"/>
                <a:gd name="connsiteY53" fmla="*/ 1700041 h 1765300"/>
                <a:gd name="connsiteX54" fmla="*/ 4899300 w 6167438"/>
                <a:gd name="connsiteY54" fmla="*/ 1507890 h 1765300"/>
                <a:gd name="connsiteX55" fmla="*/ 4845050 w 6167438"/>
                <a:gd name="connsiteY55" fmla="*/ 1206249 h 1765300"/>
                <a:gd name="connsiteX56" fmla="*/ 4845050 w 6167438"/>
                <a:gd name="connsiteY56" fmla="*/ 1040926 h 1765300"/>
                <a:gd name="connsiteX57" fmla="*/ 4899300 w 6167438"/>
                <a:gd name="connsiteY57" fmla="*/ 739285 h 1765300"/>
                <a:gd name="connsiteX58" fmla="*/ 5060601 w 6167438"/>
                <a:gd name="connsiteY58" fmla="*/ 547859 h 1765300"/>
                <a:gd name="connsiteX59" fmla="*/ 5326062 w 6167438"/>
                <a:gd name="connsiteY59" fmla="*/ 482600 h 1765300"/>
                <a:gd name="connsiteX60" fmla="*/ 4169142 w 6167438"/>
                <a:gd name="connsiteY60" fmla="*/ 482600 h 1765300"/>
                <a:gd name="connsiteX61" fmla="*/ 4428553 w 6167438"/>
                <a:gd name="connsiteY61" fmla="*/ 552170 h 1765300"/>
                <a:gd name="connsiteX62" fmla="*/ 4582466 w 6167438"/>
                <a:gd name="connsiteY62" fmla="*/ 745662 h 1765300"/>
                <a:gd name="connsiteX63" fmla="*/ 4632325 w 6167438"/>
                <a:gd name="connsiteY63" fmla="*/ 1039886 h 1765300"/>
                <a:gd name="connsiteX64" fmla="*/ 4632325 w 6167438"/>
                <a:gd name="connsiteY64" fmla="*/ 1103659 h 1765300"/>
                <a:gd name="connsiteX65" fmla="*/ 4620041 w 6167438"/>
                <a:gd name="connsiteY65" fmla="*/ 1135545 h 1765300"/>
                <a:gd name="connsiteX66" fmla="*/ 4588247 w 6167438"/>
                <a:gd name="connsiteY66" fmla="*/ 1147865 h 1765300"/>
                <a:gd name="connsiteX67" fmla="*/ 3799896 w 6167438"/>
                <a:gd name="connsiteY67" fmla="*/ 1147865 h 1765300"/>
                <a:gd name="connsiteX68" fmla="*/ 3799896 w 6167438"/>
                <a:gd name="connsiteY68" fmla="*/ 1197144 h 1765300"/>
                <a:gd name="connsiteX69" fmla="*/ 3908285 w 6167438"/>
                <a:gd name="connsiteY69" fmla="*/ 1570359 h 1765300"/>
                <a:gd name="connsiteX70" fmla="*/ 4206716 w 6167438"/>
                <a:gd name="connsiteY70" fmla="*/ 1673989 h 1765300"/>
                <a:gd name="connsiteX71" fmla="*/ 4570182 w 6167438"/>
                <a:gd name="connsiteY71" fmla="*/ 1592824 h 1765300"/>
                <a:gd name="connsiteX72" fmla="*/ 4599086 w 6167438"/>
                <a:gd name="connsiteY72" fmla="*/ 1590650 h 1765300"/>
                <a:gd name="connsiteX73" fmla="*/ 4609925 w 6167438"/>
                <a:gd name="connsiteY73" fmla="*/ 1608767 h 1765300"/>
                <a:gd name="connsiteX74" fmla="*/ 4609925 w 6167438"/>
                <a:gd name="connsiteY74" fmla="*/ 1637030 h 1765300"/>
                <a:gd name="connsiteX75" fmla="*/ 4601976 w 6167438"/>
                <a:gd name="connsiteY75" fmla="*/ 1663844 h 1765300"/>
                <a:gd name="connsiteX76" fmla="*/ 4565846 w 6167438"/>
                <a:gd name="connsiteY76" fmla="*/ 1688483 h 1765300"/>
                <a:gd name="connsiteX77" fmla="*/ 4465406 w 6167438"/>
                <a:gd name="connsiteY77" fmla="*/ 1724718 h 1765300"/>
                <a:gd name="connsiteX78" fmla="*/ 4333893 w 6167438"/>
                <a:gd name="connsiteY78" fmla="*/ 1753705 h 1765300"/>
                <a:gd name="connsiteX79" fmla="*/ 4206716 w 6167438"/>
                <a:gd name="connsiteY79" fmla="*/ 1765300 h 1765300"/>
                <a:gd name="connsiteX80" fmla="*/ 3837470 w 6167438"/>
                <a:gd name="connsiteY80" fmla="*/ 1634856 h 1765300"/>
                <a:gd name="connsiteX81" fmla="*/ 3697287 w 6167438"/>
                <a:gd name="connsiteY81" fmla="*/ 1197144 h 1765300"/>
                <a:gd name="connsiteX82" fmla="*/ 3697287 w 6167438"/>
                <a:gd name="connsiteY82" fmla="*/ 1042060 h 1765300"/>
                <a:gd name="connsiteX83" fmla="*/ 3751482 w 6167438"/>
                <a:gd name="connsiteY83" fmla="*/ 752909 h 1765300"/>
                <a:gd name="connsiteX84" fmla="*/ 3913343 w 6167438"/>
                <a:gd name="connsiteY84" fmla="*/ 554344 h 1765300"/>
                <a:gd name="connsiteX85" fmla="*/ 4169142 w 6167438"/>
                <a:gd name="connsiteY85" fmla="*/ 482600 h 1765300"/>
                <a:gd name="connsiteX86" fmla="*/ 1737895 w 6167438"/>
                <a:gd name="connsiteY86" fmla="*/ 482600 h 1765300"/>
                <a:gd name="connsiteX87" fmla="*/ 1987042 w 6167438"/>
                <a:gd name="connsiteY87" fmla="*/ 527505 h 1765300"/>
                <a:gd name="connsiteX88" fmla="*/ 2121031 w 6167438"/>
                <a:gd name="connsiteY88" fmla="*/ 668016 h 1765300"/>
                <a:gd name="connsiteX89" fmla="*/ 2163762 w 6167438"/>
                <a:gd name="connsiteY89" fmla="*/ 913547 h 1765300"/>
                <a:gd name="connsiteX90" fmla="*/ 2163762 w 6167438"/>
                <a:gd name="connsiteY90" fmla="*/ 1666798 h 1765300"/>
                <a:gd name="connsiteX91" fmla="*/ 2155795 w 6167438"/>
                <a:gd name="connsiteY91" fmla="*/ 1700115 h 1765300"/>
                <a:gd name="connsiteX92" fmla="*/ 2128273 w 6167438"/>
                <a:gd name="connsiteY92" fmla="*/ 1716049 h 1765300"/>
                <a:gd name="connsiteX93" fmla="*/ 1774833 w 6167438"/>
                <a:gd name="connsiteY93" fmla="*/ 1765300 h 1765300"/>
                <a:gd name="connsiteX94" fmla="*/ 1496716 w 6167438"/>
                <a:gd name="connsiteY94" fmla="*/ 1724741 h 1765300"/>
                <a:gd name="connsiteX95" fmla="*/ 1347517 w 6167438"/>
                <a:gd name="connsiteY95" fmla="*/ 1603061 h 1765300"/>
                <a:gd name="connsiteX96" fmla="*/ 1303337 w 6167438"/>
                <a:gd name="connsiteY96" fmla="*/ 1390123 h 1765300"/>
                <a:gd name="connsiteX97" fmla="*/ 1303337 w 6167438"/>
                <a:gd name="connsiteY97" fmla="*/ 1358979 h 1765300"/>
                <a:gd name="connsiteX98" fmla="*/ 1434429 w 6167438"/>
                <a:gd name="connsiteY98" fmla="*/ 1084477 h 1765300"/>
                <a:gd name="connsiteX99" fmla="*/ 1881299 w 6167438"/>
                <a:gd name="connsiteY99" fmla="*/ 999736 h 1765300"/>
                <a:gd name="connsiteX100" fmla="*/ 2060193 w 6167438"/>
                <a:gd name="connsiteY100" fmla="*/ 999736 h 1765300"/>
                <a:gd name="connsiteX101" fmla="*/ 2060193 w 6167438"/>
                <a:gd name="connsiteY101" fmla="*/ 914995 h 1765300"/>
                <a:gd name="connsiteX102" fmla="*/ 2026152 w 6167438"/>
                <a:gd name="connsiteY102" fmla="*/ 702057 h 1765300"/>
                <a:gd name="connsiteX103" fmla="*/ 1921858 w 6167438"/>
                <a:gd name="connsiteY103" fmla="*/ 599933 h 1765300"/>
                <a:gd name="connsiteX104" fmla="*/ 1734274 w 6167438"/>
                <a:gd name="connsiteY104" fmla="*/ 572411 h 1765300"/>
                <a:gd name="connsiteX105" fmla="*/ 1574212 w 6167438"/>
                <a:gd name="connsiteY105" fmla="*/ 590518 h 1765300"/>
                <a:gd name="connsiteX106" fmla="*/ 1430083 w 6167438"/>
                <a:gd name="connsiteY106" fmla="*/ 632526 h 1765300"/>
                <a:gd name="connsiteX107" fmla="*/ 1380833 w 6167438"/>
                <a:gd name="connsiteY107" fmla="*/ 609349 h 1765300"/>
                <a:gd name="connsiteX108" fmla="*/ 1380833 w 6167438"/>
                <a:gd name="connsiteY108" fmla="*/ 594864 h 1765300"/>
                <a:gd name="connsiteX109" fmla="*/ 1424289 w 6167438"/>
                <a:gd name="connsiteY109" fmla="*/ 542715 h 1765300"/>
                <a:gd name="connsiteX110" fmla="*/ 1566969 w 6167438"/>
                <a:gd name="connsiteY110" fmla="*/ 502156 h 1765300"/>
                <a:gd name="connsiteX111" fmla="*/ 1737895 w 6167438"/>
                <a:gd name="connsiteY111" fmla="*/ 482600 h 1765300"/>
                <a:gd name="connsiteX112" fmla="*/ 5953125 w 6167438"/>
                <a:gd name="connsiteY112" fmla="*/ 231775 h 1765300"/>
                <a:gd name="connsiteX113" fmla="*/ 6002338 w 6167438"/>
                <a:gd name="connsiteY113" fmla="*/ 231775 h 1765300"/>
                <a:gd name="connsiteX114" fmla="*/ 6061075 w 6167438"/>
                <a:gd name="connsiteY114" fmla="*/ 381000 h 1765300"/>
                <a:gd name="connsiteX115" fmla="*/ 6118225 w 6167438"/>
                <a:gd name="connsiteY115" fmla="*/ 231775 h 1765300"/>
                <a:gd name="connsiteX116" fmla="*/ 6167438 w 6167438"/>
                <a:gd name="connsiteY116" fmla="*/ 231775 h 1765300"/>
                <a:gd name="connsiteX117" fmla="*/ 6167438 w 6167438"/>
                <a:gd name="connsiteY117" fmla="*/ 428625 h 1765300"/>
                <a:gd name="connsiteX118" fmla="*/ 6135688 w 6167438"/>
                <a:gd name="connsiteY118" fmla="*/ 428625 h 1765300"/>
                <a:gd name="connsiteX119" fmla="*/ 6135688 w 6167438"/>
                <a:gd name="connsiteY119" fmla="*/ 265113 h 1765300"/>
                <a:gd name="connsiteX120" fmla="*/ 6134100 w 6167438"/>
                <a:gd name="connsiteY120" fmla="*/ 265113 h 1765300"/>
                <a:gd name="connsiteX121" fmla="*/ 6070600 w 6167438"/>
                <a:gd name="connsiteY121" fmla="*/ 428625 h 1765300"/>
                <a:gd name="connsiteX122" fmla="*/ 6049963 w 6167438"/>
                <a:gd name="connsiteY122" fmla="*/ 428625 h 1765300"/>
                <a:gd name="connsiteX123" fmla="*/ 5984875 w 6167438"/>
                <a:gd name="connsiteY123" fmla="*/ 265113 h 1765300"/>
                <a:gd name="connsiteX124" fmla="*/ 5984875 w 6167438"/>
                <a:gd name="connsiteY124" fmla="*/ 428625 h 1765300"/>
                <a:gd name="connsiteX125" fmla="*/ 5953125 w 6167438"/>
                <a:gd name="connsiteY125" fmla="*/ 428625 h 1765300"/>
                <a:gd name="connsiteX126" fmla="*/ 5757862 w 6167438"/>
                <a:gd name="connsiteY126" fmla="*/ 231775 h 1765300"/>
                <a:gd name="connsiteX127" fmla="*/ 5913437 w 6167438"/>
                <a:gd name="connsiteY127" fmla="*/ 231775 h 1765300"/>
                <a:gd name="connsiteX128" fmla="*/ 5913437 w 6167438"/>
                <a:gd name="connsiteY128" fmla="*/ 257175 h 1765300"/>
                <a:gd name="connsiteX129" fmla="*/ 5851524 w 6167438"/>
                <a:gd name="connsiteY129" fmla="*/ 257175 h 1765300"/>
                <a:gd name="connsiteX130" fmla="*/ 5851524 w 6167438"/>
                <a:gd name="connsiteY130" fmla="*/ 428625 h 1765300"/>
                <a:gd name="connsiteX131" fmla="*/ 5818187 w 6167438"/>
                <a:gd name="connsiteY131" fmla="*/ 428625 h 1765300"/>
                <a:gd name="connsiteX132" fmla="*/ 5818187 w 6167438"/>
                <a:gd name="connsiteY132" fmla="*/ 257175 h 1765300"/>
                <a:gd name="connsiteX133" fmla="*/ 5757862 w 6167438"/>
                <a:gd name="connsiteY133" fmla="*/ 257175 h 1765300"/>
                <a:gd name="connsiteX134" fmla="*/ 3365443 w 6167438"/>
                <a:gd name="connsiteY134" fmla="*/ 11113 h 1765300"/>
                <a:gd name="connsiteX135" fmla="*/ 3389222 w 6167438"/>
                <a:gd name="connsiteY135" fmla="*/ 11113 h 1765300"/>
                <a:gd name="connsiteX136" fmla="*/ 3417324 w 6167438"/>
                <a:gd name="connsiteY136" fmla="*/ 23432 h 1765300"/>
                <a:gd name="connsiteX137" fmla="*/ 3427412 w 6167438"/>
                <a:gd name="connsiteY137" fmla="*/ 55317 h 1765300"/>
                <a:gd name="connsiteX138" fmla="*/ 3427412 w 6167438"/>
                <a:gd name="connsiteY138" fmla="*/ 1706084 h 1765300"/>
                <a:gd name="connsiteX139" fmla="*/ 3417324 w 6167438"/>
                <a:gd name="connsiteY139" fmla="*/ 1737245 h 1765300"/>
                <a:gd name="connsiteX140" fmla="*/ 3389222 w 6167438"/>
                <a:gd name="connsiteY140" fmla="*/ 1751013 h 1765300"/>
                <a:gd name="connsiteX141" fmla="*/ 3365443 w 6167438"/>
                <a:gd name="connsiteY141" fmla="*/ 1751013 h 1765300"/>
                <a:gd name="connsiteX142" fmla="*/ 3336621 w 6167438"/>
                <a:gd name="connsiteY142" fmla="*/ 1737245 h 1765300"/>
                <a:gd name="connsiteX143" fmla="*/ 3325812 w 6167438"/>
                <a:gd name="connsiteY143" fmla="*/ 1706084 h 1765300"/>
                <a:gd name="connsiteX144" fmla="*/ 3325812 w 6167438"/>
                <a:gd name="connsiteY144" fmla="*/ 56042 h 1765300"/>
                <a:gd name="connsiteX145" fmla="*/ 3336621 w 6167438"/>
                <a:gd name="connsiteY145" fmla="*/ 24881 h 1765300"/>
                <a:gd name="connsiteX146" fmla="*/ 3365443 w 6167438"/>
                <a:gd name="connsiteY146" fmla="*/ 11113 h 1765300"/>
                <a:gd name="connsiteX147" fmla="*/ 2505354 w 6167438"/>
                <a:gd name="connsiteY147" fmla="*/ 11113 h 1765300"/>
                <a:gd name="connsiteX148" fmla="*/ 2530061 w 6167438"/>
                <a:gd name="connsiteY148" fmla="*/ 11113 h 1765300"/>
                <a:gd name="connsiteX149" fmla="*/ 2557675 w 6167438"/>
                <a:gd name="connsiteY149" fmla="*/ 23432 h 1765300"/>
                <a:gd name="connsiteX150" fmla="*/ 2568575 w 6167438"/>
                <a:gd name="connsiteY150" fmla="*/ 55317 h 1765300"/>
                <a:gd name="connsiteX151" fmla="*/ 2568575 w 6167438"/>
                <a:gd name="connsiteY151" fmla="*/ 1706084 h 1765300"/>
                <a:gd name="connsiteX152" fmla="*/ 2557675 w 6167438"/>
                <a:gd name="connsiteY152" fmla="*/ 1737245 h 1765300"/>
                <a:gd name="connsiteX153" fmla="*/ 2530061 w 6167438"/>
                <a:gd name="connsiteY153" fmla="*/ 1751013 h 1765300"/>
                <a:gd name="connsiteX154" fmla="*/ 2505354 w 6167438"/>
                <a:gd name="connsiteY154" fmla="*/ 1751013 h 1765300"/>
                <a:gd name="connsiteX155" fmla="*/ 2477014 w 6167438"/>
                <a:gd name="connsiteY155" fmla="*/ 1737245 h 1765300"/>
                <a:gd name="connsiteX156" fmla="*/ 2465387 w 6167438"/>
                <a:gd name="connsiteY156" fmla="*/ 1706084 h 1765300"/>
                <a:gd name="connsiteX157" fmla="*/ 2465387 w 6167438"/>
                <a:gd name="connsiteY157" fmla="*/ 56042 h 1765300"/>
                <a:gd name="connsiteX158" fmla="*/ 2477014 w 6167438"/>
                <a:gd name="connsiteY158" fmla="*/ 24881 h 1765300"/>
                <a:gd name="connsiteX159" fmla="*/ 2505354 w 6167438"/>
                <a:gd name="connsiteY159" fmla="*/ 11113 h 1765300"/>
                <a:gd name="connsiteX160" fmla="*/ 2940654 w 6167438"/>
                <a:gd name="connsiteY160" fmla="*/ 0 h 1765300"/>
                <a:gd name="connsiteX161" fmla="*/ 2955187 w 6167438"/>
                <a:gd name="connsiteY161" fmla="*/ 0 h 1765300"/>
                <a:gd name="connsiteX162" fmla="*/ 2986435 w 6167438"/>
                <a:gd name="connsiteY162" fmla="*/ 13060 h 1765300"/>
                <a:gd name="connsiteX163" fmla="*/ 2998788 w 6167438"/>
                <a:gd name="connsiteY163" fmla="*/ 44986 h 1765300"/>
                <a:gd name="connsiteX164" fmla="*/ 2998788 w 6167438"/>
                <a:gd name="connsiteY164" fmla="*/ 219128 h 1765300"/>
                <a:gd name="connsiteX165" fmla="*/ 2986435 w 6167438"/>
                <a:gd name="connsiteY165" fmla="*/ 250329 h 1765300"/>
                <a:gd name="connsiteX166" fmla="*/ 2954461 w 6167438"/>
                <a:gd name="connsiteY166" fmla="*/ 261938 h 1765300"/>
                <a:gd name="connsiteX167" fmla="*/ 2940654 w 6167438"/>
                <a:gd name="connsiteY167" fmla="*/ 261938 h 1765300"/>
                <a:gd name="connsiteX168" fmla="*/ 2909407 w 6167438"/>
                <a:gd name="connsiteY168" fmla="*/ 249603 h 1765300"/>
                <a:gd name="connsiteX169" fmla="*/ 2895600 w 6167438"/>
                <a:gd name="connsiteY169" fmla="*/ 219128 h 1765300"/>
                <a:gd name="connsiteX170" fmla="*/ 2895600 w 6167438"/>
                <a:gd name="connsiteY170" fmla="*/ 44986 h 1765300"/>
                <a:gd name="connsiteX171" fmla="*/ 2909407 w 6167438"/>
                <a:gd name="connsiteY171" fmla="*/ 13786 h 1765300"/>
                <a:gd name="connsiteX172" fmla="*/ 2940654 w 6167438"/>
                <a:gd name="connsiteY172" fmla="*/ 0 h 1765300"/>
                <a:gd name="connsiteX173" fmla="*/ 584794 w 6167438"/>
                <a:gd name="connsiteY173" fmla="*/ 0 h 1765300"/>
                <a:gd name="connsiteX174" fmla="*/ 841410 w 6167438"/>
                <a:gd name="connsiteY174" fmla="*/ 31186 h 1765300"/>
                <a:gd name="connsiteX175" fmla="*/ 1024293 w 6167438"/>
                <a:gd name="connsiteY175" fmla="*/ 92834 h 1765300"/>
                <a:gd name="connsiteX176" fmla="*/ 1058268 w 6167438"/>
                <a:gd name="connsiteY176" fmla="*/ 113142 h 1765300"/>
                <a:gd name="connsiteX177" fmla="*/ 1068388 w 6167438"/>
                <a:gd name="connsiteY177" fmla="*/ 140702 h 1765300"/>
                <a:gd name="connsiteX178" fmla="*/ 1068388 w 6167438"/>
                <a:gd name="connsiteY178" fmla="*/ 161009 h 1765300"/>
                <a:gd name="connsiteX179" fmla="*/ 1058268 w 6167438"/>
                <a:gd name="connsiteY179" fmla="*/ 190745 h 1765300"/>
                <a:gd name="connsiteX180" fmla="*/ 1024293 w 6167438"/>
                <a:gd name="connsiteY180" fmla="*/ 189295 h 1765300"/>
                <a:gd name="connsiteX181" fmla="*/ 813218 w 6167438"/>
                <a:gd name="connsiteY181" fmla="*/ 123295 h 1765300"/>
                <a:gd name="connsiteX182" fmla="*/ 584794 w 6167438"/>
                <a:gd name="connsiteY182" fmla="*/ 95735 h 1765300"/>
                <a:gd name="connsiteX183" fmla="*/ 241435 w 6167438"/>
                <a:gd name="connsiteY183" fmla="*/ 242239 h 1765300"/>
                <a:gd name="connsiteX184" fmla="*/ 102646 w 6167438"/>
                <a:gd name="connsiteY184" fmla="*/ 736872 h 1765300"/>
                <a:gd name="connsiteX185" fmla="*/ 102646 w 6167438"/>
                <a:gd name="connsiteY185" fmla="*/ 1027704 h 1765300"/>
                <a:gd name="connsiteX186" fmla="*/ 229147 w 6167438"/>
                <a:gd name="connsiteY186" fmla="*/ 1507830 h 1765300"/>
                <a:gd name="connsiteX187" fmla="*/ 586240 w 6167438"/>
                <a:gd name="connsiteY187" fmla="*/ 1666664 h 1765300"/>
                <a:gd name="connsiteX188" fmla="*/ 799484 w 6167438"/>
                <a:gd name="connsiteY188" fmla="*/ 1659411 h 1765300"/>
                <a:gd name="connsiteX189" fmla="*/ 941887 w 6167438"/>
                <a:gd name="connsiteY189" fmla="*/ 1646356 h 1765300"/>
                <a:gd name="connsiteX190" fmla="*/ 941887 w 6167438"/>
                <a:gd name="connsiteY190" fmla="*/ 901507 h 1765300"/>
                <a:gd name="connsiteX191" fmla="*/ 981645 w 6167438"/>
                <a:gd name="connsiteY191" fmla="*/ 856541 h 1765300"/>
                <a:gd name="connsiteX192" fmla="*/ 1004776 w 6167438"/>
                <a:gd name="connsiteY192" fmla="*/ 856541 h 1765300"/>
                <a:gd name="connsiteX193" fmla="*/ 1044533 w 6167438"/>
                <a:gd name="connsiteY193" fmla="*/ 901507 h 1765300"/>
                <a:gd name="connsiteX194" fmla="*/ 1044533 w 6167438"/>
                <a:gd name="connsiteY194" fmla="*/ 1690598 h 1765300"/>
                <a:gd name="connsiteX195" fmla="*/ 1032245 w 6167438"/>
                <a:gd name="connsiteY195" fmla="*/ 1720334 h 1765300"/>
                <a:gd name="connsiteX196" fmla="*/ 1004776 w 6167438"/>
                <a:gd name="connsiteY196" fmla="*/ 1735564 h 1765300"/>
                <a:gd name="connsiteX197" fmla="*/ 800929 w 6167438"/>
                <a:gd name="connsiteY197" fmla="*/ 1757322 h 1765300"/>
                <a:gd name="connsiteX198" fmla="*/ 586240 w 6167438"/>
                <a:gd name="connsiteY198" fmla="*/ 1765300 h 1765300"/>
                <a:gd name="connsiteX199" fmla="*/ 283361 w 6167438"/>
                <a:gd name="connsiteY199" fmla="*/ 1686971 h 1765300"/>
                <a:gd name="connsiteX200" fmla="*/ 76623 w 6167438"/>
                <a:gd name="connsiteY200" fmla="*/ 1441831 h 1765300"/>
                <a:gd name="connsiteX201" fmla="*/ 0 w 6167438"/>
                <a:gd name="connsiteY201" fmla="*/ 1027704 h 1765300"/>
                <a:gd name="connsiteX202" fmla="*/ 0 w 6167438"/>
                <a:gd name="connsiteY202" fmla="*/ 736872 h 1765300"/>
                <a:gd name="connsiteX203" fmla="*/ 85297 w 6167438"/>
                <a:gd name="connsiteY203" fmla="*/ 298085 h 1765300"/>
                <a:gd name="connsiteX204" fmla="*/ 301433 w 6167438"/>
                <a:gd name="connsiteY204" fmla="*/ 65999 h 1765300"/>
                <a:gd name="connsiteX205" fmla="*/ 584794 w 6167438"/>
                <a:gd name="connsiteY205" fmla="*/ 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167438" h="1765300">
                  <a:moveTo>
                    <a:pt x="1881709" y="1090613"/>
                  </a:moveTo>
                  <a:cubicBezTo>
                    <a:pt x="1704291" y="1090613"/>
                    <a:pt x="1581909" y="1110179"/>
                    <a:pt x="1512390" y="1148585"/>
                  </a:cubicBezTo>
                  <a:cubicBezTo>
                    <a:pt x="1442872" y="1186991"/>
                    <a:pt x="1408112" y="1257281"/>
                    <a:pt x="1408112" y="1358007"/>
                  </a:cubicBezTo>
                  <a:lnTo>
                    <a:pt x="1408112" y="1389166"/>
                  </a:lnTo>
                  <a:cubicBezTo>
                    <a:pt x="1408112" y="1456558"/>
                    <a:pt x="1418250" y="1510182"/>
                    <a:pt x="1438527" y="1550762"/>
                  </a:cubicBezTo>
                  <a:cubicBezTo>
                    <a:pt x="1457355" y="1590617"/>
                    <a:pt x="1494287" y="1621052"/>
                    <a:pt x="1547150" y="1642067"/>
                  </a:cubicBezTo>
                  <a:cubicBezTo>
                    <a:pt x="1600013" y="1663081"/>
                    <a:pt x="1676049" y="1673226"/>
                    <a:pt x="1776707" y="1673226"/>
                  </a:cubicBezTo>
                  <a:cubicBezTo>
                    <a:pt x="1827398" y="1673226"/>
                    <a:pt x="1879537" y="1669603"/>
                    <a:pt x="1933124" y="1663806"/>
                  </a:cubicBezTo>
                  <a:cubicBezTo>
                    <a:pt x="1985987" y="1657284"/>
                    <a:pt x="2029437" y="1652212"/>
                    <a:pt x="2060575" y="1645690"/>
                  </a:cubicBezTo>
                  <a:lnTo>
                    <a:pt x="2060575" y="1090613"/>
                  </a:lnTo>
                  <a:close/>
                  <a:moveTo>
                    <a:pt x="5325269" y="574675"/>
                  </a:moveTo>
                  <a:cubicBezTo>
                    <a:pt x="5234777" y="574675"/>
                    <a:pt x="5163107" y="592779"/>
                    <a:pt x="5106640" y="629711"/>
                  </a:cubicBezTo>
                  <a:cubicBezTo>
                    <a:pt x="5050897" y="668092"/>
                    <a:pt x="5009633" y="720955"/>
                    <a:pt x="4984295" y="791199"/>
                  </a:cubicBezTo>
                  <a:cubicBezTo>
                    <a:pt x="4959681" y="860718"/>
                    <a:pt x="4946650" y="943997"/>
                    <a:pt x="4946650" y="1041034"/>
                  </a:cubicBezTo>
                  <a:lnTo>
                    <a:pt x="4946650" y="1206142"/>
                  </a:lnTo>
                  <a:cubicBezTo>
                    <a:pt x="4946650" y="1356043"/>
                    <a:pt x="4977779" y="1471909"/>
                    <a:pt x="5037142" y="1552291"/>
                  </a:cubicBezTo>
                  <a:cubicBezTo>
                    <a:pt x="5097229" y="1633396"/>
                    <a:pt x="5192789" y="1673225"/>
                    <a:pt x="5325993" y="1673225"/>
                  </a:cubicBezTo>
                  <a:cubicBezTo>
                    <a:pt x="5458473" y="1673225"/>
                    <a:pt x="5554757" y="1632672"/>
                    <a:pt x="5614844" y="1552291"/>
                  </a:cubicBezTo>
                  <a:cubicBezTo>
                    <a:pt x="5674207" y="1471909"/>
                    <a:pt x="5703888" y="1356043"/>
                    <a:pt x="5703888" y="1206142"/>
                  </a:cubicBezTo>
                  <a:lnTo>
                    <a:pt x="5703888" y="1041034"/>
                  </a:lnTo>
                  <a:cubicBezTo>
                    <a:pt x="5703888" y="943997"/>
                    <a:pt x="5691581" y="860718"/>
                    <a:pt x="5666243" y="791199"/>
                  </a:cubicBezTo>
                  <a:cubicBezTo>
                    <a:pt x="5640906" y="720955"/>
                    <a:pt x="5599641" y="668092"/>
                    <a:pt x="5543898" y="629711"/>
                  </a:cubicBezTo>
                  <a:cubicBezTo>
                    <a:pt x="5488155" y="592779"/>
                    <a:pt x="5414313" y="574675"/>
                    <a:pt x="5325269" y="574675"/>
                  </a:cubicBezTo>
                  <a:close/>
                  <a:moveTo>
                    <a:pt x="4168850" y="574675"/>
                  </a:moveTo>
                  <a:cubicBezTo>
                    <a:pt x="4084341" y="574675"/>
                    <a:pt x="4014999" y="593505"/>
                    <a:pt x="3960104" y="631887"/>
                  </a:cubicBezTo>
                  <a:cubicBezTo>
                    <a:pt x="3905931" y="670271"/>
                    <a:pt x="3864760" y="725310"/>
                    <a:pt x="3838757" y="795558"/>
                  </a:cubicBezTo>
                  <a:cubicBezTo>
                    <a:pt x="3812754" y="865806"/>
                    <a:pt x="3800475" y="947642"/>
                    <a:pt x="3800475" y="1041065"/>
                  </a:cubicBezTo>
                  <a:lnTo>
                    <a:pt x="3800475" y="1054100"/>
                  </a:lnTo>
                  <a:lnTo>
                    <a:pt x="4530725" y="1054100"/>
                  </a:lnTo>
                  <a:lnTo>
                    <a:pt x="4530725" y="1039616"/>
                  </a:lnTo>
                  <a:cubicBezTo>
                    <a:pt x="4530725" y="884636"/>
                    <a:pt x="4502555" y="768038"/>
                    <a:pt x="4446215" y="690548"/>
                  </a:cubicBezTo>
                  <a:cubicBezTo>
                    <a:pt x="4389876" y="613058"/>
                    <a:pt x="4297421" y="574675"/>
                    <a:pt x="4168850" y="574675"/>
                  </a:cubicBezTo>
                  <a:close/>
                  <a:moveTo>
                    <a:pt x="2939439" y="493713"/>
                  </a:moveTo>
                  <a:lnTo>
                    <a:pt x="2954093" y="493713"/>
                  </a:lnTo>
                  <a:cubicBezTo>
                    <a:pt x="2965816" y="493713"/>
                    <a:pt x="2976806" y="498061"/>
                    <a:pt x="2986331" y="506757"/>
                  </a:cubicBezTo>
                  <a:cubicBezTo>
                    <a:pt x="2994391" y="516178"/>
                    <a:pt x="2998787" y="526323"/>
                    <a:pt x="2998787" y="538643"/>
                  </a:cubicBezTo>
                  <a:lnTo>
                    <a:pt x="2998787" y="1706808"/>
                  </a:lnTo>
                  <a:cubicBezTo>
                    <a:pt x="2998787" y="1718403"/>
                    <a:pt x="2994391" y="1728548"/>
                    <a:pt x="2986331" y="1737244"/>
                  </a:cubicBezTo>
                  <a:cubicBezTo>
                    <a:pt x="2976806" y="1745941"/>
                    <a:pt x="2966549" y="1751013"/>
                    <a:pt x="2954093" y="1751013"/>
                  </a:cubicBezTo>
                  <a:lnTo>
                    <a:pt x="2939439" y="1751013"/>
                  </a:lnTo>
                  <a:cubicBezTo>
                    <a:pt x="2928449" y="1751013"/>
                    <a:pt x="2917458" y="1746665"/>
                    <a:pt x="2907933" y="1737244"/>
                  </a:cubicBezTo>
                  <a:cubicBezTo>
                    <a:pt x="2898408" y="1727824"/>
                    <a:pt x="2894012" y="1717678"/>
                    <a:pt x="2894012" y="1706084"/>
                  </a:cubicBezTo>
                  <a:lnTo>
                    <a:pt x="2894012" y="537918"/>
                  </a:lnTo>
                  <a:cubicBezTo>
                    <a:pt x="2894012" y="526323"/>
                    <a:pt x="2898408" y="516903"/>
                    <a:pt x="2907933" y="507482"/>
                  </a:cubicBezTo>
                  <a:cubicBezTo>
                    <a:pt x="2917458" y="498061"/>
                    <a:pt x="2927716" y="493713"/>
                    <a:pt x="2939439" y="493713"/>
                  </a:cubicBezTo>
                  <a:close/>
                  <a:moveTo>
                    <a:pt x="5326062" y="482600"/>
                  </a:moveTo>
                  <a:cubicBezTo>
                    <a:pt x="5430945" y="482600"/>
                    <a:pt x="5519191" y="504353"/>
                    <a:pt x="5591524" y="547859"/>
                  </a:cubicBezTo>
                  <a:cubicBezTo>
                    <a:pt x="5663856" y="592090"/>
                    <a:pt x="5718106" y="655174"/>
                    <a:pt x="5753549" y="739285"/>
                  </a:cubicBezTo>
                  <a:cubicBezTo>
                    <a:pt x="5788992" y="823397"/>
                    <a:pt x="5807075" y="923460"/>
                    <a:pt x="5807075" y="1040926"/>
                  </a:cubicBezTo>
                  <a:lnTo>
                    <a:pt x="5807075" y="1206249"/>
                  </a:lnTo>
                  <a:cubicBezTo>
                    <a:pt x="5807075" y="1322990"/>
                    <a:pt x="5788992" y="1423779"/>
                    <a:pt x="5753549" y="1507890"/>
                  </a:cubicBezTo>
                  <a:cubicBezTo>
                    <a:pt x="5717382" y="1592002"/>
                    <a:pt x="5663856" y="1655810"/>
                    <a:pt x="5591524" y="1700041"/>
                  </a:cubicBezTo>
                  <a:cubicBezTo>
                    <a:pt x="5519191" y="1743547"/>
                    <a:pt x="5430945" y="1765300"/>
                    <a:pt x="5326062" y="1765300"/>
                  </a:cubicBezTo>
                  <a:cubicBezTo>
                    <a:pt x="5221180" y="1765300"/>
                    <a:pt x="5132211" y="1743547"/>
                    <a:pt x="5060601" y="1700041"/>
                  </a:cubicBezTo>
                  <a:cubicBezTo>
                    <a:pt x="4988269" y="1655810"/>
                    <a:pt x="4934743" y="1592002"/>
                    <a:pt x="4899300" y="1507890"/>
                  </a:cubicBezTo>
                  <a:cubicBezTo>
                    <a:pt x="4863133" y="1423779"/>
                    <a:pt x="4845050" y="1322990"/>
                    <a:pt x="4845050" y="1206249"/>
                  </a:cubicBezTo>
                  <a:lnTo>
                    <a:pt x="4845050" y="1040926"/>
                  </a:lnTo>
                  <a:cubicBezTo>
                    <a:pt x="4845050" y="923460"/>
                    <a:pt x="4863133" y="823397"/>
                    <a:pt x="4899300" y="739285"/>
                  </a:cubicBezTo>
                  <a:cubicBezTo>
                    <a:pt x="4934743" y="655174"/>
                    <a:pt x="4988269" y="591365"/>
                    <a:pt x="5060601" y="547859"/>
                  </a:cubicBezTo>
                  <a:cubicBezTo>
                    <a:pt x="5132934" y="504353"/>
                    <a:pt x="5221903" y="482600"/>
                    <a:pt x="5326062" y="482600"/>
                  </a:cubicBezTo>
                  <a:close/>
                  <a:moveTo>
                    <a:pt x="4169142" y="482600"/>
                  </a:moveTo>
                  <a:cubicBezTo>
                    <a:pt x="4271750" y="482600"/>
                    <a:pt x="4358462" y="506515"/>
                    <a:pt x="4428553" y="552170"/>
                  </a:cubicBezTo>
                  <a:cubicBezTo>
                    <a:pt x="4498645" y="597101"/>
                    <a:pt x="4549949" y="662323"/>
                    <a:pt x="4582466" y="745662"/>
                  </a:cubicBezTo>
                  <a:cubicBezTo>
                    <a:pt x="4615705" y="829002"/>
                    <a:pt x="4632325" y="927559"/>
                    <a:pt x="4632325" y="1039886"/>
                  </a:cubicBezTo>
                  <a:lnTo>
                    <a:pt x="4632325" y="1103659"/>
                  </a:lnTo>
                  <a:cubicBezTo>
                    <a:pt x="4632325" y="1116703"/>
                    <a:pt x="4628712" y="1127574"/>
                    <a:pt x="4620041" y="1135545"/>
                  </a:cubicBezTo>
                  <a:cubicBezTo>
                    <a:pt x="4610647" y="1144242"/>
                    <a:pt x="4600531" y="1147865"/>
                    <a:pt x="4588247" y="1147865"/>
                  </a:cubicBezTo>
                  <a:lnTo>
                    <a:pt x="3799896" y="1147865"/>
                  </a:lnTo>
                  <a:lnTo>
                    <a:pt x="3799896" y="1197144"/>
                  </a:lnTo>
                  <a:cubicBezTo>
                    <a:pt x="3799896" y="1377591"/>
                    <a:pt x="3836025" y="1501513"/>
                    <a:pt x="3908285" y="1570359"/>
                  </a:cubicBezTo>
                  <a:cubicBezTo>
                    <a:pt x="3981267" y="1639204"/>
                    <a:pt x="4080985" y="1673989"/>
                    <a:pt x="4206716" y="1673989"/>
                  </a:cubicBezTo>
                  <a:cubicBezTo>
                    <a:pt x="4320164" y="1673989"/>
                    <a:pt x="4440837" y="1646451"/>
                    <a:pt x="4570182" y="1592824"/>
                  </a:cubicBezTo>
                  <a:cubicBezTo>
                    <a:pt x="4582466" y="1587027"/>
                    <a:pt x="4591860" y="1587027"/>
                    <a:pt x="4599086" y="1590650"/>
                  </a:cubicBezTo>
                  <a:cubicBezTo>
                    <a:pt x="4606312" y="1594274"/>
                    <a:pt x="4609925" y="1600071"/>
                    <a:pt x="4609925" y="1608767"/>
                  </a:cubicBezTo>
                  <a:lnTo>
                    <a:pt x="4609925" y="1637030"/>
                  </a:lnTo>
                  <a:cubicBezTo>
                    <a:pt x="4609925" y="1649350"/>
                    <a:pt x="4607034" y="1658771"/>
                    <a:pt x="4601976" y="1663844"/>
                  </a:cubicBezTo>
                  <a:cubicBezTo>
                    <a:pt x="4595473" y="1670366"/>
                    <a:pt x="4583911" y="1679062"/>
                    <a:pt x="4565846" y="1688483"/>
                  </a:cubicBezTo>
                  <a:cubicBezTo>
                    <a:pt x="4537665" y="1701528"/>
                    <a:pt x="4504426" y="1713123"/>
                    <a:pt x="4465406" y="1724718"/>
                  </a:cubicBezTo>
                  <a:cubicBezTo>
                    <a:pt x="4425663" y="1736313"/>
                    <a:pt x="4382307" y="1745734"/>
                    <a:pt x="4333893" y="1753705"/>
                  </a:cubicBezTo>
                  <a:cubicBezTo>
                    <a:pt x="4286925" y="1761677"/>
                    <a:pt x="4243569" y="1765300"/>
                    <a:pt x="4206716" y="1765300"/>
                  </a:cubicBezTo>
                  <a:cubicBezTo>
                    <a:pt x="4054249" y="1765300"/>
                    <a:pt x="3930685" y="1721094"/>
                    <a:pt x="3837470" y="1634856"/>
                  </a:cubicBezTo>
                  <a:cubicBezTo>
                    <a:pt x="3744256" y="1547893"/>
                    <a:pt x="3697287" y="1402231"/>
                    <a:pt x="3697287" y="1197144"/>
                  </a:cubicBezTo>
                  <a:lnTo>
                    <a:pt x="3697287" y="1042060"/>
                  </a:lnTo>
                  <a:cubicBezTo>
                    <a:pt x="3697287" y="934082"/>
                    <a:pt x="3715352" y="837698"/>
                    <a:pt x="3751482" y="752909"/>
                  </a:cubicBezTo>
                  <a:cubicBezTo>
                    <a:pt x="3788334" y="668121"/>
                    <a:pt x="3842529" y="602174"/>
                    <a:pt x="3913343" y="554344"/>
                  </a:cubicBezTo>
                  <a:cubicBezTo>
                    <a:pt x="3984880" y="506515"/>
                    <a:pt x="4070146" y="482600"/>
                    <a:pt x="4169142" y="482600"/>
                  </a:cubicBezTo>
                  <a:close/>
                  <a:moveTo>
                    <a:pt x="1737895" y="482600"/>
                  </a:moveTo>
                  <a:cubicBezTo>
                    <a:pt x="1842189" y="482600"/>
                    <a:pt x="1924755" y="497810"/>
                    <a:pt x="1987042" y="527505"/>
                  </a:cubicBezTo>
                  <a:cubicBezTo>
                    <a:pt x="2049329" y="557925"/>
                    <a:pt x="2093509" y="605003"/>
                    <a:pt x="2121031" y="668016"/>
                  </a:cubicBezTo>
                  <a:cubicBezTo>
                    <a:pt x="2149277" y="731028"/>
                    <a:pt x="2163762" y="813596"/>
                    <a:pt x="2163762" y="913547"/>
                  </a:cubicBezTo>
                  <a:lnTo>
                    <a:pt x="2163762" y="1666798"/>
                  </a:lnTo>
                  <a:cubicBezTo>
                    <a:pt x="2163762" y="1680559"/>
                    <a:pt x="2160865" y="1692148"/>
                    <a:pt x="2155795" y="1700115"/>
                  </a:cubicBezTo>
                  <a:cubicBezTo>
                    <a:pt x="2151450" y="1707358"/>
                    <a:pt x="2142034" y="1712428"/>
                    <a:pt x="2128273" y="1716049"/>
                  </a:cubicBezTo>
                  <a:cubicBezTo>
                    <a:pt x="2009494" y="1748642"/>
                    <a:pt x="1891439" y="1765300"/>
                    <a:pt x="1774833" y="1765300"/>
                  </a:cubicBezTo>
                  <a:cubicBezTo>
                    <a:pt x="1659675" y="1765300"/>
                    <a:pt x="1566245" y="1751539"/>
                    <a:pt x="1496716" y="1724741"/>
                  </a:cubicBezTo>
                  <a:cubicBezTo>
                    <a:pt x="1427186" y="1697942"/>
                    <a:pt x="1377212" y="1657382"/>
                    <a:pt x="1347517" y="1603061"/>
                  </a:cubicBezTo>
                  <a:cubicBezTo>
                    <a:pt x="1317823" y="1548016"/>
                    <a:pt x="1303337" y="1477037"/>
                    <a:pt x="1303337" y="1390123"/>
                  </a:cubicBezTo>
                  <a:lnTo>
                    <a:pt x="1303337" y="1358979"/>
                  </a:lnTo>
                  <a:cubicBezTo>
                    <a:pt x="1303337" y="1232954"/>
                    <a:pt x="1346793" y="1141695"/>
                    <a:pt x="1434429" y="1084477"/>
                  </a:cubicBezTo>
                  <a:cubicBezTo>
                    <a:pt x="1522789" y="1027983"/>
                    <a:pt x="1671987" y="999736"/>
                    <a:pt x="1881299" y="999736"/>
                  </a:cubicBezTo>
                  <a:lnTo>
                    <a:pt x="2060193" y="999736"/>
                  </a:lnTo>
                  <a:lnTo>
                    <a:pt x="2060193" y="914995"/>
                  </a:lnTo>
                  <a:cubicBezTo>
                    <a:pt x="2060193" y="823012"/>
                    <a:pt x="2049329" y="752032"/>
                    <a:pt x="2026152" y="702057"/>
                  </a:cubicBezTo>
                  <a:cubicBezTo>
                    <a:pt x="2002976" y="652082"/>
                    <a:pt x="1968211" y="618041"/>
                    <a:pt x="1921858" y="599933"/>
                  </a:cubicBezTo>
                  <a:cubicBezTo>
                    <a:pt x="1875505" y="581826"/>
                    <a:pt x="1813219" y="572411"/>
                    <a:pt x="1734274" y="572411"/>
                  </a:cubicBezTo>
                  <a:cubicBezTo>
                    <a:pt x="1682851" y="572411"/>
                    <a:pt x="1629256" y="578205"/>
                    <a:pt x="1574212" y="590518"/>
                  </a:cubicBezTo>
                  <a:cubicBezTo>
                    <a:pt x="1519168" y="602831"/>
                    <a:pt x="1471366" y="615868"/>
                    <a:pt x="1430083" y="632526"/>
                  </a:cubicBezTo>
                  <a:cubicBezTo>
                    <a:pt x="1397491" y="644839"/>
                    <a:pt x="1380833" y="637596"/>
                    <a:pt x="1380833" y="609349"/>
                  </a:cubicBezTo>
                  <a:lnTo>
                    <a:pt x="1380833" y="594864"/>
                  </a:lnTo>
                  <a:cubicBezTo>
                    <a:pt x="1380833" y="570962"/>
                    <a:pt x="1395319" y="553580"/>
                    <a:pt x="1424289" y="542715"/>
                  </a:cubicBezTo>
                  <a:cubicBezTo>
                    <a:pt x="1464124" y="528954"/>
                    <a:pt x="1511201" y="515193"/>
                    <a:pt x="1566969" y="502156"/>
                  </a:cubicBezTo>
                  <a:cubicBezTo>
                    <a:pt x="1622013" y="489119"/>
                    <a:pt x="1679230" y="482600"/>
                    <a:pt x="1737895" y="482600"/>
                  </a:cubicBezTo>
                  <a:close/>
                  <a:moveTo>
                    <a:pt x="5953125" y="231775"/>
                  </a:moveTo>
                  <a:lnTo>
                    <a:pt x="6002338" y="231775"/>
                  </a:lnTo>
                  <a:lnTo>
                    <a:pt x="6061075" y="381000"/>
                  </a:lnTo>
                  <a:lnTo>
                    <a:pt x="6118225" y="231775"/>
                  </a:lnTo>
                  <a:lnTo>
                    <a:pt x="6167438" y="231775"/>
                  </a:lnTo>
                  <a:lnTo>
                    <a:pt x="6167438" y="428625"/>
                  </a:lnTo>
                  <a:lnTo>
                    <a:pt x="6135688" y="428625"/>
                  </a:lnTo>
                  <a:lnTo>
                    <a:pt x="6135688" y="265113"/>
                  </a:lnTo>
                  <a:lnTo>
                    <a:pt x="6134100" y="265113"/>
                  </a:lnTo>
                  <a:lnTo>
                    <a:pt x="6070600" y="428625"/>
                  </a:lnTo>
                  <a:lnTo>
                    <a:pt x="6049963" y="428625"/>
                  </a:lnTo>
                  <a:lnTo>
                    <a:pt x="5984875" y="265113"/>
                  </a:lnTo>
                  <a:lnTo>
                    <a:pt x="5984875" y="428625"/>
                  </a:lnTo>
                  <a:lnTo>
                    <a:pt x="5953125" y="428625"/>
                  </a:lnTo>
                  <a:close/>
                  <a:moveTo>
                    <a:pt x="5757862" y="231775"/>
                  </a:moveTo>
                  <a:lnTo>
                    <a:pt x="5913437" y="231775"/>
                  </a:lnTo>
                  <a:lnTo>
                    <a:pt x="5913437" y="257175"/>
                  </a:lnTo>
                  <a:lnTo>
                    <a:pt x="5851524" y="257175"/>
                  </a:lnTo>
                  <a:lnTo>
                    <a:pt x="5851524" y="428625"/>
                  </a:lnTo>
                  <a:lnTo>
                    <a:pt x="5818187" y="428625"/>
                  </a:lnTo>
                  <a:lnTo>
                    <a:pt x="5818187" y="257175"/>
                  </a:lnTo>
                  <a:lnTo>
                    <a:pt x="5757862" y="257175"/>
                  </a:lnTo>
                  <a:close/>
                  <a:moveTo>
                    <a:pt x="3365443" y="11113"/>
                  </a:moveTo>
                  <a:lnTo>
                    <a:pt x="3389222" y="11113"/>
                  </a:lnTo>
                  <a:cubicBezTo>
                    <a:pt x="3400751" y="11113"/>
                    <a:pt x="3410118" y="15461"/>
                    <a:pt x="3417324" y="23432"/>
                  </a:cubicBezTo>
                  <a:cubicBezTo>
                    <a:pt x="3424530" y="32128"/>
                    <a:pt x="3427412" y="42998"/>
                    <a:pt x="3427412" y="55317"/>
                  </a:cubicBezTo>
                  <a:lnTo>
                    <a:pt x="3427412" y="1706084"/>
                  </a:lnTo>
                  <a:cubicBezTo>
                    <a:pt x="3427412" y="1718404"/>
                    <a:pt x="3423809" y="1729273"/>
                    <a:pt x="3417324" y="1737245"/>
                  </a:cubicBezTo>
                  <a:cubicBezTo>
                    <a:pt x="3410118" y="1745941"/>
                    <a:pt x="3400751" y="1751013"/>
                    <a:pt x="3389222" y="1751013"/>
                  </a:cubicBezTo>
                  <a:lnTo>
                    <a:pt x="3365443" y="1751013"/>
                  </a:lnTo>
                  <a:cubicBezTo>
                    <a:pt x="3353914" y="1751013"/>
                    <a:pt x="3344547" y="1745941"/>
                    <a:pt x="3336621" y="1737245"/>
                  </a:cubicBezTo>
                  <a:cubicBezTo>
                    <a:pt x="3328694" y="1727824"/>
                    <a:pt x="3325812" y="1717679"/>
                    <a:pt x="3325812" y="1706084"/>
                  </a:cubicBezTo>
                  <a:lnTo>
                    <a:pt x="3325812" y="56042"/>
                  </a:lnTo>
                  <a:cubicBezTo>
                    <a:pt x="3325812" y="45172"/>
                    <a:pt x="3328694" y="34302"/>
                    <a:pt x="3336621" y="24881"/>
                  </a:cubicBezTo>
                  <a:cubicBezTo>
                    <a:pt x="3344547" y="15461"/>
                    <a:pt x="3353914" y="11113"/>
                    <a:pt x="3365443" y="11113"/>
                  </a:cubicBezTo>
                  <a:close/>
                  <a:moveTo>
                    <a:pt x="2505354" y="11113"/>
                  </a:moveTo>
                  <a:lnTo>
                    <a:pt x="2530061" y="11113"/>
                  </a:lnTo>
                  <a:cubicBezTo>
                    <a:pt x="2540961" y="11113"/>
                    <a:pt x="2550408" y="15461"/>
                    <a:pt x="2557675" y="23432"/>
                  </a:cubicBezTo>
                  <a:cubicBezTo>
                    <a:pt x="2564941" y="32128"/>
                    <a:pt x="2568575" y="42998"/>
                    <a:pt x="2568575" y="55317"/>
                  </a:cubicBezTo>
                  <a:lnTo>
                    <a:pt x="2568575" y="1706084"/>
                  </a:lnTo>
                  <a:cubicBezTo>
                    <a:pt x="2568575" y="1718404"/>
                    <a:pt x="2564941" y="1729273"/>
                    <a:pt x="2557675" y="1737245"/>
                  </a:cubicBezTo>
                  <a:cubicBezTo>
                    <a:pt x="2550408" y="1745941"/>
                    <a:pt x="2540961" y="1751013"/>
                    <a:pt x="2530061" y="1751013"/>
                  </a:cubicBezTo>
                  <a:lnTo>
                    <a:pt x="2505354" y="1751013"/>
                  </a:lnTo>
                  <a:cubicBezTo>
                    <a:pt x="2494454" y="1751013"/>
                    <a:pt x="2485007" y="1745941"/>
                    <a:pt x="2477014" y="1737245"/>
                  </a:cubicBezTo>
                  <a:cubicBezTo>
                    <a:pt x="2469020" y="1727824"/>
                    <a:pt x="2465387" y="1717679"/>
                    <a:pt x="2465387" y="1706084"/>
                  </a:cubicBezTo>
                  <a:lnTo>
                    <a:pt x="2465387" y="56042"/>
                  </a:lnTo>
                  <a:cubicBezTo>
                    <a:pt x="2465387" y="45172"/>
                    <a:pt x="2469020" y="34302"/>
                    <a:pt x="2477014" y="24881"/>
                  </a:cubicBezTo>
                  <a:cubicBezTo>
                    <a:pt x="2485007" y="15461"/>
                    <a:pt x="2494454" y="11113"/>
                    <a:pt x="2505354" y="11113"/>
                  </a:cubicBezTo>
                  <a:close/>
                  <a:moveTo>
                    <a:pt x="2940654" y="0"/>
                  </a:moveTo>
                  <a:lnTo>
                    <a:pt x="2955187" y="0"/>
                  </a:lnTo>
                  <a:cubicBezTo>
                    <a:pt x="2966814" y="0"/>
                    <a:pt x="2976988" y="4353"/>
                    <a:pt x="2986435" y="13060"/>
                  </a:cubicBezTo>
                  <a:cubicBezTo>
                    <a:pt x="2995155" y="22493"/>
                    <a:pt x="2998788" y="32651"/>
                    <a:pt x="2998788" y="44986"/>
                  </a:cubicBezTo>
                  <a:lnTo>
                    <a:pt x="2998788" y="219128"/>
                  </a:lnTo>
                  <a:cubicBezTo>
                    <a:pt x="2998788" y="230737"/>
                    <a:pt x="2994428" y="241622"/>
                    <a:pt x="2986435" y="250329"/>
                  </a:cubicBezTo>
                  <a:cubicBezTo>
                    <a:pt x="2977714" y="258310"/>
                    <a:pt x="2967541" y="261938"/>
                    <a:pt x="2954461" y="261938"/>
                  </a:cubicBezTo>
                  <a:lnTo>
                    <a:pt x="2940654" y="261938"/>
                  </a:lnTo>
                  <a:cubicBezTo>
                    <a:pt x="2928300" y="261938"/>
                    <a:pt x="2917400" y="258310"/>
                    <a:pt x="2909407" y="249603"/>
                  </a:cubicBezTo>
                  <a:cubicBezTo>
                    <a:pt x="2899960" y="240896"/>
                    <a:pt x="2895600" y="230012"/>
                    <a:pt x="2895600" y="219128"/>
                  </a:cubicBezTo>
                  <a:lnTo>
                    <a:pt x="2895600" y="44986"/>
                  </a:lnTo>
                  <a:cubicBezTo>
                    <a:pt x="2895600" y="33377"/>
                    <a:pt x="2899960" y="23219"/>
                    <a:pt x="2909407" y="13786"/>
                  </a:cubicBezTo>
                  <a:cubicBezTo>
                    <a:pt x="2918127" y="4353"/>
                    <a:pt x="2929027" y="0"/>
                    <a:pt x="2940654" y="0"/>
                  </a:cubicBezTo>
                  <a:close/>
                  <a:moveTo>
                    <a:pt x="584794" y="0"/>
                  </a:moveTo>
                  <a:cubicBezTo>
                    <a:pt x="670814" y="0"/>
                    <a:pt x="755389" y="10154"/>
                    <a:pt x="841410" y="31186"/>
                  </a:cubicBezTo>
                  <a:cubicBezTo>
                    <a:pt x="925984" y="52944"/>
                    <a:pt x="987427" y="73252"/>
                    <a:pt x="1024293" y="92834"/>
                  </a:cubicBezTo>
                  <a:cubicBezTo>
                    <a:pt x="1040196" y="100087"/>
                    <a:pt x="1050316" y="106614"/>
                    <a:pt x="1058268" y="113142"/>
                  </a:cubicBezTo>
                  <a:cubicBezTo>
                    <a:pt x="1065496" y="119669"/>
                    <a:pt x="1068388" y="128372"/>
                    <a:pt x="1068388" y="140702"/>
                  </a:cubicBezTo>
                  <a:lnTo>
                    <a:pt x="1068388" y="161009"/>
                  </a:lnTo>
                  <a:cubicBezTo>
                    <a:pt x="1068388" y="176965"/>
                    <a:pt x="1065496" y="186393"/>
                    <a:pt x="1058268" y="190745"/>
                  </a:cubicBezTo>
                  <a:cubicBezTo>
                    <a:pt x="1051039" y="194371"/>
                    <a:pt x="1040196" y="193646"/>
                    <a:pt x="1024293" y="189295"/>
                  </a:cubicBezTo>
                  <a:cubicBezTo>
                    <a:pt x="953453" y="163910"/>
                    <a:pt x="883335" y="141427"/>
                    <a:pt x="813218" y="123295"/>
                  </a:cubicBezTo>
                  <a:cubicBezTo>
                    <a:pt x="743101" y="104438"/>
                    <a:pt x="667200" y="95735"/>
                    <a:pt x="584794" y="95735"/>
                  </a:cubicBezTo>
                  <a:cubicBezTo>
                    <a:pt x="448173" y="95735"/>
                    <a:pt x="333961" y="144328"/>
                    <a:pt x="241435" y="242239"/>
                  </a:cubicBezTo>
                  <a:cubicBezTo>
                    <a:pt x="148909" y="339425"/>
                    <a:pt x="102646" y="504786"/>
                    <a:pt x="102646" y="736872"/>
                  </a:cubicBezTo>
                  <a:lnTo>
                    <a:pt x="102646" y="1027704"/>
                  </a:lnTo>
                  <a:cubicBezTo>
                    <a:pt x="102646" y="1241657"/>
                    <a:pt x="144572" y="1401941"/>
                    <a:pt x="229147" y="1507830"/>
                  </a:cubicBezTo>
                  <a:cubicBezTo>
                    <a:pt x="312998" y="1613719"/>
                    <a:pt x="432270" y="1666664"/>
                    <a:pt x="586240" y="1666664"/>
                  </a:cubicBezTo>
                  <a:cubicBezTo>
                    <a:pt x="665754" y="1666664"/>
                    <a:pt x="736595" y="1663763"/>
                    <a:pt x="799484" y="1659411"/>
                  </a:cubicBezTo>
                  <a:cubicBezTo>
                    <a:pt x="861650" y="1654334"/>
                    <a:pt x="909358" y="1649983"/>
                    <a:pt x="941887" y="1646356"/>
                  </a:cubicBezTo>
                  <a:lnTo>
                    <a:pt x="941887" y="901507"/>
                  </a:lnTo>
                  <a:cubicBezTo>
                    <a:pt x="941887" y="871771"/>
                    <a:pt x="954899" y="856541"/>
                    <a:pt x="981645" y="856541"/>
                  </a:cubicBezTo>
                  <a:lnTo>
                    <a:pt x="1004776" y="856541"/>
                  </a:lnTo>
                  <a:cubicBezTo>
                    <a:pt x="1030799" y="856541"/>
                    <a:pt x="1044533" y="871771"/>
                    <a:pt x="1044533" y="901507"/>
                  </a:cubicBezTo>
                  <a:lnTo>
                    <a:pt x="1044533" y="1690598"/>
                  </a:lnTo>
                  <a:cubicBezTo>
                    <a:pt x="1044533" y="1701477"/>
                    <a:pt x="1040919" y="1711630"/>
                    <a:pt x="1032245" y="1720334"/>
                  </a:cubicBezTo>
                  <a:cubicBezTo>
                    <a:pt x="1024293" y="1729037"/>
                    <a:pt x="1015619" y="1734114"/>
                    <a:pt x="1004776" y="1735564"/>
                  </a:cubicBezTo>
                  <a:cubicBezTo>
                    <a:pt x="928876" y="1744267"/>
                    <a:pt x="860927" y="1751520"/>
                    <a:pt x="800929" y="1757322"/>
                  </a:cubicBezTo>
                  <a:cubicBezTo>
                    <a:pt x="740932" y="1762399"/>
                    <a:pt x="668646" y="1765300"/>
                    <a:pt x="586240" y="1765300"/>
                  </a:cubicBezTo>
                  <a:cubicBezTo>
                    <a:pt x="472028" y="1765300"/>
                    <a:pt x="371550" y="1739191"/>
                    <a:pt x="283361" y="1686971"/>
                  </a:cubicBezTo>
                  <a:cubicBezTo>
                    <a:pt x="196618" y="1634752"/>
                    <a:pt x="126500" y="1552797"/>
                    <a:pt x="76623" y="1441831"/>
                  </a:cubicBezTo>
                  <a:cubicBezTo>
                    <a:pt x="25300" y="1331590"/>
                    <a:pt x="0" y="1193064"/>
                    <a:pt x="0" y="1027704"/>
                  </a:cubicBezTo>
                  <a:lnTo>
                    <a:pt x="0" y="736872"/>
                  </a:lnTo>
                  <a:cubicBezTo>
                    <a:pt x="0" y="554104"/>
                    <a:pt x="28191" y="407600"/>
                    <a:pt x="85297" y="298085"/>
                  </a:cubicBezTo>
                  <a:cubicBezTo>
                    <a:pt x="140958" y="187844"/>
                    <a:pt x="213244" y="110966"/>
                    <a:pt x="301433" y="65999"/>
                  </a:cubicBezTo>
                  <a:cubicBezTo>
                    <a:pt x="388899" y="21758"/>
                    <a:pt x="484316" y="0"/>
                    <a:pt x="58479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60" name="Freeform 3159"/>
          <p:cNvSpPr>
            <a:spLocks noChangeAspect="1"/>
          </p:cNvSpPr>
          <p:nvPr/>
        </p:nvSpPr>
        <p:spPr bwMode="auto">
          <a:xfrm>
            <a:off x="10843491" y="1256532"/>
            <a:ext cx="1142598" cy="850703"/>
          </a:xfrm>
          <a:custGeom>
            <a:avLst/>
            <a:gdLst>
              <a:gd name="connsiteX0" fmla="*/ 2166722 w 2302724"/>
              <a:gd name="connsiteY0" fmla="*/ 1565017 h 1714456"/>
              <a:gd name="connsiteX1" fmla="*/ 2117351 w 2302724"/>
              <a:gd name="connsiteY1" fmla="*/ 1619777 h 1714456"/>
              <a:gd name="connsiteX2" fmla="*/ 2166722 w 2302724"/>
              <a:gd name="connsiteY2" fmla="*/ 1674537 h 1714456"/>
              <a:gd name="connsiteX3" fmla="*/ 2216093 w 2302724"/>
              <a:gd name="connsiteY3" fmla="*/ 1619777 h 1714456"/>
              <a:gd name="connsiteX4" fmla="*/ 2166722 w 2302724"/>
              <a:gd name="connsiteY4" fmla="*/ 1565017 h 1714456"/>
              <a:gd name="connsiteX5" fmla="*/ 142058 w 2302724"/>
              <a:gd name="connsiteY5" fmla="*/ 1565017 h 1714456"/>
              <a:gd name="connsiteX6" fmla="*/ 92221 w 2302724"/>
              <a:gd name="connsiteY6" fmla="*/ 1619777 h 1714456"/>
              <a:gd name="connsiteX7" fmla="*/ 142058 w 2302724"/>
              <a:gd name="connsiteY7" fmla="*/ 1674537 h 1714456"/>
              <a:gd name="connsiteX8" fmla="*/ 191895 w 2302724"/>
              <a:gd name="connsiteY8" fmla="*/ 1619777 h 1714456"/>
              <a:gd name="connsiteX9" fmla="*/ 142058 w 2302724"/>
              <a:gd name="connsiteY9" fmla="*/ 1565017 h 1714456"/>
              <a:gd name="connsiteX10" fmla="*/ 756076 w 2302724"/>
              <a:gd name="connsiteY10" fmla="*/ 925618 h 1714456"/>
              <a:gd name="connsiteX11" fmla="*/ 814897 w 2302724"/>
              <a:gd name="connsiteY11" fmla="*/ 925618 h 1714456"/>
              <a:gd name="connsiteX12" fmla="*/ 814897 w 2302724"/>
              <a:gd name="connsiteY12" fmla="*/ 1108158 h 1714456"/>
              <a:gd name="connsiteX13" fmla="*/ 772984 w 2302724"/>
              <a:gd name="connsiteY13" fmla="*/ 1114115 h 1714456"/>
              <a:gd name="connsiteX14" fmla="*/ 721545 w 2302724"/>
              <a:gd name="connsiteY14" fmla="*/ 1117213 h 1714456"/>
              <a:gd name="connsiteX15" fmla="*/ 646055 w 2302724"/>
              <a:gd name="connsiteY15" fmla="*/ 1106966 h 1714456"/>
              <a:gd name="connsiteX16" fmla="*/ 610333 w 2302724"/>
              <a:gd name="connsiteY16" fmla="*/ 1076940 h 1714456"/>
              <a:gd name="connsiteX17" fmla="*/ 600331 w 2302724"/>
              <a:gd name="connsiteY17" fmla="*/ 1023799 h 1714456"/>
              <a:gd name="connsiteX18" fmla="*/ 600331 w 2302724"/>
              <a:gd name="connsiteY18" fmla="*/ 1013552 h 1714456"/>
              <a:gd name="connsiteX19" fmla="*/ 634624 w 2302724"/>
              <a:gd name="connsiteY19" fmla="*/ 944683 h 1714456"/>
              <a:gd name="connsiteX20" fmla="*/ 756076 w 2302724"/>
              <a:gd name="connsiteY20" fmla="*/ 925618 h 1714456"/>
              <a:gd name="connsiteX21" fmla="*/ 1888507 w 2302724"/>
              <a:gd name="connsiteY21" fmla="*/ 755950 h 1714456"/>
              <a:gd name="connsiteX22" fmla="*/ 1960404 w 2302724"/>
              <a:gd name="connsiteY22" fmla="*/ 774049 h 1714456"/>
              <a:gd name="connsiteX23" fmla="*/ 2000638 w 2302724"/>
              <a:gd name="connsiteY23" fmla="*/ 827155 h 1714456"/>
              <a:gd name="connsiteX24" fmla="*/ 2013017 w 2302724"/>
              <a:gd name="connsiteY24" fmla="*/ 909314 h 1714456"/>
              <a:gd name="connsiteX25" fmla="*/ 2013017 w 2302724"/>
              <a:gd name="connsiteY25" fmla="*/ 963611 h 1714456"/>
              <a:gd name="connsiteX26" fmla="*/ 1983735 w 2302724"/>
              <a:gd name="connsiteY26" fmla="*/ 1077443 h 1714456"/>
              <a:gd name="connsiteX27" fmla="*/ 1888745 w 2302724"/>
              <a:gd name="connsiteY27" fmla="*/ 1117213 h 1714456"/>
              <a:gd name="connsiteX28" fmla="*/ 1793755 w 2302724"/>
              <a:gd name="connsiteY28" fmla="*/ 1077443 h 1714456"/>
              <a:gd name="connsiteX29" fmla="*/ 1763996 w 2302724"/>
              <a:gd name="connsiteY29" fmla="*/ 963611 h 1714456"/>
              <a:gd name="connsiteX30" fmla="*/ 1763996 w 2302724"/>
              <a:gd name="connsiteY30" fmla="*/ 909314 h 1714456"/>
              <a:gd name="connsiteX31" fmla="*/ 1776376 w 2302724"/>
              <a:gd name="connsiteY31" fmla="*/ 827155 h 1714456"/>
              <a:gd name="connsiteX32" fmla="*/ 1816610 w 2302724"/>
              <a:gd name="connsiteY32" fmla="*/ 774049 h 1714456"/>
              <a:gd name="connsiteX33" fmla="*/ 1888507 w 2302724"/>
              <a:gd name="connsiteY33" fmla="*/ 755950 h 1714456"/>
              <a:gd name="connsiteX34" fmla="*/ 1508213 w 2302724"/>
              <a:gd name="connsiteY34" fmla="*/ 755950 h 1714456"/>
              <a:gd name="connsiteX35" fmla="*/ 1599426 w 2302724"/>
              <a:gd name="connsiteY35" fmla="*/ 794055 h 1714456"/>
              <a:gd name="connsiteX36" fmla="*/ 1627217 w 2302724"/>
              <a:gd name="connsiteY36" fmla="*/ 908848 h 1714456"/>
              <a:gd name="connsiteX37" fmla="*/ 1627217 w 2302724"/>
              <a:gd name="connsiteY37" fmla="*/ 913611 h 1714456"/>
              <a:gd name="connsiteX38" fmla="*/ 1387071 w 2302724"/>
              <a:gd name="connsiteY38" fmla="*/ 913611 h 1714456"/>
              <a:gd name="connsiteX39" fmla="*/ 1387071 w 2302724"/>
              <a:gd name="connsiteY39" fmla="*/ 909324 h 1714456"/>
              <a:gd name="connsiteX40" fmla="*/ 1399660 w 2302724"/>
              <a:gd name="connsiteY40" fmla="*/ 828588 h 1714456"/>
              <a:gd name="connsiteX41" fmla="*/ 1439566 w 2302724"/>
              <a:gd name="connsiteY41" fmla="*/ 774764 h 1714456"/>
              <a:gd name="connsiteX42" fmla="*/ 1508213 w 2302724"/>
              <a:gd name="connsiteY42" fmla="*/ 755950 h 1714456"/>
              <a:gd name="connsiteX43" fmla="*/ 1103915 w 2302724"/>
              <a:gd name="connsiteY43" fmla="*/ 729325 h 1714456"/>
              <a:gd name="connsiteX44" fmla="*/ 1093554 w 2302724"/>
              <a:gd name="connsiteY44" fmla="*/ 733853 h 1714456"/>
              <a:gd name="connsiteX45" fmla="*/ 1088976 w 2302724"/>
              <a:gd name="connsiteY45" fmla="*/ 743862 h 1714456"/>
              <a:gd name="connsiteX46" fmla="*/ 1088976 w 2302724"/>
              <a:gd name="connsiteY46" fmla="*/ 1128019 h 1714456"/>
              <a:gd name="connsiteX47" fmla="*/ 1093554 w 2302724"/>
              <a:gd name="connsiteY47" fmla="*/ 1138266 h 1714456"/>
              <a:gd name="connsiteX48" fmla="*/ 1103915 w 2302724"/>
              <a:gd name="connsiteY48" fmla="*/ 1142794 h 1714456"/>
              <a:gd name="connsiteX49" fmla="*/ 1108734 w 2302724"/>
              <a:gd name="connsiteY49" fmla="*/ 1142794 h 1714456"/>
              <a:gd name="connsiteX50" fmla="*/ 1119336 w 2302724"/>
              <a:gd name="connsiteY50" fmla="*/ 1138266 h 1714456"/>
              <a:gd name="connsiteX51" fmla="*/ 1123432 w 2302724"/>
              <a:gd name="connsiteY51" fmla="*/ 1128257 h 1714456"/>
              <a:gd name="connsiteX52" fmla="*/ 1123432 w 2302724"/>
              <a:gd name="connsiteY52" fmla="*/ 744100 h 1714456"/>
              <a:gd name="connsiteX53" fmla="*/ 1119336 w 2302724"/>
              <a:gd name="connsiteY53" fmla="*/ 733615 h 1714456"/>
              <a:gd name="connsiteX54" fmla="*/ 1108734 w 2302724"/>
              <a:gd name="connsiteY54" fmla="*/ 729325 h 1714456"/>
              <a:gd name="connsiteX55" fmla="*/ 1888767 w 2302724"/>
              <a:gd name="connsiteY55" fmla="*/ 725670 h 1714456"/>
              <a:gd name="connsiteX56" fmla="*/ 1801469 w 2302724"/>
              <a:gd name="connsiteY56" fmla="*/ 747131 h 1714456"/>
              <a:gd name="connsiteX57" fmla="*/ 1748425 w 2302724"/>
              <a:gd name="connsiteY57" fmla="*/ 810083 h 1714456"/>
              <a:gd name="connsiteX58" fmla="*/ 1730585 w 2302724"/>
              <a:gd name="connsiteY58" fmla="*/ 909279 h 1714456"/>
              <a:gd name="connsiteX59" fmla="*/ 1730585 w 2302724"/>
              <a:gd name="connsiteY59" fmla="*/ 963646 h 1714456"/>
              <a:gd name="connsiteX60" fmla="*/ 1748425 w 2302724"/>
              <a:gd name="connsiteY60" fmla="*/ 1062842 h 1714456"/>
              <a:gd name="connsiteX61" fmla="*/ 1801469 w 2302724"/>
              <a:gd name="connsiteY61" fmla="*/ 1126031 h 1714456"/>
              <a:gd name="connsiteX62" fmla="*/ 1888767 w 2302724"/>
              <a:gd name="connsiteY62" fmla="*/ 1147492 h 1714456"/>
              <a:gd name="connsiteX63" fmla="*/ 1976066 w 2302724"/>
              <a:gd name="connsiteY63" fmla="*/ 1126031 h 1714456"/>
              <a:gd name="connsiteX64" fmla="*/ 2029349 w 2302724"/>
              <a:gd name="connsiteY64" fmla="*/ 1062842 h 1714456"/>
              <a:gd name="connsiteX65" fmla="*/ 2046951 w 2302724"/>
              <a:gd name="connsiteY65" fmla="*/ 963646 h 1714456"/>
              <a:gd name="connsiteX66" fmla="*/ 2046951 w 2302724"/>
              <a:gd name="connsiteY66" fmla="*/ 909279 h 1714456"/>
              <a:gd name="connsiteX67" fmla="*/ 2029349 w 2302724"/>
              <a:gd name="connsiteY67" fmla="*/ 810083 h 1714456"/>
              <a:gd name="connsiteX68" fmla="*/ 1976066 w 2302724"/>
              <a:gd name="connsiteY68" fmla="*/ 747131 h 1714456"/>
              <a:gd name="connsiteX69" fmla="*/ 1888767 w 2302724"/>
              <a:gd name="connsiteY69" fmla="*/ 725670 h 1714456"/>
              <a:gd name="connsiteX70" fmla="*/ 1508309 w 2302724"/>
              <a:gd name="connsiteY70" fmla="*/ 725670 h 1714456"/>
              <a:gd name="connsiteX71" fmla="*/ 1424188 w 2302724"/>
              <a:gd name="connsiteY71" fmla="*/ 749264 h 1714456"/>
              <a:gd name="connsiteX72" fmla="*/ 1370959 w 2302724"/>
              <a:gd name="connsiteY72" fmla="*/ 814563 h 1714456"/>
              <a:gd name="connsiteX73" fmla="*/ 1353137 w 2302724"/>
              <a:gd name="connsiteY73" fmla="*/ 909651 h 1714456"/>
              <a:gd name="connsiteX74" fmla="*/ 1353137 w 2302724"/>
              <a:gd name="connsiteY74" fmla="*/ 960652 h 1714456"/>
              <a:gd name="connsiteX75" fmla="*/ 1399237 w 2302724"/>
              <a:gd name="connsiteY75" fmla="*/ 1104595 h 1714456"/>
              <a:gd name="connsiteX76" fmla="*/ 1520665 w 2302724"/>
              <a:gd name="connsiteY76" fmla="*/ 1147492 h 1714456"/>
              <a:gd name="connsiteX77" fmla="*/ 1562488 w 2302724"/>
              <a:gd name="connsiteY77" fmla="*/ 1143679 h 1714456"/>
              <a:gd name="connsiteX78" fmla="*/ 1605737 w 2302724"/>
              <a:gd name="connsiteY78" fmla="*/ 1134147 h 1714456"/>
              <a:gd name="connsiteX79" fmla="*/ 1638767 w 2302724"/>
              <a:gd name="connsiteY79" fmla="*/ 1122231 h 1714456"/>
              <a:gd name="connsiteX80" fmla="*/ 1650649 w 2302724"/>
              <a:gd name="connsiteY80" fmla="*/ 1114128 h 1714456"/>
              <a:gd name="connsiteX81" fmla="*/ 1653263 w 2302724"/>
              <a:gd name="connsiteY81" fmla="*/ 1105310 h 1714456"/>
              <a:gd name="connsiteX82" fmla="*/ 1653263 w 2302724"/>
              <a:gd name="connsiteY82" fmla="*/ 1096016 h 1714456"/>
              <a:gd name="connsiteX83" fmla="*/ 1649698 w 2302724"/>
              <a:gd name="connsiteY83" fmla="*/ 1090058 h 1714456"/>
              <a:gd name="connsiteX84" fmla="*/ 1640193 w 2302724"/>
              <a:gd name="connsiteY84" fmla="*/ 1090773 h 1714456"/>
              <a:gd name="connsiteX85" fmla="*/ 1520665 w 2302724"/>
              <a:gd name="connsiteY85" fmla="*/ 1117464 h 1714456"/>
              <a:gd name="connsiteX86" fmla="*/ 1422525 w 2302724"/>
              <a:gd name="connsiteY86" fmla="*/ 1083385 h 1714456"/>
              <a:gd name="connsiteX87" fmla="*/ 1386881 w 2302724"/>
              <a:gd name="connsiteY87" fmla="*/ 960652 h 1714456"/>
              <a:gd name="connsiteX88" fmla="*/ 1386881 w 2302724"/>
              <a:gd name="connsiteY88" fmla="*/ 944446 h 1714456"/>
              <a:gd name="connsiteX89" fmla="*/ 1646134 w 2302724"/>
              <a:gd name="connsiteY89" fmla="*/ 944446 h 1714456"/>
              <a:gd name="connsiteX90" fmla="*/ 1656589 w 2302724"/>
              <a:gd name="connsiteY90" fmla="*/ 940394 h 1714456"/>
              <a:gd name="connsiteX91" fmla="*/ 1660629 w 2302724"/>
              <a:gd name="connsiteY91" fmla="*/ 929909 h 1714456"/>
              <a:gd name="connsiteX92" fmla="*/ 1660629 w 2302724"/>
              <a:gd name="connsiteY92" fmla="*/ 908937 h 1714456"/>
              <a:gd name="connsiteX93" fmla="*/ 1644233 w 2302724"/>
              <a:gd name="connsiteY93" fmla="*/ 812180 h 1714456"/>
              <a:gd name="connsiteX94" fmla="*/ 1593617 w 2302724"/>
              <a:gd name="connsiteY94" fmla="*/ 748549 h 1714456"/>
              <a:gd name="connsiteX95" fmla="*/ 1508309 w 2302724"/>
              <a:gd name="connsiteY95" fmla="*/ 725670 h 1714456"/>
              <a:gd name="connsiteX96" fmla="*/ 708782 w 2302724"/>
              <a:gd name="connsiteY96" fmla="*/ 725670 h 1714456"/>
              <a:gd name="connsiteX97" fmla="*/ 652572 w 2302724"/>
              <a:gd name="connsiteY97" fmla="*/ 732102 h 1714456"/>
              <a:gd name="connsiteX98" fmla="*/ 605651 w 2302724"/>
              <a:gd name="connsiteY98" fmla="*/ 745440 h 1714456"/>
              <a:gd name="connsiteX99" fmla="*/ 591360 w 2302724"/>
              <a:gd name="connsiteY99" fmla="*/ 762589 h 1714456"/>
              <a:gd name="connsiteX100" fmla="*/ 591360 w 2302724"/>
              <a:gd name="connsiteY100" fmla="*/ 767352 h 1714456"/>
              <a:gd name="connsiteX101" fmla="*/ 607557 w 2302724"/>
              <a:gd name="connsiteY101" fmla="*/ 774974 h 1714456"/>
              <a:gd name="connsiteX102" fmla="*/ 654954 w 2302724"/>
              <a:gd name="connsiteY102" fmla="*/ 761160 h 1714456"/>
              <a:gd name="connsiteX103" fmla="*/ 707591 w 2302724"/>
              <a:gd name="connsiteY103" fmla="*/ 755205 h 1714456"/>
              <a:gd name="connsiteX104" fmla="*/ 769279 w 2302724"/>
              <a:gd name="connsiteY104" fmla="*/ 764256 h 1714456"/>
              <a:gd name="connsiteX105" fmla="*/ 803577 w 2302724"/>
              <a:gd name="connsiteY105" fmla="*/ 797840 h 1714456"/>
              <a:gd name="connsiteX106" fmla="*/ 814771 w 2302724"/>
              <a:gd name="connsiteY106" fmla="*/ 867866 h 1714456"/>
              <a:gd name="connsiteX107" fmla="*/ 814771 w 2302724"/>
              <a:gd name="connsiteY107" fmla="*/ 895733 h 1714456"/>
              <a:gd name="connsiteX108" fmla="*/ 755941 w 2302724"/>
              <a:gd name="connsiteY108" fmla="*/ 895733 h 1714456"/>
              <a:gd name="connsiteX109" fmla="*/ 608986 w 2302724"/>
              <a:gd name="connsiteY109" fmla="*/ 923600 h 1714456"/>
              <a:gd name="connsiteX110" fmla="*/ 565875 w 2302724"/>
              <a:gd name="connsiteY110" fmla="*/ 1013872 h 1714456"/>
              <a:gd name="connsiteX111" fmla="*/ 565875 w 2302724"/>
              <a:gd name="connsiteY111" fmla="*/ 1024114 h 1714456"/>
              <a:gd name="connsiteX112" fmla="*/ 580404 w 2302724"/>
              <a:gd name="connsiteY112" fmla="*/ 1094139 h 1714456"/>
              <a:gd name="connsiteX113" fmla="*/ 629469 w 2302724"/>
              <a:gd name="connsiteY113" fmla="*/ 1134154 h 1714456"/>
              <a:gd name="connsiteX114" fmla="*/ 720929 w 2302724"/>
              <a:gd name="connsiteY114" fmla="*/ 1147492 h 1714456"/>
              <a:gd name="connsiteX115" fmla="*/ 837160 w 2302724"/>
              <a:gd name="connsiteY115" fmla="*/ 1131296 h 1714456"/>
              <a:gd name="connsiteX116" fmla="*/ 846210 w 2302724"/>
              <a:gd name="connsiteY116" fmla="*/ 1126056 h 1714456"/>
              <a:gd name="connsiteX117" fmla="*/ 848830 w 2302724"/>
              <a:gd name="connsiteY117" fmla="*/ 1115099 h 1714456"/>
              <a:gd name="connsiteX118" fmla="*/ 848830 w 2302724"/>
              <a:gd name="connsiteY118" fmla="*/ 867389 h 1714456"/>
              <a:gd name="connsiteX119" fmla="*/ 834778 w 2302724"/>
              <a:gd name="connsiteY119" fmla="*/ 786645 h 1714456"/>
              <a:gd name="connsiteX120" fmla="*/ 790715 w 2302724"/>
              <a:gd name="connsiteY120" fmla="*/ 740438 h 1714456"/>
              <a:gd name="connsiteX121" fmla="*/ 708782 w 2302724"/>
              <a:gd name="connsiteY121" fmla="*/ 725670 h 1714456"/>
              <a:gd name="connsiteX122" fmla="*/ 2094980 w 2302724"/>
              <a:gd name="connsiteY122" fmla="*/ 643186 h 1714456"/>
              <a:gd name="connsiteX123" fmla="*/ 2094980 w 2302724"/>
              <a:gd name="connsiteY123" fmla="*/ 707921 h 1714456"/>
              <a:gd name="connsiteX124" fmla="*/ 2105421 w 2302724"/>
              <a:gd name="connsiteY124" fmla="*/ 707921 h 1714456"/>
              <a:gd name="connsiteX125" fmla="*/ 2105421 w 2302724"/>
              <a:gd name="connsiteY125" fmla="*/ 654149 h 1714456"/>
              <a:gd name="connsiteX126" fmla="*/ 2126826 w 2302724"/>
              <a:gd name="connsiteY126" fmla="*/ 707921 h 1714456"/>
              <a:gd name="connsiteX127" fmla="*/ 2133612 w 2302724"/>
              <a:gd name="connsiteY127" fmla="*/ 707921 h 1714456"/>
              <a:gd name="connsiteX128" fmla="*/ 2154495 w 2302724"/>
              <a:gd name="connsiteY128" fmla="*/ 654149 h 1714456"/>
              <a:gd name="connsiteX129" fmla="*/ 2155017 w 2302724"/>
              <a:gd name="connsiteY129" fmla="*/ 654149 h 1714456"/>
              <a:gd name="connsiteX130" fmla="*/ 2155017 w 2302724"/>
              <a:gd name="connsiteY130" fmla="*/ 707921 h 1714456"/>
              <a:gd name="connsiteX131" fmla="*/ 2165458 w 2302724"/>
              <a:gd name="connsiteY131" fmla="*/ 707921 h 1714456"/>
              <a:gd name="connsiteX132" fmla="*/ 2165458 w 2302724"/>
              <a:gd name="connsiteY132" fmla="*/ 643186 h 1714456"/>
              <a:gd name="connsiteX133" fmla="*/ 2149274 w 2302724"/>
              <a:gd name="connsiteY133" fmla="*/ 643186 h 1714456"/>
              <a:gd name="connsiteX134" fmla="*/ 2130480 w 2302724"/>
              <a:gd name="connsiteY134" fmla="*/ 692259 h 1714456"/>
              <a:gd name="connsiteX135" fmla="*/ 2111164 w 2302724"/>
              <a:gd name="connsiteY135" fmla="*/ 643186 h 1714456"/>
              <a:gd name="connsiteX136" fmla="*/ 2030767 w 2302724"/>
              <a:gd name="connsiteY136" fmla="*/ 643186 h 1714456"/>
              <a:gd name="connsiteX137" fmla="*/ 2030767 w 2302724"/>
              <a:gd name="connsiteY137" fmla="*/ 651538 h 1714456"/>
              <a:gd name="connsiteX138" fmla="*/ 2050605 w 2302724"/>
              <a:gd name="connsiteY138" fmla="*/ 651538 h 1714456"/>
              <a:gd name="connsiteX139" fmla="*/ 2050605 w 2302724"/>
              <a:gd name="connsiteY139" fmla="*/ 707921 h 1714456"/>
              <a:gd name="connsiteX140" fmla="*/ 2061568 w 2302724"/>
              <a:gd name="connsiteY140" fmla="*/ 707921 h 1714456"/>
              <a:gd name="connsiteX141" fmla="*/ 2061568 w 2302724"/>
              <a:gd name="connsiteY141" fmla="*/ 651538 h 1714456"/>
              <a:gd name="connsiteX142" fmla="*/ 2081929 w 2302724"/>
              <a:gd name="connsiteY142" fmla="*/ 651538 h 1714456"/>
              <a:gd name="connsiteX143" fmla="*/ 2081929 w 2302724"/>
              <a:gd name="connsiteY143" fmla="*/ 643186 h 1714456"/>
              <a:gd name="connsiteX144" fmla="*/ 1244009 w 2302724"/>
              <a:gd name="connsiteY144" fmla="*/ 570620 h 1714456"/>
              <a:gd name="connsiteX145" fmla="*/ 1234531 w 2302724"/>
              <a:gd name="connsiteY145" fmla="*/ 575147 h 1714456"/>
              <a:gd name="connsiteX146" fmla="*/ 1230976 w 2302724"/>
              <a:gd name="connsiteY146" fmla="*/ 585395 h 1714456"/>
              <a:gd name="connsiteX147" fmla="*/ 1230976 w 2302724"/>
              <a:gd name="connsiteY147" fmla="*/ 1128019 h 1714456"/>
              <a:gd name="connsiteX148" fmla="*/ 1234531 w 2302724"/>
              <a:gd name="connsiteY148" fmla="*/ 1138266 h 1714456"/>
              <a:gd name="connsiteX149" fmla="*/ 1244009 w 2302724"/>
              <a:gd name="connsiteY149" fmla="*/ 1142794 h 1714456"/>
              <a:gd name="connsiteX150" fmla="*/ 1251829 w 2302724"/>
              <a:gd name="connsiteY150" fmla="*/ 1142794 h 1714456"/>
              <a:gd name="connsiteX151" fmla="*/ 1261070 w 2302724"/>
              <a:gd name="connsiteY151" fmla="*/ 1138266 h 1714456"/>
              <a:gd name="connsiteX152" fmla="*/ 1264387 w 2302724"/>
              <a:gd name="connsiteY152" fmla="*/ 1128019 h 1714456"/>
              <a:gd name="connsiteX153" fmla="*/ 1264387 w 2302724"/>
              <a:gd name="connsiteY153" fmla="*/ 585156 h 1714456"/>
              <a:gd name="connsiteX154" fmla="*/ 1261070 w 2302724"/>
              <a:gd name="connsiteY154" fmla="*/ 574671 h 1714456"/>
              <a:gd name="connsiteX155" fmla="*/ 1251829 w 2302724"/>
              <a:gd name="connsiteY155" fmla="*/ 570620 h 1714456"/>
              <a:gd name="connsiteX156" fmla="*/ 961164 w 2302724"/>
              <a:gd name="connsiteY156" fmla="*/ 570620 h 1714456"/>
              <a:gd name="connsiteX157" fmla="*/ 951845 w 2302724"/>
              <a:gd name="connsiteY157" fmla="*/ 575147 h 1714456"/>
              <a:gd name="connsiteX158" fmla="*/ 948021 w 2302724"/>
              <a:gd name="connsiteY158" fmla="*/ 585395 h 1714456"/>
              <a:gd name="connsiteX159" fmla="*/ 948021 w 2302724"/>
              <a:gd name="connsiteY159" fmla="*/ 1128019 h 1714456"/>
              <a:gd name="connsiteX160" fmla="*/ 951845 w 2302724"/>
              <a:gd name="connsiteY160" fmla="*/ 1138266 h 1714456"/>
              <a:gd name="connsiteX161" fmla="*/ 961164 w 2302724"/>
              <a:gd name="connsiteY161" fmla="*/ 1142794 h 1714456"/>
              <a:gd name="connsiteX162" fmla="*/ 969289 w 2302724"/>
              <a:gd name="connsiteY162" fmla="*/ 1142794 h 1714456"/>
              <a:gd name="connsiteX163" fmla="*/ 978370 w 2302724"/>
              <a:gd name="connsiteY163" fmla="*/ 1138266 h 1714456"/>
              <a:gd name="connsiteX164" fmla="*/ 981955 w 2302724"/>
              <a:gd name="connsiteY164" fmla="*/ 1128019 h 1714456"/>
              <a:gd name="connsiteX165" fmla="*/ 981955 w 2302724"/>
              <a:gd name="connsiteY165" fmla="*/ 585156 h 1714456"/>
              <a:gd name="connsiteX166" fmla="*/ 978370 w 2302724"/>
              <a:gd name="connsiteY166" fmla="*/ 574671 h 1714456"/>
              <a:gd name="connsiteX167" fmla="*/ 969289 w 2302724"/>
              <a:gd name="connsiteY167" fmla="*/ 570620 h 1714456"/>
              <a:gd name="connsiteX168" fmla="*/ 1104315 w 2302724"/>
              <a:gd name="connsiteY168" fmla="*/ 566965 h 1714456"/>
              <a:gd name="connsiteX169" fmla="*/ 1094039 w 2302724"/>
              <a:gd name="connsiteY169" fmla="*/ 571499 h 1714456"/>
              <a:gd name="connsiteX170" fmla="*/ 1089499 w 2302724"/>
              <a:gd name="connsiteY170" fmla="*/ 581759 h 1714456"/>
              <a:gd name="connsiteX171" fmla="*/ 1089499 w 2302724"/>
              <a:gd name="connsiteY171" fmla="*/ 639026 h 1714456"/>
              <a:gd name="connsiteX172" fmla="*/ 1094039 w 2302724"/>
              <a:gd name="connsiteY172" fmla="*/ 649048 h 1714456"/>
              <a:gd name="connsiteX173" fmla="*/ 1104315 w 2302724"/>
              <a:gd name="connsiteY173" fmla="*/ 653105 h 1714456"/>
              <a:gd name="connsiteX174" fmla="*/ 1108855 w 2302724"/>
              <a:gd name="connsiteY174" fmla="*/ 653105 h 1714456"/>
              <a:gd name="connsiteX175" fmla="*/ 1119370 w 2302724"/>
              <a:gd name="connsiteY175" fmla="*/ 649287 h 1714456"/>
              <a:gd name="connsiteX176" fmla="*/ 1123433 w 2302724"/>
              <a:gd name="connsiteY176" fmla="*/ 639026 h 1714456"/>
              <a:gd name="connsiteX177" fmla="*/ 1123433 w 2302724"/>
              <a:gd name="connsiteY177" fmla="*/ 581759 h 1714456"/>
              <a:gd name="connsiteX178" fmla="*/ 1119370 w 2302724"/>
              <a:gd name="connsiteY178" fmla="*/ 571260 h 1714456"/>
              <a:gd name="connsiteX179" fmla="*/ 1109094 w 2302724"/>
              <a:gd name="connsiteY179" fmla="*/ 566965 h 1714456"/>
              <a:gd name="connsiteX180" fmla="*/ 329579 w 2302724"/>
              <a:gd name="connsiteY180" fmla="*/ 566965 h 1714456"/>
              <a:gd name="connsiteX181" fmla="*/ 236395 w 2302724"/>
              <a:gd name="connsiteY181" fmla="*/ 588669 h 1714456"/>
              <a:gd name="connsiteX182" fmla="*/ 165317 w 2302724"/>
              <a:gd name="connsiteY182" fmla="*/ 664992 h 1714456"/>
              <a:gd name="connsiteX183" fmla="*/ 137267 w 2302724"/>
              <a:gd name="connsiteY183" fmla="*/ 809289 h 1714456"/>
              <a:gd name="connsiteX184" fmla="*/ 137267 w 2302724"/>
              <a:gd name="connsiteY184" fmla="*/ 904930 h 1714456"/>
              <a:gd name="connsiteX185" fmla="*/ 162465 w 2302724"/>
              <a:gd name="connsiteY185" fmla="*/ 1041118 h 1714456"/>
              <a:gd name="connsiteX186" fmla="*/ 230452 w 2302724"/>
              <a:gd name="connsiteY186" fmla="*/ 1121733 h 1714456"/>
              <a:gd name="connsiteX187" fmla="*/ 330055 w 2302724"/>
              <a:gd name="connsiteY187" fmla="*/ 1147492 h 1714456"/>
              <a:gd name="connsiteX188" fmla="*/ 400656 w 2302724"/>
              <a:gd name="connsiteY188" fmla="*/ 1144869 h 1714456"/>
              <a:gd name="connsiteX189" fmla="*/ 467692 w 2302724"/>
              <a:gd name="connsiteY189" fmla="*/ 1137713 h 1714456"/>
              <a:gd name="connsiteX190" fmla="*/ 476726 w 2302724"/>
              <a:gd name="connsiteY190" fmla="*/ 1132705 h 1714456"/>
              <a:gd name="connsiteX191" fmla="*/ 480767 w 2302724"/>
              <a:gd name="connsiteY191" fmla="*/ 1122926 h 1714456"/>
              <a:gd name="connsiteX192" fmla="*/ 480767 w 2302724"/>
              <a:gd name="connsiteY192" fmla="*/ 863430 h 1714456"/>
              <a:gd name="connsiteX193" fmla="*/ 467692 w 2302724"/>
              <a:gd name="connsiteY193" fmla="*/ 848643 h 1714456"/>
              <a:gd name="connsiteX194" fmla="*/ 460086 w 2302724"/>
              <a:gd name="connsiteY194" fmla="*/ 848643 h 1714456"/>
              <a:gd name="connsiteX195" fmla="*/ 447011 w 2302724"/>
              <a:gd name="connsiteY195" fmla="*/ 863430 h 1714456"/>
              <a:gd name="connsiteX196" fmla="*/ 447011 w 2302724"/>
              <a:gd name="connsiteY196" fmla="*/ 1108377 h 1714456"/>
              <a:gd name="connsiteX197" fmla="*/ 400181 w 2302724"/>
              <a:gd name="connsiteY197" fmla="*/ 1112670 h 1714456"/>
              <a:gd name="connsiteX198" fmla="*/ 330055 w 2302724"/>
              <a:gd name="connsiteY198" fmla="*/ 1115055 h 1714456"/>
              <a:gd name="connsiteX199" fmla="*/ 212623 w 2302724"/>
              <a:gd name="connsiteY199" fmla="*/ 1062822 h 1714456"/>
              <a:gd name="connsiteX200" fmla="*/ 171023 w 2302724"/>
              <a:gd name="connsiteY200" fmla="*/ 904930 h 1714456"/>
              <a:gd name="connsiteX201" fmla="*/ 171023 w 2302724"/>
              <a:gd name="connsiteY201" fmla="*/ 809289 h 1714456"/>
              <a:gd name="connsiteX202" fmla="*/ 216664 w 2302724"/>
              <a:gd name="connsiteY202" fmla="*/ 646627 h 1714456"/>
              <a:gd name="connsiteX203" fmla="*/ 329579 w 2302724"/>
              <a:gd name="connsiteY203" fmla="*/ 598448 h 1714456"/>
              <a:gd name="connsiteX204" fmla="*/ 404698 w 2302724"/>
              <a:gd name="connsiteY204" fmla="*/ 607511 h 1714456"/>
              <a:gd name="connsiteX205" fmla="*/ 474111 w 2302724"/>
              <a:gd name="connsiteY205" fmla="*/ 629216 h 1714456"/>
              <a:gd name="connsiteX206" fmla="*/ 485283 w 2302724"/>
              <a:gd name="connsiteY206" fmla="*/ 629693 h 1714456"/>
              <a:gd name="connsiteX207" fmla="*/ 488611 w 2302724"/>
              <a:gd name="connsiteY207" fmla="*/ 619914 h 1714456"/>
              <a:gd name="connsiteX208" fmla="*/ 488611 w 2302724"/>
              <a:gd name="connsiteY208" fmla="*/ 613236 h 1714456"/>
              <a:gd name="connsiteX209" fmla="*/ 485283 w 2302724"/>
              <a:gd name="connsiteY209" fmla="*/ 604173 h 1714456"/>
              <a:gd name="connsiteX210" fmla="*/ 474111 w 2302724"/>
              <a:gd name="connsiteY210" fmla="*/ 597494 h 1714456"/>
              <a:gd name="connsiteX211" fmla="*/ 413969 w 2302724"/>
              <a:gd name="connsiteY211" fmla="*/ 577221 h 1714456"/>
              <a:gd name="connsiteX212" fmla="*/ 329579 w 2302724"/>
              <a:gd name="connsiteY212" fmla="*/ 566965 h 1714456"/>
              <a:gd name="connsiteX213" fmla="*/ 2166722 w 2302724"/>
              <a:gd name="connsiteY213" fmla="*/ 110544 h 1714456"/>
              <a:gd name="connsiteX214" fmla="*/ 2117351 w 2302724"/>
              <a:gd name="connsiteY214" fmla="*/ 165304 h 1714456"/>
              <a:gd name="connsiteX215" fmla="*/ 2166722 w 2302724"/>
              <a:gd name="connsiteY215" fmla="*/ 220064 h 1714456"/>
              <a:gd name="connsiteX216" fmla="*/ 2216093 w 2302724"/>
              <a:gd name="connsiteY216" fmla="*/ 165304 h 1714456"/>
              <a:gd name="connsiteX217" fmla="*/ 2166722 w 2302724"/>
              <a:gd name="connsiteY217" fmla="*/ 110544 h 1714456"/>
              <a:gd name="connsiteX218" fmla="*/ 142058 w 2302724"/>
              <a:gd name="connsiteY218" fmla="*/ 110544 h 1714456"/>
              <a:gd name="connsiteX219" fmla="*/ 92221 w 2302724"/>
              <a:gd name="connsiteY219" fmla="*/ 165304 h 1714456"/>
              <a:gd name="connsiteX220" fmla="*/ 142058 w 2302724"/>
              <a:gd name="connsiteY220" fmla="*/ 220064 h 1714456"/>
              <a:gd name="connsiteX221" fmla="*/ 191895 w 2302724"/>
              <a:gd name="connsiteY221" fmla="*/ 165304 h 1714456"/>
              <a:gd name="connsiteX222" fmla="*/ 142058 w 2302724"/>
              <a:gd name="connsiteY222" fmla="*/ 110544 h 1714456"/>
              <a:gd name="connsiteX223" fmla="*/ 363294 w 2302724"/>
              <a:gd name="connsiteY223" fmla="*/ 17400 h 1714456"/>
              <a:gd name="connsiteX224" fmla="*/ 339002 w 2302724"/>
              <a:gd name="connsiteY224" fmla="*/ 52655 h 1714456"/>
              <a:gd name="connsiteX225" fmla="*/ 336280 w 2302724"/>
              <a:gd name="connsiteY225" fmla="*/ 64484 h 1714456"/>
              <a:gd name="connsiteX226" fmla="*/ 363294 w 2302724"/>
              <a:gd name="connsiteY226" fmla="*/ 64484 h 1714456"/>
              <a:gd name="connsiteX227" fmla="*/ 731246 w 2302724"/>
              <a:gd name="connsiteY227" fmla="*/ 16377 h 1714456"/>
              <a:gd name="connsiteX228" fmla="*/ 731246 w 2302724"/>
              <a:gd name="connsiteY228" fmla="*/ 64484 h 1714456"/>
              <a:gd name="connsiteX229" fmla="*/ 759191 w 2302724"/>
              <a:gd name="connsiteY229" fmla="*/ 64484 h 1714456"/>
              <a:gd name="connsiteX230" fmla="*/ 756670 w 2302724"/>
              <a:gd name="connsiteY230" fmla="*/ 52574 h 1714456"/>
              <a:gd name="connsiteX231" fmla="*/ 731246 w 2302724"/>
              <a:gd name="connsiteY231" fmla="*/ 16377 h 1714456"/>
              <a:gd name="connsiteX232" fmla="*/ 363198 w 2302724"/>
              <a:gd name="connsiteY232" fmla="*/ 0 h 1714456"/>
              <a:gd name="connsiteX233" fmla="*/ 731473 w 2302724"/>
              <a:gd name="connsiteY233" fmla="*/ 0 h 1714456"/>
              <a:gd name="connsiteX234" fmla="*/ 731473 w 2302724"/>
              <a:gd name="connsiteY234" fmla="*/ 8356 h 1714456"/>
              <a:gd name="connsiteX235" fmla="*/ 764261 w 2302724"/>
              <a:gd name="connsiteY235" fmla="*/ 49900 h 1714456"/>
              <a:gd name="connsiteX236" fmla="*/ 767222 w 2302724"/>
              <a:gd name="connsiteY236" fmla="*/ 63825 h 1714456"/>
              <a:gd name="connsiteX237" fmla="*/ 814817 w 2302724"/>
              <a:gd name="connsiteY237" fmla="*/ 63825 h 1714456"/>
              <a:gd name="connsiteX238" fmla="*/ 814817 w 2302724"/>
              <a:gd name="connsiteY238" fmla="*/ 23210 h 1714456"/>
              <a:gd name="connsiteX239" fmla="*/ 938351 w 2302724"/>
              <a:gd name="connsiteY239" fmla="*/ 23210 h 1714456"/>
              <a:gd name="connsiteX240" fmla="*/ 938351 w 2302724"/>
              <a:gd name="connsiteY240" fmla="*/ 63825 h 1714456"/>
              <a:gd name="connsiteX241" fmla="*/ 1042212 w 2302724"/>
              <a:gd name="connsiteY241" fmla="*/ 63825 h 1714456"/>
              <a:gd name="connsiteX242" fmla="*/ 1042212 w 2302724"/>
              <a:gd name="connsiteY242" fmla="*/ 61969 h 1714456"/>
              <a:gd name="connsiteX243" fmla="*/ 1033963 w 2302724"/>
              <a:gd name="connsiteY243" fmla="*/ 51292 h 1714456"/>
              <a:gd name="connsiteX244" fmla="*/ 1037135 w 2302724"/>
              <a:gd name="connsiteY244" fmla="*/ 51292 h 1714456"/>
              <a:gd name="connsiteX245" fmla="*/ 1042424 w 2302724"/>
              <a:gd name="connsiteY245" fmla="*/ 55006 h 1714456"/>
              <a:gd name="connsiteX246" fmla="*/ 1206995 w 2302724"/>
              <a:gd name="connsiteY246" fmla="*/ 55006 h 1714456"/>
              <a:gd name="connsiteX247" fmla="*/ 1212495 w 2302724"/>
              <a:gd name="connsiteY247" fmla="*/ 51292 h 1714456"/>
              <a:gd name="connsiteX248" fmla="*/ 1215667 w 2302724"/>
              <a:gd name="connsiteY248" fmla="*/ 51292 h 1714456"/>
              <a:gd name="connsiteX249" fmla="*/ 1206995 w 2302724"/>
              <a:gd name="connsiteY249" fmla="*/ 62201 h 1714456"/>
              <a:gd name="connsiteX250" fmla="*/ 1206995 w 2302724"/>
              <a:gd name="connsiteY250" fmla="*/ 63825 h 1714456"/>
              <a:gd name="connsiteX251" fmla="*/ 1336028 w 2302724"/>
              <a:gd name="connsiteY251" fmla="*/ 63825 h 1714456"/>
              <a:gd name="connsiteX252" fmla="*/ 1336028 w 2302724"/>
              <a:gd name="connsiteY252" fmla="*/ 61969 h 1714456"/>
              <a:gd name="connsiteX253" fmla="*/ 1327779 w 2302724"/>
              <a:gd name="connsiteY253" fmla="*/ 51292 h 1714456"/>
              <a:gd name="connsiteX254" fmla="*/ 1330951 w 2302724"/>
              <a:gd name="connsiteY254" fmla="*/ 51292 h 1714456"/>
              <a:gd name="connsiteX255" fmla="*/ 1336240 w 2302724"/>
              <a:gd name="connsiteY255" fmla="*/ 55006 h 1714456"/>
              <a:gd name="connsiteX256" fmla="*/ 1500811 w 2302724"/>
              <a:gd name="connsiteY256" fmla="*/ 55006 h 1714456"/>
              <a:gd name="connsiteX257" fmla="*/ 1506311 w 2302724"/>
              <a:gd name="connsiteY257" fmla="*/ 51292 h 1714456"/>
              <a:gd name="connsiteX258" fmla="*/ 1509483 w 2302724"/>
              <a:gd name="connsiteY258" fmla="*/ 51292 h 1714456"/>
              <a:gd name="connsiteX259" fmla="*/ 1500811 w 2302724"/>
              <a:gd name="connsiteY259" fmla="*/ 62201 h 1714456"/>
              <a:gd name="connsiteX260" fmla="*/ 1500811 w 2302724"/>
              <a:gd name="connsiteY260" fmla="*/ 63825 h 1714456"/>
              <a:gd name="connsiteX261" fmla="*/ 2254707 w 2302724"/>
              <a:gd name="connsiteY261" fmla="*/ 63825 h 1714456"/>
              <a:gd name="connsiteX262" fmla="*/ 2254707 w 2302724"/>
              <a:gd name="connsiteY262" fmla="*/ 596706 h 1714456"/>
              <a:gd name="connsiteX263" fmla="*/ 2302724 w 2302724"/>
              <a:gd name="connsiteY263" fmla="*/ 649158 h 1714456"/>
              <a:gd name="connsiteX264" fmla="*/ 2302724 w 2302724"/>
              <a:gd name="connsiteY264" fmla="*/ 1413666 h 1714456"/>
              <a:gd name="connsiteX265" fmla="*/ 2254707 w 2302724"/>
              <a:gd name="connsiteY265" fmla="*/ 1466119 h 1714456"/>
              <a:gd name="connsiteX266" fmla="*/ 2254707 w 2302724"/>
              <a:gd name="connsiteY266" fmla="*/ 1714456 h 1714456"/>
              <a:gd name="connsiteX267" fmla="*/ 46114 w 2302724"/>
              <a:gd name="connsiteY267" fmla="*/ 1714456 h 1714456"/>
              <a:gd name="connsiteX268" fmla="*/ 46114 w 2302724"/>
              <a:gd name="connsiteY268" fmla="*/ 1082240 h 1714456"/>
              <a:gd name="connsiteX269" fmla="*/ 0 w 2302724"/>
              <a:gd name="connsiteY269" fmla="*/ 1082240 h 1714456"/>
              <a:gd name="connsiteX270" fmla="*/ 0 w 2302724"/>
              <a:gd name="connsiteY270" fmla="*/ 873359 h 1714456"/>
              <a:gd name="connsiteX271" fmla="*/ 46114 w 2302724"/>
              <a:gd name="connsiteY271" fmla="*/ 873359 h 1714456"/>
              <a:gd name="connsiteX272" fmla="*/ 46114 w 2302724"/>
              <a:gd name="connsiteY272" fmla="*/ 63825 h 1714456"/>
              <a:gd name="connsiteX273" fmla="*/ 328507 w 2302724"/>
              <a:gd name="connsiteY273" fmla="*/ 63825 h 1714456"/>
              <a:gd name="connsiteX274" fmla="*/ 331469 w 2302724"/>
              <a:gd name="connsiteY274" fmla="*/ 49900 h 1714456"/>
              <a:gd name="connsiteX275" fmla="*/ 363198 w 2302724"/>
              <a:gd name="connsiteY275" fmla="*/ 9052 h 171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2302724" h="1714456">
                <a:moveTo>
                  <a:pt x="2166722" y="1565017"/>
                </a:moveTo>
                <a:cubicBezTo>
                  <a:pt x="2139455" y="1565017"/>
                  <a:pt x="2117351" y="1589534"/>
                  <a:pt x="2117351" y="1619777"/>
                </a:cubicBezTo>
                <a:cubicBezTo>
                  <a:pt x="2117351" y="1650020"/>
                  <a:pt x="2139455" y="1674537"/>
                  <a:pt x="2166722" y="1674537"/>
                </a:cubicBezTo>
                <a:cubicBezTo>
                  <a:pt x="2193989" y="1674537"/>
                  <a:pt x="2216093" y="1650020"/>
                  <a:pt x="2216093" y="1619777"/>
                </a:cubicBezTo>
                <a:cubicBezTo>
                  <a:pt x="2216093" y="1589534"/>
                  <a:pt x="2193989" y="1565017"/>
                  <a:pt x="2166722" y="1565017"/>
                </a:cubicBezTo>
                <a:close/>
                <a:moveTo>
                  <a:pt x="142058" y="1565017"/>
                </a:moveTo>
                <a:cubicBezTo>
                  <a:pt x="114534" y="1565017"/>
                  <a:pt x="92221" y="1589534"/>
                  <a:pt x="92221" y="1619777"/>
                </a:cubicBezTo>
                <a:cubicBezTo>
                  <a:pt x="92221" y="1650020"/>
                  <a:pt x="114534" y="1674537"/>
                  <a:pt x="142058" y="1674537"/>
                </a:cubicBezTo>
                <a:cubicBezTo>
                  <a:pt x="169582" y="1674537"/>
                  <a:pt x="191895" y="1650020"/>
                  <a:pt x="191895" y="1619777"/>
                </a:cubicBezTo>
                <a:cubicBezTo>
                  <a:pt x="191895" y="1589534"/>
                  <a:pt x="169582" y="1565017"/>
                  <a:pt x="142058" y="1565017"/>
                </a:cubicBezTo>
                <a:close/>
                <a:moveTo>
                  <a:pt x="756076" y="925618"/>
                </a:moveTo>
                <a:lnTo>
                  <a:pt x="814897" y="925618"/>
                </a:lnTo>
                <a:lnTo>
                  <a:pt x="814897" y="1108158"/>
                </a:lnTo>
                <a:cubicBezTo>
                  <a:pt x="804657" y="1110303"/>
                  <a:pt x="790368" y="1111971"/>
                  <a:pt x="772984" y="1114115"/>
                </a:cubicBezTo>
                <a:cubicBezTo>
                  <a:pt x="755362" y="1116022"/>
                  <a:pt x="738215" y="1117213"/>
                  <a:pt x="721545" y="1117213"/>
                </a:cubicBezTo>
                <a:cubicBezTo>
                  <a:pt x="688444" y="1117213"/>
                  <a:pt x="663439" y="1113877"/>
                  <a:pt x="646055" y="1106966"/>
                </a:cubicBezTo>
                <a:cubicBezTo>
                  <a:pt x="628670" y="1100056"/>
                  <a:pt x="616525" y="1090047"/>
                  <a:pt x="610333" y="1076940"/>
                </a:cubicBezTo>
                <a:cubicBezTo>
                  <a:pt x="603665" y="1063596"/>
                  <a:pt x="600331" y="1045961"/>
                  <a:pt x="600331" y="1023799"/>
                </a:cubicBezTo>
                <a:lnTo>
                  <a:pt x="600331" y="1013552"/>
                </a:lnTo>
                <a:cubicBezTo>
                  <a:pt x="600331" y="980428"/>
                  <a:pt x="611762" y="957313"/>
                  <a:pt x="634624" y="944683"/>
                </a:cubicBezTo>
                <a:cubicBezTo>
                  <a:pt x="657485" y="932053"/>
                  <a:pt x="697731" y="925618"/>
                  <a:pt x="756076" y="925618"/>
                </a:cubicBezTo>
                <a:close/>
                <a:moveTo>
                  <a:pt x="1888507" y="755950"/>
                </a:moveTo>
                <a:cubicBezTo>
                  <a:pt x="1917789" y="755950"/>
                  <a:pt x="1942073" y="761903"/>
                  <a:pt x="1960404" y="774049"/>
                </a:cubicBezTo>
                <a:cubicBezTo>
                  <a:pt x="1978735" y="786670"/>
                  <a:pt x="1992305" y="804055"/>
                  <a:pt x="2000638" y="827155"/>
                </a:cubicBezTo>
                <a:cubicBezTo>
                  <a:pt x="2008970" y="850016"/>
                  <a:pt x="2013017" y="877403"/>
                  <a:pt x="2013017" y="909314"/>
                </a:cubicBezTo>
                <a:lnTo>
                  <a:pt x="2013017" y="963611"/>
                </a:lnTo>
                <a:cubicBezTo>
                  <a:pt x="2013017" y="1012906"/>
                  <a:pt x="2003257" y="1051009"/>
                  <a:pt x="1983735" y="1077443"/>
                </a:cubicBezTo>
                <a:cubicBezTo>
                  <a:pt x="1963975" y="1103877"/>
                  <a:pt x="1932311" y="1117213"/>
                  <a:pt x="1888745" y="1117213"/>
                </a:cubicBezTo>
                <a:cubicBezTo>
                  <a:pt x="1844940" y="1117213"/>
                  <a:pt x="1813515" y="1104115"/>
                  <a:pt x="1793755" y="1077443"/>
                </a:cubicBezTo>
                <a:cubicBezTo>
                  <a:pt x="1774233" y="1051009"/>
                  <a:pt x="1763996" y="1012906"/>
                  <a:pt x="1763996" y="963611"/>
                </a:cubicBezTo>
                <a:lnTo>
                  <a:pt x="1763996" y="909314"/>
                </a:lnTo>
                <a:cubicBezTo>
                  <a:pt x="1763996" y="877403"/>
                  <a:pt x="1768281" y="850016"/>
                  <a:pt x="1776376" y="827155"/>
                </a:cubicBezTo>
                <a:cubicBezTo>
                  <a:pt x="1784708" y="804055"/>
                  <a:pt x="1798278" y="786670"/>
                  <a:pt x="1816610" y="774049"/>
                </a:cubicBezTo>
                <a:cubicBezTo>
                  <a:pt x="1835179" y="761903"/>
                  <a:pt x="1858748" y="755950"/>
                  <a:pt x="1888507" y="755950"/>
                </a:cubicBezTo>
                <a:close/>
                <a:moveTo>
                  <a:pt x="1508213" y="755950"/>
                </a:moveTo>
                <a:cubicBezTo>
                  <a:pt x="1550494" y="755950"/>
                  <a:pt x="1580898" y="768572"/>
                  <a:pt x="1599426" y="794055"/>
                </a:cubicBezTo>
                <a:cubicBezTo>
                  <a:pt x="1617953" y="819538"/>
                  <a:pt x="1627217" y="857882"/>
                  <a:pt x="1627217" y="908848"/>
                </a:cubicBezTo>
                <a:lnTo>
                  <a:pt x="1627217" y="913611"/>
                </a:lnTo>
                <a:lnTo>
                  <a:pt x="1387071" y="913611"/>
                </a:lnTo>
                <a:lnTo>
                  <a:pt x="1387071" y="909324"/>
                </a:lnTo>
                <a:cubicBezTo>
                  <a:pt x="1387071" y="878602"/>
                  <a:pt x="1391109" y="851690"/>
                  <a:pt x="1399660" y="828588"/>
                </a:cubicBezTo>
                <a:cubicBezTo>
                  <a:pt x="1408211" y="805487"/>
                  <a:pt x="1421751" y="787387"/>
                  <a:pt x="1439566" y="774764"/>
                </a:cubicBezTo>
                <a:cubicBezTo>
                  <a:pt x="1457618" y="762142"/>
                  <a:pt x="1480422" y="755950"/>
                  <a:pt x="1508213" y="755950"/>
                </a:cubicBezTo>
                <a:close/>
                <a:moveTo>
                  <a:pt x="1103915" y="729325"/>
                </a:moveTo>
                <a:cubicBezTo>
                  <a:pt x="1100060" y="729325"/>
                  <a:pt x="1096687" y="730755"/>
                  <a:pt x="1093554" y="733853"/>
                </a:cubicBezTo>
                <a:cubicBezTo>
                  <a:pt x="1090422" y="736951"/>
                  <a:pt x="1088976" y="740049"/>
                  <a:pt x="1088976" y="743862"/>
                </a:cubicBezTo>
                <a:lnTo>
                  <a:pt x="1088976" y="1128019"/>
                </a:lnTo>
                <a:cubicBezTo>
                  <a:pt x="1088976" y="1131832"/>
                  <a:pt x="1090422" y="1135168"/>
                  <a:pt x="1093554" y="1138266"/>
                </a:cubicBezTo>
                <a:cubicBezTo>
                  <a:pt x="1096687" y="1141364"/>
                  <a:pt x="1100301" y="1142794"/>
                  <a:pt x="1103915" y="1142794"/>
                </a:cubicBezTo>
                <a:lnTo>
                  <a:pt x="1108734" y="1142794"/>
                </a:lnTo>
                <a:cubicBezTo>
                  <a:pt x="1112831" y="1142794"/>
                  <a:pt x="1116204" y="1141126"/>
                  <a:pt x="1119336" y="1138266"/>
                </a:cubicBezTo>
                <a:cubicBezTo>
                  <a:pt x="1121987" y="1135406"/>
                  <a:pt x="1123432" y="1132070"/>
                  <a:pt x="1123432" y="1128257"/>
                </a:cubicBezTo>
                <a:lnTo>
                  <a:pt x="1123432" y="744100"/>
                </a:lnTo>
                <a:cubicBezTo>
                  <a:pt x="1123432" y="740049"/>
                  <a:pt x="1121987" y="736713"/>
                  <a:pt x="1119336" y="733615"/>
                </a:cubicBezTo>
                <a:cubicBezTo>
                  <a:pt x="1116204" y="730755"/>
                  <a:pt x="1112590" y="729325"/>
                  <a:pt x="1108734" y="729325"/>
                </a:cubicBezTo>
                <a:close/>
                <a:moveTo>
                  <a:pt x="1888767" y="725670"/>
                </a:moveTo>
                <a:cubicBezTo>
                  <a:pt x="1854514" y="725670"/>
                  <a:pt x="1825257" y="732824"/>
                  <a:pt x="1801469" y="747131"/>
                </a:cubicBezTo>
                <a:cubicBezTo>
                  <a:pt x="1777683" y="761438"/>
                  <a:pt x="1760081" y="782422"/>
                  <a:pt x="1748425" y="810083"/>
                </a:cubicBezTo>
                <a:cubicBezTo>
                  <a:pt x="1736531" y="837743"/>
                  <a:pt x="1730585" y="870649"/>
                  <a:pt x="1730585" y="909279"/>
                </a:cubicBezTo>
                <a:lnTo>
                  <a:pt x="1730585" y="963646"/>
                </a:lnTo>
                <a:cubicBezTo>
                  <a:pt x="1730585" y="1002037"/>
                  <a:pt x="1736531" y="1035181"/>
                  <a:pt x="1748425" y="1062842"/>
                </a:cubicBezTo>
                <a:cubicBezTo>
                  <a:pt x="1760081" y="1090502"/>
                  <a:pt x="1777683" y="1111486"/>
                  <a:pt x="1801469" y="1126031"/>
                </a:cubicBezTo>
                <a:cubicBezTo>
                  <a:pt x="1825019" y="1140339"/>
                  <a:pt x="1854277" y="1147492"/>
                  <a:pt x="1888767" y="1147492"/>
                </a:cubicBezTo>
                <a:cubicBezTo>
                  <a:pt x="1923259" y="1147492"/>
                  <a:pt x="1952279" y="1140339"/>
                  <a:pt x="1976066" y="1126031"/>
                </a:cubicBezTo>
                <a:cubicBezTo>
                  <a:pt x="1999853" y="1111486"/>
                  <a:pt x="2017455" y="1090502"/>
                  <a:pt x="2029349" y="1062842"/>
                </a:cubicBezTo>
                <a:cubicBezTo>
                  <a:pt x="2041004" y="1035181"/>
                  <a:pt x="2046951" y="1002037"/>
                  <a:pt x="2046951" y="963646"/>
                </a:cubicBezTo>
                <a:lnTo>
                  <a:pt x="2046951" y="909279"/>
                </a:lnTo>
                <a:cubicBezTo>
                  <a:pt x="2046951" y="870649"/>
                  <a:pt x="2041004" y="837743"/>
                  <a:pt x="2029349" y="810083"/>
                </a:cubicBezTo>
                <a:cubicBezTo>
                  <a:pt x="2017693" y="782422"/>
                  <a:pt x="1999853" y="761677"/>
                  <a:pt x="1976066" y="747131"/>
                </a:cubicBezTo>
                <a:cubicBezTo>
                  <a:pt x="1952279" y="732824"/>
                  <a:pt x="1923259" y="725670"/>
                  <a:pt x="1888767" y="725670"/>
                </a:cubicBezTo>
                <a:close/>
                <a:moveTo>
                  <a:pt x="1508309" y="725670"/>
                </a:moveTo>
                <a:cubicBezTo>
                  <a:pt x="1475754" y="725670"/>
                  <a:pt x="1447713" y="733535"/>
                  <a:pt x="1424188" y="749264"/>
                </a:cubicBezTo>
                <a:cubicBezTo>
                  <a:pt x="1400901" y="764993"/>
                  <a:pt x="1383079" y="786680"/>
                  <a:pt x="1370959" y="814563"/>
                </a:cubicBezTo>
                <a:cubicBezTo>
                  <a:pt x="1359078" y="842446"/>
                  <a:pt x="1353137" y="874142"/>
                  <a:pt x="1353137" y="909651"/>
                </a:cubicBezTo>
                <a:lnTo>
                  <a:pt x="1353137" y="960652"/>
                </a:lnTo>
                <a:cubicBezTo>
                  <a:pt x="1353137" y="1028095"/>
                  <a:pt x="1368583" y="1075997"/>
                  <a:pt x="1399237" y="1104595"/>
                </a:cubicBezTo>
                <a:cubicBezTo>
                  <a:pt x="1429891" y="1132955"/>
                  <a:pt x="1470526" y="1147492"/>
                  <a:pt x="1520665" y="1147492"/>
                </a:cubicBezTo>
                <a:cubicBezTo>
                  <a:pt x="1532785" y="1147492"/>
                  <a:pt x="1547043" y="1146301"/>
                  <a:pt x="1562488" y="1143679"/>
                </a:cubicBezTo>
                <a:cubicBezTo>
                  <a:pt x="1578409" y="1141058"/>
                  <a:pt x="1592667" y="1137960"/>
                  <a:pt x="1605737" y="1134147"/>
                </a:cubicBezTo>
                <a:cubicBezTo>
                  <a:pt x="1618569" y="1130334"/>
                  <a:pt x="1629499" y="1126521"/>
                  <a:pt x="1638767" y="1122231"/>
                </a:cubicBezTo>
                <a:cubicBezTo>
                  <a:pt x="1644708" y="1119132"/>
                  <a:pt x="1648510" y="1116273"/>
                  <a:pt x="1650649" y="1114128"/>
                </a:cubicBezTo>
                <a:cubicBezTo>
                  <a:pt x="1652312" y="1112460"/>
                  <a:pt x="1653263" y="1109362"/>
                  <a:pt x="1653263" y="1105310"/>
                </a:cubicBezTo>
                <a:lnTo>
                  <a:pt x="1653263" y="1096016"/>
                </a:lnTo>
                <a:cubicBezTo>
                  <a:pt x="1653263" y="1093156"/>
                  <a:pt x="1652074" y="1091250"/>
                  <a:pt x="1649698" y="1090058"/>
                </a:cubicBezTo>
                <a:cubicBezTo>
                  <a:pt x="1647322" y="1088866"/>
                  <a:pt x="1644233" y="1088866"/>
                  <a:pt x="1640193" y="1090773"/>
                </a:cubicBezTo>
                <a:cubicBezTo>
                  <a:pt x="1597657" y="1108408"/>
                  <a:pt x="1557973" y="1117464"/>
                  <a:pt x="1520665" y="1117464"/>
                </a:cubicBezTo>
                <a:cubicBezTo>
                  <a:pt x="1479318" y="1117464"/>
                  <a:pt x="1446525" y="1106025"/>
                  <a:pt x="1422525" y="1083385"/>
                </a:cubicBezTo>
                <a:cubicBezTo>
                  <a:pt x="1398762" y="1060745"/>
                  <a:pt x="1386881" y="1019992"/>
                  <a:pt x="1386881" y="960652"/>
                </a:cubicBezTo>
                <a:lnTo>
                  <a:pt x="1386881" y="944446"/>
                </a:lnTo>
                <a:lnTo>
                  <a:pt x="1646134" y="944446"/>
                </a:lnTo>
                <a:cubicBezTo>
                  <a:pt x="1650173" y="944446"/>
                  <a:pt x="1653500" y="943254"/>
                  <a:pt x="1656589" y="940394"/>
                </a:cubicBezTo>
                <a:cubicBezTo>
                  <a:pt x="1659441" y="937773"/>
                  <a:pt x="1660629" y="934198"/>
                  <a:pt x="1660629" y="929909"/>
                </a:cubicBezTo>
                <a:lnTo>
                  <a:pt x="1660629" y="908937"/>
                </a:lnTo>
                <a:cubicBezTo>
                  <a:pt x="1660629" y="871997"/>
                  <a:pt x="1655163" y="839586"/>
                  <a:pt x="1644233" y="812180"/>
                </a:cubicBezTo>
                <a:cubicBezTo>
                  <a:pt x="1633539" y="784773"/>
                  <a:pt x="1616668" y="763325"/>
                  <a:pt x="1593617" y="748549"/>
                </a:cubicBezTo>
                <a:cubicBezTo>
                  <a:pt x="1570568" y="733535"/>
                  <a:pt x="1542052" y="725670"/>
                  <a:pt x="1508309" y="725670"/>
                </a:cubicBezTo>
                <a:close/>
                <a:moveTo>
                  <a:pt x="708782" y="725670"/>
                </a:moveTo>
                <a:cubicBezTo>
                  <a:pt x="689490" y="725670"/>
                  <a:pt x="670674" y="727814"/>
                  <a:pt x="652572" y="732102"/>
                </a:cubicBezTo>
                <a:cubicBezTo>
                  <a:pt x="634233" y="736389"/>
                  <a:pt x="618751" y="740914"/>
                  <a:pt x="605651" y="745440"/>
                </a:cubicBezTo>
                <a:cubicBezTo>
                  <a:pt x="596124" y="749013"/>
                  <a:pt x="591360" y="754729"/>
                  <a:pt x="591360" y="762589"/>
                </a:cubicBezTo>
                <a:lnTo>
                  <a:pt x="591360" y="767352"/>
                </a:lnTo>
                <a:cubicBezTo>
                  <a:pt x="591360" y="776642"/>
                  <a:pt x="596839" y="779024"/>
                  <a:pt x="607557" y="774974"/>
                </a:cubicBezTo>
                <a:cubicBezTo>
                  <a:pt x="621133" y="769496"/>
                  <a:pt x="636853" y="765209"/>
                  <a:pt x="654954" y="761160"/>
                </a:cubicBezTo>
                <a:cubicBezTo>
                  <a:pt x="673055" y="757111"/>
                  <a:pt x="690680" y="755205"/>
                  <a:pt x="707591" y="755205"/>
                </a:cubicBezTo>
                <a:cubicBezTo>
                  <a:pt x="733553" y="755205"/>
                  <a:pt x="754036" y="758301"/>
                  <a:pt x="769279" y="764256"/>
                </a:cubicBezTo>
                <a:cubicBezTo>
                  <a:pt x="784522" y="770211"/>
                  <a:pt x="795955" y="781405"/>
                  <a:pt x="803577" y="797840"/>
                </a:cubicBezTo>
                <a:cubicBezTo>
                  <a:pt x="811199" y="814274"/>
                  <a:pt x="814771" y="837617"/>
                  <a:pt x="814771" y="867866"/>
                </a:cubicBezTo>
                <a:lnTo>
                  <a:pt x="814771" y="895733"/>
                </a:lnTo>
                <a:lnTo>
                  <a:pt x="755941" y="895733"/>
                </a:lnTo>
                <a:cubicBezTo>
                  <a:pt x="687108" y="895733"/>
                  <a:pt x="638043" y="905022"/>
                  <a:pt x="608986" y="923600"/>
                </a:cubicBezTo>
                <a:cubicBezTo>
                  <a:pt x="580166" y="942417"/>
                  <a:pt x="565875" y="972428"/>
                  <a:pt x="565875" y="1013872"/>
                </a:cubicBezTo>
                <a:lnTo>
                  <a:pt x="565875" y="1024114"/>
                </a:lnTo>
                <a:cubicBezTo>
                  <a:pt x="565875" y="1052696"/>
                  <a:pt x="570639" y="1076037"/>
                  <a:pt x="580404" y="1094139"/>
                </a:cubicBezTo>
                <a:cubicBezTo>
                  <a:pt x="590170" y="1112003"/>
                  <a:pt x="606604" y="1125341"/>
                  <a:pt x="629469" y="1134154"/>
                </a:cubicBezTo>
                <a:cubicBezTo>
                  <a:pt x="652334" y="1142967"/>
                  <a:pt x="683059" y="1147492"/>
                  <a:pt x="720929" y="1147492"/>
                </a:cubicBezTo>
                <a:cubicBezTo>
                  <a:pt x="759276" y="1147492"/>
                  <a:pt x="798099" y="1142014"/>
                  <a:pt x="837160" y="1131296"/>
                </a:cubicBezTo>
                <a:cubicBezTo>
                  <a:pt x="841685" y="1130105"/>
                  <a:pt x="844781" y="1128438"/>
                  <a:pt x="846210" y="1126056"/>
                </a:cubicBezTo>
                <a:cubicBezTo>
                  <a:pt x="847878" y="1123436"/>
                  <a:pt x="848830" y="1119625"/>
                  <a:pt x="848830" y="1115099"/>
                </a:cubicBezTo>
                <a:lnTo>
                  <a:pt x="848830" y="867389"/>
                </a:lnTo>
                <a:cubicBezTo>
                  <a:pt x="848830" y="834520"/>
                  <a:pt x="844067" y="807367"/>
                  <a:pt x="834778" y="786645"/>
                </a:cubicBezTo>
                <a:cubicBezTo>
                  <a:pt x="825727" y="765923"/>
                  <a:pt x="811199" y="750441"/>
                  <a:pt x="790715" y="740438"/>
                </a:cubicBezTo>
                <a:cubicBezTo>
                  <a:pt x="770232" y="730672"/>
                  <a:pt x="743079" y="725670"/>
                  <a:pt x="708782" y="725670"/>
                </a:cubicBezTo>
                <a:close/>
                <a:moveTo>
                  <a:pt x="2094980" y="643186"/>
                </a:moveTo>
                <a:lnTo>
                  <a:pt x="2094980" y="707921"/>
                </a:lnTo>
                <a:lnTo>
                  <a:pt x="2105421" y="707921"/>
                </a:lnTo>
                <a:lnTo>
                  <a:pt x="2105421" y="654149"/>
                </a:lnTo>
                <a:lnTo>
                  <a:pt x="2126826" y="707921"/>
                </a:lnTo>
                <a:lnTo>
                  <a:pt x="2133612" y="707921"/>
                </a:lnTo>
                <a:lnTo>
                  <a:pt x="2154495" y="654149"/>
                </a:lnTo>
                <a:lnTo>
                  <a:pt x="2155017" y="654149"/>
                </a:lnTo>
                <a:lnTo>
                  <a:pt x="2155017" y="707921"/>
                </a:lnTo>
                <a:lnTo>
                  <a:pt x="2165458" y="707921"/>
                </a:lnTo>
                <a:lnTo>
                  <a:pt x="2165458" y="643186"/>
                </a:lnTo>
                <a:lnTo>
                  <a:pt x="2149274" y="643186"/>
                </a:lnTo>
                <a:lnTo>
                  <a:pt x="2130480" y="692259"/>
                </a:lnTo>
                <a:lnTo>
                  <a:pt x="2111164" y="643186"/>
                </a:lnTo>
                <a:close/>
                <a:moveTo>
                  <a:pt x="2030767" y="643186"/>
                </a:moveTo>
                <a:lnTo>
                  <a:pt x="2030767" y="651538"/>
                </a:lnTo>
                <a:lnTo>
                  <a:pt x="2050605" y="651538"/>
                </a:lnTo>
                <a:lnTo>
                  <a:pt x="2050605" y="707921"/>
                </a:lnTo>
                <a:lnTo>
                  <a:pt x="2061568" y="707921"/>
                </a:lnTo>
                <a:lnTo>
                  <a:pt x="2061568" y="651538"/>
                </a:lnTo>
                <a:lnTo>
                  <a:pt x="2081929" y="651538"/>
                </a:lnTo>
                <a:lnTo>
                  <a:pt x="2081929" y="643186"/>
                </a:lnTo>
                <a:close/>
                <a:moveTo>
                  <a:pt x="1244009" y="570620"/>
                </a:moveTo>
                <a:cubicBezTo>
                  <a:pt x="1240217" y="570620"/>
                  <a:pt x="1237137" y="572050"/>
                  <a:pt x="1234531" y="575147"/>
                </a:cubicBezTo>
                <a:cubicBezTo>
                  <a:pt x="1231924" y="578246"/>
                  <a:pt x="1230976" y="581820"/>
                  <a:pt x="1230976" y="585395"/>
                </a:cubicBezTo>
                <a:lnTo>
                  <a:pt x="1230976" y="1128019"/>
                </a:lnTo>
                <a:cubicBezTo>
                  <a:pt x="1230976" y="1131832"/>
                  <a:pt x="1231924" y="1135168"/>
                  <a:pt x="1234531" y="1138266"/>
                </a:cubicBezTo>
                <a:cubicBezTo>
                  <a:pt x="1237137" y="1141126"/>
                  <a:pt x="1240217" y="1142794"/>
                  <a:pt x="1244009" y="1142794"/>
                </a:cubicBezTo>
                <a:lnTo>
                  <a:pt x="1251829" y="1142794"/>
                </a:lnTo>
                <a:cubicBezTo>
                  <a:pt x="1255620" y="1142794"/>
                  <a:pt x="1258700" y="1141126"/>
                  <a:pt x="1261070" y="1138266"/>
                </a:cubicBezTo>
                <a:cubicBezTo>
                  <a:pt x="1263203" y="1135645"/>
                  <a:pt x="1264387" y="1132070"/>
                  <a:pt x="1264387" y="1128019"/>
                </a:cubicBezTo>
                <a:lnTo>
                  <a:pt x="1264387" y="585156"/>
                </a:lnTo>
                <a:cubicBezTo>
                  <a:pt x="1264387" y="581105"/>
                  <a:pt x="1263440" y="577531"/>
                  <a:pt x="1261070" y="574671"/>
                </a:cubicBezTo>
                <a:cubicBezTo>
                  <a:pt x="1258700" y="572050"/>
                  <a:pt x="1255620" y="570620"/>
                  <a:pt x="1251829" y="570620"/>
                </a:cubicBezTo>
                <a:close/>
                <a:moveTo>
                  <a:pt x="961164" y="570620"/>
                </a:moveTo>
                <a:cubicBezTo>
                  <a:pt x="957580" y="570620"/>
                  <a:pt x="954473" y="572050"/>
                  <a:pt x="951845" y="575147"/>
                </a:cubicBezTo>
                <a:cubicBezTo>
                  <a:pt x="949216" y="578246"/>
                  <a:pt x="948021" y="581820"/>
                  <a:pt x="948021" y="585395"/>
                </a:cubicBezTo>
                <a:lnTo>
                  <a:pt x="948021" y="1128019"/>
                </a:lnTo>
                <a:cubicBezTo>
                  <a:pt x="948021" y="1131832"/>
                  <a:pt x="949216" y="1135168"/>
                  <a:pt x="951845" y="1138266"/>
                </a:cubicBezTo>
                <a:cubicBezTo>
                  <a:pt x="954473" y="1141126"/>
                  <a:pt x="957580" y="1142794"/>
                  <a:pt x="961164" y="1142794"/>
                </a:cubicBezTo>
                <a:lnTo>
                  <a:pt x="969289" y="1142794"/>
                </a:lnTo>
                <a:cubicBezTo>
                  <a:pt x="972874" y="1142794"/>
                  <a:pt x="975981" y="1141126"/>
                  <a:pt x="978370" y="1138266"/>
                </a:cubicBezTo>
                <a:cubicBezTo>
                  <a:pt x="980760" y="1135645"/>
                  <a:pt x="981955" y="1132070"/>
                  <a:pt x="981955" y="1128019"/>
                </a:cubicBezTo>
                <a:lnTo>
                  <a:pt x="981955" y="585156"/>
                </a:lnTo>
                <a:cubicBezTo>
                  <a:pt x="981955" y="581105"/>
                  <a:pt x="980760" y="577531"/>
                  <a:pt x="978370" y="574671"/>
                </a:cubicBezTo>
                <a:cubicBezTo>
                  <a:pt x="975981" y="572050"/>
                  <a:pt x="972874" y="570620"/>
                  <a:pt x="969289" y="570620"/>
                </a:cubicBezTo>
                <a:close/>
                <a:moveTo>
                  <a:pt x="1104315" y="566965"/>
                </a:moveTo>
                <a:cubicBezTo>
                  <a:pt x="1100491" y="566965"/>
                  <a:pt x="1096907" y="568397"/>
                  <a:pt x="1094039" y="571499"/>
                </a:cubicBezTo>
                <a:cubicBezTo>
                  <a:pt x="1090933" y="574601"/>
                  <a:pt x="1089499" y="577941"/>
                  <a:pt x="1089499" y="581759"/>
                </a:cubicBezTo>
                <a:lnTo>
                  <a:pt x="1089499" y="639026"/>
                </a:lnTo>
                <a:cubicBezTo>
                  <a:pt x="1089499" y="642606"/>
                  <a:pt x="1090933" y="646185"/>
                  <a:pt x="1094039" y="649048"/>
                </a:cubicBezTo>
                <a:cubicBezTo>
                  <a:pt x="1096668" y="651912"/>
                  <a:pt x="1100252" y="653105"/>
                  <a:pt x="1104315" y="653105"/>
                </a:cubicBezTo>
                <a:lnTo>
                  <a:pt x="1108855" y="653105"/>
                </a:lnTo>
                <a:cubicBezTo>
                  <a:pt x="1113157" y="653105"/>
                  <a:pt x="1116502" y="651912"/>
                  <a:pt x="1119370" y="649287"/>
                </a:cubicBezTo>
                <a:cubicBezTo>
                  <a:pt x="1121999" y="646424"/>
                  <a:pt x="1123433" y="642844"/>
                  <a:pt x="1123433" y="639026"/>
                </a:cubicBezTo>
                <a:lnTo>
                  <a:pt x="1123433" y="581759"/>
                </a:lnTo>
                <a:cubicBezTo>
                  <a:pt x="1123433" y="577703"/>
                  <a:pt x="1122238" y="574362"/>
                  <a:pt x="1119370" y="571260"/>
                </a:cubicBezTo>
                <a:cubicBezTo>
                  <a:pt x="1116263" y="568397"/>
                  <a:pt x="1112918" y="566965"/>
                  <a:pt x="1109094" y="566965"/>
                </a:cubicBezTo>
                <a:close/>
                <a:moveTo>
                  <a:pt x="329579" y="566965"/>
                </a:moveTo>
                <a:cubicBezTo>
                  <a:pt x="296537" y="566965"/>
                  <a:pt x="265158" y="574120"/>
                  <a:pt x="236395" y="588669"/>
                </a:cubicBezTo>
                <a:cubicBezTo>
                  <a:pt x="207393" y="603457"/>
                  <a:pt x="183622" y="628739"/>
                  <a:pt x="165317" y="664992"/>
                </a:cubicBezTo>
                <a:cubicBezTo>
                  <a:pt x="146538" y="701006"/>
                  <a:pt x="137267" y="749185"/>
                  <a:pt x="137267" y="809289"/>
                </a:cubicBezTo>
                <a:lnTo>
                  <a:pt x="137267" y="904930"/>
                </a:lnTo>
                <a:cubicBezTo>
                  <a:pt x="137267" y="959310"/>
                  <a:pt x="145587" y="1004865"/>
                  <a:pt x="162465" y="1041118"/>
                </a:cubicBezTo>
                <a:cubicBezTo>
                  <a:pt x="178867" y="1077610"/>
                  <a:pt x="201926" y="1104561"/>
                  <a:pt x="230452" y="1121733"/>
                </a:cubicBezTo>
                <a:cubicBezTo>
                  <a:pt x="259453" y="1138906"/>
                  <a:pt x="292496" y="1147492"/>
                  <a:pt x="330055" y="1147492"/>
                </a:cubicBezTo>
                <a:cubicBezTo>
                  <a:pt x="357154" y="1147492"/>
                  <a:pt x="380926" y="1146538"/>
                  <a:pt x="400656" y="1144869"/>
                </a:cubicBezTo>
                <a:cubicBezTo>
                  <a:pt x="420387" y="1142961"/>
                  <a:pt x="442732" y="1140575"/>
                  <a:pt x="467692" y="1137713"/>
                </a:cubicBezTo>
                <a:cubicBezTo>
                  <a:pt x="471258" y="1137237"/>
                  <a:pt x="474111" y="1135567"/>
                  <a:pt x="476726" y="1132705"/>
                </a:cubicBezTo>
                <a:cubicBezTo>
                  <a:pt x="479578" y="1129843"/>
                  <a:pt x="480767" y="1126504"/>
                  <a:pt x="480767" y="1122926"/>
                </a:cubicBezTo>
                <a:lnTo>
                  <a:pt x="480767" y="863430"/>
                </a:lnTo>
                <a:cubicBezTo>
                  <a:pt x="480767" y="853651"/>
                  <a:pt x="476250" y="848643"/>
                  <a:pt x="467692" y="848643"/>
                </a:cubicBezTo>
                <a:lnTo>
                  <a:pt x="460086" y="848643"/>
                </a:lnTo>
                <a:cubicBezTo>
                  <a:pt x="451290" y="848643"/>
                  <a:pt x="447011" y="853651"/>
                  <a:pt x="447011" y="863430"/>
                </a:cubicBezTo>
                <a:lnTo>
                  <a:pt x="447011" y="1108377"/>
                </a:lnTo>
                <a:cubicBezTo>
                  <a:pt x="436314" y="1109570"/>
                  <a:pt x="420625" y="1111001"/>
                  <a:pt x="400181" y="1112670"/>
                </a:cubicBezTo>
                <a:cubicBezTo>
                  <a:pt x="379500" y="1114101"/>
                  <a:pt x="356203" y="1115055"/>
                  <a:pt x="330055" y="1115055"/>
                </a:cubicBezTo>
                <a:cubicBezTo>
                  <a:pt x="279421" y="1115055"/>
                  <a:pt x="240198" y="1097644"/>
                  <a:pt x="212623" y="1062822"/>
                </a:cubicBezTo>
                <a:cubicBezTo>
                  <a:pt x="184810" y="1028000"/>
                  <a:pt x="171023" y="975290"/>
                  <a:pt x="171023" y="904930"/>
                </a:cubicBezTo>
                <a:lnTo>
                  <a:pt x="171023" y="809289"/>
                </a:lnTo>
                <a:cubicBezTo>
                  <a:pt x="171023" y="732966"/>
                  <a:pt x="186236" y="678587"/>
                  <a:pt x="216664" y="646627"/>
                </a:cubicBezTo>
                <a:cubicBezTo>
                  <a:pt x="247092" y="614428"/>
                  <a:pt x="284651" y="598448"/>
                  <a:pt x="329579" y="598448"/>
                </a:cubicBezTo>
                <a:cubicBezTo>
                  <a:pt x="356679" y="598448"/>
                  <a:pt x="381639" y="601310"/>
                  <a:pt x="404698" y="607511"/>
                </a:cubicBezTo>
                <a:cubicBezTo>
                  <a:pt x="427756" y="613474"/>
                  <a:pt x="450815" y="620868"/>
                  <a:pt x="474111" y="629216"/>
                </a:cubicBezTo>
                <a:cubicBezTo>
                  <a:pt x="479340" y="630647"/>
                  <a:pt x="482906" y="630885"/>
                  <a:pt x="485283" y="629693"/>
                </a:cubicBezTo>
                <a:cubicBezTo>
                  <a:pt x="487660" y="628261"/>
                  <a:pt x="488611" y="625161"/>
                  <a:pt x="488611" y="619914"/>
                </a:cubicBezTo>
                <a:lnTo>
                  <a:pt x="488611" y="613236"/>
                </a:lnTo>
                <a:cubicBezTo>
                  <a:pt x="488611" y="609181"/>
                  <a:pt x="487660" y="606319"/>
                  <a:pt x="485283" y="604173"/>
                </a:cubicBezTo>
                <a:cubicBezTo>
                  <a:pt x="482668" y="602026"/>
                  <a:pt x="479340" y="599879"/>
                  <a:pt x="474111" y="597494"/>
                </a:cubicBezTo>
                <a:cubicBezTo>
                  <a:pt x="461987" y="591055"/>
                  <a:pt x="441781" y="584376"/>
                  <a:pt x="413969" y="577221"/>
                </a:cubicBezTo>
                <a:cubicBezTo>
                  <a:pt x="385680" y="570304"/>
                  <a:pt x="357867" y="566965"/>
                  <a:pt x="329579" y="566965"/>
                </a:cubicBezTo>
                <a:close/>
                <a:moveTo>
                  <a:pt x="2166722" y="110544"/>
                </a:moveTo>
                <a:cubicBezTo>
                  <a:pt x="2139455" y="110544"/>
                  <a:pt x="2117351" y="135061"/>
                  <a:pt x="2117351" y="165304"/>
                </a:cubicBezTo>
                <a:cubicBezTo>
                  <a:pt x="2117351" y="195547"/>
                  <a:pt x="2139455" y="220064"/>
                  <a:pt x="2166722" y="220064"/>
                </a:cubicBezTo>
                <a:cubicBezTo>
                  <a:pt x="2193989" y="220064"/>
                  <a:pt x="2216093" y="195547"/>
                  <a:pt x="2216093" y="165304"/>
                </a:cubicBezTo>
                <a:cubicBezTo>
                  <a:pt x="2216093" y="135061"/>
                  <a:pt x="2193989" y="110544"/>
                  <a:pt x="2166722" y="110544"/>
                </a:cubicBezTo>
                <a:close/>
                <a:moveTo>
                  <a:pt x="142058" y="110544"/>
                </a:moveTo>
                <a:cubicBezTo>
                  <a:pt x="114534" y="110544"/>
                  <a:pt x="92221" y="135061"/>
                  <a:pt x="92221" y="165304"/>
                </a:cubicBezTo>
                <a:cubicBezTo>
                  <a:pt x="92221" y="195547"/>
                  <a:pt x="114534" y="220064"/>
                  <a:pt x="142058" y="220064"/>
                </a:cubicBezTo>
                <a:cubicBezTo>
                  <a:pt x="169582" y="220064"/>
                  <a:pt x="191895" y="195547"/>
                  <a:pt x="191895" y="165304"/>
                </a:cubicBezTo>
                <a:cubicBezTo>
                  <a:pt x="191895" y="135061"/>
                  <a:pt x="169582" y="110544"/>
                  <a:pt x="142058" y="110544"/>
                </a:cubicBezTo>
                <a:close/>
                <a:moveTo>
                  <a:pt x="363294" y="17400"/>
                </a:moveTo>
                <a:cubicBezTo>
                  <a:pt x="355755" y="23663"/>
                  <a:pt x="342772" y="36187"/>
                  <a:pt x="339002" y="52655"/>
                </a:cubicBezTo>
                <a:cubicBezTo>
                  <a:pt x="337955" y="57062"/>
                  <a:pt x="337117" y="60773"/>
                  <a:pt x="336280" y="64484"/>
                </a:cubicBezTo>
                <a:lnTo>
                  <a:pt x="363294" y="64484"/>
                </a:lnTo>
                <a:close/>
                <a:moveTo>
                  <a:pt x="731246" y="16377"/>
                </a:moveTo>
                <a:lnTo>
                  <a:pt x="731246" y="64484"/>
                </a:lnTo>
                <a:lnTo>
                  <a:pt x="759191" y="64484"/>
                </a:lnTo>
                <a:cubicBezTo>
                  <a:pt x="758561" y="60748"/>
                  <a:pt x="757721" y="57011"/>
                  <a:pt x="756670" y="52574"/>
                </a:cubicBezTo>
                <a:cubicBezTo>
                  <a:pt x="752678" y="35293"/>
                  <a:pt x="738600" y="22215"/>
                  <a:pt x="731246" y="16377"/>
                </a:cubicBezTo>
                <a:close/>
                <a:moveTo>
                  <a:pt x="363198" y="0"/>
                </a:moveTo>
                <a:lnTo>
                  <a:pt x="731473" y="0"/>
                </a:lnTo>
                <a:lnTo>
                  <a:pt x="731473" y="8356"/>
                </a:lnTo>
                <a:cubicBezTo>
                  <a:pt x="740358" y="14158"/>
                  <a:pt x="759395" y="28780"/>
                  <a:pt x="764261" y="49900"/>
                </a:cubicBezTo>
                <a:cubicBezTo>
                  <a:pt x="765530" y="55006"/>
                  <a:pt x="766376" y="59415"/>
                  <a:pt x="767222" y="63825"/>
                </a:cubicBezTo>
                <a:lnTo>
                  <a:pt x="814817" y="63825"/>
                </a:lnTo>
                <a:lnTo>
                  <a:pt x="814817" y="23210"/>
                </a:lnTo>
                <a:lnTo>
                  <a:pt x="938351" y="23210"/>
                </a:lnTo>
                <a:lnTo>
                  <a:pt x="938351" y="63825"/>
                </a:lnTo>
                <a:lnTo>
                  <a:pt x="1042212" y="63825"/>
                </a:lnTo>
                <a:lnTo>
                  <a:pt x="1042212" y="61969"/>
                </a:lnTo>
                <a:lnTo>
                  <a:pt x="1033963" y="51292"/>
                </a:lnTo>
                <a:lnTo>
                  <a:pt x="1037135" y="51292"/>
                </a:lnTo>
                <a:lnTo>
                  <a:pt x="1042424" y="55006"/>
                </a:lnTo>
                <a:lnTo>
                  <a:pt x="1206995" y="55006"/>
                </a:lnTo>
                <a:lnTo>
                  <a:pt x="1212495" y="51292"/>
                </a:lnTo>
                <a:lnTo>
                  <a:pt x="1215667" y="51292"/>
                </a:lnTo>
                <a:lnTo>
                  <a:pt x="1206995" y="62201"/>
                </a:lnTo>
                <a:lnTo>
                  <a:pt x="1206995" y="63825"/>
                </a:lnTo>
                <a:lnTo>
                  <a:pt x="1336028" y="63825"/>
                </a:lnTo>
                <a:lnTo>
                  <a:pt x="1336028" y="61969"/>
                </a:lnTo>
                <a:lnTo>
                  <a:pt x="1327779" y="51292"/>
                </a:lnTo>
                <a:lnTo>
                  <a:pt x="1330951" y="51292"/>
                </a:lnTo>
                <a:lnTo>
                  <a:pt x="1336240" y="55006"/>
                </a:lnTo>
                <a:lnTo>
                  <a:pt x="1500811" y="55006"/>
                </a:lnTo>
                <a:lnTo>
                  <a:pt x="1506311" y="51292"/>
                </a:lnTo>
                <a:lnTo>
                  <a:pt x="1509483" y="51292"/>
                </a:lnTo>
                <a:lnTo>
                  <a:pt x="1500811" y="62201"/>
                </a:lnTo>
                <a:lnTo>
                  <a:pt x="1500811" y="63825"/>
                </a:lnTo>
                <a:lnTo>
                  <a:pt x="2254707" y="63825"/>
                </a:lnTo>
                <a:lnTo>
                  <a:pt x="2254707" y="596706"/>
                </a:lnTo>
                <a:lnTo>
                  <a:pt x="2302724" y="649158"/>
                </a:lnTo>
                <a:lnTo>
                  <a:pt x="2302724" y="1413666"/>
                </a:lnTo>
                <a:lnTo>
                  <a:pt x="2254707" y="1466119"/>
                </a:lnTo>
                <a:lnTo>
                  <a:pt x="2254707" y="1714456"/>
                </a:lnTo>
                <a:lnTo>
                  <a:pt x="46114" y="1714456"/>
                </a:lnTo>
                <a:lnTo>
                  <a:pt x="46114" y="1082240"/>
                </a:lnTo>
                <a:lnTo>
                  <a:pt x="0" y="1082240"/>
                </a:lnTo>
                <a:lnTo>
                  <a:pt x="0" y="873359"/>
                </a:lnTo>
                <a:lnTo>
                  <a:pt x="46114" y="873359"/>
                </a:lnTo>
                <a:lnTo>
                  <a:pt x="46114" y="63825"/>
                </a:lnTo>
                <a:lnTo>
                  <a:pt x="328507" y="63825"/>
                </a:lnTo>
                <a:cubicBezTo>
                  <a:pt x="329354" y="59415"/>
                  <a:pt x="330200" y="55006"/>
                  <a:pt x="331469" y="49900"/>
                </a:cubicBezTo>
                <a:cubicBezTo>
                  <a:pt x="336334" y="29940"/>
                  <a:pt x="353891" y="15318"/>
                  <a:pt x="363198" y="9052"/>
                </a:cubicBez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12" name="Rim outline and Backfill" hidden="1"/>
          <p:cNvSpPr>
            <a:spLocks/>
          </p:cNvSpPr>
          <p:nvPr/>
        </p:nvSpPr>
        <p:spPr bwMode="auto">
          <a:xfrm>
            <a:off x="1839816" y="3073936"/>
            <a:ext cx="813628" cy="551231"/>
          </a:xfrm>
          <a:custGeom>
            <a:avLst/>
            <a:gdLst>
              <a:gd name="T0" fmla="*/ 5232 w 5706"/>
              <a:gd name="T1" fmla="*/ 0 h 3872"/>
              <a:gd name="T2" fmla="*/ 5232 w 5706"/>
              <a:gd name="T3" fmla="*/ 1146 h 3872"/>
              <a:gd name="T4" fmla="*/ 2616 w 5706"/>
              <a:gd name="T5" fmla="*/ 2979 h 3872"/>
              <a:gd name="T6" fmla="*/ 0 w 5706"/>
              <a:gd name="T7" fmla="*/ 1146 h 3872"/>
              <a:gd name="T8" fmla="*/ 0 w 5706"/>
              <a:gd name="T9" fmla="*/ 2293 h 3872"/>
              <a:gd name="T10" fmla="*/ 0 w 5706"/>
              <a:gd name="T11" fmla="*/ 2856 h 3872"/>
              <a:gd name="T12" fmla="*/ 2616 w 5706"/>
              <a:gd name="T13" fmla="*/ 3872 h 3872"/>
              <a:gd name="T14" fmla="*/ 5706 w 5706"/>
              <a:gd name="T15" fmla="*/ 1709 h 3872"/>
              <a:gd name="T16" fmla="*/ 5706 w 5706"/>
              <a:gd name="T17" fmla="*/ 1146 h 3872"/>
              <a:gd name="T18" fmla="*/ 5232 w 5706"/>
              <a:gd name="T19" fmla="*/ 0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06" h="3872">
                <a:moveTo>
                  <a:pt x="5232" y="0"/>
                </a:moveTo>
                <a:lnTo>
                  <a:pt x="5232" y="1146"/>
                </a:lnTo>
                <a:cubicBezTo>
                  <a:pt x="5232" y="2158"/>
                  <a:pt x="4063" y="2979"/>
                  <a:pt x="2616" y="2979"/>
                </a:cubicBezTo>
                <a:cubicBezTo>
                  <a:pt x="1172" y="2979"/>
                  <a:pt x="0" y="2160"/>
                  <a:pt x="0" y="1146"/>
                </a:cubicBezTo>
                <a:lnTo>
                  <a:pt x="0" y="2293"/>
                </a:lnTo>
                <a:lnTo>
                  <a:pt x="0" y="2856"/>
                </a:lnTo>
                <a:cubicBezTo>
                  <a:pt x="544" y="3465"/>
                  <a:pt x="1512" y="3872"/>
                  <a:pt x="2616" y="3872"/>
                </a:cubicBezTo>
                <a:cubicBezTo>
                  <a:pt x="4321" y="3872"/>
                  <a:pt x="5706" y="2905"/>
                  <a:pt x="5706" y="1709"/>
                </a:cubicBezTo>
                <a:lnTo>
                  <a:pt x="5706" y="1146"/>
                </a:lnTo>
                <a:cubicBezTo>
                  <a:pt x="5705" y="725"/>
                  <a:pt x="5530" y="333"/>
                  <a:pt x="5232" y="0"/>
                </a:cubicBezTo>
                <a:close/>
              </a:path>
            </a:pathLst>
          </a:custGeom>
          <a:solidFill>
            <a:srgbClr val="D1D1D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Red LED"/>
          <p:cNvGrpSpPr>
            <a:grpSpLocks noChangeAspect="1"/>
          </p:cNvGrpSpPr>
          <p:nvPr/>
        </p:nvGrpSpPr>
        <p:grpSpPr>
          <a:xfrm>
            <a:off x="1839816" y="2391507"/>
            <a:ext cx="813628" cy="3462558"/>
            <a:chOff x="1839816" y="2391507"/>
            <a:chExt cx="813628" cy="3462558"/>
          </a:xfrm>
        </p:grpSpPr>
        <p:sp>
          <p:nvSpPr>
            <p:cNvPr id="28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E6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0000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2" name="Green LED"/>
          <p:cNvGrpSpPr>
            <a:grpSpLocks noChangeAspect="1"/>
          </p:cNvGrpSpPr>
          <p:nvPr/>
        </p:nvGrpSpPr>
        <p:grpSpPr>
          <a:xfrm>
            <a:off x="2862629" y="2391507"/>
            <a:ext cx="813628" cy="3462558"/>
            <a:chOff x="1839816" y="2391507"/>
            <a:chExt cx="813628" cy="3462558"/>
          </a:xfrm>
        </p:grpSpPr>
        <p:sp>
          <p:nvSpPr>
            <p:cNvPr id="33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00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00E600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3" name="Blue LED"/>
          <p:cNvGrpSpPr>
            <a:grpSpLocks noChangeAspect="1"/>
          </p:cNvGrpSpPr>
          <p:nvPr/>
        </p:nvGrpSpPr>
        <p:grpSpPr>
          <a:xfrm>
            <a:off x="3885442" y="2391507"/>
            <a:ext cx="813628" cy="3462558"/>
            <a:chOff x="1839816" y="2391507"/>
            <a:chExt cx="813628" cy="3462558"/>
          </a:xfrm>
        </p:grpSpPr>
        <p:sp>
          <p:nvSpPr>
            <p:cNvPr id="44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00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0000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0000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0000E6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Yellow LED"/>
          <p:cNvGrpSpPr>
            <a:grpSpLocks noChangeAspect="1"/>
          </p:cNvGrpSpPr>
          <p:nvPr/>
        </p:nvGrpSpPr>
        <p:grpSpPr>
          <a:xfrm>
            <a:off x="4908255" y="2391507"/>
            <a:ext cx="813628" cy="3462558"/>
            <a:chOff x="1839816" y="2391507"/>
            <a:chExt cx="813628" cy="3462558"/>
          </a:xfrm>
        </p:grpSpPr>
        <p:sp>
          <p:nvSpPr>
            <p:cNvPr id="55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rgbClr val="E6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rgbClr val="E6E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00">
                <a:alpha val="74902"/>
              </a:srgb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5" name="Clear LED"/>
          <p:cNvGrpSpPr>
            <a:grpSpLocks noChangeAspect="1"/>
          </p:cNvGrpSpPr>
          <p:nvPr/>
        </p:nvGrpSpPr>
        <p:grpSpPr>
          <a:xfrm>
            <a:off x="5931068" y="2391507"/>
            <a:ext cx="813628" cy="3462558"/>
            <a:chOff x="1839816" y="2391507"/>
            <a:chExt cx="813628" cy="3462558"/>
          </a:xfrm>
        </p:grpSpPr>
        <p:sp>
          <p:nvSpPr>
            <p:cNvPr id="66" name="Cathode"/>
            <p:cNvSpPr>
              <a:spLocks noChangeArrowheads="1"/>
            </p:cNvSpPr>
            <p:nvPr/>
          </p:nvSpPr>
          <p:spPr bwMode="auto">
            <a:xfrm>
              <a:off x="2021928" y="3409766"/>
              <a:ext cx="112596" cy="1903279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596" h="1903279">
                  <a:moveTo>
                    <a:pt x="0" y="0"/>
                  </a:moveTo>
                  <a:lnTo>
                    <a:pt x="112596" y="0"/>
                  </a:lnTo>
                  <a:lnTo>
                    <a:pt x="112596" y="515983"/>
                  </a:lnTo>
                  <a:lnTo>
                    <a:pt x="111275" y="515983"/>
                  </a:lnTo>
                  <a:lnTo>
                    <a:pt x="112596" y="522529"/>
                  </a:lnTo>
                  <a:lnTo>
                    <a:pt x="112596" y="1846981"/>
                  </a:lnTo>
                  <a:cubicBezTo>
                    <a:pt x="112596" y="1878074"/>
                    <a:pt x="87391" y="1903279"/>
                    <a:pt x="56298" y="1903279"/>
                  </a:cubicBezTo>
                  <a:cubicBezTo>
                    <a:pt x="25205" y="1903279"/>
                    <a:pt x="0" y="1878074"/>
                    <a:pt x="0" y="1846981"/>
                  </a:cubicBezTo>
                  <a:lnTo>
                    <a:pt x="0" y="522529"/>
                  </a:lnTo>
                  <a:lnTo>
                    <a:pt x="1322" y="515983"/>
                  </a:lnTo>
                  <a:lnTo>
                    <a:pt x="0" y="515983"/>
                  </a:ln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Anode"/>
            <p:cNvSpPr>
              <a:spLocks/>
            </p:cNvSpPr>
            <p:nvPr/>
          </p:nvSpPr>
          <p:spPr bwMode="auto">
            <a:xfrm>
              <a:off x="2226559" y="3406828"/>
              <a:ext cx="286875" cy="2447237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875" h="2447237">
                  <a:moveTo>
                    <a:pt x="0" y="0"/>
                  </a:moveTo>
                  <a:lnTo>
                    <a:pt x="113781" y="0"/>
                  </a:lnTo>
                  <a:lnTo>
                    <a:pt x="113781" y="287004"/>
                  </a:lnTo>
                  <a:cubicBezTo>
                    <a:pt x="113781" y="309322"/>
                    <a:pt x="154987" y="342585"/>
                    <a:pt x="176944" y="361776"/>
                  </a:cubicBezTo>
                  <a:cubicBezTo>
                    <a:pt x="230698" y="408544"/>
                    <a:pt x="286875" y="457159"/>
                    <a:pt x="286875" y="518853"/>
                  </a:cubicBezTo>
                  <a:lnTo>
                    <a:pt x="285589" y="519098"/>
                  </a:lnTo>
                  <a:lnTo>
                    <a:pt x="286875" y="525467"/>
                  </a:lnTo>
                  <a:lnTo>
                    <a:pt x="286875" y="2390939"/>
                  </a:lnTo>
                  <a:cubicBezTo>
                    <a:pt x="286875" y="2422032"/>
                    <a:pt x="261670" y="2447237"/>
                    <a:pt x="230577" y="2447237"/>
                  </a:cubicBezTo>
                  <a:cubicBezTo>
                    <a:pt x="199484" y="2447237"/>
                    <a:pt x="174279" y="2422032"/>
                    <a:pt x="174279" y="2390939"/>
                  </a:cubicBezTo>
                  <a:lnTo>
                    <a:pt x="174279" y="540289"/>
                  </a:lnTo>
                  <a:lnTo>
                    <a:pt x="173380" y="540460"/>
                  </a:lnTo>
                  <a:cubicBezTo>
                    <a:pt x="173380" y="513167"/>
                    <a:pt x="125757" y="467252"/>
                    <a:pt x="102374" y="447493"/>
                  </a:cubicBezTo>
                  <a:cubicBezTo>
                    <a:pt x="49904" y="401862"/>
                    <a:pt x="0" y="358791"/>
                    <a:pt x="0" y="303351"/>
                  </a:cubicBezTo>
                  <a:close/>
                </a:path>
              </a:pathLst>
            </a:custGeom>
            <a:solidFill>
              <a:srgbClr val="8C8C8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ull Body Outline and Backfill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Base Rim Side"/>
            <p:cNvSpPr>
              <a:spLocks/>
            </p:cNvSpPr>
            <p:nvPr/>
          </p:nvSpPr>
          <p:spPr bwMode="auto">
            <a:xfrm>
              <a:off x="1839816" y="3073936"/>
              <a:ext cx="813628" cy="551231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Base Rim Top"/>
            <p:cNvSpPr>
              <a:spLocks/>
            </p:cNvSpPr>
            <p:nvPr/>
          </p:nvSpPr>
          <p:spPr bwMode="auto">
            <a:xfrm>
              <a:off x="1839816" y="3073936"/>
              <a:ext cx="813628" cy="470945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Bottom Fill"/>
            <p:cNvSpPr>
              <a:spLocks noChangeArrowheads="1"/>
            </p:cNvSpPr>
            <p:nvPr/>
          </p:nvSpPr>
          <p:spPr bwMode="auto">
            <a:xfrm>
              <a:off x="1839816" y="2977006"/>
              <a:ext cx="746070" cy="52087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Cathode Terminal"/>
            <p:cNvSpPr>
              <a:spLocks/>
            </p:cNvSpPr>
            <p:nvPr/>
          </p:nvSpPr>
          <p:spPr bwMode="auto">
            <a:xfrm>
              <a:off x="1956329" y="2853640"/>
              <a:ext cx="410241" cy="383805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Anode Terminal"/>
            <p:cNvSpPr>
              <a:spLocks/>
            </p:cNvSpPr>
            <p:nvPr/>
          </p:nvSpPr>
          <p:spPr bwMode="auto">
            <a:xfrm>
              <a:off x="2229496" y="2838953"/>
              <a:ext cx="239879" cy="398492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ens Fill Color"/>
            <p:cNvSpPr>
              <a:spLocks/>
            </p:cNvSpPr>
            <p:nvPr/>
          </p:nvSpPr>
          <p:spPr bwMode="auto">
            <a:xfrm>
              <a:off x="1839816" y="2391507"/>
              <a:ext cx="813628" cy="1233660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Highlights"/>
            <p:cNvSpPr>
              <a:spLocks/>
            </p:cNvSpPr>
            <p:nvPr/>
          </p:nvSpPr>
          <p:spPr bwMode="auto">
            <a:xfrm>
              <a:off x="1869189" y="2456127"/>
              <a:ext cx="592352" cy="1130854"/>
            </a:xfrm>
            <a:custGeom>
              <a:avLst/>
              <a:gdLst>
                <a:gd name="connsiteX0" fmla="*/ 10770 w 592352"/>
                <a:gd name="connsiteY0" fmla="*/ 982032 h 1130854"/>
                <a:gd name="connsiteX1" fmla="*/ 132178 w 592352"/>
                <a:gd name="connsiteY1" fmla="*/ 1050829 h 1130854"/>
                <a:gd name="connsiteX2" fmla="*/ 132178 w 592352"/>
                <a:gd name="connsiteY2" fmla="*/ 1130854 h 1130854"/>
                <a:gd name="connsiteX3" fmla="*/ 10770 w 592352"/>
                <a:gd name="connsiteY3" fmla="*/ 1061773 h 1130854"/>
                <a:gd name="connsiteX4" fmla="*/ 188113 w 592352"/>
                <a:gd name="connsiteY4" fmla="*/ 49934 h 1130854"/>
                <a:gd name="connsiteX5" fmla="*/ 253810 w 592352"/>
                <a:gd name="connsiteY5" fmla="*/ 129341 h 1130854"/>
                <a:gd name="connsiteX6" fmla="*/ 254950 w 592352"/>
                <a:gd name="connsiteY6" fmla="*/ 132187 h 1130854"/>
                <a:gd name="connsiteX7" fmla="*/ 145930 w 592352"/>
                <a:gd name="connsiteY7" fmla="*/ 308221 h 1130854"/>
                <a:gd name="connsiteX8" fmla="*/ 145930 w 592352"/>
                <a:gd name="connsiteY8" fmla="*/ 561670 h 1130854"/>
                <a:gd name="connsiteX9" fmla="*/ 145930 w 592352"/>
                <a:gd name="connsiteY9" fmla="*/ 1002396 h 1130854"/>
                <a:gd name="connsiteX10" fmla="*/ 319364 w 592352"/>
                <a:gd name="connsiteY10" fmla="*/ 1041246 h 1130854"/>
                <a:gd name="connsiteX11" fmla="*/ 344161 w 592352"/>
                <a:gd name="connsiteY11" fmla="*/ 1042526 h 1130854"/>
                <a:gd name="connsiteX12" fmla="*/ 395322 w 592352"/>
                <a:gd name="connsiteY12" fmla="*/ 1039396 h 1130854"/>
                <a:gd name="connsiteX13" fmla="*/ 407150 w 592352"/>
                <a:gd name="connsiteY13" fmla="*/ 1038400 h 1130854"/>
                <a:gd name="connsiteX14" fmla="*/ 501492 w 592352"/>
                <a:gd name="connsiteY14" fmla="*/ 1017765 h 1130854"/>
                <a:gd name="connsiteX15" fmla="*/ 510897 w 592352"/>
                <a:gd name="connsiteY15" fmla="*/ 1014634 h 1130854"/>
                <a:gd name="connsiteX16" fmla="*/ 553223 w 592352"/>
                <a:gd name="connsiteY16" fmla="*/ 997273 h 1130854"/>
                <a:gd name="connsiteX17" fmla="*/ 553793 w 592352"/>
                <a:gd name="connsiteY17" fmla="*/ 996988 h 1130854"/>
                <a:gd name="connsiteX18" fmla="*/ 581582 w 592352"/>
                <a:gd name="connsiteY18" fmla="*/ 1018477 h 1130854"/>
                <a:gd name="connsiteX19" fmla="*/ 344161 w 592352"/>
                <a:gd name="connsiteY19" fmla="*/ 1071130 h 1130854"/>
                <a:gd name="connsiteX20" fmla="*/ 0 w 592352"/>
                <a:gd name="connsiteY20" fmla="*/ 941773 h 1130854"/>
                <a:gd name="connsiteX21" fmla="*/ 16104 w 592352"/>
                <a:gd name="connsiteY21" fmla="*/ 905627 h 1130854"/>
                <a:gd name="connsiteX22" fmla="*/ 41470 w 592352"/>
                <a:gd name="connsiteY22" fmla="*/ 933519 h 1130854"/>
                <a:gd name="connsiteX23" fmla="*/ 41470 w 592352"/>
                <a:gd name="connsiteY23" fmla="*/ 308079 h 1130854"/>
                <a:gd name="connsiteX24" fmla="*/ 188113 w 592352"/>
                <a:gd name="connsiteY24" fmla="*/ 49934 h 1130854"/>
                <a:gd name="connsiteX25" fmla="*/ 406324 w 592352"/>
                <a:gd name="connsiteY25" fmla="*/ 0 h 1130854"/>
                <a:gd name="connsiteX26" fmla="*/ 592352 w 592352"/>
                <a:gd name="connsiteY26" fmla="*/ 117777 h 1130854"/>
                <a:gd name="connsiteX27" fmla="*/ 516974 w 592352"/>
                <a:gd name="connsiteY27" fmla="*/ 132178 h 1130854"/>
                <a:gd name="connsiteX28" fmla="*/ 419693 w 592352"/>
                <a:gd name="connsiteY28" fmla="*/ 56892 h 113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2352" h="1130854">
                  <a:moveTo>
                    <a:pt x="10770" y="982032"/>
                  </a:moveTo>
                  <a:cubicBezTo>
                    <a:pt x="44970" y="1009750"/>
                    <a:pt x="86009" y="1033203"/>
                    <a:pt x="132178" y="1050829"/>
                  </a:cubicBezTo>
                  <a:lnTo>
                    <a:pt x="132178" y="1130854"/>
                  </a:lnTo>
                  <a:cubicBezTo>
                    <a:pt x="86151" y="1112944"/>
                    <a:pt x="44970" y="1089491"/>
                    <a:pt x="10770" y="1061773"/>
                  </a:cubicBezTo>
                  <a:close/>
                  <a:moveTo>
                    <a:pt x="188113" y="49934"/>
                  </a:moveTo>
                  <a:lnTo>
                    <a:pt x="253810" y="129341"/>
                  </a:lnTo>
                  <a:lnTo>
                    <a:pt x="254950" y="132187"/>
                  </a:lnTo>
                  <a:cubicBezTo>
                    <a:pt x="190536" y="164776"/>
                    <a:pt x="145930" y="230949"/>
                    <a:pt x="145930" y="308221"/>
                  </a:cubicBezTo>
                  <a:lnTo>
                    <a:pt x="145930" y="561670"/>
                  </a:lnTo>
                  <a:lnTo>
                    <a:pt x="145930" y="1002396"/>
                  </a:lnTo>
                  <a:cubicBezTo>
                    <a:pt x="196806" y="1024738"/>
                    <a:pt x="256233" y="1038257"/>
                    <a:pt x="319364" y="1041246"/>
                  </a:cubicBezTo>
                  <a:cubicBezTo>
                    <a:pt x="328057" y="1041673"/>
                    <a:pt x="336465" y="1042526"/>
                    <a:pt x="344161" y="1042526"/>
                  </a:cubicBezTo>
                  <a:cubicBezTo>
                    <a:pt x="361405" y="1042526"/>
                    <a:pt x="378363" y="1041103"/>
                    <a:pt x="395322" y="1039396"/>
                  </a:cubicBezTo>
                  <a:cubicBezTo>
                    <a:pt x="399170" y="1039396"/>
                    <a:pt x="403160" y="1038969"/>
                    <a:pt x="407150" y="1038400"/>
                  </a:cubicBezTo>
                  <a:cubicBezTo>
                    <a:pt x="440355" y="1034415"/>
                    <a:pt x="471850" y="1027157"/>
                    <a:pt x="501492" y="1017765"/>
                  </a:cubicBezTo>
                  <a:cubicBezTo>
                    <a:pt x="504769" y="1016769"/>
                    <a:pt x="507762" y="1015630"/>
                    <a:pt x="510897" y="1014634"/>
                  </a:cubicBezTo>
                  <a:cubicBezTo>
                    <a:pt x="525433" y="1009369"/>
                    <a:pt x="539827" y="1003677"/>
                    <a:pt x="553223" y="997273"/>
                  </a:cubicBezTo>
                  <a:lnTo>
                    <a:pt x="553793" y="996988"/>
                  </a:lnTo>
                  <a:lnTo>
                    <a:pt x="581582" y="1018477"/>
                  </a:lnTo>
                  <a:cubicBezTo>
                    <a:pt x="514460" y="1051492"/>
                    <a:pt x="432517" y="1071130"/>
                    <a:pt x="344161" y="1071130"/>
                  </a:cubicBezTo>
                  <a:cubicBezTo>
                    <a:pt x="200369" y="1071130"/>
                    <a:pt x="73678" y="1019615"/>
                    <a:pt x="0" y="941773"/>
                  </a:cubicBezTo>
                  <a:lnTo>
                    <a:pt x="16104" y="905627"/>
                  </a:lnTo>
                  <a:cubicBezTo>
                    <a:pt x="25224" y="917296"/>
                    <a:pt x="38763" y="930815"/>
                    <a:pt x="41470" y="933519"/>
                  </a:cubicBezTo>
                  <a:lnTo>
                    <a:pt x="41470" y="308079"/>
                  </a:lnTo>
                  <a:cubicBezTo>
                    <a:pt x="41470" y="198218"/>
                    <a:pt x="100327" y="102588"/>
                    <a:pt x="188113" y="49934"/>
                  </a:cubicBezTo>
                  <a:close/>
                  <a:moveTo>
                    <a:pt x="406324" y="0"/>
                  </a:moveTo>
                  <a:cubicBezTo>
                    <a:pt x="482982" y="14829"/>
                    <a:pt x="548121" y="58175"/>
                    <a:pt x="592352" y="117777"/>
                  </a:cubicBezTo>
                  <a:lnTo>
                    <a:pt x="516974" y="132178"/>
                  </a:lnTo>
                  <a:cubicBezTo>
                    <a:pt x="493649" y="97957"/>
                    <a:pt x="459800" y="71151"/>
                    <a:pt x="419693" y="56892"/>
                  </a:cubicBez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8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</a:t>
            </a:r>
            <a:endParaRPr lang="en-US" dirty="0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5183579" y="700543"/>
            <a:ext cx="4626633" cy="1449071"/>
            <a:chOff x="7230470" y="700543"/>
            <a:chExt cx="4626633" cy="1449071"/>
          </a:xfrm>
        </p:grpSpPr>
        <p:grpSp>
          <p:nvGrpSpPr>
            <p:cNvPr id="26" name="Group 25"/>
            <p:cNvGrpSpPr/>
            <p:nvPr/>
          </p:nvGrpSpPr>
          <p:grpSpPr>
            <a:xfrm>
              <a:off x="8126466" y="700543"/>
              <a:ext cx="2834640" cy="624245"/>
              <a:chOff x="3218816" y="2486026"/>
              <a:chExt cx="5392103" cy="1187450"/>
            </a:xfrm>
          </p:grpSpPr>
          <p:sp>
            <p:nvSpPr>
              <p:cNvPr id="27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9933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30470" y="1774061"/>
              <a:ext cx="4626633" cy="375553"/>
              <a:chOff x="7230470" y="1774061"/>
              <a:chExt cx="4626633" cy="37555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30470" y="1774061"/>
                <a:ext cx="92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Digit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332090" y="1780282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Digit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496228" y="1774061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Multiplier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761354" y="1774061"/>
                <a:ext cx="10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Tolerance</a:t>
                </a:r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7782560" y="1363980"/>
              <a:ext cx="1249680" cy="46228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1178560"/>
                <a:gd name="connsiteY0" fmla="*/ 414020 h 414020"/>
                <a:gd name="connsiteX1" fmla="*/ 416560 w 1178560"/>
                <a:gd name="connsiteY1" fmla="*/ 251460 h 414020"/>
                <a:gd name="connsiteX2" fmla="*/ 1178560 w 1178560"/>
                <a:gd name="connsiteY2" fmla="*/ 0 h 414020"/>
                <a:gd name="connsiteX0" fmla="*/ 0 w 1178560"/>
                <a:gd name="connsiteY0" fmla="*/ 414020 h 414020"/>
                <a:gd name="connsiteX1" fmla="*/ 833120 w 1178560"/>
                <a:gd name="connsiteY1" fmla="*/ 231140 h 414020"/>
                <a:gd name="connsiteX2" fmla="*/ 1178560 w 1178560"/>
                <a:gd name="connsiteY2" fmla="*/ 0 h 414020"/>
                <a:gd name="connsiteX0" fmla="*/ 0 w 1249680"/>
                <a:gd name="connsiteY0" fmla="*/ 462280 h 462280"/>
                <a:gd name="connsiteX1" fmla="*/ 904240 w 1249680"/>
                <a:gd name="connsiteY1" fmla="*/ 231140 h 462280"/>
                <a:gd name="connsiteX2" fmla="*/ 1249680 w 1249680"/>
                <a:gd name="connsiteY2" fmla="*/ 0 h 4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680" h="462280">
                  <a:moveTo>
                    <a:pt x="0" y="462280"/>
                  </a:moveTo>
                  <a:lnTo>
                    <a:pt x="904240" y="231140"/>
                  </a:lnTo>
                  <a:lnTo>
                    <a:pt x="124968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9692821" y="1367790"/>
              <a:ext cx="360680" cy="45593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416560"/>
                <a:gd name="connsiteY0" fmla="*/ 410210 h 410210"/>
                <a:gd name="connsiteX1" fmla="*/ 416560 w 416560"/>
                <a:gd name="connsiteY1" fmla="*/ 247650 h 410210"/>
                <a:gd name="connsiteX2" fmla="*/ 80010 w 416560"/>
                <a:gd name="connsiteY2" fmla="*/ 0 h 410210"/>
                <a:gd name="connsiteX0" fmla="*/ 1097280 w 1097280"/>
                <a:gd name="connsiteY0" fmla="*/ 402590 h 402590"/>
                <a:gd name="connsiteX1" fmla="*/ 336550 w 1097280"/>
                <a:gd name="connsiteY1" fmla="*/ 247650 h 402590"/>
                <a:gd name="connsiteX2" fmla="*/ 0 w 1097280"/>
                <a:gd name="connsiteY2" fmla="*/ 0 h 402590"/>
                <a:gd name="connsiteX0" fmla="*/ 760730 w 760730"/>
                <a:gd name="connsiteY0" fmla="*/ 402590 h 402590"/>
                <a:gd name="connsiteX1" fmla="*/ 0 w 760730"/>
                <a:gd name="connsiteY1" fmla="*/ 247650 h 402590"/>
                <a:gd name="connsiteX2" fmla="*/ 349250 w 760730"/>
                <a:gd name="connsiteY2" fmla="*/ 0 h 402590"/>
                <a:gd name="connsiteX0" fmla="*/ 411480 w 411480"/>
                <a:gd name="connsiteY0" fmla="*/ 402590 h 402590"/>
                <a:gd name="connsiteX1" fmla="*/ 128270 w 411480"/>
                <a:gd name="connsiteY1" fmla="*/ 222250 h 402590"/>
                <a:gd name="connsiteX2" fmla="*/ 0 w 411480"/>
                <a:gd name="connsiteY2" fmla="*/ 0 h 402590"/>
                <a:gd name="connsiteX0" fmla="*/ 360680 w 360680"/>
                <a:gd name="connsiteY0" fmla="*/ 455930 h 455930"/>
                <a:gd name="connsiteX1" fmla="*/ 128270 w 360680"/>
                <a:gd name="connsiteY1" fmla="*/ 222250 h 455930"/>
                <a:gd name="connsiteX2" fmla="*/ 0 w 360680"/>
                <a:gd name="connsiteY2" fmla="*/ 0 h 45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" h="455930">
                  <a:moveTo>
                    <a:pt x="360680" y="455930"/>
                  </a:moveTo>
                  <a:lnTo>
                    <a:pt x="128270" y="22225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0172919" y="1374140"/>
              <a:ext cx="1032510" cy="44958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416560"/>
                <a:gd name="connsiteY0" fmla="*/ 410210 h 410210"/>
                <a:gd name="connsiteX1" fmla="*/ 416560 w 416560"/>
                <a:gd name="connsiteY1" fmla="*/ 247650 h 410210"/>
                <a:gd name="connsiteX2" fmla="*/ 80010 w 416560"/>
                <a:gd name="connsiteY2" fmla="*/ 0 h 410210"/>
                <a:gd name="connsiteX0" fmla="*/ 1097280 w 1097280"/>
                <a:gd name="connsiteY0" fmla="*/ 402590 h 402590"/>
                <a:gd name="connsiteX1" fmla="*/ 336550 w 1097280"/>
                <a:gd name="connsiteY1" fmla="*/ 247650 h 402590"/>
                <a:gd name="connsiteX2" fmla="*/ 0 w 1097280"/>
                <a:gd name="connsiteY2" fmla="*/ 0 h 402590"/>
                <a:gd name="connsiteX0" fmla="*/ 1672590 w 1672590"/>
                <a:gd name="connsiteY0" fmla="*/ 375920 h 375920"/>
                <a:gd name="connsiteX1" fmla="*/ 911860 w 1672590"/>
                <a:gd name="connsiteY1" fmla="*/ 220980 h 375920"/>
                <a:gd name="connsiteX2" fmla="*/ 0 w 1672590"/>
                <a:gd name="connsiteY2" fmla="*/ 0 h 375920"/>
                <a:gd name="connsiteX0" fmla="*/ 1672590 w 1672590"/>
                <a:gd name="connsiteY0" fmla="*/ 375920 h 375920"/>
                <a:gd name="connsiteX1" fmla="*/ 313690 w 1672590"/>
                <a:gd name="connsiteY1" fmla="*/ 186690 h 375920"/>
                <a:gd name="connsiteX2" fmla="*/ 0 w 1672590"/>
                <a:gd name="connsiteY2" fmla="*/ 0 h 375920"/>
                <a:gd name="connsiteX0" fmla="*/ 1358900 w 1358900"/>
                <a:gd name="connsiteY0" fmla="*/ 396240 h 396240"/>
                <a:gd name="connsiteX1" fmla="*/ 0 w 1358900"/>
                <a:gd name="connsiteY1" fmla="*/ 207010 h 396240"/>
                <a:gd name="connsiteX2" fmla="*/ 336550 w 1358900"/>
                <a:gd name="connsiteY2" fmla="*/ 0 h 396240"/>
                <a:gd name="connsiteX0" fmla="*/ 1022350 w 1022350"/>
                <a:gd name="connsiteY0" fmla="*/ 396240 h 396240"/>
                <a:gd name="connsiteX1" fmla="*/ 349250 w 1022350"/>
                <a:gd name="connsiteY1" fmla="*/ 222250 h 396240"/>
                <a:gd name="connsiteX2" fmla="*/ 0 w 1022350"/>
                <a:gd name="connsiteY2" fmla="*/ 0 h 396240"/>
                <a:gd name="connsiteX0" fmla="*/ 1027430 w 1027430"/>
                <a:gd name="connsiteY0" fmla="*/ 431800 h 431800"/>
                <a:gd name="connsiteX1" fmla="*/ 349250 w 1027430"/>
                <a:gd name="connsiteY1" fmla="*/ 222250 h 431800"/>
                <a:gd name="connsiteX2" fmla="*/ 0 w 1027430"/>
                <a:gd name="connsiteY2" fmla="*/ 0 h 431800"/>
                <a:gd name="connsiteX0" fmla="*/ 1019810 w 1019810"/>
                <a:gd name="connsiteY0" fmla="*/ 469900 h 469900"/>
                <a:gd name="connsiteX1" fmla="*/ 349250 w 1019810"/>
                <a:gd name="connsiteY1" fmla="*/ 222250 h 469900"/>
                <a:gd name="connsiteX2" fmla="*/ 0 w 1019810"/>
                <a:gd name="connsiteY2" fmla="*/ 0 h 469900"/>
                <a:gd name="connsiteX0" fmla="*/ 1032510 w 1032510"/>
                <a:gd name="connsiteY0" fmla="*/ 449580 h 449580"/>
                <a:gd name="connsiteX1" fmla="*/ 349250 w 1032510"/>
                <a:gd name="connsiteY1" fmla="*/ 222250 h 449580"/>
                <a:gd name="connsiteX2" fmla="*/ 0 w 1032510"/>
                <a:gd name="connsiteY2" fmla="*/ 0 h 449580"/>
                <a:gd name="connsiteX0" fmla="*/ 1032510 w 1032510"/>
                <a:gd name="connsiteY0" fmla="*/ 449580 h 449580"/>
                <a:gd name="connsiteX1" fmla="*/ 344170 w 1032510"/>
                <a:gd name="connsiteY1" fmla="*/ 224790 h 449580"/>
                <a:gd name="connsiteX2" fmla="*/ 0 w 1032510"/>
                <a:gd name="connsiteY2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2510" h="449580">
                  <a:moveTo>
                    <a:pt x="1032510" y="449580"/>
                  </a:moveTo>
                  <a:lnTo>
                    <a:pt x="344170" y="22479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798867" y="1369060"/>
              <a:ext cx="553720" cy="457200"/>
            </a:xfrm>
            <a:custGeom>
              <a:avLst/>
              <a:gdLst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3" fmla="*/ 457200 w 457200"/>
                <a:gd name="connsiteY3" fmla="*/ 0 h 406400"/>
                <a:gd name="connsiteX0" fmla="*/ 0 w 457200"/>
                <a:gd name="connsiteY0" fmla="*/ 406400 h 406400"/>
                <a:gd name="connsiteX1" fmla="*/ 416560 w 457200"/>
                <a:gd name="connsiteY1" fmla="*/ 243840 h 406400"/>
                <a:gd name="connsiteX2" fmla="*/ 457200 w 457200"/>
                <a:gd name="connsiteY2" fmla="*/ 0 h 406400"/>
                <a:gd name="connsiteX0" fmla="*/ 0 w 513080"/>
                <a:gd name="connsiteY0" fmla="*/ 408940 h 408940"/>
                <a:gd name="connsiteX1" fmla="*/ 416560 w 513080"/>
                <a:gd name="connsiteY1" fmla="*/ 246380 h 408940"/>
                <a:gd name="connsiteX2" fmla="*/ 513080 w 513080"/>
                <a:gd name="connsiteY2" fmla="*/ 0 h 408940"/>
                <a:gd name="connsiteX0" fmla="*/ 0 w 513080"/>
                <a:gd name="connsiteY0" fmla="*/ 408940 h 408940"/>
                <a:gd name="connsiteX1" fmla="*/ 309880 w 513080"/>
                <a:gd name="connsiteY1" fmla="*/ 228600 h 408940"/>
                <a:gd name="connsiteX2" fmla="*/ 513080 w 513080"/>
                <a:gd name="connsiteY2" fmla="*/ 0 h 408940"/>
                <a:gd name="connsiteX0" fmla="*/ 0 w 553720"/>
                <a:gd name="connsiteY0" fmla="*/ 457200 h 457200"/>
                <a:gd name="connsiteX1" fmla="*/ 350520 w 553720"/>
                <a:gd name="connsiteY1" fmla="*/ 228600 h 457200"/>
                <a:gd name="connsiteX2" fmla="*/ 553720 w 553720"/>
                <a:gd name="connsiteY2" fmla="*/ 0 h 457200"/>
                <a:gd name="connsiteX0" fmla="*/ 0 w 553720"/>
                <a:gd name="connsiteY0" fmla="*/ 457200 h 457200"/>
                <a:gd name="connsiteX1" fmla="*/ 391160 w 553720"/>
                <a:gd name="connsiteY1" fmla="*/ 220980 h 457200"/>
                <a:gd name="connsiteX2" fmla="*/ 553720 w 55372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20" h="457200">
                  <a:moveTo>
                    <a:pt x="0" y="457200"/>
                  </a:moveTo>
                  <a:lnTo>
                    <a:pt x="391160" y="220980"/>
                  </a:lnTo>
                  <a:lnTo>
                    <a:pt x="55372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8848"/>
              </p:ext>
            </p:extLst>
          </p:nvPr>
        </p:nvGraphicFramePr>
        <p:xfrm>
          <a:off x="4778832" y="2683470"/>
          <a:ext cx="543612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21"/>
                <a:gridCol w="906021"/>
                <a:gridCol w="906021"/>
                <a:gridCol w="798023"/>
                <a:gridCol w="1014019"/>
                <a:gridCol w="906021"/>
              </a:tblGrid>
              <a:tr h="3018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Digit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Digit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Multiplier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Tolerance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Black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Brown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1%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Orange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Yellow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X100,000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X1,000,000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Violet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Grey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White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Gold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X0.1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5%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  <a:tr h="301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Silver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X0.01</a:t>
                      </a:r>
                      <a:endParaRPr lang="en-US"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10%</a:t>
                      </a:r>
                      <a:endParaRPr lang="en-US" sz="14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891356" y="1630013"/>
            <a:ext cx="2834640" cy="1438210"/>
            <a:chOff x="891356" y="1869505"/>
            <a:chExt cx="2834640" cy="1438210"/>
          </a:xfrm>
        </p:grpSpPr>
        <p:grpSp>
          <p:nvGrpSpPr>
            <p:cNvPr id="25" name="Group 24"/>
            <p:cNvGrpSpPr/>
            <p:nvPr/>
          </p:nvGrpSpPr>
          <p:grpSpPr>
            <a:xfrm>
              <a:off x="891356" y="2683470"/>
              <a:ext cx="2834640" cy="624245"/>
              <a:chOff x="3218816" y="2486026"/>
              <a:chExt cx="5392103" cy="1187450"/>
            </a:xfrm>
          </p:grpSpPr>
          <p:sp>
            <p:nvSpPr>
              <p:cNvPr id="23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9933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531459" y="1869505"/>
              <a:ext cx="14814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220</a:t>
              </a:r>
              <a:r>
                <a:rPr lang="el-GR" sz="4400" dirty="0" smtClean="0"/>
                <a:t>Ω</a:t>
              </a:r>
              <a:endParaRPr lang="el-GR" sz="4400" dirty="0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891356" y="3333627"/>
            <a:ext cx="2834640" cy="1438210"/>
            <a:chOff x="891356" y="3632989"/>
            <a:chExt cx="2834640" cy="1438210"/>
          </a:xfrm>
        </p:grpSpPr>
        <p:grpSp>
          <p:nvGrpSpPr>
            <p:cNvPr id="59" name="Group 58"/>
            <p:cNvGrpSpPr/>
            <p:nvPr/>
          </p:nvGrpSpPr>
          <p:grpSpPr>
            <a:xfrm>
              <a:off x="891356" y="4446954"/>
              <a:ext cx="2834640" cy="624245"/>
              <a:chOff x="3218816" y="2486026"/>
              <a:chExt cx="5392103" cy="1187450"/>
            </a:xfrm>
          </p:grpSpPr>
          <p:sp>
            <p:nvSpPr>
              <p:cNvPr id="60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9933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FFC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531459" y="3632989"/>
              <a:ext cx="14814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330</a:t>
              </a:r>
              <a:r>
                <a:rPr lang="el-GR" sz="4400" dirty="0" smtClean="0"/>
                <a:t>Ω</a:t>
              </a:r>
              <a:endParaRPr lang="el-GR" sz="4400" dirty="0"/>
            </a:p>
          </p:txBody>
        </p:sp>
      </p:grp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891356" y="5037242"/>
            <a:ext cx="2834640" cy="1438210"/>
            <a:chOff x="891356" y="5276734"/>
            <a:chExt cx="2834640" cy="1438210"/>
          </a:xfrm>
        </p:grpSpPr>
        <p:grpSp>
          <p:nvGrpSpPr>
            <p:cNvPr id="70" name="Group 69"/>
            <p:cNvGrpSpPr/>
            <p:nvPr/>
          </p:nvGrpSpPr>
          <p:grpSpPr>
            <a:xfrm>
              <a:off x="891356" y="6090699"/>
              <a:ext cx="2834640" cy="624245"/>
              <a:chOff x="3218816" y="2486026"/>
              <a:chExt cx="5392103" cy="1187450"/>
            </a:xfrm>
          </p:grpSpPr>
          <p:sp>
            <p:nvSpPr>
              <p:cNvPr id="71" name="Left Leg"/>
              <p:cNvSpPr/>
              <p:nvPr/>
            </p:nvSpPr>
            <p:spPr>
              <a:xfrm>
                <a:off x="3218816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ight Leg"/>
              <p:cNvSpPr/>
              <p:nvPr/>
            </p:nvSpPr>
            <p:spPr>
              <a:xfrm>
                <a:off x="7254559" y="2895124"/>
                <a:ext cx="1356360" cy="367665"/>
              </a:xfrm>
              <a:prstGeom prst="roundRect">
                <a:avLst>
                  <a:gd name="adj" fmla="val 50000"/>
                </a:avLst>
              </a:prstGeom>
              <a:solidFill>
                <a:srgbClr val="8C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sistor Body"/>
              <p:cNvSpPr>
                <a:spLocks/>
              </p:cNvSpPr>
              <p:nvPr/>
            </p:nvSpPr>
            <p:spPr bwMode="auto">
              <a:xfrm>
                <a:off x="4295776" y="2487613"/>
                <a:ext cx="3179763" cy="1185863"/>
              </a:xfrm>
              <a:custGeom>
                <a:avLst/>
                <a:gdLst>
                  <a:gd name="T0" fmla="*/ 1976 w 8833"/>
                  <a:gd name="T1" fmla="*/ 143 h 3291"/>
                  <a:gd name="T2" fmla="*/ 1310 w 8833"/>
                  <a:gd name="T3" fmla="*/ 0 h 3291"/>
                  <a:gd name="T4" fmla="*/ 348 w 8833"/>
                  <a:gd name="T5" fmla="*/ 0 h 3291"/>
                  <a:gd name="T6" fmla="*/ 0 w 8833"/>
                  <a:gd name="T7" fmla="*/ 349 h 3291"/>
                  <a:gd name="T8" fmla="*/ 0 w 8833"/>
                  <a:gd name="T9" fmla="*/ 2942 h 3291"/>
                  <a:gd name="T10" fmla="*/ 348 w 8833"/>
                  <a:gd name="T11" fmla="*/ 3291 h 3291"/>
                  <a:gd name="T12" fmla="*/ 1310 w 8833"/>
                  <a:gd name="T13" fmla="*/ 3291 h 3291"/>
                  <a:gd name="T14" fmla="*/ 1976 w 8833"/>
                  <a:gd name="T15" fmla="*/ 3148 h 3291"/>
                  <a:gd name="T16" fmla="*/ 2011 w 8833"/>
                  <a:gd name="T17" fmla="*/ 3131 h 3291"/>
                  <a:gd name="T18" fmla="*/ 2677 w 8833"/>
                  <a:gd name="T19" fmla="*/ 2988 h 3291"/>
                  <a:gd name="T20" fmla="*/ 6156 w 8833"/>
                  <a:gd name="T21" fmla="*/ 2988 h 3291"/>
                  <a:gd name="T22" fmla="*/ 6822 w 8833"/>
                  <a:gd name="T23" fmla="*/ 3131 h 3291"/>
                  <a:gd name="T24" fmla="*/ 6857 w 8833"/>
                  <a:gd name="T25" fmla="*/ 3148 h 3291"/>
                  <a:gd name="T26" fmla="*/ 7523 w 8833"/>
                  <a:gd name="T27" fmla="*/ 3291 h 3291"/>
                  <a:gd name="T28" fmla="*/ 8485 w 8833"/>
                  <a:gd name="T29" fmla="*/ 3291 h 3291"/>
                  <a:gd name="T30" fmla="*/ 8833 w 8833"/>
                  <a:gd name="T31" fmla="*/ 2942 h 3291"/>
                  <a:gd name="T32" fmla="*/ 8833 w 8833"/>
                  <a:gd name="T33" fmla="*/ 349 h 3291"/>
                  <a:gd name="T34" fmla="*/ 8485 w 8833"/>
                  <a:gd name="T35" fmla="*/ 0 h 3291"/>
                  <a:gd name="T36" fmla="*/ 7523 w 8833"/>
                  <a:gd name="T37" fmla="*/ 0 h 3291"/>
                  <a:gd name="T38" fmla="*/ 6857 w 8833"/>
                  <a:gd name="T39" fmla="*/ 143 h 3291"/>
                  <a:gd name="T40" fmla="*/ 6822 w 8833"/>
                  <a:gd name="T41" fmla="*/ 161 h 3291"/>
                  <a:gd name="T42" fmla="*/ 6156 w 8833"/>
                  <a:gd name="T43" fmla="*/ 304 h 3291"/>
                  <a:gd name="T44" fmla="*/ 2677 w 8833"/>
                  <a:gd name="T45" fmla="*/ 304 h 3291"/>
                  <a:gd name="T46" fmla="*/ 2011 w 8833"/>
                  <a:gd name="T47" fmla="*/ 161 h 3291"/>
                  <a:gd name="T48" fmla="*/ 1976 w 8833"/>
                  <a:gd name="T49" fmla="*/ 143 h 3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33" h="3291">
                    <a:moveTo>
                      <a:pt x="1976" y="143"/>
                    </a:moveTo>
                    <a:cubicBezTo>
                      <a:pt x="1802" y="63"/>
                      <a:pt x="1502" y="0"/>
                      <a:pt x="1310" y="0"/>
                    </a:cubicBezTo>
                    <a:lnTo>
                      <a:pt x="348" y="0"/>
                    </a:lnTo>
                    <a:cubicBezTo>
                      <a:pt x="157" y="0"/>
                      <a:pt x="0" y="157"/>
                      <a:pt x="0" y="349"/>
                    </a:cubicBezTo>
                    <a:lnTo>
                      <a:pt x="0" y="2942"/>
                    </a:lnTo>
                    <a:cubicBezTo>
                      <a:pt x="0" y="3134"/>
                      <a:pt x="157" y="3291"/>
                      <a:pt x="348" y="3291"/>
                    </a:cubicBezTo>
                    <a:lnTo>
                      <a:pt x="1310" y="3291"/>
                    </a:lnTo>
                    <a:cubicBezTo>
                      <a:pt x="1502" y="3291"/>
                      <a:pt x="1802" y="3225"/>
                      <a:pt x="1976" y="3148"/>
                    </a:cubicBezTo>
                    <a:lnTo>
                      <a:pt x="2011" y="3131"/>
                    </a:lnTo>
                    <a:cubicBezTo>
                      <a:pt x="2186" y="3051"/>
                      <a:pt x="2485" y="2988"/>
                      <a:pt x="2677" y="2988"/>
                    </a:cubicBezTo>
                    <a:lnTo>
                      <a:pt x="6156" y="2988"/>
                    </a:lnTo>
                    <a:cubicBezTo>
                      <a:pt x="6348" y="2988"/>
                      <a:pt x="6647" y="3054"/>
                      <a:pt x="6822" y="3131"/>
                    </a:cubicBezTo>
                    <a:lnTo>
                      <a:pt x="6857" y="3148"/>
                    </a:lnTo>
                    <a:cubicBezTo>
                      <a:pt x="7031" y="3228"/>
                      <a:pt x="7330" y="3291"/>
                      <a:pt x="7523" y="3291"/>
                    </a:cubicBezTo>
                    <a:lnTo>
                      <a:pt x="8485" y="3291"/>
                    </a:lnTo>
                    <a:cubicBezTo>
                      <a:pt x="8677" y="3291"/>
                      <a:pt x="8833" y="3134"/>
                      <a:pt x="8833" y="2942"/>
                    </a:cubicBezTo>
                    <a:lnTo>
                      <a:pt x="8833" y="349"/>
                    </a:lnTo>
                    <a:cubicBezTo>
                      <a:pt x="8833" y="157"/>
                      <a:pt x="8677" y="0"/>
                      <a:pt x="8485" y="0"/>
                    </a:cubicBezTo>
                    <a:lnTo>
                      <a:pt x="7523" y="0"/>
                    </a:lnTo>
                    <a:cubicBezTo>
                      <a:pt x="7330" y="0"/>
                      <a:pt x="7031" y="67"/>
                      <a:pt x="6857" y="143"/>
                    </a:cubicBezTo>
                    <a:lnTo>
                      <a:pt x="6822" y="161"/>
                    </a:lnTo>
                    <a:cubicBezTo>
                      <a:pt x="6647" y="241"/>
                      <a:pt x="6348" y="304"/>
                      <a:pt x="6156" y="304"/>
                    </a:cubicBezTo>
                    <a:lnTo>
                      <a:pt x="2677" y="304"/>
                    </a:lnTo>
                    <a:cubicBezTo>
                      <a:pt x="2485" y="304"/>
                      <a:pt x="2186" y="238"/>
                      <a:pt x="2011" y="161"/>
                    </a:cubicBezTo>
                    <a:lnTo>
                      <a:pt x="1976" y="143"/>
                    </a:lnTo>
                    <a:close/>
                  </a:path>
                </a:pathLst>
              </a:custGeom>
              <a:solidFill>
                <a:srgbClr val="D9B4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Tolerance"/>
              <p:cNvSpPr>
                <a:spLocks noChangeArrowheads="1"/>
              </p:cNvSpPr>
              <p:nvPr/>
            </p:nvSpPr>
            <p:spPr bwMode="auto">
              <a:xfrm>
                <a:off x="7059613" y="2486026"/>
                <a:ext cx="122238" cy="118586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Multiplier"/>
              <p:cNvSpPr>
                <a:spLocks noChangeArrowheads="1"/>
              </p:cNvSpPr>
              <p:nvPr/>
            </p:nvSpPr>
            <p:spPr bwMode="auto">
              <a:xfrm>
                <a:off x="6040438" y="2597151"/>
                <a:ext cx="322263" cy="965200"/>
              </a:xfrm>
              <a:prstGeom prst="rect">
                <a:avLst/>
              </a:prstGeom>
              <a:solidFill>
                <a:srgbClr val="FFC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Color Band 2"/>
              <p:cNvSpPr>
                <a:spLocks noChangeArrowheads="1"/>
              </p:cNvSpPr>
              <p:nvPr/>
            </p:nvSpPr>
            <p:spPr bwMode="auto">
              <a:xfrm>
                <a:off x="5395913" y="2597151"/>
                <a:ext cx="322263" cy="9652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Color Band 1"/>
              <p:cNvSpPr>
                <a:spLocks/>
              </p:cNvSpPr>
              <p:nvPr/>
            </p:nvSpPr>
            <p:spPr bwMode="auto">
              <a:xfrm>
                <a:off x="4752976" y="2486026"/>
                <a:ext cx="320675" cy="1185863"/>
              </a:xfrm>
              <a:custGeom>
                <a:avLst/>
                <a:gdLst>
                  <a:gd name="T0" fmla="*/ 893 w 893"/>
                  <a:gd name="T1" fmla="*/ 216 h 3290"/>
                  <a:gd name="T2" fmla="*/ 743 w 893"/>
                  <a:gd name="T3" fmla="*/ 160 h 3290"/>
                  <a:gd name="T4" fmla="*/ 708 w 893"/>
                  <a:gd name="T5" fmla="*/ 143 h 3290"/>
                  <a:gd name="T6" fmla="*/ 42 w 893"/>
                  <a:gd name="T7" fmla="*/ 0 h 3290"/>
                  <a:gd name="T8" fmla="*/ 0 w 893"/>
                  <a:gd name="T9" fmla="*/ 0 h 3290"/>
                  <a:gd name="T10" fmla="*/ 0 w 893"/>
                  <a:gd name="T11" fmla="*/ 3290 h 3290"/>
                  <a:gd name="T12" fmla="*/ 42 w 893"/>
                  <a:gd name="T13" fmla="*/ 3290 h 3290"/>
                  <a:gd name="T14" fmla="*/ 708 w 893"/>
                  <a:gd name="T15" fmla="*/ 3148 h 3290"/>
                  <a:gd name="T16" fmla="*/ 743 w 893"/>
                  <a:gd name="T17" fmla="*/ 3130 h 3290"/>
                  <a:gd name="T18" fmla="*/ 893 w 893"/>
                  <a:gd name="T19" fmla="*/ 3075 h 3290"/>
                  <a:gd name="T20" fmla="*/ 893 w 893"/>
                  <a:gd name="T21" fmla="*/ 216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3" h="3290">
                    <a:moveTo>
                      <a:pt x="893" y="216"/>
                    </a:moveTo>
                    <a:cubicBezTo>
                      <a:pt x="837" y="199"/>
                      <a:pt x="785" y="181"/>
                      <a:pt x="743" y="160"/>
                    </a:cubicBezTo>
                    <a:lnTo>
                      <a:pt x="708" y="143"/>
                    </a:lnTo>
                    <a:cubicBezTo>
                      <a:pt x="534" y="63"/>
                      <a:pt x="234" y="0"/>
                      <a:pt x="42" y="0"/>
                    </a:cubicBezTo>
                    <a:lnTo>
                      <a:pt x="0" y="0"/>
                    </a:lnTo>
                    <a:lnTo>
                      <a:pt x="0" y="3290"/>
                    </a:lnTo>
                    <a:lnTo>
                      <a:pt x="42" y="3290"/>
                    </a:lnTo>
                    <a:cubicBezTo>
                      <a:pt x="234" y="3290"/>
                      <a:pt x="534" y="3225"/>
                      <a:pt x="708" y="3148"/>
                    </a:cubicBezTo>
                    <a:lnTo>
                      <a:pt x="743" y="3130"/>
                    </a:lnTo>
                    <a:cubicBezTo>
                      <a:pt x="785" y="3109"/>
                      <a:pt x="837" y="3092"/>
                      <a:pt x="893" y="3075"/>
                    </a:cubicBezTo>
                    <a:lnTo>
                      <a:pt x="893" y="216"/>
                    </a:lnTo>
                    <a:close/>
                  </a:path>
                </a:pathLst>
              </a:custGeom>
              <a:solidFill>
                <a:srgbClr val="993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Shadow"/>
              <p:cNvSpPr>
                <a:spLocks/>
              </p:cNvSpPr>
              <p:nvPr/>
            </p:nvSpPr>
            <p:spPr bwMode="auto">
              <a:xfrm>
                <a:off x="4397376" y="2916238"/>
                <a:ext cx="3079750" cy="696913"/>
              </a:xfrm>
              <a:custGeom>
                <a:avLst/>
                <a:gdLst>
                  <a:gd name="T0" fmla="*/ 8214 w 8554"/>
                  <a:gd name="T1" fmla="*/ 695 h 1938"/>
                  <a:gd name="T2" fmla="*/ 8214 w 8554"/>
                  <a:gd name="T3" fmla="*/ 695 h 1938"/>
                  <a:gd name="T4" fmla="*/ 8071 w 8554"/>
                  <a:gd name="T5" fmla="*/ 1033 h 1938"/>
                  <a:gd name="T6" fmla="*/ 7140 w 8554"/>
                  <a:gd name="T7" fmla="*/ 1033 h 1938"/>
                  <a:gd name="T8" fmla="*/ 6495 w 8554"/>
                  <a:gd name="T9" fmla="*/ 974 h 1938"/>
                  <a:gd name="T10" fmla="*/ 6460 w 8554"/>
                  <a:gd name="T11" fmla="*/ 966 h 1938"/>
                  <a:gd name="T12" fmla="*/ 5814 w 8554"/>
                  <a:gd name="T13" fmla="*/ 907 h 1938"/>
                  <a:gd name="T14" fmla="*/ 2451 w 8554"/>
                  <a:gd name="T15" fmla="*/ 907 h 1938"/>
                  <a:gd name="T16" fmla="*/ 1806 w 8554"/>
                  <a:gd name="T17" fmla="*/ 966 h 1938"/>
                  <a:gd name="T18" fmla="*/ 1771 w 8554"/>
                  <a:gd name="T19" fmla="*/ 974 h 1938"/>
                  <a:gd name="T20" fmla="*/ 1126 w 8554"/>
                  <a:gd name="T21" fmla="*/ 1033 h 1938"/>
                  <a:gd name="T22" fmla="*/ 973 w 8554"/>
                  <a:gd name="T23" fmla="*/ 1033 h 1938"/>
                  <a:gd name="T24" fmla="*/ 488 w 8554"/>
                  <a:gd name="T25" fmla="*/ 1033 h 1938"/>
                  <a:gd name="T26" fmla="*/ 338 w 8554"/>
                  <a:gd name="T27" fmla="*/ 1033 h 1938"/>
                  <a:gd name="T28" fmla="*/ 0 w 8554"/>
                  <a:gd name="T29" fmla="*/ 1345 h 1938"/>
                  <a:gd name="T30" fmla="*/ 0 w 8554"/>
                  <a:gd name="T31" fmla="*/ 1465 h 1938"/>
                  <a:gd name="T32" fmla="*/ 0 w 8554"/>
                  <a:gd name="T33" fmla="*/ 1542 h 1938"/>
                  <a:gd name="T34" fmla="*/ 0 w 8554"/>
                  <a:gd name="T35" fmla="*/ 1625 h 1938"/>
                  <a:gd name="T36" fmla="*/ 338 w 8554"/>
                  <a:gd name="T37" fmla="*/ 1938 h 1938"/>
                  <a:gd name="T38" fmla="*/ 1123 w 8554"/>
                  <a:gd name="T39" fmla="*/ 1938 h 1938"/>
                  <a:gd name="T40" fmla="*/ 1767 w 8554"/>
                  <a:gd name="T41" fmla="*/ 1808 h 1938"/>
                  <a:gd name="T42" fmla="*/ 1802 w 8554"/>
                  <a:gd name="T43" fmla="*/ 1795 h 1938"/>
                  <a:gd name="T44" fmla="*/ 2447 w 8554"/>
                  <a:gd name="T45" fmla="*/ 1667 h 1938"/>
                  <a:gd name="T46" fmla="*/ 5811 w 8554"/>
                  <a:gd name="T47" fmla="*/ 1667 h 1938"/>
                  <a:gd name="T48" fmla="*/ 6457 w 8554"/>
                  <a:gd name="T49" fmla="*/ 1795 h 1938"/>
                  <a:gd name="T50" fmla="*/ 6493 w 8554"/>
                  <a:gd name="T51" fmla="*/ 1809 h 1938"/>
                  <a:gd name="T52" fmla="*/ 7138 w 8554"/>
                  <a:gd name="T53" fmla="*/ 1938 h 1938"/>
                  <a:gd name="T54" fmla="*/ 8215 w 8554"/>
                  <a:gd name="T55" fmla="*/ 1938 h 1938"/>
                  <a:gd name="T56" fmla="*/ 8554 w 8554"/>
                  <a:gd name="T57" fmla="*/ 1626 h 1938"/>
                  <a:gd name="T58" fmla="*/ 8554 w 8554"/>
                  <a:gd name="T59" fmla="*/ 1364 h 1938"/>
                  <a:gd name="T60" fmla="*/ 8554 w 8554"/>
                  <a:gd name="T61" fmla="*/ 893 h 1938"/>
                  <a:gd name="T62" fmla="*/ 8554 w 8554"/>
                  <a:gd name="T63" fmla="*/ 0 h 1938"/>
                  <a:gd name="T64" fmla="*/ 8214 w 8554"/>
                  <a:gd name="T65" fmla="*/ 695 h 1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54" h="1938">
                    <a:moveTo>
                      <a:pt x="8214" y="695"/>
                    </a:moveTo>
                    <a:lnTo>
                      <a:pt x="8214" y="695"/>
                    </a:lnTo>
                    <a:cubicBezTo>
                      <a:pt x="8214" y="878"/>
                      <a:pt x="8151" y="1033"/>
                      <a:pt x="8071" y="1033"/>
                    </a:cubicBezTo>
                    <a:lnTo>
                      <a:pt x="7140" y="1033"/>
                    </a:lnTo>
                    <a:cubicBezTo>
                      <a:pt x="6956" y="1033"/>
                      <a:pt x="6667" y="1006"/>
                      <a:pt x="6495" y="974"/>
                    </a:cubicBezTo>
                    <a:lnTo>
                      <a:pt x="6460" y="966"/>
                    </a:lnTo>
                    <a:cubicBezTo>
                      <a:pt x="6293" y="935"/>
                      <a:pt x="6000" y="907"/>
                      <a:pt x="5814" y="907"/>
                    </a:cubicBezTo>
                    <a:lnTo>
                      <a:pt x="2451" y="907"/>
                    </a:lnTo>
                    <a:cubicBezTo>
                      <a:pt x="2266" y="907"/>
                      <a:pt x="1977" y="935"/>
                      <a:pt x="1806" y="966"/>
                    </a:cubicBezTo>
                    <a:lnTo>
                      <a:pt x="1771" y="974"/>
                    </a:lnTo>
                    <a:cubicBezTo>
                      <a:pt x="1604" y="1005"/>
                      <a:pt x="1314" y="1033"/>
                      <a:pt x="1126" y="1033"/>
                    </a:cubicBezTo>
                    <a:lnTo>
                      <a:pt x="973" y="1033"/>
                    </a:lnTo>
                    <a:lnTo>
                      <a:pt x="488" y="1033"/>
                    </a:lnTo>
                    <a:lnTo>
                      <a:pt x="338" y="1033"/>
                    </a:lnTo>
                    <a:cubicBezTo>
                      <a:pt x="153" y="1033"/>
                      <a:pt x="0" y="1175"/>
                      <a:pt x="0" y="1345"/>
                    </a:cubicBezTo>
                    <a:lnTo>
                      <a:pt x="0" y="1465"/>
                    </a:lnTo>
                    <a:lnTo>
                      <a:pt x="0" y="1542"/>
                    </a:lnTo>
                    <a:lnTo>
                      <a:pt x="0" y="1625"/>
                    </a:lnTo>
                    <a:cubicBezTo>
                      <a:pt x="0" y="1800"/>
                      <a:pt x="153" y="1938"/>
                      <a:pt x="338" y="1938"/>
                    </a:cubicBezTo>
                    <a:lnTo>
                      <a:pt x="1123" y="1938"/>
                    </a:lnTo>
                    <a:cubicBezTo>
                      <a:pt x="1307" y="1938"/>
                      <a:pt x="1597" y="1879"/>
                      <a:pt x="1767" y="1808"/>
                    </a:cubicBezTo>
                    <a:lnTo>
                      <a:pt x="1802" y="1795"/>
                    </a:lnTo>
                    <a:cubicBezTo>
                      <a:pt x="1970" y="1727"/>
                      <a:pt x="2263" y="1667"/>
                      <a:pt x="2447" y="1667"/>
                    </a:cubicBezTo>
                    <a:lnTo>
                      <a:pt x="5811" y="1667"/>
                    </a:lnTo>
                    <a:cubicBezTo>
                      <a:pt x="5994" y="1667"/>
                      <a:pt x="6284" y="1727"/>
                      <a:pt x="6457" y="1795"/>
                    </a:cubicBezTo>
                    <a:lnTo>
                      <a:pt x="6493" y="1809"/>
                    </a:lnTo>
                    <a:cubicBezTo>
                      <a:pt x="6660" y="1879"/>
                      <a:pt x="6950" y="1938"/>
                      <a:pt x="7138" y="1938"/>
                    </a:cubicBezTo>
                    <a:lnTo>
                      <a:pt x="8215" y="1938"/>
                    </a:lnTo>
                    <a:cubicBezTo>
                      <a:pt x="8400" y="1938"/>
                      <a:pt x="8554" y="1795"/>
                      <a:pt x="8554" y="1626"/>
                    </a:cubicBezTo>
                    <a:lnTo>
                      <a:pt x="8554" y="1364"/>
                    </a:lnTo>
                    <a:lnTo>
                      <a:pt x="8554" y="893"/>
                    </a:lnTo>
                    <a:lnTo>
                      <a:pt x="8554" y="0"/>
                    </a:lnTo>
                    <a:cubicBezTo>
                      <a:pt x="8420" y="53"/>
                      <a:pt x="8214" y="199"/>
                      <a:pt x="8214" y="695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Hightlights"/>
              <p:cNvSpPr>
                <a:spLocks noChangeArrowheads="1"/>
              </p:cNvSpPr>
              <p:nvPr/>
            </p:nvSpPr>
            <p:spPr bwMode="auto">
              <a:xfrm>
                <a:off x="4365625" y="2574925"/>
                <a:ext cx="2876550" cy="150814"/>
              </a:xfrm>
              <a:custGeom>
                <a:avLst/>
                <a:gdLst>
                  <a:gd name="connsiteX0" fmla="*/ 2582764 w 2876550"/>
                  <a:gd name="connsiteY0" fmla="*/ 12700 h 150814"/>
                  <a:gd name="connsiteX1" fmla="*/ 2837307 w 2876550"/>
                  <a:gd name="connsiteY1" fmla="*/ 12700 h 150814"/>
                  <a:gd name="connsiteX2" fmla="*/ 2876550 w 2876550"/>
                  <a:gd name="connsiteY2" fmla="*/ 77862 h 150814"/>
                  <a:gd name="connsiteX3" fmla="*/ 2837307 w 2876550"/>
                  <a:gd name="connsiteY3" fmla="*/ 144463 h 150814"/>
                  <a:gd name="connsiteX4" fmla="*/ 2304099 w 2876550"/>
                  <a:gd name="connsiteY4" fmla="*/ 144463 h 150814"/>
                  <a:gd name="connsiteX5" fmla="*/ 2263775 w 2876550"/>
                  <a:gd name="connsiteY5" fmla="*/ 105222 h 150814"/>
                  <a:gd name="connsiteX6" fmla="*/ 2299058 w 2876550"/>
                  <a:gd name="connsiteY6" fmla="*/ 67781 h 150814"/>
                  <a:gd name="connsiteX7" fmla="*/ 2414269 w 2876550"/>
                  <a:gd name="connsiteY7" fmla="*/ 37901 h 150814"/>
                  <a:gd name="connsiteX8" fmla="*/ 2582764 w 2876550"/>
                  <a:gd name="connsiteY8" fmla="*/ 12700 h 150814"/>
                  <a:gd name="connsiteX9" fmla="*/ 75407 w 2876550"/>
                  <a:gd name="connsiteY9" fmla="*/ 0 h 150814"/>
                  <a:gd name="connsiteX10" fmla="*/ 150814 w 2876550"/>
                  <a:gd name="connsiteY10" fmla="*/ 75407 h 150814"/>
                  <a:gd name="connsiteX11" fmla="*/ 75407 w 2876550"/>
                  <a:gd name="connsiteY11" fmla="*/ 150814 h 150814"/>
                  <a:gd name="connsiteX12" fmla="*/ 0 w 2876550"/>
                  <a:gd name="connsiteY12" fmla="*/ 75407 h 150814"/>
                  <a:gd name="connsiteX13" fmla="*/ 75407 w 2876550"/>
                  <a:gd name="connsiteY13" fmla="*/ 0 h 15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6550" h="150814">
                    <a:moveTo>
                      <a:pt x="2582764" y="12700"/>
                    </a:moveTo>
                    <a:lnTo>
                      <a:pt x="2837307" y="12700"/>
                    </a:lnTo>
                    <a:cubicBezTo>
                      <a:pt x="2876550" y="12700"/>
                      <a:pt x="2876550" y="55181"/>
                      <a:pt x="2876550" y="77862"/>
                    </a:cubicBezTo>
                    <a:cubicBezTo>
                      <a:pt x="2876550" y="100542"/>
                      <a:pt x="2874030" y="144463"/>
                      <a:pt x="2837307" y="144463"/>
                    </a:cubicBezTo>
                    <a:lnTo>
                      <a:pt x="2304099" y="144463"/>
                    </a:lnTo>
                    <a:cubicBezTo>
                      <a:pt x="2285377" y="144463"/>
                      <a:pt x="2263775" y="124303"/>
                      <a:pt x="2263775" y="105222"/>
                    </a:cubicBezTo>
                    <a:cubicBezTo>
                      <a:pt x="2264855" y="90462"/>
                      <a:pt x="2277456" y="67781"/>
                      <a:pt x="2299058" y="67781"/>
                    </a:cubicBezTo>
                    <a:cubicBezTo>
                      <a:pt x="2339022" y="67781"/>
                      <a:pt x="2384386" y="50141"/>
                      <a:pt x="2414269" y="37901"/>
                    </a:cubicBezTo>
                    <a:cubicBezTo>
                      <a:pt x="2449552" y="23860"/>
                      <a:pt x="2515078" y="12700"/>
                      <a:pt x="2582764" y="12700"/>
                    </a:cubicBezTo>
                    <a:close/>
                    <a:moveTo>
                      <a:pt x="75407" y="0"/>
                    </a:moveTo>
                    <a:cubicBezTo>
                      <a:pt x="117053" y="0"/>
                      <a:pt x="150814" y="33761"/>
                      <a:pt x="150814" y="75407"/>
                    </a:cubicBezTo>
                    <a:cubicBezTo>
                      <a:pt x="150814" y="117053"/>
                      <a:pt x="117053" y="150814"/>
                      <a:pt x="75407" y="150814"/>
                    </a:cubicBezTo>
                    <a:cubicBezTo>
                      <a:pt x="33761" y="150814"/>
                      <a:pt x="0" y="117053"/>
                      <a:pt x="0" y="75407"/>
                    </a:cubicBezTo>
                    <a:cubicBezTo>
                      <a:pt x="0" y="33761"/>
                      <a:pt x="33761" y="0"/>
                      <a:pt x="75407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531459" y="5276734"/>
              <a:ext cx="14879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10K</a:t>
              </a:r>
              <a:r>
                <a:rPr lang="el-GR" sz="4400" dirty="0" smtClean="0"/>
                <a:t>Ω</a:t>
              </a:r>
              <a:endParaRPr lang="el-GR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5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USB Type B Cable End"/>
          <p:cNvGrpSpPr>
            <a:grpSpLocks noChangeAspect="1"/>
          </p:cNvGrpSpPr>
          <p:nvPr/>
        </p:nvGrpSpPr>
        <p:grpSpPr>
          <a:xfrm>
            <a:off x="536432" y="2704932"/>
            <a:ext cx="3918913" cy="1001912"/>
            <a:chOff x="5571080" y="3090863"/>
            <a:chExt cx="2638998" cy="674688"/>
          </a:xfrm>
        </p:grpSpPr>
        <p:sp>
          <p:nvSpPr>
            <p:cNvPr id="28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Cable"/>
            <p:cNvSpPr>
              <a:spLocks/>
            </p:cNvSpPr>
            <p:nvPr/>
          </p:nvSpPr>
          <p:spPr bwMode="auto">
            <a:xfrm>
              <a:off x="5571080" y="336971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" name="USB Type A Cable End"/>
          <p:cNvGrpSpPr>
            <a:grpSpLocks noChangeAspect="1"/>
          </p:cNvGrpSpPr>
          <p:nvPr/>
        </p:nvGrpSpPr>
        <p:grpSpPr>
          <a:xfrm>
            <a:off x="562858" y="3920003"/>
            <a:ext cx="3882187" cy="1148637"/>
            <a:chOff x="5595811" y="3039873"/>
            <a:chExt cx="2614267" cy="773493"/>
          </a:xfrm>
        </p:grpSpPr>
        <p:sp>
          <p:nvSpPr>
            <p:cNvPr id="35" name="End Molding"/>
            <p:cNvSpPr>
              <a:spLocks/>
            </p:cNvSpPr>
            <p:nvPr/>
          </p:nvSpPr>
          <p:spPr bwMode="auto">
            <a:xfrm>
              <a:off x="5869781" y="3039873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Cable"/>
            <p:cNvSpPr>
              <a:spLocks/>
            </p:cNvSpPr>
            <p:nvPr/>
          </p:nvSpPr>
          <p:spPr bwMode="auto">
            <a:xfrm>
              <a:off x="5595811" y="337307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USB Type B Cable End"/>
          <p:cNvGrpSpPr>
            <a:grpSpLocks noChangeAspect="1"/>
          </p:cNvGrpSpPr>
          <p:nvPr/>
        </p:nvGrpSpPr>
        <p:grpSpPr>
          <a:xfrm>
            <a:off x="536432" y="2704932"/>
            <a:ext cx="3918913" cy="1001912"/>
            <a:chOff x="5571080" y="3090863"/>
            <a:chExt cx="2638998" cy="674688"/>
          </a:xfrm>
        </p:grpSpPr>
        <p:sp>
          <p:nvSpPr>
            <p:cNvPr id="19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Cable"/>
            <p:cNvSpPr>
              <a:spLocks/>
            </p:cNvSpPr>
            <p:nvPr/>
          </p:nvSpPr>
          <p:spPr bwMode="auto">
            <a:xfrm>
              <a:off x="5571080" y="336971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USB Type A Cable End"/>
          <p:cNvGrpSpPr>
            <a:grpSpLocks noChangeAspect="1"/>
          </p:cNvGrpSpPr>
          <p:nvPr/>
        </p:nvGrpSpPr>
        <p:grpSpPr>
          <a:xfrm>
            <a:off x="562858" y="3920003"/>
            <a:ext cx="3882187" cy="1148637"/>
            <a:chOff x="5595811" y="3039873"/>
            <a:chExt cx="2614267" cy="773493"/>
          </a:xfrm>
        </p:grpSpPr>
        <p:sp>
          <p:nvSpPr>
            <p:cNvPr id="52" name="End Molding"/>
            <p:cNvSpPr>
              <a:spLocks/>
            </p:cNvSpPr>
            <p:nvPr/>
          </p:nvSpPr>
          <p:spPr bwMode="auto">
            <a:xfrm>
              <a:off x="5869781" y="3039873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Cable"/>
            <p:cNvSpPr>
              <a:spLocks/>
            </p:cNvSpPr>
            <p:nvPr/>
          </p:nvSpPr>
          <p:spPr bwMode="auto">
            <a:xfrm>
              <a:off x="5595811" y="3373070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cables</a:t>
            </a:r>
            <a:endParaRPr lang="en-US" dirty="0"/>
          </a:p>
        </p:txBody>
      </p:sp>
      <p:grpSp>
        <p:nvGrpSpPr>
          <p:cNvPr id="17" name="USB Micro Male Cable End"/>
          <p:cNvGrpSpPr>
            <a:grpSpLocks noChangeAspect="1"/>
          </p:cNvGrpSpPr>
          <p:nvPr/>
        </p:nvGrpSpPr>
        <p:grpSpPr>
          <a:xfrm>
            <a:off x="536431" y="1825349"/>
            <a:ext cx="3910013" cy="674688"/>
            <a:chOff x="4138613" y="3090863"/>
            <a:chExt cx="3910013" cy="674688"/>
          </a:xfrm>
        </p:grpSpPr>
        <p:sp>
          <p:nvSpPr>
            <p:cNvPr id="6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400050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Springs"/>
            <p:cNvSpPr>
              <a:spLocks/>
            </p:cNvSpPr>
            <p:nvPr/>
          </p:nvSpPr>
          <p:spPr bwMode="auto">
            <a:xfrm>
              <a:off x="7737476" y="3270251"/>
              <a:ext cx="261938" cy="287337"/>
            </a:xfrm>
            <a:custGeom>
              <a:avLst/>
              <a:gdLst>
                <a:gd name="connsiteX0" fmla="*/ 19122 w 261938"/>
                <a:gd name="connsiteY0" fmla="*/ 246062 h 287337"/>
                <a:gd name="connsiteX1" fmla="*/ 242816 w 261938"/>
                <a:gd name="connsiteY1" fmla="*/ 246062 h 287337"/>
                <a:gd name="connsiteX2" fmla="*/ 261938 w 261938"/>
                <a:gd name="connsiteY2" fmla="*/ 265251 h 287337"/>
                <a:gd name="connsiteX3" fmla="*/ 261938 w 261938"/>
                <a:gd name="connsiteY3" fmla="*/ 268148 h 287337"/>
                <a:gd name="connsiteX4" fmla="*/ 242816 w 261938"/>
                <a:gd name="connsiteY4" fmla="*/ 287337 h 287337"/>
                <a:gd name="connsiteX5" fmla="*/ 19122 w 261938"/>
                <a:gd name="connsiteY5" fmla="*/ 287337 h 287337"/>
                <a:gd name="connsiteX6" fmla="*/ 0 w 261938"/>
                <a:gd name="connsiteY6" fmla="*/ 268148 h 287337"/>
                <a:gd name="connsiteX7" fmla="*/ 0 w 261938"/>
                <a:gd name="connsiteY7" fmla="*/ 265251 h 287337"/>
                <a:gd name="connsiteX8" fmla="*/ 19122 w 261938"/>
                <a:gd name="connsiteY8" fmla="*/ 246062 h 287337"/>
                <a:gd name="connsiteX9" fmla="*/ 65907 w 261938"/>
                <a:gd name="connsiteY9" fmla="*/ 165100 h 287337"/>
                <a:gd name="connsiteX10" fmla="*/ 246472 w 261938"/>
                <a:gd name="connsiteY10" fmla="*/ 165100 h 287337"/>
                <a:gd name="connsiteX11" fmla="*/ 261938 w 261938"/>
                <a:gd name="connsiteY11" fmla="*/ 184289 h 287337"/>
                <a:gd name="connsiteX12" fmla="*/ 261938 w 261938"/>
                <a:gd name="connsiteY12" fmla="*/ 187186 h 287337"/>
                <a:gd name="connsiteX13" fmla="*/ 246472 w 261938"/>
                <a:gd name="connsiteY13" fmla="*/ 206375 h 287337"/>
                <a:gd name="connsiteX14" fmla="*/ 65907 w 261938"/>
                <a:gd name="connsiteY14" fmla="*/ 206375 h 287337"/>
                <a:gd name="connsiteX15" fmla="*/ 50800 w 261938"/>
                <a:gd name="connsiteY15" fmla="*/ 187186 h 287337"/>
                <a:gd name="connsiteX16" fmla="*/ 50800 w 261938"/>
                <a:gd name="connsiteY16" fmla="*/ 184289 h 287337"/>
                <a:gd name="connsiteX17" fmla="*/ 65907 w 261938"/>
                <a:gd name="connsiteY17" fmla="*/ 165100 h 287337"/>
                <a:gd name="connsiteX18" fmla="*/ 65907 w 261938"/>
                <a:gd name="connsiteY18" fmla="*/ 82550 h 287337"/>
                <a:gd name="connsiteX19" fmla="*/ 246472 w 261938"/>
                <a:gd name="connsiteY19" fmla="*/ 82550 h 287337"/>
                <a:gd name="connsiteX20" fmla="*/ 261938 w 261938"/>
                <a:gd name="connsiteY20" fmla="*/ 101572 h 287337"/>
                <a:gd name="connsiteX21" fmla="*/ 261938 w 261938"/>
                <a:gd name="connsiteY21" fmla="*/ 104802 h 287337"/>
                <a:gd name="connsiteX22" fmla="*/ 246472 w 261938"/>
                <a:gd name="connsiteY22" fmla="*/ 123825 h 287337"/>
                <a:gd name="connsiteX23" fmla="*/ 65907 w 261938"/>
                <a:gd name="connsiteY23" fmla="*/ 123825 h 287337"/>
                <a:gd name="connsiteX24" fmla="*/ 50800 w 261938"/>
                <a:gd name="connsiteY24" fmla="*/ 104802 h 287337"/>
                <a:gd name="connsiteX25" fmla="*/ 50800 w 261938"/>
                <a:gd name="connsiteY25" fmla="*/ 101572 h 287337"/>
                <a:gd name="connsiteX26" fmla="*/ 65907 w 261938"/>
                <a:gd name="connsiteY26" fmla="*/ 82550 h 287337"/>
                <a:gd name="connsiteX27" fmla="*/ 19122 w 261938"/>
                <a:gd name="connsiteY27" fmla="*/ 0 h 287337"/>
                <a:gd name="connsiteX28" fmla="*/ 242816 w 261938"/>
                <a:gd name="connsiteY28" fmla="*/ 0 h 287337"/>
                <a:gd name="connsiteX29" fmla="*/ 261938 w 261938"/>
                <a:gd name="connsiteY29" fmla="*/ 19189 h 287337"/>
                <a:gd name="connsiteX30" fmla="*/ 261938 w 261938"/>
                <a:gd name="connsiteY30" fmla="*/ 22086 h 287337"/>
                <a:gd name="connsiteX31" fmla="*/ 242816 w 261938"/>
                <a:gd name="connsiteY31" fmla="*/ 41275 h 287337"/>
                <a:gd name="connsiteX32" fmla="*/ 19122 w 261938"/>
                <a:gd name="connsiteY32" fmla="*/ 41275 h 287337"/>
                <a:gd name="connsiteX33" fmla="*/ 0 w 261938"/>
                <a:gd name="connsiteY33" fmla="*/ 22086 h 287337"/>
                <a:gd name="connsiteX34" fmla="*/ 0 w 261938"/>
                <a:gd name="connsiteY34" fmla="*/ 19189 h 287337"/>
                <a:gd name="connsiteX35" fmla="*/ 19122 w 261938"/>
                <a:gd name="connsiteY35" fmla="*/ 0 h 28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1938" h="287337">
                  <a:moveTo>
                    <a:pt x="19122" y="246062"/>
                  </a:moveTo>
                  <a:lnTo>
                    <a:pt x="242816" y="246062"/>
                  </a:lnTo>
                  <a:cubicBezTo>
                    <a:pt x="253279" y="246062"/>
                    <a:pt x="261938" y="254752"/>
                    <a:pt x="261938" y="265251"/>
                  </a:cubicBezTo>
                  <a:lnTo>
                    <a:pt x="261938" y="268148"/>
                  </a:lnTo>
                  <a:cubicBezTo>
                    <a:pt x="261938" y="278648"/>
                    <a:pt x="253279" y="287337"/>
                    <a:pt x="242816" y="287337"/>
                  </a:cubicBezTo>
                  <a:lnTo>
                    <a:pt x="19122" y="287337"/>
                  </a:lnTo>
                  <a:cubicBezTo>
                    <a:pt x="8659" y="287337"/>
                    <a:pt x="0" y="278648"/>
                    <a:pt x="0" y="268148"/>
                  </a:cubicBezTo>
                  <a:lnTo>
                    <a:pt x="0" y="265251"/>
                  </a:lnTo>
                  <a:cubicBezTo>
                    <a:pt x="0" y="254752"/>
                    <a:pt x="8659" y="246062"/>
                    <a:pt x="19122" y="246062"/>
                  </a:cubicBezTo>
                  <a:close/>
                  <a:moveTo>
                    <a:pt x="65907" y="165100"/>
                  </a:moveTo>
                  <a:lnTo>
                    <a:pt x="246472" y="165100"/>
                  </a:lnTo>
                  <a:cubicBezTo>
                    <a:pt x="255104" y="165100"/>
                    <a:pt x="261938" y="173790"/>
                    <a:pt x="261938" y="184289"/>
                  </a:cubicBezTo>
                  <a:lnTo>
                    <a:pt x="261938" y="187186"/>
                  </a:lnTo>
                  <a:cubicBezTo>
                    <a:pt x="261938" y="198048"/>
                    <a:pt x="255104" y="206375"/>
                    <a:pt x="246472" y="206375"/>
                  </a:cubicBezTo>
                  <a:lnTo>
                    <a:pt x="65907" y="206375"/>
                  </a:lnTo>
                  <a:cubicBezTo>
                    <a:pt x="57634" y="206375"/>
                    <a:pt x="50800" y="198048"/>
                    <a:pt x="50800" y="187186"/>
                  </a:cubicBezTo>
                  <a:lnTo>
                    <a:pt x="50800" y="184289"/>
                  </a:lnTo>
                  <a:cubicBezTo>
                    <a:pt x="50800" y="173790"/>
                    <a:pt x="57634" y="165100"/>
                    <a:pt x="65907" y="165100"/>
                  </a:cubicBezTo>
                  <a:close/>
                  <a:moveTo>
                    <a:pt x="65907" y="82550"/>
                  </a:moveTo>
                  <a:lnTo>
                    <a:pt x="246472" y="82550"/>
                  </a:lnTo>
                  <a:cubicBezTo>
                    <a:pt x="255104" y="82550"/>
                    <a:pt x="261938" y="91164"/>
                    <a:pt x="261938" y="101572"/>
                  </a:cubicBezTo>
                  <a:lnTo>
                    <a:pt x="261938" y="104802"/>
                  </a:lnTo>
                  <a:cubicBezTo>
                    <a:pt x="261938" y="115211"/>
                    <a:pt x="255104" y="123825"/>
                    <a:pt x="246472" y="123825"/>
                  </a:cubicBezTo>
                  <a:lnTo>
                    <a:pt x="65907" y="123825"/>
                  </a:lnTo>
                  <a:cubicBezTo>
                    <a:pt x="57634" y="123825"/>
                    <a:pt x="50800" y="115211"/>
                    <a:pt x="50800" y="104802"/>
                  </a:cubicBezTo>
                  <a:lnTo>
                    <a:pt x="50800" y="101572"/>
                  </a:lnTo>
                  <a:cubicBezTo>
                    <a:pt x="50800" y="91164"/>
                    <a:pt x="57634" y="82550"/>
                    <a:pt x="65907" y="82550"/>
                  </a:cubicBezTo>
                  <a:close/>
                  <a:moveTo>
                    <a:pt x="19122" y="0"/>
                  </a:moveTo>
                  <a:lnTo>
                    <a:pt x="242816" y="0"/>
                  </a:lnTo>
                  <a:cubicBezTo>
                    <a:pt x="253279" y="0"/>
                    <a:pt x="261938" y="8327"/>
                    <a:pt x="261938" y="19189"/>
                  </a:cubicBezTo>
                  <a:lnTo>
                    <a:pt x="261938" y="22086"/>
                  </a:lnTo>
                  <a:cubicBezTo>
                    <a:pt x="261938" y="32585"/>
                    <a:pt x="253279" y="41275"/>
                    <a:pt x="242816" y="41275"/>
                  </a:cubicBezTo>
                  <a:lnTo>
                    <a:pt x="19122" y="41275"/>
                  </a:lnTo>
                  <a:cubicBezTo>
                    <a:pt x="8659" y="41275"/>
                    <a:pt x="0" y="32585"/>
                    <a:pt x="0" y="22086"/>
                  </a:cubicBezTo>
                  <a:lnTo>
                    <a:pt x="0" y="19189"/>
                  </a:lnTo>
                  <a:cubicBezTo>
                    <a:pt x="0" y="8327"/>
                    <a:pt x="8659" y="0"/>
                    <a:pt x="19122" y="0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Cable"/>
            <p:cNvSpPr>
              <a:spLocks/>
            </p:cNvSpPr>
            <p:nvPr/>
          </p:nvSpPr>
          <p:spPr bwMode="auto">
            <a:xfrm>
              <a:off x="4138613" y="3338513"/>
              <a:ext cx="1790700" cy="17621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USB Logo"/>
          <p:cNvSpPr>
            <a:spLocks noChangeAspect="1"/>
          </p:cNvSpPr>
          <p:nvPr/>
        </p:nvSpPr>
        <p:spPr bwMode="auto">
          <a:xfrm rot="16200000">
            <a:off x="4579085" y="1831541"/>
            <a:ext cx="1477446" cy="662304"/>
          </a:xfrm>
          <a:custGeom>
            <a:avLst/>
            <a:gdLst>
              <a:gd name="T0" fmla="*/ 1665 w 1665"/>
              <a:gd name="T1" fmla="*/ 370 h 740"/>
              <a:gd name="T2" fmla="*/ 1480 w 1665"/>
              <a:gd name="T3" fmla="*/ 263 h 740"/>
              <a:gd name="T4" fmla="*/ 1480 w 1665"/>
              <a:gd name="T5" fmla="*/ 339 h 740"/>
              <a:gd name="T6" fmla="*/ 535 w 1665"/>
              <a:gd name="T7" fmla="*/ 339 h 740"/>
              <a:gd name="T8" fmla="*/ 719 w 1665"/>
              <a:gd name="T9" fmla="*/ 145 h 740"/>
              <a:gd name="T10" fmla="*/ 776 w 1665"/>
              <a:gd name="T11" fmla="*/ 123 h 740"/>
              <a:gd name="T12" fmla="*/ 931 w 1665"/>
              <a:gd name="T13" fmla="*/ 123 h 740"/>
              <a:gd name="T14" fmla="*/ 1018 w 1665"/>
              <a:gd name="T15" fmla="*/ 185 h 740"/>
              <a:gd name="T16" fmla="*/ 1110 w 1665"/>
              <a:gd name="T17" fmla="*/ 92 h 740"/>
              <a:gd name="T18" fmla="*/ 1018 w 1665"/>
              <a:gd name="T19" fmla="*/ 0 h 740"/>
              <a:gd name="T20" fmla="*/ 931 w 1665"/>
              <a:gd name="T21" fmla="*/ 62 h 740"/>
              <a:gd name="T22" fmla="*/ 778 w 1665"/>
              <a:gd name="T23" fmla="*/ 62 h 740"/>
              <a:gd name="T24" fmla="*/ 665 w 1665"/>
              <a:gd name="T25" fmla="*/ 111 h 740"/>
              <a:gd name="T26" fmla="*/ 665 w 1665"/>
              <a:gd name="T27" fmla="*/ 111 h 740"/>
              <a:gd name="T28" fmla="*/ 470 w 1665"/>
              <a:gd name="T29" fmla="*/ 317 h 740"/>
              <a:gd name="T30" fmla="*/ 413 w 1665"/>
              <a:gd name="T31" fmla="*/ 339 h 740"/>
              <a:gd name="T32" fmla="*/ 306 w 1665"/>
              <a:gd name="T33" fmla="*/ 339 h 740"/>
              <a:gd name="T34" fmla="*/ 154 w 1665"/>
              <a:gd name="T35" fmla="*/ 215 h 740"/>
              <a:gd name="T36" fmla="*/ 0 w 1665"/>
              <a:gd name="T37" fmla="*/ 370 h 740"/>
              <a:gd name="T38" fmla="*/ 154 w 1665"/>
              <a:gd name="T39" fmla="*/ 524 h 740"/>
              <a:gd name="T40" fmla="*/ 306 w 1665"/>
              <a:gd name="T41" fmla="*/ 400 h 740"/>
              <a:gd name="T42" fmla="*/ 411 w 1665"/>
              <a:gd name="T43" fmla="*/ 400 h 740"/>
              <a:gd name="T44" fmla="*/ 412 w 1665"/>
              <a:gd name="T45" fmla="*/ 400 h 740"/>
              <a:gd name="T46" fmla="*/ 644 w 1665"/>
              <a:gd name="T47" fmla="*/ 400 h 740"/>
              <a:gd name="T48" fmla="*/ 701 w 1665"/>
              <a:gd name="T49" fmla="*/ 422 h 740"/>
              <a:gd name="T50" fmla="*/ 897 w 1665"/>
              <a:gd name="T51" fmla="*/ 629 h 740"/>
              <a:gd name="T52" fmla="*/ 897 w 1665"/>
              <a:gd name="T53" fmla="*/ 629 h 740"/>
              <a:gd name="T54" fmla="*/ 1009 w 1665"/>
              <a:gd name="T55" fmla="*/ 678 h 740"/>
              <a:gd name="T56" fmla="*/ 1156 w 1665"/>
              <a:gd name="T57" fmla="*/ 678 h 740"/>
              <a:gd name="T58" fmla="*/ 1156 w 1665"/>
              <a:gd name="T59" fmla="*/ 740 h 740"/>
              <a:gd name="T60" fmla="*/ 1342 w 1665"/>
              <a:gd name="T61" fmla="*/ 740 h 740"/>
              <a:gd name="T62" fmla="*/ 1342 w 1665"/>
              <a:gd name="T63" fmla="*/ 555 h 740"/>
              <a:gd name="T64" fmla="*/ 1156 w 1665"/>
              <a:gd name="T65" fmla="*/ 555 h 740"/>
              <a:gd name="T66" fmla="*/ 1156 w 1665"/>
              <a:gd name="T67" fmla="*/ 617 h 740"/>
              <a:gd name="T68" fmla="*/ 1007 w 1665"/>
              <a:gd name="T69" fmla="*/ 617 h 740"/>
              <a:gd name="T70" fmla="*/ 950 w 1665"/>
              <a:gd name="T71" fmla="*/ 595 h 740"/>
              <a:gd name="T72" fmla="*/ 766 w 1665"/>
              <a:gd name="T73" fmla="*/ 400 h 740"/>
              <a:gd name="T74" fmla="*/ 1480 w 1665"/>
              <a:gd name="T75" fmla="*/ 400 h 740"/>
              <a:gd name="T76" fmla="*/ 1480 w 1665"/>
              <a:gd name="T77" fmla="*/ 477 h 740"/>
              <a:gd name="T78" fmla="*/ 1665 w 1665"/>
              <a:gd name="T79" fmla="*/ 37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5" h="740">
                <a:moveTo>
                  <a:pt x="1665" y="370"/>
                </a:moveTo>
                <a:lnTo>
                  <a:pt x="1480" y="263"/>
                </a:lnTo>
                <a:lnTo>
                  <a:pt x="1480" y="339"/>
                </a:lnTo>
                <a:lnTo>
                  <a:pt x="535" y="339"/>
                </a:lnTo>
                <a:lnTo>
                  <a:pt x="719" y="145"/>
                </a:lnTo>
                <a:cubicBezTo>
                  <a:pt x="734" y="132"/>
                  <a:pt x="755" y="123"/>
                  <a:pt x="776" y="123"/>
                </a:cubicBezTo>
                <a:cubicBezTo>
                  <a:pt x="861" y="123"/>
                  <a:pt x="912" y="123"/>
                  <a:pt x="931" y="123"/>
                </a:cubicBezTo>
                <a:cubicBezTo>
                  <a:pt x="943" y="159"/>
                  <a:pt x="977" y="185"/>
                  <a:pt x="1018" y="185"/>
                </a:cubicBezTo>
                <a:cubicBezTo>
                  <a:pt x="1069" y="185"/>
                  <a:pt x="1110" y="143"/>
                  <a:pt x="1110" y="92"/>
                </a:cubicBezTo>
                <a:cubicBezTo>
                  <a:pt x="1110" y="41"/>
                  <a:pt x="1069" y="0"/>
                  <a:pt x="1018" y="0"/>
                </a:cubicBezTo>
                <a:cubicBezTo>
                  <a:pt x="977" y="0"/>
                  <a:pt x="943" y="26"/>
                  <a:pt x="931" y="62"/>
                </a:cubicBezTo>
                <a:lnTo>
                  <a:pt x="778" y="62"/>
                </a:lnTo>
                <a:cubicBezTo>
                  <a:pt x="736" y="62"/>
                  <a:pt x="693" y="84"/>
                  <a:pt x="665" y="111"/>
                </a:cubicBezTo>
                <a:cubicBezTo>
                  <a:pt x="666" y="110"/>
                  <a:pt x="667" y="109"/>
                  <a:pt x="665" y="111"/>
                </a:cubicBezTo>
                <a:cubicBezTo>
                  <a:pt x="665" y="112"/>
                  <a:pt x="470" y="317"/>
                  <a:pt x="470" y="317"/>
                </a:cubicBezTo>
                <a:cubicBezTo>
                  <a:pt x="454" y="330"/>
                  <a:pt x="434" y="339"/>
                  <a:pt x="413" y="339"/>
                </a:cubicBezTo>
                <a:lnTo>
                  <a:pt x="306" y="339"/>
                </a:lnTo>
                <a:cubicBezTo>
                  <a:pt x="291" y="268"/>
                  <a:pt x="229" y="215"/>
                  <a:pt x="154" y="215"/>
                </a:cubicBezTo>
                <a:cubicBezTo>
                  <a:pt x="69" y="215"/>
                  <a:pt x="0" y="284"/>
                  <a:pt x="0" y="370"/>
                </a:cubicBezTo>
                <a:cubicBezTo>
                  <a:pt x="0" y="455"/>
                  <a:pt x="69" y="524"/>
                  <a:pt x="154" y="524"/>
                </a:cubicBezTo>
                <a:cubicBezTo>
                  <a:pt x="229" y="524"/>
                  <a:pt x="291" y="471"/>
                  <a:pt x="306" y="400"/>
                </a:cubicBezTo>
                <a:lnTo>
                  <a:pt x="411" y="400"/>
                </a:lnTo>
                <a:cubicBezTo>
                  <a:pt x="411" y="400"/>
                  <a:pt x="411" y="400"/>
                  <a:pt x="412" y="400"/>
                </a:cubicBezTo>
                <a:lnTo>
                  <a:pt x="644" y="400"/>
                </a:lnTo>
                <a:cubicBezTo>
                  <a:pt x="665" y="401"/>
                  <a:pt x="686" y="410"/>
                  <a:pt x="701" y="422"/>
                </a:cubicBezTo>
                <a:cubicBezTo>
                  <a:pt x="701" y="422"/>
                  <a:pt x="896" y="628"/>
                  <a:pt x="897" y="629"/>
                </a:cubicBezTo>
                <a:cubicBezTo>
                  <a:pt x="898" y="630"/>
                  <a:pt x="897" y="629"/>
                  <a:pt x="897" y="629"/>
                </a:cubicBezTo>
                <a:cubicBezTo>
                  <a:pt x="924" y="655"/>
                  <a:pt x="968" y="678"/>
                  <a:pt x="1009" y="678"/>
                </a:cubicBezTo>
                <a:lnTo>
                  <a:pt x="1156" y="678"/>
                </a:lnTo>
                <a:lnTo>
                  <a:pt x="1156" y="740"/>
                </a:lnTo>
                <a:lnTo>
                  <a:pt x="1342" y="740"/>
                </a:lnTo>
                <a:lnTo>
                  <a:pt x="1342" y="555"/>
                </a:lnTo>
                <a:lnTo>
                  <a:pt x="1156" y="555"/>
                </a:lnTo>
                <a:lnTo>
                  <a:pt x="1156" y="617"/>
                </a:lnTo>
                <a:cubicBezTo>
                  <a:pt x="1156" y="617"/>
                  <a:pt x="1118" y="617"/>
                  <a:pt x="1007" y="617"/>
                </a:cubicBezTo>
                <a:cubicBezTo>
                  <a:pt x="986" y="616"/>
                  <a:pt x="966" y="607"/>
                  <a:pt x="950" y="595"/>
                </a:cubicBezTo>
                <a:lnTo>
                  <a:pt x="766" y="400"/>
                </a:lnTo>
                <a:lnTo>
                  <a:pt x="1480" y="400"/>
                </a:lnTo>
                <a:lnTo>
                  <a:pt x="1480" y="477"/>
                </a:lnTo>
                <a:lnTo>
                  <a:pt x="1665" y="37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6" name="Power Cable"/>
          <p:cNvGrpSpPr>
            <a:grpSpLocks noChangeAspect="1"/>
          </p:cNvGrpSpPr>
          <p:nvPr/>
        </p:nvGrpSpPr>
        <p:grpSpPr>
          <a:xfrm>
            <a:off x="6076788" y="2897188"/>
            <a:ext cx="3910013" cy="484188"/>
            <a:chOff x="536575" y="2897188"/>
            <a:chExt cx="3910013" cy="484188"/>
          </a:xfrm>
        </p:grpSpPr>
        <p:sp>
          <p:nvSpPr>
            <p:cNvPr id="21" name="End  Molding"/>
            <p:cNvSpPr>
              <a:spLocks/>
            </p:cNvSpPr>
            <p:nvPr/>
          </p:nvSpPr>
          <p:spPr bwMode="auto">
            <a:xfrm>
              <a:off x="2308225" y="2897188"/>
              <a:ext cx="1592263" cy="484188"/>
            </a:xfrm>
            <a:custGeom>
              <a:avLst/>
              <a:gdLst>
                <a:gd name="T0" fmla="*/ 4335 w 4420"/>
                <a:gd name="T1" fmla="*/ 3 h 1342"/>
                <a:gd name="T2" fmla="*/ 86 w 4420"/>
                <a:gd name="T3" fmla="*/ 229 h 1342"/>
                <a:gd name="T4" fmla="*/ 0 w 4420"/>
                <a:gd name="T5" fmla="*/ 305 h 1342"/>
                <a:gd name="T6" fmla="*/ 0 w 4420"/>
                <a:gd name="T7" fmla="*/ 671 h 1342"/>
                <a:gd name="T8" fmla="*/ 0 w 4420"/>
                <a:gd name="T9" fmla="*/ 1037 h 1342"/>
                <a:gd name="T10" fmla="*/ 86 w 4420"/>
                <a:gd name="T11" fmla="*/ 1114 h 1342"/>
                <a:gd name="T12" fmla="*/ 4335 w 4420"/>
                <a:gd name="T13" fmla="*/ 1340 h 1342"/>
                <a:gd name="T14" fmla="*/ 4420 w 4420"/>
                <a:gd name="T15" fmla="*/ 1263 h 1342"/>
                <a:gd name="T16" fmla="*/ 4420 w 4420"/>
                <a:gd name="T17" fmla="*/ 671 h 1342"/>
                <a:gd name="T18" fmla="*/ 4420 w 4420"/>
                <a:gd name="T19" fmla="*/ 80 h 1342"/>
                <a:gd name="T20" fmla="*/ 4335 w 4420"/>
                <a:gd name="T21" fmla="*/ 3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0" h="1342">
                  <a:moveTo>
                    <a:pt x="4335" y="3"/>
                  </a:moveTo>
                  <a:lnTo>
                    <a:pt x="86" y="229"/>
                  </a:lnTo>
                  <a:cubicBezTo>
                    <a:pt x="39" y="231"/>
                    <a:pt x="0" y="263"/>
                    <a:pt x="0" y="305"/>
                  </a:cubicBezTo>
                  <a:lnTo>
                    <a:pt x="0" y="671"/>
                  </a:lnTo>
                  <a:lnTo>
                    <a:pt x="0" y="1037"/>
                  </a:lnTo>
                  <a:cubicBezTo>
                    <a:pt x="0" y="1080"/>
                    <a:pt x="39" y="1112"/>
                    <a:pt x="86" y="1114"/>
                  </a:cubicBezTo>
                  <a:lnTo>
                    <a:pt x="4335" y="1340"/>
                  </a:lnTo>
                  <a:cubicBezTo>
                    <a:pt x="4382" y="1342"/>
                    <a:pt x="4420" y="1306"/>
                    <a:pt x="4420" y="1263"/>
                  </a:cubicBezTo>
                  <a:lnTo>
                    <a:pt x="4420" y="671"/>
                  </a:lnTo>
                  <a:lnTo>
                    <a:pt x="4420" y="80"/>
                  </a:lnTo>
                  <a:cubicBezTo>
                    <a:pt x="4420" y="37"/>
                    <a:pt x="4382" y="0"/>
                    <a:pt x="4335" y="3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Barrel"/>
            <p:cNvSpPr>
              <a:spLocks/>
            </p:cNvSpPr>
            <p:nvPr/>
          </p:nvSpPr>
          <p:spPr bwMode="auto">
            <a:xfrm>
              <a:off x="3900488" y="2978151"/>
              <a:ext cx="460375" cy="320675"/>
            </a:xfrm>
            <a:custGeom>
              <a:avLst/>
              <a:gdLst>
                <a:gd name="T0" fmla="*/ 0 w 290"/>
                <a:gd name="T1" fmla="*/ 0 h 202"/>
                <a:gd name="T2" fmla="*/ 0 w 290"/>
                <a:gd name="T3" fmla="*/ 202 h 202"/>
                <a:gd name="T4" fmla="*/ 265 w 290"/>
                <a:gd name="T5" fmla="*/ 202 h 202"/>
                <a:gd name="T6" fmla="*/ 277 w 290"/>
                <a:gd name="T7" fmla="*/ 186 h 202"/>
                <a:gd name="T8" fmla="*/ 290 w 290"/>
                <a:gd name="T9" fmla="*/ 202 h 202"/>
                <a:gd name="T10" fmla="*/ 290 w 290"/>
                <a:gd name="T11" fmla="*/ 0 h 202"/>
                <a:gd name="T12" fmla="*/ 277 w 290"/>
                <a:gd name="T13" fmla="*/ 17 h 202"/>
                <a:gd name="T14" fmla="*/ 265 w 290"/>
                <a:gd name="T15" fmla="*/ 0 h 202"/>
                <a:gd name="T16" fmla="*/ 0 w 290"/>
                <a:gd name="T1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02">
                  <a:moveTo>
                    <a:pt x="0" y="0"/>
                  </a:moveTo>
                  <a:lnTo>
                    <a:pt x="0" y="202"/>
                  </a:lnTo>
                  <a:lnTo>
                    <a:pt x="265" y="202"/>
                  </a:lnTo>
                  <a:lnTo>
                    <a:pt x="277" y="186"/>
                  </a:lnTo>
                  <a:lnTo>
                    <a:pt x="290" y="202"/>
                  </a:lnTo>
                  <a:lnTo>
                    <a:pt x="290" y="0"/>
                  </a:lnTo>
                  <a:lnTo>
                    <a:pt x="277" y="17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95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Black Tip"/>
            <p:cNvSpPr>
              <a:spLocks noChangeArrowheads="1"/>
            </p:cNvSpPr>
            <p:nvPr/>
          </p:nvSpPr>
          <p:spPr bwMode="auto">
            <a:xfrm>
              <a:off x="4360863" y="2978151"/>
              <a:ext cx="85725" cy="320675"/>
            </a:xfrm>
            <a:prstGeom prst="rect">
              <a:avLst/>
            </a:prstGeom>
            <a:solidFill>
              <a:srgbClr val="1A1A1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Cable"/>
            <p:cNvSpPr>
              <a:spLocks/>
            </p:cNvSpPr>
            <p:nvPr/>
          </p:nvSpPr>
          <p:spPr bwMode="auto">
            <a:xfrm>
              <a:off x="536575" y="3051176"/>
              <a:ext cx="2136775" cy="176213"/>
            </a:xfrm>
            <a:custGeom>
              <a:avLst/>
              <a:gdLst>
                <a:gd name="T0" fmla="*/ 63 w 5933"/>
                <a:gd name="T1" fmla="*/ 0 h 485"/>
                <a:gd name="T2" fmla="*/ 5870 w 5933"/>
                <a:gd name="T3" fmla="*/ 0 h 485"/>
                <a:gd name="T4" fmla="*/ 5933 w 5933"/>
                <a:gd name="T5" fmla="*/ 53 h 485"/>
                <a:gd name="T6" fmla="*/ 5933 w 5933"/>
                <a:gd name="T7" fmla="*/ 432 h 485"/>
                <a:gd name="T8" fmla="*/ 5870 w 5933"/>
                <a:gd name="T9" fmla="*/ 485 h 485"/>
                <a:gd name="T10" fmla="*/ 63 w 5933"/>
                <a:gd name="T11" fmla="*/ 485 h 485"/>
                <a:gd name="T12" fmla="*/ 0 w 5933"/>
                <a:gd name="T13" fmla="*/ 432 h 485"/>
                <a:gd name="T14" fmla="*/ 0 w 5933"/>
                <a:gd name="T15" fmla="*/ 53 h 485"/>
                <a:gd name="T16" fmla="*/ 63 w 5933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3" h="485">
                  <a:moveTo>
                    <a:pt x="63" y="0"/>
                  </a:moveTo>
                  <a:lnTo>
                    <a:pt x="5870" y="0"/>
                  </a:lnTo>
                  <a:cubicBezTo>
                    <a:pt x="5905" y="0"/>
                    <a:pt x="5933" y="24"/>
                    <a:pt x="5933" y="53"/>
                  </a:cubicBezTo>
                  <a:lnTo>
                    <a:pt x="5933" y="432"/>
                  </a:lnTo>
                  <a:cubicBezTo>
                    <a:pt x="5933" y="461"/>
                    <a:pt x="5905" y="485"/>
                    <a:pt x="5870" y="485"/>
                  </a:cubicBezTo>
                  <a:lnTo>
                    <a:pt x="63" y="485"/>
                  </a:lnTo>
                  <a:cubicBezTo>
                    <a:pt x="28" y="485"/>
                    <a:pt x="0" y="461"/>
                    <a:pt x="0" y="432"/>
                  </a:cubicBezTo>
                  <a:lnTo>
                    <a:pt x="0" y="53"/>
                  </a:lnTo>
                  <a:cubicBezTo>
                    <a:pt x="0" y="24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Hightlight"/>
            <p:cNvSpPr>
              <a:spLocks/>
            </p:cNvSpPr>
            <p:nvPr/>
          </p:nvSpPr>
          <p:spPr bwMode="auto">
            <a:xfrm>
              <a:off x="3948113" y="3014663"/>
              <a:ext cx="373063" cy="41275"/>
            </a:xfrm>
            <a:custGeom>
              <a:avLst/>
              <a:gdLst>
                <a:gd name="T0" fmla="*/ 76 w 1035"/>
                <a:gd name="T1" fmla="*/ 0 h 114"/>
                <a:gd name="T2" fmla="*/ 959 w 1035"/>
                <a:gd name="T3" fmla="*/ 0 h 114"/>
                <a:gd name="T4" fmla="*/ 1035 w 1035"/>
                <a:gd name="T5" fmla="*/ 53 h 114"/>
                <a:gd name="T6" fmla="*/ 1035 w 1035"/>
                <a:gd name="T7" fmla="*/ 61 h 114"/>
                <a:gd name="T8" fmla="*/ 959 w 1035"/>
                <a:gd name="T9" fmla="*/ 114 h 114"/>
                <a:gd name="T10" fmla="*/ 76 w 1035"/>
                <a:gd name="T11" fmla="*/ 114 h 114"/>
                <a:gd name="T12" fmla="*/ 0 w 1035"/>
                <a:gd name="T13" fmla="*/ 61 h 114"/>
                <a:gd name="T14" fmla="*/ 0 w 1035"/>
                <a:gd name="T15" fmla="*/ 53 h 114"/>
                <a:gd name="T16" fmla="*/ 76 w 1035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114">
                  <a:moveTo>
                    <a:pt x="76" y="0"/>
                  </a:moveTo>
                  <a:lnTo>
                    <a:pt x="959" y="0"/>
                  </a:lnTo>
                  <a:cubicBezTo>
                    <a:pt x="1001" y="0"/>
                    <a:pt x="1035" y="23"/>
                    <a:pt x="1035" y="53"/>
                  </a:cubicBezTo>
                  <a:lnTo>
                    <a:pt x="1035" y="61"/>
                  </a:lnTo>
                  <a:cubicBezTo>
                    <a:pt x="1035" y="90"/>
                    <a:pt x="1001" y="114"/>
                    <a:pt x="959" y="114"/>
                  </a:cubicBezTo>
                  <a:lnTo>
                    <a:pt x="76" y="114"/>
                  </a:lnTo>
                  <a:cubicBezTo>
                    <a:pt x="34" y="114"/>
                    <a:pt x="0" y="90"/>
                    <a:pt x="0" y="61"/>
                  </a:cubicBezTo>
                  <a:lnTo>
                    <a:pt x="0" y="53"/>
                  </a:lnTo>
                  <a:cubicBezTo>
                    <a:pt x="0" y="23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0" name="Ethernet Cable Male End"/>
          <p:cNvGrpSpPr/>
          <p:nvPr/>
        </p:nvGrpSpPr>
        <p:grpSpPr>
          <a:xfrm>
            <a:off x="6109789" y="3770698"/>
            <a:ext cx="5030028" cy="1184137"/>
            <a:chOff x="-10162304" y="1"/>
            <a:chExt cx="27239260" cy="6412494"/>
          </a:xfrm>
        </p:grpSpPr>
        <p:sp>
          <p:nvSpPr>
            <p:cNvPr id="1071" name="Cable"/>
            <p:cNvSpPr>
              <a:spLocks/>
            </p:cNvSpPr>
            <p:nvPr/>
          </p:nvSpPr>
          <p:spPr bwMode="auto">
            <a:xfrm>
              <a:off x="-10162304" y="1847378"/>
              <a:ext cx="9697234" cy="2717738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2" name="Pins"/>
            <p:cNvSpPr/>
            <p:nvPr/>
          </p:nvSpPr>
          <p:spPr>
            <a:xfrm>
              <a:off x="15716854" y="1305323"/>
              <a:ext cx="903369" cy="3801849"/>
            </a:xfrm>
            <a:custGeom>
              <a:avLst/>
              <a:gdLst>
                <a:gd name="connsiteX0" fmla="*/ 0 w 629293"/>
                <a:gd name="connsiteY0" fmla="*/ 2424072 h 2648387"/>
                <a:gd name="connsiteX1" fmla="*/ 629293 w 629293"/>
                <a:gd name="connsiteY1" fmla="*/ 2424072 h 2648387"/>
                <a:gd name="connsiteX2" fmla="*/ 629293 w 629293"/>
                <a:gd name="connsiteY2" fmla="*/ 2648387 h 2648387"/>
                <a:gd name="connsiteX3" fmla="*/ 0 w 629293"/>
                <a:gd name="connsiteY3" fmla="*/ 2648387 h 2648387"/>
                <a:gd name="connsiteX4" fmla="*/ 0 w 629293"/>
                <a:gd name="connsiteY4" fmla="*/ 2077776 h 2648387"/>
                <a:gd name="connsiteX5" fmla="*/ 629293 w 629293"/>
                <a:gd name="connsiteY5" fmla="*/ 2077776 h 2648387"/>
                <a:gd name="connsiteX6" fmla="*/ 629293 w 629293"/>
                <a:gd name="connsiteY6" fmla="*/ 2302091 h 2648387"/>
                <a:gd name="connsiteX7" fmla="*/ 0 w 629293"/>
                <a:gd name="connsiteY7" fmla="*/ 2302091 h 2648387"/>
                <a:gd name="connsiteX8" fmla="*/ 0 w 629293"/>
                <a:gd name="connsiteY8" fmla="*/ 1731480 h 2648387"/>
                <a:gd name="connsiteX9" fmla="*/ 629293 w 629293"/>
                <a:gd name="connsiteY9" fmla="*/ 1731480 h 2648387"/>
                <a:gd name="connsiteX10" fmla="*/ 629293 w 629293"/>
                <a:gd name="connsiteY10" fmla="*/ 1955795 h 2648387"/>
                <a:gd name="connsiteX11" fmla="*/ 0 w 629293"/>
                <a:gd name="connsiteY11" fmla="*/ 1955795 h 2648387"/>
                <a:gd name="connsiteX12" fmla="*/ 0 w 629293"/>
                <a:gd name="connsiteY12" fmla="*/ 1385184 h 2648387"/>
                <a:gd name="connsiteX13" fmla="*/ 629293 w 629293"/>
                <a:gd name="connsiteY13" fmla="*/ 1385184 h 2648387"/>
                <a:gd name="connsiteX14" fmla="*/ 629293 w 629293"/>
                <a:gd name="connsiteY14" fmla="*/ 1609499 h 2648387"/>
                <a:gd name="connsiteX15" fmla="*/ 0 w 629293"/>
                <a:gd name="connsiteY15" fmla="*/ 1609499 h 2648387"/>
                <a:gd name="connsiteX16" fmla="*/ 0 w 629293"/>
                <a:gd name="connsiteY16" fmla="*/ 1038888 h 2648387"/>
                <a:gd name="connsiteX17" fmla="*/ 629293 w 629293"/>
                <a:gd name="connsiteY17" fmla="*/ 1038888 h 2648387"/>
                <a:gd name="connsiteX18" fmla="*/ 629293 w 629293"/>
                <a:gd name="connsiteY18" fmla="*/ 1263203 h 2648387"/>
                <a:gd name="connsiteX19" fmla="*/ 0 w 629293"/>
                <a:gd name="connsiteY19" fmla="*/ 1263203 h 2648387"/>
                <a:gd name="connsiteX20" fmla="*/ 0 w 629293"/>
                <a:gd name="connsiteY20" fmla="*/ 692592 h 2648387"/>
                <a:gd name="connsiteX21" fmla="*/ 629293 w 629293"/>
                <a:gd name="connsiteY21" fmla="*/ 692592 h 2648387"/>
                <a:gd name="connsiteX22" fmla="*/ 629293 w 629293"/>
                <a:gd name="connsiteY22" fmla="*/ 916907 h 2648387"/>
                <a:gd name="connsiteX23" fmla="*/ 0 w 629293"/>
                <a:gd name="connsiteY23" fmla="*/ 916907 h 2648387"/>
                <a:gd name="connsiteX24" fmla="*/ 0 w 629293"/>
                <a:gd name="connsiteY24" fmla="*/ 346296 h 2648387"/>
                <a:gd name="connsiteX25" fmla="*/ 629293 w 629293"/>
                <a:gd name="connsiteY25" fmla="*/ 346296 h 2648387"/>
                <a:gd name="connsiteX26" fmla="*/ 629293 w 629293"/>
                <a:gd name="connsiteY26" fmla="*/ 570611 h 2648387"/>
                <a:gd name="connsiteX27" fmla="*/ 0 w 629293"/>
                <a:gd name="connsiteY27" fmla="*/ 570611 h 2648387"/>
                <a:gd name="connsiteX28" fmla="*/ 0 w 629293"/>
                <a:gd name="connsiteY28" fmla="*/ 0 h 2648387"/>
                <a:gd name="connsiteX29" fmla="*/ 629293 w 629293"/>
                <a:gd name="connsiteY29" fmla="*/ 0 h 2648387"/>
                <a:gd name="connsiteX30" fmla="*/ 629293 w 629293"/>
                <a:gd name="connsiteY30" fmla="*/ 224315 h 2648387"/>
                <a:gd name="connsiteX31" fmla="*/ 0 w 629293"/>
                <a:gd name="connsiteY31" fmla="*/ 224315 h 264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9293" h="2648387">
                  <a:moveTo>
                    <a:pt x="0" y="2424072"/>
                  </a:moveTo>
                  <a:lnTo>
                    <a:pt x="629293" y="2424072"/>
                  </a:lnTo>
                  <a:lnTo>
                    <a:pt x="629293" y="2648387"/>
                  </a:lnTo>
                  <a:lnTo>
                    <a:pt x="0" y="2648387"/>
                  </a:lnTo>
                  <a:close/>
                  <a:moveTo>
                    <a:pt x="0" y="2077776"/>
                  </a:moveTo>
                  <a:lnTo>
                    <a:pt x="629293" y="2077776"/>
                  </a:lnTo>
                  <a:lnTo>
                    <a:pt x="629293" y="2302091"/>
                  </a:lnTo>
                  <a:lnTo>
                    <a:pt x="0" y="2302091"/>
                  </a:lnTo>
                  <a:close/>
                  <a:moveTo>
                    <a:pt x="0" y="1731480"/>
                  </a:moveTo>
                  <a:lnTo>
                    <a:pt x="629293" y="1731480"/>
                  </a:lnTo>
                  <a:lnTo>
                    <a:pt x="629293" y="1955795"/>
                  </a:lnTo>
                  <a:lnTo>
                    <a:pt x="0" y="1955795"/>
                  </a:lnTo>
                  <a:close/>
                  <a:moveTo>
                    <a:pt x="0" y="1385184"/>
                  </a:moveTo>
                  <a:lnTo>
                    <a:pt x="629293" y="1385184"/>
                  </a:lnTo>
                  <a:lnTo>
                    <a:pt x="629293" y="1609499"/>
                  </a:lnTo>
                  <a:lnTo>
                    <a:pt x="0" y="1609499"/>
                  </a:lnTo>
                  <a:close/>
                  <a:moveTo>
                    <a:pt x="0" y="1038888"/>
                  </a:moveTo>
                  <a:lnTo>
                    <a:pt x="629293" y="1038888"/>
                  </a:lnTo>
                  <a:lnTo>
                    <a:pt x="629293" y="1263203"/>
                  </a:lnTo>
                  <a:lnTo>
                    <a:pt x="0" y="1263203"/>
                  </a:lnTo>
                  <a:close/>
                  <a:moveTo>
                    <a:pt x="0" y="692592"/>
                  </a:moveTo>
                  <a:lnTo>
                    <a:pt x="629293" y="692592"/>
                  </a:lnTo>
                  <a:lnTo>
                    <a:pt x="629293" y="916907"/>
                  </a:lnTo>
                  <a:lnTo>
                    <a:pt x="0" y="916907"/>
                  </a:lnTo>
                  <a:close/>
                  <a:moveTo>
                    <a:pt x="0" y="346296"/>
                  </a:moveTo>
                  <a:lnTo>
                    <a:pt x="629293" y="346296"/>
                  </a:lnTo>
                  <a:lnTo>
                    <a:pt x="629293" y="570611"/>
                  </a:lnTo>
                  <a:lnTo>
                    <a:pt x="0" y="570611"/>
                  </a:lnTo>
                  <a:close/>
                  <a:moveTo>
                    <a:pt x="0" y="0"/>
                  </a:moveTo>
                  <a:lnTo>
                    <a:pt x="629293" y="0"/>
                  </a:lnTo>
                  <a:lnTo>
                    <a:pt x="629293" y="224315"/>
                  </a:lnTo>
                  <a:lnTo>
                    <a:pt x="0" y="22431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End and Clip Fill"/>
            <p:cNvSpPr/>
            <p:nvPr/>
          </p:nvSpPr>
          <p:spPr>
            <a:xfrm>
              <a:off x="10546080" y="899160"/>
              <a:ext cx="6469916" cy="4678680"/>
            </a:xfrm>
            <a:custGeom>
              <a:avLst/>
              <a:gdLst>
                <a:gd name="connsiteX0" fmla="*/ 0 w 6469916"/>
                <a:gd name="connsiteY0" fmla="*/ 0 h 4678680"/>
                <a:gd name="connsiteX1" fmla="*/ 6126480 w 6469916"/>
                <a:gd name="connsiteY1" fmla="*/ 0 h 4678680"/>
                <a:gd name="connsiteX2" fmla="*/ 6126480 w 6469916"/>
                <a:gd name="connsiteY2" fmla="*/ 1112520 h 4678680"/>
                <a:gd name="connsiteX3" fmla="*/ 6469916 w 6469916"/>
                <a:gd name="connsiteY3" fmla="*/ 1112520 h 4678680"/>
                <a:gd name="connsiteX4" fmla="*/ 6469916 w 6469916"/>
                <a:gd name="connsiteY4" fmla="*/ 3627120 h 4678680"/>
                <a:gd name="connsiteX5" fmla="*/ 6126480 w 6469916"/>
                <a:gd name="connsiteY5" fmla="*/ 3627120 h 4678680"/>
                <a:gd name="connsiteX6" fmla="*/ 6126480 w 6469916"/>
                <a:gd name="connsiteY6" fmla="*/ 4678680 h 4678680"/>
                <a:gd name="connsiteX7" fmla="*/ 0 w 6469916"/>
                <a:gd name="connsiteY7" fmla="*/ 4678680 h 467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9916" h="4678680">
                  <a:moveTo>
                    <a:pt x="0" y="0"/>
                  </a:moveTo>
                  <a:lnTo>
                    <a:pt x="6126480" y="0"/>
                  </a:lnTo>
                  <a:lnTo>
                    <a:pt x="6126480" y="1112520"/>
                  </a:lnTo>
                  <a:lnTo>
                    <a:pt x="6469916" y="1112520"/>
                  </a:lnTo>
                  <a:lnTo>
                    <a:pt x="6469916" y="3627120"/>
                  </a:lnTo>
                  <a:lnTo>
                    <a:pt x="6126480" y="3627120"/>
                  </a:lnTo>
                  <a:lnTo>
                    <a:pt x="6126480" y="4678680"/>
                  </a:lnTo>
                  <a:lnTo>
                    <a:pt x="0" y="467868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Body Molding and Clip"/>
            <p:cNvSpPr/>
            <p:nvPr/>
          </p:nvSpPr>
          <p:spPr>
            <a:xfrm rot="16200000">
              <a:off x="2094888" y="-8569574"/>
              <a:ext cx="6412494" cy="23551643"/>
            </a:xfrm>
            <a:custGeom>
              <a:avLst/>
              <a:gdLst>
                <a:gd name="connsiteX0" fmla="*/ 2366803 w 6412494"/>
                <a:gd name="connsiteY0" fmla="*/ 20515303 h 23551643"/>
                <a:gd name="connsiteX1" fmla="*/ 877865 w 6412494"/>
                <a:gd name="connsiteY1" fmla="*/ 20515303 h 23551643"/>
                <a:gd name="connsiteX2" fmla="*/ 877865 w 6412494"/>
                <a:gd name="connsiteY2" fmla="*/ 23094907 h 23551643"/>
                <a:gd name="connsiteX3" fmla="*/ 1798717 w 6412494"/>
                <a:gd name="connsiteY3" fmla="*/ 23094907 h 23551643"/>
                <a:gd name="connsiteX4" fmla="*/ 1798717 w 6412494"/>
                <a:gd name="connsiteY4" fmla="*/ 21010155 h 23551643"/>
                <a:gd name="connsiteX5" fmla="*/ 2366803 w 6412494"/>
                <a:gd name="connsiteY5" fmla="*/ 21010155 h 23551643"/>
                <a:gd name="connsiteX6" fmla="*/ 3810527 w 6412494"/>
                <a:gd name="connsiteY6" fmla="*/ 18153575 h 23551643"/>
                <a:gd name="connsiteX7" fmla="*/ 2464404 w 6412494"/>
                <a:gd name="connsiteY7" fmla="*/ 18153575 h 23551643"/>
                <a:gd name="connsiteX8" fmla="*/ 2464404 w 6412494"/>
                <a:gd name="connsiteY8" fmla="*/ 18155135 h 23551643"/>
                <a:gd name="connsiteX9" fmla="*/ 2463831 w 6412494"/>
                <a:gd name="connsiteY9" fmla="*/ 18155135 h 23551643"/>
                <a:gd name="connsiteX10" fmla="*/ 2463831 w 6412494"/>
                <a:gd name="connsiteY10" fmla="*/ 20373695 h 23551643"/>
                <a:gd name="connsiteX11" fmla="*/ 3810527 w 6412494"/>
                <a:gd name="connsiteY11" fmla="*/ 20373695 h 23551643"/>
                <a:gd name="connsiteX12" fmla="*/ 4362035 w 6412494"/>
                <a:gd name="connsiteY12" fmla="*/ 23217679 h 23551643"/>
                <a:gd name="connsiteX13" fmla="*/ 1911750 w 6412494"/>
                <a:gd name="connsiteY13" fmla="*/ 23217679 h 23551643"/>
                <a:gd name="connsiteX14" fmla="*/ 1911750 w 6412494"/>
                <a:gd name="connsiteY14" fmla="*/ 23444823 h 23551643"/>
                <a:gd name="connsiteX15" fmla="*/ 4362035 w 6412494"/>
                <a:gd name="connsiteY15" fmla="*/ 23444823 h 23551643"/>
                <a:gd name="connsiteX16" fmla="*/ 4362035 w 6412494"/>
                <a:gd name="connsiteY16" fmla="*/ 21118011 h 23551643"/>
                <a:gd name="connsiteX17" fmla="*/ 3906982 w 6412494"/>
                <a:gd name="connsiteY17" fmla="*/ 21118011 h 23551643"/>
                <a:gd name="connsiteX18" fmla="*/ 3906982 w 6412494"/>
                <a:gd name="connsiteY18" fmla="*/ 21119543 h 23551643"/>
                <a:gd name="connsiteX19" fmla="*/ 3810527 w 6412494"/>
                <a:gd name="connsiteY19" fmla="*/ 21119543 h 23551643"/>
                <a:gd name="connsiteX20" fmla="*/ 3810527 w 6412494"/>
                <a:gd name="connsiteY20" fmla="*/ 21118011 h 23551643"/>
                <a:gd name="connsiteX21" fmla="*/ 3809954 w 6412494"/>
                <a:gd name="connsiteY21" fmla="*/ 21118011 h 23551643"/>
                <a:gd name="connsiteX22" fmla="*/ 3809954 w 6412494"/>
                <a:gd name="connsiteY22" fmla="*/ 21010155 h 23551643"/>
                <a:gd name="connsiteX23" fmla="*/ 3810527 w 6412494"/>
                <a:gd name="connsiteY23" fmla="*/ 21010155 h 23551643"/>
                <a:gd name="connsiteX24" fmla="*/ 3810527 w 6412494"/>
                <a:gd name="connsiteY24" fmla="*/ 20515303 h 23551643"/>
                <a:gd name="connsiteX25" fmla="*/ 2463831 w 6412494"/>
                <a:gd name="connsiteY25" fmla="*/ 20515303 h 23551643"/>
                <a:gd name="connsiteX26" fmla="*/ 2463831 w 6412494"/>
                <a:gd name="connsiteY26" fmla="*/ 21119543 h 23551643"/>
                <a:gd name="connsiteX27" fmla="*/ 2366803 w 6412494"/>
                <a:gd name="connsiteY27" fmla="*/ 21119543 h 23551643"/>
                <a:gd name="connsiteX28" fmla="*/ 2366803 w 6412494"/>
                <a:gd name="connsiteY28" fmla="*/ 21118011 h 23551643"/>
                <a:gd name="connsiteX29" fmla="*/ 1911750 w 6412494"/>
                <a:gd name="connsiteY29" fmla="*/ 21118011 h 23551643"/>
                <a:gd name="connsiteX30" fmla="*/ 1911750 w 6412494"/>
                <a:gd name="connsiteY30" fmla="*/ 23094907 h 23551643"/>
                <a:gd name="connsiteX31" fmla="*/ 4362035 w 6412494"/>
                <a:gd name="connsiteY31" fmla="*/ 23094907 h 23551643"/>
                <a:gd name="connsiteX32" fmla="*/ 5440824 w 6412494"/>
                <a:gd name="connsiteY32" fmla="*/ 20515303 h 23551643"/>
                <a:gd name="connsiteX33" fmla="*/ 3906982 w 6412494"/>
                <a:gd name="connsiteY33" fmla="*/ 20515303 h 23551643"/>
                <a:gd name="connsiteX34" fmla="*/ 3906982 w 6412494"/>
                <a:gd name="connsiteY34" fmla="*/ 21010155 h 23551643"/>
                <a:gd name="connsiteX35" fmla="*/ 4475069 w 6412494"/>
                <a:gd name="connsiteY35" fmla="*/ 21010155 h 23551643"/>
                <a:gd name="connsiteX36" fmla="*/ 4475069 w 6412494"/>
                <a:gd name="connsiteY36" fmla="*/ 23094907 h 23551643"/>
                <a:gd name="connsiteX37" fmla="*/ 5440824 w 6412494"/>
                <a:gd name="connsiteY37" fmla="*/ 23094907 h 23551643"/>
                <a:gd name="connsiteX38" fmla="*/ 5440824 w 6412494"/>
                <a:gd name="connsiteY38" fmla="*/ 19490003 h 23551643"/>
                <a:gd name="connsiteX39" fmla="*/ 4420126 w 6412494"/>
                <a:gd name="connsiteY39" fmla="*/ 19490003 h 23551643"/>
                <a:gd name="connsiteX40" fmla="*/ 4085948 w 6412494"/>
                <a:gd name="connsiteY40" fmla="*/ 17143223 h 23551643"/>
                <a:gd name="connsiteX41" fmla="*/ 2326540 w 6412494"/>
                <a:gd name="connsiteY41" fmla="*/ 17143223 h 23551643"/>
                <a:gd name="connsiteX42" fmla="*/ 1992360 w 6412494"/>
                <a:gd name="connsiteY42" fmla="*/ 19490003 h 23551643"/>
                <a:gd name="connsiteX43" fmla="*/ 877865 w 6412494"/>
                <a:gd name="connsiteY43" fmla="*/ 19490003 h 23551643"/>
                <a:gd name="connsiteX44" fmla="*/ 877865 w 6412494"/>
                <a:gd name="connsiteY44" fmla="*/ 20373695 h 23551643"/>
                <a:gd name="connsiteX45" fmla="*/ 2366803 w 6412494"/>
                <a:gd name="connsiteY45" fmla="*/ 20373695 h 23551643"/>
                <a:gd name="connsiteX46" fmla="*/ 2366803 w 6412494"/>
                <a:gd name="connsiteY46" fmla="*/ 18054579 h 23551643"/>
                <a:gd name="connsiteX47" fmla="*/ 3906982 w 6412494"/>
                <a:gd name="connsiteY47" fmla="*/ 18054579 h 23551643"/>
                <a:gd name="connsiteX48" fmla="*/ 3906982 w 6412494"/>
                <a:gd name="connsiteY48" fmla="*/ 20373695 h 23551643"/>
                <a:gd name="connsiteX49" fmla="*/ 5440824 w 6412494"/>
                <a:gd name="connsiteY49" fmla="*/ 20373695 h 23551643"/>
                <a:gd name="connsiteX50" fmla="*/ 6412494 w 6412494"/>
                <a:gd name="connsiteY50" fmla="*/ 8258305 h 23551643"/>
                <a:gd name="connsiteX51" fmla="*/ 6412494 w 6412494"/>
                <a:gd name="connsiteY51" fmla="*/ 19490003 h 23551643"/>
                <a:gd name="connsiteX52" fmla="*/ 5550964 w 6412494"/>
                <a:gd name="connsiteY52" fmla="*/ 19490003 h 23551643"/>
                <a:gd name="connsiteX53" fmla="*/ 5550964 w 6412494"/>
                <a:gd name="connsiteY53" fmla="*/ 23217679 h 23551643"/>
                <a:gd name="connsiteX54" fmla="*/ 4475069 w 6412494"/>
                <a:gd name="connsiteY54" fmla="*/ 23217679 h 23551643"/>
                <a:gd name="connsiteX55" fmla="*/ 4475069 w 6412494"/>
                <a:gd name="connsiteY55" fmla="*/ 23551643 h 23551643"/>
                <a:gd name="connsiteX56" fmla="*/ 1798717 w 6412494"/>
                <a:gd name="connsiteY56" fmla="*/ 23551643 h 23551643"/>
                <a:gd name="connsiteX57" fmla="*/ 1798717 w 6412494"/>
                <a:gd name="connsiteY57" fmla="*/ 23217679 h 23551643"/>
                <a:gd name="connsiteX58" fmla="*/ 767723 w 6412494"/>
                <a:gd name="connsiteY58" fmla="*/ 23217679 h 23551643"/>
                <a:gd name="connsiteX59" fmla="*/ 767723 w 6412494"/>
                <a:gd name="connsiteY59" fmla="*/ 20515303 h 23551643"/>
                <a:gd name="connsiteX60" fmla="*/ 767723 w 6412494"/>
                <a:gd name="connsiteY60" fmla="*/ 20373695 h 23551643"/>
                <a:gd name="connsiteX61" fmla="*/ 767723 w 6412494"/>
                <a:gd name="connsiteY61" fmla="*/ 19490003 h 23551643"/>
                <a:gd name="connsiteX62" fmla="*/ 0 w 6412494"/>
                <a:gd name="connsiteY62" fmla="*/ 19490003 h 23551643"/>
                <a:gd name="connsiteX63" fmla="*/ 0 w 6412494"/>
                <a:gd name="connsiteY63" fmla="*/ 8258304 h 23551643"/>
                <a:gd name="connsiteX64" fmla="*/ 581997 w 6412494"/>
                <a:gd name="connsiteY64" fmla="*/ 7676311 h 23551643"/>
                <a:gd name="connsiteX65" fmla="*/ 1041841 w 6412494"/>
                <a:gd name="connsiteY65" fmla="*/ 7676311 h 23551643"/>
                <a:gd name="connsiteX66" fmla="*/ 1678363 w 6412494"/>
                <a:gd name="connsiteY66" fmla="*/ 0 h 23551643"/>
                <a:gd name="connsiteX67" fmla="*/ 4734129 w 6412494"/>
                <a:gd name="connsiteY67" fmla="*/ 0 h 23551643"/>
                <a:gd name="connsiteX68" fmla="*/ 5370651 w 6412494"/>
                <a:gd name="connsiteY68" fmla="*/ 7676311 h 23551643"/>
                <a:gd name="connsiteX69" fmla="*/ 5830497 w 6412494"/>
                <a:gd name="connsiteY69" fmla="*/ 7676311 h 23551643"/>
                <a:gd name="connsiteX70" fmla="*/ 6412494 w 6412494"/>
                <a:gd name="connsiteY70" fmla="*/ 8258305 h 2355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412494" h="23551643">
                  <a:moveTo>
                    <a:pt x="2366803" y="20515303"/>
                  </a:moveTo>
                  <a:lnTo>
                    <a:pt x="877865" y="20515303"/>
                  </a:lnTo>
                  <a:lnTo>
                    <a:pt x="877865" y="23094907"/>
                  </a:lnTo>
                  <a:lnTo>
                    <a:pt x="1798717" y="23094907"/>
                  </a:lnTo>
                  <a:lnTo>
                    <a:pt x="1798717" y="21010155"/>
                  </a:lnTo>
                  <a:lnTo>
                    <a:pt x="2366803" y="21010155"/>
                  </a:lnTo>
                  <a:close/>
                  <a:moveTo>
                    <a:pt x="3810527" y="18153575"/>
                  </a:moveTo>
                  <a:lnTo>
                    <a:pt x="2464404" y="18153575"/>
                  </a:lnTo>
                  <a:lnTo>
                    <a:pt x="2464404" y="18155135"/>
                  </a:lnTo>
                  <a:lnTo>
                    <a:pt x="2463831" y="18155135"/>
                  </a:lnTo>
                  <a:lnTo>
                    <a:pt x="2463831" y="20373695"/>
                  </a:lnTo>
                  <a:lnTo>
                    <a:pt x="3810527" y="20373695"/>
                  </a:lnTo>
                  <a:close/>
                  <a:moveTo>
                    <a:pt x="4362035" y="23217679"/>
                  </a:moveTo>
                  <a:lnTo>
                    <a:pt x="1911750" y="23217679"/>
                  </a:lnTo>
                  <a:lnTo>
                    <a:pt x="1911750" y="23444823"/>
                  </a:lnTo>
                  <a:lnTo>
                    <a:pt x="4362035" y="23444823"/>
                  </a:lnTo>
                  <a:close/>
                  <a:moveTo>
                    <a:pt x="4362035" y="21118011"/>
                  </a:moveTo>
                  <a:lnTo>
                    <a:pt x="3906982" y="21118011"/>
                  </a:lnTo>
                  <a:lnTo>
                    <a:pt x="3906982" y="21119543"/>
                  </a:lnTo>
                  <a:lnTo>
                    <a:pt x="3810527" y="21119543"/>
                  </a:lnTo>
                  <a:lnTo>
                    <a:pt x="3810527" y="21118011"/>
                  </a:lnTo>
                  <a:lnTo>
                    <a:pt x="3809954" y="21118011"/>
                  </a:lnTo>
                  <a:lnTo>
                    <a:pt x="3809954" y="21010155"/>
                  </a:lnTo>
                  <a:lnTo>
                    <a:pt x="3810527" y="21010155"/>
                  </a:lnTo>
                  <a:lnTo>
                    <a:pt x="3810527" y="20515303"/>
                  </a:lnTo>
                  <a:lnTo>
                    <a:pt x="2463831" y="20515303"/>
                  </a:lnTo>
                  <a:lnTo>
                    <a:pt x="2463831" y="21119543"/>
                  </a:lnTo>
                  <a:lnTo>
                    <a:pt x="2366803" y="21119543"/>
                  </a:lnTo>
                  <a:lnTo>
                    <a:pt x="2366803" y="21118011"/>
                  </a:lnTo>
                  <a:lnTo>
                    <a:pt x="1911750" y="21118011"/>
                  </a:lnTo>
                  <a:lnTo>
                    <a:pt x="1911750" y="23094907"/>
                  </a:lnTo>
                  <a:lnTo>
                    <a:pt x="4362035" y="23094907"/>
                  </a:lnTo>
                  <a:close/>
                  <a:moveTo>
                    <a:pt x="5440824" y="20515303"/>
                  </a:moveTo>
                  <a:lnTo>
                    <a:pt x="3906982" y="20515303"/>
                  </a:lnTo>
                  <a:lnTo>
                    <a:pt x="3906982" y="21010155"/>
                  </a:lnTo>
                  <a:lnTo>
                    <a:pt x="4475069" y="21010155"/>
                  </a:lnTo>
                  <a:lnTo>
                    <a:pt x="4475069" y="23094907"/>
                  </a:lnTo>
                  <a:lnTo>
                    <a:pt x="5440824" y="23094907"/>
                  </a:lnTo>
                  <a:close/>
                  <a:moveTo>
                    <a:pt x="5440824" y="19490003"/>
                  </a:moveTo>
                  <a:lnTo>
                    <a:pt x="4420126" y="19490003"/>
                  </a:lnTo>
                  <a:lnTo>
                    <a:pt x="4085948" y="17143223"/>
                  </a:lnTo>
                  <a:lnTo>
                    <a:pt x="2326540" y="17143223"/>
                  </a:lnTo>
                  <a:lnTo>
                    <a:pt x="1992360" y="19490003"/>
                  </a:lnTo>
                  <a:lnTo>
                    <a:pt x="877865" y="19490003"/>
                  </a:lnTo>
                  <a:lnTo>
                    <a:pt x="877865" y="20373695"/>
                  </a:lnTo>
                  <a:lnTo>
                    <a:pt x="2366803" y="20373695"/>
                  </a:lnTo>
                  <a:lnTo>
                    <a:pt x="2366803" y="18054579"/>
                  </a:lnTo>
                  <a:lnTo>
                    <a:pt x="3906982" y="18054579"/>
                  </a:lnTo>
                  <a:lnTo>
                    <a:pt x="3906982" y="20373695"/>
                  </a:lnTo>
                  <a:lnTo>
                    <a:pt x="5440824" y="20373695"/>
                  </a:lnTo>
                  <a:close/>
                  <a:moveTo>
                    <a:pt x="6412494" y="8258305"/>
                  </a:moveTo>
                  <a:lnTo>
                    <a:pt x="6412494" y="19490003"/>
                  </a:lnTo>
                  <a:lnTo>
                    <a:pt x="5550964" y="19490003"/>
                  </a:lnTo>
                  <a:lnTo>
                    <a:pt x="5550964" y="23217679"/>
                  </a:lnTo>
                  <a:lnTo>
                    <a:pt x="4475069" y="23217679"/>
                  </a:lnTo>
                  <a:lnTo>
                    <a:pt x="4475069" y="23551643"/>
                  </a:lnTo>
                  <a:lnTo>
                    <a:pt x="1798717" y="23551643"/>
                  </a:lnTo>
                  <a:lnTo>
                    <a:pt x="1798717" y="23217679"/>
                  </a:lnTo>
                  <a:lnTo>
                    <a:pt x="767723" y="23217679"/>
                  </a:lnTo>
                  <a:lnTo>
                    <a:pt x="767723" y="20515303"/>
                  </a:lnTo>
                  <a:lnTo>
                    <a:pt x="767723" y="20373695"/>
                  </a:lnTo>
                  <a:lnTo>
                    <a:pt x="767723" y="19490003"/>
                  </a:lnTo>
                  <a:lnTo>
                    <a:pt x="0" y="19490003"/>
                  </a:lnTo>
                  <a:lnTo>
                    <a:pt x="0" y="8258304"/>
                  </a:lnTo>
                  <a:cubicBezTo>
                    <a:pt x="0" y="7936879"/>
                    <a:pt x="260566" y="7676311"/>
                    <a:pt x="581997" y="7676311"/>
                  </a:cubicBezTo>
                  <a:lnTo>
                    <a:pt x="1041841" y="7676311"/>
                  </a:lnTo>
                  <a:lnTo>
                    <a:pt x="1678363" y="0"/>
                  </a:lnTo>
                  <a:lnTo>
                    <a:pt x="4734129" y="0"/>
                  </a:lnTo>
                  <a:lnTo>
                    <a:pt x="5370651" y="7676311"/>
                  </a:lnTo>
                  <a:lnTo>
                    <a:pt x="5830497" y="7676311"/>
                  </a:lnTo>
                  <a:cubicBezTo>
                    <a:pt x="6151927" y="7676311"/>
                    <a:pt x="6412494" y="7936879"/>
                    <a:pt x="6412494" y="8258305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Cable Flexing"/>
            <p:cNvSpPr/>
            <p:nvPr/>
          </p:nvSpPr>
          <p:spPr>
            <a:xfrm rot="16200000">
              <a:off x="-4438321" y="555765"/>
              <a:ext cx="4179610" cy="5300965"/>
            </a:xfrm>
            <a:custGeom>
              <a:avLst/>
              <a:gdLst>
                <a:gd name="connsiteX0" fmla="*/ 1536756 w 4179610"/>
                <a:gd name="connsiteY0" fmla="*/ 4843241 h 5300965"/>
                <a:gd name="connsiteX1" fmla="*/ 1536756 w 4179610"/>
                <a:gd name="connsiteY1" fmla="*/ 5300965 h 5300965"/>
                <a:gd name="connsiteX2" fmla="*/ 0 w 4179610"/>
                <a:gd name="connsiteY2" fmla="*/ 5300965 h 5300965"/>
                <a:gd name="connsiteX3" fmla="*/ 37955 w 4179610"/>
                <a:gd name="connsiteY3" fmla="*/ 4843241 h 5300965"/>
                <a:gd name="connsiteX4" fmla="*/ 1536756 w 4179610"/>
                <a:gd name="connsiteY4" fmla="*/ 3874588 h 5300965"/>
                <a:gd name="connsiteX5" fmla="*/ 1536756 w 4179610"/>
                <a:gd name="connsiteY5" fmla="*/ 4332312 h 5300965"/>
                <a:gd name="connsiteX6" fmla="*/ 80321 w 4179610"/>
                <a:gd name="connsiteY6" fmla="*/ 4332312 h 5300965"/>
                <a:gd name="connsiteX7" fmla="*/ 118276 w 4179610"/>
                <a:gd name="connsiteY7" fmla="*/ 3874588 h 5300965"/>
                <a:gd name="connsiteX8" fmla="*/ 1536756 w 4179610"/>
                <a:gd name="connsiteY8" fmla="*/ 2905941 h 5300965"/>
                <a:gd name="connsiteX9" fmla="*/ 1536756 w 4179610"/>
                <a:gd name="connsiteY9" fmla="*/ 3363664 h 5300965"/>
                <a:gd name="connsiteX10" fmla="*/ 160642 w 4179610"/>
                <a:gd name="connsiteY10" fmla="*/ 3363664 h 5300965"/>
                <a:gd name="connsiteX11" fmla="*/ 198596 w 4179610"/>
                <a:gd name="connsiteY11" fmla="*/ 2905941 h 5300965"/>
                <a:gd name="connsiteX12" fmla="*/ 1536756 w 4179610"/>
                <a:gd name="connsiteY12" fmla="*/ 1937294 h 5300965"/>
                <a:gd name="connsiteX13" fmla="*/ 1536756 w 4179610"/>
                <a:gd name="connsiteY13" fmla="*/ 2395018 h 5300965"/>
                <a:gd name="connsiteX14" fmla="*/ 240962 w 4179610"/>
                <a:gd name="connsiteY14" fmla="*/ 2395018 h 5300965"/>
                <a:gd name="connsiteX15" fmla="*/ 278917 w 4179610"/>
                <a:gd name="connsiteY15" fmla="*/ 1937294 h 5300965"/>
                <a:gd name="connsiteX16" fmla="*/ 1536756 w 4179610"/>
                <a:gd name="connsiteY16" fmla="*/ 968647 h 5300965"/>
                <a:gd name="connsiteX17" fmla="*/ 1536756 w 4179610"/>
                <a:gd name="connsiteY17" fmla="*/ 1426370 h 5300965"/>
                <a:gd name="connsiteX18" fmla="*/ 321283 w 4179610"/>
                <a:gd name="connsiteY18" fmla="*/ 1426370 h 5300965"/>
                <a:gd name="connsiteX19" fmla="*/ 359237 w 4179610"/>
                <a:gd name="connsiteY19" fmla="*/ 968647 h 5300965"/>
                <a:gd name="connsiteX20" fmla="*/ 1536756 w 4179610"/>
                <a:gd name="connsiteY20" fmla="*/ 0 h 5300965"/>
                <a:gd name="connsiteX21" fmla="*/ 1536756 w 4179610"/>
                <a:gd name="connsiteY21" fmla="*/ 457724 h 5300965"/>
                <a:gd name="connsiteX22" fmla="*/ 401603 w 4179610"/>
                <a:gd name="connsiteY22" fmla="*/ 457724 h 5300965"/>
                <a:gd name="connsiteX23" fmla="*/ 439558 w 4179610"/>
                <a:gd name="connsiteY23" fmla="*/ 0 h 5300965"/>
                <a:gd name="connsiteX24" fmla="*/ 3778007 w 4179610"/>
                <a:gd name="connsiteY24" fmla="*/ 457724 h 5300965"/>
                <a:gd name="connsiteX25" fmla="*/ 2400775 w 4179610"/>
                <a:gd name="connsiteY25" fmla="*/ 457724 h 5300965"/>
                <a:gd name="connsiteX26" fmla="*/ 2400775 w 4179610"/>
                <a:gd name="connsiteY26" fmla="*/ 0 h 5300965"/>
                <a:gd name="connsiteX27" fmla="*/ 3740052 w 4179610"/>
                <a:gd name="connsiteY27" fmla="*/ 0 h 5300965"/>
                <a:gd name="connsiteX28" fmla="*/ 3858328 w 4179610"/>
                <a:gd name="connsiteY28" fmla="*/ 1426370 h 5300965"/>
                <a:gd name="connsiteX29" fmla="*/ 2400775 w 4179610"/>
                <a:gd name="connsiteY29" fmla="*/ 1426370 h 5300965"/>
                <a:gd name="connsiteX30" fmla="*/ 2400775 w 4179610"/>
                <a:gd name="connsiteY30" fmla="*/ 968647 h 5300965"/>
                <a:gd name="connsiteX31" fmla="*/ 3820373 w 4179610"/>
                <a:gd name="connsiteY31" fmla="*/ 968647 h 5300965"/>
                <a:gd name="connsiteX32" fmla="*/ 3938648 w 4179610"/>
                <a:gd name="connsiteY32" fmla="*/ 2395018 h 5300965"/>
                <a:gd name="connsiteX33" fmla="*/ 2400775 w 4179610"/>
                <a:gd name="connsiteY33" fmla="*/ 2395018 h 5300965"/>
                <a:gd name="connsiteX34" fmla="*/ 2400775 w 4179610"/>
                <a:gd name="connsiteY34" fmla="*/ 1937294 h 5300965"/>
                <a:gd name="connsiteX35" fmla="*/ 3900693 w 4179610"/>
                <a:gd name="connsiteY35" fmla="*/ 1937294 h 5300965"/>
                <a:gd name="connsiteX36" fmla="*/ 4018969 w 4179610"/>
                <a:gd name="connsiteY36" fmla="*/ 3363665 h 5300965"/>
                <a:gd name="connsiteX37" fmla="*/ 2400775 w 4179610"/>
                <a:gd name="connsiteY37" fmla="*/ 3363664 h 5300965"/>
                <a:gd name="connsiteX38" fmla="*/ 2400775 w 4179610"/>
                <a:gd name="connsiteY38" fmla="*/ 2905941 h 5300965"/>
                <a:gd name="connsiteX39" fmla="*/ 3981014 w 4179610"/>
                <a:gd name="connsiteY39" fmla="*/ 2905941 h 5300965"/>
                <a:gd name="connsiteX40" fmla="*/ 4099289 w 4179610"/>
                <a:gd name="connsiteY40" fmla="*/ 4332312 h 5300965"/>
                <a:gd name="connsiteX41" fmla="*/ 2400775 w 4179610"/>
                <a:gd name="connsiteY41" fmla="*/ 4332312 h 5300965"/>
                <a:gd name="connsiteX42" fmla="*/ 2400775 w 4179610"/>
                <a:gd name="connsiteY42" fmla="*/ 3874588 h 5300965"/>
                <a:gd name="connsiteX43" fmla="*/ 4061334 w 4179610"/>
                <a:gd name="connsiteY43" fmla="*/ 3874588 h 5300965"/>
                <a:gd name="connsiteX44" fmla="*/ 4179610 w 4179610"/>
                <a:gd name="connsiteY44" fmla="*/ 5300965 h 5300965"/>
                <a:gd name="connsiteX45" fmla="*/ 2400775 w 4179610"/>
                <a:gd name="connsiteY45" fmla="*/ 5300965 h 5300965"/>
                <a:gd name="connsiteX46" fmla="*/ 2400775 w 4179610"/>
                <a:gd name="connsiteY46" fmla="*/ 4843241 h 5300965"/>
                <a:gd name="connsiteX47" fmla="*/ 4141655 w 4179610"/>
                <a:gd name="connsiteY47" fmla="*/ 4843241 h 53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179610" h="5300965">
                  <a:moveTo>
                    <a:pt x="1536756" y="4843241"/>
                  </a:moveTo>
                  <a:lnTo>
                    <a:pt x="1536756" y="5300965"/>
                  </a:lnTo>
                  <a:lnTo>
                    <a:pt x="0" y="5300965"/>
                  </a:lnTo>
                  <a:lnTo>
                    <a:pt x="37955" y="4843241"/>
                  </a:lnTo>
                  <a:close/>
                  <a:moveTo>
                    <a:pt x="1536756" y="3874588"/>
                  </a:moveTo>
                  <a:lnTo>
                    <a:pt x="1536756" y="4332312"/>
                  </a:lnTo>
                  <a:lnTo>
                    <a:pt x="80321" y="4332312"/>
                  </a:lnTo>
                  <a:lnTo>
                    <a:pt x="118276" y="3874588"/>
                  </a:lnTo>
                  <a:close/>
                  <a:moveTo>
                    <a:pt x="1536756" y="2905941"/>
                  </a:moveTo>
                  <a:lnTo>
                    <a:pt x="1536756" y="3363664"/>
                  </a:lnTo>
                  <a:lnTo>
                    <a:pt x="160642" y="3363664"/>
                  </a:lnTo>
                  <a:lnTo>
                    <a:pt x="198596" y="2905941"/>
                  </a:lnTo>
                  <a:close/>
                  <a:moveTo>
                    <a:pt x="1536756" y="1937294"/>
                  </a:moveTo>
                  <a:lnTo>
                    <a:pt x="1536756" y="2395018"/>
                  </a:lnTo>
                  <a:lnTo>
                    <a:pt x="240962" y="2395018"/>
                  </a:lnTo>
                  <a:lnTo>
                    <a:pt x="278917" y="1937294"/>
                  </a:lnTo>
                  <a:close/>
                  <a:moveTo>
                    <a:pt x="1536756" y="968647"/>
                  </a:moveTo>
                  <a:lnTo>
                    <a:pt x="1536756" y="1426370"/>
                  </a:lnTo>
                  <a:lnTo>
                    <a:pt x="321283" y="1426370"/>
                  </a:lnTo>
                  <a:lnTo>
                    <a:pt x="359237" y="968647"/>
                  </a:lnTo>
                  <a:close/>
                  <a:moveTo>
                    <a:pt x="1536756" y="0"/>
                  </a:moveTo>
                  <a:lnTo>
                    <a:pt x="1536756" y="457724"/>
                  </a:lnTo>
                  <a:lnTo>
                    <a:pt x="401603" y="457724"/>
                  </a:lnTo>
                  <a:lnTo>
                    <a:pt x="439558" y="0"/>
                  </a:lnTo>
                  <a:close/>
                  <a:moveTo>
                    <a:pt x="3778007" y="457724"/>
                  </a:moveTo>
                  <a:lnTo>
                    <a:pt x="2400775" y="457724"/>
                  </a:lnTo>
                  <a:lnTo>
                    <a:pt x="2400775" y="0"/>
                  </a:lnTo>
                  <a:lnTo>
                    <a:pt x="3740052" y="0"/>
                  </a:lnTo>
                  <a:close/>
                  <a:moveTo>
                    <a:pt x="3858328" y="1426370"/>
                  </a:moveTo>
                  <a:lnTo>
                    <a:pt x="2400775" y="1426370"/>
                  </a:lnTo>
                  <a:lnTo>
                    <a:pt x="2400775" y="968647"/>
                  </a:lnTo>
                  <a:lnTo>
                    <a:pt x="3820373" y="968647"/>
                  </a:lnTo>
                  <a:close/>
                  <a:moveTo>
                    <a:pt x="3938648" y="2395018"/>
                  </a:moveTo>
                  <a:lnTo>
                    <a:pt x="2400775" y="2395018"/>
                  </a:lnTo>
                  <a:lnTo>
                    <a:pt x="2400775" y="1937294"/>
                  </a:lnTo>
                  <a:lnTo>
                    <a:pt x="3900693" y="1937294"/>
                  </a:lnTo>
                  <a:close/>
                  <a:moveTo>
                    <a:pt x="4018969" y="3363665"/>
                  </a:moveTo>
                  <a:lnTo>
                    <a:pt x="2400775" y="3363664"/>
                  </a:lnTo>
                  <a:lnTo>
                    <a:pt x="2400775" y="2905941"/>
                  </a:lnTo>
                  <a:lnTo>
                    <a:pt x="3981014" y="2905941"/>
                  </a:lnTo>
                  <a:close/>
                  <a:moveTo>
                    <a:pt x="4099289" y="4332312"/>
                  </a:moveTo>
                  <a:lnTo>
                    <a:pt x="2400775" y="4332312"/>
                  </a:lnTo>
                  <a:lnTo>
                    <a:pt x="2400775" y="3874588"/>
                  </a:lnTo>
                  <a:lnTo>
                    <a:pt x="4061334" y="3874588"/>
                  </a:lnTo>
                  <a:close/>
                  <a:moveTo>
                    <a:pt x="4179610" y="5300965"/>
                  </a:moveTo>
                  <a:lnTo>
                    <a:pt x="2400775" y="5300965"/>
                  </a:lnTo>
                  <a:lnTo>
                    <a:pt x="2400775" y="4843241"/>
                  </a:lnTo>
                  <a:lnTo>
                    <a:pt x="4141655" y="484324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Molding Indent"/>
            <p:cNvSpPr/>
            <p:nvPr/>
          </p:nvSpPr>
          <p:spPr>
            <a:xfrm>
              <a:off x="3755010" y="1847373"/>
              <a:ext cx="3811900" cy="2717749"/>
            </a:xfrm>
            <a:custGeom>
              <a:avLst/>
              <a:gdLst>
                <a:gd name="connsiteX0" fmla="*/ 423337 w 1230713"/>
                <a:gd name="connsiteY0" fmla="*/ 0 h 877455"/>
                <a:gd name="connsiteX1" fmla="*/ 1082190 w 1230713"/>
                <a:gd name="connsiteY1" fmla="*/ 0 h 877455"/>
                <a:gd name="connsiteX2" fmla="*/ 1167508 w 1230713"/>
                <a:gd name="connsiteY2" fmla="*/ 8601 h 877455"/>
                <a:gd name="connsiteX3" fmla="*/ 1230713 w 1230713"/>
                <a:gd name="connsiteY3" fmla="*/ 28221 h 877455"/>
                <a:gd name="connsiteX4" fmla="*/ 1230713 w 1230713"/>
                <a:gd name="connsiteY4" fmla="*/ 849234 h 877455"/>
                <a:gd name="connsiteX5" fmla="*/ 1167508 w 1230713"/>
                <a:gd name="connsiteY5" fmla="*/ 868855 h 877455"/>
                <a:gd name="connsiteX6" fmla="*/ 1082190 w 1230713"/>
                <a:gd name="connsiteY6" fmla="*/ 877455 h 877455"/>
                <a:gd name="connsiteX7" fmla="*/ 423337 w 1230713"/>
                <a:gd name="connsiteY7" fmla="*/ 877455 h 877455"/>
                <a:gd name="connsiteX8" fmla="*/ 0 w 1230713"/>
                <a:gd name="connsiteY8" fmla="*/ 454118 h 877455"/>
                <a:gd name="connsiteX9" fmla="*/ 0 w 1230713"/>
                <a:gd name="connsiteY9" fmla="*/ 423337 h 877455"/>
                <a:gd name="connsiteX10" fmla="*/ 423337 w 1230713"/>
                <a:gd name="connsiteY10" fmla="*/ 0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0713" h="877455">
                  <a:moveTo>
                    <a:pt x="423337" y="0"/>
                  </a:moveTo>
                  <a:lnTo>
                    <a:pt x="1082190" y="0"/>
                  </a:lnTo>
                  <a:cubicBezTo>
                    <a:pt x="1111416" y="0"/>
                    <a:pt x="1139949" y="2962"/>
                    <a:pt x="1167508" y="8601"/>
                  </a:cubicBezTo>
                  <a:lnTo>
                    <a:pt x="1230713" y="28221"/>
                  </a:lnTo>
                  <a:lnTo>
                    <a:pt x="1230713" y="849234"/>
                  </a:lnTo>
                  <a:lnTo>
                    <a:pt x="1167508" y="868855"/>
                  </a:lnTo>
                  <a:cubicBezTo>
                    <a:pt x="1139949" y="874494"/>
                    <a:pt x="1111416" y="877455"/>
                    <a:pt x="1082190" y="877455"/>
                  </a:cubicBezTo>
                  <a:lnTo>
                    <a:pt x="423337" y="877455"/>
                  </a:lnTo>
                  <a:cubicBezTo>
                    <a:pt x="189534" y="877455"/>
                    <a:pt x="0" y="687921"/>
                    <a:pt x="0" y="454118"/>
                  </a:cubicBezTo>
                  <a:lnTo>
                    <a:pt x="0" y="423337"/>
                  </a:lnTo>
                  <a:cubicBezTo>
                    <a:pt x="0" y="189534"/>
                    <a:pt x="189534" y="0"/>
                    <a:pt x="42333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20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3415</TotalTime>
  <Words>94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Segoe UI Black</vt:lpstr>
      <vt:lpstr>Segoe UI Light</vt:lpstr>
      <vt:lpstr>Arial</vt:lpstr>
      <vt:lpstr>Azure DevOps Theme</vt:lpstr>
      <vt:lpstr>IoT Template</vt:lpstr>
      <vt:lpstr>PowerPoint Presentation</vt:lpstr>
      <vt:lpstr>Overview</vt:lpstr>
      <vt:lpstr>IoT Logo</vt:lpstr>
      <vt:lpstr>arduino</vt:lpstr>
      <vt:lpstr>GALILEO BOARD</vt:lpstr>
      <vt:lpstr>LEDs</vt:lpstr>
      <vt:lpstr>Resistors</vt:lpstr>
      <vt:lpstr>cables</vt:lpstr>
      <vt:lpstr>PowerPoint Presentation</vt:lpstr>
      <vt:lpstr>PowerPoint Presentation</vt:lpstr>
      <vt:lpstr>Micro SD Cards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54</cp:revision>
  <dcterms:created xsi:type="dcterms:W3CDTF">2014-08-25T15:37:49Z</dcterms:created>
  <dcterms:modified xsi:type="dcterms:W3CDTF">2016-01-28T02:38:08Z</dcterms:modified>
</cp:coreProperties>
</file>