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7" r:id="rId9"/>
    <p:sldId id="268" r:id="rId10"/>
    <p:sldId id="266" r:id="rId11"/>
    <p:sldId id="269" r:id="rId12"/>
    <p:sldId id="265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6A6A6"/>
    <a:srgbClr val="006FD4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10129550" y="3162237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32731" y="1534364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129550" y="5089796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832731" y="3439721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84" y="1080962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</a:t>
            </a:r>
            <a:r>
              <a:rPr lang="en-US" dirty="0" smtClean="0"/>
              <a:t>pberry Pi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90505" y="2606400"/>
            <a:ext cx="257581" cy="574284"/>
            <a:chOff x="4662505" y="2606400"/>
            <a:chExt cx="257581" cy="574284"/>
          </a:xfrm>
        </p:grpSpPr>
        <p:sp>
          <p:nvSpPr>
            <p:cNvPr id="4" name="Rectangle 3"/>
            <p:cNvSpPr/>
            <p:nvPr/>
          </p:nvSpPr>
          <p:spPr>
            <a:xfrm>
              <a:off x="4662505" y="2647883"/>
              <a:ext cx="161495" cy="491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58591" y="2606400"/>
              <a:ext cx="161495" cy="5742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  <a:solidFill>
            <a:schemeClr val="bg1">
              <a:lumMod val="75000"/>
            </a:schemeClr>
          </a:solidFill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  <a:solidFill>
            <a:schemeClr val="bg1">
              <a:lumMod val="75000"/>
            </a:schemeClr>
          </a:solidFill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grpFill/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1302" y="2896131"/>
            <a:ext cx="2648379" cy="590169"/>
            <a:chOff x="421302" y="2896131"/>
            <a:chExt cx="2648379" cy="590169"/>
          </a:xfrm>
          <a:solidFill>
            <a:schemeClr val="bg1">
              <a:lumMod val="75000"/>
            </a:schemeClr>
          </a:solidFill>
        </p:grpSpPr>
        <p:grpSp>
          <p:nvGrpSpPr>
            <p:cNvPr id="169" name="Group 168"/>
            <p:cNvGrpSpPr/>
            <p:nvPr/>
          </p:nvGrpSpPr>
          <p:grpSpPr>
            <a:xfrm>
              <a:off x="2188552" y="2896131"/>
              <a:ext cx="881129" cy="590169"/>
              <a:chOff x="7467871" y="4559066"/>
              <a:chExt cx="2394514" cy="1603815"/>
            </a:xfrm>
            <a:grpFill/>
          </p:grpSpPr>
          <p:sp>
            <p:nvSpPr>
              <p:cNvPr id="221" name="Freeform 220"/>
              <p:cNvSpPr/>
              <p:nvPr/>
            </p:nvSpPr>
            <p:spPr>
              <a:xfrm>
                <a:off x="7467871" y="4559066"/>
                <a:ext cx="2394514" cy="1603815"/>
              </a:xfrm>
              <a:custGeom>
                <a:avLst/>
                <a:gdLst>
                  <a:gd name="connsiteX0" fmla="*/ 3729752 w 5248014"/>
                  <a:gd name="connsiteY0" fmla="*/ 3101057 h 3515054"/>
                  <a:gd name="connsiteX1" fmla="*/ 3645422 w 5248014"/>
                  <a:gd name="connsiteY1" fmla="*/ 3185387 h 3515054"/>
                  <a:gd name="connsiteX2" fmla="*/ 3729752 w 5248014"/>
                  <a:gd name="connsiteY2" fmla="*/ 3269717 h 3515054"/>
                  <a:gd name="connsiteX3" fmla="*/ 3814082 w 5248014"/>
                  <a:gd name="connsiteY3" fmla="*/ 3185387 h 3515054"/>
                  <a:gd name="connsiteX4" fmla="*/ 3729752 w 5248014"/>
                  <a:gd name="connsiteY4" fmla="*/ 3101057 h 3515054"/>
                  <a:gd name="connsiteX5" fmla="*/ 215027 w 5248014"/>
                  <a:gd name="connsiteY5" fmla="*/ 3101057 h 3515054"/>
                  <a:gd name="connsiteX6" fmla="*/ 130697 w 5248014"/>
                  <a:gd name="connsiteY6" fmla="*/ 3185387 h 3515054"/>
                  <a:gd name="connsiteX7" fmla="*/ 215027 w 5248014"/>
                  <a:gd name="connsiteY7" fmla="*/ 3269717 h 3515054"/>
                  <a:gd name="connsiteX8" fmla="*/ 299357 w 5248014"/>
                  <a:gd name="connsiteY8" fmla="*/ 3185387 h 3515054"/>
                  <a:gd name="connsiteX9" fmla="*/ 215027 w 5248014"/>
                  <a:gd name="connsiteY9" fmla="*/ 3101057 h 3515054"/>
                  <a:gd name="connsiteX10" fmla="*/ 3729752 w 5248014"/>
                  <a:gd name="connsiteY10" fmla="*/ 129257 h 3515054"/>
                  <a:gd name="connsiteX11" fmla="*/ 3645422 w 5248014"/>
                  <a:gd name="connsiteY11" fmla="*/ 213587 h 3515054"/>
                  <a:gd name="connsiteX12" fmla="*/ 3729752 w 5248014"/>
                  <a:gd name="connsiteY12" fmla="*/ 297917 h 3515054"/>
                  <a:gd name="connsiteX13" fmla="*/ 3814082 w 5248014"/>
                  <a:gd name="connsiteY13" fmla="*/ 213587 h 3515054"/>
                  <a:gd name="connsiteX14" fmla="*/ 3729752 w 5248014"/>
                  <a:gd name="connsiteY14" fmla="*/ 129257 h 3515054"/>
                  <a:gd name="connsiteX15" fmla="*/ 215027 w 5248014"/>
                  <a:gd name="connsiteY15" fmla="*/ 129257 h 3515054"/>
                  <a:gd name="connsiteX16" fmla="*/ 130697 w 5248014"/>
                  <a:gd name="connsiteY16" fmla="*/ 213587 h 3515054"/>
                  <a:gd name="connsiteX17" fmla="*/ 215027 w 5248014"/>
                  <a:gd name="connsiteY17" fmla="*/ 297917 h 3515054"/>
                  <a:gd name="connsiteX18" fmla="*/ 299357 w 5248014"/>
                  <a:gd name="connsiteY18" fmla="*/ 213587 h 3515054"/>
                  <a:gd name="connsiteX19" fmla="*/ 215027 w 5248014"/>
                  <a:gd name="connsiteY19" fmla="*/ 129257 h 3515054"/>
                  <a:gd name="connsiteX20" fmla="*/ 169765 w 5248014"/>
                  <a:gd name="connsiteY20" fmla="*/ 0 h 3515054"/>
                  <a:gd name="connsiteX21" fmla="*/ 4982689 w 5248014"/>
                  <a:gd name="connsiteY21" fmla="*/ 0 h 3515054"/>
                  <a:gd name="connsiteX22" fmla="*/ 5152454 w 5248014"/>
                  <a:gd name="connsiteY22" fmla="*/ 169765 h 3515054"/>
                  <a:gd name="connsiteX23" fmla="*/ 5152454 w 5248014"/>
                  <a:gd name="connsiteY23" fmla="*/ 208825 h 3515054"/>
                  <a:gd name="connsiteX24" fmla="*/ 5208546 w 5248014"/>
                  <a:gd name="connsiteY24" fmla="*/ 208825 h 3515054"/>
                  <a:gd name="connsiteX25" fmla="*/ 5208546 w 5248014"/>
                  <a:gd name="connsiteY25" fmla="*/ 868574 h 3515054"/>
                  <a:gd name="connsiteX26" fmla="*/ 5152454 w 5248014"/>
                  <a:gd name="connsiteY26" fmla="*/ 868574 h 3515054"/>
                  <a:gd name="connsiteX27" fmla="*/ 5152454 w 5248014"/>
                  <a:gd name="connsiteY27" fmla="*/ 1299478 h 3515054"/>
                  <a:gd name="connsiteX28" fmla="*/ 5208546 w 5248014"/>
                  <a:gd name="connsiteY28" fmla="*/ 1299478 h 3515054"/>
                  <a:gd name="connsiteX29" fmla="*/ 5208546 w 5248014"/>
                  <a:gd name="connsiteY29" fmla="*/ 1959227 h 3515054"/>
                  <a:gd name="connsiteX30" fmla="*/ 5152454 w 5248014"/>
                  <a:gd name="connsiteY30" fmla="*/ 1959227 h 3515054"/>
                  <a:gd name="connsiteX31" fmla="*/ 5152454 w 5248014"/>
                  <a:gd name="connsiteY31" fmla="*/ 2366574 h 3515054"/>
                  <a:gd name="connsiteX32" fmla="*/ 5248014 w 5248014"/>
                  <a:gd name="connsiteY32" fmla="*/ 2366574 h 3515054"/>
                  <a:gd name="connsiteX33" fmla="*/ 5248014 w 5248014"/>
                  <a:gd name="connsiteY33" fmla="*/ 3146496 h 3515054"/>
                  <a:gd name="connsiteX34" fmla="*/ 5152454 w 5248014"/>
                  <a:gd name="connsiteY34" fmla="*/ 3146496 h 3515054"/>
                  <a:gd name="connsiteX35" fmla="*/ 5152454 w 5248014"/>
                  <a:gd name="connsiteY35" fmla="*/ 3226209 h 3515054"/>
                  <a:gd name="connsiteX36" fmla="*/ 4982689 w 5248014"/>
                  <a:gd name="connsiteY36" fmla="*/ 3395974 h 3515054"/>
                  <a:gd name="connsiteX37" fmla="*/ 3450994 w 5248014"/>
                  <a:gd name="connsiteY37" fmla="*/ 3395974 h 3515054"/>
                  <a:gd name="connsiteX38" fmla="*/ 3450994 w 5248014"/>
                  <a:gd name="connsiteY38" fmla="*/ 3515054 h 3515054"/>
                  <a:gd name="connsiteX39" fmla="*/ 3044995 w 5248014"/>
                  <a:gd name="connsiteY39" fmla="*/ 3515054 h 3515054"/>
                  <a:gd name="connsiteX40" fmla="*/ 3044995 w 5248014"/>
                  <a:gd name="connsiteY40" fmla="*/ 3395974 h 3515054"/>
                  <a:gd name="connsiteX41" fmla="*/ 2427983 w 5248014"/>
                  <a:gd name="connsiteY41" fmla="*/ 3395974 h 3515054"/>
                  <a:gd name="connsiteX42" fmla="*/ 2427983 w 5248014"/>
                  <a:gd name="connsiteY42" fmla="*/ 3515054 h 3515054"/>
                  <a:gd name="connsiteX43" fmla="*/ 1445037 w 5248014"/>
                  <a:gd name="connsiteY43" fmla="*/ 3515054 h 3515054"/>
                  <a:gd name="connsiteX44" fmla="*/ 1445037 w 5248014"/>
                  <a:gd name="connsiteY44" fmla="*/ 3395974 h 3515054"/>
                  <a:gd name="connsiteX45" fmla="*/ 811998 w 5248014"/>
                  <a:gd name="connsiteY45" fmla="*/ 3395974 h 3515054"/>
                  <a:gd name="connsiteX46" fmla="*/ 811998 w 5248014"/>
                  <a:gd name="connsiteY46" fmla="*/ 3456336 h 3515054"/>
                  <a:gd name="connsiteX47" fmla="*/ 472202 w 5248014"/>
                  <a:gd name="connsiteY47" fmla="*/ 3456336 h 3515054"/>
                  <a:gd name="connsiteX48" fmla="*/ 472202 w 5248014"/>
                  <a:gd name="connsiteY48" fmla="*/ 3395974 h 3515054"/>
                  <a:gd name="connsiteX49" fmla="*/ 169765 w 5248014"/>
                  <a:gd name="connsiteY49" fmla="*/ 3395974 h 3515054"/>
                  <a:gd name="connsiteX50" fmla="*/ 0 w 5248014"/>
                  <a:gd name="connsiteY50" fmla="*/ 3226209 h 3515054"/>
                  <a:gd name="connsiteX51" fmla="*/ 0 w 5248014"/>
                  <a:gd name="connsiteY51" fmla="*/ 169765 h 3515054"/>
                  <a:gd name="connsiteX52" fmla="*/ 169765 w 5248014"/>
                  <a:gd name="connsiteY52" fmla="*/ 0 h 351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48014" h="3515054">
                    <a:moveTo>
                      <a:pt x="3729752" y="3101057"/>
                    </a:moveTo>
                    <a:cubicBezTo>
                      <a:pt x="3683178" y="3101057"/>
                      <a:pt x="3645422" y="3138813"/>
                      <a:pt x="3645422" y="3185387"/>
                    </a:cubicBezTo>
                    <a:cubicBezTo>
                      <a:pt x="3645422" y="3231961"/>
                      <a:pt x="3683178" y="3269717"/>
                      <a:pt x="3729752" y="3269717"/>
                    </a:cubicBezTo>
                    <a:cubicBezTo>
                      <a:pt x="3776326" y="3269717"/>
                      <a:pt x="3814082" y="3231961"/>
                      <a:pt x="3814082" y="3185387"/>
                    </a:cubicBezTo>
                    <a:cubicBezTo>
                      <a:pt x="3814082" y="3138813"/>
                      <a:pt x="3776326" y="3101057"/>
                      <a:pt x="3729752" y="3101057"/>
                    </a:cubicBezTo>
                    <a:close/>
                    <a:moveTo>
                      <a:pt x="215027" y="3101057"/>
                    </a:moveTo>
                    <a:cubicBezTo>
                      <a:pt x="168453" y="3101057"/>
                      <a:pt x="130697" y="3138813"/>
                      <a:pt x="130697" y="3185387"/>
                    </a:cubicBezTo>
                    <a:cubicBezTo>
                      <a:pt x="130697" y="3231961"/>
                      <a:pt x="168453" y="3269717"/>
                      <a:pt x="215027" y="3269717"/>
                    </a:cubicBezTo>
                    <a:cubicBezTo>
                      <a:pt x="261601" y="3269717"/>
                      <a:pt x="299357" y="3231961"/>
                      <a:pt x="299357" y="3185387"/>
                    </a:cubicBezTo>
                    <a:cubicBezTo>
                      <a:pt x="299357" y="3138813"/>
                      <a:pt x="261601" y="3101057"/>
                      <a:pt x="215027" y="3101057"/>
                    </a:cubicBezTo>
                    <a:close/>
                    <a:moveTo>
                      <a:pt x="3729752" y="129257"/>
                    </a:moveTo>
                    <a:cubicBezTo>
                      <a:pt x="3683178" y="129257"/>
                      <a:pt x="3645422" y="167013"/>
                      <a:pt x="3645422" y="213587"/>
                    </a:cubicBezTo>
                    <a:cubicBezTo>
                      <a:pt x="3645422" y="260161"/>
                      <a:pt x="3683178" y="297917"/>
                      <a:pt x="3729752" y="297917"/>
                    </a:cubicBezTo>
                    <a:cubicBezTo>
                      <a:pt x="3776326" y="297917"/>
                      <a:pt x="3814082" y="260161"/>
                      <a:pt x="3814082" y="213587"/>
                    </a:cubicBezTo>
                    <a:cubicBezTo>
                      <a:pt x="3814082" y="167013"/>
                      <a:pt x="3776326" y="129257"/>
                      <a:pt x="3729752" y="129257"/>
                    </a:cubicBezTo>
                    <a:close/>
                    <a:moveTo>
                      <a:pt x="215027" y="129257"/>
                    </a:moveTo>
                    <a:cubicBezTo>
                      <a:pt x="168453" y="129257"/>
                      <a:pt x="130697" y="167013"/>
                      <a:pt x="130697" y="213587"/>
                    </a:cubicBezTo>
                    <a:cubicBezTo>
                      <a:pt x="130697" y="260161"/>
                      <a:pt x="168453" y="297917"/>
                      <a:pt x="215027" y="297917"/>
                    </a:cubicBezTo>
                    <a:cubicBezTo>
                      <a:pt x="261601" y="297917"/>
                      <a:pt x="299357" y="260161"/>
                      <a:pt x="299357" y="213587"/>
                    </a:cubicBezTo>
                    <a:cubicBezTo>
                      <a:pt x="299357" y="167013"/>
                      <a:pt x="261601" y="129257"/>
                      <a:pt x="215027" y="129257"/>
                    </a:cubicBezTo>
                    <a:close/>
                    <a:moveTo>
                      <a:pt x="169765" y="0"/>
                    </a:moveTo>
                    <a:lnTo>
                      <a:pt x="4982689" y="0"/>
                    </a:lnTo>
                    <a:cubicBezTo>
                      <a:pt x="5076448" y="0"/>
                      <a:pt x="5152454" y="76006"/>
                      <a:pt x="5152454" y="169765"/>
                    </a:cubicBezTo>
                    <a:lnTo>
                      <a:pt x="5152454" y="208825"/>
                    </a:lnTo>
                    <a:lnTo>
                      <a:pt x="5208546" y="208825"/>
                    </a:lnTo>
                    <a:lnTo>
                      <a:pt x="5208546" y="868574"/>
                    </a:lnTo>
                    <a:lnTo>
                      <a:pt x="5152454" y="868574"/>
                    </a:lnTo>
                    <a:lnTo>
                      <a:pt x="5152454" y="1299478"/>
                    </a:lnTo>
                    <a:lnTo>
                      <a:pt x="5208546" y="1299478"/>
                    </a:lnTo>
                    <a:lnTo>
                      <a:pt x="5208546" y="1959227"/>
                    </a:lnTo>
                    <a:lnTo>
                      <a:pt x="5152454" y="1959227"/>
                    </a:lnTo>
                    <a:lnTo>
                      <a:pt x="5152454" y="2366574"/>
                    </a:lnTo>
                    <a:lnTo>
                      <a:pt x="5248014" y="2366574"/>
                    </a:lnTo>
                    <a:lnTo>
                      <a:pt x="5248014" y="3146496"/>
                    </a:lnTo>
                    <a:lnTo>
                      <a:pt x="5152454" y="3146496"/>
                    </a:lnTo>
                    <a:lnTo>
                      <a:pt x="5152454" y="3226209"/>
                    </a:lnTo>
                    <a:cubicBezTo>
                      <a:pt x="5152454" y="3319968"/>
                      <a:pt x="5076448" y="3395974"/>
                      <a:pt x="4982689" y="3395974"/>
                    </a:cubicBezTo>
                    <a:lnTo>
                      <a:pt x="3450994" y="3395974"/>
                    </a:lnTo>
                    <a:lnTo>
                      <a:pt x="3450994" y="3515054"/>
                    </a:lnTo>
                    <a:lnTo>
                      <a:pt x="3044995" y="3515054"/>
                    </a:lnTo>
                    <a:lnTo>
                      <a:pt x="3044995" y="3395974"/>
                    </a:lnTo>
                    <a:lnTo>
                      <a:pt x="2427983" y="3395974"/>
                    </a:lnTo>
                    <a:lnTo>
                      <a:pt x="2427983" y="3515054"/>
                    </a:lnTo>
                    <a:lnTo>
                      <a:pt x="1445037" y="3515054"/>
                    </a:lnTo>
                    <a:lnTo>
                      <a:pt x="1445037" y="3395974"/>
                    </a:lnTo>
                    <a:lnTo>
                      <a:pt x="811998" y="3395974"/>
                    </a:lnTo>
                    <a:lnTo>
                      <a:pt x="811998" y="3456336"/>
                    </a:lnTo>
                    <a:lnTo>
                      <a:pt x="472202" y="3456336"/>
                    </a:lnTo>
                    <a:lnTo>
                      <a:pt x="472202" y="3395974"/>
                    </a:lnTo>
                    <a:lnTo>
                      <a:pt x="169765" y="3395974"/>
                    </a:lnTo>
                    <a:cubicBezTo>
                      <a:pt x="76006" y="3395974"/>
                      <a:pt x="0" y="3319968"/>
                      <a:pt x="0" y="3226209"/>
                    </a:cubicBezTo>
                    <a:lnTo>
                      <a:pt x="0" y="169765"/>
                    </a:lnTo>
                    <a:cubicBezTo>
                      <a:pt x="0" y="76006"/>
                      <a:pt x="76006" y="0"/>
                      <a:pt x="169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Raspberry Pi Logo Color"/>
              <p:cNvGrpSpPr>
                <a:grpSpLocks noChangeAspect="1"/>
              </p:cNvGrpSpPr>
              <p:nvPr/>
            </p:nvGrpSpPr>
            <p:grpSpPr>
              <a:xfrm>
                <a:off x="8191500" y="4799013"/>
                <a:ext cx="947738" cy="1111250"/>
                <a:chOff x="8191500" y="4799013"/>
                <a:chExt cx="947738" cy="1111250"/>
              </a:xfrm>
              <a:grpFill/>
            </p:grpSpPr>
            <p:sp>
              <p:nvSpPr>
                <p:cNvPr id="223" name="Freeform 821"/>
                <p:cNvSpPr>
                  <a:spLocks/>
                </p:cNvSpPr>
                <p:nvPr/>
              </p:nvSpPr>
              <p:spPr bwMode="auto">
                <a:xfrm>
                  <a:off x="8191500" y="4799013"/>
                  <a:ext cx="947738" cy="1111250"/>
                </a:xfrm>
                <a:custGeom>
                  <a:avLst/>
                  <a:gdLst>
                    <a:gd name="T0" fmla="*/ 2383 w 8192"/>
                    <a:gd name="T1" fmla="*/ 69 h 9612"/>
                    <a:gd name="T2" fmla="*/ 2224 w 8192"/>
                    <a:gd name="T3" fmla="*/ 135 h 9612"/>
                    <a:gd name="T4" fmla="*/ 1814 w 8192"/>
                    <a:gd name="T5" fmla="*/ 173 h 9612"/>
                    <a:gd name="T6" fmla="*/ 1510 w 8192"/>
                    <a:gd name="T7" fmla="*/ 260 h 9612"/>
                    <a:gd name="T8" fmla="*/ 1066 w 8192"/>
                    <a:gd name="T9" fmla="*/ 405 h 9612"/>
                    <a:gd name="T10" fmla="*/ 763 w 8192"/>
                    <a:gd name="T11" fmla="*/ 800 h 9612"/>
                    <a:gd name="T12" fmla="*/ 782 w 8192"/>
                    <a:gd name="T13" fmla="*/ 1191 h 9612"/>
                    <a:gd name="T14" fmla="*/ 888 w 8192"/>
                    <a:gd name="T15" fmla="*/ 1552 h 9612"/>
                    <a:gd name="T16" fmla="*/ 1038 w 8192"/>
                    <a:gd name="T17" fmla="*/ 1890 h 9612"/>
                    <a:gd name="T18" fmla="*/ 1288 w 8192"/>
                    <a:gd name="T19" fmla="*/ 2256 h 9612"/>
                    <a:gd name="T20" fmla="*/ 1602 w 8192"/>
                    <a:gd name="T21" fmla="*/ 2550 h 9612"/>
                    <a:gd name="T22" fmla="*/ 1925 w 8192"/>
                    <a:gd name="T23" fmla="*/ 2796 h 9612"/>
                    <a:gd name="T24" fmla="*/ 1071 w 8192"/>
                    <a:gd name="T25" fmla="*/ 4281 h 9612"/>
                    <a:gd name="T26" fmla="*/ 1004 w 8192"/>
                    <a:gd name="T27" fmla="*/ 4402 h 9612"/>
                    <a:gd name="T28" fmla="*/ 744 w 8192"/>
                    <a:gd name="T29" fmla="*/ 6595 h 9612"/>
                    <a:gd name="T30" fmla="*/ 946 w 8192"/>
                    <a:gd name="T31" fmla="*/ 7256 h 9612"/>
                    <a:gd name="T32" fmla="*/ 1949 w 8192"/>
                    <a:gd name="T33" fmla="*/ 8538 h 9612"/>
                    <a:gd name="T34" fmla="*/ 2908 w 8192"/>
                    <a:gd name="T35" fmla="*/ 9083 h 9612"/>
                    <a:gd name="T36" fmla="*/ 4087 w 8192"/>
                    <a:gd name="T37" fmla="*/ 9612 h 9612"/>
                    <a:gd name="T38" fmla="*/ 4105 w 8192"/>
                    <a:gd name="T39" fmla="*/ 9612 h 9612"/>
                    <a:gd name="T40" fmla="*/ 5284 w 8192"/>
                    <a:gd name="T41" fmla="*/ 9083 h 9612"/>
                    <a:gd name="T42" fmla="*/ 6244 w 8192"/>
                    <a:gd name="T43" fmla="*/ 8538 h 9612"/>
                    <a:gd name="T44" fmla="*/ 7246 w 8192"/>
                    <a:gd name="T45" fmla="*/ 7256 h 9612"/>
                    <a:gd name="T46" fmla="*/ 7449 w 8192"/>
                    <a:gd name="T47" fmla="*/ 6595 h 9612"/>
                    <a:gd name="T48" fmla="*/ 7189 w 8192"/>
                    <a:gd name="T49" fmla="*/ 4402 h 9612"/>
                    <a:gd name="T50" fmla="*/ 7121 w 8192"/>
                    <a:gd name="T51" fmla="*/ 4281 h 9612"/>
                    <a:gd name="T52" fmla="*/ 6268 w 8192"/>
                    <a:gd name="T53" fmla="*/ 2796 h 9612"/>
                    <a:gd name="T54" fmla="*/ 6591 w 8192"/>
                    <a:gd name="T55" fmla="*/ 2550 h 9612"/>
                    <a:gd name="T56" fmla="*/ 6904 w 8192"/>
                    <a:gd name="T57" fmla="*/ 2256 h 9612"/>
                    <a:gd name="T58" fmla="*/ 7155 w 8192"/>
                    <a:gd name="T59" fmla="*/ 1890 h 9612"/>
                    <a:gd name="T60" fmla="*/ 7304 w 8192"/>
                    <a:gd name="T61" fmla="*/ 1552 h 9612"/>
                    <a:gd name="T62" fmla="*/ 7410 w 8192"/>
                    <a:gd name="T63" fmla="*/ 1191 h 9612"/>
                    <a:gd name="T64" fmla="*/ 7430 w 8192"/>
                    <a:gd name="T65" fmla="*/ 800 h 9612"/>
                    <a:gd name="T66" fmla="*/ 7126 w 8192"/>
                    <a:gd name="T67" fmla="*/ 405 h 9612"/>
                    <a:gd name="T68" fmla="*/ 6682 w 8192"/>
                    <a:gd name="T69" fmla="*/ 260 h 9612"/>
                    <a:gd name="T70" fmla="*/ 6379 w 8192"/>
                    <a:gd name="T71" fmla="*/ 173 h 9612"/>
                    <a:gd name="T72" fmla="*/ 5969 w 8192"/>
                    <a:gd name="T73" fmla="*/ 135 h 9612"/>
                    <a:gd name="T74" fmla="*/ 5554 w 8192"/>
                    <a:gd name="T75" fmla="*/ 149 h 9612"/>
                    <a:gd name="T76" fmla="*/ 5197 w 8192"/>
                    <a:gd name="T77" fmla="*/ 212 h 9612"/>
                    <a:gd name="T78" fmla="*/ 4794 w 8192"/>
                    <a:gd name="T79" fmla="*/ 378 h 9612"/>
                    <a:gd name="T80" fmla="*/ 4667 w 8192"/>
                    <a:gd name="T81" fmla="*/ 376 h 9612"/>
                    <a:gd name="T82" fmla="*/ 4096 w 8192"/>
                    <a:gd name="T83" fmla="*/ 1197 h 9612"/>
                    <a:gd name="T84" fmla="*/ 3525 w 8192"/>
                    <a:gd name="T85" fmla="*/ 376 h 9612"/>
                    <a:gd name="T86" fmla="*/ 3399 w 8192"/>
                    <a:gd name="T87" fmla="*/ 378 h 9612"/>
                    <a:gd name="T88" fmla="*/ 2995 w 8192"/>
                    <a:gd name="T89" fmla="*/ 212 h 9612"/>
                    <a:gd name="T90" fmla="*/ 2638 w 8192"/>
                    <a:gd name="T91" fmla="*/ 149 h 9612"/>
                    <a:gd name="T92" fmla="*/ 2383 w 8192"/>
                    <a:gd name="T93" fmla="*/ 69 h 9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92" h="9612">
                      <a:moveTo>
                        <a:pt x="2383" y="69"/>
                      </a:moveTo>
                      <a:cubicBezTo>
                        <a:pt x="2334" y="71"/>
                        <a:pt x="2282" y="88"/>
                        <a:pt x="2224" y="135"/>
                      </a:cubicBezTo>
                      <a:cubicBezTo>
                        <a:pt x="2079" y="79"/>
                        <a:pt x="1939" y="60"/>
                        <a:pt x="1814" y="173"/>
                      </a:cubicBezTo>
                      <a:cubicBezTo>
                        <a:pt x="1621" y="148"/>
                        <a:pt x="1558" y="200"/>
                        <a:pt x="1510" y="260"/>
                      </a:cubicBezTo>
                      <a:cubicBezTo>
                        <a:pt x="1468" y="259"/>
                        <a:pt x="1193" y="217"/>
                        <a:pt x="1066" y="405"/>
                      </a:cubicBezTo>
                      <a:cubicBezTo>
                        <a:pt x="749" y="367"/>
                        <a:pt x="649" y="591"/>
                        <a:pt x="763" y="800"/>
                      </a:cubicBezTo>
                      <a:cubicBezTo>
                        <a:pt x="698" y="901"/>
                        <a:pt x="631" y="1000"/>
                        <a:pt x="782" y="1191"/>
                      </a:cubicBezTo>
                      <a:cubicBezTo>
                        <a:pt x="729" y="1297"/>
                        <a:pt x="762" y="1413"/>
                        <a:pt x="888" y="1552"/>
                      </a:cubicBezTo>
                      <a:cubicBezTo>
                        <a:pt x="855" y="1702"/>
                        <a:pt x="920" y="1808"/>
                        <a:pt x="1038" y="1890"/>
                      </a:cubicBezTo>
                      <a:cubicBezTo>
                        <a:pt x="1016" y="2095"/>
                        <a:pt x="1225" y="2214"/>
                        <a:pt x="1288" y="2256"/>
                      </a:cubicBezTo>
                      <a:cubicBezTo>
                        <a:pt x="1312" y="2375"/>
                        <a:pt x="1362" y="2488"/>
                        <a:pt x="1602" y="2550"/>
                      </a:cubicBezTo>
                      <a:cubicBezTo>
                        <a:pt x="1641" y="2728"/>
                        <a:pt x="1785" y="2759"/>
                        <a:pt x="1925" y="2796"/>
                      </a:cubicBezTo>
                      <a:cubicBezTo>
                        <a:pt x="1464" y="3064"/>
                        <a:pt x="1069" y="3416"/>
                        <a:pt x="1071" y="4281"/>
                      </a:cubicBezTo>
                      <a:lnTo>
                        <a:pt x="1004" y="4402"/>
                      </a:lnTo>
                      <a:cubicBezTo>
                        <a:pt x="476" y="4723"/>
                        <a:pt x="0" y="5756"/>
                        <a:pt x="744" y="6595"/>
                      </a:cubicBezTo>
                      <a:cubicBezTo>
                        <a:pt x="792" y="6858"/>
                        <a:pt x="873" y="7047"/>
                        <a:pt x="946" y="7256"/>
                      </a:cubicBezTo>
                      <a:cubicBezTo>
                        <a:pt x="1054" y="8097"/>
                        <a:pt x="1762" y="8492"/>
                        <a:pt x="1949" y="8538"/>
                      </a:cubicBezTo>
                      <a:cubicBezTo>
                        <a:pt x="2222" y="8747"/>
                        <a:pt x="2514" y="8944"/>
                        <a:pt x="2908" y="9083"/>
                      </a:cubicBezTo>
                      <a:cubicBezTo>
                        <a:pt x="3280" y="9466"/>
                        <a:pt x="3682" y="9612"/>
                        <a:pt x="4087" y="9612"/>
                      </a:cubicBezTo>
                      <a:cubicBezTo>
                        <a:pt x="4093" y="9612"/>
                        <a:pt x="4099" y="9612"/>
                        <a:pt x="4105" y="9612"/>
                      </a:cubicBezTo>
                      <a:cubicBezTo>
                        <a:pt x="4510" y="9612"/>
                        <a:pt x="4913" y="9466"/>
                        <a:pt x="5284" y="9083"/>
                      </a:cubicBezTo>
                      <a:cubicBezTo>
                        <a:pt x="5679" y="8944"/>
                        <a:pt x="5970" y="8747"/>
                        <a:pt x="6244" y="8538"/>
                      </a:cubicBezTo>
                      <a:cubicBezTo>
                        <a:pt x="6430" y="8492"/>
                        <a:pt x="7138" y="8097"/>
                        <a:pt x="7246" y="7256"/>
                      </a:cubicBezTo>
                      <a:cubicBezTo>
                        <a:pt x="7319" y="7047"/>
                        <a:pt x="7400" y="6858"/>
                        <a:pt x="7449" y="6595"/>
                      </a:cubicBezTo>
                      <a:cubicBezTo>
                        <a:pt x="8192" y="5756"/>
                        <a:pt x="7717" y="4723"/>
                        <a:pt x="7189" y="4402"/>
                      </a:cubicBezTo>
                      <a:lnTo>
                        <a:pt x="7121" y="4281"/>
                      </a:lnTo>
                      <a:cubicBezTo>
                        <a:pt x="7124" y="3416"/>
                        <a:pt x="6728" y="3064"/>
                        <a:pt x="6268" y="2796"/>
                      </a:cubicBezTo>
                      <a:cubicBezTo>
                        <a:pt x="6407" y="2759"/>
                        <a:pt x="6551" y="2728"/>
                        <a:pt x="6591" y="2550"/>
                      </a:cubicBezTo>
                      <a:cubicBezTo>
                        <a:pt x="6830" y="2488"/>
                        <a:pt x="6880" y="2375"/>
                        <a:pt x="6904" y="2256"/>
                      </a:cubicBezTo>
                      <a:cubicBezTo>
                        <a:pt x="6967" y="2214"/>
                        <a:pt x="7177" y="2095"/>
                        <a:pt x="7155" y="1890"/>
                      </a:cubicBezTo>
                      <a:cubicBezTo>
                        <a:pt x="7272" y="1808"/>
                        <a:pt x="7338" y="1702"/>
                        <a:pt x="7304" y="1552"/>
                      </a:cubicBezTo>
                      <a:cubicBezTo>
                        <a:pt x="7431" y="1413"/>
                        <a:pt x="7464" y="1297"/>
                        <a:pt x="7410" y="1191"/>
                      </a:cubicBezTo>
                      <a:cubicBezTo>
                        <a:pt x="7562" y="1000"/>
                        <a:pt x="7495" y="901"/>
                        <a:pt x="7430" y="800"/>
                      </a:cubicBezTo>
                      <a:cubicBezTo>
                        <a:pt x="7543" y="591"/>
                        <a:pt x="7443" y="367"/>
                        <a:pt x="7126" y="405"/>
                      </a:cubicBezTo>
                      <a:cubicBezTo>
                        <a:pt x="7000" y="217"/>
                        <a:pt x="6725" y="259"/>
                        <a:pt x="6682" y="260"/>
                      </a:cubicBezTo>
                      <a:cubicBezTo>
                        <a:pt x="6635" y="200"/>
                        <a:pt x="6572" y="148"/>
                        <a:pt x="6379" y="173"/>
                      </a:cubicBezTo>
                      <a:cubicBezTo>
                        <a:pt x="6253" y="60"/>
                        <a:pt x="6113" y="79"/>
                        <a:pt x="5969" y="135"/>
                      </a:cubicBezTo>
                      <a:cubicBezTo>
                        <a:pt x="5797" y="0"/>
                        <a:pt x="5684" y="108"/>
                        <a:pt x="5554" y="149"/>
                      </a:cubicBezTo>
                      <a:cubicBezTo>
                        <a:pt x="5347" y="81"/>
                        <a:pt x="5299" y="174"/>
                        <a:pt x="5197" y="212"/>
                      </a:cubicBezTo>
                      <a:cubicBezTo>
                        <a:pt x="4971" y="164"/>
                        <a:pt x="4902" y="268"/>
                        <a:pt x="4794" y="378"/>
                      </a:cubicBezTo>
                      <a:lnTo>
                        <a:pt x="4667" y="376"/>
                      </a:lnTo>
                      <a:cubicBezTo>
                        <a:pt x="4326" y="577"/>
                        <a:pt x="4156" y="987"/>
                        <a:pt x="4096" y="1197"/>
                      </a:cubicBezTo>
                      <a:cubicBezTo>
                        <a:pt x="4036" y="987"/>
                        <a:pt x="3867" y="577"/>
                        <a:pt x="3525" y="376"/>
                      </a:cubicBezTo>
                      <a:lnTo>
                        <a:pt x="3399" y="378"/>
                      </a:lnTo>
                      <a:cubicBezTo>
                        <a:pt x="3290" y="268"/>
                        <a:pt x="3222" y="164"/>
                        <a:pt x="2995" y="212"/>
                      </a:cubicBezTo>
                      <a:cubicBezTo>
                        <a:pt x="2893" y="174"/>
                        <a:pt x="2846" y="81"/>
                        <a:pt x="2638" y="149"/>
                      </a:cubicBezTo>
                      <a:cubicBezTo>
                        <a:pt x="2553" y="122"/>
                        <a:pt x="2475" y="66"/>
                        <a:pt x="2383" y="6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2"/>
                <p:cNvSpPr>
                  <a:spLocks/>
                </p:cNvSpPr>
                <p:nvPr/>
              </p:nvSpPr>
              <p:spPr bwMode="auto">
                <a:xfrm>
                  <a:off x="8301038" y="4833938"/>
                  <a:ext cx="376238" cy="280988"/>
                </a:xfrm>
                <a:custGeom>
                  <a:avLst/>
                  <a:gdLst>
                    <a:gd name="T0" fmla="*/ 759 w 3258"/>
                    <a:gd name="T1" fmla="*/ 643 h 2429"/>
                    <a:gd name="T2" fmla="*/ 2480 w 3258"/>
                    <a:gd name="T3" fmla="*/ 1810 h 2429"/>
                    <a:gd name="T4" fmla="*/ 1280 w 3258"/>
                    <a:gd name="T5" fmla="*/ 2413 h 2429"/>
                    <a:gd name="T6" fmla="*/ 1403 w 3258"/>
                    <a:gd name="T7" fmla="*/ 2304 h 2429"/>
                    <a:gd name="T8" fmla="*/ 906 w 3258"/>
                    <a:gd name="T9" fmla="*/ 2201 h 2429"/>
                    <a:gd name="T10" fmla="*/ 1036 w 3258"/>
                    <a:gd name="T11" fmla="*/ 2124 h 2429"/>
                    <a:gd name="T12" fmla="*/ 588 w 3258"/>
                    <a:gd name="T13" fmla="*/ 1938 h 2429"/>
                    <a:gd name="T14" fmla="*/ 771 w 3258"/>
                    <a:gd name="T15" fmla="*/ 1899 h 2429"/>
                    <a:gd name="T16" fmla="*/ 342 w 3258"/>
                    <a:gd name="T17" fmla="*/ 1634 h 2429"/>
                    <a:gd name="T18" fmla="*/ 525 w 3258"/>
                    <a:gd name="T19" fmla="*/ 1605 h 2429"/>
                    <a:gd name="T20" fmla="*/ 180 w 3258"/>
                    <a:gd name="T21" fmla="*/ 1326 h 2429"/>
                    <a:gd name="T22" fmla="*/ 359 w 3258"/>
                    <a:gd name="T23" fmla="*/ 1309 h 2429"/>
                    <a:gd name="T24" fmla="*/ 65 w 3258"/>
                    <a:gd name="T25" fmla="*/ 986 h 2429"/>
                    <a:gd name="T26" fmla="*/ 270 w 3258"/>
                    <a:gd name="T27" fmla="*/ 983 h 2429"/>
                    <a:gd name="T28" fmla="*/ 0 w 3258"/>
                    <a:gd name="T29" fmla="*/ 675 h 2429"/>
                    <a:gd name="T30" fmla="*/ 190 w 3258"/>
                    <a:gd name="T31" fmla="*/ 675 h 2429"/>
                    <a:gd name="T32" fmla="*/ 19 w 3258"/>
                    <a:gd name="T33" fmla="*/ 335 h 2429"/>
                    <a:gd name="T34" fmla="*/ 458 w 3258"/>
                    <a:gd name="T35" fmla="*/ 320 h 2429"/>
                    <a:gd name="T36" fmla="*/ 347 w 3258"/>
                    <a:gd name="T37" fmla="*/ 207 h 2429"/>
                    <a:gd name="T38" fmla="*/ 831 w 3258"/>
                    <a:gd name="T39" fmla="*/ 255 h 2429"/>
                    <a:gd name="T40" fmla="*/ 759 w 3258"/>
                    <a:gd name="T41" fmla="*/ 91 h 2429"/>
                    <a:gd name="T42" fmla="*/ 1164 w 3258"/>
                    <a:gd name="T43" fmla="*/ 193 h 2429"/>
                    <a:gd name="T44" fmla="*/ 1070 w 3258"/>
                    <a:gd name="T45" fmla="*/ 17 h 2429"/>
                    <a:gd name="T46" fmla="*/ 1494 w 3258"/>
                    <a:gd name="T47" fmla="*/ 183 h 2429"/>
                    <a:gd name="T48" fmla="*/ 1451 w 3258"/>
                    <a:gd name="T49" fmla="*/ 0 h 2429"/>
                    <a:gd name="T50" fmla="*/ 1807 w 3258"/>
                    <a:gd name="T51" fmla="*/ 229 h 2429"/>
                    <a:gd name="T52" fmla="*/ 1829 w 3258"/>
                    <a:gd name="T53" fmla="*/ 50 h 2429"/>
                    <a:gd name="T54" fmla="*/ 2114 w 3258"/>
                    <a:gd name="T55" fmla="*/ 299 h 2429"/>
                    <a:gd name="T56" fmla="*/ 2159 w 3258"/>
                    <a:gd name="T57" fmla="*/ 123 h 2429"/>
                    <a:gd name="T58" fmla="*/ 2468 w 3258"/>
                    <a:gd name="T59" fmla="*/ 446 h 2429"/>
                    <a:gd name="T60" fmla="*/ 2521 w 3258"/>
                    <a:gd name="T61" fmla="*/ 304 h 2429"/>
                    <a:gd name="T62" fmla="*/ 2632 w 3258"/>
                    <a:gd name="T63" fmla="*/ 1641 h 2429"/>
                    <a:gd name="T64" fmla="*/ 75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759" y="643"/>
                      </a:moveTo>
                      <a:cubicBezTo>
                        <a:pt x="1665" y="1110"/>
                        <a:pt x="2192" y="1488"/>
                        <a:pt x="2480" y="1810"/>
                      </a:cubicBezTo>
                      <a:cubicBezTo>
                        <a:pt x="2332" y="2402"/>
                        <a:pt x="1561" y="2429"/>
                        <a:pt x="1280" y="2413"/>
                      </a:cubicBezTo>
                      <a:cubicBezTo>
                        <a:pt x="1337" y="2386"/>
                        <a:pt x="1385" y="2354"/>
                        <a:pt x="1403" y="2304"/>
                      </a:cubicBezTo>
                      <a:cubicBezTo>
                        <a:pt x="1332" y="2254"/>
                        <a:pt x="1081" y="2299"/>
                        <a:pt x="906" y="2201"/>
                      </a:cubicBezTo>
                      <a:cubicBezTo>
                        <a:pt x="973" y="2187"/>
                        <a:pt x="1005" y="2173"/>
                        <a:pt x="1036" y="2124"/>
                      </a:cubicBezTo>
                      <a:cubicBezTo>
                        <a:pt x="871" y="2071"/>
                        <a:pt x="693" y="2025"/>
                        <a:pt x="588" y="1938"/>
                      </a:cubicBezTo>
                      <a:cubicBezTo>
                        <a:pt x="644" y="1939"/>
                        <a:pt x="697" y="1951"/>
                        <a:pt x="771" y="1899"/>
                      </a:cubicBezTo>
                      <a:cubicBezTo>
                        <a:pt x="623" y="1819"/>
                        <a:pt x="465" y="1756"/>
                        <a:pt x="342" y="1634"/>
                      </a:cubicBezTo>
                      <a:cubicBezTo>
                        <a:pt x="418" y="1632"/>
                        <a:pt x="501" y="1633"/>
                        <a:pt x="525" y="1605"/>
                      </a:cubicBezTo>
                      <a:cubicBezTo>
                        <a:pt x="389" y="1521"/>
                        <a:pt x="275" y="1428"/>
                        <a:pt x="180" y="1326"/>
                      </a:cubicBezTo>
                      <a:cubicBezTo>
                        <a:pt x="288" y="1339"/>
                        <a:pt x="333" y="1327"/>
                        <a:pt x="359" y="1309"/>
                      </a:cubicBezTo>
                      <a:cubicBezTo>
                        <a:pt x="256" y="1204"/>
                        <a:pt x="126" y="1115"/>
                        <a:pt x="65" y="986"/>
                      </a:cubicBezTo>
                      <a:cubicBezTo>
                        <a:pt x="144" y="1013"/>
                        <a:pt x="217" y="1024"/>
                        <a:pt x="270" y="983"/>
                      </a:cubicBezTo>
                      <a:cubicBezTo>
                        <a:pt x="235" y="905"/>
                        <a:pt x="85" y="858"/>
                        <a:pt x="0" y="675"/>
                      </a:cubicBezTo>
                      <a:cubicBezTo>
                        <a:pt x="83" y="683"/>
                        <a:pt x="172" y="693"/>
                        <a:pt x="190" y="675"/>
                      </a:cubicBezTo>
                      <a:cubicBezTo>
                        <a:pt x="151" y="516"/>
                        <a:pt x="84" y="427"/>
                        <a:pt x="19" y="335"/>
                      </a:cubicBezTo>
                      <a:cubicBezTo>
                        <a:pt x="198" y="332"/>
                        <a:pt x="470" y="336"/>
                        <a:pt x="458" y="320"/>
                      </a:cubicBezTo>
                      <a:lnTo>
                        <a:pt x="347" y="207"/>
                      </a:lnTo>
                      <a:cubicBezTo>
                        <a:pt x="522" y="160"/>
                        <a:pt x="701" y="215"/>
                        <a:pt x="831" y="255"/>
                      </a:cubicBezTo>
                      <a:cubicBezTo>
                        <a:pt x="890" y="209"/>
                        <a:pt x="830" y="151"/>
                        <a:pt x="759" y="91"/>
                      </a:cubicBezTo>
                      <a:cubicBezTo>
                        <a:pt x="908" y="111"/>
                        <a:pt x="1042" y="145"/>
                        <a:pt x="1164" y="193"/>
                      </a:cubicBezTo>
                      <a:cubicBezTo>
                        <a:pt x="1229" y="134"/>
                        <a:pt x="1122" y="75"/>
                        <a:pt x="1070" y="17"/>
                      </a:cubicBezTo>
                      <a:cubicBezTo>
                        <a:pt x="1300" y="60"/>
                        <a:pt x="1397" y="122"/>
                        <a:pt x="1494" y="183"/>
                      </a:cubicBezTo>
                      <a:cubicBezTo>
                        <a:pt x="1564" y="116"/>
                        <a:pt x="1498" y="58"/>
                        <a:pt x="1451" y="0"/>
                      </a:cubicBezTo>
                      <a:cubicBezTo>
                        <a:pt x="1624" y="64"/>
                        <a:pt x="1713" y="147"/>
                        <a:pt x="1807" y="229"/>
                      </a:cubicBezTo>
                      <a:cubicBezTo>
                        <a:pt x="1839" y="186"/>
                        <a:pt x="1888" y="154"/>
                        <a:pt x="1829" y="50"/>
                      </a:cubicBezTo>
                      <a:cubicBezTo>
                        <a:pt x="1952" y="121"/>
                        <a:pt x="2045" y="205"/>
                        <a:pt x="2114" y="299"/>
                      </a:cubicBezTo>
                      <a:cubicBezTo>
                        <a:pt x="2190" y="250"/>
                        <a:pt x="2159" y="184"/>
                        <a:pt x="2159" y="123"/>
                      </a:cubicBezTo>
                      <a:cubicBezTo>
                        <a:pt x="2287" y="227"/>
                        <a:pt x="2369" y="338"/>
                        <a:pt x="2468" y="446"/>
                      </a:cubicBezTo>
                      <a:cubicBezTo>
                        <a:pt x="2488" y="431"/>
                        <a:pt x="2506" y="382"/>
                        <a:pt x="2521" y="304"/>
                      </a:cubicBezTo>
                      <a:cubicBezTo>
                        <a:pt x="2826" y="600"/>
                        <a:pt x="3258" y="1346"/>
                        <a:pt x="2632" y="1641"/>
                      </a:cubicBezTo>
                      <a:cubicBezTo>
                        <a:pt x="2100" y="1202"/>
                        <a:pt x="1464" y="883"/>
                        <a:pt x="75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23"/>
                <p:cNvSpPr>
                  <a:spLocks/>
                </p:cNvSpPr>
                <p:nvPr/>
              </p:nvSpPr>
              <p:spPr bwMode="auto">
                <a:xfrm>
                  <a:off x="8655050" y="4833938"/>
                  <a:ext cx="377825" cy="280988"/>
                </a:xfrm>
                <a:custGeom>
                  <a:avLst/>
                  <a:gdLst>
                    <a:gd name="T0" fmla="*/ 2499 w 3258"/>
                    <a:gd name="T1" fmla="*/ 643 h 2429"/>
                    <a:gd name="T2" fmla="*/ 778 w 3258"/>
                    <a:gd name="T3" fmla="*/ 1810 h 2429"/>
                    <a:gd name="T4" fmla="*/ 1978 w 3258"/>
                    <a:gd name="T5" fmla="*/ 2413 h 2429"/>
                    <a:gd name="T6" fmla="*/ 1855 w 3258"/>
                    <a:gd name="T7" fmla="*/ 2304 h 2429"/>
                    <a:gd name="T8" fmla="*/ 2352 w 3258"/>
                    <a:gd name="T9" fmla="*/ 2201 h 2429"/>
                    <a:gd name="T10" fmla="*/ 2222 w 3258"/>
                    <a:gd name="T11" fmla="*/ 2124 h 2429"/>
                    <a:gd name="T12" fmla="*/ 2670 w 3258"/>
                    <a:gd name="T13" fmla="*/ 1938 h 2429"/>
                    <a:gd name="T14" fmla="*/ 2487 w 3258"/>
                    <a:gd name="T15" fmla="*/ 1899 h 2429"/>
                    <a:gd name="T16" fmla="*/ 2916 w 3258"/>
                    <a:gd name="T17" fmla="*/ 1634 h 2429"/>
                    <a:gd name="T18" fmla="*/ 2733 w 3258"/>
                    <a:gd name="T19" fmla="*/ 1605 h 2429"/>
                    <a:gd name="T20" fmla="*/ 3078 w 3258"/>
                    <a:gd name="T21" fmla="*/ 1326 h 2429"/>
                    <a:gd name="T22" fmla="*/ 2899 w 3258"/>
                    <a:gd name="T23" fmla="*/ 1309 h 2429"/>
                    <a:gd name="T24" fmla="*/ 3193 w 3258"/>
                    <a:gd name="T25" fmla="*/ 986 h 2429"/>
                    <a:gd name="T26" fmla="*/ 2988 w 3258"/>
                    <a:gd name="T27" fmla="*/ 983 h 2429"/>
                    <a:gd name="T28" fmla="*/ 3258 w 3258"/>
                    <a:gd name="T29" fmla="*/ 675 h 2429"/>
                    <a:gd name="T30" fmla="*/ 3068 w 3258"/>
                    <a:gd name="T31" fmla="*/ 675 h 2429"/>
                    <a:gd name="T32" fmla="*/ 3239 w 3258"/>
                    <a:gd name="T33" fmla="*/ 335 h 2429"/>
                    <a:gd name="T34" fmla="*/ 2800 w 3258"/>
                    <a:gd name="T35" fmla="*/ 320 h 2429"/>
                    <a:gd name="T36" fmla="*/ 2911 w 3258"/>
                    <a:gd name="T37" fmla="*/ 207 h 2429"/>
                    <a:gd name="T38" fmla="*/ 2427 w 3258"/>
                    <a:gd name="T39" fmla="*/ 255 h 2429"/>
                    <a:gd name="T40" fmla="*/ 2499 w 3258"/>
                    <a:gd name="T41" fmla="*/ 91 h 2429"/>
                    <a:gd name="T42" fmla="*/ 2094 w 3258"/>
                    <a:gd name="T43" fmla="*/ 193 h 2429"/>
                    <a:gd name="T44" fmla="*/ 2188 w 3258"/>
                    <a:gd name="T45" fmla="*/ 17 h 2429"/>
                    <a:gd name="T46" fmla="*/ 1764 w 3258"/>
                    <a:gd name="T47" fmla="*/ 183 h 2429"/>
                    <a:gd name="T48" fmla="*/ 1807 w 3258"/>
                    <a:gd name="T49" fmla="*/ 0 h 2429"/>
                    <a:gd name="T50" fmla="*/ 1450 w 3258"/>
                    <a:gd name="T51" fmla="*/ 229 h 2429"/>
                    <a:gd name="T52" fmla="*/ 1429 w 3258"/>
                    <a:gd name="T53" fmla="*/ 50 h 2429"/>
                    <a:gd name="T54" fmla="*/ 1144 w 3258"/>
                    <a:gd name="T55" fmla="*/ 299 h 2429"/>
                    <a:gd name="T56" fmla="*/ 1098 w 3258"/>
                    <a:gd name="T57" fmla="*/ 123 h 2429"/>
                    <a:gd name="T58" fmla="*/ 790 w 3258"/>
                    <a:gd name="T59" fmla="*/ 446 h 2429"/>
                    <a:gd name="T60" fmla="*/ 737 w 3258"/>
                    <a:gd name="T61" fmla="*/ 304 h 2429"/>
                    <a:gd name="T62" fmla="*/ 626 w 3258"/>
                    <a:gd name="T63" fmla="*/ 1641 h 2429"/>
                    <a:gd name="T64" fmla="*/ 249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2499" y="643"/>
                      </a:moveTo>
                      <a:cubicBezTo>
                        <a:pt x="1593" y="1110"/>
                        <a:pt x="1066" y="1488"/>
                        <a:pt x="778" y="1810"/>
                      </a:cubicBezTo>
                      <a:cubicBezTo>
                        <a:pt x="926" y="2402"/>
                        <a:pt x="1696" y="2429"/>
                        <a:pt x="1978" y="2413"/>
                      </a:cubicBezTo>
                      <a:cubicBezTo>
                        <a:pt x="1921" y="2386"/>
                        <a:pt x="1872" y="2354"/>
                        <a:pt x="1855" y="2304"/>
                      </a:cubicBezTo>
                      <a:cubicBezTo>
                        <a:pt x="1926" y="2254"/>
                        <a:pt x="2177" y="2299"/>
                        <a:pt x="2352" y="2201"/>
                      </a:cubicBezTo>
                      <a:cubicBezTo>
                        <a:pt x="2285" y="2187"/>
                        <a:pt x="2253" y="2173"/>
                        <a:pt x="2222" y="2124"/>
                      </a:cubicBezTo>
                      <a:cubicBezTo>
                        <a:pt x="2387" y="2071"/>
                        <a:pt x="2565" y="2025"/>
                        <a:pt x="2670" y="1938"/>
                      </a:cubicBezTo>
                      <a:cubicBezTo>
                        <a:pt x="2614" y="1939"/>
                        <a:pt x="2561" y="1951"/>
                        <a:pt x="2487" y="1899"/>
                      </a:cubicBezTo>
                      <a:cubicBezTo>
                        <a:pt x="2635" y="1819"/>
                        <a:pt x="2793" y="1756"/>
                        <a:pt x="2916" y="1634"/>
                      </a:cubicBezTo>
                      <a:cubicBezTo>
                        <a:pt x="2839" y="1632"/>
                        <a:pt x="2757" y="1633"/>
                        <a:pt x="2733" y="1605"/>
                      </a:cubicBezTo>
                      <a:cubicBezTo>
                        <a:pt x="2868" y="1521"/>
                        <a:pt x="2983" y="1428"/>
                        <a:pt x="3078" y="1326"/>
                      </a:cubicBezTo>
                      <a:cubicBezTo>
                        <a:pt x="2970" y="1339"/>
                        <a:pt x="2925" y="1327"/>
                        <a:pt x="2899" y="1309"/>
                      </a:cubicBezTo>
                      <a:cubicBezTo>
                        <a:pt x="3002" y="1204"/>
                        <a:pt x="3131" y="1115"/>
                        <a:pt x="3193" y="986"/>
                      </a:cubicBezTo>
                      <a:cubicBezTo>
                        <a:pt x="3114" y="1013"/>
                        <a:pt x="3041" y="1024"/>
                        <a:pt x="2988" y="983"/>
                      </a:cubicBezTo>
                      <a:cubicBezTo>
                        <a:pt x="3023" y="905"/>
                        <a:pt x="3172" y="858"/>
                        <a:pt x="3258" y="675"/>
                      </a:cubicBezTo>
                      <a:cubicBezTo>
                        <a:pt x="3175" y="683"/>
                        <a:pt x="3086" y="693"/>
                        <a:pt x="3068" y="675"/>
                      </a:cubicBezTo>
                      <a:cubicBezTo>
                        <a:pt x="3107" y="516"/>
                        <a:pt x="3174" y="427"/>
                        <a:pt x="3239" y="335"/>
                      </a:cubicBezTo>
                      <a:cubicBezTo>
                        <a:pt x="3060" y="332"/>
                        <a:pt x="2788" y="336"/>
                        <a:pt x="2800" y="320"/>
                      </a:cubicBezTo>
                      <a:lnTo>
                        <a:pt x="2911" y="207"/>
                      </a:lnTo>
                      <a:cubicBezTo>
                        <a:pt x="2736" y="160"/>
                        <a:pt x="2557" y="215"/>
                        <a:pt x="2427" y="255"/>
                      </a:cubicBezTo>
                      <a:cubicBezTo>
                        <a:pt x="2368" y="209"/>
                        <a:pt x="2428" y="151"/>
                        <a:pt x="2499" y="91"/>
                      </a:cubicBezTo>
                      <a:cubicBezTo>
                        <a:pt x="2350" y="111"/>
                        <a:pt x="2216" y="145"/>
                        <a:pt x="2094" y="193"/>
                      </a:cubicBezTo>
                      <a:cubicBezTo>
                        <a:pt x="2029" y="134"/>
                        <a:pt x="2136" y="75"/>
                        <a:pt x="2188" y="17"/>
                      </a:cubicBezTo>
                      <a:cubicBezTo>
                        <a:pt x="1958" y="60"/>
                        <a:pt x="1861" y="122"/>
                        <a:pt x="1764" y="183"/>
                      </a:cubicBezTo>
                      <a:cubicBezTo>
                        <a:pt x="1694" y="116"/>
                        <a:pt x="1760" y="58"/>
                        <a:pt x="1807" y="0"/>
                      </a:cubicBezTo>
                      <a:cubicBezTo>
                        <a:pt x="1634" y="64"/>
                        <a:pt x="1544" y="147"/>
                        <a:pt x="1450" y="229"/>
                      </a:cubicBezTo>
                      <a:cubicBezTo>
                        <a:pt x="1419" y="186"/>
                        <a:pt x="1369" y="154"/>
                        <a:pt x="1429" y="50"/>
                      </a:cubicBezTo>
                      <a:cubicBezTo>
                        <a:pt x="1306" y="121"/>
                        <a:pt x="1213" y="205"/>
                        <a:pt x="1144" y="299"/>
                      </a:cubicBezTo>
                      <a:cubicBezTo>
                        <a:pt x="1068" y="250"/>
                        <a:pt x="1099" y="184"/>
                        <a:pt x="1098" y="123"/>
                      </a:cubicBezTo>
                      <a:cubicBezTo>
                        <a:pt x="970" y="227"/>
                        <a:pt x="889" y="338"/>
                        <a:pt x="790" y="446"/>
                      </a:cubicBezTo>
                      <a:cubicBezTo>
                        <a:pt x="770" y="431"/>
                        <a:pt x="752" y="382"/>
                        <a:pt x="737" y="304"/>
                      </a:cubicBezTo>
                      <a:cubicBezTo>
                        <a:pt x="432" y="600"/>
                        <a:pt x="0" y="1346"/>
                        <a:pt x="626" y="1641"/>
                      </a:cubicBezTo>
                      <a:cubicBezTo>
                        <a:pt x="1158" y="1202"/>
                        <a:pt x="1794" y="883"/>
                        <a:pt x="249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Oval 824"/>
                <p:cNvSpPr>
                  <a:spLocks noChangeArrowheads="1"/>
                </p:cNvSpPr>
                <p:nvPr/>
              </p:nvSpPr>
              <p:spPr bwMode="auto">
                <a:xfrm>
                  <a:off x="8542338" y="5489575"/>
                  <a:ext cx="250825" cy="231775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25"/>
                <p:cNvSpPr>
                  <a:spLocks/>
                </p:cNvSpPr>
                <p:nvPr/>
              </p:nvSpPr>
              <p:spPr bwMode="auto">
                <a:xfrm>
                  <a:off x="8388350" y="5241925"/>
                  <a:ext cx="268288" cy="288925"/>
                </a:xfrm>
                <a:custGeom>
                  <a:avLst/>
                  <a:gdLst>
                    <a:gd name="T0" fmla="*/ 1797 w 2328"/>
                    <a:gd name="T1" fmla="*/ 294 h 2505"/>
                    <a:gd name="T2" fmla="*/ 1978 w 2328"/>
                    <a:gd name="T3" fmla="*/ 1786 h 2505"/>
                    <a:gd name="T4" fmla="*/ 531 w 2328"/>
                    <a:gd name="T5" fmla="*/ 2211 h 2505"/>
                    <a:gd name="T6" fmla="*/ 350 w 2328"/>
                    <a:gd name="T7" fmla="*/ 719 h 2505"/>
                    <a:gd name="T8" fmla="*/ 1797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1797" y="294"/>
                      </a:moveTo>
                      <a:cubicBezTo>
                        <a:pt x="2247" y="589"/>
                        <a:pt x="2328" y="1257"/>
                        <a:pt x="1978" y="1786"/>
                      </a:cubicBezTo>
                      <a:cubicBezTo>
                        <a:pt x="1629" y="2315"/>
                        <a:pt x="981" y="2505"/>
                        <a:pt x="531" y="2211"/>
                      </a:cubicBezTo>
                      <a:cubicBezTo>
                        <a:pt x="81" y="1916"/>
                        <a:pt x="0" y="1248"/>
                        <a:pt x="350" y="719"/>
                      </a:cubicBezTo>
                      <a:cubicBezTo>
                        <a:pt x="700" y="190"/>
                        <a:pt x="1348" y="0"/>
                        <a:pt x="1797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26"/>
                <p:cNvSpPr>
                  <a:spLocks/>
                </p:cNvSpPr>
                <p:nvPr/>
              </p:nvSpPr>
              <p:spPr bwMode="auto">
                <a:xfrm>
                  <a:off x="8674100" y="5235575"/>
                  <a:ext cx="269875" cy="288925"/>
                </a:xfrm>
                <a:custGeom>
                  <a:avLst/>
                  <a:gdLst>
                    <a:gd name="T0" fmla="*/ 531 w 2328"/>
                    <a:gd name="T1" fmla="*/ 294 h 2505"/>
                    <a:gd name="T2" fmla="*/ 350 w 2328"/>
                    <a:gd name="T3" fmla="*/ 1786 h 2505"/>
                    <a:gd name="T4" fmla="*/ 1797 w 2328"/>
                    <a:gd name="T5" fmla="*/ 2210 h 2505"/>
                    <a:gd name="T6" fmla="*/ 1978 w 2328"/>
                    <a:gd name="T7" fmla="*/ 719 h 2505"/>
                    <a:gd name="T8" fmla="*/ 531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531" y="294"/>
                      </a:moveTo>
                      <a:cubicBezTo>
                        <a:pt x="81" y="589"/>
                        <a:pt x="0" y="1257"/>
                        <a:pt x="350" y="1786"/>
                      </a:cubicBezTo>
                      <a:cubicBezTo>
                        <a:pt x="700" y="2315"/>
                        <a:pt x="1348" y="2505"/>
                        <a:pt x="1797" y="2210"/>
                      </a:cubicBezTo>
                      <a:cubicBezTo>
                        <a:pt x="2247" y="1916"/>
                        <a:pt x="2328" y="1248"/>
                        <a:pt x="1978" y="719"/>
                      </a:cubicBezTo>
                      <a:cubicBezTo>
                        <a:pt x="1629" y="190"/>
                        <a:pt x="981" y="0"/>
                        <a:pt x="531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27"/>
                <p:cNvSpPr>
                  <a:spLocks/>
                </p:cNvSpPr>
                <p:nvPr/>
              </p:nvSpPr>
              <p:spPr bwMode="auto">
                <a:xfrm>
                  <a:off x="8242300" y="5316538"/>
                  <a:ext cx="149225" cy="247650"/>
                </a:xfrm>
                <a:custGeom>
                  <a:avLst/>
                  <a:gdLst>
                    <a:gd name="T0" fmla="*/ 805 w 1291"/>
                    <a:gd name="T1" fmla="*/ 130 h 2139"/>
                    <a:gd name="T2" fmla="*/ 574 w 1291"/>
                    <a:gd name="T3" fmla="*/ 1963 h 2139"/>
                    <a:gd name="T4" fmla="*/ 805 w 1291"/>
                    <a:gd name="T5" fmla="*/ 130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805" y="130"/>
                      </a:moveTo>
                      <a:cubicBezTo>
                        <a:pt x="1291" y="0"/>
                        <a:pt x="969" y="2139"/>
                        <a:pt x="574" y="1963"/>
                      </a:cubicBezTo>
                      <a:cubicBezTo>
                        <a:pt x="140" y="1614"/>
                        <a:pt x="0" y="590"/>
                        <a:pt x="805" y="1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28"/>
                <p:cNvSpPr>
                  <a:spLocks/>
                </p:cNvSpPr>
                <p:nvPr/>
              </p:nvSpPr>
              <p:spPr bwMode="auto">
                <a:xfrm>
                  <a:off x="8928100" y="5313363"/>
                  <a:ext cx="149225" cy="247650"/>
                </a:xfrm>
                <a:custGeom>
                  <a:avLst/>
                  <a:gdLst>
                    <a:gd name="T0" fmla="*/ 485 w 1291"/>
                    <a:gd name="T1" fmla="*/ 131 h 2139"/>
                    <a:gd name="T2" fmla="*/ 716 w 1291"/>
                    <a:gd name="T3" fmla="*/ 1964 h 2139"/>
                    <a:gd name="T4" fmla="*/ 485 w 1291"/>
                    <a:gd name="T5" fmla="*/ 131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485" y="131"/>
                      </a:moveTo>
                      <a:cubicBezTo>
                        <a:pt x="0" y="0"/>
                        <a:pt x="321" y="2139"/>
                        <a:pt x="716" y="1964"/>
                      </a:cubicBezTo>
                      <a:cubicBezTo>
                        <a:pt x="1151" y="1614"/>
                        <a:pt x="1291" y="591"/>
                        <a:pt x="485" y="1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29"/>
                <p:cNvSpPr>
                  <a:spLocks/>
                </p:cNvSpPr>
                <p:nvPr/>
              </p:nvSpPr>
              <p:spPr bwMode="auto">
                <a:xfrm>
                  <a:off x="8758238" y="5127625"/>
                  <a:ext cx="212725" cy="203200"/>
                </a:xfrm>
                <a:custGeom>
                  <a:avLst/>
                  <a:gdLst>
                    <a:gd name="T0" fmla="*/ 309 w 1844"/>
                    <a:gd name="T1" fmla="*/ 141 h 1754"/>
                    <a:gd name="T2" fmla="*/ 1816 w 1844"/>
                    <a:gd name="T3" fmla="*/ 1406 h 1754"/>
                    <a:gd name="T4" fmla="*/ 309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309" y="141"/>
                      </a:moveTo>
                      <a:cubicBezTo>
                        <a:pt x="1147" y="0"/>
                        <a:pt x="1844" y="497"/>
                        <a:pt x="1816" y="1406"/>
                      </a:cubicBezTo>
                      <a:cubicBezTo>
                        <a:pt x="1788" y="1754"/>
                        <a:pt x="0" y="193"/>
                        <a:pt x="309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30"/>
                <p:cNvSpPr>
                  <a:spLocks/>
                </p:cNvSpPr>
                <p:nvPr/>
              </p:nvSpPr>
              <p:spPr bwMode="auto">
                <a:xfrm>
                  <a:off x="8348663" y="5124450"/>
                  <a:ext cx="212725" cy="203200"/>
                </a:xfrm>
                <a:custGeom>
                  <a:avLst/>
                  <a:gdLst>
                    <a:gd name="T0" fmla="*/ 1535 w 1844"/>
                    <a:gd name="T1" fmla="*/ 141 h 1754"/>
                    <a:gd name="T2" fmla="*/ 28 w 1844"/>
                    <a:gd name="T3" fmla="*/ 1406 h 1754"/>
                    <a:gd name="T4" fmla="*/ 1535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1535" y="141"/>
                      </a:moveTo>
                      <a:cubicBezTo>
                        <a:pt x="697" y="0"/>
                        <a:pt x="0" y="498"/>
                        <a:pt x="28" y="1406"/>
                      </a:cubicBezTo>
                      <a:cubicBezTo>
                        <a:pt x="56" y="1754"/>
                        <a:pt x="1844" y="193"/>
                        <a:pt x="1535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31"/>
                <p:cNvSpPr>
                  <a:spLocks/>
                </p:cNvSpPr>
                <p:nvPr/>
              </p:nvSpPr>
              <p:spPr bwMode="auto">
                <a:xfrm>
                  <a:off x="8551863" y="5114925"/>
                  <a:ext cx="228600" cy="134938"/>
                </a:xfrm>
                <a:custGeom>
                  <a:avLst/>
                  <a:gdLst>
                    <a:gd name="T0" fmla="*/ 983 w 1976"/>
                    <a:gd name="T1" fmla="*/ 13 h 1167"/>
                    <a:gd name="T2" fmla="*/ 2 w 1976"/>
                    <a:gd name="T3" fmla="*/ 607 h 1167"/>
                    <a:gd name="T4" fmla="*/ 986 w 1976"/>
                    <a:gd name="T5" fmla="*/ 1162 h 1167"/>
                    <a:gd name="T6" fmla="*/ 1973 w 1976"/>
                    <a:gd name="T7" fmla="*/ 661 h 1167"/>
                    <a:gd name="T8" fmla="*/ 983 w 1976"/>
                    <a:gd name="T9" fmla="*/ 13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6" h="1167">
                      <a:moveTo>
                        <a:pt x="983" y="13"/>
                      </a:moveTo>
                      <a:cubicBezTo>
                        <a:pt x="483" y="0"/>
                        <a:pt x="3" y="385"/>
                        <a:pt x="2" y="607"/>
                      </a:cubicBezTo>
                      <a:cubicBezTo>
                        <a:pt x="0" y="878"/>
                        <a:pt x="397" y="1155"/>
                        <a:pt x="986" y="1162"/>
                      </a:cubicBezTo>
                      <a:cubicBezTo>
                        <a:pt x="1588" y="1167"/>
                        <a:pt x="1972" y="940"/>
                        <a:pt x="1973" y="661"/>
                      </a:cubicBezTo>
                      <a:cubicBezTo>
                        <a:pt x="1976" y="344"/>
                        <a:pt x="1426" y="9"/>
                        <a:pt x="983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32"/>
                <p:cNvSpPr>
                  <a:spLocks/>
                </p:cNvSpPr>
                <p:nvPr/>
              </p:nvSpPr>
              <p:spPr bwMode="auto">
                <a:xfrm>
                  <a:off x="8542338" y="5756275"/>
                  <a:ext cx="246063" cy="122238"/>
                </a:xfrm>
                <a:custGeom>
                  <a:avLst/>
                  <a:gdLst>
                    <a:gd name="T0" fmla="*/ 1098 w 2127"/>
                    <a:gd name="T1" fmla="*/ 19 h 1055"/>
                    <a:gd name="T2" fmla="*/ 2120 w 2127"/>
                    <a:gd name="T3" fmla="*/ 371 h 1055"/>
                    <a:gd name="T4" fmla="*/ 1069 w 2127"/>
                    <a:gd name="T5" fmla="*/ 1031 h 1055"/>
                    <a:gd name="T6" fmla="*/ 9 w 2127"/>
                    <a:gd name="T7" fmla="*/ 429 h 1055"/>
                    <a:gd name="T8" fmla="*/ 1098 w 2127"/>
                    <a:gd name="T9" fmla="*/ 19 h 10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7" h="1055">
                      <a:moveTo>
                        <a:pt x="1098" y="19"/>
                      </a:moveTo>
                      <a:cubicBezTo>
                        <a:pt x="1534" y="0"/>
                        <a:pt x="2119" y="159"/>
                        <a:pt x="2120" y="371"/>
                      </a:cubicBezTo>
                      <a:cubicBezTo>
                        <a:pt x="2127" y="576"/>
                        <a:pt x="1590" y="1040"/>
                        <a:pt x="1069" y="1031"/>
                      </a:cubicBezTo>
                      <a:cubicBezTo>
                        <a:pt x="530" y="1055"/>
                        <a:pt x="2" y="590"/>
                        <a:pt x="9" y="429"/>
                      </a:cubicBezTo>
                      <a:cubicBezTo>
                        <a:pt x="0" y="192"/>
                        <a:pt x="665" y="8"/>
                        <a:pt x="1098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33"/>
                <p:cNvSpPr>
                  <a:spLocks/>
                </p:cNvSpPr>
                <p:nvPr/>
              </p:nvSpPr>
              <p:spPr bwMode="auto">
                <a:xfrm>
                  <a:off x="8326438" y="5537200"/>
                  <a:ext cx="207963" cy="234950"/>
                </a:xfrm>
                <a:custGeom>
                  <a:avLst/>
                  <a:gdLst>
                    <a:gd name="T0" fmla="*/ 1356 w 1808"/>
                    <a:gd name="T1" fmla="*/ 659 h 2032"/>
                    <a:gd name="T2" fmla="*/ 1549 w 1808"/>
                    <a:gd name="T3" fmla="*/ 1884 h 2032"/>
                    <a:gd name="T4" fmla="*/ 286 w 1808"/>
                    <a:gd name="T5" fmla="*/ 1363 h 2032"/>
                    <a:gd name="T6" fmla="*/ 237 w 1808"/>
                    <a:gd name="T7" fmla="*/ 182 h 2032"/>
                    <a:gd name="T8" fmla="*/ 1356 w 1808"/>
                    <a:gd name="T9" fmla="*/ 659 h 2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2032">
                      <a:moveTo>
                        <a:pt x="1356" y="659"/>
                      </a:moveTo>
                      <a:cubicBezTo>
                        <a:pt x="1666" y="1033"/>
                        <a:pt x="1808" y="1690"/>
                        <a:pt x="1549" y="1884"/>
                      </a:cubicBezTo>
                      <a:cubicBezTo>
                        <a:pt x="1304" y="2032"/>
                        <a:pt x="709" y="1971"/>
                        <a:pt x="286" y="1363"/>
                      </a:cubicBezTo>
                      <a:cubicBezTo>
                        <a:pt x="0" y="853"/>
                        <a:pt x="37" y="335"/>
                        <a:pt x="237" y="182"/>
                      </a:cubicBezTo>
                      <a:cubicBezTo>
                        <a:pt x="537" y="0"/>
                        <a:pt x="1000" y="246"/>
                        <a:pt x="1356" y="6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34"/>
                <p:cNvSpPr>
                  <a:spLocks/>
                </p:cNvSpPr>
                <p:nvPr/>
              </p:nvSpPr>
              <p:spPr bwMode="auto">
                <a:xfrm>
                  <a:off x="8786813" y="5516563"/>
                  <a:ext cx="220663" cy="258763"/>
                </a:xfrm>
                <a:custGeom>
                  <a:avLst/>
                  <a:gdLst>
                    <a:gd name="T0" fmla="*/ 523 w 1910"/>
                    <a:gd name="T1" fmla="*/ 717 h 2238"/>
                    <a:gd name="T2" fmla="*/ 245 w 1910"/>
                    <a:gd name="T3" fmla="*/ 2059 h 2238"/>
                    <a:gd name="T4" fmla="*/ 1573 w 1910"/>
                    <a:gd name="T5" fmla="*/ 1569 h 2238"/>
                    <a:gd name="T6" fmla="*/ 1605 w 1910"/>
                    <a:gd name="T7" fmla="*/ 221 h 2238"/>
                    <a:gd name="T8" fmla="*/ 523 w 1910"/>
                    <a:gd name="T9" fmla="*/ 717 h 2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0" h="2238">
                      <a:moveTo>
                        <a:pt x="523" y="717"/>
                      </a:moveTo>
                      <a:cubicBezTo>
                        <a:pt x="187" y="1110"/>
                        <a:pt x="0" y="1828"/>
                        <a:pt x="245" y="2059"/>
                      </a:cubicBezTo>
                      <a:cubicBezTo>
                        <a:pt x="480" y="2238"/>
                        <a:pt x="1108" y="2213"/>
                        <a:pt x="1573" y="1569"/>
                      </a:cubicBezTo>
                      <a:cubicBezTo>
                        <a:pt x="1910" y="1136"/>
                        <a:pt x="1797" y="413"/>
                        <a:pt x="1605" y="221"/>
                      </a:cubicBezTo>
                      <a:cubicBezTo>
                        <a:pt x="1318" y="0"/>
                        <a:pt x="908" y="283"/>
                        <a:pt x="523" y="7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Arduino With Logo"/>
            <p:cNvGrpSpPr>
              <a:grpSpLocks noChangeAspect="1"/>
            </p:cNvGrpSpPr>
            <p:nvPr/>
          </p:nvGrpSpPr>
          <p:grpSpPr>
            <a:xfrm>
              <a:off x="1188266" y="2920768"/>
              <a:ext cx="762924" cy="543158"/>
              <a:chOff x="7467871" y="2594119"/>
              <a:chExt cx="2065120" cy="1470247"/>
            </a:xfrm>
            <a:grpFill/>
          </p:grpSpPr>
          <p:sp>
            <p:nvSpPr>
              <p:cNvPr id="219" name="Arduino Board Outline"/>
              <p:cNvSpPr>
                <a:spLocks/>
              </p:cNvSpPr>
              <p:nvPr/>
            </p:nvSpPr>
            <p:spPr bwMode="auto">
              <a:xfrm>
                <a:off x="7467871" y="2594119"/>
                <a:ext cx="2065120" cy="1470247"/>
              </a:xfrm>
              <a:custGeom>
                <a:avLst/>
                <a:gdLst>
                  <a:gd name="connsiteX0" fmla="*/ 838433 w 3097213"/>
                  <a:gd name="connsiteY0" fmla="*/ 2033818 h 2205038"/>
                  <a:gd name="connsiteX1" fmla="*/ 771525 w 3097213"/>
                  <a:gd name="connsiteY1" fmla="*/ 2099913 h 2205038"/>
                  <a:gd name="connsiteX2" fmla="*/ 771525 w 3097213"/>
                  <a:gd name="connsiteY2" fmla="*/ 2100377 h 2205038"/>
                  <a:gd name="connsiteX3" fmla="*/ 838200 w 3097213"/>
                  <a:gd name="connsiteY3" fmla="*/ 2166936 h 2205038"/>
                  <a:gd name="connsiteX4" fmla="*/ 904875 w 3097213"/>
                  <a:gd name="connsiteY4" fmla="*/ 2100609 h 2205038"/>
                  <a:gd name="connsiteX5" fmla="*/ 904875 w 3097213"/>
                  <a:gd name="connsiteY5" fmla="*/ 2100377 h 2205038"/>
                  <a:gd name="connsiteX6" fmla="*/ 838433 w 3097213"/>
                  <a:gd name="connsiteY6" fmla="*/ 2033818 h 2205038"/>
                  <a:gd name="connsiteX7" fmla="*/ 2991760 w 3097213"/>
                  <a:gd name="connsiteY7" fmla="*/ 1824036 h 2205038"/>
                  <a:gd name="connsiteX8" fmla="*/ 2925763 w 3097213"/>
                  <a:gd name="connsiteY8" fmla="*/ 1889574 h 2205038"/>
                  <a:gd name="connsiteX9" fmla="*/ 2925763 w 3097213"/>
                  <a:gd name="connsiteY9" fmla="*/ 1889803 h 2205038"/>
                  <a:gd name="connsiteX10" fmla="*/ 2991530 w 3097213"/>
                  <a:gd name="connsiteY10" fmla="*/ 1955570 h 2205038"/>
                  <a:gd name="connsiteX11" fmla="*/ 3057296 w 3097213"/>
                  <a:gd name="connsiteY11" fmla="*/ 1890032 h 2205038"/>
                  <a:gd name="connsiteX12" fmla="*/ 3057296 w 3097213"/>
                  <a:gd name="connsiteY12" fmla="*/ 1889803 h 2205038"/>
                  <a:gd name="connsiteX13" fmla="*/ 2991760 w 3097213"/>
                  <a:gd name="connsiteY13" fmla="*/ 1824036 h 2205038"/>
                  <a:gd name="connsiteX14" fmla="*/ 2991760 w 3097213"/>
                  <a:gd name="connsiteY14" fmla="*/ 668336 h 2205038"/>
                  <a:gd name="connsiteX15" fmla="*/ 2925763 w 3097213"/>
                  <a:gd name="connsiteY15" fmla="*/ 734779 h 2205038"/>
                  <a:gd name="connsiteX16" fmla="*/ 2925763 w 3097213"/>
                  <a:gd name="connsiteY16" fmla="*/ 735243 h 2205038"/>
                  <a:gd name="connsiteX17" fmla="*/ 2991530 w 3097213"/>
                  <a:gd name="connsiteY17" fmla="*/ 801686 h 2205038"/>
                  <a:gd name="connsiteX18" fmla="*/ 3057296 w 3097213"/>
                  <a:gd name="connsiteY18" fmla="*/ 735243 h 2205038"/>
                  <a:gd name="connsiteX19" fmla="*/ 2991760 w 3097213"/>
                  <a:gd name="connsiteY19" fmla="*/ 668336 h 2205038"/>
                  <a:gd name="connsiteX20" fmla="*/ 890705 w 3097213"/>
                  <a:gd name="connsiteY20" fmla="*/ 39686 h 2205038"/>
                  <a:gd name="connsiteX21" fmla="*/ 823913 w 3097213"/>
                  <a:gd name="connsiteY21" fmla="*/ 105338 h 2205038"/>
                  <a:gd name="connsiteX22" fmla="*/ 823913 w 3097213"/>
                  <a:gd name="connsiteY22" fmla="*/ 105568 h 2205038"/>
                  <a:gd name="connsiteX23" fmla="*/ 890472 w 3097213"/>
                  <a:gd name="connsiteY23" fmla="*/ 171449 h 2205038"/>
                  <a:gd name="connsiteX24" fmla="*/ 957263 w 3097213"/>
                  <a:gd name="connsiteY24" fmla="*/ 105797 h 2205038"/>
                  <a:gd name="connsiteX25" fmla="*/ 957263 w 3097213"/>
                  <a:gd name="connsiteY25" fmla="*/ 105568 h 2205038"/>
                  <a:gd name="connsiteX26" fmla="*/ 890705 w 3097213"/>
                  <a:gd name="connsiteY26" fmla="*/ 39686 h 2205038"/>
                  <a:gd name="connsiteX27" fmla="*/ 300826 w 3097213"/>
                  <a:gd name="connsiteY27" fmla="*/ 0 h 2205038"/>
                  <a:gd name="connsiteX28" fmla="*/ 2929009 w 3097213"/>
                  <a:gd name="connsiteY28" fmla="*/ 0 h 2205038"/>
                  <a:gd name="connsiteX29" fmla="*/ 2992317 w 3097213"/>
                  <a:gd name="connsiteY29" fmla="*/ 63021 h 2205038"/>
                  <a:gd name="connsiteX30" fmla="*/ 2992317 w 3097213"/>
                  <a:gd name="connsiteY30" fmla="*/ 535562 h 2205038"/>
                  <a:gd name="connsiteX31" fmla="*/ 3097213 w 3097213"/>
                  <a:gd name="connsiteY31" fmla="*/ 640366 h 2205038"/>
                  <a:gd name="connsiteX32" fmla="*/ 3097213 w 3097213"/>
                  <a:gd name="connsiteY32" fmla="*/ 1995199 h 2205038"/>
                  <a:gd name="connsiteX33" fmla="*/ 2992317 w 3097213"/>
                  <a:gd name="connsiteY33" fmla="*/ 2100234 h 2205038"/>
                  <a:gd name="connsiteX34" fmla="*/ 2992317 w 3097213"/>
                  <a:gd name="connsiteY34" fmla="*/ 2163717 h 2205038"/>
                  <a:gd name="connsiteX35" fmla="*/ 2950959 w 3097213"/>
                  <a:gd name="connsiteY35" fmla="*/ 2205038 h 2205038"/>
                  <a:gd name="connsiteX36" fmla="*/ 2950728 w 3097213"/>
                  <a:gd name="connsiteY36" fmla="*/ 2205038 h 2205038"/>
                  <a:gd name="connsiteX37" fmla="*/ 300826 w 3097213"/>
                  <a:gd name="connsiteY37" fmla="*/ 2205038 h 2205038"/>
                  <a:gd name="connsiteX38" fmla="*/ 259468 w 3097213"/>
                  <a:gd name="connsiteY38" fmla="*/ 2163717 h 2205038"/>
                  <a:gd name="connsiteX39" fmla="*/ 259468 w 3097213"/>
                  <a:gd name="connsiteY39" fmla="*/ 2068378 h 2205038"/>
                  <a:gd name="connsiteX40" fmla="*/ 189460 w 3097213"/>
                  <a:gd name="connsiteY40" fmla="*/ 2068378 h 2205038"/>
                  <a:gd name="connsiteX41" fmla="*/ 189460 w 3097213"/>
                  <a:gd name="connsiteY41" fmla="*/ 1696254 h 2205038"/>
                  <a:gd name="connsiteX42" fmla="*/ 259468 w 3097213"/>
                  <a:gd name="connsiteY42" fmla="*/ 1696254 h 2205038"/>
                  <a:gd name="connsiteX43" fmla="*/ 259468 w 3097213"/>
                  <a:gd name="connsiteY43" fmla="*/ 922921 h 2205038"/>
                  <a:gd name="connsiteX44" fmla="*/ 255078 w 3097213"/>
                  <a:gd name="connsiteY44" fmla="*/ 915303 h 2205038"/>
                  <a:gd name="connsiteX45" fmla="*/ 255078 w 3097213"/>
                  <a:gd name="connsiteY45" fmla="*/ 912995 h 2205038"/>
                  <a:gd name="connsiteX46" fmla="*/ 255078 w 3097213"/>
                  <a:gd name="connsiteY46" fmla="*/ 866826 h 2205038"/>
                  <a:gd name="connsiteX47" fmla="*/ 0 w 3097213"/>
                  <a:gd name="connsiteY47" fmla="*/ 866826 h 2205038"/>
                  <a:gd name="connsiteX48" fmla="*/ 0 w 3097213"/>
                  <a:gd name="connsiteY48" fmla="*/ 837047 h 2205038"/>
                  <a:gd name="connsiteX49" fmla="*/ 0 w 3097213"/>
                  <a:gd name="connsiteY49" fmla="*/ 423140 h 2205038"/>
                  <a:gd name="connsiteX50" fmla="*/ 0 w 3097213"/>
                  <a:gd name="connsiteY50" fmla="*/ 393130 h 2205038"/>
                  <a:gd name="connsiteX51" fmla="*/ 255078 w 3097213"/>
                  <a:gd name="connsiteY51" fmla="*/ 393130 h 2205038"/>
                  <a:gd name="connsiteX52" fmla="*/ 255078 w 3097213"/>
                  <a:gd name="connsiteY52" fmla="*/ 346961 h 2205038"/>
                  <a:gd name="connsiteX53" fmla="*/ 255078 w 3097213"/>
                  <a:gd name="connsiteY53" fmla="*/ 344884 h 2205038"/>
                  <a:gd name="connsiteX54" fmla="*/ 255309 w 3097213"/>
                  <a:gd name="connsiteY54" fmla="*/ 344191 h 2205038"/>
                  <a:gd name="connsiteX55" fmla="*/ 257389 w 3097213"/>
                  <a:gd name="connsiteY55" fmla="*/ 339574 h 2205038"/>
                  <a:gd name="connsiteX56" fmla="*/ 258082 w 3097213"/>
                  <a:gd name="connsiteY56" fmla="*/ 338651 h 2205038"/>
                  <a:gd name="connsiteX57" fmla="*/ 258313 w 3097213"/>
                  <a:gd name="connsiteY57" fmla="*/ 338651 h 2205038"/>
                  <a:gd name="connsiteX58" fmla="*/ 259468 w 3097213"/>
                  <a:gd name="connsiteY58" fmla="*/ 337266 h 2205038"/>
                  <a:gd name="connsiteX59" fmla="*/ 259468 w 3097213"/>
                  <a:gd name="connsiteY59" fmla="*/ 41321 h 2205038"/>
                  <a:gd name="connsiteX60" fmla="*/ 300826 w 3097213"/>
                  <a:gd name="connsiteY60" fmla="*/ 0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097213" h="2205038">
                    <a:moveTo>
                      <a:pt x="838433" y="2033818"/>
                    </a:moveTo>
                    <a:cubicBezTo>
                      <a:pt x="801726" y="2033586"/>
                      <a:pt x="771757" y="2063271"/>
                      <a:pt x="771525" y="2099913"/>
                    </a:cubicBezTo>
                    <a:lnTo>
                      <a:pt x="771525" y="2100377"/>
                    </a:lnTo>
                    <a:cubicBezTo>
                      <a:pt x="771525" y="2137019"/>
                      <a:pt x="801494" y="2166704"/>
                      <a:pt x="838200" y="2166936"/>
                    </a:cubicBezTo>
                    <a:cubicBezTo>
                      <a:pt x="874906" y="2166936"/>
                      <a:pt x="904643" y="2137251"/>
                      <a:pt x="904875" y="2100609"/>
                    </a:cubicBezTo>
                    <a:lnTo>
                      <a:pt x="904875" y="2100377"/>
                    </a:lnTo>
                    <a:cubicBezTo>
                      <a:pt x="904875" y="2063735"/>
                      <a:pt x="875139" y="2033818"/>
                      <a:pt x="838433" y="2033818"/>
                    </a:cubicBezTo>
                    <a:close/>
                    <a:moveTo>
                      <a:pt x="2991760" y="1824036"/>
                    </a:moveTo>
                    <a:cubicBezTo>
                      <a:pt x="2955197" y="1824036"/>
                      <a:pt x="2925763" y="1853368"/>
                      <a:pt x="2925763" y="1889574"/>
                    </a:cubicBezTo>
                    <a:lnTo>
                      <a:pt x="2925763" y="1889803"/>
                    </a:lnTo>
                    <a:cubicBezTo>
                      <a:pt x="2925763" y="1926009"/>
                      <a:pt x="2955197" y="1955570"/>
                      <a:pt x="2991530" y="1955570"/>
                    </a:cubicBezTo>
                    <a:cubicBezTo>
                      <a:pt x="3027862" y="1955799"/>
                      <a:pt x="3057296" y="1926238"/>
                      <a:pt x="3057296" y="1890032"/>
                    </a:cubicBezTo>
                    <a:lnTo>
                      <a:pt x="3057296" y="1889803"/>
                    </a:lnTo>
                    <a:cubicBezTo>
                      <a:pt x="3057526" y="1853597"/>
                      <a:pt x="3028092" y="1824036"/>
                      <a:pt x="2991760" y="1824036"/>
                    </a:cubicBezTo>
                    <a:close/>
                    <a:moveTo>
                      <a:pt x="2991760" y="668336"/>
                    </a:moveTo>
                    <a:cubicBezTo>
                      <a:pt x="2955197" y="668336"/>
                      <a:pt x="2925763" y="698073"/>
                      <a:pt x="2925763" y="734779"/>
                    </a:cubicBezTo>
                    <a:lnTo>
                      <a:pt x="2925763" y="735243"/>
                    </a:lnTo>
                    <a:cubicBezTo>
                      <a:pt x="2925763" y="771950"/>
                      <a:pt x="2955197" y="801686"/>
                      <a:pt x="2991530" y="801686"/>
                    </a:cubicBezTo>
                    <a:cubicBezTo>
                      <a:pt x="3027862" y="801686"/>
                      <a:pt x="3057296" y="772182"/>
                      <a:pt x="3057296" y="735243"/>
                    </a:cubicBezTo>
                    <a:cubicBezTo>
                      <a:pt x="3057526" y="698305"/>
                      <a:pt x="3028092" y="668336"/>
                      <a:pt x="2991760" y="668336"/>
                    </a:cubicBezTo>
                    <a:close/>
                    <a:moveTo>
                      <a:pt x="890705" y="39686"/>
                    </a:moveTo>
                    <a:cubicBezTo>
                      <a:pt x="853702" y="39686"/>
                      <a:pt x="823913" y="69069"/>
                      <a:pt x="823913" y="105338"/>
                    </a:cubicBezTo>
                    <a:lnTo>
                      <a:pt x="823913" y="105568"/>
                    </a:lnTo>
                    <a:cubicBezTo>
                      <a:pt x="823913" y="141837"/>
                      <a:pt x="853469" y="171220"/>
                      <a:pt x="890472" y="171449"/>
                    </a:cubicBezTo>
                    <a:cubicBezTo>
                      <a:pt x="927242" y="171449"/>
                      <a:pt x="957263" y="142066"/>
                      <a:pt x="957263" y="105797"/>
                    </a:cubicBezTo>
                    <a:lnTo>
                      <a:pt x="957263" y="105568"/>
                    </a:lnTo>
                    <a:cubicBezTo>
                      <a:pt x="957263" y="69298"/>
                      <a:pt x="927475" y="39916"/>
                      <a:pt x="890705" y="39686"/>
                    </a:cubicBezTo>
                    <a:close/>
                    <a:moveTo>
                      <a:pt x="300826" y="0"/>
                    </a:moveTo>
                    <a:lnTo>
                      <a:pt x="2929009" y="0"/>
                    </a:lnTo>
                    <a:lnTo>
                      <a:pt x="2992317" y="63021"/>
                    </a:lnTo>
                    <a:lnTo>
                      <a:pt x="2992317" y="535562"/>
                    </a:lnTo>
                    <a:lnTo>
                      <a:pt x="3097213" y="640366"/>
                    </a:lnTo>
                    <a:lnTo>
                      <a:pt x="3097213" y="1995199"/>
                    </a:lnTo>
                    <a:lnTo>
                      <a:pt x="2992317" y="2100234"/>
                    </a:lnTo>
                    <a:lnTo>
                      <a:pt x="2992317" y="2163717"/>
                    </a:lnTo>
                    <a:cubicBezTo>
                      <a:pt x="2992317" y="2186570"/>
                      <a:pt x="2973602" y="2205038"/>
                      <a:pt x="2950959" y="2205038"/>
                    </a:cubicBezTo>
                    <a:lnTo>
                      <a:pt x="2950728" y="2205038"/>
                    </a:lnTo>
                    <a:lnTo>
                      <a:pt x="300826" y="2205038"/>
                    </a:lnTo>
                    <a:cubicBezTo>
                      <a:pt x="277952" y="2205038"/>
                      <a:pt x="259468" y="2186570"/>
                      <a:pt x="259468" y="2163717"/>
                    </a:cubicBezTo>
                    <a:lnTo>
                      <a:pt x="259468" y="2068378"/>
                    </a:lnTo>
                    <a:lnTo>
                      <a:pt x="189460" y="2068378"/>
                    </a:lnTo>
                    <a:lnTo>
                      <a:pt x="189460" y="1696254"/>
                    </a:lnTo>
                    <a:lnTo>
                      <a:pt x="259468" y="1696254"/>
                    </a:lnTo>
                    <a:lnTo>
                      <a:pt x="259468" y="922921"/>
                    </a:lnTo>
                    <a:cubicBezTo>
                      <a:pt x="257158" y="920844"/>
                      <a:pt x="255078" y="918073"/>
                      <a:pt x="255078" y="915303"/>
                    </a:cubicBezTo>
                    <a:lnTo>
                      <a:pt x="255078" y="912995"/>
                    </a:lnTo>
                    <a:lnTo>
                      <a:pt x="255078" y="866826"/>
                    </a:lnTo>
                    <a:lnTo>
                      <a:pt x="0" y="866826"/>
                    </a:lnTo>
                    <a:lnTo>
                      <a:pt x="0" y="837047"/>
                    </a:lnTo>
                    <a:lnTo>
                      <a:pt x="0" y="423140"/>
                    </a:lnTo>
                    <a:lnTo>
                      <a:pt x="0" y="393130"/>
                    </a:lnTo>
                    <a:lnTo>
                      <a:pt x="255078" y="393130"/>
                    </a:lnTo>
                    <a:lnTo>
                      <a:pt x="255078" y="346961"/>
                    </a:lnTo>
                    <a:lnTo>
                      <a:pt x="255078" y="344884"/>
                    </a:lnTo>
                    <a:cubicBezTo>
                      <a:pt x="255078" y="344653"/>
                      <a:pt x="255309" y="344422"/>
                      <a:pt x="255309" y="344191"/>
                    </a:cubicBezTo>
                    <a:cubicBezTo>
                      <a:pt x="255541" y="342575"/>
                      <a:pt x="256234" y="340959"/>
                      <a:pt x="257389" y="339574"/>
                    </a:cubicBezTo>
                    <a:cubicBezTo>
                      <a:pt x="257620" y="339343"/>
                      <a:pt x="257851" y="339112"/>
                      <a:pt x="258082" y="338651"/>
                    </a:cubicBezTo>
                    <a:cubicBezTo>
                      <a:pt x="258082" y="338651"/>
                      <a:pt x="258082" y="338651"/>
                      <a:pt x="258313" y="338651"/>
                    </a:cubicBezTo>
                    <a:cubicBezTo>
                      <a:pt x="258544" y="338189"/>
                      <a:pt x="259006" y="337727"/>
                      <a:pt x="259468" y="337266"/>
                    </a:cubicBezTo>
                    <a:lnTo>
                      <a:pt x="259468" y="41321"/>
                    </a:lnTo>
                    <a:cubicBezTo>
                      <a:pt x="259468" y="18468"/>
                      <a:pt x="277952" y="0"/>
                      <a:pt x="3008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Arduino Logo"/>
              <p:cNvSpPr>
                <a:spLocks/>
              </p:cNvSpPr>
              <p:nvPr/>
            </p:nvSpPr>
            <p:spPr bwMode="auto">
              <a:xfrm>
                <a:off x="7802392" y="2821299"/>
                <a:ext cx="1498070" cy="1015888"/>
              </a:xfrm>
              <a:custGeom>
                <a:avLst/>
                <a:gdLst>
                  <a:gd name="connsiteX0" fmla="*/ 603251 w 7339013"/>
                  <a:gd name="connsiteY0" fmla="*/ 4038600 h 4976813"/>
                  <a:gd name="connsiteX1" fmla="*/ 461963 w 7339013"/>
                  <a:gd name="connsiteY1" fmla="*/ 4522788 h 4976813"/>
                  <a:gd name="connsiteX2" fmla="*/ 744538 w 7339013"/>
                  <a:gd name="connsiteY2" fmla="*/ 4522788 h 4976813"/>
                  <a:gd name="connsiteX3" fmla="*/ 2489200 w 7339013"/>
                  <a:gd name="connsiteY3" fmla="*/ 3976688 h 4976813"/>
                  <a:gd name="connsiteX4" fmla="*/ 2489200 w 7339013"/>
                  <a:gd name="connsiteY4" fmla="*/ 4748213 h 4976813"/>
                  <a:gd name="connsiteX5" fmla="*/ 2576316 w 7339013"/>
                  <a:gd name="connsiteY5" fmla="*/ 4748213 h 4976813"/>
                  <a:gd name="connsiteX6" fmla="*/ 2820383 w 7339013"/>
                  <a:gd name="connsiteY6" fmla="*/ 4656048 h 4976813"/>
                  <a:gd name="connsiteX7" fmla="*/ 2903538 w 7339013"/>
                  <a:gd name="connsiteY7" fmla="*/ 4361911 h 4976813"/>
                  <a:gd name="connsiteX8" fmla="*/ 2888419 w 7339013"/>
                  <a:gd name="connsiteY8" fmla="*/ 4196301 h 4976813"/>
                  <a:gd name="connsiteX9" fmla="*/ 2837662 w 7339013"/>
                  <a:gd name="connsiteY9" fmla="*/ 4076414 h 4976813"/>
                  <a:gd name="connsiteX10" fmla="*/ 2742627 w 7339013"/>
                  <a:gd name="connsiteY10" fmla="*/ 4002250 h 4976813"/>
                  <a:gd name="connsiteX11" fmla="*/ 2592155 w 7339013"/>
                  <a:gd name="connsiteY11" fmla="*/ 3976688 h 4976813"/>
                  <a:gd name="connsiteX12" fmla="*/ 1490663 w 7339013"/>
                  <a:gd name="connsiteY12" fmla="*/ 3976688 h 4976813"/>
                  <a:gd name="connsiteX13" fmla="*/ 1490663 w 7339013"/>
                  <a:gd name="connsiteY13" fmla="*/ 4279901 h 4976813"/>
                  <a:gd name="connsiteX14" fmla="*/ 1570361 w 7339013"/>
                  <a:gd name="connsiteY14" fmla="*/ 4279901 h 4976813"/>
                  <a:gd name="connsiteX15" fmla="*/ 1663041 w 7339013"/>
                  <a:gd name="connsiteY15" fmla="*/ 4269830 h 4976813"/>
                  <a:gd name="connsiteX16" fmla="*/ 1732280 w 7339013"/>
                  <a:gd name="connsiteY16" fmla="*/ 4239617 h 4976813"/>
                  <a:gd name="connsiteX17" fmla="*/ 1775194 w 7339013"/>
                  <a:gd name="connsiteY17" fmla="*/ 4191059 h 4976813"/>
                  <a:gd name="connsiteX18" fmla="*/ 1790701 w 7339013"/>
                  <a:gd name="connsiteY18" fmla="*/ 4124158 h 4976813"/>
                  <a:gd name="connsiteX19" fmla="*/ 1739853 w 7339013"/>
                  <a:gd name="connsiteY19" fmla="*/ 4011937 h 4976813"/>
                  <a:gd name="connsiteX20" fmla="*/ 1577934 w 7339013"/>
                  <a:gd name="connsiteY20" fmla="*/ 3976688 h 4976813"/>
                  <a:gd name="connsiteX21" fmla="*/ 6842739 w 7339013"/>
                  <a:gd name="connsiteY21" fmla="*/ 3971925 h 4976813"/>
                  <a:gd name="connsiteX22" fmla="*/ 6737894 w 7339013"/>
                  <a:gd name="connsiteY22" fmla="*/ 3996405 h 4976813"/>
                  <a:gd name="connsiteX23" fmla="*/ 6666195 w 7339013"/>
                  <a:gd name="connsiteY23" fmla="*/ 4068765 h 4976813"/>
                  <a:gd name="connsiteX24" fmla="*/ 6624041 w 7339013"/>
                  <a:gd name="connsiteY24" fmla="*/ 4189725 h 4976813"/>
                  <a:gd name="connsiteX25" fmla="*/ 6610350 w 7339013"/>
                  <a:gd name="connsiteY25" fmla="*/ 4357844 h 4976813"/>
                  <a:gd name="connsiteX26" fmla="*/ 6666195 w 7339013"/>
                  <a:gd name="connsiteY26" fmla="*/ 4659163 h 4976813"/>
                  <a:gd name="connsiteX27" fmla="*/ 6842739 w 7339013"/>
                  <a:gd name="connsiteY27" fmla="*/ 4754563 h 4976813"/>
                  <a:gd name="connsiteX28" fmla="*/ 6948665 w 7339013"/>
                  <a:gd name="connsiteY28" fmla="*/ 4730083 h 4976813"/>
                  <a:gd name="connsiteX29" fmla="*/ 7020363 w 7339013"/>
                  <a:gd name="connsiteY29" fmla="*/ 4657723 h 4976813"/>
                  <a:gd name="connsiteX30" fmla="*/ 7062157 w 7339013"/>
                  <a:gd name="connsiteY30" fmla="*/ 4536404 h 4976813"/>
                  <a:gd name="connsiteX31" fmla="*/ 7075488 w 7339013"/>
                  <a:gd name="connsiteY31" fmla="*/ 4368284 h 4976813"/>
                  <a:gd name="connsiteX32" fmla="*/ 7020363 w 7339013"/>
                  <a:gd name="connsiteY32" fmla="*/ 4066605 h 4976813"/>
                  <a:gd name="connsiteX33" fmla="*/ 6842739 w 7339013"/>
                  <a:gd name="connsiteY33" fmla="*/ 3971925 h 4976813"/>
                  <a:gd name="connsiteX34" fmla="*/ 5360988 w 7339013"/>
                  <a:gd name="connsiteY34" fmla="*/ 3768725 h 4976813"/>
                  <a:gd name="connsiteX35" fmla="*/ 5373688 w 7339013"/>
                  <a:gd name="connsiteY35" fmla="*/ 3768725 h 4976813"/>
                  <a:gd name="connsiteX36" fmla="*/ 5651500 w 7339013"/>
                  <a:gd name="connsiteY36" fmla="*/ 3768725 h 4976813"/>
                  <a:gd name="connsiteX37" fmla="*/ 5657850 w 7339013"/>
                  <a:gd name="connsiteY37" fmla="*/ 3768725 h 4976813"/>
                  <a:gd name="connsiteX38" fmla="*/ 5661025 w 7339013"/>
                  <a:gd name="connsiteY38" fmla="*/ 3776663 h 4976813"/>
                  <a:gd name="connsiteX39" fmla="*/ 5991226 w 7339013"/>
                  <a:gd name="connsiteY39" fmla="*/ 4475163 h 4976813"/>
                  <a:gd name="connsiteX40" fmla="*/ 6024563 w 7339013"/>
                  <a:gd name="connsiteY40" fmla="*/ 4556125 h 4976813"/>
                  <a:gd name="connsiteX41" fmla="*/ 6024563 w 7339013"/>
                  <a:gd name="connsiteY41" fmla="*/ 4102100 h 4976813"/>
                  <a:gd name="connsiteX42" fmla="*/ 6024563 w 7339013"/>
                  <a:gd name="connsiteY42" fmla="*/ 3781425 h 4976813"/>
                  <a:gd name="connsiteX43" fmla="*/ 6024563 w 7339013"/>
                  <a:gd name="connsiteY43" fmla="*/ 3768725 h 4976813"/>
                  <a:gd name="connsiteX44" fmla="*/ 6037263 w 7339013"/>
                  <a:gd name="connsiteY44" fmla="*/ 3768725 h 4976813"/>
                  <a:gd name="connsiteX45" fmla="*/ 6243638 w 7339013"/>
                  <a:gd name="connsiteY45" fmla="*/ 3768725 h 4976813"/>
                  <a:gd name="connsiteX46" fmla="*/ 6256338 w 7339013"/>
                  <a:gd name="connsiteY46" fmla="*/ 3768725 h 4976813"/>
                  <a:gd name="connsiteX47" fmla="*/ 6256338 w 7339013"/>
                  <a:gd name="connsiteY47" fmla="*/ 3781425 h 4976813"/>
                  <a:gd name="connsiteX48" fmla="*/ 6256338 w 7339013"/>
                  <a:gd name="connsiteY48" fmla="*/ 4943475 h 4976813"/>
                  <a:gd name="connsiteX49" fmla="*/ 6256338 w 7339013"/>
                  <a:gd name="connsiteY49" fmla="*/ 4956175 h 4976813"/>
                  <a:gd name="connsiteX50" fmla="*/ 6243638 w 7339013"/>
                  <a:gd name="connsiteY50" fmla="*/ 4956175 h 4976813"/>
                  <a:gd name="connsiteX51" fmla="*/ 5967413 w 7339013"/>
                  <a:gd name="connsiteY51" fmla="*/ 4956175 h 4976813"/>
                  <a:gd name="connsiteX52" fmla="*/ 5959475 w 7339013"/>
                  <a:gd name="connsiteY52" fmla="*/ 4956175 h 4976813"/>
                  <a:gd name="connsiteX53" fmla="*/ 5956300 w 7339013"/>
                  <a:gd name="connsiteY53" fmla="*/ 4948238 h 4976813"/>
                  <a:gd name="connsiteX54" fmla="*/ 5634038 w 7339013"/>
                  <a:gd name="connsiteY54" fmla="*/ 4254500 h 4976813"/>
                  <a:gd name="connsiteX55" fmla="*/ 5591175 w 7339013"/>
                  <a:gd name="connsiteY55" fmla="*/ 4157663 h 4976813"/>
                  <a:gd name="connsiteX56" fmla="*/ 5591175 w 7339013"/>
                  <a:gd name="connsiteY56" fmla="*/ 4583113 h 4976813"/>
                  <a:gd name="connsiteX57" fmla="*/ 5591175 w 7339013"/>
                  <a:gd name="connsiteY57" fmla="*/ 4943475 h 4976813"/>
                  <a:gd name="connsiteX58" fmla="*/ 5591175 w 7339013"/>
                  <a:gd name="connsiteY58" fmla="*/ 4956175 h 4976813"/>
                  <a:gd name="connsiteX59" fmla="*/ 5578475 w 7339013"/>
                  <a:gd name="connsiteY59" fmla="*/ 4956175 h 4976813"/>
                  <a:gd name="connsiteX60" fmla="*/ 5373688 w 7339013"/>
                  <a:gd name="connsiteY60" fmla="*/ 4956175 h 4976813"/>
                  <a:gd name="connsiteX61" fmla="*/ 5360988 w 7339013"/>
                  <a:gd name="connsiteY61" fmla="*/ 4956175 h 4976813"/>
                  <a:gd name="connsiteX62" fmla="*/ 5360988 w 7339013"/>
                  <a:gd name="connsiteY62" fmla="*/ 4943475 h 4976813"/>
                  <a:gd name="connsiteX63" fmla="*/ 5360988 w 7339013"/>
                  <a:gd name="connsiteY63" fmla="*/ 3781425 h 4976813"/>
                  <a:gd name="connsiteX64" fmla="*/ 4373563 w 7339013"/>
                  <a:gd name="connsiteY64" fmla="*/ 3768725 h 4976813"/>
                  <a:gd name="connsiteX65" fmla="*/ 4386263 w 7339013"/>
                  <a:gd name="connsiteY65" fmla="*/ 3768725 h 4976813"/>
                  <a:gd name="connsiteX66" fmla="*/ 5146675 w 7339013"/>
                  <a:gd name="connsiteY66" fmla="*/ 3768725 h 4976813"/>
                  <a:gd name="connsiteX67" fmla="*/ 5157788 w 7339013"/>
                  <a:gd name="connsiteY67" fmla="*/ 3768725 h 4976813"/>
                  <a:gd name="connsiteX68" fmla="*/ 5157788 w 7339013"/>
                  <a:gd name="connsiteY68" fmla="*/ 3781425 h 4976813"/>
                  <a:gd name="connsiteX69" fmla="*/ 5157788 w 7339013"/>
                  <a:gd name="connsiteY69" fmla="*/ 3960813 h 4976813"/>
                  <a:gd name="connsiteX70" fmla="*/ 5157788 w 7339013"/>
                  <a:gd name="connsiteY70" fmla="*/ 3971925 h 4976813"/>
                  <a:gd name="connsiteX71" fmla="*/ 5146675 w 7339013"/>
                  <a:gd name="connsiteY71" fmla="*/ 3971925 h 4976813"/>
                  <a:gd name="connsiteX72" fmla="*/ 4894263 w 7339013"/>
                  <a:gd name="connsiteY72" fmla="*/ 3971925 h 4976813"/>
                  <a:gd name="connsiteX73" fmla="*/ 4894263 w 7339013"/>
                  <a:gd name="connsiteY73" fmla="*/ 4751388 h 4976813"/>
                  <a:gd name="connsiteX74" fmla="*/ 5146675 w 7339013"/>
                  <a:gd name="connsiteY74" fmla="*/ 4751388 h 4976813"/>
                  <a:gd name="connsiteX75" fmla="*/ 5157788 w 7339013"/>
                  <a:gd name="connsiteY75" fmla="*/ 4751388 h 4976813"/>
                  <a:gd name="connsiteX76" fmla="*/ 5157788 w 7339013"/>
                  <a:gd name="connsiteY76" fmla="*/ 4762500 h 4976813"/>
                  <a:gd name="connsiteX77" fmla="*/ 5157788 w 7339013"/>
                  <a:gd name="connsiteY77" fmla="*/ 4943475 h 4976813"/>
                  <a:gd name="connsiteX78" fmla="*/ 5157788 w 7339013"/>
                  <a:gd name="connsiteY78" fmla="*/ 4956175 h 4976813"/>
                  <a:gd name="connsiteX79" fmla="*/ 5146675 w 7339013"/>
                  <a:gd name="connsiteY79" fmla="*/ 4956175 h 4976813"/>
                  <a:gd name="connsiteX80" fmla="*/ 4386263 w 7339013"/>
                  <a:gd name="connsiteY80" fmla="*/ 4956175 h 4976813"/>
                  <a:gd name="connsiteX81" fmla="*/ 4373563 w 7339013"/>
                  <a:gd name="connsiteY81" fmla="*/ 4956175 h 4976813"/>
                  <a:gd name="connsiteX82" fmla="*/ 4373563 w 7339013"/>
                  <a:gd name="connsiteY82" fmla="*/ 4943475 h 4976813"/>
                  <a:gd name="connsiteX83" fmla="*/ 4373563 w 7339013"/>
                  <a:gd name="connsiteY83" fmla="*/ 4762500 h 4976813"/>
                  <a:gd name="connsiteX84" fmla="*/ 4373563 w 7339013"/>
                  <a:gd name="connsiteY84" fmla="*/ 4751388 h 4976813"/>
                  <a:gd name="connsiteX85" fmla="*/ 4386263 w 7339013"/>
                  <a:gd name="connsiteY85" fmla="*/ 4751388 h 4976813"/>
                  <a:gd name="connsiteX86" fmla="*/ 4638675 w 7339013"/>
                  <a:gd name="connsiteY86" fmla="*/ 4751388 h 4976813"/>
                  <a:gd name="connsiteX87" fmla="*/ 4638675 w 7339013"/>
                  <a:gd name="connsiteY87" fmla="*/ 3971925 h 4976813"/>
                  <a:gd name="connsiteX88" fmla="*/ 4386263 w 7339013"/>
                  <a:gd name="connsiteY88" fmla="*/ 3971925 h 4976813"/>
                  <a:gd name="connsiteX89" fmla="*/ 4373563 w 7339013"/>
                  <a:gd name="connsiteY89" fmla="*/ 3971925 h 4976813"/>
                  <a:gd name="connsiteX90" fmla="*/ 4373563 w 7339013"/>
                  <a:gd name="connsiteY90" fmla="*/ 3960813 h 4976813"/>
                  <a:gd name="connsiteX91" fmla="*/ 4373563 w 7339013"/>
                  <a:gd name="connsiteY91" fmla="*/ 3781425 h 4976813"/>
                  <a:gd name="connsiteX92" fmla="*/ 3278188 w 7339013"/>
                  <a:gd name="connsiteY92" fmla="*/ 3768725 h 4976813"/>
                  <a:gd name="connsiteX93" fmla="*/ 3290789 w 7339013"/>
                  <a:gd name="connsiteY93" fmla="*/ 3768725 h 4976813"/>
                  <a:gd name="connsiteX94" fmla="*/ 3516898 w 7339013"/>
                  <a:gd name="connsiteY94" fmla="*/ 3768725 h 4976813"/>
                  <a:gd name="connsiteX95" fmla="*/ 3529139 w 7339013"/>
                  <a:gd name="connsiteY95" fmla="*/ 3768725 h 4976813"/>
                  <a:gd name="connsiteX96" fmla="*/ 3529139 w 7339013"/>
                  <a:gd name="connsiteY96" fmla="*/ 3780619 h 4976813"/>
                  <a:gd name="connsiteX97" fmla="*/ 3529139 w 7339013"/>
                  <a:gd name="connsiteY97" fmla="*/ 4539278 h 4976813"/>
                  <a:gd name="connsiteX98" fmla="*/ 3539221 w 7339013"/>
                  <a:gd name="connsiteY98" fmla="*/ 4640552 h 4976813"/>
                  <a:gd name="connsiteX99" fmla="*/ 3573425 w 7339013"/>
                  <a:gd name="connsiteY99" fmla="*/ 4712274 h 4976813"/>
                  <a:gd name="connsiteX100" fmla="*/ 3634633 w 7339013"/>
                  <a:gd name="connsiteY100" fmla="*/ 4756604 h 4976813"/>
                  <a:gd name="connsiteX101" fmla="*/ 3729324 w 7339013"/>
                  <a:gd name="connsiteY101" fmla="*/ 4771381 h 4976813"/>
                  <a:gd name="connsiteX102" fmla="*/ 3820056 w 7339013"/>
                  <a:gd name="connsiteY102" fmla="*/ 4758406 h 4976813"/>
                  <a:gd name="connsiteX103" fmla="*/ 3879103 w 7339013"/>
                  <a:gd name="connsiteY103" fmla="*/ 4717680 h 4976813"/>
                  <a:gd name="connsiteX104" fmla="*/ 3915108 w 7339013"/>
                  <a:gd name="connsiteY104" fmla="*/ 4643796 h 4976813"/>
                  <a:gd name="connsiteX105" fmla="*/ 3928069 w 7339013"/>
                  <a:gd name="connsiteY105" fmla="*/ 4530268 h 4976813"/>
                  <a:gd name="connsiteX106" fmla="*/ 3928069 w 7339013"/>
                  <a:gd name="connsiteY106" fmla="*/ 3780619 h 4976813"/>
                  <a:gd name="connsiteX107" fmla="*/ 3928069 w 7339013"/>
                  <a:gd name="connsiteY107" fmla="*/ 3768725 h 4976813"/>
                  <a:gd name="connsiteX108" fmla="*/ 3939951 w 7339013"/>
                  <a:gd name="connsiteY108" fmla="*/ 3768725 h 4976813"/>
                  <a:gd name="connsiteX109" fmla="*/ 4166419 w 7339013"/>
                  <a:gd name="connsiteY109" fmla="*/ 3768725 h 4976813"/>
                  <a:gd name="connsiteX110" fmla="*/ 4178301 w 7339013"/>
                  <a:gd name="connsiteY110" fmla="*/ 3768725 h 4976813"/>
                  <a:gd name="connsiteX111" fmla="*/ 4178301 w 7339013"/>
                  <a:gd name="connsiteY111" fmla="*/ 3780619 h 4976813"/>
                  <a:gd name="connsiteX112" fmla="*/ 4178301 w 7339013"/>
                  <a:gd name="connsiteY112" fmla="*/ 4515851 h 4976813"/>
                  <a:gd name="connsiteX113" fmla="*/ 4146977 w 7339013"/>
                  <a:gd name="connsiteY113" fmla="*/ 4715517 h 4976813"/>
                  <a:gd name="connsiteX114" fmla="*/ 4055525 w 7339013"/>
                  <a:gd name="connsiteY114" fmla="*/ 4860041 h 4976813"/>
                  <a:gd name="connsiteX115" fmla="*/ 3910787 w 7339013"/>
                  <a:gd name="connsiteY115" fmla="*/ 4947620 h 4976813"/>
                  <a:gd name="connsiteX116" fmla="*/ 3721043 w 7339013"/>
                  <a:gd name="connsiteY116" fmla="*/ 4976813 h 4976813"/>
                  <a:gd name="connsiteX117" fmla="*/ 3518338 w 7339013"/>
                  <a:gd name="connsiteY117" fmla="*/ 4947620 h 4976813"/>
                  <a:gd name="connsiteX118" fmla="*/ 3379360 w 7339013"/>
                  <a:gd name="connsiteY118" fmla="*/ 4862564 h 4976813"/>
                  <a:gd name="connsiteX119" fmla="*/ 3301591 w 7339013"/>
                  <a:gd name="connsiteY119" fmla="*/ 4727771 h 4976813"/>
                  <a:gd name="connsiteX120" fmla="*/ 3278188 w 7339013"/>
                  <a:gd name="connsiteY120" fmla="*/ 4552613 h 4976813"/>
                  <a:gd name="connsiteX121" fmla="*/ 3278188 w 7339013"/>
                  <a:gd name="connsiteY121" fmla="*/ 3780619 h 4976813"/>
                  <a:gd name="connsiteX122" fmla="*/ 2238375 w 7339013"/>
                  <a:gd name="connsiteY122" fmla="*/ 3768725 h 4976813"/>
                  <a:gd name="connsiteX123" fmla="*/ 2250629 w 7339013"/>
                  <a:gd name="connsiteY123" fmla="*/ 3768725 h 4976813"/>
                  <a:gd name="connsiteX124" fmla="*/ 2606710 w 7339013"/>
                  <a:gd name="connsiteY124" fmla="*/ 3768725 h 4976813"/>
                  <a:gd name="connsiteX125" fmla="*/ 2852146 w 7339013"/>
                  <a:gd name="connsiteY125" fmla="*/ 3802601 h 4976813"/>
                  <a:gd name="connsiteX126" fmla="*/ 3029825 w 7339013"/>
                  <a:gd name="connsiteY126" fmla="*/ 3908192 h 4976813"/>
                  <a:gd name="connsiteX127" fmla="*/ 3136505 w 7339013"/>
                  <a:gd name="connsiteY127" fmla="*/ 4089463 h 4976813"/>
                  <a:gd name="connsiteX128" fmla="*/ 3171825 w 7339013"/>
                  <a:gd name="connsiteY128" fmla="*/ 4347855 h 4976813"/>
                  <a:gd name="connsiteX129" fmla="*/ 3136505 w 7339013"/>
                  <a:gd name="connsiteY129" fmla="*/ 4596877 h 4976813"/>
                  <a:gd name="connsiteX130" fmla="*/ 3026221 w 7339013"/>
                  <a:gd name="connsiteY130" fmla="*/ 4789680 h 4976813"/>
                  <a:gd name="connsiteX131" fmla="*/ 2833765 w 7339013"/>
                  <a:gd name="connsiteY131" fmla="*/ 4913290 h 4976813"/>
                  <a:gd name="connsiteX132" fmla="*/ 2556253 w 7339013"/>
                  <a:gd name="connsiteY132" fmla="*/ 4956175 h 4976813"/>
                  <a:gd name="connsiteX133" fmla="*/ 2250629 w 7339013"/>
                  <a:gd name="connsiteY133" fmla="*/ 4956175 h 4976813"/>
                  <a:gd name="connsiteX134" fmla="*/ 2238375 w 7339013"/>
                  <a:gd name="connsiteY134" fmla="*/ 4956175 h 4976813"/>
                  <a:gd name="connsiteX135" fmla="*/ 2238375 w 7339013"/>
                  <a:gd name="connsiteY135" fmla="*/ 4943922 h 4976813"/>
                  <a:gd name="connsiteX136" fmla="*/ 2238375 w 7339013"/>
                  <a:gd name="connsiteY136" fmla="*/ 3780618 h 4976813"/>
                  <a:gd name="connsiteX137" fmla="*/ 1239838 w 7339013"/>
                  <a:gd name="connsiteY137" fmla="*/ 3768725 h 4976813"/>
                  <a:gd name="connsiteX138" fmla="*/ 1252452 w 7339013"/>
                  <a:gd name="connsiteY138" fmla="*/ 3768725 h 4976813"/>
                  <a:gd name="connsiteX139" fmla="*/ 1603085 w 7339013"/>
                  <a:gd name="connsiteY139" fmla="*/ 3768725 h 4976813"/>
                  <a:gd name="connsiteX140" fmla="*/ 1786151 w 7339013"/>
                  <a:gd name="connsiteY140" fmla="*/ 3785303 h 4976813"/>
                  <a:gd name="connsiteX141" fmla="*/ 1928495 w 7339013"/>
                  <a:gd name="connsiteY141" fmla="*/ 3841882 h 4976813"/>
                  <a:gd name="connsiteX142" fmla="*/ 2020388 w 7339013"/>
                  <a:gd name="connsiteY142" fmla="*/ 3946392 h 4976813"/>
                  <a:gd name="connsiteX143" fmla="*/ 2052820 w 7339013"/>
                  <a:gd name="connsiteY143" fmla="*/ 4102076 h 4976813"/>
                  <a:gd name="connsiteX144" fmla="*/ 2032280 w 7339013"/>
                  <a:gd name="connsiteY144" fmla="*/ 4220281 h 4976813"/>
                  <a:gd name="connsiteX145" fmla="*/ 1975342 w 7339013"/>
                  <a:gd name="connsiteY145" fmla="*/ 4310375 h 4976813"/>
                  <a:gd name="connsiteX146" fmla="*/ 1888494 w 7339013"/>
                  <a:gd name="connsiteY146" fmla="*/ 4371280 h 4976813"/>
                  <a:gd name="connsiteX147" fmla="*/ 1819304 w 7339013"/>
                  <a:gd name="connsiteY147" fmla="*/ 4394344 h 4976813"/>
                  <a:gd name="connsiteX148" fmla="*/ 1867953 w 7339013"/>
                  <a:gd name="connsiteY148" fmla="*/ 4431463 h 4976813"/>
                  <a:gd name="connsiteX149" fmla="*/ 1943630 w 7339013"/>
                  <a:gd name="connsiteY149" fmla="*/ 4548586 h 4976813"/>
                  <a:gd name="connsiteX150" fmla="*/ 2136064 w 7339013"/>
                  <a:gd name="connsiteY150" fmla="*/ 4938517 h 4976813"/>
                  <a:gd name="connsiteX151" fmla="*/ 2144713 w 7339013"/>
                  <a:gd name="connsiteY151" fmla="*/ 4956175 h 4976813"/>
                  <a:gd name="connsiteX152" fmla="*/ 2125254 w 7339013"/>
                  <a:gd name="connsiteY152" fmla="*/ 4956175 h 4976813"/>
                  <a:gd name="connsiteX153" fmla="*/ 1858944 w 7339013"/>
                  <a:gd name="connsiteY153" fmla="*/ 4956175 h 4976813"/>
                  <a:gd name="connsiteX154" fmla="*/ 1851016 w 7339013"/>
                  <a:gd name="connsiteY154" fmla="*/ 4956175 h 4976813"/>
                  <a:gd name="connsiteX155" fmla="*/ 1848133 w 7339013"/>
                  <a:gd name="connsiteY155" fmla="*/ 4948968 h 4976813"/>
                  <a:gd name="connsiteX156" fmla="*/ 1678402 w 7339013"/>
                  <a:gd name="connsiteY156" fmla="*/ 4575254 h 4976813"/>
                  <a:gd name="connsiteX157" fmla="*/ 1616419 w 7339013"/>
                  <a:gd name="connsiteY157" fmla="*/ 4499935 h 4976813"/>
                  <a:gd name="connsiteX158" fmla="*/ 1522003 w 7339013"/>
                  <a:gd name="connsiteY158" fmla="*/ 4474708 h 4976813"/>
                  <a:gd name="connsiteX159" fmla="*/ 1491012 w 7339013"/>
                  <a:gd name="connsiteY159" fmla="*/ 4474708 h 4976813"/>
                  <a:gd name="connsiteX160" fmla="*/ 1491012 w 7339013"/>
                  <a:gd name="connsiteY160" fmla="*/ 4943922 h 4976813"/>
                  <a:gd name="connsiteX161" fmla="*/ 1491012 w 7339013"/>
                  <a:gd name="connsiteY161" fmla="*/ 4956175 h 4976813"/>
                  <a:gd name="connsiteX162" fmla="*/ 1478760 w 7339013"/>
                  <a:gd name="connsiteY162" fmla="*/ 4956175 h 4976813"/>
                  <a:gd name="connsiteX163" fmla="*/ 1252452 w 7339013"/>
                  <a:gd name="connsiteY163" fmla="*/ 4956175 h 4976813"/>
                  <a:gd name="connsiteX164" fmla="*/ 1239838 w 7339013"/>
                  <a:gd name="connsiteY164" fmla="*/ 4956175 h 4976813"/>
                  <a:gd name="connsiteX165" fmla="*/ 1239838 w 7339013"/>
                  <a:gd name="connsiteY165" fmla="*/ 4943922 h 4976813"/>
                  <a:gd name="connsiteX166" fmla="*/ 1239838 w 7339013"/>
                  <a:gd name="connsiteY166" fmla="*/ 3780618 h 4976813"/>
                  <a:gd name="connsiteX167" fmla="*/ 446088 w 7339013"/>
                  <a:gd name="connsiteY167" fmla="*/ 3768725 h 4976813"/>
                  <a:gd name="connsiteX168" fmla="*/ 454025 w 7339013"/>
                  <a:gd name="connsiteY168" fmla="*/ 3768725 h 4976813"/>
                  <a:gd name="connsiteX169" fmla="*/ 771525 w 7339013"/>
                  <a:gd name="connsiteY169" fmla="*/ 3768725 h 4976813"/>
                  <a:gd name="connsiteX170" fmla="*/ 781050 w 7339013"/>
                  <a:gd name="connsiteY170" fmla="*/ 3768725 h 4976813"/>
                  <a:gd name="connsiteX171" fmla="*/ 782638 w 7339013"/>
                  <a:gd name="connsiteY171" fmla="*/ 3778250 h 4976813"/>
                  <a:gd name="connsiteX172" fmla="*/ 1139826 w 7339013"/>
                  <a:gd name="connsiteY172" fmla="*/ 4940300 h 4976813"/>
                  <a:gd name="connsiteX173" fmla="*/ 1144588 w 7339013"/>
                  <a:gd name="connsiteY173" fmla="*/ 4956175 h 4976813"/>
                  <a:gd name="connsiteX174" fmla="*/ 1127126 w 7339013"/>
                  <a:gd name="connsiteY174" fmla="*/ 4956175 h 4976813"/>
                  <a:gd name="connsiteX175" fmla="*/ 877888 w 7339013"/>
                  <a:gd name="connsiteY175" fmla="*/ 4956175 h 4976813"/>
                  <a:gd name="connsiteX176" fmla="*/ 868363 w 7339013"/>
                  <a:gd name="connsiteY176" fmla="*/ 4956175 h 4976813"/>
                  <a:gd name="connsiteX177" fmla="*/ 865188 w 7339013"/>
                  <a:gd name="connsiteY177" fmla="*/ 4946650 h 4976813"/>
                  <a:gd name="connsiteX178" fmla="*/ 801688 w 7339013"/>
                  <a:gd name="connsiteY178" fmla="*/ 4725988 h 4976813"/>
                  <a:gd name="connsiteX179" fmla="*/ 400050 w 7339013"/>
                  <a:gd name="connsiteY179" fmla="*/ 4725988 h 4976813"/>
                  <a:gd name="connsiteX180" fmla="*/ 334963 w 7339013"/>
                  <a:gd name="connsiteY180" fmla="*/ 4946650 h 4976813"/>
                  <a:gd name="connsiteX181" fmla="*/ 331788 w 7339013"/>
                  <a:gd name="connsiteY181" fmla="*/ 4956175 h 4976813"/>
                  <a:gd name="connsiteX182" fmla="*/ 323850 w 7339013"/>
                  <a:gd name="connsiteY182" fmla="*/ 4956175 h 4976813"/>
                  <a:gd name="connsiteX183" fmla="*/ 98425 w 7339013"/>
                  <a:gd name="connsiteY183" fmla="*/ 4956175 h 4976813"/>
                  <a:gd name="connsiteX184" fmla="*/ 82550 w 7339013"/>
                  <a:gd name="connsiteY184" fmla="*/ 4956175 h 4976813"/>
                  <a:gd name="connsiteX185" fmla="*/ 87313 w 7339013"/>
                  <a:gd name="connsiteY185" fmla="*/ 4940300 h 4976813"/>
                  <a:gd name="connsiteX186" fmla="*/ 442913 w 7339013"/>
                  <a:gd name="connsiteY186" fmla="*/ 3778250 h 4976813"/>
                  <a:gd name="connsiteX187" fmla="*/ 6850302 w 7339013"/>
                  <a:gd name="connsiteY187" fmla="*/ 3749675 h 4976813"/>
                  <a:gd name="connsiteX188" fmla="*/ 7216925 w 7339013"/>
                  <a:gd name="connsiteY188" fmla="*/ 3906714 h 4976813"/>
                  <a:gd name="connsiteX189" fmla="*/ 7339013 w 7339013"/>
                  <a:gd name="connsiteY189" fmla="*/ 4358022 h 4976813"/>
                  <a:gd name="connsiteX190" fmla="*/ 7300118 w 7339013"/>
                  <a:gd name="connsiteY190" fmla="*/ 4634641 h 4976813"/>
                  <a:gd name="connsiteX191" fmla="*/ 7192796 w 7339013"/>
                  <a:gd name="connsiteY191" fmla="*/ 4827698 h 4976813"/>
                  <a:gd name="connsiteX192" fmla="*/ 7031813 w 7339013"/>
                  <a:gd name="connsiteY192" fmla="*/ 4940435 h 4976813"/>
                  <a:gd name="connsiteX193" fmla="*/ 6835536 w 7339013"/>
                  <a:gd name="connsiteY193" fmla="*/ 4976813 h 4976813"/>
                  <a:gd name="connsiteX194" fmla="*/ 6468913 w 7339013"/>
                  <a:gd name="connsiteY194" fmla="*/ 4819774 h 4976813"/>
                  <a:gd name="connsiteX195" fmla="*/ 6346825 w 7339013"/>
                  <a:gd name="connsiteY195" fmla="*/ 4368467 h 4976813"/>
                  <a:gd name="connsiteX196" fmla="*/ 6385360 w 7339013"/>
                  <a:gd name="connsiteY196" fmla="*/ 4091487 h 4976813"/>
                  <a:gd name="connsiteX197" fmla="*/ 6493042 w 7339013"/>
                  <a:gd name="connsiteY197" fmla="*/ 3898790 h 4976813"/>
                  <a:gd name="connsiteX198" fmla="*/ 6654025 w 7339013"/>
                  <a:gd name="connsiteY198" fmla="*/ 3786414 h 4976813"/>
                  <a:gd name="connsiteX199" fmla="*/ 6850302 w 7339013"/>
                  <a:gd name="connsiteY199" fmla="*/ 3749675 h 4976813"/>
                  <a:gd name="connsiteX200" fmla="*/ 1289050 w 7339013"/>
                  <a:gd name="connsiteY200" fmla="*/ 1501775 h 4976813"/>
                  <a:gd name="connsiteX201" fmla="*/ 1409700 w 7339013"/>
                  <a:gd name="connsiteY201" fmla="*/ 1501775 h 4976813"/>
                  <a:gd name="connsiteX202" fmla="*/ 2257426 w 7339013"/>
                  <a:gd name="connsiteY202" fmla="*/ 1501775 h 4976813"/>
                  <a:gd name="connsiteX203" fmla="*/ 2376488 w 7339013"/>
                  <a:gd name="connsiteY203" fmla="*/ 1501775 h 4976813"/>
                  <a:gd name="connsiteX204" fmla="*/ 2376488 w 7339013"/>
                  <a:gd name="connsiteY204" fmla="*/ 1622425 h 4976813"/>
                  <a:gd name="connsiteX205" fmla="*/ 2376488 w 7339013"/>
                  <a:gd name="connsiteY205" fmla="*/ 1735138 h 4976813"/>
                  <a:gd name="connsiteX206" fmla="*/ 2376488 w 7339013"/>
                  <a:gd name="connsiteY206" fmla="*/ 1855788 h 4976813"/>
                  <a:gd name="connsiteX207" fmla="*/ 2257426 w 7339013"/>
                  <a:gd name="connsiteY207" fmla="*/ 1855788 h 4976813"/>
                  <a:gd name="connsiteX208" fmla="*/ 1409700 w 7339013"/>
                  <a:gd name="connsiteY208" fmla="*/ 1855788 h 4976813"/>
                  <a:gd name="connsiteX209" fmla="*/ 1289050 w 7339013"/>
                  <a:gd name="connsiteY209" fmla="*/ 1855788 h 4976813"/>
                  <a:gd name="connsiteX210" fmla="*/ 1289050 w 7339013"/>
                  <a:gd name="connsiteY210" fmla="*/ 1735138 h 4976813"/>
                  <a:gd name="connsiteX211" fmla="*/ 1289050 w 7339013"/>
                  <a:gd name="connsiteY211" fmla="*/ 1622425 h 4976813"/>
                  <a:gd name="connsiteX212" fmla="*/ 5283200 w 7339013"/>
                  <a:gd name="connsiteY212" fmla="*/ 1174750 h 4976813"/>
                  <a:gd name="connsiteX213" fmla="*/ 5384800 w 7339013"/>
                  <a:gd name="connsiteY213" fmla="*/ 1174750 h 4976813"/>
                  <a:gd name="connsiteX214" fmla="*/ 5526088 w 7339013"/>
                  <a:gd name="connsiteY214" fmla="*/ 1174750 h 4976813"/>
                  <a:gd name="connsiteX215" fmla="*/ 5627688 w 7339013"/>
                  <a:gd name="connsiteY215" fmla="*/ 1174750 h 4976813"/>
                  <a:gd name="connsiteX216" fmla="*/ 5627688 w 7339013"/>
                  <a:gd name="connsiteY216" fmla="*/ 1276350 h 4976813"/>
                  <a:gd name="connsiteX217" fmla="*/ 5627688 w 7339013"/>
                  <a:gd name="connsiteY217" fmla="*/ 1506538 h 4976813"/>
                  <a:gd name="connsiteX218" fmla="*/ 5856288 w 7339013"/>
                  <a:gd name="connsiteY218" fmla="*/ 1506538 h 4976813"/>
                  <a:gd name="connsiteX219" fmla="*/ 5957888 w 7339013"/>
                  <a:gd name="connsiteY219" fmla="*/ 1506538 h 4976813"/>
                  <a:gd name="connsiteX220" fmla="*/ 5957888 w 7339013"/>
                  <a:gd name="connsiteY220" fmla="*/ 1608138 h 4976813"/>
                  <a:gd name="connsiteX221" fmla="*/ 5957888 w 7339013"/>
                  <a:gd name="connsiteY221" fmla="*/ 1747838 h 4976813"/>
                  <a:gd name="connsiteX222" fmla="*/ 5957888 w 7339013"/>
                  <a:gd name="connsiteY222" fmla="*/ 1847850 h 4976813"/>
                  <a:gd name="connsiteX223" fmla="*/ 5856288 w 7339013"/>
                  <a:gd name="connsiteY223" fmla="*/ 1847850 h 4976813"/>
                  <a:gd name="connsiteX224" fmla="*/ 5627688 w 7339013"/>
                  <a:gd name="connsiteY224" fmla="*/ 1847850 h 4976813"/>
                  <a:gd name="connsiteX225" fmla="*/ 5627688 w 7339013"/>
                  <a:gd name="connsiteY225" fmla="*/ 2079625 h 4976813"/>
                  <a:gd name="connsiteX226" fmla="*/ 5627688 w 7339013"/>
                  <a:gd name="connsiteY226" fmla="*/ 2181225 h 4976813"/>
                  <a:gd name="connsiteX227" fmla="*/ 5526088 w 7339013"/>
                  <a:gd name="connsiteY227" fmla="*/ 2181225 h 4976813"/>
                  <a:gd name="connsiteX228" fmla="*/ 5384800 w 7339013"/>
                  <a:gd name="connsiteY228" fmla="*/ 2181225 h 4976813"/>
                  <a:gd name="connsiteX229" fmla="*/ 5283200 w 7339013"/>
                  <a:gd name="connsiteY229" fmla="*/ 2181225 h 4976813"/>
                  <a:gd name="connsiteX230" fmla="*/ 5283200 w 7339013"/>
                  <a:gd name="connsiteY230" fmla="*/ 2079625 h 4976813"/>
                  <a:gd name="connsiteX231" fmla="*/ 5283200 w 7339013"/>
                  <a:gd name="connsiteY231" fmla="*/ 1847850 h 4976813"/>
                  <a:gd name="connsiteX232" fmla="*/ 5054600 w 7339013"/>
                  <a:gd name="connsiteY232" fmla="*/ 1847850 h 4976813"/>
                  <a:gd name="connsiteX233" fmla="*/ 4953000 w 7339013"/>
                  <a:gd name="connsiteY233" fmla="*/ 1847850 h 4976813"/>
                  <a:gd name="connsiteX234" fmla="*/ 4953000 w 7339013"/>
                  <a:gd name="connsiteY234" fmla="*/ 1747838 h 4976813"/>
                  <a:gd name="connsiteX235" fmla="*/ 4953000 w 7339013"/>
                  <a:gd name="connsiteY235" fmla="*/ 1608138 h 4976813"/>
                  <a:gd name="connsiteX236" fmla="*/ 4953000 w 7339013"/>
                  <a:gd name="connsiteY236" fmla="*/ 1506538 h 4976813"/>
                  <a:gd name="connsiteX237" fmla="*/ 5054600 w 7339013"/>
                  <a:gd name="connsiteY237" fmla="*/ 1506538 h 4976813"/>
                  <a:gd name="connsiteX238" fmla="*/ 5283200 w 7339013"/>
                  <a:gd name="connsiteY238" fmla="*/ 1506538 h 4976813"/>
                  <a:gd name="connsiteX239" fmla="*/ 5283200 w 7339013"/>
                  <a:gd name="connsiteY239" fmla="*/ 1276350 h 4976813"/>
                  <a:gd name="connsiteX240" fmla="*/ 5547137 w 7339013"/>
                  <a:gd name="connsiteY240" fmla="*/ 609600 h 4976813"/>
                  <a:gd name="connsiteX241" fmla="*/ 4580289 w 7339013"/>
                  <a:gd name="connsiteY241" fmla="*/ 987638 h 4976813"/>
                  <a:gd name="connsiteX242" fmla="*/ 4025900 w 7339013"/>
                  <a:gd name="connsiteY242" fmla="*/ 1704469 h 4976813"/>
                  <a:gd name="connsiteX243" fmla="*/ 4637205 w 7339013"/>
                  <a:gd name="connsiteY243" fmla="*/ 2524271 h 4976813"/>
                  <a:gd name="connsiteX244" fmla="*/ 5531287 w 7339013"/>
                  <a:gd name="connsiteY244" fmla="*/ 2845423 h 4976813"/>
                  <a:gd name="connsiteX245" fmla="*/ 5539212 w 7339013"/>
                  <a:gd name="connsiteY245" fmla="*/ 2845063 h 4976813"/>
                  <a:gd name="connsiteX246" fmla="*/ 5547137 w 7339013"/>
                  <a:gd name="connsiteY246" fmla="*/ 2845063 h 4976813"/>
                  <a:gd name="connsiteX247" fmla="*/ 6000302 w 7339013"/>
                  <a:gd name="connsiteY247" fmla="*/ 2758654 h 4976813"/>
                  <a:gd name="connsiteX248" fmla="*/ 6382142 w 7339013"/>
                  <a:gd name="connsiteY248" fmla="*/ 2513830 h 4976813"/>
                  <a:gd name="connsiteX249" fmla="*/ 6633940 w 7339013"/>
                  <a:gd name="connsiteY249" fmla="*/ 2151274 h 4976813"/>
                  <a:gd name="connsiteX250" fmla="*/ 6721475 w 7339013"/>
                  <a:gd name="connsiteY250" fmla="*/ 1727512 h 4976813"/>
                  <a:gd name="connsiteX251" fmla="*/ 6633940 w 7339013"/>
                  <a:gd name="connsiteY251" fmla="*/ 1303389 h 4976813"/>
                  <a:gd name="connsiteX252" fmla="*/ 6382142 w 7339013"/>
                  <a:gd name="connsiteY252" fmla="*/ 941193 h 4976813"/>
                  <a:gd name="connsiteX253" fmla="*/ 6000302 w 7339013"/>
                  <a:gd name="connsiteY253" fmla="*/ 696369 h 4976813"/>
                  <a:gd name="connsiteX254" fmla="*/ 5547137 w 7339013"/>
                  <a:gd name="connsiteY254" fmla="*/ 609600 h 4976813"/>
                  <a:gd name="connsiteX255" fmla="*/ 1784991 w 7339013"/>
                  <a:gd name="connsiteY255" fmla="*/ 609600 h 4976813"/>
                  <a:gd name="connsiteX256" fmla="*/ 1331198 w 7339013"/>
                  <a:gd name="connsiteY256" fmla="*/ 696369 h 4976813"/>
                  <a:gd name="connsiteX257" fmla="*/ 949494 w 7339013"/>
                  <a:gd name="connsiteY257" fmla="*/ 941193 h 4976813"/>
                  <a:gd name="connsiteX258" fmla="*/ 697548 w 7339013"/>
                  <a:gd name="connsiteY258" fmla="*/ 1303389 h 4976813"/>
                  <a:gd name="connsiteX259" fmla="*/ 609600 w 7339013"/>
                  <a:gd name="connsiteY259" fmla="*/ 1727512 h 4976813"/>
                  <a:gd name="connsiteX260" fmla="*/ 697548 w 7339013"/>
                  <a:gd name="connsiteY260" fmla="*/ 2151274 h 4976813"/>
                  <a:gd name="connsiteX261" fmla="*/ 949494 w 7339013"/>
                  <a:gd name="connsiteY261" fmla="*/ 2513830 h 4976813"/>
                  <a:gd name="connsiteX262" fmla="*/ 1331198 w 7339013"/>
                  <a:gd name="connsiteY262" fmla="*/ 2758654 h 4976813"/>
                  <a:gd name="connsiteX263" fmla="*/ 1784991 w 7339013"/>
                  <a:gd name="connsiteY263" fmla="*/ 2845063 h 4976813"/>
                  <a:gd name="connsiteX264" fmla="*/ 1792921 w 7339013"/>
                  <a:gd name="connsiteY264" fmla="*/ 2845063 h 4976813"/>
                  <a:gd name="connsiteX265" fmla="*/ 1800850 w 7339013"/>
                  <a:gd name="connsiteY265" fmla="*/ 2845423 h 4976813"/>
                  <a:gd name="connsiteX266" fmla="*/ 2695459 w 7339013"/>
                  <a:gd name="connsiteY266" fmla="*/ 2524271 h 4976813"/>
                  <a:gd name="connsiteX267" fmla="*/ 3306763 w 7339013"/>
                  <a:gd name="connsiteY267" fmla="*/ 1704469 h 4976813"/>
                  <a:gd name="connsiteX268" fmla="*/ 2752048 w 7339013"/>
                  <a:gd name="connsiteY268" fmla="*/ 987638 h 4976813"/>
                  <a:gd name="connsiteX269" fmla="*/ 1784991 w 7339013"/>
                  <a:gd name="connsiteY269" fmla="*/ 609600 h 4976813"/>
                  <a:gd name="connsiteX270" fmla="*/ 1785062 w 7339013"/>
                  <a:gd name="connsiteY270" fmla="*/ 0 h 4976813"/>
                  <a:gd name="connsiteX271" fmla="*/ 3166197 w 7339013"/>
                  <a:gd name="connsiteY271" fmla="*/ 539758 h 4976813"/>
                  <a:gd name="connsiteX272" fmla="*/ 3666332 w 7339013"/>
                  <a:gd name="connsiteY272" fmla="*/ 1140729 h 4976813"/>
                  <a:gd name="connsiteX273" fmla="*/ 4166106 w 7339013"/>
                  <a:gd name="connsiteY273" fmla="*/ 539758 h 4976813"/>
                  <a:gd name="connsiteX274" fmla="*/ 5547601 w 7339013"/>
                  <a:gd name="connsiteY274" fmla="*/ 0 h 4976813"/>
                  <a:gd name="connsiteX275" fmla="*/ 6226818 w 7339013"/>
                  <a:gd name="connsiteY275" fmla="*/ 129989 h 4976813"/>
                  <a:gd name="connsiteX276" fmla="*/ 6805864 w 7339013"/>
                  <a:gd name="connsiteY276" fmla="*/ 501950 h 4976813"/>
                  <a:gd name="connsiteX277" fmla="*/ 7195378 w 7339013"/>
                  <a:gd name="connsiteY277" fmla="*/ 1062592 h 4976813"/>
                  <a:gd name="connsiteX278" fmla="*/ 7332663 w 7339013"/>
                  <a:gd name="connsiteY278" fmla="*/ 1727658 h 4976813"/>
                  <a:gd name="connsiteX279" fmla="*/ 7195378 w 7339013"/>
                  <a:gd name="connsiteY279" fmla="*/ 2392723 h 4976813"/>
                  <a:gd name="connsiteX280" fmla="*/ 6805864 w 7339013"/>
                  <a:gd name="connsiteY280" fmla="*/ 2953365 h 4976813"/>
                  <a:gd name="connsiteX281" fmla="*/ 6226818 w 7339013"/>
                  <a:gd name="connsiteY281" fmla="*/ 3325326 h 4976813"/>
                  <a:gd name="connsiteX282" fmla="*/ 5563456 w 7339013"/>
                  <a:gd name="connsiteY282" fmla="*/ 3454595 h 4976813"/>
                  <a:gd name="connsiteX283" fmla="*/ 5563456 w 7339013"/>
                  <a:gd name="connsiteY283" fmla="*/ 3454955 h 4976813"/>
                  <a:gd name="connsiteX284" fmla="*/ 5547601 w 7339013"/>
                  <a:gd name="connsiteY284" fmla="*/ 3455315 h 4976813"/>
                  <a:gd name="connsiteX285" fmla="*/ 4223758 w 7339013"/>
                  <a:gd name="connsiteY285" fmla="*/ 2972809 h 4976813"/>
                  <a:gd name="connsiteX286" fmla="*/ 3666332 w 7339013"/>
                  <a:gd name="connsiteY286" fmla="*/ 2278218 h 4976813"/>
                  <a:gd name="connsiteX287" fmla="*/ 3108905 w 7339013"/>
                  <a:gd name="connsiteY287" fmla="*/ 2972809 h 4976813"/>
                  <a:gd name="connsiteX288" fmla="*/ 1785062 w 7339013"/>
                  <a:gd name="connsiteY288" fmla="*/ 3455315 h 4976813"/>
                  <a:gd name="connsiteX289" fmla="*/ 1769208 w 7339013"/>
                  <a:gd name="connsiteY289" fmla="*/ 3454955 h 4976813"/>
                  <a:gd name="connsiteX290" fmla="*/ 1769208 w 7339013"/>
                  <a:gd name="connsiteY290" fmla="*/ 3454595 h 4976813"/>
                  <a:gd name="connsiteX291" fmla="*/ 1105485 w 7339013"/>
                  <a:gd name="connsiteY291" fmla="*/ 3325326 h 4976813"/>
                  <a:gd name="connsiteX292" fmla="*/ 526799 w 7339013"/>
                  <a:gd name="connsiteY292" fmla="*/ 2953365 h 4976813"/>
                  <a:gd name="connsiteX293" fmla="*/ 137285 w 7339013"/>
                  <a:gd name="connsiteY293" fmla="*/ 2392723 h 4976813"/>
                  <a:gd name="connsiteX294" fmla="*/ 0 w 7339013"/>
                  <a:gd name="connsiteY294" fmla="*/ 1727658 h 4976813"/>
                  <a:gd name="connsiteX295" fmla="*/ 137285 w 7339013"/>
                  <a:gd name="connsiteY295" fmla="*/ 1062592 h 4976813"/>
                  <a:gd name="connsiteX296" fmla="*/ 526799 w 7339013"/>
                  <a:gd name="connsiteY296" fmla="*/ 501950 h 4976813"/>
                  <a:gd name="connsiteX297" fmla="*/ 1105485 w 7339013"/>
                  <a:gd name="connsiteY297" fmla="*/ 129989 h 4976813"/>
                  <a:gd name="connsiteX298" fmla="*/ 1785062 w 7339013"/>
                  <a:gd name="connsiteY298" fmla="*/ 0 h 497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7339013" h="4976813">
                    <a:moveTo>
                      <a:pt x="603251" y="4038600"/>
                    </a:moveTo>
                    <a:lnTo>
                      <a:pt x="461963" y="4522788"/>
                    </a:lnTo>
                    <a:lnTo>
                      <a:pt x="744538" y="4522788"/>
                    </a:lnTo>
                    <a:close/>
                    <a:moveTo>
                      <a:pt x="2489200" y="3976688"/>
                    </a:moveTo>
                    <a:lnTo>
                      <a:pt x="2489200" y="4748213"/>
                    </a:lnTo>
                    <a:lnTo>
                      <a:pt x="2576316" y="4748213"/>
                    </a:lnTo>
                    <a:cubicBezTo>
                      <a:pt x="2685030" y="4748213"/>
                      <a:pt x="2765306" y="4717251"/>
                      <a:pt x="2820383" y="4656048"/>
                    </a:cubicBezTo>
                    <a:cubicBezTo>
                      <a:pt x="2875100" y="4595204"/>
                      <a:pt x="2903538" y="4497999"/>
                      <a:pt x="2903538" y="4361911"/>
                    </a:cubicBezTo>
                    <a:cubicBezTo>
                      <a:pt x="2903538" y="4299987"/>
                      <a:pt x="2898499" y="4244544"/>
                      <a:pt x="2888419" y="4196301"/>
                    </a:cubicBezTo>
                    <a:cubicBezTo>
                      <a:pt x="2878340" y="4148418"/>
                      <a:pt x="2861060" y="4108816"/>
                      <a:pt x="2837662" y="4076414"/>
                    </a:cubicBezTo>
                    <a:cubicBezTo>
                      <a:pt x="2813903" y="4044012"/>
                      <a:pt x="2782585" y="4019171"/>
                      <a:pt x="2742627" y="4002250"/>
                    </a:cubicBezTo>
                    <a:cubicBezTo>
                      <a:pt x="2703029" y="3985329"/>
                      <a:pt x="2652992" y="3976688"/>
                      <a:pt x="2592155" y="3976688"/>
                    </a:cubicBezTo>
                    <a:close/>
                    <a:moveTo>
                      <a:pt x="1490663" y="3976688"/>
                    </a:moveTo>
                    <a:lnTo>
                      <a:pt x="1490663" y="4279901"/>
                    </a:lnTo>
                    <a:lnTo>
                      <a:pt x="1570361" y="4279901"/>
                    </a:lnTo>
                    <a:cubicBezTo>
                      <a:pt x="1604620" y="4279901"/>
                      <a:pt x="1635633" y="4276664"/>
                      <a:pt x="1663041" y="4269830"/>
                    </a:cubicBezTo>
                    <a:cubicBezTo>
                      <a:pt x="1690448" y="4262996"/>
                      <a:pt x="1713167" y="4252925"/>
                      <a:pt x="1732280" y="4239617"/>
                    </a:cubicBezTo>
                    <a:cubicBezTo>
                      <a:pt x="1751033" y="4226308"/>
                      <a:pt x="1765097" y="4210482"/>
                      <a:pt x="1775194" y="4191059"/>
                    </a:cubicBezTo>
                    <a:cubicBezTo>
                      <a:pt x="1785292" y="4171996"/>
                      <a:pt x="1790701" y="4149696"/>
                      <a:pt x="1790701" y="4124158"/>
                    </a:cubicBezTo>
                    <a:cubicBezTo>
                      <a:pt x="1790701" y="4069846"/>
                      <a:pt x="1773752" y="4034238"/>
                      <a:pt x="1739853" y="4011937"/>
                    </a:cubicBezTo>
                    <a:cubicBezTo>
                      <a:pt x="1705234" y="3988917"/>
                      <a:pt x="1651501" y="3976688"/>
                      <a:pt x="1577934" y="3976688"/>
                    </a:cubicBezTo>
                    <a:close/>
                    <a:moveTo>
                      <a:pt x="6842739" y="3971925"/>
                    </a:moveTo>
                    <a:cubicBezTo>
                      <a:pt x="6800945" y="3971925"/>
                      <a:pt x="6766357" y="3979845"/>
                      <a:pt x="6737894" y="3996405"/>
                    </a:cubicBezTo>
                    <a:cubicBezTo>
                      <a:pt x="6709070" y="4012605"/>
                      <a:pt x="6685291" y="4036365"/>
                      <a:pt x="6666195" y="4068765"/>
                    </a:cubicBezTo>
                    <a:cubicBezTo>
                      <a:pt x="6647100" y="4100805"/>
                      <a:pt x="6633048" y="4141125"/>
                      <a:pt x="6624041" y="4189725"/>
                    </a:cubicBezTo>
                    <a:cubicBezTo>
                      <a:pt x="6615034" y="4237965"/>
                      <a:pt x="6610350" y="4294484"/>
                      <a:pt x="6610350" y="4357844"/>
                    </a:cubicBezTo>
                    <a:cubicBezTo>
                      <a:pt x="6610350" y="4494284"/>
                      <a:pt x="6629446" y="4594724"/>
                      <a:pt x="6666195" y="4659163"/>
                    </a:cubicBezTo>
                    <a:cubicBezTo>
                      <a:pt x="6702585" y="4723243"/>
                      <a:pt x="6759511" y="4754563"/>
                      <a:pt x="6842739" y="4754563"/>
                    </a:cubicBezTo>
                    <a:cubicBezTo>
                      <a:pt x="6884893" y="4754563"/>
                      <a:pt x="6919842" y="4746283"/>
                      <a:pt x="6948665" y="4730083"/>
                    </a:cubicBezTo>
                    <a:cubicBezTo>
                      <a:pt x="6977849" y="4713523"/>
                      <a:pt x="7001628" y="4689763"/>
                      <a:pt x="7020363" y="4657723"/>
                    </a:cubicBezTo>
                    <a:cubicBezTo>
                      <a:pt x="7039098" y="4625324"/>
                      <a:pt x="7053150" y="4584644"/>
                      <a:pt x="7062157" y="4536404"/>
                    </a:cubicBezTo>
                    <a:cubicBezTo>
                      <a:pt x="7071164" y="4487804"/>
                      <a:pt x="7075488" y="4431644"/>
                      <a:pt x="7075488" y="4368284"/>
                    </a:cubicBezTo>
                    <a:cubicBezTo>
                      <a:pt x="7075488" y="4231845"/>
                      <a:pt x="7056392" y="4131045"/>
                      <a:pt x="7020363" y="4066605"/>
                    </a:cubicBezTo>
                    <a:cubicBezTo>
                      <a:pt x="6983974" y="4002525"/>
                      <a:pt x="6927047" y="3971925"/>
                      <a:pt x="6842739" y="3971925"/>
                    </a:cubicBezTo>
                    <a:close/>
                    <a:moveTo>
                      <a:pt x="5360988" y="3768725"/>
                    </a:moveTo>
                    <a:lnTo>
                      <a:pt x="5373688" y="3768725"/>
                    </a:lnTo>
                    <a:lnTo>
                      <a:pt x="5651500" y="3768725"/>
                    </a:lnTo>
                    <a:lnTo>
                      <a:pt x="5657850" y="3768725"/>
                    </a:lnTo>
                    <a:lnTo>
                      <a:pt x="5661025" y="3776663"/>
                    </a:lnTo>
                    <a:lnTo>
                      <a:pt x="5991226" y="4475163"/>
                    </a:lnTo>
                    <a:lnTo>
                      <a:pt x="6024563" y="4556125"/>
                    </a:lnTo>
                    <a:lnTo>
                      <a:pt x="6024563" y="4102100"/>
                    </a:lnTo>
                    <a:lnTo>
                      <a:pt x="6024563" y="3781425"/>
                    </a:lnTo>
                    <a:lnTo>
                      <a:pt x="6024563" y="3768725"/>
                    </a:lnTo>
                    <a:lnTo>
                      <a:pt x="6037263" y="3768725"/>
                    </a:lnTo>
                    <a:lnTo>
                      <a:pt x="6243638" y="3768725"/>
                    </a:lnTo>
                    <a:lnTo>
                      <a:pt x="6256338" y="3768725"/>
                    </a:lnTo>
                    <a:lnTo>
                      <a:pt x="6256338" y="3781425"/>
                    </a:lnTo>
                    <a:lnTo>
                      <a:pt x="6256338" y="4943475"/>
                    </a:lnTo>
                    <a:lnTo>
                      <a:pt x="6256338" y="4956175"/>
                    </a:lnTo>
                    <a:lnTo>
                      <a:pt x="6243638" y="4956175"/>
                    </a:lnTo>
                    <a:lnTo>
                      <a:pt x="5967413" y="4956175"/>
                    </a:lnTo>
                    <a:lnTo>
                      <a:pt x="5959475" y="4956175"/>
                    </a:lnTo>
                    <a:lnTo>
                      <a:pt x="5956300" y="4948238"/>
                    </a:lnTo>
                    <a:lnTo>
                      <a:pt x="5634038" y="4254500"/>
                    </a:lnTo>
                    <a:lnTo>
                      <a:pt x="5591175" y="4157663"/>
                    </a:lnTo>
                    <a:lnTo>
                      <a:pt x="5591175" y="4583113"/>
                    </a:lnTo>
                    <a:lnTo>
                      <a:pt x="5591175" y="4943475"/>
                    </a:lnTo>
                    <a:lnTo>
                      <a:pt x="5591175" y="4956175"/>
                    </a:lnTo>
                    <a:lnTo>
                      <a:pt x="5578475" y="4956175"/>
                    </a:lnTo>
                    <a:lnTo>
                      <a:pt x="5373688" y="4956175"/>
                    </a:lnTo>
                    <a:lnTo>
                      <a:pt x="5360988" y="4956175"/>
                    </a:lnTo>
                    <a:lnTo>
                      <a:pt x="5360988" y="4943475"/>
                    </a:lnTo>
                    <a:lnTo>
                      <a:pt x="5360988" y="3781425"/>
                    </a:lnTo>
                    <a:close/>
                    <a:moveTo>
                      <a:pt x="4373563" y="3768725"/>
                    </a:moveTo>
                    <a:lnTo>
                      <a:pt x="4386263" y="3768725"/>
                    </a:lnTo>
                    <a:lnTo>
                      <a:pt x="5146675" y="3768725"/>
                    </a:lnTo>
                    <a:lnTo>
                      <a:pt x="5157788" y="3768725"/>
                    </a:lnTo>
                    <a:lnTo>
                      <a:pt x="5157788" y="3781425"/>
                    </a:lnTo>
                    <a:lnTo>
                      <a:pt x="5157788" y="3960813"/>
                    </a:lnTo>
                    <a:lnTo>
                      <a:pt x="5157788" y="3971925"/>
                    </a:lnTo>
                    <a:lnTo>
                      <a:pt x="5146675" y="3971925"/>
                    </a:lnTo>
                    <a:lnTo>
                      <a:pt x="4894263" y="3971925"/>
                    </a:lnTo>
                    <a:lnTo>
                      <a:pt x="4894263" y="4751388"/>
                    </a:lnTo>
                    <a:lnTo>
                      <a:pt x="5146675" y="4751388"/>
                    </a:lnTo>
                    <a:lnTo>
                      <a:pt x="5157788" y="4751388"/>
                    </a:lnTo>
                    <a:lnTo>
                      <a:pt x="5157788" y="4762500"/>
                    </a:lnTo>
                    <a:lnTo>
                      <a:pt x="5157788" y="4943475"/>
                    </a:lnTo>
                    <a:lnTo>
                      <a:pt x="5157788" y="4956175"/>
                    </a:lnTo>
                    <a:lnTo>
                      <a:pt x="5146675" y="4956175"/>
                    </a:lnTo>
                    <a:lnTo>
                      <a:pt x="4386263" y="4956175"/>
                    </a:lnTo>
                    <a:lnTo>
                      <a:pt x="4373563" y="4956175"/>
                    </a:lnTo>
                    <a:lnTo>
                      <a:pt x="4373563" y="4943475"/>
                    </a:lnTo>
                    <a:lnTo>
                      <a:pt x="4373563" y="4762500"/>
                    </a:lnTo>
                    <a:lnTo>
                      <a:pt x="4373563" y="4751388"/>
                    </a:lnTo>
                    <a:lnTo>
                      <a:pt x="4386263" y="4751388"/>
                    </a:lnTo>
                    <a:lnTo>
                      <a:pt x="4638675" y="4751388"/>
                    </a:lnTo>
                    <a:lnTo>
                      <a:pt x="4638675" y="3971925"/>
                    </a:lnTo>
                    <a:lnTo>
                      <a:pt x="4386263" y="3971925"/>
                    </a:lnTo>
                    <a:lnTo>
                      <a:pt x="4373563" y="3971925"/>
                    </a:lnTo>
                    <a:lnTo>
                      <a:pt x="4373563" y="3960813"/>
                    </a:lnTo>
                    <a:lnTo>
                      <a:pt x="4373563" y="3781425"/>
                    </a:lnTo>
                    <a:close/>
                    <a:moveTo>
                      <a:pt x="3278188" y="3768725"/>
                    </a:moveTo>
                    <a:lnTo>
                      <a:pt x="3290789" y="3768725"/>
                    </a:lnTo>
                    <a:lnTo>
                      <a:pt x="3516898" y="3768725"/>
                    </a:lnTo>
                    <a:lnTo>
                      <a:pt x="3529139" y="3768725"/>
                    </a:lnTo>
                    <a:lnTo>
                      <a:pt x="3529139" y="3780619"/>
                    </a:lnTo>
                    <a:lnTo>
                      <a:pt x="3529139" y="4539278"/>
                    </a:lnTo>
                    <a:cubicBezTo>
                      <a:pt x="3529139" y="4577481"/>
                      <a:pt x="3532380" y="4611359"/>
                      <a:pt x="3539221" y="4640552"/>
                    </a:cubicBezTo>
                    <a:cubicBezTo>
                      <a:pt x="3546061" y="4669385"/>
                      <a:pt x="3557223" y="4692812"/>
                      <a:pt x="3573425" y="4712274"/>
                    </a:cubicBezTo>
                    <a:cubicBezTo>
                      <a:pt x="3589627" y="4731736"/>
                      <a:pt x="3609789" y="4746512"/>
                      <a:pt x="3634633" y="4756604"/>
                    </a:cubicBezTo>
                    <a:cubicBezTo>
                      <a:pt x="3658756" y="4766335"/>
                      <a:pt x="3690800" y="4771381"/>
                      <a:pt x="3729324" y="4771381"/>
                    </a:cubicBezTo>
                    <a:cubicBezTo>
                      <a:pt x="3766049" y="4771381"/>
                      <a:pt x="3795933" y="4767056"/>
                      <a:pt x="3820056" y="4758406"/>
                    </a:cubicBezTo>
                    <a:cubicBezTo>
                      <a:pt x="3843819" y="4750117"/>
                      <a:pt x="3863261" y="4736781"/>
                      <a:pt x="3879103" y="4717680"/>
                    </a:cubicBezTo>
                    <a:cubicBezTo>
                      <a:pt x="3894945" y="4698939"/>
                      <a:pt x="3906827" y="4674431"/>
                      <a:pt x="3915108" y="4643796"/>
                    </a:cubicBezTo>
                    <a:cubicBezTo>
                      <a:pt x="3923389" y="4613161"/>
                      <a:pt x="3928069" y="4575319"/>
                      <a:pt x="3928069" y="4530268"/>
                    </a:cubicBezTo>
                    <a:lnTo>
                      <a:pt x="3928069" y="3780619"/>
                    </a:lnTo>
                    <a:lnTo>
                      <a:pt x="3928069" y="3768725"/>
                    </a:lnTo>
                    <a:lnTo>
                      <a:pt x="3939951" y="3768725"/>
                    </a:lnTo>
                    <a:lnTo>
                      <a:pt x="4166419" y="3768725"/>
                    </a:lnTo>
                    <a:lnTo>
                      <a:pt x="4178301" y="3768725"/>
                    </a:lnTo>
                    <a:lnTo>
                      <a:pt x="4178301" y="3780619"/>
                    </a:lnTo>
                    <a:lnTo>
                      <a:pt x="4178301" y="4515851"/>
                    </a:lnTo>
                    <a:cubicBezTo>
                      <a:pt x="4178301" y="4591177"/>
                      <a:pt x="4168220" y="4657852"/>
                      <a:pt x="4146977" y="4715517"/>
                    </a:cubicBezTo>
                    <a:cubicBezTo>
                      <a:pt x="4126094" y="4773183"/>
                      <a:pt x="4095490" y="4821477"/>
                      <a:pt x="4055525" y="4860041"/>
                    </a:cubicBezTo>
                    <a:cubicBezTo>
                      <a:pt x="4015920" y="4898965"/>
                      <a:pt x="3967314" y="4928158"/>
                      <a:pt x="3910787" y="4947620"/>
                    </a:cubicBezTo>
                    <a:cubicBezTo>
                      <a:pt x="3854260" y="4967082"/>
                      <a:pt x="3790532" y="4976813"/>
                      <a:pt x="3721043" y="4976813"/>
                    </a:cubicBezTo>
                    <a:cubicBezTo>
                      <a:pt x="3642554" y="4976813"/>
                      <a:pt x="3575225" y="4967082"/>
                      <a:pt x="3518338" y="4947620"/>
                    </a:cubicBezTo>
                    <a:cubicBezTo>
                      <a:pt x="3461451" y="4928158"/>
                      <a:pt x="3415005" y="4900046"/>
                      <a:pt x="3379360" y="4862564"/>
                    </a:cubicBezTo>
                    <a:cubicBezTo>
                      <a:pt x="3343356" y="4825802"/>
                      <a:pt x="3317433" y="4780391"/>
                      <a:pt x="3301591" y="4727771"/>
                    </a:cubicBezTo>
                    <a:cubicBezTo>
                      <a:pt x="3286109" y="4675152"/>
                      <a:pt x="3278188" y="4617126"/>
                      <a:pt x="3278188" y="4552613"/>
                    </a:cubicBezTo>
                    <a:lnTo>
                      <a:pt x="3278188" y="3780619"/>
                    </a:lnTo>
                    <a:close/>
                    <a:moveTo>
                      <a:pt x="2238375" y="3768725"/>
                    </a:moveTo>
                    <a:lnTo>
                      <a:pt x="2250629" y="3768725"/>
                    </a:lnTo>
                    <a:lnTo>
                      <a:pt x="2606710" y="3768725"/>
                    </a:lnTo>
                    <a:cubicBezTo>
                      <a:pt x="2700055" y="3768725"/>
                      <a:pt x="2781506" y="3779897"/>
                      <a:pt x="2852146" y="3802601"/>
                    </a:cubicBezTo>
                    <a:cubicBezTo>
                      <a:pt x="2922785" y="3825305"/>
                      <a:pt x="2982252" y="3860262"/>
                      <a:pt x="3029825" y="3908192"/>
                    </a:cubicBezTo>
                    <a:cubicBezTo>
                      <a:pt x="3077399" y="3956123"/>
                      <a:pt x="3112719" y="4016666"/>
                      <a:pt x="3136505" y="4089463"/>
                    </a:cubicBezTo>
                    <a:cubicBezTo>
                      <a:pt x="3159932" y="4162259"/>
                      <a:pt x="3171825" y="4248390"/>
                      <a:pt x="3171825" y="4347855"/>
                    </a:cubicBezTo>
                    <a:cubicBezTo>
                      <a:pt x="3171825" y="4439031"/>
                      <a:pt x="3159932" y="4521918"/>
                      <a:pt x="3136505" y="4596877"/>
                    </a:cubicBezTo>
                    <a:cubicBezTo>
                      <a:pt x="3112719" y="4672196"/>
                      <a:pt x="3076318" y="4736704"/>
                      <a:pt x="3026221" y="4789680"/>
                    </a:cubicBezTo>
                    <a:cubicBezTo>
                      <a:pt x="2975765" y="4843376"/>
                      <a:pt x="2911252" y="4884460"/>
                      <a:pt x="2833765" y="4913290"/>
                    </a:cubicBezTo>
                    <a:cubicBezTo>
                      <a:pt x="2755917" y="4942120"/>
                      <a:pt x="2663654" y="4956175"/>
                      <a:pt x="2556253" y="4956175"/>
                    </a:cubicBezTo>
                    <a:lnTo>
                      <a:pt x="2250629" y="4956175"/>
                    </a:lnTo>
                    <a:lnTo>
                      <a:pt x="2238375" y="4956175"/>
                    </a:lnTo>
                    <a:lnTo>
                      <a:pt x="2238375" y="4943922"/>
                    </a:lnTo>
                    <a:lnTo>
                      <a:pt x="2238375" y="3780618"/>
                    </a:lnTo>
                    <a:close/>
                    <a:moveTo>
                      <a:pt x="1239838" y="3768725"/>
                    </a:moveTo>
                    <a:lnTo>
                      <a:pt x="1252452" y="3768725"/>
                    </a:lnTo>
                    <a:lnTo>
                      <a:pt x="1603085" y="3768725"/>
                    </a:lnTo>
                    <a:cubicBezTo>
                      <a:pt x="1669753" y="3768725"/>
                      <a:pt x="1731015" y="3774131"/>
                      <a:pt x="1786151" y="3785303"/>
                    </a:cubicBezTo>
                    <a:cubicBezTo>
                      <a:pt x="1841286" y="3796474"/>
                      <a:pt x="1888854" y="3815214"/>
                      <a:pt x="1928495" y="3841882"/>
                    </a:cubicBezTo>
                    <a:cubicBezTo>
                      <a:pt x="1968135" y="3868550"/>
                      <a:pt x="1999126" y="3903507"/>
                      <a:pt x="2020388" y="3946392"/>
                    </a:cubicBezTo>
                    <a:cubicBezTo>
                      <a:pt x="2042009" y="3989277"/>
                      <a:pt x="2052460" y="4041172"/>
                      <a:pt x="2052820" y="4102076"/>
                    </a:cubicBezTo>
                    <a:cubicBezTo>
                      <a:pt x="2052460" y="4146042"/>
                      <a:pt x="2045973" y="4185324"/>
                      <a:pt x="2032280" y="4220281"/>
                    </a:cubicBezTo>
                    <a:cubicBezTo>
                      <a:pt x="2018946" y="4254877"/>
                      <a:pt x="1999847" y="4285149"/>
                      <a:pt x="1975342" y="4310375"/>
                    </a:cubicBezTo>
                    <a:cubicBezTo>
                      <a:pt x="1950837" y="4335242"/>
                      <a:pt x="1922008" y="4355783"/>
                      <a:pt x="1888494" y="4371280"/>
                    </a:cubicBezTo>
                    <a:cubicBezTo>
                      <a:pt x="1866872" y="4381370"/>
                      <a:pt x="1843449" y="4388578"/>
                      <a:pt x="1819304" y="4394344"/>
                    </a:cubicBezTo>
                    <a:cubicBezTo>
                      <a:pt x="1836602" y="4403714"/>
                      <a:pt x="1852818" y="4415246"/>
                      <a:pt x="1867953" y="4431463"/>
                    </a:cubicBezTo>
                    <a:cubicBezTo>
                      <a:pt x="1893900" y="4459212"/>
                      <a:pt x="1918765" y="4498133"/>
                      <a:pt x="1943630" y="4548586"/>
                    </a:cubicBezTo>
                    <a:lnTo>
                      <a:pt x="2136064" y="4938517"/>
                    </a:lnTo>
                    <a:lnTo>
                      <a:pt x="2144713" y="4956175"/>
                    </a:lnTo>
                    <a:lnTo>
                      <a:pt x="2125254" y="4956175"/>
                    </a:lnTo>
                    <a:lnTo>
                      <a:pt x="1858944" y="4956175"/>
                    </a:lnTo>
                    <a:lnTo>
                      <a:pt x="1851016" y="4956175"/>
                    </a:lnTo>
                    <a:lnTo>
                      <a:pt x="1848133" y="4948968"/>
                    </a:lnTo>
                    <a:lnTo>
                      <a:pt x="1678402" y="4575254"/>
                    </a:lnTo>
                    <a:cubicBezTo>
                      <a:pt x="1663266" y="4541379"/>
                      <a:pt x="1642726" y="4516873"/>
                      <a:pt x="1616419" y="4499935"/>
                    </a:cubicBezTo>
                    <a:cubicBezTo>
                      <a:pt x="1589752" y="4483357"/>
                      <a:pt x="1558761" y="4474708"/>
                      <a:pt x="1522003" y="4474708"/>
                    </a:cubicBezTo>
                    <a:lnTo>
                      <a:pt x="1491012" y="4474708"/>
                    </a:lnTo>
                    <a:lnTo>
                      <a:pt x="1491012" y="4943922"/>
                    </a:lnTo>
                    <a:lnTo>
                      <a:pt x="1491012" y="4956175"/>
                    </a:lnTo>
                    <a:lnTo>
                      <a:pt x="1478760" y="4956175"/>
                    </a:lnTo>
                    <a:lnTo>
                      <a:pt x="1252452" y="4956175"/>
                    </a:lnTo>
                    <a:lnTo>
                      <a:pt x="1239838" y="4956175"/>
                    </a:lnTo>
                    <a:lnTo>
                      <a:pt x="1239838" y="4943922"/>
                    </a:lnTo>
                    <a:lnTo>
                      <a:pt x="1239838" y="3780618"/>
                    </a:lnTo>
                    <a:close/>
                    <a:moveTo>
                      <a:pt x="446088" y="3768725"/>
                    </a:moveTo>
                    <a:lnTo>
                      <a:pt x="454025" y="3768725"/>
                    </a:lnTo>
                    <a:lnTo>
                      <a:pt x="771525" y="3768725"/>
                    </a:lnTo>
                    <a:lnTo>
                      <a:pt x="781050" y="3768725"/>
                    </a:lnTo>
                    <a:lnTo>
                      <a:pt x="782638" y="3778250"/>
                    </a:lnTo>
                    <a:lnTo>
                      <a:pt x="1139826" y="4940300"/>
                    </a:lnTo>
                    <a:lnTo>
                      <a:pt x="1144588" y="4956175"/>
                    </a:lnTo>
                    <a:lnTo>
                      <a:pt x="1127126" y="4956175"/>
                    </a:lnTo>
                    <a:lnTo>
                      <a:pt x="877888" y="4956175"/>
                    </a:lnTo>
                    <a:lnTo>
                      <a:pt x="868363" y="4956175"/>
                    </a:lnTo>
                    <a:lnTo>
                      <a:pt x="865188" y="4946650"/>
                    </a:lnTo>
                    <a:lnTo>
                      <a:pt x="801688" y="4725988"/>
                    </a:lnTo>
                    <a:lnTo>
                      <a:pt x="400050" y="4725988"/>
                    </a:lnTo>
                    <a:lnTo>
                      <a:pt x="334963" y="4946650"/>
                    </a:lnTo>
                    <a:lnTo>
                      <a:pt x="331788" y="4956175"/>
                    </a:lnTo>
                    <a:lnTo>
                      <a:pt x="323850" y="4956175"/>
                    </a:lnTo>
                    <a:lnTo>
                      <a:pt x="98425" y="4956175"/>
                    </a:lnTo>
                    <a:lnTo>
                      <a:pt x="82550" y="4956175"/>
                    </a:lnTo>
                    <a:lnTo>
                      <a:pt x="87313" y="4940300"/>
                    </a:lnTo>
                    <a:lnTo>
                      <a:pt x="442913" y="3778250"/>
                    </a:lnTo>
                    <a:close/>
                    <a:moveTo>
                      <a:pt x="6850302" y="3749675"/>
                    </a:moveTo>
                    <a:cubicBezTo>
                      <a:pt x="7010925" y="3749675"/>
                      <a:pt x="7134813" y="3802262"/>
                      <a:pt x="7216925" y="3906714"/>
                    </a:cubicBezTo>
                    <a:cubicBezTo>
                      <a:pt x="7299037" y="4011167"/>
                      <a:pt x="7339013" y="4161723"/>
                      <a:pt x="7339013" y="4358022"/>
                    </a:cubicBezTo>
                    <a:cubicBezTo>
                      <a:pt x="7339013" y="4464635"/>
                      <a:pt x="7326408" y="4556482"/>
                      <a:pt x="7300118" y="4634641"/>
                    </a:cubicBezTo>
                    <a:cubicBezTo>
                      <a:pt x="7274548" y="4712440"/>
                      <a:pt x="7238894" y="4777273"/>
                      <a:pt x="7192796" y="4827698"/>
                    </a:cubicBezTo>
                    <a:cubicBezTo>
                      <a:pt x="7147418" y="4878484"/>
                      <a:pt x="7093397" y="4915943"/>
                      <a:pt x="7031813" y="4940435"/>
                    </a:cubicBezTo>
                    <a:cubicBezTo>
                      <a:pt x="6970589" y="4964567"/>
                      <a:pt x="6905043" y="4976813"/>
                      <a:pt x="6835536" y="4976813"/>
                    </a:cubicBezTo>
                    <a:cubicBezTo>
                      <a:pt x="6674553" y="4976813"/>
                      <a:pt x="6551385" y="4924227"/>
                      <a:pt x="6468913" y="4819774"/>
                    </a:cubicBezTo>
                    <a:cubicBezTo>
                      <a:pt x="6387161" y="4714961"/>
                      <a:pt x="6346825" y="4564045"/>
                      <a:pt x="6346825" y="4368467"/>
                    </a:cubicBezTo>
                    <a:cubicBezTo>
                      <a:pt x="6346825" y="4261853"/>
                      <a:pt x="6359430" y="4169647"/>
                      <a:pt x="6385360" y="4091487"/>
                    </a:cubicBezTo>
                    <a:cubicBezTo>
                      <a:pt x="6411290" y="4013688"/>
                      <a:pt x="6446944" y="3949216"/>
                      <a:pt x="6493042" y="3898790"/>
                    </a:cubicBezTo>
                    <a:cubicBezTo>
                      <a:pt x="6538420" y="3848365"/>
                      <a:pt x="6592441" y="3810546"/>
                      <a:pt x="6654025" y="3786414"/>
                    </a:cubicBezTo>
                    <a:cubicBezTo>
                      <a:pt x="6715249" y="3761921"/>
                      <a:pt x="6780795" y="3749675"/>
                      <a:pt x="6850302" y="3749675"/>
                    </a:cubicBezTo>
                    <a:close/>
                    <a:moveTo>
                      <a:pt x="1289050" y="1501775"/>
                    </a:moveTo>
                    <a:lnTo>
                      <a:pt x="1409700" y="1501775"/>
                    </a:lnTo>
                    <a:lnTo>
                      <a:pt x="2257426" y="1501775"/>
                    </a:lnTo>
                    <a:lnTo>
                      <a:pt x="2376488" y="1501775"/>
                    </a:lnTo>
                    <a:lnTo>
                      <a:pt x="2376488" y="1622425"/>
                    </a:lnTo>
                    <a:lnTo>
                      <a:pt x="2376488" y="1735138"/>
                    </a:lnTo>
                    <a:lnTo>
                      <a:pt x="2376488" y="1855788"/>
                    </a:lnTo>
                    <a:lnTo>
                      <a:pt x="2257426" y="1855788"/>
                    </a:lnTo>
                    <a:lnTo>
                      <a:pt x="1409700" y="1855788"/>
                    </a:lnTo>
                    <a:lnTo>
                      <a:pt x="1289050" y="1855788"/>
                    </a:lnTo>
                    <a:lnTo>
                      <a:pt x="1289050" y="1735138"/>
                    </a:lnTo>
                    <a:lnTo>
                      <a:pt x="1289050" y="1622425"/>
                    </a:lnTo>
                    <a:close/>
                    <a:moveTo>
                      <a:pt x="5283200" y="1174750"/>
                    </a:moveTo>
                    <a:lnTo>
                      <a:pt x="5384800" y="1174750"/>
                    </a:lnTo>
                    <a:lnTo>
                      <a:pt x="5526088" y="1174750"/>
                    </a:lnTo>
                    <a:lnTo>
                      <a:pt x="5627688" y="1174750"/>
                    </a:lnTo>
                    <a:lnTo>
                      <a:pt x="5627688" y="1276350"/>
                    </a:lnTo>
                    <a:lnTo>
                      <a:pt x="5627688" y="1506538"/>
                    </a:lnTo>
                    <a:lnTo>
                      <a:pt x="5856288" y="1506538"/>
                    </a:lnTo>
                    <a:lnTo>
                      <a:pt x="5957888" y="1506538"/>
                    </a:lnTo>
                    <a:lnTo>
                      <a:pt x="5957888" y="1608138"/>
                    </a:lnTo>
                    <a:lnTo>
                      <a:pt x="5957888" y="1747838"/>
                    </a:lnTo>
                    <a:lnTo>
                      <a:pt x="5957888" y="1847850"/>
                    </a:lnTo>
                    <a:lnTo>
                      <a:pt x="5856288" y="1847850"/>
                    </a:lnTo>
                    <a:lnTo>
                      <a:pt x="5627688" y="1847850"/>
                    </a:lnTo>
                    <a:lnTo>
                      <a:pt x="5627688" y="2079625"/>
                    </a:lnTo>
                    <a:lnTo>
                      <a:pt x="5627688" y="2181225"/>
                    </a:lnTo>
                    <a:lnTo>
                      <a:pt x="5526088" y="2181225"/>
                    </a:lnTo>
                    <a:lnTo>
                      <a:pt x="5384800" y="2181225"/>
                    </a:lnTo>
                    <a:lnTo>
                      <a:pt x="5283200" y="2181225"/>
                    </a:lnTo>
                    <a:lnTo>
                      <a:pt x="5283200" y="2079625"/>
                    </a:lnTo>
                    <a:lnTo>
                      <a:pt x="5283200" y="1847850"/>
                    </a:lnTo>
                    <a:lnTo>
                      <a:pt x="5054600" y="1847850"/>
                    </a:lnTo>
                    <a:lnTo>
                      <a:pt x="4953000" y="1847850"/>
                    </a:lnTo>
                    <a:lnTo>
                      <a:pt x="4953000" y="1747838"/>
                    </a:lnTo>
                    <a:lnTo>
                      <a:pt x="4953000" y="1608138"/>
                    </a:lnTo>
                    <a:lnTo>
                      <a:pt x="4953000" y="1506538"/>
                    </a:lnTo>
                    <a:lnTo>
                      <a:pt x="5054600" y="1506538"/>
                    </a:lnTo>
                    <a:lnTo>
                      <a:pt x="5283200" y="1506538"/>
                    </a:lnTo>
                    <a:lnTo>
                      <a:pt x="5283200" y="1276350"/>
                    </a:lnTo>
                    <a:close/>
                    <a:moveTo>
                      <a:pt x="5547137" y="609600"/>
                    </a:moveTo>
                    <a:cubicBezTo>
                      <a:pt x="5112343" y="609600"/>
                      <a:pt x="4834969" y="752174"/>
                      <a:pt x="4580289" y="987638"/>
                    </a:cubicBezTo>
                    <a:cubicBezTo>
                      <a:pt x="4378562" y="1174136"/>
                      <a:pt x="4201331" y="1427962"/>
                      <a:pt x="4025900" y="1704469"/>
                    </a:cubicBezTo>
                    <a:cubicBezTo>
                      <a:pt x="4226186" y="2028142"/>
                      <a:pt x="4419628" y="2323731"/>
                      <a:pt x="4637205" y="2524271"/>
                    </a:cubicBezTo>
                    <a:cubicBezTo>
                      <a:pt x="4877115" y="2744973"/>
                      <a:pt x="5125312" y="2867025"/>
                      <a:pt x="5531287" y="2845423"/>
                    </a:cubicBezTo>
                    <a:lnTo>
                      <a:pt x="5539212" y="2845063"/>
                    </a:lnTo>
                    <a:lnTo>
                      <a:pt x="5547137" y="2845063"/>
                    </a:lnTo>
                    <a:cubicBezTo>
                      <a:pt x="5702034" y="2845063"/>
                      <a:pt x="5858012" y="2815180"/>
                      <a:pt x="6000302" y="2758654"/>
                    </a:cubicBezTo>
                    <a:cubicBezTo>
                      <a:pt x="6142951" y="2701769"/>
                      <a:pt x="6274074" y="2617520"/>
                      <a:pt x="6382142" y="2513830"/>
                    </a:cubicBezTo>
                    <a:cubicBezTo>
                      <a:pt x="6489849" y="2410140"/>
                      <a:pt x="6576304" y="2285207"/>
                      <a:pt x="6633940" y="2151274"/>
                    </a:cubicBezTo>
                    <a:cubicBezTo>
                      <a:pt x="6691576" y="2017340"/>
                      <a:pt x="6721475" y="1871526"/>
                      <a:pt x="6721475" y="1727512"/>
                    </a:cubicBezTo>
                    <a:cubicBezTo>
                      <a:pt x="6721475" y="1583137"/>
                      <a:pt x="6691576" y="1437323"/>
                      <a:pt x="6633940" y="1303389"/>
                    </a:cubicBezTo>
                    <a:cubicBezTo>
                      <a:pt x="6576304" y="1169816"/>
                      <a:pt x="6489849" y="1044883"/>
                      <a:pt x="6382142" y="941193"/>
                    </a:cubicBezTo>
                    <a:cubicBezTo>
                      <a:pt x="6274074" y="837503"/>
                      <a:pt x="6142951" y="753254"/>
                      <a:pt x="6000302" y="696369"/>
                    </a:cubicBezTo>
                    <a:cubicBezTo>
                      <a:pt x="5858012" y="639843"/>
                      <a:pt x="5702034" y="609600"/>
                      <a:pt x="5547137" y="609600"/>
                    </a:cubicBezTo>
                    <a:close/>
                    <a:moveTo>
                      <a:pt x="1784991" y="609600"/>
                    </a:moveTo>
                    <a:cubicBezTo>
                      <a:pt x="1630002" y="609600"/>
                      <a:pt x="1473572" y="639843"/>
                      <a:pt x="1331198" y="696369"/>
                    </a:cubicBezTo>
                    <a:cubicBezTo>
                      <a:pt x="1188825" y="753254"/>
                      <a:pt x="1057265" y="837503"/>
                      <a:pt x="949494" y="941193"/>
                    </a:cubicBezTo>
                    <a:cubicBezTo>
                      <a:pt x="841723" y="1044883"/>
                      <a:pt x="755217" y="1169816"/>
                      <a:pt x="697548" y="1303389"/>
                    </a:cubicBezTo>
                    <a:cubicBezTo>
                      <a:pt x="639517" y="1437323"/>
                      <a:pt x="609600" y="1583137"/>
                      <a:pt x="609600" y="1727512"/>
                    </a:cubicBezTo>
                    <a:cubicBezTo>
                      <a:pt x="609600" y="1871526"/>
                      <a:pt x="639517" y="2017340"/>
                      <a:pt x="697548" y="2151274"/>
                    </a:cubicBezTo>
                    <a:cubicBezTo>
                      <a:pt x="755217" y="2285207"/>
                      <a:pt x="841723" y="2410140"/>
                      <a:pt x="949494" y="2513830"/>
                    </a:cubicBezTo>
                    <a:cubicBezTo>
                      <a:pt x="1057265" y="2617520"/>
                      <a:pt x="1188825" y="2701769"/>
                      <a:pt x="1331198" y="2758654"/>
                    </a:cubicBezTo>
                    <a:cubicBezTo>
                      <a:pt x="1473572" y="2815180"/>
                      <a:pt x="1630002" y="2845063"/>
                      <a:pt x="1784991" y="2845063"/>
                    </a:cubicBezTo>
                    <a:lnTo>
                      <a:pt x="1792921" y="2845063"/>
                    </a:lnTo>
                    <a:lnTo>
                      <a:pt x="1800850" y="2845423"/>
                    </a:lnTo>
                    <a:cubicBezTo>
                      <a:pt x="2207065" y="2867025"/>
                      <a:pt x="2455407" y="2744973"/>
                      <a:pt x="2695459" y="2524271"/>
                    </a:cubicBezTo>
                    <a:cubicBezTo>
                      <a:pt x="2912804" y="2323731"/>
                      <a:pt x="3106720" y="2028142"/>
                      <a:pt x="3306763" y="1704469"/>
                    </a:cubicBezTo>
                    <a:cubicBezTo>
                      <a:pt x="3131229" y="1427962"/>
                      <a:pt x="2954254" y="1174136"/>
                      <a:pt x="2752048" y="987638"/>
                    </a:cubicBezTo>
                    <a:cubicBezTo>
                      <a:pt x="2497578" y="752174"/>
                      <a:pt x="2219680" y="609600"/>
                      <a:pt x="1784991" y="609600"/>
                    </a:cubicBezTo>
                    <a:close/>
                    <a:moveTo>
                      <a:pt x="1785062" y="0"/>
                    </a:moveTo>
                    <a:cubicBezTo>
                      <a:pt x="2366991" y="0"/>
                      <a:pt x="2826769" y="226129"/>
                      <a:pt x="3166197" y="539758"/>
                    </a:cubicBezTo>
                    <a:cubicBezTo>
                      <a:pt x="3362576" y="721238"/>
                      <a:pt x="3521840" y="928643"/>
                      <a:pt x="3666332" y="1140729"/>
                    </a:cubicBezTo>
                    <a:cubicBezTo>
                      <a:pt x="3810463" y="928643"/>
                      <a:pt x="3970088" y="721238"/>
                      <a:pt x="4166106" y="539758"/>
                    </a:cubicBezTo>
                    <a:cubicBezTo>
                      <a:pt x="4505534" y="226129"/>
                      <a:pt x="4965312" y="0"/>
                      <a:pt x="5547601" y="0"/>
                    </a:cubicBezTo>
                    <a:cubicBezTo>
                      <a:pt x="5780373" y="0"/>
                      <a:pt x="6011342" y="44290"/>
                      <a:pt x="6226818" y="129989"/>
                    </a:cubicBezTo>
                    <a:cubicBezTo>
                      <a:pt x="6442654" y="215687"/>
                      <a:pt x="6639393" y="342075"/>
                      <a:pt x="6805864" y="501950"/>
                    </a:cubicBezTo>
                    <a:cubicBezTo>
                      <a:pt x="6971976" y="661465"/>
                      <a:pt x="7104576" y="852306"/>
                      <a:pt x="7195378" y="1062592"/>
                    </a:cubicBezTo>
                    <a:cubicBezTo>
                      <a:pt x="7285820" y="1272878"/>
                      <a:pt x="7332663" y="1499368"/>
                      <a:pt x="7332663" y="1727658"/>
                    </a:cubicBezTo>
                    <a:cubicBezTo>
                      <a:pt x="7332663" y="1955947"/>
                      <a:pt x="7285820" y="2182437"/>
                      <a:pt x="7195378" y="2392723"/>
                    </a:cubicBezTo>
                    <a:cubicBezTo>
                      <a:pt x="7104576" y="2602649"/>
                      <a:pt x="6971976" y="2793850"/>
                      <a:pt x="6805864" y="2953365"/>
                    </a:cubicBezTo>
                    <a:cubicBezTo>
                      <a:pt x="6639393" y="3113240"/>
                      <a:pt x="6442654" y="3239628"/>
                      <a:pt x="6226818" y="3325326"/>
                    </a:cubicBezTo>
                    <a:cubicBezTo>
                      <a:pt x="6016387" y="3409225"/>
                      <a:pt x="5790822" y="3452434"/>
                      <a:pt x="5563456" y="3454595"/>
                    </a:cubicBezTo>
                    <a:lnTo>
                      <a:pt x="5563456" y="3454955"/>
                    </a:lnTo>
                    <a:cubicBezTo>
                      <a:pt x="5558051" y="3455315"/>
                      <a:pt x="5553006" y="3454955"/>
                      <a:pt x="5547601" y="3455315"/>
                    </a:cubicBezTo>
                    <a:cubicBezTo>
                      <a:pt x="4994859" y="3479800"/>
                      <a:pt x="4549494" y="3273115"/>
                      <a:pt x="4223758" y="2972809"/>
                    </a:cubicBezTo>
                    <a:cubicBezTo>
                      <a:pt x="4000715" y="2767565"/>
                      <a:pt x="3825957" y="2525232"/>
                      <a:pt x="3666332" y="2278218"/>
                    </a:cubicBezTo>
                    <a:cubicBezTo>
                      <a:pt x="3506346" y="2525232"/>
                      <a:pt x="3331587" y="2767565"/>
                      <a:pt x="3108905" y="2972809"/>
                    </a:cubicBezTo>
                    <a:cubicBezTo>
                      <a:pt x="2782809" y="3273115"/>
                      <a:pt x="2337444" y="3479800"/>
                      <a:pt x="1785062" y="3455315"/>
                    </a:cubicBezTo>
                    <a:cubicBezTo>
                      <a:pt x="1779657" y="3454955"/>
                      <a:pt x="1774253" y="3455315"/>
                      <a:pt x="1769208" y="3454955"/>
                    </a:cubicBezTo>
                    <a:lnTo>
                      <a:pt x="1769208" y="3454595"/>
                    </a:lnTo>
                    <a:cubicBezTo>
                      <a:pt x="1541841" y="3452434"/>
                      <a:pt x="1316276" y="3409225"/>
                      <a:pt x="1105485" y="3325326"/>
                    </a:cubicBezTo>
                    <a:cubicBezTo>
                      <a:pt x="890010" y="3239628"/>
                      <a:pt x="692911" y="3113240"/>
                      <a:pt x="526799" y="2953365"/>
                    </a:cubicBezTo>
                    <a:cubicBezTo>
                      <a:pt x="360688" y="2793850"/>
                      <a:pt x="227728" y="2602649"/>
                      <a:pt x="137285" y="2392723"/>
                    </a:cubicBezTo>
                    <a:cubicBezTo>
                      <a:pt x="46482" y="2182437"/>
                      <a:pt x="0" y="1955947"/>
                      <a:pt x="0" y="1727658"/>
                    </a:cubicBezTo>
                    <a:cubicBezTo>
                      <a:pt x="0" y="1499368"/>
                      <a:pt x="46482" y="1272878"/>
                      <a:pt x="137285" y="1062592"/>
                    </a:cubicBezTo>
                    <a:cubicBezTo>
                      <a:pt x="227728" y="852306"/>
                      <a:pt x="360688" y="661465"/>
                      <a:pt x="526799" y="501950"/>
                    </a:cubicBezTo>
                    <a:cubicBezTo>
                      <a:pt x="692911" y="342075"/>
                      <a:pt x="890010" y="215687"/>
                      <a:pt x="1105485" y="129989"/>
                    </a:cubicBezTo>
                    <a:cubicBezTo>
                      <a:pt x="1320961" y="44290"/>
                      <a:pt x="1552291" y="0"/>
                      <a:pt x="178506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1972735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041269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21302" y="2921005"/>
              <a:ext cx="609315" cy="544512"/>
              <a:chOff x="371347" y="2916242"/>
              <a:chExt cx="609315" cy="544512"/>
            </a:xfrm>
            <a:grpFill/>
          </p:grpSpPr>
          <p:sp>
            <p:nvSpPr>
              <p:cNvPr id="179" name="Freeform 5"/>
              <p:cNvSpPr>
                <a:spLocks/>
              </p:cNvSpPr>
              <p:nvPr/>
            </p:nvSpPr>
            <p:spPr bwMode="auto">
              <a:xfrm>
                <a:off x="371347" y="2916242"/>
                <a:ext cx="609315" cy="544512"/>
              </a:xfrm>
              <a:custGeom>
                <a:avLst/>
                <a:gdLst>
                  <a:gd name="T0" fmla="*/ 7206 w 7206"/>
                  <a:gd name="T1" fmla="*/ 334 h 6438"/>
                  <a:gd name="T2" fmla="*/ 7206 w 7206"/>
                  <a:gd name="T3" fmla="*/ 6105 h 6438"/>
                  <a:gd name="T4" fmla="*/ 6856 w 7206"/>
                  <a:gd name="T5" fmla="*/ 6438 h 6438"/>
                  <a:gd name="T6" fmla="*/ 324 w 7206"/>
                  <a:gd name="T7" fmla="*/ 6438 h 6438"/>
                  <a:gd name="T8" fmla="*/ 0 w 7206"/>
                  <a:gd name="T9" fmla="*/ 6108 h 6438"/>
                  <a:gd name="T10" fmla="*/ 0 w 7206"/>
                  <a:gd name="T11" fmla="*/ 318 h 6438"/>
                  <a:gd name="T12" fmla="*/ 312 w 7206"/>
                  <a:gd name="T13" fmla="*/ 0 h 6438"/>
                  <a:gd name="T14" fmla="*/ 6903 w 7206"/>
                  <a:gd name="T15" fmla="*/ 0 h 6438"/>
                  <a:gd name="T16" fmla="*/ 7206 w 7206"/>
                  <a:gd name="T17" fmla="*/ 334 h 6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6" h="6438">
                    <a:moveTo>
                      <a:pt x="7206" y="334"/>
                    </a:moveTo>
                    <a:lnTo>
                      <a:pt x="7206" y="6105"/>
                    </a:lnTo>
                    <a:lnTo>
                      <a:pt x="6856" y="6438"/>
                    </a:lnTo>
                    <a:lnTo>
                      <a:pt x="324" y="6438"/>
                    </a:lnTo>
                    <a:lnTo>
                      <a:pt x="0" y="6108"/>
                    </a:lnTo>
                    <a:lnTo>
                      <a:pt x="0" y="318"/>
                    </a:lnTo>
                    <a:lnTo>
                      <a:pt x="312" y="0"/>
                    </a:lnTo>
                    <a:lnTo>
                      <a:pt x="6903" y="0"/>
                    </a:lnTo>
                    <a:lnTo>
                      <a:pt x="7206" y="3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552027" y="3423135"/>
                <a:ext cx="393213" cy="26086"/>
              </a:xfrm>
              <a:custGeom>
                <a:avLst/>
                <a:gdLst>
                  <a:gd name="T0" fmla="*/ 0 w 4649"/>
                  <a:gd name="T1" fmla="*/ 0 h 309"/>
                  <a:gd name="T2" fmla="*/ 0 w 4649"/>
                  <a:gd name="T3" fmla="*/ 309 h 309"/>
                  <a:gd name="T4" fmla="*/ 2479 w 4649"/>
                  <a:gd name="T5" fmla="*/ 309 h 309"/>
                  <a:gd name="T6" fmla="*/ 2479 w 4649"/>
                  <a:gd name="T7" fmla="*/ 0 h 309"/>
                  <a:gd name="T8" fmla="*/ 0 w 4649"/>
                  <a:gd name="T9" fmla="*/ 0 h 309"/>
                  <a:gd name="T10" fmla="*/ 2789 w 4649"/>
                  <a:gd name="T11" fmla="*/ 0 h 309"/>
                  <a:gd name="T12" fmla="*/ 2789 w 4649"/>
                  <a:gd name="T13" fmla="*/ 309 h 309"/>
                  <a:gd name="T14" fmla="*/ 4649 w 4649"/>
                  <a:gd name="T15" fmla="*/ 309 h 309"/>
                  <a:gd name="T16" fmla="*/ 4649 w 4649"/>
                  <a:gd name="T17" fmla="*/ 0 h 309"/>
                  <a:gd name="T18" fmla="*/ 2789 w 4649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9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479" y="309"/>
                    </a:lnTo>
                    <a:lnTo>
                      <a:pt x="2479" y="0"/>
                    </a:lnTo>
                    <a:lnTo>
                      <a:pt x="0" y="0"/>
                    </a:lnTo>
                    <a:close/>
                    <a:moveTo>
                      <a:pt x="2789" y="0"/>
                    </a:moveTo>
                    <a:lnTo>
                      <a:pt x="2789" y="309"/>
                    </a:lnTo>
                    <a:lnTo>
                      <a:pt x="4649" y="309"/>
                    </a:lnTo>
                    <a:lnTo>
                      <a:pt x="4649" y="0"/>
                    </a:lnTo>
                    <a:lnTo>
                      <a:pt x="27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457568" y="2926402"/>
                <a:ext cx="487672" cy="26086"/>
              </a:xfrm>
              <a:custGeom>
                <a:avLst/>
                <a:gdLst>
                  <a:gd name="T0" fmla="*/ 0 w 5767"/>
                  <a:gd name="T1" fmla="*/ 0 h 309"/>
                  <a:gd name="T2" fmla="*/ 0 w 5767"/>
                  <a:gd name="T3" fmla="*/ 309 h 309"/>
                  <a:gd name="T4" fmla="*/ 3099 w 5767"/>
                  <a:gd name="T5" fmla="*/ 309 h 309"/>
                  <a:gd name="T6" fmla="*/ 3099 w 5767"/>
                  <a:gd name="T7" fmla="*/ 0 h 309"/>
                  <a:gd name="T8" fmla="*/ 0 w 5767"/>
                  <a:gd name="T9" fmla="*/ 0 h 309"/>
                  <a:gd name="T10" fmla="*/ 3287 w 5767"/>
                  <a:gd name="T11" fmla="*/ 0 h 309"/>
                  <a:gd name="T12" fmla="*/ 3287 w 5767"/>
                  <a:gd name="T13" fmla="*/ 309 h 309"/>
                  <a:gd name="T14" fmla="*/ 5767 w 5767"/>
                  <a:gd name="T15" fmla="*/ 309 h 309"/>
                  <a:gd name="T16" fmla="*/ 5767 w 5767"/>
                  <a:gd name="T17" fmla="*/ 0 h 309"/>
                  <a:gd name="T18" fmla="*/ 3287 w 5767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7" h="309">
                    <a:moveTo>
                      <a:pt x="0" y="0"/>
                    </a:moveTo>
                    <a:lnTo>
                      <a:pt x="0" y="309"/>
                    </a:lnTo>
                    <a:lnTo>
                      <a:pt x="3099" y="309"/>
                    </a:lnTo>
                    <a:lnTo>
                      <a:pt x="3099" y="0"/>
                    </a:lnTo>
                    <a:lnTo>
                      <a:pt x="0" y="0"/>
                    </a:lnTo>
                    <a:close/>
                    <a:moveTo>
                      <a:pt x="3287" y="0"/>
                    </a:moveTo>
                    <a:lnTo>
                      <a:pt x="3287" y="309"/>
                    </a:lnTo>
                    <a:lnTo>
                      <a:pt x="5767" y="309"/>
                    </a:lnTo>
                    <a:lnTo>
                      <a:pt x="5767" y="0"/>
                    </a:lnTo>
                    <a:lnTo>
                      <a:pt x="3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8"/>
              <p:cNvSpPr>
                <a:spLocks noEditPoints="1"/>
              </p:cNvSpPr>
              <p:nvPr/>
            </p:nvSpPr>
            <p:spPr bwMode="auto">
              <a:xfrm>
                <a:off x="462236" y="2975216"/>
                <a:ext cx="427537" cy="189467"/>
              </a:xfrm>
              <a:custGeom>
                <a:avLst/>
                <a:gdLst>
                  <a:gd name="T0" fmla="*/ 3145 w 5054"/>
                  <a:gd name="T1" fmla="*/ 331 h 2240"/>
                  <a:gd name="T2" fmla="*/ 3050 w 5054"/>
                  <a:gd name="T3" fmla="*/ 363 h 2240"/>
                  <a:gd name="T4" fmla="*/ 2826 w 5054"/>
                  <a:gd name="T5" fmla="*/ 1121 h 2240"/>
                  <a:gd name="T6" fmla="*/ 3500 w 5054"/>
                  <a:gd name="T7" fmla="*/ 663 h 2240"/>
                  <a:gd name="T8" fmla="*/ 3278 w 5054"/>
                  <a:gd name="T9" fmla="*/ 194 h 2240"/>
                  <a:gd name="T10" fmla="*/ 3243 w 5054"/>
                  <a:gd name="T11" fmla="*/ 2 h 2240"/>
                  <a:gd name="T12" fmla="*/ 2473 w 5054"/>
                  <a:gd name="T13" fmla="*/ 1869 h 2240"/>
                  <a:gd name="T14" fmla="*/ 2710 w 5054"/>
                  <a:gd name="T15" fmla="*/ 1592 h 2240"/>
                  <a:gd name="T16" fmla="*/ 2826 w 5054"/>
                  <a:gd name="T17" fmla="*/ 1476 h 2240"/>
                  <a:gd name="T18" fmla="*/ 2644 w 5054"/>
                  <a:gd name="T19" fmla="*/ 1471 h 2240"/>
                  <a:gd name="T20" fmla="*/ 3191 w 5054"/>
                  <a:gd name="T21" fmla="*/ 1200 h 2240"/>
                  <a:gd name="T22" fmla="*/ 3023 w 5054"/>
                  <a:gd name="T23" fmla="*/ 1362 h 2240"/>
                  <a:gd name="T24" fmla="*/ 3362 w 5054"/>
                  <a:gd name="T25" fmla="*/ 1869 h 2240"/>
                  <a:gd name="T26" fmla="*/ 3480 w 5054"/>
                  <a:gd name="T27" fmla="*/ 1248 h 2240"/>
                  <a:gd name="T28" fmla="*/ 3427 w 5054"/>
                  <a:gd name="T29" fmla="*/ 1139 h 2240"/>
                  <a:gd name="T30" fmla="*/ 3399 w 5054"/>
                  <a:gd name="T31" fmla="*/ 1011 h 2240"/>
                  <a:gd name="T32" fmla="*/ 212 w 5054"/>
                  <a:gd name="T33" fmla="*/ 1596 h 2240"/>
                  <a:gd name="T34" fmla="*/ 162 w 5054"/>
                  <a:gd name="T35" fmla="*/ 1667 h 2240"/>
                  <a:gd name="T36" fmla="*/ 576 w 5054"/>
                  <a:gd name="T37" fmla="*/ 1670 h 2240"/>
                  <a:gd name="T38" fmla="*/ 280 w 5054"/>
                  <a:gd name="T39" fmla="*/ 1345 h 2240"/>
                  <a:gd name="T40" fmla="*/ 285 w 5054"/>
                  <a:gd name="T41" fmla="*/ 1231 h 2240"/>
                  <a:gd name="T42" fmla="*/ 806 w 5054"/>
                  <a:gd name="T43" fmla="*/ 1327 h 2240"/>
                  <a:gd name="T44" fmla="*/ 644 w 5054"/>
                  <a:gd name="T45" fmla="*/ 2088 h 2240"/>
                  <a:gd name="T46" fmla="*/ 817 w 5054"/>
                  <a:gd name="T47" fmla="*/ 1792 h 2240"/>
                  <a:gd name="T48" fmla="*/ 994 w 5054"/>
                  <a:gd name="T49" fmla="*/ 1231 h 2240"/>
                  <a:gd name="T50" fmla="*/ 1516 w 5054"/>
                  <a:gd name="T51" fmla="*/ 1439 h 2240"/>
                  <a:gd name="T52" fmla="*/ 1326 w 5054"/>
                  <a:gd name="T53" fmla="*/ 1700 h 2240"/>
                  <a:gd name="T54" fmla="*/ 1759 w 5054"/>
                  <a:gd name="T55" fmla="*/ 1869 h 2240"/>
                  <a:gd name="T56" fmla="*/ 1910 w 5054"/>
                  <a:gd name="T57" fmla="*/ 1408 h 2240"/>
                  <a:gd name="T58" fmla="*/ 2171 w 5054"/>
                  <a:gd name="T59" fmla="*/ 1363 h 2240"/>
                  <a:gd name="T60" fmla="*/ 2007 w 5054"/>
                  <a:gd name="T61" fmla="*/ 1277 h 2240"/>
                  <a:gd name="T62" fmla="*/ 2177 w 5054"/>
                  <a:gd name="T63" fmla="*/ 1589 h 2240"/>
                  <a:gd name="T64" fmla="*/ 2407 w 5054"/>
                  <a:gd name="T65" fmla="*/ 1237 h 2240"/>
                  <a:gd name="T66" fmla="*/ 4371 w 5054"/>
                  <a:gd name="T67" fmla="*/ 1334 h 2240"/>
                  <a:gd name="T68" fmla="*/ 4205 w 5054"/>
                  <a:gd name="T69" fmla="*/ 1248 h 2240"/>
                  <a:gd name="T70" fmla="*/ 4376 w 5054"/>
                  <a:gd name="T71" fmla="*/ 1544 h 2240"/>
                  <a:gd name="T72" fmla="*/ 4618 w 5054"/>
                  <a:gd name="T73" fmla="*/ 1869 h 2240"/>
                  <a:gd name="T74" fmla="*/ 4561 w 5054"/>
                  <a:gd name="T75" fmla="*/ 1231 h 2240"/>
                  <a:gd name="T76" fmla="*/ 3755 w 5054"/>
                  <a:gd name="T77" fmla="*/ 1886 h 2240"/>
                  <a:gd name="T78" fmla="*/ 3948 w 5054"/>
                  <a:gd name="T79" fmla="*/ 1869 h 2240"/>
                  <a:gd name="T80" fmla="*/ 3940 w 5054"/>
                  <a:gd name="T81" fmla="*/ 1248 h 2240"/>
                  <a:gd name="T82" fmla="*/ 3698 w 5054"/>
                  <a:gd name="T83" fmla="*/ 1599 h 2240"/>
                  <a:gd name="T84" fmla="*/ 957 w 5054"/>
                  <a:gd name="T85" fmla="*/ 1360 h 2240"/>
                  <a:gd name="T86" fmla="*/ 809 w 5054"/>
                  <a:gd name="T87" fmla="*/ 1560 h 2240"/>
                  <a:gd name="T88" fmla="*/ 1739 w 5054"/>
                  <a:gd name="T89" fmla="*/ 1629 h 2240"/>
                  <a:gd name="T90" fmla="*/ 1597 w 5054"/>
                  <a:gd name="T91" fmla="*/ 1601 h 2240"/>
                  <a:gd name="T92" fmla="*/ 4942 w 5054"/>
                  <a:gd name="T93" fmla="*/ 1771 h 2240"/>
                  <a:gd name="T94" fmla="*/ 4964 w 5054"/>
                  <a:gd name="T95" fmla="*/ 1859 h 2240"/>
                  <a:gd name="T96" fmla="*/ 4988 w 5054"/>
                  <a:gd name="T97" fmla="*/ 1864 h 2240"/>
                  <a:gd name="T98" fmla="*/ 5032 w 5054"/>
                  <a:gd name="T99" fmla="*/ 1792 h 2240"/>
                  <a:gd name="T100" fmla="*/ 5043 w 5054"/>
                  <a:gd name="T101" fmla="*/ 1871 h 2240"/>
                  <a:gd name="T102" fmla="*/ 5041 w 5054"/>
                  <a:gd name="T103" fmla="*/ 1759 h 2240"/>
                  <a:gd name="T104" fmla="*/ 4999 w 5054"/>
                  <a:gd name="T105" fmla="*/ 1840 h 2240"/>
                  <a:gd name="T106" fmla="*/ 4963 w 5054"/>
                  <a:gd name="T107" fmla="*/ 1759 h 2240"/>
                  <a:gd name="T108" fmla="*/ 4832 w 5054"/>
                  <a:gd name="T109" fmla="*/ 1771 h 2240"/>
                  <a:gd name="T110" fmla="*/ 4869 w 5054"/>
                  <a:gd name="T111" fmla="*/ 1859 h 2240"/>
                  <a:gd name="T112" fmla="*/ 4893 w 5054"/>
                  <a:gd name="T113" fmla="*/ 1782 h 2240"/>
                  <a:gd name="T114" fmla="*/ 4917 w 5054"/>
                  <a:gd name="T115" fmla="*/ 1761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54" h="2240">
                    <a:moveTo>
                      <a:pt x="3243" y="2"/>
                    </a:moveTo>
                    <a:cubicBezTo>
                      <a:pt x="3206" y="0"/>
                      <a:pt x="3164" y="9"/>
                      <a:pt x="3122" y="38"/>
                    </a:cubicBezTo>
                    <a:cubicBezTo>
                      <a:pt x="3002" y="121"/>
                      <a:pt x="3037" y="233"/>
                      <a:pt x="3145" y="331"/>
                    </a:cubicBezTo>
                    <a:cubicBezTo>
                      <a:pt x="3243" y="420"/>
                      <a:pt x="3165" y="518"/>
                      <a:pt x="3066" y="505"/>
                    </a:cubicBezTo>
                    <a:cubicBezTo>
                      <a:pt x="2999" y="496"/>
                      <a:pt x="2972" y="442"/>
                      <a:pt x="2988" y="409"/>
                    </a:cubicBezTo>
                    <a:cubicBezTo>
                      <a:pt x="3002" y="381"/>
                      <a:pt x="3050" y="363"/>
                      <a:pt x="3050" y="363"/>
                    </a:cubicBezTo>
                    <a:cubicBezTo>
                      <a:pt x="3050" y="363"/>
                      <a:pt x="2995" y="341"/>
                      <a:pt x="2929" y="365"/>
                    </a:cubicBezTo>
                    <a:cubicBezTo>
                      <a:pt x="2871" y="387"/>
                      <a:pt x="2822" y="436"/>
                      <a:pt x="2826" y="557"/>
                    </a:cubicBezTo>
                    <a:lnTo>
                      <a:pt x="2826" y="1121"/>
                    </a:lnTo>
                    <a:cubicBezTo>
                      <a:pt x="2826" y="1121"/>
                      <a:pt x="2887" y="1046"/>
                      <a:pt x="2958" y="970"/>
                    </a:cubicBezTo>
                    <a:cubicBezTo>
                      <a:pt x="3038" y="884"/>
                      <a:pt x="3074" y="826"/>
                      <a:pt x="3156" y="833"/>
                    </a:cubicBezTo>
                    <a:cubicBezTo>
                      <a:pt x="3311" y="843"/>
                      <a:pt x="3424" y="774"/>
                      <a:pt x="3500" y="663"/>
                    </a:cubicBezTo>
                    <a:cubicBezTo>
                      <a:pt x="3646" y="450"/>
                      <a:pt x="3532" y="213"/>
                      <a:pt x="3433" y="181"/>
                    </a:cubicBezTo>
                    <a:cubicBezTo>
                      <a:pt x="3433" y="181"/>
                      <a:pt x="3449" y="248"/>
                      <a:pt x="3398" y="257"/>
                    </a:cubicBezTo>
                    <a:cubicBezTo>
                      <a:pt x="3363" y="263"/>
                      <a:pt x="3306" y="228"/>
                      <a:pt x="3278" y="194"/>
                    </a:cubicBezTo>
                    <a:cubicBezTo>
                      <a:pt x="3243" y="151"/>
                      <a:pt x="3247" y="117"/>
                      <a:pt x="3274" y="87"/>
                    </a:cubicBezTo>
                    <a:cubicBezTo>
                      <a:pt x="3316" y="41"/>
                      <a:pt x="3386" y="59"/>
                      <a:pt x="3386" y="59"/>
                    </a:cubicBezTo>
                    <a:cubicBezTo>
                      <a:pt x="3386" y="59"/>
                      <a:pt x="3325" y="5"/>
                      <a:pt x="3243" y="2"/>
                    </a:cubicBezTo>
                    <a:close/>
                    <a:moveTo>
                      <a:pt x="2644" y="1011"/>
                    </a:moveTo>
                    <a:lnTo>
                      <a:pt x="2473" y="1105"/>
                    </a:lnTo>
                    <a:lnTo>
                      <a:pt x="2473" y="1869"/>
                    </a:lnTo>
                    <a:lnTo>
                      <a:pt x="2644" y="1869"/>
                    </a:lnTo>
                    <a:lnTo>
                      <a:pt x="2644" y="1655"/>
                    </a:lnTo>
                    <a:lnTo>
                      <a:pt x="2710" y="1592"/>
                    </a:lnTo>
                    <a:lnTo>
                      <a:pt x="2881" y="1869"/>
                    </a:lnTo>
                    <a:lnTo>
                      <a:pt x="3087" y="1869"/>
                    </a:lnTo>
                    <a:lnTo>
                      <a:pt x="2826" y="1476"/>
                    </a:lnTo>
                    <a:lnTo>
                      <a:pt x="3061" y="1248"/>
                    </a:lnTo>
                    <a:lnTo>
                      <a:pt x="2859" y="1248"/>
                    </a:lnTo>
                    <a:lnTo>
                      <a:pt x="2644" y="1471"/>
                    </a:lnTo>
                    <a:lnTo>
                      <a:pt x="2644" y="1011"/>
                    </a:lnTo>
                    <a:close/>
                    <a:moveTo>
                      <a:pt x="3399" y="1011"/>
                    </a:moveTo>
                    <a:cubicBezTo>
                      <a:pt x="3260" y="1011"/>
                      <a:pt x="3191" y="1089"/>
                      <a:pt x="3191" y="1200"/>
                    </a:cubicBezTo>
                    <a:lnTo>
                      <a:pt x="3191" y="1248"/>
                    </a:lnTo>
                    <a:lnTo>
                      <a:pt x="3139" y="1248"/>
                    </a:lnTo>
                    <a:lnTo>
                      <a:pt x="3023" y="1362"/>
                    </a:lnTo>
                    <a:lnTo>
                      <a:pt x="3191" y="1362"/>
                    </a:lnTo>
                    <a:lnTo>
                      <a:pt x="3191" y="1869"/>
                    </a:lnTo>
                    <a:lnTo>
                      <a:pt x="3362" y="1869"/>
                    </a:lnTo>
                    <a:lnTo>
                      <a:pt x="3362" y="1362"/>
                    </a:lnTo>
                    <a:lnTo>
                      <a:pt x="3480" y="1362"/>
                    </a:lnTo>
                    <a:lnTo>
                      <a:pt x="3480" y="1248"/>
                    </a:lnTo>
                    <a:lnTo>
                      <a:pt x="3362" y="1248"/>
                    </a:lnTo>
                    <a:lnTo>
                      <a:pt x="3362" y="1210"/>
                    </a:lnTo>
                    <a:cubicBezTo>
                      <a:pt x="3362" y="1159"/>
                      <a:pt x="3380" y="1139"/>
                      <a:pt x="3427" y="1139"/>
                    </a:cubicBezTo>
                    <a:cubicBezTo>
                      <a:pt x="3447" y="1139"/>
                      <a:pt x="3469" y="1141"/>
                      <a:pt x="3489" y="1143"/>
                    </a:cubicBezTo>
                    <a:lnTo>
                      <a:pt x="3489" y="1016"/>
                    </a:lnTo>
                    <a:cubicBezTo>
                      <a:pt x="3461" y="1015"/>
                      <a:pt x="3429" y="1011"/>
                      <a:pt x="3399" y="1011"/>
                    </a:cubicBezTo>
                    <a:close/>
                    <a:moveTo>
                      <a:pt x="285" y="1231"/>
                    </a:moveTo>
                    <a:cubicBezTo>
                      <a:pt x="151" y="1231"/>
                      <a:pt x="14" y="1272"/>
                      <a:pt x="14" y="1431"/>
                    </a:cubicBezTo>
                    <a:cubicBezTo>
                      <a:pt x="14" y="1541"/>
                      <a:pt x="112" y="1574"/>
                      <a:pt x="212" y="1596"/>
                    </a:cubicBezTo>
                    <a:cubicBezTo>
                      <a:pt x="333" y="1622"/>
                      <a:pt x="405" y="1641"/>
                      <a:pt x="405" y="1693"/>
                    </a:cubicBezTo>
                    <a:cubicBezTo>
                      <a:pt x="405" y="1753"/>
                      <a:pt x="341" y="1772"/>
                      <a:pt x="293" y="1772"/>
                    </a:cubicBezTo>
                    <a:cubicBezTo>
                      <a:pt x="227" y="1772"/>
                      <a:pt x="162" y="1741"/>
                      <a:pt x="162" y="1667"/>
                    </a:cubicBezTo>
                    <a:lnTo>
                      <a:pt x="0" y="1667"/>
                    </a:lnTo>
                    <a:cubicBezTo>
                      <a:pt x="6" y="1832"/>
                      <a:pt x="148" y="1886"/>
                      <a:pt x="292" y="1886"/>
                    </a:cubicBezTo>
                    <a:cubicBezTo>
                      <a:pt x="433" y="1886"/>
                      <a:pt x="576" y="1833"/>
                      <a:pt x="576" y="1670"/>
                    </a:cubicBezTo>
                    <a:cubicBezTo>
                      <a:pt x="576" y="1554"/>
                      <a:pt x="478" y="1518"/>
                      <a:pt x="379" y="1495"/>
                    </a:cubicBezTo>
                    <a:cubicBezTo>
                      <a:pt x="283" y="1473"/>
                      <a:pt x="185" y="1464"/>
                      <a:pt x="185" y="1403"/>
                    </a:cubicBezTo>
                    <a:cubicBezTo>
                      <a:pt x="185" y="1351"/>
                      <a:pt x="242" y="1345"/>
                      <a:pt x="280" y="1345"/>
                    </a:cubicBezTo>
                    <a:cubicBezTo>
                      <a:pt x="341" y="1345"/>
                      <a:pt x="392" y="1363"/>
                      <a:pt x="397" y="1429"/>
                    </a:cubicBezTo>
                    <a:lnTo>
                      <a:pt x="559" y="1429"/>
                    </a:lnTo>
                    <a:cubicBezTo>
                      <a:pt x="546" y="1277"/>
                      <a:pt x="420" y="1231"/>
                      <a:pt x="285" y="1231"/>
                    </a:cubicBezTo>
                    <a:close/>
                    <a:moveTo>
                      <a:pt x="994" y="1231"/>
                    </a:moveTo>
                    <a:cubicBezTo>
                      <a:pt x="917" y="1231"/>
                      <a:pt x="851" y="1260"/>
                      <a:pt x="809" y="1327"/>
                    </a:cubicBezTo>
                    <a:lnTo>
                      <a:pt x="806" y="1327"/>
                    </a:lnTo>
                    <a:lnTo>
                      <a:pt x="806" y="1248"/>
                    </a:lnTo>
                    <a:lnTo>
                      <a:pt x="644" y="1277"/>
                    </a:lnTo>
                    <a:lnTo>
                      <a:pt x="644" y="2088"/>
                    </a:lnTo>
                    <a:lnTo>
                      <a:pt x="815" y="2240"/>
                    </a:lnTo>
                    <a:lnTo>
                      <a:pt x="815" y="1792"/>
                    </a:lnTo>
                    <a:lnTo>
                      <a:pt x="817" y="1792"/>
                    </a:lnTo>
                    <a:cubicBezTo>
                      <a:pt x="859" y="1854"/>
                      <a:pt x="928" y="1886"/>
                      <a:pt x="1004" y="1886"/>
                    </a:cubicBezTo>
                    <a:cubicBezTo>
                      <a:pt x="1186" y="1886"/>
                      <a:pt x="1276" y="1731"/>
                      <a:pt x="1276" y="1565"/>
                    </a:cubicBezTo>
                    <a:cubicBezTo>
                      <a:pt x="1276" y="1388"/>
                      <a:pt x="1189" y="1231"/>
                      <a:pt x="994" y="1231"/>
                    </a:cubicBezTo>
                    <a:close/>
                    <a:moveTo>
                      <a:pt x="1637" y="1231"/>
                    </a:moveTo>
                    <a:cubicBezTo>
                      <a:pt x="1497" y="1231"/>
                      <a:pt x="1354" y="1280"/>
                      <a:pt x="1345" y="1439"/>
                    </a:cubicBezTo>
                    <a:lnTo>
                      <a:pt x="1516" y="1439"/>
                    </a:lnTo>
                    <a:cubicBezTo>
                      <a:pt x="1522" y="1372"/>
                      <a:pt x="1562" y="1345"/>
                      <a:pt x="1629" y="1345"/>
                    </a:cubicBezTo>
                    <a:cubicBezTo>
                      <a:pt x="1689" y="1345"/>
                      <a:pt x="1739" y="1357"/>
                      <a:pt x="1739" y="1429"/>
                    </a:cubicBezTo>
                    <a:cubicBezTo>
                      <a:pt x="1746" y="1569"/>
                      <a:pt x="1328" y="1417"/>
                      <a:pt x="1326" y="1700"/>
                    </a:cubicBezTo>
                    <a:cubicBezTo>
                      <a:pt x="1326" y="1827"/>
                      <a:pt x="1418" y="1886"/>
                      <a:pt x="1537" y="1886"/>
                    </a:cubicBezTo>
                    <a:cubicBezTo>
                      <a:pt x="1614" y="1886"/>
                      <a:pt x="1692" y="1866"/>
                      <a:pt x="1746" y="1809"/>
                    </a:cubicBezTo>
                    <a:cubicBezTo>
                      <a:pt x="1748" y="1830"/>
                      <a:pt x="1752" y="1850"/>
                      <a:pt x="1759" y="1869"/>
                    </a:cubicBezTo>
                    <a:lnTo>
                      <a:pt x="1932" y="1869"/>
                    </a:lnTo>
                    <a:cubicBezTo>
                      <a:pt x="1916" y="1844"/>
                      <a:pt x="1910" y="1788"/>
                      <a:pt x="1910" y="1731"/>
                    </a:cubicBezTo>
                    <a:lnTo>
                      <a:pt x="1910" y="1408"/>
                    </a:lnTo>
                    <a:cubicBezTo>
                      <a:pt x="1910" y="1259"/>
                      <a:pt x="1761" y="1231"/>
                      <a:pt x="1637" y="1231"/>
                    </a:cubicBezTo>
                    <a:close/>
                    <a:moveTo>
                      <a:pt x="2370" y="1231"/>
                    </a:moveTo>
                    <a:cubicBezTo>
                      <a:pt x="2284" y="1231"/>
                      <a:pt x="2204" y="1285"/>
                      <a:pt x="2171" y="1363"/>
                    </a:cubicBezTo>
                    <a:lnTo>
                      <a:pt x="2169" y="1363"/>
                    </a:lnTo>
                    <a:lnTo>
                      <a:pt x="2169" y="1248"/>
                    </a:lnTo>
                    <a:lnTo>
                      <a:pt x="2007" y="1277"/>
                    </a:lnTo>
                    <a:lnTo>
                      <a:pt x="2007" y="1869"/>
                    </a:lnTo>
                    <a:lnTo>
                      <a:pt x="2177" y="1869"/>
                    </a:lnTo>
                    <a:lnTo>
                      <a:pt x="2177" y="1589"/>
                    </a:lnTo>
                    <a:cubicBezTo>
                      <a:pt x="2177" y="1479"/>
                      <a:pt x="2220" y="1390"/>
                      <a:pt x="2346" y="1390"/>
                    </a:cubicBezTo>
                    <a:cubicBezTo>
                      <a:pt x="2366" y="1390"/>
                      <a:pt x="2391" y="1392"/>
                      <a:pt x="2407" y="1396"/>
                    </a:cubicBezTo>
                    <a:lnTo>
                      <a:pt x="2407" y="1237"/>
                    </a:lnTo>
                    <a:cubicBezTo>
                      <a:pt x="2395" y="1233"/>
                      <a:pt x="2383" y="1231"/>
                      <a:pt x="2370" y="1231"/>
                    </a:cubicBezTo>
                    <a:close/>
                    <a:moveTo>
                      <a:pt x="4561" y="1231"/>
                    </a:moveTo>
                    <a:cubicBezTo>
                      <a:pt x="4489" y="1231"/>
                      <a:pt x="4414" y="1263"/>
                      <a:pt x="4371" y="1334"/>
                    </a:cubicBezTo>
                    <a:lnTo>
                      <a:pt x="4367" y="1334"/>
                    </a:lnTo>
                    <a:lnTo>
                      <a:pt x="4367" y="1248"/>
                    </a:lnTo>
                    <a:lnTo>
                      <a:pt x="4205" y="1248"/>
                    </a:lnTo>
                    <a:lnTo>
                      <a:pt x="4205" y="1869"/>
                    </a:lnTo>
                    <a:lnTo>
                      <a:pt x="4376" y="1869"/>
                    </a:lnTo>
                    <a:lnTo>
                      <a:pt x="4376" y="1544"/>
                    </a:lnTo>
                    <a:cubicBezTo>
                      <a:pt x="4376" y="1417"/>
                      <a:pt x="4416" y="1366"/>
                      <a:pt x="4508" y="1366"/>
                    </a:cubicBezTo>
                    <a:cubicBezTo>
                      <a:pt x="4589" y="1366"/>
                      <a:pt x="4618" y="1416"/>
                      <a:pt x="4618" y="1518"/>
                    </a:cubicBezTo>
                    <a:lnTo>
                      <a:pt x="4618" y="1869"/>
                    </a:lnTo>
                    <a:lnTo>
                      <a:pt x="4788" y="1869"/>
                    </a:lnTo>
                    <a:lnTo>
                      <a:pt x="4788" y="1487"/>
                    </a:lnTo>
                    <a:cubicBezTo>
                      <a:pt x="4788" y="1333"/>
                      <a:pt x="4743" y="1231"/>
                      <a:pt x="4561" y="1231"/>
                    </a:cubicBezTo>
                    <a:close/>
                    <a:moveTo>
                      <a:pt x="3528" y="1248"/>
                    </a:moveTo>
                    <a:lnTo>
                      <a:pt x="3528" y="1630"/>
                    </a:lnTo>
                    <a:cubicBezTo>
                      <a:pt x="3528" y="1784"/>
                      <a:pt x="3573" y="1886"/>
                      <a:pt x="3755" y="1886"/>
                    </a:cubicBezTo>
                    <a:cubicBezTo>
                      <a:pt x="3827" y="1886"/>
                      <a:pt x="3902" y="1854"/>
                      <a:pt x="3945" y="1783"/>
                    </a:cubicBezTo>
                    <a:lnTo>
                      <a:pt x="3948" y="1783"/>
                    </a:lnTo>
                    <a:lnTo>
                      <a:pt x="3948" y="1869"/>
                    </a:lnTo>
                    <a:lnTo>
                      <a:pt x="4111" y="1869"/>
                    </a:lnTo>
                    <a:lnTo>
                      <a:pt x="4111" y="1248"/>
                    </a:lnTo>
                    <a:lnTo>
                      <a:pt x="3940" y="1248"/>
                    </a:lnTo>
                    <a:lnTo>
                      <a:pt x="3940" y="1574"/>
                    </a:lnTo>
                    <a:cubicBezTo>
                      <a:pt x="3940" y="1700"/>
                      <a:pt x="3900" y="1751"/>
                      <a:pt x="3808" y="1751"/>
                    </a:cubicBezTo>
                    <a:cubicBezTo>
                      <a:pt x="3727" y="1751"/>
                      <a:pt x="3698" y="1701"/>
                      <a:pt x="3698" y="1599"/>
                    </a:cubicBezTo>
                    <a:lnTo>
                      <a:pt x="3698" y="1248"/>
                    </a:lnTo>
                    <a:lnTo>
                      <a:pt x="3528" y="1248"/>
                    </a:lnTo>
                    <a:close/>
                    <a:moveTo>
                      <a:pt x="957" y="1360"/>
                    </a:moveTo>
                    <a:cubicBezTo>
                      <a:pt x="1066" y="1360"/>
                      <a:pt x="1106" y="1461"/>
                      <a:pt x="1106" y="1560"/>
                    </a:cubicBezTo>
                    <a:cubicBezTo>
                      <a:pt x="1106" y="1661"/>
                      <a:pt x="1070" y="1757"/>
                      <a:pt x="958" y="1757"/>
                    </a:cubicBezTo>
                    <a:cubicBezTo>
                      <a:pt x="847" y="1757"/>
                      <a:pt x="809" y="1661"/>
                      <a:pt x="809" y="1560"/>
                    </a:cubicBezTo>
                    <a:cubicBezTo>
                      <a:pt x="809" y="1459"/>
                      <a:pt x="845" y="1360"/>
                      <a:pt x="957" y="1360"/>
                    </a:cubicBezTo>
                    <a:close/>
                    <a:moveTo>
                      <a:pt x="1739" y="1565"/>
                    </a:moveTo>
                    <a:lnTo>
                      <a:pt x="1739" y="1629"/>
                    </a:lnTo>
                    <a:cubicBezTo>
                      <a:pt x="1739" y="1667"/>
                      <a:pt x="1734" y="1772"/>
                      <a:pt x="1601" y="1772"/>
                    </a:cubicBezTo>
                    <a:cubicBezTo>
                      <a:pt x="1546" y="1772"/>
                      <a:pt x="1496" y="1755"/>
                      <a:pt x="1496" y="1693"/>
                    </a:cubicBezTo>
                    <a:cubicBezTo>
                      <a:pt x="1496" y="1630"/>
                      <a:pt x="1544" y="1611"/>
                      <a:pt x="1597" y="1601"/>
                    </a:cubicBezTo>
                    <a:cubicBezTo>
                      <a:pt x="1650" y="1592"/>
                      <a:pt x="1710" y="1590"/>
                      <a:pt x="1739" y="1565"/>
                    </a:cubicBezTo>
                    <a:close/>
                    <a:moveTo>
                      <a:pt x="4956" y="1759"/>
                    </a:moveTo>
                    <a:cubicBezTo>
                      <a:pt x="4949" y="1759"/>
                      <a:pt x="4942" y="1761"/>
                      <a:pt x="4942" y="1771"/>
                    </a:cubicBezTo>
                    <a:lnTo>
                      <a:pt x="4942" y="1859"/>
                    </a:lnTo>
                    <a:cubicBezTo>
                      <a:pt x="4942" y="1866"/>
                      <a:pt x="4945" y="1871"/>
                      <a:pt x="4953" y="1871"/>
                    </a:cubicBezTo>
                    <a:cubicBezTo>
                      <a:pt x="4961" y="1871"/>
                      <a:pt x="4964" y="1866"/>
                      <a:pt x="4964" y="1859"/>
                    </a:cubicBezTo>
                    <a:lnTo>
                      <a:pt x="4964" y="1792"/>
                    </a:lnTo>
                    <a:lnTo>
                      <a:pt x="4965" y="1792"/>
                    </a:lnTo>
                    <a:lnTo>
                      <a:pt x="4988" y="1864"/>
                    </a:lnTo>
                    <a:cubicBezTo>
                      <a:pt x="4989" y="1869"/>
                      <a:pt x="4993" y="1871"/>
                      <a:pt x="4998" y="1871"/>
                    </a:cubicBezTo>
                    <a:cubicBezTo>
                      <a:pt x="5003" y="1871"/>
                      <a:pt x="5007" y="1869"/>
                      <a:pt x="5009" y="1864"/>
                    </a:cubicBezTo>
                    <a:lnTo>
                      <a:pt x="5032" y="1792"/>
                    </a:lnTo>
                    <a:lnTo>
                      <a:pt x="5032" y="1792"/>
                    </a:lnTo>
                    <a:lnTo>
                      <a:pt x="5032" y="1859"/>
                    </a:lnTo>
                    <a:cubicBezTo>
                      <a:pt x="5032" y="1866"/>
                      <a:pt x="5035" y="1871"/>
                      <a:pt x="5043" y="1871"/>
                    </a:cubicBezTo>
                    <a:cubicBezTo>
                      <a:pt x="5051" y="1871"/>
                      <a:pt x="5054" y="1866"/>
                      <a:pt x="5054" y="1859"/>
                    </a:cubicBezTo>
                    <a:lnTo>
                      <a:pt x="5054" y="1771"/>
                    </a:lnTo>
                    <a:cubicBezTo>
                      <a:pt x="5054" y="1761"/>
                      <a:pt x="5047" y="1759"/>
                      <a:pt x="5041" y="1759"/>
                    </a:cubicBezTo>
                    <a:lnTo>
                      <a:pt x="5034" y="1759"/>
                    </a:lnTo>
                    <a:cubicBezTo>
                      <a:pt x="5026" y="1759"/>
                      <a:pt x="5023" y="1762"/>
                      <a:pt x="5020" y="1770"/>
                    </a:cubicBezTo>
                    <a:lnTo>
                      <a:pt x="4999" y="1840"/>
                    </a:lnTo>
                    <a:lnTo>
                      <a:pt x="4998" y="1840"/>
                    </a:lnTo>
                    <a:lnTo>
                      <a:pt x="4977" y="1770"/>
                    </a:lnTo>
                    <a:cubicBezTo>
                      <a:pt x="4974" y="1762"/>
                      <a:pt x="4971" y="1759"/>
                      <a:pt x="4963" y="1759"/>
                    </a:cubicBezTo>
                    <a:lnTo>
                      <a:pt x="4956" y="1759"/>
                    </a:lnTo>
                    <a:close/>
                    <a:moveTo>
                      <a:pt x="4845" y="1761"/>
                    </a:moveTo>
                    <a:cubicBezTo>
                      <a:pt x="4838" y="1761"/>
                      <a:pt x="4832" y="1764"/>
                      <a:pt x="4832" y="1771"/>
                    </a:cubicBezTo>
                    <a:cubicBezTo>
                      <a:pt x="4832" y="1778"/>
                      <a:pt x="4838" y="1782"/>
                      <a:pt x="4845" y="1782"/>
                    </a:cubicBezTo>
                    <a:lnTo>
                      <a:pt x="4869" y="1782"/>
                    </a:lnTo>
                    <a:lnTo>
                      <a:pt x="4869" y="1859"/>
                    </a:lnTo>
                    <a:cubicBezTo>
                      <a:pt x="4869" y="1866"/>
                      <a:pt x="4873" y="1871"/>
                      <a:pt x="4881" y="1871"/>
                    </a:cubicBezTo>
                    <a:cubicBezTo>
                      <a:pt x="4888" y="1871"/>
                      <a:pt x="4893" y="1866"/>
                      <a:pt x="4893" y="1859"/>
                    </a:cubicBezTo>
                    <a:lnTo>
                      <a:pt x="4893" y="1782"/>
                    </a:lnTo>
                    <a:lnTo>
                      <a:pt x="4917" y="1782"/>
                    </a:lnTo>
                    <a:cubicBezTo>
                      <a:pt x="4924" y="1782"/>
                      <a:pt x="4929" y="1778"/>
                      <a:pt x="4929" y="1771"/>
                    </a:cubicBezTo>
                    <a:cubicBezTo>
                      <a:pt x="4929" y="1764"/>
                      <a:pt x="4924" y="1761"/>
                      <a:pt x="4917" y="1761"/>
                    </a:cubicBezTo>
                    <a:lnTo>
                      <a:pt x="4845" y="17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489695" y="3172371"/>
                <a:ext cx="18672" cy="29107"/>
              </a:xfrm>
              <a:custGeom>
                <a:avLst/>
                <a:gdLst>
                  <a:gd name="T0" fmla="*/ 133 w 221"/>
                  <a:gd name="T1" fmla="*/ 136 h 347"/>
                  <a:gd name="T2" fmla="*/ 133 w 221"/>
                  <a:gd name="T3" fmla="*/ 281 h 347"/>
                  <a:gd name="T4" fmla="*/ 145 w 221"/>
                  <a:gd name="T5" fmla="*/ 303 h 347"/>
                  <a:gd name="T6" fmla="*/ 164 w 221"/>
                  <a:gd name="T7" fmla="*/ 303 h 347"/>
                  <a:gd name="T8" fmla="*/ 177 w 221"/>
                  <a:gd name="T9" fmla="*/ 281 h 347"/>
                  <a:gd name="T10" fmla="*/ 177 w 221"/>
                  <a:gd name="T11" fmla="*/ 23 h 347"/>
                  <a:gd name="T12" fmla="*/ 183 w 221"/>
                  <a:gd name="T13" fmla="*/ 7 h 347"/>
                  <a:gd name="T14" fmla="*/ 199 w 221"/>
                  <a:gd name="T15" fmla="*/ 0 h 347"/>
                  <a:gd name="T16" fmla="*/ 215 w 221"/>
                  <a:gd name="T17" fmla="*/ 7 h 347"/>
                  <a:gd name="T18" fmla="*/ 221 w 221"/>
                  <a:gd name="T19" fmla="*/ 22 h 347"/>
                  <a:gd name="T20" fmla="*/ 221 w 221"/>
                  <a:gd name="T21" fmla="*/ 288 h 347"/>
                  <a:gd name="T22" fmla="*/ 216 w 221"/>
                  <a:gd name="T23" fmla="*/ 302 h 347"/>
                  <a:gd name="T24" fmla="*/ 195 w 221"/>
                  <a:gd name="T25" fmla="*/ 335 h 347"/>
                  <a:gd name="T26" fmla="*/ 176 w 221"/>
                  <a:gd name="T27" fmla="*/ 347 h 347"/>
                  <a:gd name="T28" fmla="*/ 135 w 221"/>
                  <a:gd name="T29" fmla="*/ 347 h 347"/>
                  <a:gd name="T30" fmla="*/ 110 w 221"/>
                  <a:gd name="T31" fmla="*/ 329 h 347"/>
                  <a:gd name="T32" fmla="*/ 86 w 221"/>
                  <a:gd name="T33" fmla="*/ 347 h 347"/>
                  <a:gd name="T34" fmla="*/ 48 w 221"/>
                  <a:gd name="T35" fmla="*/ 347 h 347"/>
                  <a:gd name="T36" fmla="*/ 24 w 221"/>
                  <a:gd name="T37" fmla="*/ 334 h 347"/>
                  <a:gd name="T38" fmla="*/ 5 w 221"/>
                  <a:gd name="T39" fmla="*/ 303 h 347"/>
                  <a:gd name="T40" fmla="*/ 0 w 221"/>
                  <a:gd name="T41" fmla="*/ 288 h 347"/>
                  <a:gd name="T42" fmla="*/ 0 w 221"/>
                  <a:gd name="T43" fmla="*/ 23 h 347"/>
                  <a:gd name="T44" fmla="*/ 6 w 221"/>
                  <a:gd name="T45" fmla="*/ 7 h 347"/>
                  <a:gd name="T46" fmla="*/ 22 w 221"/>
                  <a:gd name="T47" fmla="*/ 0 h 347"/>
                  <a:gd name="T48" fmla="*/ 37 w 221"/>
                  <a:gd name="T49" fmla="*/ 7 h 347"/>
                  <a:gd name="T50" fmla="*/ 44 w 221"/>
                  <a:gd name="T51" fmla="*/ 23 h 347"/>
                  <a:gd name="T52" fmla="*/ 44 w 221"/>
                  <a:gd name="T53" fmla="*/ 282 h 347"/>
                  <a:gd name="T54" fmla="*/ 56 w 221"/>
                  <a:gd name="T55" fmla="*/ 303 h 347"/>
                  <a:gd name="T56" fmla="*/ 75 w 221"/>
                  <a:gd name="T57" fmla="*/ 303 h 347"/>
                  <a:gd name="T58" fmla="*/ 89 w 221"/>
                  <a:gd name="T59" fmla="*/ 281 h 347"/>
                  <a:gd name="T60" fmla="*/ 89 w 221"/>
                  <a:gd name="T61" fmla="*/ 136 h 347"/>
                  <a:gd name="T62" fmla="*/ 95 w 221"/>
                  <a:gd name="T63" fmla="*/ 121 h 347"/>
                  <a:gd name="T64" fmla="*/ 111 w 221"/>
                  <a:gd name="T65" fmla="*/ 114 h 347"/>
                  <a:gd name="T66" fmla="*/ 126 w 221"/>
                  <a:gd name="T67" fmla="*/ 121 h 347"/>
                  <a:gd name="T68" fmla="*/ 133 w 221"/>
                  <a:gd name="T69" fmla="*/ 13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347">
                    <a:moveTo>
                      <a:pt x="133" y="136"/>
                    </a:moveTo>
                    <a:lnTo>
                      <a:pt x="133" y="281"/>
                    </a:lnTo>
                    <a:lnTo>
                      <a:pt x="145" y="303"/>
                    </a:lnTo>
                    <a:lnTo>
                      <a:pt x="164" y="303"/>
                    </a:lnTo>
                    <a:lnTo>
                      <a:pt x="177" y="281"/>
                    </a:lnTo>
                    <a:lnTo>
                      <a:pt x="177" y="23"/>
                    </a:lnTo>
                    <a:cubicBezTo>
                      <a:pt x="177" y="17"/>
                      <a:pt x="179" y="12"/>
                      <a:pt x="183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288"/>
                    </a:lnTo>
                    <a:cubicBezTo>
                      <a:pt x="221" y="291"/>
                      <a:pt x="219" y="296"/>
                      <a:pt x="216" y="302"/>
                    </a:cubicBezTo>
                    <a:lnTo>
                      <a:pt x="195" y="335"/>
                    </a:lnTo>
                    <a:cubicBezTo>
                      <a:pt x="191" y="343"/>
                      <a:pt x="185" y="347"/>
                      <a:pt x="176" y="347"/>
                    </a:cubicBezTo>
                    <a:lnTo>
                      <a:pt x="135" y="347"/>
                    </a:lnTo>
                    <a:cubicBezTo>
                      <a:pt x="122" y="347"/>
                      <a:pt x="114" y="341"/>
                      <a:pt x="110" y="329"/>
                    </a:cubicBezTo>
                    <a:cubicBezTo>
                      <a:pt x="106" y="341"/>
                      <a:pt x="98" y="347"/>
                      <a:pt x="86" y="347"/>
                    </a:cubicBezTo>
                    <a:lnTo>
                      <a:pt x="48" y="347"/>
                    </a:lnTo>
                    <a:cubicBezTo>
                      <a:pt x="37" y="347"/>
                      <a:pt x="29" y="342"/>
                      <a:pt x="24" y="334"/>
                    </a:cubicBezTo>
                    <a:lnTo>
                      <a:pt x="5" y="303"/>
                    </a:lnTo>
                    <a:cubicBezTo>
                      <a:pt x="2" y="297"/>
                      <a:pt x="0" y="292"/>
                      <a:pt x="0" y="288"/>
                    </a:cubicBezTo>
                    <a:lnTo>
                      <a:pt x="0" y="23"/>
                    </a:lnTo>
                    <a:cubicBezTo>
                      <a:pt x="0" y="17"/>
                      <a:pt x="2" y="12"/>
                      <a:pt x="6" y="7"/>
                    </a:cubicBezTo>
                    <a:cubicBezTo>
                      <a:pt x="11" y="3"/>
                      <a:pt x="16" y="0"/>
                      <a:pt x="22" y="0"/>
                    </a:cubicBezTo>
                    <a:cubicBezTo>
                      <a:pt x="28" y="0"/>
                      <a:pt x="33" y="3"/>
                      <a:pt x="37" y="7"/>
                    </a:cubicBezTo>
                    <a:cubicBezTo>
                      <a:pt x="41" y="12"/>
                      <a:pt x="44" y="17"/>
                      <a:pt x="44" y="23"/>
                    </a:cubicBezTo>
                    <a:lnTo>
                      <a:pt x="44" y="282"/>
                    </a:lnTo>
                    <a:lnTo>
                      <a:pt x="56" y="303"/>
                    </a:lnTo>
                    <a:lnTo>
                      <a:pt x="75" y="303"/>
                    </a:lnTo>
                    <a:lnTo>
                      <a:pt x="89" y="281"/>
                    </a:lnTo>
                    <a:lnTo>
                      <a:pt x="89" y="136"/>
                    </a:lnTo>
                    <a:cubicBezTo>
                      <a:pt x="89" y="130"/>
                      <a:pt x="91" y="125"/>
                      <a:pt x="95" y="121"/>
                    </a:cubicBezTo>
                    <a:cubicBezTo>
                      <a:pt x="99" y="116"/>
                      <a:pt x="105" y="114"/>
                      <a:pt x="111" y="114"/>
                    </a:cubicBezTo>
                    <a:cubicBezTo>
                      <a:pt x="117" y="114"/>
                      <a:pt x="122" y="116"/>
                      <a:pt x="126" y="121"/>
                    </a:cubicBezTo>
                    <a:cubicBezTo>
                      <a:pt x="130" y="125"/>
                      <a:pt x="133" y="130"/>
                      <a:pt x="133" y="1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 noEditPoints="1"/>
              </p:cNvSpPr>
              <p:nvPr/>
            </p:nvSpPr>
            <p:spPr bwMode="auto">
              <a:xfrm>
                <a:off x="517154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6 w 221"/>
                  <a:gd name="T15" fmla="*/ 200 h 252"/>
                  <a:gd name="T16" fmla="*/ 86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3 w 221"/>
                  <a:gd name="T29" fmla="*/ 252 h 252"/>
                  <a:gd name="T30" fmla="*/ 59 w 221"/>
                  <a:gd name="T31" fmla="*/ 247 h 252"/>
                  <a:gd name="T32" fmla="*/ 41 w 221"/>
                  <a:gd name="T33" fmla="*/ 237 h 252"/>
                  <a:gd name="T34" fmla="*/ 21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6 w 221"/>
                  <a:gd name="T43" fmla="*/ 52 h 252"/>
                  <a:gd name="T44" fmla="*/ 23 w 221"/>
                  <a:gd name="T45" fmla="*/ 29 h 252"/>
                  <a:gd name="T46" fmla="*/ 41 w 221"/>
                  <a:gd name="T47" fmla="*/ 15 h 252"/>
                  <a:gd name="T48" fmla="*/ 81 w 221"/>
                  <a:gd name="T49" fmla="*/ 0 h 252"/>
                  <a:gd name="T50" fmla="*/ 143 w 221"/>
                  <a:gd name="T51" fmla="*/ 0 h 252"/>
                  <a:gd name="T52" fmla="*/ 186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4 w 221"/>
                  <a:gd name="T59" fmla="*/ 79 h 252"/>
                  <a:gd name="T60" fmla="*/ 44 w 221"/>
                  <a:gd name="T61" fmla="*/ 113 h 252"/>
                  <a:gd name="T62" fmla="*/ 177 w 221"/>
                  <a:gd name="T63" fmla="*/ 113 h 252"/>
                  <a:gd name="T64" fmla="*/ 177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39 w 221"/>
                  <a:gd name="T71" fmla="*/ 45 h 252"/>
                  <a:gd name="T72" fmla="*/ 84 w 221"/>
                  <a:gd name="T73" fmla="*/ 45 h 252"/>
                  <a:gd name="T74" fmla="*/ 66 w 221"/>
                  <a:gd name="T75" fmla="*/ 52 h 252"/>
                  <a:gd name="T76" fmla="*/ 53 w 221"/>
                  <a:gd name="T77" fmla="*/ 62 h 252"/>
                  <a:gd name="T78" fmla="*/ 44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8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7" y="184"/>
                      <a:pt x="54" y="189"/>
                    </a:cubicBezTo>
                    <a:lnTo>
                      <a:pt x="66" y="200"/>
                    </a:lnTo>
                    <a:cubicBezTo>
                      <a:pt x="73" y="205"/>
                      <a:pt x="80" y="208"/>
                      <a:pt x="86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8" y="218"/>
                      <a:pt x="221" y="224"/>
                      <a:pt x="221" y="230"/>
                    </a:cubicBezTo>
                    <a:cubicBezTo>
                      <a:pt x="221" y="236"/>
                      <a:pt x="218" y="241"/>
                      <a:pt x="214" y="245"/>
                    </a:cubicBezTo>
                    <a:cubicBezTo>
                      <a:pt x="209" y="249"/>
                      <a:pt x="204" y="252"/>
                      <a:pt x="199" y="252"/>
                    </a:cubicBezTo>
                    <a:lnTo>
                      <a:pt x="83" y="252"/>
                    </a:lnTo>
                    <a:cubicBezTo>
                      <a:pt x="76" y="252"/>
                      <a:pt x="68" y="250"/>
                      <a:pt x="59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1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6" y="52"/>
                    </a:cubicBezTo>
                    <a:cubicBezTo>
                      <a:pt x="11" y="42"/>
                      <a:pt x="16" y="35"/>
                      <a:pt x="23" y="29"/>
                    </a:cubicBezTo>
                    <a:lnTo>
                      <a:pt x="41" y="15"/>
                    </a:lnTo>
                    <a:cubicBezTo>
                      <a:pt x="53" y="5"/>
                      <a:pt x="67" y="0"/>
                      <a:pt x="81" y="0"/>
                    </a:cubicBezTo>
                    <a:lnTo>
                      <a:pt x="143" y="0"/>
                    </a:lnTo>
                    <a:cubicBezTo>
                      <a:pt x="158" y="0"/>
                      <a:pt x="173" y="7"/>
                      <a:pt x="186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4" y="79"/>
                    </a:moveTo>
                    <a:lnTo>
                      <a:pt x="44" y="113"/>
                    </a:lnTo>
                    <a:lnTo>
                      <a:pt x="177" y="113"/>
                    </a:lnTo>
                    <a:lnTo>
                      <a:pt x="177" y="83"/>
                    </a:lnTo>
                    <a:cubicBezTo>
                      <a:pt x="177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0" y="47"/>
                      <a:pt x="144" y="45"/>
                      <a:pt x="139" y="45"/>
                    </a:cubicBezTo>
                    <a:lnTo>
                      <a:pt x="84" y="45"/>
                    </a:lnTo>
                    <a:cubicBezTo>
                      <a:pt x="78" y="45"/>
                      <a:pt x="71" y="47"/>
                      <a:pt x="66" y="52"/>
                    </a:cubicBezTo>
                    <a:lnTo>
                      <a:pt x="53" y="62"/>
                    </a:lnTo>
                    <a:cubicBezTo>
                      <a:pt x="47" y="67"/>
                      <a:pt x="44" y="72"/>
                      <a:pt x="44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"/>
              <p:cNvSpPr>
                <a:spLocks noEditPoints="1"/>
              </p:cNvSpPr>
              <p:nvPr/>
            </p:nvSpPr>
            <p:spPr bwMode="auto">
              <a:xfrm>
                <a:off x="544064" y="3180334"/>
                <a:ext cx="18672" cy="21144"/>
              </a:xfrm>
              <a:custGeom>
                <a:avLst/>
                <a:gdLst>
                  <a:gd name="T0" fmla="*/ 66 w 221"/>
                  <a:gd name="T1" fmla="*/ 94 h 252"/>
                  <a:gd name="T2" fmla="*/ 152 w 221"/>
                  <a:gd name="T3" fmla="*/ 94 h 252"/>
                  <a:gd name="T4" fmla="*/ 172 w 221"/>
                  <a:gd name="T5" fmla="*/ 97 h 252"/>
                  <a:gd name="T6" fmla="*/ 172 w 221"/>
                  <a:gd name="T7" fmla="*/ 66 h 252"/>
                  <a:gd name="T8" fmla="*/ 165 w 221"/>
                  <a:gd name="T9" fmla="*/ 51 h 252"/>
                  <a:gd name="T10" fmla="*/ 150 w 221"/>
                  <a:gd name="T11" fmla="*/ 44 h 252"/>
                  <a:gd name="T12" fmla="*/ 67 w 221"/>
                  <a:gd name="T13" fmla="*/ 44 h 252"/>
                  <a:gd name="T14" fmla="*/ 51 w 221"/>
                  <a:gd name="T15" fmla="*/ 37 h 252"/>
                  <a:gd name="T16" fmla="*/ 45 w 221"/>
                  <a:gd name="T17" fmla="*/ 22 h 252"/>
                  <a:gd name="T18" fmla="*/ 51 w 221"/>
                  <a:gd name="T19" fmla="*/ 7 h 252"/>
                  <a:gd name="T20" fmla="*/ 67 w 221"/>
                  <a:gd name="T21" fmla="*/ 0 h 252"/>
                  <a:gd name="T22" fmla="*/ 150 w 221"/>
                  <a:gd name="T23" fmla="*/ 0 h 252"/>
                  <a:gd name="T24" fmla="*/ 196 w 221"/>
                  <a:gd name="T25" fmla="*/ 19 h 252"/>
                  <a:gd name="T26" fmla="*/ 216 w 221"/>
                  <a:gd name="T27" fmla="*/ 66 h 252"/>
                  <a:gd name="T28" fmla="*/ 221 w 221"/>
                  <a:gd name="T29" fmla="*/ 230 h 252"/>
                  <a:gd name="T30" fmla="*/ 215 w 221"/>
                  <a:gd name="T31" fmla="*/ 245 h 252"/>
                  <a:gd name="T32" fmla="*/ 200 w 221"/>
                  <a:gd name="T33" fmla="*/ 252 h 252"/>
                  <a:gd name="T34" fmla="*/ 184 w 221"/>
                  <a:gd name="T35" fmla="*/ 245 h 252"/>
                  <a:gd name="T36" fmla="*/ 177 w 221"/>
                  <a:gd name="T37" fmla="*/ 230 h 252"/>
                  <a:gd name="T38" fmla="*/ 140 w 221"/>
                  <a:gd name="T39" fmla="*/ 252 h 252"/>
                  <a:gd name="T40" fmla="*/ 66 w 221"/>
                  <a:gd name="T41" fmla="*/ 252 h 252"/>
                  <a:gd name="T42" fmla="*/ 19 w 221"/>
                  <a:gd name="T43" fmla="*/ 232 h 252"/>
                  <a:gd name="T44" fmla="*/ 0 w 221"/>
                  <a:gd name="T45" fmla="*/ 185 h 252"/>
                  <a:gd name="T46" fmla="*/ 0 w 221"/>
                  <a:gd name="T47" fmla="*/ 160 h 252"/>
                  <a:gd name="T48" fmla="*/ 19 w 221"/>
                  <a:gd name="T49" fmla="*/ 113 h 252"/>
                  <a:gd name="T50" fmla="*/ 66 w 221"/>
                  <a:gd name="T51" fmla="*/ 94 h 252"/>
                  <a:gd name="T52" fmla="*/ 176 w 221"/>
                  <a:gd name="T53" fmla="*/ 179 h 252"/>
                  <a:gd name="T54" fmla="*/ 174 w 221"/>
                  <a:gd name="T55" fmla="*/ 160 h 252"/>
                  <a:gd name="T56" fmla="*/ 168 w 221"/>
                  <a:gd name="T57" fmla="*/ 145 h 252"/>
                  <a:gd name="T58" fmla="*/ 152 w 221"/>
                  <a:gd name="T59" fmla="*/ 139 h 252"/>
                  <a:gd name="T60" fmla="*/ 66 w 221"/>
                  <a:gd name="T61" fmla="*/ 139 h 252"/>
                  <a:gd name="T62" fmla="*/ 51 w 221"/>
                  <a:gd name="T63" fmla="*/ 145 h 252"/>
                  <a:gd name="T64" fmla="*/ 44 w 221"/>
                  <a:gd name="T65" fmla="*/ 160 h 252"/>
                  <a:gd name="T66" fmla="*/ 44 w 221"/>
                  <a:gd name="T67" fmla="*/ 185 h 252"/>
                  <a:gd name="T68" fmla="*/ 51 w 221"/>
                  <a:gd name="T69" fmla="*/ 200 h 252"/>
                  <a:gd name="T70" fmla="*/ 66 w 221"/>
                  <a:gd name="T71" fmla="*/ 207 h 252"/>
                  <a:gd name="T72" fmla="*/ 128 w 221"/>
                  <a:gd name="T73" fmla="*/ 207 h 252"/>
                  <a:gd name="T74" fmla="*/ 176 w 221"/>
                  <a:gd name="T75" fmla="*/ 1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52">
                    <a:moveTo>
                      <a:pt x="66" y="94"/>
                    </a:moveTo>
                    <a:lnTo>
                      <a:pt x="152" y="94"/>
                    </a:lnTo>
                    <a:cubicBezTo>
                      <a:pt x="157" y="94"/>
                      <a:pt x="163" y="95"/>
                      <a:pt x="172" y="97"/>
                    </a:cubicBezTo>
                    <a:lnTo>
                      <a:pt x="172" y="66"/>
                    </a:lnTo>
                    <a:cubicBezTo>
                      <a:pt x="172" y="60"/>
                      <a:pt x="169" y="55"/>
                      <a:pt x="165" y="51"/>
                    </a:cubicBezTo>
                    <a:cubicBezTo>
                      <a:pt x="161" y="46"/>
                      <a:pt x="156" y="44"/>
                      <a:pt x="150" y="44"/>
                    </a:cubicBezTo>
                    <a:lnTo>
                      <a:pt x="67" y="44"/>
                    </a:lnTo>
                    <a:cubicBezTo>
                      <a:pt x="61" y="44"/>
                      <a:pt x="56" y="42"/>
                      <a:pt x="51" y="37"/>
                    </a:cubicBezTo>
                    <a:cubicBezTo>
                      <a:pt x="47" y="33"/>
                      <a:pt x="45" y="28"/>
                      <a:pt x="45" y="22"/>
                    </a:cubicBez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1" y="0"/>
                      <a:pt x="67" y="0"/>
                    </a:cubicBezTo>
                    <a:lnTo>
                      <a:pt x="150" y="0"/>
                    </a:lnTo>
                    <a:cubicBezTo>
                      <a:pt x="168" y="0"/>
                      <a:pt x="183" y="7"/>
                      <a:pt x="196" y="19"/>
                    </a:cubicBezTo>
                    <a:cubicBezTo>
                      <a:pt x="209" y="32"/>
                      <a:pt x="215" y="47"/>
                      <a:pt x="216" y="66"/>
                    </a:cubicBezTo>
                    <a:lnTo>
                      <a:pt x="221" y="230"/>
                    </a:lnTo>
                    <a:cubicBezTo>
                      <a:pt x="221" y="236"/>
                      <a:pt x="219" y="241"/>
                      <a:pt x="215" y="245"/>
                    </a:cubicBezTo>
                    <a:cubicBezTo>
                      <a:pt x="211" y="249"/>
                      <a:pt x="205" y="252"/>
                      <a:pt x="200" y="252"/>
                    </a:cubicBezTo>
                    <a:cubicBezTo>
                      <a:pt x="193" y="252"/>
                      <a:pt x="188" y="249"/>
                      <a:pt x="184" y="245"/>
                    </a:cubicBezTo>
                    <a:cubicBezTo>
                      <a:pt x="179" y="241"/>
                      <a:pt x="177" y="236"/>
                      <a:pt x="177" y="230"/>
                    </a:cubicBezTo>
                    <a:lnTo>
                      <a:pt x="140" y="252"/>
                    </a:lnTo>
                    <a:lnTo>
                      <a:pt x="66" y="252"/>
                    </a:lnTo>
                    <a:cubicBezTo>
                      <a:pt x="48" y="252"/>
                      <a:pt x="32" y="245"/>
                      <a:pt x="19" y="232"/>
                    </a:cubicBezTo>
                    <a:cubicBezTo>
                      <a:pt x="6" y="219"/>
                      <a:pt x="0" y="204"/>
                      <a:pt x="0" y="185"/>
                    </a:cubicBezTo>
                    <a:lnTo>
                      <a:pt x="0" y="160"/>
                    </a:lnTo>
                    <a:cubicBezTo>
                      <a:pt x="0" y="142"/>
                      <a:pt x="6" y="126"/>
                      <a:pt x="19" y="113"/>
                    </a:cubicBezTo>
                    <a:cubicBezTo>
                      <a:pt x="32" y="100"/>
                      <a:pt x="48" y="94"/>
                      <a:pt x="66" y="94"/>
                    </a:cubicBezTo>
                    <a:close/>
                    <a:moveTo>
                      <a:pt x="176" y="179"/>
                    </a:moveTo>
                    <a:lnTo>
                      <a:pt x="174" y="160"/>
                    </a:lnTo>
                    <a:cubicBezTo>
                      <a:pt x="174" y="154"/>
                      <a:pt x="172" y="149"/>
                      <a:pt x="168" y="145"/>
                    </a:cubicBezTo>
                    <a:cubicBezTo>
                      <a:pt x="164" y="141"/>
                      <a:pt x="158" y="139"/>
                      <a:pt x="152" y="139"/>
                    </a:cubicBezTo>
                    <a:lnTo>
                      <a:pt x="66" y="139"/>
                    </a:lnTo>
                    <a:cubicBezTo>
                      <a:pt x="60" y="139"/>
                      <a:pt x="55" y="141"/>
                      <a:pt x="51" y="145"/>
                    </a:cubicBezTo>
                    <a:cubicBezTo>
                      <a:pt x="46" y="149"/>
                      <a:pt x="44" y="154"/>
                      <a:pt x="44" y="160"/>
                    </a:cubicBezTo>
                    <a:lnTo>
                      <a:pt x="44" y="185"/>
                    </a:lnTo>
                    <a:cubicBezTo>
                      <a:pt x="44" y="191"/>
                      <a:pt x="46" y="196"/>
                      <a:pt x="51" y="200"/>
                    </a:cubicBezTo>
                    <a:cubicBezTo>
                      <a:pt x="55" y="205"/>
                      <a:pt x="60" y="207"/>
                      <a:pt x="66" y="207"/>
                    </a:cubicBezTo>
                    <a:lnTo>
                      <a:pt x="128" y="207"/>
                    </a:lnTo>
                    <a:lnTo>
                      <a:pt x="176" y="1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"/>
              <p:cNvSpPr>
                <a:spLocks/>
              </p:cNvSpPr>
              <p:nvPr/>
            </p:nvSpPr>
            <p:spPr bwMode="auto">
              <a:xfrm>
                <a:off x="571523" y="3174019"/>
                <a:ext cx="18672" cy="27459"/>
              </a:xfrm>
              <a:custGeom>
                <a:avLst/>
                <a:gdLst>
                  <a:gd name="T0" fmla="*/ 155 w 221"/>
                  <a:gd name="T1" fmla="*/ 327 h 327"/>
                  <a:gd name="T2" fmla="*/ 111 w 221"/>
                  <a:gd name="T3" fmla="*/ 327 h 327"/>
                  <a:gd name="T4" fmla="*/ 64 w 221"/>
                  <a:gd name="T5" fmla="*/ 307 h 327"/>
                  <a:gd name="T6" fmla="*/ 45 w 221"/>
                  <a:gd name="T7" fmla="*/ 261 h 327"/>
                  <a:gd name="T8" fmla="*/ 45 w 221"/>
                  <a:gd name="T9" fmla="*/ 119 h 327"/>
                  <a:gd name="T10" fmla="*/ 22 w 221"/>
                  <a:gd name="T11" fmla="*/ 119 h 327"/>
                  <a:gd name="T12" fmla="*/ 7 w 221"/>
                  <a:gd name="T13" fmla="*/ 113 h 327"/>
                  <a:gd name="T14" fmla="*/ 0 w 221"/>
                  <a:gd name="T15" fmla="*/ 97 h 327"/>
                  <a:gd name="T16" fmla="*/ 7 w 221"/>
                  <a:gd name="T17" fmla="*/ 82 h 327"/>
                  <a:gd name="T18" fmla="*/ 22 w 221"/>
                  <a:gd name="T19" fmla="*/ 75 h 327"/>
                  <a:gd name="T20" fmla="*/ 45 w 221"/>
                  <a:gd name="T21" fmla="*/ 75 h 327"/>
                  <a:gd name="T22" fmla="*/ 45 w 221"/>
                  <a:gd name="T23" fmla="*/ 22 h 327"/>
                  <a:gd name="T24" fmla="*/ 51 w 221"/>
                  <a:gd name="T25" fmla="*/ 6 h 327"/>
                  <a:gd name="T26" fmla="*/ 67 w 221"/>
                  <a:gd name="T27" fmla="*/ 0 h 327"/>
                  <a:gd name="T28" fmla="*/ 82 w 221"/>
                  <a:gd name="T29" fmla="*/ 6 h 327"/>
                  <a:gd name="T30" fmla="*/ 89 w 221"/>
                  <a:gd name="T31" fmla="*/ 22 h 327"/>
                  <a:gd name="T32" fmla="*/ 89 w 221"/>
                  <a:gd name="T33" fmla="*/ 75 h 327"/>
                  <a:gd name="T34" fmla="*/ 177 w 221"/>
                  <a:gd name="T35" fmla="*/ 75 h 327"/>
                  <a:gd name="T36" fmla="*/ 192 w 221"/>
                  <a:gd name="T37" fmla="*/ 82 h 327"/>
                  <a:gd name="T38" fmla="*/ 199 w 221"/>
                  <a:gd name="T39" fmla="*/ 97 h 327"/>
                  <a:gd name="T40" fmla="*/ 192 w 221"/>
                  <a:gd name="T41" fmla="*/ 113 h 327"/>
                  <a:gd name="T42" fmla="*/ 177 w 221"/>
                  <a:gd name="T43" fmla="*/ 119 h 327"/>
                  <a:gd name="T44" fmla="*/ 88 w 221"/>
                  <a:gd name="T45" fmla="*/ 119 h 327"/>
                  <a:gd name="T46" fmla="*/ 88 w 221"/>
                  <a:gd name="T47" fmla="*/ 261 h 327"/>
                  <a:gd name="T48" fmla="*/ 95 w 221"/>
                  <a:gd name="T49" fmla="*/ 276 h 327"/>
                  <a:gd name="T50" fmla="*/ 111 w 221"/>
                  <a:gd name="T51" fmla="*/ 283 h 327"/>
                  <a:gd name="T52" fmla="*/ 154 w 221"/>
                  <a:gd name="T53" fmla="*/ 283 h 327"/>
                  <a:gd name="T54" fmla="*/ 177 w 221"/>
                  <a:gd name="T55" fmla="*/ 264 h 327"/>
                  <a:gd name="T56" fmla="*/ 199 w 221"/>
                  <a:gd name="T57" fmla="*/ 245 h 327"/>
                  <a:gd name="T58" fmla="*/ 214 w 221"/>
                  <a:gd name="T59" fmla="*/ 252 h 327"/>
                  <a:gd name="T60" fmla="*/ 221 w 221"/>
                  <a:gd name="T61" fmla="*/ 267 h 327"/>
                  <a:gd name="T62" fmla="*/ 202 w 221"/>
                  <a:gd name="T63" fmla="*/ 307 h 327"/>
                  <a:gd name="T64" fmla="*/ 155 w 221"/>
                  <a:gd name="T65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1" h="327">
                    <a:moveTo>
                      <a:pt x="155" y="327"/>
                    </a:moveTo>
                    <a:lnTo>
                      <a:pt x="111" y="327"/>
                    </a:lnTo>
                    <a:cubicBezTo>
                      <a:pt x="93" y="327"/>
                      <a:pt x="77" y="320"/>
                      <a:pt x="64" y="307"/>
                    </a:cubicBezTo>
                    <a:cubicBezTo>
                      <a:pt x="51" y="294"/>
                      <a:pt x="45" y="279"/>
                      <a:pt x="45" y="261"/>
                    </a:cubicBezTo>
                    <a:lnTo>
                      <a:pt x="45" y="119"/>
                    </a:lnTo>
                    <a:lnTo>
                      <a:pt x="22" y="119"/>
                    </a:lnTo>
                    <a:cubicBezTo>
                      <a:pt x="16" y="119"/>
                      <a:pt x="11" y="117"/>
                      <a:pt x="7" y="113"/>
                    </a:cubicBezTo>
                    <a:cubicBezTo>
                      <a:pt x="3" y="109"/>
                      <a:pt x="0" y="103"/>
                      <a:pt x="0" y="97"/>
                    </a:cubicBezTo>
                    <a:cubicBezTo>
                      <a:pt x="0" y="91"/>
                      <a:pt x="3" y="86"/>
                      <a:pt x="7" y="82"/>
                    </a:cubicBezTo>
                    <a:cubicBezTo>
                      <a:pt x="11" y="77"/>
                      <a:pt x="16" y="75"/>
                      <a:pt x="22" y="75"/>
                    </a:cubicBezTo>
                    <a:lnTo>
                      <a:pt x="45" y="75"/>
                    </a:lnTo>
                    <a:lnTo>
                      <a:pt x="45" y="22"/>
                    </a:lnTo>
                    <a:cubicBezTo>
                      <a:pt x="45" y="16"/>
                      <a:pt x="47" y="10"/>
                      <a:pt x="51" y="6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3" y="0"/>
                      <a:pt x="78" y="2"/>
                      <a:pt x="82" y="6"/>
                    </a:cubicBezTo>
                    <a:cubicBezTo>
                      <a:pt x="87" y="11"/>
                      <a:pt x="89" y="16"/>
                      <a:pt x="89" y="22"/>
                    </a:cubicBezTo>
                    <a:lnTo>
                      <a:pt x="89" y="75"/>
                    </a:lnTo>
                    <a:lnTo>
                      <a:pt x="177" y="75"/>
                    </a:lnTo>
                    <a:cubicBezTo>
                      <a:pt x="183" y="75"/>
                      <a:pt x="188" y="77"/>
                      <a:pt x="192" y="82"/>
                    </a:cubicBezTo>
                    <a:cubicBezTo>
                      <a:pt x="197" y="86"/>
                      <a:pt x="199" y="91"/>
                      <a:pt x="199" y="97"/>
                    </a:cubicBezTo>
                    <a:cubicBezTo>
                      <a:pt x="199" y="103"/>
                      <a:pt x="197" y="108"/>
                      <a:pt x="192" y="113"/>
                    </a:cubicBezTo>
                    <a:cubicBezTo>
                      <a:pt x="188" y="117"/>
                      <a:pt x="183" y="119"/>
                      <a:pt x="177" y="119"/>
                    </a:cubicBezTo>
                    <a:lnTo>
                      <a:pt x="88" y="119"/>
                    </a:lnTo>
                    <a:lnTo>
                      <a:pt x="88" y="261"/>
                    </a:lnTo>
                    <a:cubicBezTo>
                      <a:pt x="88" y="267"/>
                      <a:pt x="91" y="272"/>
                      <a:pt x="95" y="276"/>
                    </a:cubicBezTo>
                    <a:cubicBezTo>
                      <a:pt x="99" y="281"/>
                      <a:pt x="105" y="283"/>
                      <a:pt x="111" y="283"/>
                    </a:cubicBezTo>
                    <a:lnTo>
                      <a:pt x="154" y="283"/>
                    </a:lnTo>
                    <a:cubicBezTo>
                      <a:pt x="165" y="283"/>
                      <a:pt x="173" y="277"/>
                      <a:pt x="177" y="264"/>
                    </a:cubicBezTo>
                    <a:cubicBezTo>
                      <a:pt x="181" y="251"/>
                      <a:pt x="188" y="245"/>
                      <a:pt x="199" y="245"/>
                    </a:cubicBezTo>
                    <a:cubicBezTo>
                      <a:pt x="205" y="245"/>
                      <a:pt x="210" y="247"/>
                      <a:pt x="214" y="252"/>
                    </a:cubicBezTo>
                    <a:cubicBezTo>
                      <a:pt x="219" y="256"/>
                      <a:pt x="221" y="261"/>
                      <a:pt x="221" y="267"/>
                    </a:cubicBezTo>
                    <a:cubicBezTo>
                      <a:pt x="221" y="281"/>
                      <a:pt x="214" y="294"/>
                      <a:pt x="202" y="307"/>
                    </a:cubicBezTo>
                    <a:cubicBezTo>
                      <a:pt x="190" y="320"/>
                      <a:pt x="174" y="327"/>
                      <a:pt x="155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"/>
              <p:cNvSpPr>
                <a:spLocks/>
              </p:cNvSpPr>
              <p:nvPr/>
            </p:nvSpPr>
            <p:spPr bwMode="auto">
              <a:xfrm>
                <a:off x="598707" y="3172371"/>
                <a:ext cx="18672" cy="29107"/>
              </a:xfrm>
              <a:custGeom>
                <a:avLst/>
                <a:gdLst>
                  <a:gd name="T0" fmla="*/ 0 w 221"/>
                  <a:gd name="T1" fmla="*/ 324 h 346"/>
                  <a:gd name="T2" fmla="*/ 0 w 221"/>
                  <a:gd name="T3" fmla="*/ 21 h 346"/>
                  <a:gd name="T4" fmla="*/ 7 w 221"/>
                  <a:gd name="T5" fmla="*/ 6 h 346"/>
                  <a:gd name="T6" fmla="*/ 22 w 221"/>
                  <a:gd name="T7" fmla="*/ 0 h 346"/>
                  <a:gd name="T8" fmla="*/ 38 w 221"/>
                  <a:gd name="T9" fmla="*/ 6 h 346"/>
                  <a:gd name="T10" fmla="*/ 44 w 221"/>
                  <a:gd name="T11" fmla="*/ 22 h 346"/>
                  <a:gd name="T12" fmla="*/ 44 w 221"/>
                  <a:gd name="T13" fmla="*/ 132 h 346"/>
                  <a:gd name="T14" fmla="*/ 79 w 221"/>
                  <a:gd name="T15" fmla="*/ 109 h 346"/>
                  <a:gd name="T16" fmla="*/ 122 w 221"/>
                  <a:gd name="T17" fmla="*/ 94 h 346"/>
                  <a:gd name="T18" fmla="*/ 149 w 221"/>
                  <a:gd name="T19" fmla="*/ 94 h 346"/>
                  <a:gd name="T20" fmla="*/ 195 w 221"/>
                  <a:gd name="T21" fmla="*/ 114 h 346"/>
                  <a:gd name="T22" fmla="*/ 215 w 221"/>
                  <a:gd name="T23" fmla="*/ 160 h 346"/>
                  <a:gd name="T24" fmla="*/ 221 w 221"/>
                  <a:gd name="T25" fmla="*/ 324 h 346"/>
                  <a:gd name="T26" fmla="*/ 214 w 221"/>
                  <a:gd name="T27" fmla="*/ 339 h 346"/>
                  <a:gd name="T28" fmla="*/ 199 w 221"/>
                  <a:gd name="T29" fmla="*/ 346 h 346"/>
                  <a:gd name="T30" fmla="*/ 183 w 221"/>
                  <a:gd name="T31" fmla="*/ 339 h 346"/>
                  <a:gd name="T32" fmla="*/ 177 w 221"/>
                  <a:gd name="T33" fmla="*/ 324 h 346"/>
                  <a:gd name="T34" fmla="*/ 171 w 221"/>
                  <a:gd name="T35" fmla="*/ 159 h 346"/>
                  <a:gd name="T36" fmla="*/ 165 w 221"/>
                  <a:gd name="T37" fmla="*/ 144 h 346"/>
                  <a:gd name="T38" fmla="*/ 149 w 221"/>
                  <a:gd name="T39" fmla="*/ 137 h 346"/>
                  <a:gd name="T40" fmla="*/ 125 w 221"/>
                  <a:gd name="T41" fmla="*/ 137 h 346"/>
                  <a:gd name="T42" fmla="*/ 106 w 221"/>
                  <a:gd name="T43" fmla="*/ 144 h 346"/>
                  <a:gd name="T44" fmla="*/ 44 w 221"/>
                  <a:gd name="T45" fmla="*/ 185 h 346"/>
                  <a:gd name="T46" fmla="*/ 44 w 221"/>
                  <a:gd name="T47" fmla="*/ 324 h 346"/>
                  <a:gd name="T48" fmla="*/ 38 w 221"/>
                  <a:gd name="T49" fmla="*/ 339 h 346"/>
                  <a:gd name="T50" fmla="*/ 22 w 221"/>
                  <a:gd name="T51" fmla="*/ 346 h 346"/>
                  <a:gd name="T52" fmla="*/ 7 w 221"/>
                  <a:gd name="T53" fmla="*/ 339 h 346"/>
                  <a:gd name="T54" fmla="*/ 0 w 221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lnTo>
                      <a:pt x="44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2" y="94"/>
                    </a:cubicBezTo>
                    <a:lnTo>
                      <a:pt x="149" y="94"/>
                    </a:lnTo>
                    <a:cubicBezTo>
                      <a:pt x="167" y="94"/>
                      <a:pt x="182" y="101"/>
                      <a:pt x="195" y="114"/>
                    </a:cubicBezTo>
                    <a:cubicBezTo>
                      <a:pt x="208" y="126"/>
                      <a:pt x="215" y="142"/>
                      <a:pt x="215" y="160"/>
                    </a:cubicBezTo>
                    <a:lnTo>
                      <a:pt x="221" y="324"/>
                    </a:lnTo>
                    <a:cubicBezTo>
                      <a:pt x="221" y="330"/>
                      <a:pt x="219" y="335"/>
                      <a:pt x="214" y="339"/>
                    </a:cubicBezTo>
                    <a:cubicBezTo>
                      <a:pt x="210" y="343"/>
                      <a:pt x="205" y="346"/>
                      <a:pt x="199" y="346"/>
                    </a:cubicBezTo>
                    <a:cubicBezTo>
                      <a:pt x="193" y="346"/>
                      <a:pt x="188" y="343"/>
                      <a:pt x="183" y="339"/>
                    </a:cubicBezTo>
                    <a:cubicBezTo>
                      <a:pt x="179" y="335"/>
                      <a:pt x="177" y="329"/>
                      <a:pt x="177" y="324"/>
                    </a:cubicBezTo>
                    <a:lnTo>
                      <a:pt x="171" y="159"/>
                    </a:lnTo>
                    <a:cubicBezTo>
                      <a:pt x="171" y="153"/>
                      <a:pt x="169" y="148"/>
                      <a:pt x="165" y="144"/>
                    </a:cubicBezTo>
                    <a:cubicBezTo>
                      <a:pt x="160" y="140"/>
                      <a:pt x="155" y="137"/>
                      <a:pt x="149" y="137"/>
                    </a:cubicBezTo>
                    <a:lnTo>
                      <a:pt x="125" y="137"/>
                    </a:lnTo>
                    <a:cubicBezTo>
                      <a:pt x="119" y="137"/>
                      <a:pt x="113" y="140"/>
                      <a:pt x="106" y="144"/>
                    </a:cubicBezTo>
                    <a:lnTo>
                      <a:pt x="44" y="185"/>
                    </a:lnTo>
                    <a:lnTo>
                      <a:pt x="44" y="324"/>
                    </a:lnTo>
                    <a:cubicBezTo>
                      <a:pt x="44" y="330"/>
                      <a:pt x="42" y="335"/>
                      <a:pt x="38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6" y="346"/>
                      <a:pt x="11" y="343"/>
                      <a:pt x="7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"/>
              <p:cNvSpPr>
                <a:spLocks noEditPoints="1"/>
              </p:cNvSpPr>
              <p:nvPr/>
            </p:nvSpPr>
            <p:spPr bwMode="auto">
              <a:xfrm>
                <a:off x="625892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6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0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6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"/>
              <p:cNvSpPr>
                <a:spLocks/>
              </p:cNvSpPr>
              <p:nvPr/>
            </p:nvSpPr>
            <p:spPr bwMode="auto">
              <a:xfrm>
                <a:off x="653076" y="3180334"/>
                <a:ext cx="18672" cy="21144"/>
              </a:xfrm>
              <a:custGeom>
                <a:avLst/>
                <a:gdLst>
                  <a:gd name="T0" fmla="*/ 0 w 220"/>
                  <a:gd name="T1" fmla="*/ 230 h 252"/>
                  <a:gd name="T2" fmla="*/ 0 w 220"/>
                  <a:gd name="T3" fmla="*/ 22 h 252"/>
                  <a:gd name="T4" fmla="*/ 6 w 220"/>
                  <a:gd name="T5" fmla="*/ 7 h 252"/>
                  <a:gd name="T6" fmla="*/ 21 w 220"/>
                  <a:gd name="T7" fmla="*/ 0 h 252"/>
                  <a:gd name="T8" fmla="*/ 37 w 220"/>
                  <a:gd name="T9" fmla="*/ 6 h 252"/>
                  <a:gd name="T10" fmla="*/ 43 w 220"/>
                  <a:gd name="T11" fmla="*/ 22 h 252"/>
                  <a:gd name="T12" fmla="*/ 43 w 220"/>
                  <a:gd name="T13" fmla="*/ 49 h 252"/>
                  <a:gd name="T14" fmla="*/ 79 w 220"/>
                  <a:gd name="T15" fmla="*/ 19 h 252"/>
                  <a:gd name="T16" fmla="*/ 122 w 220"/>
                  <a:gd name="T17" fmla="*/ 0 h 252"/>
                  <a:gd name="T18" fmla="*/ 154 w 220"/>
                  <a:gd name="T19" fmla="*/ 0 h 252"/>
                  <a:gd name="T20" fmla="*/ 201 w 220"/>
                  <a:gd name="T21" fmla="*/ 20 h 252"/>
                  <a:gd name="T22" fmla="*/ 220 w 220"/>
                  <a:gd name="T23" fmla="*/ 66 h 252"/>
                  <a:gd name="T24" fmla="*/ 220 w 220"/>
                  <a:gd name="T25" fmla="*/ 78 h 252"/>
                  <a:gd name="T26" fmla="*/ 213 w 220"/>
                  <a:gd name="T27" fmla="*/ 93 h 252"/>
                  <a:gd name="T28" fmla="*/ 198 w 220"/>
                  <a:gd name="T29" fmla="*/ 100 h 252"/>
                  <a:gd name="T30" fmla="*/ 182 w 220"/>
                  <a:gd name="T31" fmla="*/ 94 h 252"/>
                  <a:gd name="T32" fmla="*/ 176 w 220"/>
                  <a:gd name="T33" fmla="*/ 78 h 252"/>
                  <a:gd name="T34" fmla="*/ 176 w 220"/>
                  <a:gd name="T35" fmla="*/ 66 h 252"/>
                  <a:gd name="T36" fmla="*/ 170 w 220"/>
                  <a:gd name="T37" fmla="*/ 51 h 252"/>
                  <a:gd name="T38" fmla="*/ 154 w 220"/>
                  <a:gd name="T39" fmla="*/ 44 h 252"/>
                  <a:gd name="T40" fmla="*/ 126 w 220"/>
                  <a:gd name="T41" fmla="*/ 44 h 252"/>
                  <a:gd name="T42" fmla="*/ 106 w 220"/>
                  <a:gd name="T43" fmla="*/ 54 h 252"/>
                  <a:gd name="T44" fmla="*/ 43 w 220"/>
                  <a:gd name="T45" fmla="*/ 108 h 252"/>
                  <a:gd name="T46" fmla="*/ 43 w 220"/>
                  <a:gd name="T47" fmla="*/ 230 h 252"/>
                  <a:gd name="T48" fmla="*/ 37 w 220"/>
                  <a:gd name="T49" fmla="*/ 245 h 252"/>
                  <a:gd name="T50" fmla="*/ 21 w 220"/>
                  <a:gd name="T51" fmla="*/ 252 h 252"/>
                  <a:gd name="T52" fmla="*/ 6 w 220"/>
                  <a:gd name="T53" fmla="*/ 245 h 252"/>
                  <a:gd name="T54" fmla="*/ 0 w 220"/>
                  <a:gd name="T55" fmla="*/ 23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252">
                    <a:moveTo>
                      <a:pt x="0" y="230"/>
                    </a:moveTo>
                    <a:lnTo>
                      <a:pt x="0" y="22"/>
                    </a:lnTo>
                    <a:cubicBezTo>
                      <a:pt x="0" y="16"/>
                      <a:pt x="2" y="11"/>
                      <a:pt x="6" y="7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49"/>
                    </a:lnTo>
                    <a:lnTo>
                      <a:pt x="79" y="19"/>
                    </a:lnTo>
                    <a:cubicBezTo>
                      <a:pt x="94" y="7"/>
                      <a:pt x="108" y="0"/>
                      <a:pt x="122" y="0"/>
                    </a:cubicBezTo>
                    <a:lnTo>
                      <a:pt x="154" y="0"/>
                    </a:lnTo>
                    <a:cubicBezTo>
                      <a:pt x="172" y="0"/>
                      <a:pt x="188" y="7"/>
                      <a:pt x="201" y="20"/>
                    </a:cubicBezTo>
                    <a:cubicBezTo>
                      <a:pt x="213" y="32"/>
                      <a:pt x="220" y="48"/>
                      <a:pt x="220" y="66"/>
                    </a:cubicBezTo>
                    <a:lnTo>
                      <a:pt x="220" y="78"/>
                    </a:lnTo>
                    <a:cubicBezTo>
                      <a:pt x="220" y="84"/>
                      <a:pt x="218" y="89"/>
                      <a:pt x="213" y="93"/>
                    </a:cubicBezTo>
                    <a:cubicBezTo>
                      <a:pt x="209" y="98"/>
                      <a:pt x="204" y="100"/>
                      <a:pt x="198" y="100"/>
                    </a:cubicBezTo>
                    <a:cubicBezTo>
                      <a:pt x="192" y="100"/>
                      <a:pt x="187" y="98"/>
                      <a:pt x="182" y="94"/>
                    </a:cubicBezTo>
                    <a:cubicBezTo>
                      <a:pt x="178" y="89"/>
                      <a:pt x="176" y="84"/>
                      <a:pt x="176" y="78"/>
                    </a:cubicBezTo>
                    <a:lnTo>
                      <a:pt x="176" y="66"/>
                    </a:lnTo>
                    <a:cubicBezTo>
                      <a:pt x="176" y="60"/>
                      <a:pt x="174" y="55"/>
                      <a:pt x="170" y="51"/>
                    </a:cubicBezTo>
                    <a:cubicBezTo>
                      <a:pt x="165" y="46"/>
                      <a:pt x="160" y="44"/>
                      <a:pt x="154" y="44"/>
                    </a:cubicBezTo>
                    <a:lnTo>
                      <a:pt x="126" y="44"/>
                    </a:lnTo>
                    <a:cubicBezTo>
                      <a:pt x="120" y="44"/>
                      <a:pt x="113" y="47"/>
                      <a:pt x="106" y="54"/>
                    </a:cubicBezTo>
                    <a:lnTo>
                      <a:pt x="43" y="108"/>
                    </a:lnTo>
                    <a:lnTo>
                      <a:pt x="43" y="230"/>
                    </a:lnTo>
                    <a:cubicBezTo>
                      <a:pt x="43" y="236"/>
                      <a:pt x="41" y="241"/>
                      <a:pt x="37" y="245"/>
                    </a:cubicBezTo>
                    <a:cubicBezTo>
                      <a:pt x="32" y="249"/>
                      <a:pt x="27" y="252"/>
                      <a:pt x="21" y="252"/>
                    </a:cubicBezTo>
                    <a:cubicBezTo>
                      <a:pt x="15" y="252"/>
                      <a:pt x="10" y="249"/>
                      <a:pt x="6" y="245"/>
                    </a:cubicBezTo>
                    <a:cubicBezTo>
                      <a:pt x="2" y="241"/>
                      <a:pt x="0" y="236"/>
                      <a:pt x="0" y="2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/>
              <p:cNvSpPr>
                <a:spLocks/>
              </p:cNvSpPr>
              <p:nvPr/>
            </p:nvSpPr>
            <p:spPr bwMode="auto">
              <a:xfrm>
                <a:off x="707445" y="3172371"/>
                <a:ext cx="18947" cy="29107"/>
              </a:xfrm>
              <a:custGeom>
                <a:avLst/>
                <a:gdLst>
                  <a:gd name="T0" fmla="*/ 50 w 222"/>
                  <a:gd name="T1" fmla="*/ 0 h 347"/>
                  <a:gd name="T2" fmla="*/ 164 w 222"/>
                  <a:gd name="T3" fmla="*/ 0 h 347"/>
                  <a:gd name="T4" fmla="*/ 203 w 222"/>
                  <a:gd name="T5" fmla="*/ 18 h 347"/>
                  <a:gd name="T6" fmla="*/ 222 w 222"/>
                  <a:gd name="T7" fmla="*/ 61 h 347"/>
                  <a:gd name="T8" fmla="*/ 215 w 222"/>
                  <a:gd name="T9" fmla="*/ 77 h 347"/>
                  <a:gd name="T10" fmla="*/ 200 w 222"/>
                  <a:gd name="T11" fmla="*/ 83 h 347"/>
                  <a:gd name="T12" fmla="*/ 185 w 222"/>
                  <a:gd name="T13" fmla="*/ 78 h 347"/>
                  <a:gd name="T14" fmla="*/ 177 w 222"/>
                  <a:gd name="T15" fmla="*/ 59 h 347"/>
                  <a:gd name="T16" fmla="*/ 160 w 222"/>
                  <a:gd name="T17" fmla="*/ 45 h 347"/>
                  <a:gd name="T18" fmla="*/ 52 w 222"/>
                  <a:gd name="T19" fmla="*/ 45 h 347"/>
                  <a:gd name="T20" fmla="*/ 44 w 222"/>
                  <a:gd name="T21" fmla="*/ 50 h 347"/>
                  <a:gd name="T22" fmla="*/ 48 w 222"/>
                  <a:gd name="T23" fmla="*/ 57 h 347"/>
                  <a:gd name="T24" fmla="*/ 210 w 222"/>
                  <a:gd name="T25" fmla="*/ 265 h 347"/>
                  <a:gd name="T26" fmla="*/ 222 w 222"/>
                  <a:gd name="T27" fmla="*/ 297 h 347"/>
                  <a:gd name="T28" fmla="*/ 207 w 222"/>
                  <a:gd name="T29" fmla="*/ 332 h 347"/>
                  <a:gd name="T30" fmla="*/ 176 w 222"/>
                  <a:gd name="T31" fmla="*/ 347 h 347"/>
                  <a:gd name="T32" fmla="*/ 58 w 222"/>
                  <a:gd name="T33" fmla="*/ 347 h 347"/>
                  <a:gd name="T34" fmla="*/ 17 w 222"/>
                  <a:gd name="T35" fmla="*/ 329 h 347"/>
                  <a:gd name="T36" fmla="*/ 0 w 222"/>
                  <a:gd name="T37" fmla="*/ 290 h 347"/>
                  <a:gd name="T38" fmla="*/ 23 w 222"/>
                  <a:gd name="T39" fmla="*/ 265 h 347"/>
                  <a:gd name="T40" fmla="*/ 38 w 222"/>
                  <a:gd name="T41" fmla="*/ 272 h 347"/>
                  <a:gd name="T42" fmla="*/ 44 w 222"/>
                  <a:gd name="T43" fmla="*/ 286 h 347"/>
                  <a:gd name="T44" fmla="*/ 49 w 222"/>
                  <a:gd name="T45" fmla="*/ 298 h 347"/>
                  <a:gd name="T46" fmla="*/ 61 w 222"/>
                  <a:gd name="T47" fmla="*/ 303 h 347"/>
                  <a:gd name="T48" fmla="*/ 170 w 222"/>
                  <a:gd name="T49" fmla="*/ 303 h 347"/>
                  <a:gd name="T50" fmla="*/ 177 w 222"/>
                  <a:gd name="T51" fmla="*/ 297 h 347"/>
                  <a:gd name="T52" fmla="*/ 173 w 222"/>
                  <a:gd name="T53" fmla="*/ 291 h 347"/>
                  <a:gd name="T54" fmla="*/ 12 w 222"/>
                  <a:gd name="T55" fmla="*/ 83 h 347"/>
                  <a:gd name="T56" fmla="*/ 0 w 222"/>
                  <a:gd name="T57" fmla="*/ 51 h 347"/>
                  <a:gd name="T58" fmla="*/ 15 w 222"/>
                  <a:gd name="T59" fmla="*/ 16 h 347"/>
                  <a:gd name="T60" fmla="*/ 50 w 222"/>
                  <a:gd name="T6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2" h="347">
                    <a:moveTo>
                      <a:pt x="50" y="0"/>
                    </a:moveTo>
                    <a:lnTo>
                      <a:pt x="164" y="0"/>
                    </a:lnTo>
                    <a:cubicBezTo>
                      <a:pt x="177" y="0"/>
                      <a:pt x="191" y="6"/>
                      <a:pt x="203" y="18"/>
                    </a:cubicBezTo>
                    <a:cubicBezTo>
                      <a:pt x="215" y="30"/>
                      <a:pt x="222" y="44"/>
                      <a:pt x="222" y="61"/>
                    </a:cubicBezTo>
                    <a:cubicBezTo>
                      <a:pt x="222" y="67"/>
                      <a:pt x="219" y="72"/>
                      <a:pt x="215" y="77"/>
                    </a:cubicBezTo>
                    <a:cubicBezTo>
                      <a:pt x="211" y="81"/>
                      <a:pt x="206" y="83"/>
                      <a:pt x="200" y="83"/>
                    </a:cubicBezTo>
                    <a:cubicBezTo>
                      <a:pt x="193" y="83"/>
                      <a:pt x="188" y="81"/>
                      <a:pt x="185" y="78"/>
                    </a:cubicBezTo>
                    <a:cubicBezTo>
                      <a:pt x="182" y="75"/>
                      <a:pt x="179" y="68"/>
                      <a:pt x="177" y="59"/>
                    </a:cubicBezTo>
                    <a:cubicBezTo>
                      <a:pt x="174" y="50"/>
                      <a:pt x="169" y="45"/>
                      <a:pt x="160" y="45"/>
                    </a:cubicBezTo>
                    <a:lnTo>
                      <a:pt x="52" y="45"/>
                    </a:lnTo>
                    <a:cubicBezTo>
                      <a:pt x="47" y="45"/>
                      <a:pt x="44" y="47"/>
                      <a:pt x="44" y="50"/>
                    </a:cubicBezTo>
                    <a:cubicBezTo>
                      <a:pt x="44" y="52"/>
                      <a:pt x="45" y="55"/>
                      <a:pt x="48" y="57"/>
                    </a:cubicBezTo>
                    <a:lnTo>
                      <a:pt x="210" y="265"/>
                    </a:lnTo>
                    <a:cubicBezTo>
                      <a:pt x="218" y="275"/>
                      <a:pt x="222" y="286"/>
                      <a:pt x="222" y="297"/>
                    </a:cubicBezTo>
                    <a:cubicBezTo>
                      <a:pt x="222" y="310"/>
                      <a:pt x="217" y="322"/>
                      <a:pt x="207" y="332"/>
                    </a:cubicBezTo>
                    <a:cubicBezTo>
                      <a:pt x="198" y="342"/>
                      <a:pt x="187" y="347"/>
                      <a:pt x="176" y="347"/>
                    </a:cubicBezTo>
                    <a:lnTo>
                      <a:pt x="58" y="347"/>
                    </a:lnTo>
                    <a:cubicBezTo>
                      <a:pt x="42" y="347"/>
                      <a:pt x="29" y="341"/>
                      <a:pt x="17" y="329"/>
                    </a:cubicBezTo>
                    <a:cubicBezTo>
                      <a:pt x="6" y="317"/>
                      <a:pt x="0" y="304"/>
                      <a:pt x="0" y="290"/>
                    </a:cubicBezTo>
                    <a:cubicBezTo>
                      <a:pt x="0" y="273"/>
                      <a:pt x="7" y="265"/>
                      <a:pt x="23" y="265"/>
                    </a:cubicBezTo>
                    <a:cubicBezTo>
                      <a:pt x="29" y="265"/>
                      <a:pt x="34" y="267"/>
                      <a:pt x="38" y="272"/>
                    </a:cubicBezTo>
                    <a:cubicBezTo>
                      <a:pt x="42" y="276"/>
                      <a:pt x="44" y="281"/>
                      <a:pt x="44" y="286"/>
                    </a:cubicBezTo>
                    <a:cubicBezTo>
                      <a:pt x="44" y="291"/>
                      <a:pt x="46" y="295"/>
                      <a:pt x="49" y="298"/>
                    </a:cubicBezTo>
                    <a:cubicBezTo>
                      <a:pt x="52" y="301"/>
                      <a:pt x="56" y="303"/>
                      <a:pt x="61" y="303"/>
                    </a:cubicBezTo>
                    <a:lnTo>
                      <a:pt x="170" y="303"/>
                    </a:lnTo>
                    <a:cubicBezTo>
                      <a:pt x="175" y="303"/>
                      <a:pt x="177" y="301"/>
                      <a:pt x="177" y="297"/>
                    </a:cubicBezTo>
                    <a:cubicBezTo>
                      <a:pt x="177" y="296"/>
                      <a:pt x="176" y="293"/>
                      <a:pt x="173" y="291"/>
                    </a:cubicBezTo>
                    <a:lnTo>
                      <a:pt x="12" y="83"/>
                    </a:lnTo>
                    <a:cubicBezTo>
                      <a:pt x="4" y="73"/>
                      <a:pt x="0" y="62"/>
                      <a:pt x="0" y="51"/>
                    </a:cubicBezTo>
                    <a:cubicBezTo>
                      <a:pt x="0" y="37"/>
                      <a:pt x="5" y="25"/>
                      <a:pt x="15" y="16"/>
                    </a:cubicBezTo>
                    <a:cubicBezTo>
                      <a:pt x="24" y="5"/>
                      <a:pt x="36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/>
              <p:cNvSpPr>
                <a:spLocks/>
              </p:cNvSpPr>
              <p:nvPr/>
            </p:nvSpPr>
            <p:spPr bwMode="auto">
              <a:xfrm>
                <a:off x="734904" y="3172371"/>
                <a:ext cx="18398" cy="29107"/>
              </a:xfrm>
              <a:custGeom>
                <a:avLst/>
                <a:gdLst>
                  <a:gd name="T0" fmla="*/ 0 w 220"/>
                  <a:gd name="T1" fmla="*/ 324 h 346"/>
                  <a:gd name="T2" fmla="*/ 0 w 220"/>
                  <a:gd name="T3" fmla="*/ 21 h 346"/>
                  <a:gd name="T4" fmla="*/ 6 w 220"/>
                  <a:gd name="T5" fmla="*/ 6 h 346"/>
                  <a:gd name="T6" fmla="*/ 22 w 220"/>
                  <a:gd name="T7" fmla="*/ 0 h 346"/>
                  <a:gd name="T8" fmla="*/ 37 w 220"/>
                  <a:gd name="T9" fmla="*/ 6 h 346"/>
                  <a:gd name="T10" fmla="*/ 43 w 220"/>
                  <a:gd name="T11" fmla="*/ 22 h 346"/>
                  <a:gd name="T12" fmla="*/ 43 w 220"/>
                  <a:gd name="T13" fmla="*/ 132 h 346"/>
                  <a:gd name="T14" fmla="*/ 79 w 220"/>
                  <a:gd name="T15" fmla="*/ 109 h 346"/>
                  <a:gd name="T16" fmla="*/ 121 w 220"/>
                  <a:gd name="T17" fmla="*/ 94 h 346"/>
                  <a:gd name="T18" fmla="*/ 148 w 220"/>
                  <a:gd name="T19" fmla="*/ 94 h 346"/>
                  <a:gd name="T20" fmla="*/ 194 w 220"/>
                  <a:gd name="T21" fmla="*/ 114 h 346"/>
                  <a:gd name="T22" fmla="*/ 215 w 220"/>
                  <a:gd name="T23" fmla="*/ 160 h 346"/>
                  <a:gd name="T24" fmla="*/ 220 w 220"/>
                  <a:gd name="T25" fmla="*/ 324 h 346"/>
                  <a:gd name="T26" fmla="*/ 214 w 220"/>
                  <a:gd name="T27" fmla="*/ 339 h 346"/>
                  <a:gd name="T28" fmla="*/ 198 w 220"/>
                  <a:gd name="T29" fmla="*/ 346 h 346"/>
                  <a:gd name="T30" fmla="*/ 183 w 220"/>
                  <a:gd name="T31" fmla="*/ 339 h 346"/>
                  <a:gd name="T32" fmla="*/ 176 w 220"/>
                  <a:gd name="T33" fmla="*/ 324 h 346"/>
                  <a:gd name="T34" fmla="*/ 171 w 220"/>
                  <a:gd name="T35" fmla="*/ 159 h 346"/>
                  <a:gd name="T36" fmla="*/ 164 w 220"/>
                  <a:gd name="T37" fmla="*/ 144 h 346"/>
                  <a:gd name="T38" fmla="*/ 148 w 220"/>
                  <a:gd name="T39" fmla="*/ 137 h 346"/>
                  <a:gd name="T40" fmla="*/ 124 w 220"/>
                  <a:gd name="T41" fmla="*/ 137 h 346"/>
                  <a:gd name="T42" fmla="*/ 106 w 220"/>
                  <a:gd name="T43" fmla="*/ 144 h 346"/>
                  <a:gd name="T44" fmla="*/ 43 w 220"/>
                  <a:gd name="T45" fmla="*/ 185 h 346"/>
                  <a:gd name="T46" fmla="*/ 43 w 220"/>
                  <a:gd name="T47" fmla="*/ 324 h 346"/>
                  <a:gd name="T48" fmla="*/ 37 w 220"/>
                  <a:gd name="T49" fmla="*/ 339 h 346"/>
                  <a:gd name="T50" fmla="*/ 22 w 220"/>
                  <a:gd name="T51" fmla="*/ 346 h 346"/>
                  <a:gd name="T52" fmla="*/ 6 w 220"/>
                  <a:gd name="T53" fmla="*/ 339 h 346"/>
                  <a:gd name="T54" fmla="*/ 0 w 220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1" y="94"/>
                    </a:cubicBezTo>
                    <a:lnTo>
                      <a:pt x="148" y="94"/>
                    </a:lnTo>
                    <a:cubicBezTo>
                      <a:pt x="166" y="94"/>
                      <a:pt x="182" y="101"/>
                      <a:pt x="194" y="114"/>
                    </a:cubicBezTo>
                    <a:cubicBezTo>
                      <a:pt x="207" y="126"/>
                      <a:pt x="214" y="142"/>
                      <a:pt x="215" y="160"/>
                    </a:cubicBezTo>
                    <a:lnTo>
                      <a:pt x="220" y="324"/>
                    </a:lnTo>
                    <a:cubicBezTo>
                      <a:pt x="220" y="330"/>
                      <a:pt x="218" y="335"/>
                      <a:pt x="214" y="339"/>
                    </a:cubicBezTo>
                    <a:cubicBezTo>
                      <a:pt x="209" y="343"/>
                      <a:pt x="204" y="346"/>
                      <a:pt x="198" y="346"/>
                    </a:cubicBezTo>
                    <a:cubicBezTo>
                      <a:pt x="192" y="346"/>
                      <a:pt x="187" y="343"/>
                      <a:pt x="183" y="339"/>
                    </a:cubicBezTo>
                    <a:cubicBezTo>
                      <a:pt x="179" y="335"/>
                      <a:pt x="176" y="329"/>
                      <a:pt x="176" y="324"/>
                    </a:cubicBezTo>
                    <a:lnTo>
                      <a:pt x="171" y="159"/>
                    </a:lnTo>
                    <a:cubicBezTo>
                      <a:pt x="171" y="153"/>
                      <a:pt x="168" y="148"/>
                      <a:pt x="164" y="144"/>
                    </a:cubicBezTo>
                    <a:cubicBezTo>
                      <a:pt x="160" y="140"/>
                      <a:pt x="154" y="137"/>
                      <a:pt x="148" y="137"/>
                    </a:cubicBezTo>
                    <a:lnTo>
                      <a:pt x="124" y="137"/>
                    </a:lnTo>
                    <a:cubicBezTo>
                      <a:pt x="118" y="137"/>
                      <a:pt x="112" y="140"/>
                      <a:pt x="106" y="144"/>
                    </a:cubicBezTo>
                    <a:lnTo>
                      <a:pt x="43" y="185"/>
                    </a:lnTo>
                    <a:lnTo>
                      <a:pt x="43" y="324"/>
                    </a:lnTo>
                    <a:cubicBezTo>
                      <a:pt x="43" y="330"/>
                      <a:pt x="41" y="335"/>
                      <a:pt x="37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5" y="346"/>
                      <a:pt x="10" y="343"/>
                      <a:pt x="6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3736" y="3170724"/>
                <a:ext cx="15103" cy="30754"/>
              </a:xfrm>
              <a:custGeom>
                <a:avLst/>
                <a:gdLst>
                  <a:gd name="T0" fmla="*/ 67 w 178"/>
                  <a:gd name="T1" fmla="*/ 0 h 365"/>
                  <a:gd name="T2" fmla="*/ 89 w 178"/>
                  <a:gd name="T3" fmla="*/ 0 h 365"/>
                  <a:gd name="T4" fmla="*/ 105 w 178"/>
                  <a:gd name="T5" fmla="*/ 7 h 365"/>
                  <a:gd name="T6" fmla="*/ 111 w 178"/>
                  <a:gd name="T7" fmla="*/ 22 h 365"/>
                  <a:gd name="T8" fmla="*/ 111 w 178"/>
                  <a:gd name="T9" fmla="*/ 41 h 365"/>
                  <a:gd name="T10" fmla="*/ 105 w 178"/>
                  <a:gd name="T11" fmla="*/ 57 h 365"/>
                  <a:gd name="T12" fmla="*/ 89 w 178"/>
                  <a:gd name="T13" fmla="*/ 63 h 365"/>
                  <a:gd name="T14" fmla="*/ 66 w 178"/>
                  <a:gd name="T15" fmla="*/ 63 h 365"/>
                  <a:gd name="T16" fmla="*/ 50 w 178"/>
                  <a:gd name="T17" fmla="*/ 56 h 365"/>
                  <a:gd name="T18" fmla="*/ 44 w 178"/>
                  <a:gd name="T19" fmla="*/ 41 h 365"/>
                  <a:gd name="T20" fmla="*/ 45 w 178"/>
                  <a:gd name="T21" fmla="*/ 22 h 365"/>
                  <a:gd name="T22" fmla="*/ 51 w 178"/>
                  <a:gd name="T23" fmla="*/ 7 h 365"/>
                  <a:gd name="T24" fmla="*/ 67 w 178"/>
                  <a:gd name="T25" fmla="*/ 0 h 365"/>
                  <a:gd name="T26" fmla="*/ 156 w 178"/>
                  <a:gd name="T27" fmla="*/ 365 h 365"/>
                  <a:gd name="T28" fmla="*/ 22 w 178"/>
                  <a:gd name="T29" fmla="*/ 365 h 365"/>
                  <a:gd name="T30" fmla="*/ 7 w 178"/>
                  <a:gd name="T31" fmla="*/ 359 h 365"/>
                  <a:gd name="T32" fmla="*/ 0 w 178"/>
                  <a:gd name="T33" fmla="*/ 343 h 365"/>
                  <a:gd name="T34" fmla="*/ 7 w 178"/>
                  <a:gd name="T35" fmla="*/ 328 h 365"/>
                  <a:gd name="T36" fmla="*/ 22 w 178"/>
                  <a:gd name="T37" fmla="*/ 321 h 365"/>
                  <a:gd name="T38" fmla="*/ 67 w 178"/>
                  <a:gd name="T39" fmla="*/ 321 h 365"/>
                  <a:gd name="T40" fmla="*/ 67 w 178"/>
                  <a:gd name="T41" fmla="*/ 158 h 365"/>
                  <a:gd name="T42" fmla="*/ 23 w 178"/>
                  <a:gd name="T43" fmla="*/ 158 h 365"/>
                  <a:gd name="T44" fmla="*/ 7 w 178"/>
                  <a:gd name="T45" fmla="*/ 151 h 365"/>
                  <a:gd name="T46" fmla="*/ 1 w 178"/>
                  <a:gd name="T47" fmla="*/ 136 h 365"/>
                  <a:gd name="T48" fmla="*/ 7 w 178"/>
                  <a:gd name="T49" fmla="*/ 121 h 365"/>
                  <a:gd name="T50" fmla="*/ 23 w 178"/>
                  <a:gd name="T51" fmla="*/ 114 h 365"/>
                  <a:gd name="T52" fmla="*/ 89 w 178"/>
                  <a:gd name="T53" fmla="*/ 114 h 365"/>
                  <a:gd name="T54" fmla="*/ 105 w 178"/>
                  <a:gd name="T55" fmla="*/ 121 h 365"/>
                  <a:gd name="T56" fmla="*/ 111 w 178"/>
                  <a:gd name="T57" fmla="*/ 136 h 365"/>
                  <a:gd name="T58" fmla="*/ 111 w 178"/>
                  <a:gd name="T59" fmla="*/ 321 h 365"/>
                  <a:gd name="T60" fmla="*/ 155 w 178"/>
                  <a:gd name="T61" fmla="*/ 321 h 365"/>
                  <a:gd name="T62" fmla="*/ 171 w 178"/>
                  <a:gd name="T63" fmla="*/ 328 h 365"/>
                  <a:gd name="T64" fmla="*/ 178 w 178"/>
                  <a:gd name="T65" fmla="*/ 343 h 365"/>
                  <a:gd name="T66" fmla="*/ 171 w 178"/>
                  <a:gd name="T67" fmla="*/ 359 h 365"/>
                  <a:gd name="T68" fmla="*/ 156 w 178"/>
                  <a:gd name="T6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" h="365">
                    <a:moveTo>
                      <a:pt x="67" y="0"/>
                    </a:moveTo>
                    <a:lnTo>
                      <a:pt x="89" y="0"/>
                    </a:lnTo>
                    <a:cubicBezTo>
                      <a:pt x="96" y="0"/>
                      <a:pt x="101" y="2"/>
                      <a:pt x="105" y="7"/>
                    </a:cubicBezTo>
                    <a:cubicBezTo>
                      <a:pt x="109" y="11"/>
                      <a:pt x="111" y="16"/>
                      <a:pt x="111" y="22"/>
                    </a:cubicBezTo>
                    <a:lnTo>
                      <a:pt x="111" y="41"/>
                    </a:lnTo>
                    <a:cubicBezTo>
                      <a:pt x="111" y="47"/>
                      <a:pt x="109" y="52"/>
                      <a:pt x="105" y="57"/>
                    </a:cubicBezTo>
                    <a:cubicBezTo>
                      <a:pt x="101" y="61"/>
                      <a:pt x="96" y="63"/>
                      <a:pt x="89" y="63"/>
                    </a:cubicBezTo>
                    <a:lnTo>
                      <a:pt x="66" y="63"/>
                    </a:lnTo>
                    <a:cubicBezTo>
                      <a:pt x="60" y="63"/>
                      <a:pt x="54" y="61"/>
                      <a:pt x="50" y="56"/>
                    </a:cubicBezTo>
                    <a:cubicBezTo>
                      <a:pt x="46" y="52"/>
                      <a:pt x="44" y="47"/>
                      <a:pt x="44" y="41"/>
                    </a:cubicBezTo>
                    <a:lnTo>
                      <a:pt x="45" y="22"/>
                    </a:ln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0" y="0"/>
                      <a:pt x="67" y="0"/>
                    </a:cubicBezTo>
                    <a:close/>
                    <a:moveTo>
                      <a:pt x="156" y="365"/>
                    </a:moveTo>
                    <a:lnTo>
                      <a:pt x="22" y="365"/>
                    </a:lnTo>
                    <a:cubicBezTo>
                      <a:pt x="16" y="365"/>
                      <a:pt x="11" y="363"/>
                      <a:pt x="7" y="359"/>
                    </a:cubicBezTo>
                    <a:cubicBezTo>
                      <a:pt x="3" y="354"/>
                      <a:pt x="0" y="349"/>
                      <a:pt x="0" y="343"/>
                    </a:cubicBezTo>
                    <a:cubicBezTo>
                      <a:pt x="0" y="337"/>
                      <a:pt x="3" y="332"/>
                      <a:pt x="7" y="328"/>
                    </a:cubicBezTo>
                    <a:cubicBezTo>
                      <a:pt x="11" y="323"/>
                      <a:pt x="16" y="321"/>
                      <a:pt x="22" y="321"/>
                    </a:cubicBezTo>
                    <a:lnTo>
                      <a:pt x="67" y="321"/>
                    </a:lnTo>
                    <a:lnTo>
                      <a:pt x="67" y="158"/>
                    </a:lnTo>
                    <a:lnTo>
                      <a:pt x="23" y="158"/>
                    </a:lnTo>
                    <a:cubicBezTo>
                      <a:pt x="17" y="158"/>
                      <a:pt x="12" y="156"/>
                      <a:pt x="7" y="151"/>
                    </a:cubicBezTo>
                    <a:cubicBezTo>
                      <a:pt x="3" y="147"/>
                      <a:pt x="1" y="142"/>
                      <a:pt x="1" y="136"/>
                    </a:cubicBezTo>
                    <a:cubicBezTo>
                      <a:pt x="1" y="130"/>
                      <a:pt x="3" y="125"/>
                      <a:pt x="7" y="121"/>
                    </a:cubicBezTo>
                    <a:cubicBezTo>
                      <a:pt x="12" y="116"/>
                      <a:pt x="17" y="114"/>
                      <a:pt x="23" y="114"/>
                    </a:cubicBezTo>
                    <a:lnTo>
                      <a:pt x="89" y="114"/>
                    </a:lnTo>
                    <a:cubicBezTo>
                      <a:pt x="96" y="114"/>
                      <a:pt x="101" y="116"/>
                      <a:pt x="105" y="121"/>
                    </a:cubicBezTo>
                    <a:cubicBezTo>
                      <a:pt x="109" y="125"/>
                      <a:pt x="111" y="130"/>
                      <a:pt x="111" y="136"/>
                    </a:cubicBezTo>
                    <a:lnTo>
                      <a:pt x="111" y="321"/>
                    </a:lnTo>
                    <a:lnTo>
                      <a:pt x="155" y="321"/>
                    </a:lnTo>
                    <a:cubicBezTo>
                      <a:pt x="161" y="321"/>
                      <a:pt x="166" y="323"/>
                      <a:pt x="171" y="328"/>
                    </a:cubicBezTo>
                    <a:cubicBezTo>
                      <a:pt x="175" y="332"/>
                      <a:pt x="178" y="337"/>
                      <a:pt x="178" y="343"/>
                    </a:cubicBezTo>
                    <a:cubicBezTo>
                      <a:pt x="178" y="349"/>
                      <a:pt x="175" y="354"/>
                      <a:pt x="171" y="359"/>
                    </a:cubicBezTo>
                    <a:cubicBezTo>
                      <a:pt x="167" y="363"/>
                      <a:pt x="162" y="365"/>
                      <a:pt x="156" y="3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 noEditPoints="1"/>
              </p:cNvSpPr>
              <p:nvPr/>
            </p:nvSpPr>
            <p:spPr bwMode="auto">
              <a:xfrm>
                <a:off x="789273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5 w 221"/>
                  <a:gd name="T5" fmla="*/ 151 h 252"/>
                  <a:gd name="T6" fmla="*/ 199 w 221"/>
                  <a:gd name="T7" fmla="*/ 157 h 252"/>
                  <a:gd name="T8" fmla="*/ 45 w 221"/>
                  <a:gd name="T9" fmla="*/ 157 h 252"/>
                  <a:gd name="T10" fmla="*/ 45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5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4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8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7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5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5" y="157"/>
                    </a:lnTo>
                    <a:lnTo>
                      <a:pt x="45" y="170"/>
                    </a:lnTo>
                    <a:cubicBezTo>
                      <a:pt x="45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1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5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6" y="215"/>
                      <a:pt x="11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3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4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6" y="68"/>
                      <a:pt x="170" y="64"/>
                    </a:cubicBezTo>
                    <a:lnTo>
                      <a:pt x="158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7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"/>
              <p:cNvSpPr>
                <a:spLocks/>
              </p:cNvSpPr>
              <p:nvPr/>
            </p:nvSpPr>
            <p:spPr bwMode="auto">
              <a:xfrm>
                <a:off x="818379" y="3172371"/>
                <a:ext cx="14828" cy="29107"/>
              </a:xfrm>
              <a:custGeom>
                <a:avLst/>
                <a:gdLst>
                  <a:gd name="T0" fmla="*/ 154 w 176"/>
                  <a:gd name="T1" fmla="*/ 347 h 347"/>
                  <a:gd name="T2" fmla="*/ 22 w 176"/>
                  <a:gd name="T3" fmla="*/ 347 h 347"/>
                  <a:gd name="T4" fmla="*/ 6 w 176"/>
                  <a:gd name="T5" fmla="*/ 340 h 347"/>
                  <a:gd name="T6" fmla="*/ 0 w 176"/>
                  <a:gd name="T7" fmla="*/ 324 h 347"/>
                  <a:gd name="T8" fmla="*/ 6 w 176"/>
                  <a:gd name="T9" fmla="*/ 309 h 347"/>
                  <a:gd name="T10" fmla="*/ 22 w 176"/>
                  <a:gd name="T11" fmla="*/ 302 h 347"/>
                  <a:gd name="T12" fmla="*/ 66 w 176"/>
                  <a:gd name="T13" fmla="*/ 302 h 347"/>
                  <a:gd name="T14" fmla="*/ 66 w 176"/>
                  <a:gd name="T15" fmla="*/ 44 h 347"/>
                  <a:gd name="T16" fmla="*/ 22 w 176"/>
                  <a:gd name="T17" fmla="*/ 44 h 347"/>
                  <a:gd name="T18" fmla="*/ 6 w 176"/>
                  <a:gd name="T19" fmla="*/ 38 h 347"/>
                  <a:gd name="T20" fmla="*/ 0 w 176"/>
                  <a:gd name="T21" fmla="*/ 22 h 347"/>
                  <a:gd name="T22" fmla="*/ 6 w 176"/>
                  <a:gd name="T23" fmla="*/ 7 h 347"/>
                  <a:gd name="T24" fmla="*/ 22 w 176"/>
                  <a:gd name="T25" fmla="*/ 0 h 347"/>
                  <a:gd name="T26" fmla="*/ 88 w 176"/>
                  <a:gd name="T27" fmla="*/ 0 h 347"/>
                  <a:gd name="T28" fmla="*/ 104 w 176"/>
                  <a:gd name="T29" fmla="*/ 7 h 347"/>
                  <a:gd name="T30" fmla="*/ 110 w 176"/>
                  <a:gd name="T31" fmla="*/ 22 h 347"/>
                  <a:gd name="T32" fmla="*/ 110 w 176"/>
                  <a:gd name="T33" fmla="*/ 302 h 347"/>
                  <a:gd name="T34" fmla="*/ 154 w 176"/>
                  <a:gd name="T35" fmla="*/ 302 h 347"/>
                  <a:gd name="T36" fmla="*/ 170 w 176"/>
                  <a:gd name="T37" fmla="*/ 309 h 347"/>
                  <a:gd name="T38" fmla="*/ 176 w 176"/>
                  <a:gd name="T39" fmla="*/ 324 h 347"/>
                  <a:gd name="T40" fmla="*/ 170 w 176"/>
                  <a:gd name="T41" fmla="*/ 340 h 347"/>
                  <a:gd name="T42" fmla="*/ 154 w 176"/>
                  <a:gd name="T4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347">
                    <a:moveTo>
                      <a:pt x="154" y="347"/>
                    </a:moveTo>
                    <a:lnTo>
                      <a:pt x="22" y="347"/>
                    </a:lnTo>
                    <a:cubicBezTo>
                      <a:pt x="16" y="347"/>
                      <a:pt x="11" y="344"/>
                      <a:pt x="6" y="340"/>
                    </a:cubicBezTo>
                    <a:cubicBezTo>
                      <a:pt x="2" y="336"/>
                      <a:pt x="0" y="330"/>
                      <a:pt x="0" y="324"/>
                    </a:cubicBezTo>
                    <a:cubicBezTo>
                      <a:pt x="0" y="318"/>
                      <a:pt x="2" y="313"/>
                      <a:pt x="6" y="309"/>
                    </a:cubicBezTo>
                    <a:cubicBezTo>
                      <a:pt x="11" y="304"/>
                      <a:pt x="16" y="302"/>
                      <a:pt x="22" y="302"/>
                    </a:cubicBezTo>
                    <a:lnTo>
                      <a:pt x="66" y="302"/>
                    </a:lnTo>
                    <a:lnTo>
                      <a:pt x="66" y="44"/>
                    </a:lnTo>
                    <a:lnTo>
                      <a:pt x="22" y="44"/>
                    </a:lnTo>
                    <a:cubicBezTo>
                      <a:pt x="15" y="44"/>
                      <a:pt x="10" y="42"/>
                      <a:pt x="6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10" y="3"/>
                      <a:pt x="15" y="0"/>
                      <a:pt x="22" y="0"/>
                    </a:cubicBezTo>
                    <a:lnTo>
                      <a:pt x="88" y="0"/>
                    </a:lnTo>
                    <a:cubicBezTo>
                      <a:pt x="94" y="0"/>
                      <a:pt x="99" y="3"/>
                      <a:pt x="104" y="7"/>
                    </a:cubicBezTo>
                    <a:cubicBezTo>
                      <a:pt x="108" y="11"/>
                      <a:pt x="110" y="16"/>
                      <a:pt x="110" y="22"/>
                    </a:cubicBezTo>
                    <a:lnTo>
                      <a:pt x="110" y="302"/>
                    </a:lnTo>
                    <a:lnTo>
                      <a:pt x="154" y="302"/>
                    </a:lnTo>
                    <a:cubicBezTo>
                      <a:pt x="160" y="302"/>
                      <a:pt x="165" y="304"/>
                      <a:pt x="170" y="309"/>
                    </a:cubicBezTo>
                    <a:cubicBezTo>
                      <a:pt x="174" y="313"/>
                      <a:pt x="176" y="318"/>
                      <a:pt x="176" y="324"/>
                    </a:cubicBezTo>
                    <a:cubicBezTo>
                      <a:pt x="176" y="330"/>
                      <a:pt x="174" y="336"/>
                      <a:pt x="170" y="340"/>
                    </a:cubicBezTo>
                    <a:cubicBezTo>
                      <a:pt x="166" y="344"/>
                      <a:pt x="160" y="347"/>
                      <a:pt x="154" y="3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/>
              <p:cNvSpPr>
                <a:spLocks noEditPoints="1"/>
              </p:cNvSpPr>
              <p:nvPr/>
            </p:nvSpPr>
            <p:spPr bwMode="auto">
              <a:xfrm>
                <a:off x="843642" y="3172371"/>
                <a:ext cx="18672" cy="29107"/>
              </a:xfrm>
              <a:custGeom>
                <a:avLst/>
                <a:gdLst>
                  <a:gd name="T0" fmla="*/ 178 w 221"/>
                  <a:gd name="T1" fmla="*/ 126 h 347"/>
                  <a:gd name="T2" fmla="*/ 178 w 221"/>
                  <a:gd name="T3" fmla="*/ 22 h 347"/>
                  <a:gd name="T4" fmla="*/ 184 w 221"/>
                  <a:gd name="T5" fmla="*/ 7 h 347"/>
                  <a:gd name="T6" fmla="*/ 199 w 221"/>
                  <a:gd name="T7" fmla="*/ 0 h 347"/>
                  <a:gd name="T8" fmla="*/ 215 w 221"/>
                  <a:gd name="T9" fmla="*/ 7 h 347"/>
                  <a:gd name="T10" fmla="*/ 221 w 221"/>
                  <a:gd name="T11" fmla="*/ 22 h 347"/>
                  <a:gd name="T12" fmla="*/ 221 w 221"/>
                  <a:gd name="T13" fmla="*/ 325 h 347"/>
                  <a:gd name="T14" fmla="*/ 215 w 221"/>
                  <a:gd name="T15" fmla="*/ 340 h 347"/>
                  <a:gd name="T16" fmla="*/ 200 w 221"/>
                  <a:gd name="T17" fmla="*/ 347 h 347"/>
                  <a:gd name="T18" fmla="*/ 184 w 221"/>
                  <a:gd name="T19" fmla="*/ 340 h 347"/>
                  <a:gd name="T20" fmla="*/ 178 w 221"/>
                  <a:gd name="T21" fmla="*/ 325 h 347"/>
                  <a:gd name="T22" fmla="*/ 178 w 221"/>
                  <a:gd name="T23" fmla="*/ 315 h 347"/>
                  <a:gd name="T24" fmla="*/ 118 w 221"/>
                  <a:gd name="T25" fmla="*/ 347 h 347"/>
                  <a:gd name="T26" fmla="*/ 81 w 221"/>
                  <a:gd name="T27" fmla="*/ 347 h 347"/>
                  <a:gd name="T28" fmla="*/ 36 w 221"/>
                  <a:gd name="T29" fmla="*/ 327 h 347"/>
                  <a:gd name="T30" fmla="*/ 18 w 221"/>
                  <a:gd name="T31" fmla="*/ 312 h 347"/>
                  <a:gd name="T32" fmla="*/ 6 w 221"/>
                  <a:gd name="T33" fmla="*/ 292 h 347"/>
                  <a:gd name="T34" fmla="*/ 0 w 221"/>
                  <a:gd name="T35" fmla="*/ 266 h 347"/>
                  <a:gd name="T36" fmla="*/ 0 w 221"/>
                  <a:gd name="T37" fmla="*/ 177 h 347"/>
                  <a:gd name="T38" fmla="*/ 6 w 221"/>
                  <a:gd name="T39" fmla="*/ 148 h 347"/>
                  <a:gd name="T40" fmla="*/ 21 w 221"/>
                  <a:gd name="T41" fmla="*/ 127 h 347"/>
                  <a:gd name="T42" fmla="*/ 39 w 221"/>
                  <a:gd name="T43" fmla="*/ 111 h 347"/>
                  <a:gd name="T44" fmla="*/ 84 w 221"/>
                  <a:gd name="T45" fmla="*/ 95 h 347"/>
                  <a:gd name="T46" fmla="*/ 116 w 221"/>
                  <a:gd name="T47" fmla="*/ 95 h 347"/>
                  <a:gd name="T48" fmla="*/ 163 w 221"/>
                  <a:gd name="T49" fmla="*/ 113 h 347"/>
                  <a:gd name="T50" fmla="*/ 178 w 221"/>
                  <a:gd name="T51" fmla="*/ 126 h 347"/>
                  <a:gd name="T52" fmla="*/ 114 w 221"/>
                  <a:gd name="T53" fmla="*/ 139 h 347"/>
                  <a:gd name="T54" fmla="*/ 84 w 221"/>
                  <a:gd name="T55" fmla="*/ 139 h 347"/>
                  <a:gd name="T56" fmla="*/ 66 w 221"/>
                  <a:gd name="T57" fmla="*/ 146 h 347"/>
                  <a:gd name="T58" fmla="*/ 52 w 221"/>
                  <a:gd name="T59" fmla="*/ 158 h 347"/>
                  <a:gd name="T60" fmla="*/ 45 w 221"/>
                  <a:gd name="T61" fmla="*/ 175 h 347"/>
                  <a:gd name="T62" fmla="*/ 45 w 221"/>
                  <a:gd name="T63" fmla="*/ 268 h 347"/>
                  <a:gd name="T64" fmla="*/ 54 w 221"/>
                  <a:gd name="T65" fmla="*/ 284 h 347"/>
                  <a:gd name="T66" fmla="*/ 68 w 221"/>
                  <a:gd name="T67" fmla="*/ 296 h 347"/>
                  <a:gd name="T68" fmla="*/ 82 w 221"/>
                  <a:gd name="T69" fmla="*/ 302 h 347"/>
                  <a:gd name="T70" fmla="*/ 118 w 221"/>
                  <a:gd name="T71" fmla="*/ 302 h 347"/>
                  <a:gd name="T72" fmla="*/ 135 w 221"/>
                  <a:gd name="T73" fmla="*/ 294 h 347"/>
                  <a:gd name="T74" fmla="*/ 169 w 221"/>
                  <a:gd name="T75" fmla="*/ 266 h 347"/>
                  <a:gd name="T76" fmla="*/ 178 w 221"/>
                  <a:gd name="T77" fmla="*/ 247 h 347"/>
                  <a:gd name="T78" fmla="*/ 178 w 221"/>
                  <a:gd name="T79" fmla="*/ 199 h 347"/>
                  <a:gd name="T80" fmla="*/ 169 w 221"/>
                  <a:gd name="T81" fmla="*/ 176 h 347"/>
                  <a:gd name="T82" fmla="*/ 133 w 221"/>
                  <a:gd name="T83" fmla="*/ 146 h 347"/>
                  <a:gd name="T84" fmla="*/ 114 w 221"/>
                  <a:gd name="T85" fmla="*/ 1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347">
                    <a:moveTo>
                      <a:pt x="178" y="126"/>
                    </a:moveTo>
                    <a:lnTo>
                      <a:pt x="178" y="22"/>
                    </a:lnTo>
                    <a:cubicBezTo>
                      <a:pt x="178" y="16"/>
                      <a:pt x="180" y="11"/>
                      <a:pt x="184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325"/>
                    </a:lnTo>
                    <a:cubicBezTo>
                      <a:pt x="221" y="331"/>
                      <a:pt x="219" y="336"/>
                      <a:pt x="215" y="340"/>
                    </a:cubicBezTo>
                    <a:cubicBezTo>
                      <a:pt x="211" y="344"/>
                      <a:pt x="206" y="347"/>
                      <a:pt x="200" y="347"/>
                    </a:cubicBezTo>
                    <a:cubicBezTo>
                      <a:pt x="193" y="347"/>
                      <a:pt x="188" y="344"/>
                      <a:pt x="184" y="340"/>
                    </a:cubicBezTo>
                    <a:cubicBezTo>
                      <a:pt x="180" y="336"/>
                      <a:pt x="178" y="331"/>
                      <a:pt x="178" y="325"/>
                    </a:cubicBezTo>
                    <a:lnTo>
                      <a:pt x="178" y="315"/>
                    </a:lnTo>
                    <a:cubicBezTo>
                      <a:pt x="156" y="336"/>
                      <a:pt x="136" y="347"/>
                      <a:pt x="118" y="347"/>
                    </a:cubicBezTo>
                    <a:lnTo>
                      <a:pt x="81" y="347"/>
                    </a:lnTo>
                    <a:cubicBezTo>
                      <a:pt x="66" y="347"/>
                      <a:pt x="51" y="340"/>
                      <a:pt x="36" y="327"/>
                    </a:cubicBezTo>
                    <a:lnTo>
                      <a:pt x="18" y="312"/>
                    </a:lnTo>
                    <a:cubicBezTo>
                      <a:pt x="13" y="308"/>
                      <a:pt x="9" y="301"/>
                      <a:pt x="6" y="292"/>
                    </a:cubicBezTo>
                    <a:cubicBezTo>
                      <a:pt x="2" y="282"/>
                      <a:pt x="0" y="274"/>
                      <a:pt x="0" y="266"/>
                    </a:cubicBezTo>
                    <a:lnTo>
                      <a:pt x="0" y="177"/>
                    </a:lnTo>
                    <a:cubicBezTo>
                      <a:pt x="0" y="167"/>
                      <a:pt x="2" y="157"/>
                      <a:pt x="6" y="148"/>
                    </a:cubicBezTo>
                    <a:cubicBezTo>
                      <a:pt x="11" y="138"/>
                      <a:pt x="15" y="131"/>
                      <a:pt x="21" y="127"/>
                    </a:cubicBezTo>
                    <a:lnTo>
                      <a:pt x="39" y="111"/>
                    </a:lnTo>
                    <a:cubicBezTo>
                      <a:pt x="52" y="100"/>
                      <a:pt x="67" y="95"/>
                      <a:pt x="84" y="95"/>
                    </a:cubicBezTo>
                    <a:lnTo>
                      <a:pt x="116" y="95"/>
                    </a:lnTo>
                    <a:cubicBezTo>
                      <a:pt x="133" y="95"/>
                      <a:pt x="149" y="101"/>
                      <a:pt x="163" y="113"/>
                    </a:cubicBezTo>
                    <a:lnTo>
                      <a:pt x="178" y="126"/>
                    </a:lnTo>
                    <a:close/>
                    <a:moveTo>
                      <a:pt x="114" y="139"/>
                    </a:moveTo>
                    <a:lnTo>
                      <a:pt x="84" y="139"/>
                    </a:lnTo>
                    <a:cubicBezTo>
                      <a:pt x="77" y="139"/>
                      <a:pt x="71" y="141"/>
                      <a:pt x="66" y="146"/>
                    </a:cubicBezTo>
                    <a:lnTo>
                      <a:pt x="52" y="158"/>
                    </a:lnTo>
                    <a:cubicBezTo>
                      <a:pt x="47" y="163"/>
                      <a:pt x="45" y="168"/>
                      <a:pt x="45" y="175"/>
                    </a:cubicBezTo>
                    <a:lnTo>
                      <a:pt x="45" y="268"/>
                    </a:lnTo>
                    <a:cubicBezTo>
                      <a:pt x="45" y="274"/>
                      <a:pt x="48" y="279"/>
                      <a:pt x="54" y="284"/>
                    </a:cubicBezTo>
                    <a:lnTo>
                      <a:pt x="68" y="296"/>
                    </a:lnTo>
                    <a:cubicBezTo>
                      <a:pt x="72" y="300"/>
                      <a:pt x="77" y="302"/>
                      <a:pt x="82" y="302"/>
                    </a:cubicBezTo>
                    <a:lnTo>
                      <a:pt x="118" y="302"/>
                    </a:lnTo>
                    <a:cubicBezTo>
                      <a:pt x="123" y="302"/>
                      <a:pt x="128" y="300"/>
                      <a:pt x="135" y="294"/>
                    </a:cubicBezTo>
                    <a:lnTo>
                      <a:pt x="169" y="266"/>
                    </a:lnTo>
                    <a:cubicBezTo>
                      <a:pt x="175" y="261"/>
                      <a:pt x="178" y="254"/>
                      <a:pt x="178" y="247"/>
                    </a:cubicBezTo>
                    <a:lnTo>
                      <a:pt x="178" y="199"/>
                    </a:lnTo>
                    <a:cubicBezTo>
                      <a:pt x="178" y="189"/>
                      <a:pt x="175" y="181"/>
                      <a:pt x="169" y="176"/>
                    </a:cubicBezTo>
                    <a:lnTo>
                      <a:pt x="133" y="146"/>
                    </a:lnTo>
                    <a:cubicBezTo>
                      <a:pt x="128" y="141"/>
                      <a:pt x="122" y="139"/>
                      <a:pt x="114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529320" y="3244464"/>
                <a:ext cx="295520" cy="141082"/>
                <a:chOff x="582613" y="2928938"/>
                <a:chExt cx="2247900" cy="1073150"/>
              </a:xfrm>
              <a:grpFill/>
            </p:grpSpPr>
            <p:sp>
              <p:nvSpPr>
                <p:cNvPr id="216" name="Freeform 14"/>
                <p:cNvSpPr>
                  <a:spLocks noEditPoints="1"/>
                </p:cNvSpPr>
                <p:nvPr/>
              </p:nvSpPr>
              <p:spPr bwMode="auto">
                <a:xfrm>
                  <a:off x="2147888" y="2928938"/>
                  <a:ext cx="682625" cy="1073150"/>
                </a:xfrm>
                <a:custGeom>
                  <a:avLst/>
                  <a:gdLst>
                    <a:gd name="T0" fmla="*/ 380 w 1679"/>
                    <a:gd name="T1" fmla="*/ 0 h 2636"/>
                    <a:gd name="T2" fmla="*/ 334 w 1679"/>
                    <a:gd name="T3" fmla="*/ 81 h 2636"/>
                    <a:gd name="T4" fmla="*/ 334 w 1679"/>
                    <a:gd name="T5" fmla="*/ 1127 h 2636"/>
                    <a:gd name="T6" fmla="*/ 0 w 1679"/>
                    <a:gd name="T7" fmla="*/ 1797 h 2636"/>
                    <a:gd name="T8" fmla="*/ 840 w 1679"/>
                    <a:gd name="T9" fmla="*/ 2636 h 2636"/>
                    <a:gd name="T10" fmla="*/ 1679 w 1679"/>
                    <a:gd name="T11" fmla="*/ 1797 h 2636"/>
                    <a:gd name="T12" fmla="*/ 1345 w 1679"/>
                    <a:gd name="T13" fmla="*/ 1128 h 2636"/>
                    <a:gd name="T14" fmla="*/ 1345 w 1679"/>
                    <a:gd name="T15" fmla="*/ 81 h 2636"/>
                    <a:gd name="T16" fmla="*/ 1299 w 1679"/>
                    <a:gd name="T17" fmla="*/ 0 h 2636"/>
                    <a:gd name="T18" fmla="*/ 380 w 1679"/>
                    <a:gd name="T19" fmla="*/ 0 h 2636"/>
                    <a:gd name="T20" fmla="*/ 503 w 1679"/>
                    <a:gd name="T21" fmla="*/ 254 h 2636"/>
                    <a:gd name="T22" fmla="*/ 1009 w 1679"/>
                    <a:gd name="T23" fmla="*/ 254 h 2636"/>
                    <a:gd name="T24" fmla="*/ 1055 w 1679"/>
                    <a:gd name="T25" fmla="*/ 313 h 2636"/>
                    <a:gd name="T26" fmla="*/ 1009 w 1679"/>
                    <a:gd name="T27" fmla="*/ 373 h 2636"/>
                    <a:gd name="T28" fmla="*/ 503 w 1679"/>
                    <a:gd name="T29" fmla="*/ 373 h 2636"/>
                    <a:gd name="T30" fmla="*/ 457 w 1679"/>
                    <a:gd name="T31" fmla="*/ 313 h 2636"/>
                    <a:gd name="T32" fmla="*/ 503 w 1679"/>
                    <a:gd name="T33" fmla="*/ 254 h 2636"/>
                    <a:gd name="T34" fmla="*/ 503 w 1679"/>
                    <a:gd name="T35" fmla="*/ 492 h 2636"/>
                    <a:gd name="T36" fmla="*/ 1009 w 1679"/>
                    <a:gd name="T37" fmla="*/ 492 h 2636"/>
                    <a:gd name="T38" fmla="*/ 1055 w 1679"/>
                    <a:gd name="T39" fmla="*/ 551 h 2636"/>
                    <a:gd name="T40" fmla="*/ 1009 w 1679"/>
                    <a:gd name="T41" fmla="*/ 611 h 2636"/>
                    <a:gd name="T42" fmla="*/ 503 w 1679"/>
                    <a:gd name="T43" fmla="*/ 611 h 2636"/>
                    <a:gd name="T44" fmla="*/ 457 w 1679"/>
                    <a:gd name="T45" fmla="*/ 551 h 2636"/>
                    <a:gd name="T46" fmla="*/ 503 w 1679"/>
                    <a:gd name="T47" fmla="*/ 492 h 2636"/>
                    <a:gd name="T48" fmla="*/ 503 w 1679"/>
                    <a:gd name="T49" fmla="*/ 730 h 2636"/>
                    <a:gd name="T50" fmla="*/ 1009 w 1679"/>
                    <a:gd name="T51" fmla="*/ 730 h 2636"/>
                    <a:gd name="T52" fmla="*/ 1055 w 1679"/>
                    <a:gd name="T53" fmla="*/ 790 h 2636"/>
                    <a:gd name="T54" fmla="*/ 1009 w 1679"/>
                    <a:gd name="T55" fmla="*/ 849 h 2636"/>
                    <a:gd name="T56" fmla="*/ 503 w 1679"/>
                    <a:gd name="T57" fmla="*/ 849 h 2636"/>
                    <a:gd name="T58" fmla="*/ 457 w 1679"/>
                    <a:gd name="T59" fmla="*/ 790 h 2636"/>
                    <a:gd name="T60" fmla="*/ 503 w 1679"/>
                    <a:gd name="T61" fmla="*/ 730 h 2636"/>
                    <a:gd name="T62" fmla="*/ 1445 w 1679"/>
                    <a:gd name="T63" fmla="*/ 1517 h 2636"/>
                    <a:gd name="T64" fmla="*/ 1508 w 1679"/>
                    <a:gd name="T65" fmla="*/ 1763 h 2636"/>
                    <a:gd name="T66" fmla="*/ 921 w 1679"/>
                    <a:gd name="T67" fmla="*/ 2350 h 2636"/>
                    <a:gd name="T68" fmla="*/ 921 w 1679"/>
                    <a:gd name="T69" fmla="*/ 2350 h 2636"/>
                    <a:gd name="T70" fmla="*/ 1461 w 1679"/>
                    <a:gd name="T71" fmla="*/ 1640 h 2636"/>
                    <a:gd name="T72" fmla="*/ 1445 w 1679"/>
                    <a:gd name="T73" fmla="*/ 1517 h 2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79" h="2636">
                      <a:moveTo>
                        <a:pt x="380" y="0"/>
                      </a:moveTo>
                      <a:cubicBezTo>
                        <a:pt x="355" y="0"/>
                        <a:pt x="334" y="36"/>
                        <a:pt x="334" y="81"/>
                      </a:cubicBezTo>
                      <a:lnTo>
                        <a:pt x="334" y="1127"/>
                      </a:lnTo>
                      <a:cubicBezTo>
                        <a:pt x="124" y="1286"/>
                        <a:pt x="1" y="1533"/>
                        <a:pt x="0" y="1797"/>
                      </a:cubicBezTo>
                      <a:cubicBezTo>
                        <a:pt x="0" y="2260"/>
                        <a:pt x="376" y="2636"/>
                        <a:pt x="840" y="2636"/>
                      </a:cubicBezTo>
                      <a:cubicBezTo>
                        <a:pt x="1303" y="2636"/>
                        <a:pt x="1679" y="2260"/>
                        <a:pt x="1679" y="1797"/>
                      </a:cubicBezTo>
                      <a:cubicBezTo>
                        <a:pt x="1678" y="1534"/>
                        <a:pt x="1555" y="1286"/>
                        <a:pt x="1345" y="1128"/>
                      </a:cubicBezTo>
                      <a:lnTo>
                        <a:pt x="1345" y="81"/>
                      </a:lnTo>
                      <a:cubicBezTo>
                        <a:pt x="1345" y="36"/>
                        <a:pt x="1324" y="0"/>
                        <a:pt x="1299" y="0"/>
                      </a:cubicBezTo>
                      <a:lnTo>
                        <a:pt x="380" y="0"/>
                      </a:lnTo>
                      <a:close/>
                      <a:moveTo>
                        <a:pt x="503" y="254"/>
                      </a:moveTo>
                      <a:lnTo>
                        <a:pt x="1009" y="254"/>
                      </a:lnTo>
                      <a:cubicBezTo>
                        <a:pt x="1034" y="254"/>
                        <a:pt x="1055" y="280"/>
                        <a:pt x="1055" y="313"/>
                      </a:cubicBezTo>
                      <a:cubicBezTo>
                        <a:pt x="1055" y="346"/>
                        <a:pt x="1034" y="373"/>
                        <a:pt x="1009" y="373"/>
                      </a:cubicBezTo>
                      <a:lnTo>
                        <a:pt x="503" y="373"/>
                      </a:lnTo>
                      <a:cubicBezTo>
                        <a:pt x="478" y="373"/>
                        <a:pt x="457" y="346"/>
                        <a:pt x="457" y="313"/>
                      </a:cubicBezTo>
                      <a:cubicBezTo>
                        <a:pt x="457" y="280"/>
                        <a:pt x="478" y="254"/>
                        <a:pt x="503" y="254"/>
                      </a:cubicBezTo>
                      <a:close/>
                      <a:moveTo>
                        <a:pt x="503" y="492"/>
                      </a:moveTo>
                      <a:lnTo>
                        <a:pt x="1009" y="492"/>
                      </a:lnTo>
                      <a:cubicBezTo>
                        <a:pt x="1034" y="492"/>
                        <a:pt x="1055" y="518"/>
                        <a:pt x="1055" y="551"/>
                      </a:cubicBezTo>
                      <a:cubicBezTo>
                        <a:pt x="1055" y="585"/>
                        <a:pt x="1034" y="611"/>
                        <a:pt x="1009" y="611"/>
                      </a:cubicBezTo>
                      <a:lnTo>
                        <a:pt x="503" y="611"/>
                      </a:lnTo>
                      <a:cubicBezTo>
                        <a:pt x="478" y="611"/>
                        <a:pt x="457" y="585"/>
                        <a:pt x="457" y="551"/>
                      </a:cubicBezTo>
                      <a:cubicBezTo>
                        <a:pt x="457" y="518"/>
                        <a:pt x="478" y="492"/>
                        <a:pt x="503" y="492"/>
                      </a:cubicBezTo>
                      <a:close/>
                      <a:moveTo>
                        <a:pt x="503" y="730"/>
                      </a:moveTo>
                      <a:lnTo>
                        <a:pt x="1009" y="730"/>
                      </a:lnTo>
                      <a:cubicBezTo>
                        <a:pt x="1034" y="730"/>
                        <a:pt x="1055" y="756"/>
                        <a:pt x="1055" y="790"/>
                      </a:cubicBezTo>
                      <a:cubicBezTo>
                        <a:pt x="1055" y="823"/>
                        <a:pt x="1034" y="849"/>
                        <a:pt x="1009" y="849"/>
                      </a:cubicBezTo>
                      <a:lnTo>
                        <a:pt x="503" y="849"/>
                      </a:lnTo>
                      <a:cubicBezTo>
                        <a:pt x="478" y="849"/>
                        <a:pt x="457" y="823"/>
                        <a:pt x="457" y="790"/>
                      </a:cubicBezTo>
                      <a:cubicBezTo>
                        <a:pt x="457" y="756"/>
                        <a:pt x="478" y="730"/>
                        <a:pt x="503" y="730"/>
                      </a:cubicBezTo>
                      <a:close/>
                      <a:moveTo>
                        <a:pt x="1445" y="1517"/>
                      </a:moveTo>
                      <a:cubicBezTo>
                        <a:pt x="1484" y="1607"/>
                        <a:pt x="1508" y="1691"/>
                        <a:pt x="1508" y="1763"/>
                      </a:cubicBezTo>
                      <a:cubicBezTo>
                        <a:pt x="1508" y="2087"/>
                        <a:pt x="1245" y="2350"/>
                        <a:pt x="921" y="2350"/>
                      </a:cubicBezTo>
                      <a:cubicBezTo>
                        <a:pt x="921" y="2350"/>
                        <a:pt x="921" y="2350"/>
                        <a:pt x="921" y="2350"/>
                      </a:cubicBezTo>
                      <a:cubicBezTo>
                        <a:pt x="1232" y="2264"/>
                        <a:pt x="1461" y="1979"/>
                        <a:pt x="1461" y="1640"/>
                      </a:cubicBezTo>
                      <a:cubicBezTo>
                        <a:pt x="1461" y="1602"/>
                        <a:pt x="1455" y="1560"/>
                        <a:pt x="1445" y="15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5"/>
                <p:cNvSpPr>
                  <a:spLocks noEditPoints="1"/>
                </p:cNvSpPr>
                <p:nvPr/>
              </p:nvSpPr>
              <p:spPr bwMode="auto">
                <a:xfrm>
                  <a:off x="582613" y="2932113"/>
                  <a:ext cx="682625" cy="1069975"/>
                </a:xfrm>
                <a:custGeom>
                  <a:avLst/>
                  <a:gdLst>
                    <a:gd name="T0" fmla="*/ 838 w 1676"/>
                    <a:gd name="T1" fmla="*/ 0 h 2629"/>
                    <a:gd name="T2" fmla="*/ 1 w 1676"/>
                    <a:gd name="T3" fmla="*/ 837 h 2629"/>
                    <a:gd name="T4" fmla="*/ 329 w 1676"/>
                    <a:gd name="T5" fmla="*/ 2007 h 2629"/>
                    <a:gd name="T6" fmla="*/ 304 w 1676"/>
                    <a:gd name="T7" fmla="*/ 2057 h 2629"/>
                    <a:gd name="T8" fmla="*/ 339 w 1676"/>
                    <a:gd name="T9" fmla="*/ 2117 h 2629"/>
                    <a:gd name="T10" fmla="*/ 344 w 1676"/>
                    <a:gd name="T11" fmla="*/ 2187 h 2629"/>
                    <a:gd name="T12" fmla="*/ 304 w 1676"/>
                    <a:gd name="T13" fmla="*/ 2244 h 2629"/>
                    <a:gd name="T14" fmla="*/ 350 w 1676"/>
                    <a:gd name="T15" fmla="*/ 2306 h 2629"/>
                    <a:gd name="T16" fmla="*/ 352 w 1676"/>
                    <a:gd name="T17" fmla="*/ 2373 h 2629"/>
                    <a:gd name="T18" fmla="*/ 304 w 1676"/>
                    <a:gd name="T19" fmla="*/ 2430 h 2629"/>
                    <a:gd name="T20" fmla="*/ 350 w 1676"/>
                    <a:gd name="T21" fmla="*/ 2492 h 2629"/>
                    <a:gd name="T22" fmla="*/ 353 w 1676"/>
                    <a:gd name="T23" fmla="*/ 2492 h 2629"/>
                    <a:gd name="T24" fmla="*/ 353 w 1676"/>
                    <a:gd name="T25" fmla="*/ 2514 h 2629"/>
                    <a:gd name="T26" fmla="*/ 469 w 1676"/>
                    <a:gd name="T27" fmla="*/ 2629 h 2629"/>
                    <a:gd name="T28" fmla="*/ 1207 w 1676"/>
                    <a:gd name="T29" fmla="*/ 2629 h 2629"/>
                    <a:gd name="T30" fmla="*/ 1320 w 1676"/>
                    <a:gd name="T31" fmla="*/ 2534 h 2629"/>
                    <a:gd name="T32" fmla="*/ 1321 w 1676"/>
                    <a:gd name="T33" fmla="*/ 2534 h 2629"/>
                    <a:gd name="T34" fmla="*/ 1371 w 1676"/>
                    <a:gd name="T35" fmla="*/ 2477 h 2629"/>
                    <a:gd name="T36" fmla="*/ 1325 w 1676"/>
                    <a:gd name="T37" fmla="*/ 2415 h 2629"/>
                    <a:gd name="T38" fmla="*/ 1323 w 1676"/>
                    <a:gd name="T39" fmla="*/ 2415 h 2629"/>
                    <a:gd name="T40" fmla="*/ 1325 w 1676"/>
                    <a:gd name="T41" fmla="*/ 2347 h 2629"/>
                    <a:gd name="T42" fmla="*/ 1371 w 1676"/>
                    <a:gd name="T43" fmla="*/ 2290 h 2629"/>
                    <a:gd name="T44" fmla="*/ 1329 w 1676"/>
                    <a:gd name="T45" fmla="*/ 2229 h 2629"/>
                    <a:gd name="T46" fmla="*/ 1334 w 1676"/>
                    <a:gd name="T47" fmla="*/ 2159 h 2629"/>
                    <a:gd name="T48" fmla="*/ 1371 w 1676"/>
                    <a:gd name="T49" fmla="*/ 2103 h 2629"/>
                    <a:gd name="T50" fmla="*/ 1343 w 1676"/>
                    <a:gd name="T51" fmla="*/ 2047 h 2629"/>
                    <a:gd name="T52" fmla="*/ 1675 w 1676"/>
                    <a:gd name="T53" fmla="*/ 837 h 2629"/>
                    <a:gd name="T54" fmla="*/ 838 w 1676"/>
                    <a:gd name="T55" fmla="*/ 0 h 2629"/>
                    <a:gd name="T56" fmla="*/ 838 w 1676"/>
                    <a:gd name="T57" fmla="*/ 0 h 2629"/>
                    <a:gd name="T58" fmla="*/ 838 w 1676"/>
                    <a:gd name="T59" fmla="*/ 140 h 2629"/>
                    <a:gd name="T60" fmla="*/ 1154 w 1676"/>
                    <a:gd name="T61" fmla="*/ 220 h 2629"/>
                    <a:gd name="T62" fmla="*/ 914 w 1676"/>
                    <a:gd name="T63" fmla="*/ 185 h 2629"/>
                    <a:gd name="T64" fmla="*/ 228 w 1676"/>
                    <a:gd name="T65" fmla="*/ 542 h 2629"/>
                    <a:gd name="T66" fmla="*/ 838 w 1676"/>
                    <a:gd name="T67" fmla="*/ 140 h 2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6" h="2629">
                      <a:moveTo>
                        <a:pt x="838" y="0"/>
                      </a:moveTo>
                      <a:cubicBezTo>
                        <a:pt x="376" y="0"/>
                        <a:pt x="1" y="375"/>
                        <a:pt x="1" y="837"/>
                      </a:cubicBezTo>
                      <a:cubicBezTo>
                        <a:pt x="0" y="1328"/>
                        <a:pt x="249" y="1287"/>
                        <a:pt x="329" y="2007"/>
                      </a:cubicBezTo>
                      <a:cubicBezTo>
                        <a:pt x="315" y="2017"/>
                        <a:pt x="305" y="2036"/>
                        <a:pt x="304" y="2057"/>
                      </a:cubicBezTo>
                      <a:cubicBezTo>
                        <a:pt x="303" y="2086"/>
                        <a:pt x="318" y="2110"/>
                        <a:pt x="339" y="2117"/>
                      </a:cubicBezTo>
                      <a:cubicBezTo>
                        <a:pt x="341" y="2140"/>
                        <a:pt x="343" y="2163"/>
                        <a:pt x="344" y="2187"/>
                      </a:cubicBezTo>
                      <a:cubicBezTo>
                        <a:pt x="322" y="2192"/>
                        <a:pt x="305" y="2215"/>
                        <a:pt x="304" y="2244"/>
                      </a:cubicBezTo>
                      <a:cubicBezTo>
                        <a:pt x="302" y="2277"/>
                        <a:pt x="323" y="2304"/>
                        <a:pt x="350" y="2306"/>
                      </a:cubicBezTo>
                      <a:cubicBezTo>
                        <a:pt x="351" y="2327"/>
                        <a:pt x="351" y="2350"/>
                        <a:pt x="352" y="2373"/>
                      </a:cubicBezTo>
                      <a:cubicBezTo>
                        <a:pt x="326" y="2374"/>
                        <a:pt x="305" y="2399"/>
                        <a:pt x="304" y="2430"/>
                      </a:cubicBezTo>
                      <a:cubicBezTo>
                        <a:pt x="302" y="2464"/>
                        <a:pt x="323" y="2491"/>
                        <a:pt x="350" y="2492"/>
                      </a:cubicBezTo>
                      <a:lnTo>
                        <a:pt x="353" y="2492"/>
                      </a:lnTo>
                      <a:cubicBezTo>
                        <a:pt x="353" y="2500"/>
                        <a:pt x="353" y="2506"/>
                        <a:pt x="353" y="2514"/>
                      </a:cubicBezTo>
                      <a:cubicBezTo>
                        <a:pt x="353" y="2577"/>
                        <a:pt x="405" y="2629"/>
                        <a:pt x="469" y="2629"/>
                      </a:cubicBezTo>
                      <a:lnTo>
                        <a:pt x="1207" y="2629"/>
                      </a:lnTo>
                      <a:cubicBezTo>
                        <a:pt x="1264" y="2629"/>
                        <a:pt x="1311" y="2588"/>
                        <a:pt x="1320" y="2534"/>
                      </a:cubicBezTo>
                      <a:lnTo>
                        <a:pt x="1321" y="2534"/>
                      </a:lnTo>
                      <a:cubicBezTo>
                        <a:pt x="1347" y="2536"/>
                        <a:pt x="1370" y="2510"/>
                        <a:pt x="1371" y="2477"/>
                      </a:cubicBezTo>
                      <a:cubicBezTo>
                        <a:pt x="1373" y="2444"/>
                        <a:pt x="1352" y="2416"/>
                        <a:pt x="1325" y="2415"/>
                      </a:cubicBezTo>
                      <a:lnTo>
                        <a:pt x="1323" y="2415"/>
                      </a:lnTo>
                      <a:cubicBezTo>
                        <a:pt x="1324" y="2392"/>
                        <a:pt x="1324" y="2369"/>
                        <a:pt x="1325" y="2347"/>
                      </a:cubicBezTo>
                      <a:cubicBezTo>
                        <a:pt x="1350" y="2346"/>
                        <a:pt x="1370" y="2321"/>
                        <a:pt x="1371" y="2290"/>
                      </a:cubicBezTo>
                      <a:cubicBezTo>
                        <a:pt x="1373" y="2259"/>
                        <a:pt x="1354" y="2233"/>
                        <a:pt x="1329" y="2229"/>
                      </a:cubicBezTo>
                      <a:cubicBezTo>
                        <a:pt x="1331" y="2205"/>
                        <a:pt x="1332" y="2182"/>
                        <a:pt x="1334" y="2159"/>
                      </a:cubicBezTo>
                      <a:cubicBezTo>
                        <a:pt x="1354" y="2153"/>
                        <a:pt x="1370" y="2131"/>
                        <a:pt x="1371" y="2103"/>
                      </a:cubicBezTo>
                      <a:cubicBezTo>
                        <a:pt x="1372" y="2078"/>
                        <a:pt x="1360" y="2056"/>
                        <a:pt x="1343" y="2047"/>
                      </a:cubicBezTo>
                      <a:cubicBezTo>
                        <a:pt x="1418" y="1286"/>
                        <a:pt x="1676" y="1336"/>
                        <a:pt x="1675" y="837"/>
                      </a:cubicBezTo>
                      <a:cubicBezTo>
                        <a:pt x="1675" y="375"/>
                        <a:pt x="1300" y="0"/>
                        <a:pt x="838" y="0"/>
                      </a:cubicBezTo>
                      <a:lnTo>
                        <a:pt x="838" y="0"/>
                      </a:lnTo>
                      <a:close/>
                      <a:moveTo>
                        <a:pt x="838" y="140"/>
                      </a:moveTo>
                      <a:cubicBezTo>
                        <a:pt x="952" y="140"/>
                        <a:pt x="1060" y="169"/>
                        <a:pt x="1154" y="220"/>
                      </a:cubicBezTo>
                      <a:cubicBezTo>
                        <a:pt x="1078" y="197"/>
                        <a:pt x="997" y="185"/>
                        <a:pt x="914" y="185"/>
                      </a:cubicBezTo>
                      <a:cubicBezTo>
                        <a:pt x="630" y="185"/>
                        <a:pt x="379" y="326"/>
                        <a:pt x="228" y="542"/>
                      </a:cubicBezTo>
                      <a:cubicBezTo>
                        <a:pt x="329" y="306"/>
                        <a:pt x="564" y="140"/>
                        <a:pt x="838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6"/>
                <p:cNvSpPr>
                  <a:spLocks noEditPoints="1"/>
                </p:cNvSpPr>
                <p:nvPr/>
              </p:nvSpPr>
              <p:spPr bwMode="auto">
                <a:xfrm>
                  <a:off x="1352551" y="2932113"/>
                  <a:ext cx="682625" cy="1069975"/>
                </a:xfrm>
                <a:custGeom>
                  <a:avLst/>
                  <a:gdLst>
                    <a:gd name="T0" fmla="*/ 837 w 1674"/>
                    <a:gd name="T1" fmla="*/ 0 h 2627"/>
                    <a:gd name="T2" fmla="*/ 0 w 1674"/>
                    <a:gd name="T3" fmla="*/ 1790 h 2627"/>
                    <a:gd name="T4" fmla="*/ 837 w 1674"/>
                    <a:gd name="T5" fmla="*/ 2627 h 2627"/>
                    <a:gd name="T6" fmla="*/ 1674 w 1674"/>
                    <a:gd name="T7" fmla="*/ 1790 h 2627"/>
                    <a:gd name="T8" fmla="*/ 837 w 1674"/>
                    <a:gd name="T9" fmla="*/ 0 h 2627"/>
                    <a:gd name="T10" fmla="*/ 1388 w 1674"/>
                    <a:gd name="T11" fmla="*/ 1508 h 2627"/>
                    <a:gd name="T12" fmla="*/ 1451 w 1674"/>
                    <a:gd name="T13" fmla="*/ 1754 h 2627"/>
                    <a:gd name="T14" fmla="*/ 864 w 1674"/>
                    <a:gd name="T15" fmla="*/ 2341 h 2627"/>
                    <a:gd name="T16" fmla="*/ 863 w 1674"/>
                    <a:gd name="T17" fmla="*/ 2341 h 2627"/>
                    <a:gd name="T18" fmla="*/ 1404 w 1674"/>
                    <a:gd name="T19" fmla="*/ 1631 h 2627"/>
                    <a:gd name="T20" fmla="*/ 1388 w 1674"/>
                    <a:gd name="T21" fmla="*/ 150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4" h="2627">
                      <a:moveTo>
                        <a:pt x="837" y="0"/>
                      </a:moveTo>
                      <a:cubicBezTo>
                        <a:pt x="689" y="553"/>
                        <a:pt x="0" y="1328"/>
                        <a:pt x="0" y="1790"/>
                      </a:cubicBezTo>
                      <a:cubicBezTo>
                        <a:pt x="0" y="2252"/>
                        <a:pt x="375" y="2627"/>
                        <a:pt x="837" y="2627"/>
                      </a:cubicBezTo>
                      <a:cubicBezTo>
                        <a:pt x="1299" y="2627"/>
                        <a:pt x="1674" y="2252"/>
                        <a:pt x="1674" y="1790"/>
                      </a:cubicBezTo>
                      <a:cubicBezTo>
                        <a:pt x="1674" y="1328"/>
                        <a:pt x="984" y="550"/>
                        <a:pt x="837" y="0"/>
                      </a:cubicBezTo>
                      <a:close/>
                      <a:moveTo>
                        <a:pt x="1388" y="1508"/>
                      </a:moveTo>
                      <a:cubicBezTo>
                        <a:pt x="1427" y="1598"/>
                        <a:pt x="1451" y="1682"/>
                        <a:pt x="1451" y="1754"/>
                      </a:cubicBezTo>
                      <a:cubicBezTo>
                        <a:pt x="1451" y="2079"/>
                        <a:pt x="1188" y="2341"/>
                        <a:pt x="864" y="2341"/>
                      </a:cubicBezTo>
                      <a:cubicBezTo>
                        <a:pt x="864" y="2341"/>
                        <a:pt x="864" y="2341"/>
                        <a:pt x="863" y="2341"/>
                      </a:cubicBezTo>
                      <a:cubicBezTo>
                        <a:pt x="1175" y="2255"/>
                        <a:pt x="1404" y="1970"/>
                        <a:pt x="1404" y="1631"/>
                      </a:cubicBezTo>
                      <a:cubicBezTo>
                        <a:pt x="1404" y="1593"/>
                        <a:pt x="1398" y="1551"/>
                        <a:pt x="1388" y="15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solidFill>
                <a:srgbClr val="1F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224" name="Group 223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52" name="Freeform 251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54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50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22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4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11" name="Group 21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212" name="Group 211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220" name="Freeform 219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222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grp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6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07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8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03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182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0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" name="Group 162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175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381527" y="2406360"/>
            <a:ext cx="2692653" cy="1283236"/>
            <a:chOff x="421302" y="2896131"/>
            <a:chExt cx="2692653" cy="1283236"/>
          </a:xfrm>
        </p:grpSpPr>
        <p:grpSp>
          <p:nvGrpSpPr>
            <p:cNvPr id="115" name="Group 114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90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86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33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8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6" name="Group 115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9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150" name="Group 14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221" name="Freeform 220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2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223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219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5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7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214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21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59" name="Freeform 158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5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57" name="Freeform 156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5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  <a:solidFill>
            <a:schemeClr val="bg1">
              <a:lumMod val="75000"/>
            </a:schemeClr>
          </a:solidFill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  <a:grpFill/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540639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619</Words>
  <Application>Microsoft Office PowerPoint</Application>
  <PresentationFormat>Widescreen</PresentationFormat>
  <Paragraphs>229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67</cp:revision>
  <dcterms:created xsi:type="dcterms:W3CDTF">2015-05-24T17:46:24Z</dcterms:created>
  <dcterms:modified xsi:type="dcterms:W3CDTF">2015-05-28T19:17:14Z</dcterms:modified>
</cp:coreProperties>
</file>