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A6A6A6"/>
    <a:srgbClr val="006FD4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18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F5AD-B256-45F0-971F-036C5611EF0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8" name="Group 7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89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64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0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3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</p:grpSpPr>
            <p:sp>
              <p:nvSpPr>
                <p:cNvPr id="174" name="Freeform 173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</p:grpSpPr>
              <p:sp>
                <p:nvSpPr>
                  <p:cNvPr id="176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0" name="Group 169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0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</p:grpSpPr>
            <p:sp>
              <p:nvSpPr>
                <p:cNvPr id="184" name="Freeform 183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438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eft-Right Arrow 69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73" name="Left-Right Arrow 72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76" name="Right Arrow 75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79" name="Right Arrow 78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80" name="Right Arrow 79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81" name="Right Arrow 80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210" name="Group 20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224" name="Group 223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52" name="Freeform 251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54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5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50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22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46" name="Group 245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4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11" name="Group 21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212" name="Group 211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220" name="Freeform 219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1" name="Group 220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222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3" name="Group 212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218" name="Freeform 217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4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216" name="Freeform 215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820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grp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162" name="Group 161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177" name="Group 176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6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07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0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8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03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9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182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99" name="Group 198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00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" name="Group 162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164" name="Group 163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173" name="Freeform 172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4" name="Group 173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175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6" name="Group 165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7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169" name="Freeform 168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87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38746" y="2425719"/>
            <a:ext cx="5470563" cy="1299969"/>
            <a:chOff x="3330840" y="4304756"/>
            <a:chExt cx="5470563" cy="1299969"/>
          </a:xfrm>
        </p:grpSpPr>
        <p:sp>
          <p:nvSpPr>
            <p:cNvPr id="3" name="Rectangle 2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638747" y="3968032"/>
            <a:ext cx="5470562" cy="1167497"/>
          </a:xfrm>
          <a:prstGeom prst="rect">
            <a:avLst/>
          </a:prstGeom>
          <a:noFill/>
          <a:ln w="25400">
            <a:solidFill>
              <a:srgbClr val="006FD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Devices</a:t>
            </a:r>
            <a:endParaRPr lang="en-US" sz="16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22953" y="4062078"/>
            <a:ext cx="669803" cy="512912"/>
          </a:xfrm>
          <a:custGeom>
            <a:avLst/>
            <a:gdLst>
              <a:gd name="connsiteX0" fmla="*/ 168853 w 352425"/>
              <a:gd name="connsiteY0" fmla="*/ 141287 h 269875"/>
              <a:gd name="connsiteX1" fmla="*/ 204336 w 352425"/>
              <a:gd name="connsiteY1" fmla="*/ 155178 h 269875"/>
              <a:gd name="connsiteX2" fmla="*/ 206375 w 352425"/>
              <a:gd name="connsiteY2" fmla="*/ 160337 h 269875"/>
              <a:gd name="connsiteX3" fmla="*/ 204336 w 352425"/>
              <a:gd name="connsiteY3" fmla="*/ 165497 h 269875"/>
              <a:gd name="connsiteX4" fmla="*/ 194547 w 352425"/>
              <a:gd name="connsiteY4" fmla="*/ 165497 h 269875"/>
              <a:gd name="connsiteX5" fmla="*/ 170892 w 352425"/>
              <a:gd name="connsiteY5" fmla="*/ 154384 h 269875"/>
              <a:gd name="connsiteX6" fmla="*/ 147236 w 352425"/>
              <a:gd name="connsiteY6" fmla="*/ 164306 h 269875"/>
              <a:gd name="connsiteX7" fmla="*/ 144789 w 352425"/>
              <a:gd name="connsiteY7" fmla="*/ 167084 h 269875"/>
              <a:gd name="connsiteX8" fmla="*/ 72599 w 352425"/>
              <a:gd name="connsiteY8" fmla="*/ 196850 h 269875"/>
              <a:gd name="connsiteX9" fmla="*/ 2039 w 352425"/>
              <a:gd name="connsiteY9" fmla="*/ 165100 h 269875"/>
              <a:gd name="connsiteX10" fmla="*/ 0 w 352425"/>
              <a:gd name="connsiteY10" fmla="*/ 159543 h 269875"/>
              <a:gd name="connsiteX11" fmla="*/ 0 w 352425"/>
              <a:gd name="connsiteY11" fmla="*/ 154384 h 269875"/>
              <a:gd name="connsiteX12" fmla="*/ 10196 w 352425"/>
              <a:gd name="connsiteY12" fmla="*/ 154384 h 269875"/>
              <a:gd name="connsiteX13" fmla="*/ 70559 w 352425"/>
              <a:gd name="connsiteY13" fmla="*/ 182562 h 269875"/>
              <a:gd name="connsiteX14" fmla="*/ 132553 w 352425"/>
              <a:gd name="connsiteY14" fmla="*/ 157559 h 269875"/>
              <a:gd name="connsiteX15" fmla="*/ 135408 w 352425"/>
              <a:gd name="connsiteY15" fmla="*/ 155178 h 269875"/>
              <a:gd name="connsiteX16" fmla="*/ 168853 w 352425"/>
              <a:gd name="connsiteY16" fmla="*/ 141287 h 269875"/>
              <a:gd name="connsiteX17" fmla="*/ 169118 w 352425"/>
              <a:gd name="connsiteY17" fmla="*/ 106412 h 269875"/>
              <a:gd name="connsiteX18" fmla="*/ 220222 w 352425"/>
              <a:gd name="connsiteY18" fmla="*/ 129778 h 269875"/>
              <a:gd name="connsiteX19" fmla="*/ 222250 w 352425"/>
              <a:gd name="connsiteY19" fmla="*/ 134938 h 269875"/>
              <a:gd name="connsiteX20" fmla="*/ 220222 w 352425"/>
              <a:gd name="connsiteY20" fmla="*/ 140494 h 269875"/>
              <a:gd name="connsiteX21" fmla="*/ 210083 w 352425"/>
              <a:gd name="connsiteY21" fmla="*/ 140494 h 269875"/>
              <a:gd name="connsiteX22" fmla="*/ 126126 w 352425"/>
              <a:gd name="connsiteY22" fmla="*/ 138510 h 269875"/>
              <a:gd name="connsiteX23" fmla="*/ 126126 w 352425"/>
              <a:gd name="connsiteY23" fmla="*/ 139700 h 269875"/>
              <a:gd name="connsiteX24" fmla="*/ 21078 w 352425"/>
              <a:gd name="connsiteY24" fmla="*/ 137716 h 269875"/>
              <a:gd name="connsiteX25" fmla="*/ 19050 w 352425"/>
              <a:gd name="connsiteY25" fmla="*/ 132557 h 269875"/>
              <a:gd name="connsiteX26" fmla="*/ 21078 w 352425"/>
              <a:gd name="connsiteY26" fmla="*/ 127397 h 269875"/>
              <a:gd name="connsiteX27" fmla="*/ 31217 w 352425"/>
              <a:gd name="connsiteY27" fmla="*/ 127397 h 269875"/>
              <a:gd name="connsiteX28" fmla="*/ 116797 w 352425"/>
              <a:gd name="connsiteY28" fmla="*/ 128588 h 269875"/>
              <a:gd name="connsiteX29" fmla="*/ 169118 w 352425"/>
              <a:gd name="connsiteY29" fmla="*/ 106412 h 269875"/>
              <a:gd name="connsiteX30" fmla="*/ 170322 w 352425"/>
              <a:gd name="connsiteY30" fmla="*/ 71437 h 269875"/>
              <a:gd name="connsiteX31" fmla="*/ 240489 w 352425"/>
              <a:gd name="connsiteY31" fmla="*/ 103584 h 269875"/>
              <a:gd name="connsiteX32" fmla="*/ 241300 w 352425"/>
              <a:gd name="connsiteY32" fmla="*/ 108743 h 269875"/>
              <a:gd name="connsiteX33" fmla="*/ 239272 w 352425"/>
              <a:gd name="connsiteY33" fmla="*/ 113903 h 269875"/>
              <a:gd name="connsiteX34" fmla="*/ 229133 w 352425"/>
              <a:gd name="connsiteY34" fmla="*/ 113903 h 269875"/>
              <a:gd name="connsiteX35" fmla="*/ 170322 w 352425"/>
              <a:gd name="connsiteY35" fmla="*/ 85725 h 269875"/>
              <a:gd name="connsiteX36" fmla="*/ 109078 w 352425"/>
              <a:gd name="connsiteY36" fmla="*/ 111918 h 269875"/>
              <a:gd name="connsiteX37" fmla="*/ 107456 w 352425"/>
              <a:gd name="connsiteY37" fmla="*/ 113506 h 269875"/>
              <a:gd name="connsiteX38" fmla="*/ 106239 w 352425"/>
              <a:gd name="connsiteY38" fmla="*/ 114697 h 269875"/>
              <a:gd name="connsiteX39" fmla="*/ 72981 w 352425"/>
              <a:gd name="connsiteY39" fmla="*/ 128587 h 269875"/>
              <a:gd name="connsiteX40" fmla="*/ 40128 w 352425"/>
              <a:gd name="connsiteY40" fmla="*/ 113506 h 269875"/>
              <a:gd name="connsiteX41" fmla="*/ 38100 w 352425"/>
              <a:gd name="connsiteY41" fmla="*/ 107950 h 269875"/>
              <a:gd name="connsiteX42" fmla="*/ 40128 w 352425"/>
              <a:gd name="connsiteY42" fmla="*/ 102790 h 269875"/>
              <a:gd name="connsiteX43" fmla="*/ 50268 w 352425"/>
              <a:gd name="connsiteY43" fmla="*/ 102790 h 269875"/>
              <a:gd name="connsiteX44" fmla="*/ 72981 w 352425"/>
              <a:gd name="connsiteY44" fmla="*/ 113903 h 269875"/>
              <a:gd name="connsiteX45" fmla="*/ 96099 w 352425"/>
              <a:gd name="connsiteY45" fmla="*/ 104378 h 269875"/>
              <a:gd name="connsiteX46" fmla="*/ 98939 w 352425"/>
              <a:gd name="connsiteY46" fmla="*/ 101600 h 269875"/>
              <a:gd name="connsiteX47" fmla="*/ 170322 w 352425"/>
              <a:gd name="connsiteY47" fmla="*/ 71437 h 269875"/>
              <a:gd name="connsiteX48" fmla="*/ 198557 w 352425"/>
              <a:gd name="connsiteY48" fmla="*/ 0 h 269875"/>
              <a:gd name="connsiteX49" fmla="*/ 229818 w 352425"/>
              <a:gd name="connsiteY49" fmla="*/ 0 h 269875"/>
              <a:gd name="connsiteX50" fmla="*/ 244028 w 352425"/>
              <a:gd name="connsiteY50" fmla="*/ 36709 h 269875"/>
              <a:gd name="connsiteX51" fmla="*/ 265139 w 352425"/>
              <a:gd name="connsiteY51" fmla="*/ 45988 h 269875"/>
              <a:gd name="connsiteX52" fmla="*/ 296805 w 352425"/>
              <a:gd name="connsiteY52" fmla="*/ 29852 h 269875"/>
              <a:gd name="connsiteX53" fmla="*/ 301677 w 352425"/>
              <a:gd name="connsiteY53" fmla="*/ 27431 h 269875"/>
              <a:gd name="connsiteX54" fmla="*/ 322788 w 352425"/>
              <a:gd name="connsiteY54" fmla="*/ 48408 h 269875"/>
              <a:gd name="connsiteX55" fmla="*/ 305331 w 352425"/>
              <a:gd name="connsiteY55" fmla="*/ 84311 h 269875"/>
              <a:gd name="connsiteX56" fmla="*/ 314669 w 352425"/>
              <a:gd name="connsiteY56" fmla="*/ 105691 h 269875"/>
              <a:gd name="connsiteX57" fmla="*/ 348365 w 352425"/>
              <a:gd name="connsiteY57" fmla="*/ 116986 h 269875"/>
              <a:gd name="connsiteX58" fmla="*/ 352425 w 352425"/>
              <a:gd name="connsiteY58" fmla="*/ 118600 h 269875"/>
              <a:gd name="connsiteX59" fmla="*/ 352425 w 352425"/>
              <a:gd name="connsiteY59" fmla="*/ 148855 h 269875"/>
              <a:gd name="connsiteX60" fmla="*/ 314263 w 352425"/>
              <a:gd name="connsiteY60" fmla="*/ 162167 h 269875"/>
              <a:gd name="connsiteX61" fmla="*/ 304925 w 352425"/>
              <a:gd name="connsiteY61" fmla="*/ 183547 h 269875"/>
              <a:gd name="connsiteX62" fmla="*/ 320353 w 352425"/>
              <a:gd name="connsiteY62" fmla="*/ 215013 h 269875"/>
              <a:gd name="connsiteX63" fmla="*/ 322382 w 352425"/>
              <a:gd name="connsiteY63" fmla="*/ 218643 h 269875"/>
              <a:gd name="connsiteX64" fmla="*/ 300865 w 352425"/>
              <a:gd name="connsiteY64" fmla="*/ 240023 h 269875"/>
              <a:gd name="connsiteX65" fmla="*/ 263921 w 352425"/>
              <a:gd name="connsiteY65" fmla="*/ 224291 h 269875"/>
              <a:gd name="connsiteX66" fmla="*/ 242404 w 352425"/>
              <a:gd name="connsiteY66" fmla="*/ 233569 h 269875"/>
              <a:gd name="connsiteX67" fmla="*/ 231036 w 352425"/>
              <a:gd name="connsiteY67" fmla="*/ 265841 h 269875"/>
              <a:gd name="connsiteX68" fmla="*/ 229818 w 352425"/>
              <a:gd name="connsiteY68" fmla="*/ 269875 h 269875"/>
              <a:gd name="connsiteX69" fmla="*/ 198557 w 352425"/>
              <a:gd name="connsiteY69" fmla="*/ 269875 h 269875"/>
              <a:gd name="connsiteX70" fmla="*/ 186378 w 352425"/>
              <a:gd name="connsiteY70" fmla="*/ 233569 h 269875"/>
              <a:gd name="connsiteX71" fmla="*/ 164861 w 352425"/>
              <a:gd name="connsiteY71" fmla="*/ 224694 h 269875"/>
              <a:gd name="connsiteX72" fmla="*/ 133600 w 352425"/>
              <a:gd name="connsiteY72" fmla="*/ 240830 h 269875"/>
              <a:gd name="connsiteX73" fmla="*/ 129540 w 352425"/>
              <a:gd name="connsiteY73" fmla="*/ 242847 h 269875"/>
              <a:gd name="connsiteX74" fmla="*/ 107211 w 352425"/>
              <a:gd name="connsiteY74" fmla="*/ 220660 h 269875"/>
              <a:gd name="connsiteX75" fmla="*/ 115331 w 352425"/>
              <a:gd name="connsiteY75" fmla="*/ 208962 h 269875"/>
              <a:gd name="connsiteX76" fmla="*/ 160395 w 352425"/>
              <a:gd name="connsiteY76" fmla="*/ 180320 h 269875"/>
              <a:gd name="connsiteX77" fmla="*/ 161613 w 352425"/>
              <a:gd name="connsiteY77" fmla="*/ 179110 h 269875"/>
              <a:gd name="connsiteX78" fmla="*/ 173792 w 352425"/>
              <a:gd name="connsiteY78" fmla="*/ 173462 h 269875"/>
              <a:gd name="connsiteX79" fmla="*/ 177852 w 352425"/>
              <a:gd name="connsiteY79" fmla="*/ 175076 h 269875"/>
              <a:gd name="connsiteX80" fmla="*/ 189626 w 352425"/>
              <a:gd name="connsiteY80" fmla="*/ 183547 h 269875"/>
              <a:gd name="connsiteX81" fmla="*/ 193686 w 352425"/>
              <a:gd name="connsiteY81" fmla="*/ 185564 h 269875"/>
              <a:gd name="connsiteX82" fmla="*/ 250117 w 352425"/>
              <a:gd name="connsiteY82" fmla="*/ 177496 h 269875"/>
              <a:gd name="connsiteX83" fmla="*/ 263921 w 352425"/>
              <a:gd name="connsiteY83" fmla="*/ 107708 h 269875"/>
              <a:gd name="connsiteX84" fmla="*/ 258643 w 352425"/>
              <a:gd name="connsiteY84" fmla="*/ 99640 h 269875"/>
              <a:gd name="connsiteX85" fmla="*/ 245246 w 352425"/>
              <a:gd name="connsiteY85" fmla="*/ 88345 h 269875"/>
              <a:gd name="connsiteX86" fmla="*/ 172980 w 352425"/>
              <a:gd name="connsiteY86" fmla="*/ 59300 h 269875"/>
              <a:gd name="connsiteX87" fmla="*/ 116955 w 352425"/>
              <a:gd name="connsiteY87" fmla="*/ 73016 h 269875"/>
              <a:gd name="connsiteX88" fmla="*/ 106805 w 352425"/>
              <a:gd name="connsiteY88" fmla="*/ 54459 h 269875"/>
              <a:gd name="connsiteX89" fmla="*/ 104775 w 352425"/>
              <a:gd name="connsiteY89" fmla="*/ 50425 h 269875"/>
              <a:gd name="connsiteX90" fmla="*/ 126292 w 352425"/>
              <a:gd name="connsiteY90" fmla="*/ 29448 h 269875"/>
              <a:gd name="connsiteX91" fmla="*/ 162831 w 352425"/>
              <a:gd name="connsiteY91" fmla="*/ 45181 h 269875"/>
              <a:gd name="connsiteX92" fmla="*/ 184348 w 352425"/>
              <a:gd name="connsiteY92" fmla="*/ 35903 h 269875"/>
              <a:gd name="connsiteX93" fmla="*/ 196934 w 352425"/>
              <a:gd name="connsiteY93" fmla="*/ 4034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52425" h="269875">
                <a:moveTo>
                  <a:pt x="168853" y="141287"/>
                </a:moveTo>
                <a:cubicBezTo>
                  <a:pt x="182312" y="141287"/>
                  <a:pt x="194547" y="146447"/>
                  <a:pt x="204336" y="155178"/>
                </a:cubicBezTo>
                <a:cubicBezTo>
                  <a:pt x="205152" y="156368"/>
                  <a:pt x="206375" y="158353"/>
                  <a:pt x="206375" y="160337"/>
                </a:cubicBezTo>
                <a:cubicBezTo>
                  <a:pt x="206375" y="162322"/>
                  <a:pt x="205967" y="164306"/>
                  <a:pt x="204336" y="165497"/>
                </a:cubicBezTo>
                <a:cubicBezTo>
                  <a:pt x="202705" y="168672"/>
                  <a:pt x="197810" y="168672"/>
                  <a:pt x="194547" y="165497"/>
                </a:cubicBezTo>
                <a:cubicBezTo>
                  <a:pt x="187206" y="158353"/>
                  <a:pt x="180272" y="154384"/>
                  <a:pt x="170892" y="154384"/>
                </a:cubicBezTo>
                <a:cubicBezTo>
                  <a:pt x="161511" y="154384"/>
                  <a:pt x="153354" y="158353"/>
                  <a:pt x="147236" y="164306"/>
                </a:cubicBezTo>
                <a:lnTo>
                  <a:pt x="144789" y="167084"/>
                </a:lnTo>
                <a:cubicBezTo>
                  <a:pt x="123988" y="187325"/>
                  <a:pt x="99517" y="198437"/>
                  <a:pt x="72599" y="196850"/>
                </a:cubicBezTo>
                <a:cubicBezTo>
                  <a:pt x="45680" y="196850"/>
                  <a:pt x="20800" y="185340"/>
                  <a:pt x="2039" y="165100"/>
                </a:cubicBezTo>
                <a:cubicBezTo>
                  <a:pt x="1631" y="163512"/>
                  <a:pt x="0" y="161528"/>
                  <a:pt x="0" y="159543"/>
                </a:cubicBezTo>
                <a:cubicBezTo>
                  <a:pt x="0" y="157559"/>
                  <a:pt x="0" y="155575"/>
                  <a:pt x="0" y="154384"/>
                </a:cubicBezTo>
                <a:cubicBezTo>
                  <a:pt x="2039" y="151209"/>
                  <a:pt x="6933" y="151209"/>
                  <a:pt x="10196" y="154384"/>
                </a:cubicBezTo>
                <a:cubicBezTo>
                  <a:pt x="26510" y="171450"/>
                  <a:pt x="47312" y="182562"/>
                  <a:pt x="70559" y="182562"/>
                </a:cubicBezTo>
                <a:cubicBezTo>
                  <a:pt x="93399" y="183753"/>
                  <a:pt x="116647" y="174625"/>
                  <a:pt x="132553" y="157559"/>
                </a:cubicBezTo>
                <a:lnTo>
                  <a:pt x="135408" y="155178"/>
                </a:lnTo>
                <a:cubicBezTo>
                  <a:pt x="144789" y="145256"/>
                  <a:pt x="155393" y="141287"/>
                  <a:pt x="168853" y="141287"/>
                </a:cubicBezTo>
                <a:close/>
                <a:moveTo>
                  <a:pt x="169118" y="106412"/>
                </a:moveTo>
                <a:cubicBezTo>
                  <a:pt x="187877" y="106660"/>
                  <a:pt x="206432" y="114499"/>
                  <a:pt x="220222" y="129778"/>
                </a:cubicBezTo>
                <a:cubicBezTo>
                  <a:pt x="221033" y="131366"/>
                  <a:pt x="222250" y="132953"/>
                  <a:pt x="222250" y="134938"/>
                </a:cubicBezTo>
                <a:cubicBezTo>
                  <a:pt x="222250" y="136922"/>
                  <a:pt x="221439" y="138907"/>
                  <a:pt x="220222" y="140494"/>
                </a:cubicBezTo>
                <a:cubicBezTo>
                  <a:pt x="218194" y="143669"/>
                  <a:pt x="213733" y="143669"/>
                  <a:pt x="210083" y="140494"/>
                </a:cubicBezTo>
                <a:cubicBezTo>
                  <a:pt x="187370" y="114697"/>
                  <a:pt x="150055" y="114697"/>
                  <a:pt x="126126" y="138510"/>
                </a:cubicBezTo>
                <a:lnTo>
                  <a:pt x="126126" y="139700"/>
                </a:lnTo>
                <a:cubicBezTo>
                  <a:pt x="96518" y="169863"/>
                  <a:pt x="49875" y="168276"/>
                  <a:pt x="21078" y="137716"/>
                </a:cubicBezTo>
                <a:cubicBezTo>
                  <a:pt x="20267" y="136525"/>
                  <a:pt x="19050" y="134541"/>
                  <a:pt x="19050" y="132557"/>
                </a:cubicBezTo>
                <a:cubicBezTo>
                  <a:pt x="19050" y="130572"/>
                  <a:pt x="19455" y="128588"/>
                  <a:pt x="21078" y="127397"/>
                </a:cubicBezTo>
                <a:cubicBezTo>
                  <a:pt x="23106" y="123825"/>
                  <a:pt x="29189" y="123825"/>
                  <a:pt x="31217" y="127397"/>
                </a:cubicBezTo>
                <a:cubicBezTo>
                  <a:pt x="54336" y="153591"/>
                  <a:pt x="92462" y="153591"/>
                  <a:pt x="116797" y="128588"/>
                </a:cubicBezTo>
                <a:cubicBezTo>
                  <a:pt x="131399" y="113507"/>
                  <a:pt x="150360" y="106164"/>
                  <a:pt x="169118" y="106412"/>
                </a:cubicBezTo>
                <a:close/>
                <a:moveTo>
                  <a:pt x="170322" y="71437"/>
                </a:moveTo>
                <a:cubicBezTo>
                  <a:pt x="196685" y="71437"/>
                  <a:pt x="221832" y="83343"/>
                  <a:pt x="240489" y="103584"/>
                </a:cubicBezTo>
                <a:cubicBezTo>
                  <a:pt x="241300" y="105568"/>
                  <a:pt x="241300" y="106759"/>
                  <a:pt x="241300" y="108743"/>
                </a:cubicBezTo>
                <a:cubicBezTo>
                  <a:pt x="241300" y="110728"/>
                  <a:pt x="240489" y="112712"/>
                  <a:pt x="239272" y="113903"/>
                </a:cubicBezTo>
                <a:cubicBezTo>
                  <a:pt x="237244" y="117475"/>
                  <a:pt x="232783" y="117475"/>
                  <a:pt x="229133" y="113903"/>
                </a:cubicBezTo>
                <a:cubicBezTo>
                  <a:pt x="214531" y="96837"/>
                  <a:pt x="193846" y="85725"/>
                  <a:pt x="170322" y="85725"/>
                </a:cubicBezTo>
                <a:cubicBezTo>
                  <a:pt x="147609" y="85725"/>
                  <a:pt x="124896" y="94853"/>
                  <a:pt x="109078" y="111918"/>
                </a:cubicBezTo>
                <a:cubicBezTo>
                  <a:pt x="109078" y="113506"/>
                  <a:pt x="107456" y="113506"/>
                  <a:pt x="107456" y="113506"/>
                </a:cubicBezTo>
                <a:lnTo>
                  <a:pt x="106239" y="114697"/>
                </a:lnTo>
                <a:cubicBezTo>
                  <a:pt x="96911" y="124618"/>
                  <a:pt x="86365" y="128587"/>
                  <a:pt x="72981" y="128587"/>
                </a:cubicBezTo>
                <a:cubicBezTo>
                  <a:pt x="60813" y="128587"/>
                  <a:pt x="49457" y="123031"/>
                  <a:pt x="40128" y="113506"/>
                </a:cubicBezTo>
                <a:cubicBezTo>
                  <a:pt x="39317" y="111918"/>
                  <a:pt x="38100" y="109934"/>
                  <a:pt x="38100" y="107950"/>
                </a:cubicBezTo>
                <a:cubicBezTo>
                  <a:pt x="38100" y="106362"/>
                  <a:pt x="38911" y="104378"/>
                  <a:pt x="40128" y="102790"/>
                </a:cubicBezTo>
                <a:cubicBezTo>
                  <a:pt x="42156" y="99615"/>
                  <a:pt x="46618" y="99615"/>
                  <a:pt x="50268" y="102790"/>
                </a:cubicBezTo>
                <a:cubicBezTo>
                  <a:pt x="57569" y="109537"/>
                  <a:pt x="63652" y="113903"/>
                  <a:pt x="72981" y="113903"/>
                </a:cubicBezTo>
                <a:cubicBezTo>
                  <a:pt x="82309" y="113903"/>
                  <a:pt x="90421" y="109934"/>
                  <a:pt x="96099" y="104378"/>
                </a:cubicBezTo>
                <a:lnTo>
                  <a:pt x="98939" y="101600"/>
                </a:lnTo>
                <a:cubicBezTo>
                  <a:pt x="119624" y="81359"/>
                  <a:pt x="144365" y="71437"/>
                  <a:pt x="170322" y="71437"/>
                </a:cubicBezTo>
                <a:close/>
                <a:moveTo>
                  <a:pt x="198557" y="0"/>
                </a:moveTo>
                <a:lnTo>
                  <a:pt x="229818" y="0"/>
                </a:lnTo>
                <a:lnTo>
                  <a:pt x="244028" y="36709"/>
                </a:lnTo>
                <a:lnTo>
                  <a:pt x="265139" y="45988"/>
                </a:lnTo>
                <a:lnTo>
                  <a:pt x="296805" y="29852"/>
                </a:lnTo>
                <a:lnTo>
                  <a:pt x="301677" y="27431"/>
                </a:lnTo>
                <a:lnTo>
                  <a:pt x="322788" y="48408"/>
                </a:lnTo>
                <a:lnTo>
                  <a:pt x="305331" y="84311"/>
                </a:lnTo>
                <a:lnTo>
                  <a:pt x="314669" y="105691"/>
                </a:lnTo>
                <a:lnTo>
                  <a:pt x="348365" y="116986"/>
                </a:lnTo>
                <a:lnTo>
                  <a:pt x="352425" y="118600"/>
                </a:lnTo>
                <a:lnTo>
                  <a:pt x="352425" y="148855"/>
                </a:lnTo>
                <a:lnTo>
                  <a:pt x="314263" y="162167"/>
                </a:lnTo>
                <a:lnTo>
                  <a:pt x="304925" y="183547"/>
                </a:lnTo>
                <a:lnTo>
                  <a:pt x="320353" y="215013"/>
                </a:lnTo>
                <a:lnTo>
                  <a:pt x="322382" y="218643"/>
                </a:lnTo>
                <a:lnTo>
                  <a:pt x="300865" y="240023"/>
                </a:lnTo>
                <a:lnTo>
                  <a:pt x="263921" y="224291"/>
                </a:lnTo>
                <a:lnTo>
                  <a:pt x="242404" y="233569"/>
                </a:lnTo>
                <a:lnTo>
                  <a:pt x="231036" y="265841"/>
                </a:lnTo>
                <a:lnTo>
                  <a:pt x="229818" y="269875"/>
                </a:lnTo>
                <a:lnTo>
                  <a:pt x="198557" y="269875"/>
                </a:lnTo>
                <a:lnTo>
                  <a:pt x="186378" y="233569"/>
                </a:lnTo>
                <a:lnTo>
                  <a:pt x="164861" y="224694"/>
                </a:lnTo>
                <a:lnTo>
                  <a:pt x="133600" y="240830"/>
                </a:lnTo>
                <a:lnTo>
                  <a:pt x="129540" y="242847"/>
                </a:lnTo>
                <a:lnTo>
                  <a:pt x="107211" y="220660"/>
                </a:lnTo>
                <a:lnTo>
                  <a:pt x="115331" y="208962"/>
                </a:lnTo>
                <a:cubicBezTo>
                  <a:pt x="131570" y="203717"/>
                  <a:pt x="146998" y="193632"/>
                  <a:pt x="160395" y="180320"/>
                </a:cubicBezTo>
                <a:lnTo>
                  <a:pt x="161613" y="179110"/>
                </a:lnTo>
                <a:cubicBezTo>
                  <a:pt x="164455" y="175479"/>
                  <a:pt x="169733" y="173462"/>
                  <a:pt x="173792" y="173462"/>
                </a:cubicBezTo>
                <a:cubicBezTo>
                  <a:pt x="175822" y="173462"/>
                  <a:pt x="176228" y="175076"/>
                  <a:pt x="177852" y="175076"/>
                </a:cubicBezTo>
                <a:cubicBezTo>
                  <a:pt x="181100" y="178303"/>
                  <a:pt x="185566" y="181530"/>
                  <a:pt x="189626" y="183547"/>
                </a:cubicBezTo>
                <a:cubicBezTo>
                  <a:pt x="190438" y="184354"/>
                  <a:pt x="191656" y="184354"/>
                  <a:pt x="193686" y="185564"/>
                </a:cubicBezTo>
                <a:cubicBezTo>
                  <a:pt x="211143" y="192826"/>
                  <a:pt x="233878" y="190809"/>
                  <a:pt x="250117" y="177496"/>
                </a:cubicBezTo>
                <a:cubicBezTo>
                  <a:pt x="272040" y="160150"/>
                  <a:pt x="277318" y="131105"/>
                  <a:pt x="263921" y="107708"/>
                </a:cubicBezTo>
                <a:cubicBezTo>
                  <a:pt x="262703" y="105288"/>
                  <a:pt x="260673" y="101657"/>
                  <a:pt x="258643" y="99640"/>
                </a:cubicBezTo>
                <a:cubicBezTo>
                  <a:pt x="254583" y="94396"/>
                  <a:pt x="249305" y="91975"/>
                  <a:pt x="245246" y="88345"/>
                </a:cubicBezTo>
                <a:cubicBezTo>
                  <a:pt x="225758" y="70595"/>
                  <a:pt x="200587" y="60510"/>
                  <a:pt x="172980" y="59300"/>
                </a:cubicBezTo>
                <a:cubicBezTo>
                  <a:pt x="153087" y="59300"/>
                  <a:pt x="134006" y="63334"/>
                  <a:pt x="116955" y="73016"/>
                </a:cubicBezTo>
                <a:lnTo>
                  <a:pt x="106805" y="54459"/>
                </a:lnTo>
                <a:lnTo>
                  <a:pt x="104775" y="50425"/>
                </a:lnTo>
                <a:lnTo>
                  <a:pt x="126292" y="29448"/>
                </a:lnTo>
                <a:lnTo>
                  <a:pt x="162831" y="45181"/>
                </a:lnTo>
                <a:lnTo>
                  <a:pt x="184348" y="35903"/>
                </a:lnTo>
                <a:lnTo>
                  <a:pt x="196934" y="4034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6745" y="4017359"/>
            <a:ext cx="2276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Aggregates</a:t>
            </a: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Analytics Job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02106" y="3437174"/>
            <a:ext cx="3971320" cy="816576"/>
            <a:chOff x="5068957" y="4176023"/>
            <a:chExt cx="3971320" cy="679643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4971451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20" name="Right Arrow 19"/>
            <p:cNvSpPr/>
            <p:nvPr/>
          </p:nvSpPr>
          <p:spPr>
            <a:xfrm rot="16200000">
              <a:off x="8458139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5124234" y="2482219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24" name="Right Arrow 23"/>
          <p:cNvSpPr/>
          <p:nvPr/>
        </p:nvSpPr>
        <p:spPr>
          <a:xfrm>
            <a:off x="5124234" y="3187236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036" name="TextBox 1035"/>
          <p:cNvSpPr txBox="1"/>
          <p:nvPr/>
        </p:nvSpPr>
        <p:spPr>
          <a:xfrm>
            <a:off x="3053514" y="282006"/>
            <a:ext cx="413446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"organization": "Microsoft",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"location": "Redmond, WA",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"61b3eb31-4166-487a-8181-69918092cedf",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“Conference Room SparkFun Temp Sensor",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"temperature",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"78",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“01/01/2015 12:00:00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PM"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5088656" y="2261834"/>
            <a:ext cx="437553" cy="285272"/>
            <a:chOff x="1521461" y="1359231"/>
            <a:chExt cx="1812290" cy="1181561"/>
          </a:xfrm>
        </p:grpSpPr>
        <p:sp>
          <p:nvSpPr>
            <p:cNvPr id="1037" name="Rectangle 1036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Isosceles Triangle 1037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Up Arrow 1040"/>
          <p:cNvSpPr/>
          <p:nvPr/>
        </p:nvSpPr>
        <p:spPr>
          <a:xfrm>
            <a:off x="5065116" y="1842089"/>
            <a:ext cx="484632" cy="37170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8052968" y="282006"/>
            <a:ext cx="364074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"organization":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"location":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ace60e7c-a6aa-4694-ba86-c3b66952558e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Average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average value&gt;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max time created&gt;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11227447" y="3686153"/>
            <a:ext cx="437553" cy="285272"/>
            <a:chOff x="1521461" y="1359231"/>
            <a:chExt cx="1812290" cy="1181561"/>
          </a:xfrm>
        </p:grpSpPr>
        <p:sp>
          <p:nvSpPr>
            <p:cNvPr id="174" name="Rectangle 173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Up Arrow 175"/>
          <p:cNvSpPr/>
          <p:nvPr/>
        </p:nvSpPr>
        <p:spPr>
          <a:xfrm>
            <a:off x="11203907" y="1795434"/>
            <a:ext cx="484632" cy="185048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515695" y="3974718"/>
            <a:ext cx="501051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organization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'ace60e7c-a6aa-4694-ba86-c3b66952558e'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 Average'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DevicesInput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TumblingWindow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7139685" y="370480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DevicesInput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70026" y="370480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45" name="Group 1044"/>
          <p:cNvGrpSpPr/>
          <p:nvPr/>
        </p:nvGrpSpPr>
        <p:grpSpPr>
          <a:xfrm>
            <a:off x="7044422" y="4579773"/>
            <a:ext cx="3648460" cy="458759"/>
            <a:chOff x="7044422" y="4551780"/>
            <a:chExt cx="3648460" cy="458759"/>
          </a:xfrm>
        </p:grpSpPr>
        <p:grpSp>
          <p:nvGrpSpPr>
            <p:cNvPr id="144" name="Group 143"/>
            <p:cNvGrpSpPr/>
            <p:nvPr/>
          </p:nvGrpSpPr>
          <p:grpSpPr>
            <a:xfrm>
              <a:off x="7482656" y="4775972"/>
              <a:ext cx="210149" cy="137011"/>
              <a:chOff x="1521461" y="1359231"/>
              <a:chExt cx="1812290" cy="1181561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774159" y="4775972"/>
              <a:ext cx="210149" cy="137011"/>
              <a:chOff x="1521461" y="1359231"/>
              <a:chExt cx="1812290" cy="1181561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8065662" y="4775972"/>
              <a:ext cx="210149" cy="137011"/>
              <a:chOff x="1521461" y="1359231"/>
              <a:chExt cx="1812290" cy="118156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357165" y="4775972"/>
              <a:ext cx="210149" cy="137011"/>
              <a:chOff x="1521461" y="1359231"/>
              <a:chExt cx="1812290" cy="118156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648668" y="4775972"/>
              <a:ext cx="210149" cy="137011"/>
              <a:chOff x="1521461" y="1359231"/>
              <a:chExt cx="1812290" cy="118156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940171" y="4775972"/>
              <a:ext cx="210149" cy="137011"/>
              <a:chOff x="1521461" y="1359231"/>
              <a:chExt cx="1812290" cy="118156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9231674" y="4775972"/>
              <a:ext cx="210149" cy="137011"/>
              <a:chOff x="1521461" y="1359231"/>
              <a:chExt cx="1812290" cy="118156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9822493" y="4775972"/>
              <a:ext cx="210149" cy="137011"/>
              <a:chOff x="1521461" y="1359231"/>
              <a:chExt cx="1812290" cy="1181561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9523177" y="4865358"/>
              <a:ext cx="217962" cy="52388"/>
            </a:xfrm>
            <a:custGeom>
              <a:avLst/>
              <a:gdLst>
                <a:gd name="connsiteX0" fmla="*/ 191768 w 217962"/>
                <a:gd name="connsiteY0" fmla="*/ 0 h 52388"/>
                <a:gd name="connsiteX1" fmla="*/ 217962 w 217962"/>
                <a:gd name="connsiteY1" fmla="*/ 26194 h 52388"/>
                <a:gd name="connsiteX2" fmla="*/ 191768 w 217962"/>
                <a:gd name="connsiteY2" fmla="*/ 52388 h 52388"/>
                <a:gd name="connsiteX3" fmla="*/ 165574 w 217962"/>
                <a:gd name="connsiteY3" fmla="*/ 26194 h 52388"/>
                <a:gd name="connsiteX4" fmla="*/ 191768 w 217962"/>
                <a:gd name="connsiteY4" fmla="*/ 0 h 52388"/>
                <a:gd name="connsiteX5" fmla="*/ 111494 w 217962"/>
                <a:gd name="connsiteY5" fmla="*/ 0 h 52388"/>
                <a:gd name="connsiteX6" fmla="*/ 137688 w 217962"/>
                <a:gd name="connsiteY6" fmla="*/ 26194 h 52388"/>
                <a:gd name="connsiteX7" fmla="*/ 111494 w 217962"/>
                <a:gd name="connsiteY7" fmla="*/ 52388 h 52388"/>
                <a:gd name="connsiteX8" fmla="*/ 85300 w 217962"/>
                <a:gd name="connsiteY8" fmla="*/ 26194 h 52388"/>
                <a:gd name="connsiteX9" fmla="*/ 111494 w 217962"/>
                <a:gd name="connsiteY9" fmla="*/ 0 h 52388"/>
                <a:gd name="connsiteX10" fmla="*/ 26194 w 217962"/>
                <a:gd name="connsiteY10" fmla="*/ 0 h 52388"/>
                <a:gd name="connsiteX11" fmla="*/ 52388 w 217962"/>
                <a:gd name="connsiteY11" fmla="*/ 26194 h 52388"/>
                <a:gd name="connsiteX12" fmla="*/ 26194 w 217962"/>
                <a:gd name="connsiteY12" fmla="*/ 52388 h 52388"/>
                <a:gd name="connsiteX13" fmla="*/ 0 w 217962"/>
                <a:gd name="connsiteY13" fmla="*/ 26194 h 52388"/>
                <a:gd name="connsiteX14" fmla="*/ 26194 w 217962"/>
                <a:gd name="connsiteY14" fmla="*/ 0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962" h="52388">
                  <a:moveTo>
                    <a:pt x="191768" y="0"/>
                  </a:moveTo>
                  <a:cubicBezTo>
                    <a:pt x="206235" y="0"/>
                    <a:pt x="217962" y="11727"/>
                    <a:pt x="217962" y="26194"/>
                  </a:cubicBezTo>
                  <a:cubicBezTo>
                    <a:pt x="217962" y="40661"/>
                    <a:pt x="206235" y="52388"/>
                    <a:pt x="191768" y="52388"/>
                  </a:cubicBezTo>
                  <a:cubicBezTo>
                    <a:pt x="177301" y="52388"/>
                    <a:pt x="165574" y="40661"/>
                    <a:pt x="165574" y="26194"/>
                  </a:cubicBezTo>
                  <a:cubicBezTo>
                    <a:pt x="165574" y="11727"/>
                    <a:pt x="177301" y="0"/>
                    <a:pt x="191768" y="0"/>
                  </a:cubicBezTo>
                  <a:close/>
                  <a:moveTo>
                    <a:pt x="111494" y="0"/>
                  </a:moveTo>
                  <a:cubicBezTo>
                    <a:pt x="125961" y="0"/>
                    <a:pt x="137688" y="11727"/>
                    <a:pt x="137688" y="26194"/>
                  </a:cubicBezTo>
                  <a:cubicBezTo>
                    <a:pt x="137688" y="40661"/>
                    <a:pt x="125961" y="52388"/>
                    <a:pt x="111494" y="52388"/>
                  </a:cubicBezTo>
                  <a:cubicBezTo>
                    <a:pt x="97027" y="52388"/>
                    <a:pt x="85300" y="40661"/>
                    <a:pt x="85300" y="26194"/>
                  </a:cubicBezTo>
                  <a:cubicBezTo>
                    <a:pt x="85300" y="11727"/>
                    <a:pt x="97027" y="0"/>
                    <a:pt x="111494" y="0"/>
                  </a:cubicBezTo>
                  <a:close/>
                  <a:moveTo>
                    <a:pt x="26194" y="0"/>
                  </a:moveTo>
                  <a:cubicBezTo>
                    <a:pt x="40661" y="0"/>
                    <a:pt x="52388" y="11727"/>
                    <a:pt x="52388" y="26194"/>
                  </a:cubicBezTo>
                  <a:cubicBezTo>
                    <a:pt x="52388" y="40661"/>
                    <a:pt x="40661" y="52388"/>
                    <a:pt x="26194" y="52388"/>
                  </a:cubicBezTo>
                  <a:cubicBezTo>
                    <a:pt x="11727" y="52388"/>
                    <a:pt x="0" y="40661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7044422" y="4551780"/>
              <a:ext cx="3648460" cy="458759"/>
            </a:xfrm>
            <a:prstGeom prst="rect">
              <a:avLst/>
            </a:prstGeom>
            <a:noFill/>
            <a:ln w="25400">
              <a:solidFill>
                <a:srgbClr val="006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smtClean="0">
                  <a:solidFill>
                    <a:srgbClr val="006FD4"/>
                  </a:solidFill>
                </a:rPr>
                <a:t>Ten Second Tumbling Window</a:t>
              </a:r>
              <a:endParaRPr lang="en-US" sz="1000" dirty="0">
                <a:solidFill>
                  <a:srgbClr val="006FD4"/>
                </a:solidFill>
              </a:endParaRPr>
            </a:p>
          </p:txBody>
        </p:sp>
      </p:grpSp>
      <p:sp>
        <p:nvSpPr>
          <p:cNvPr id="1046" name="Left Arrow 1045"/>
          <p:cNvSpPr/>
          <p:nvPr/>
        </p:nvSpPr>
        <p:spPr>
          <a:xfrm>
            <a:off x="4974850" y="4567143"/>
            <a:ext cx="2122717" cy="484632"/>
          </a:xfrm>
          <a:prstGeom prst="lef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Query</a:t>
            </a:r>
            <a:endParaRPr lang="en-US" sz="1100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2376498" y="2410639"/>
            <a:ext cx="2692653" cy="1283236"/>
            <a:chOff x="421302" y="2896131"/>
            <a:chExt cx="2692653" cy="1283236"/>
          </a:xfrm>
        </p:grpSpPr>
        <p:grpSp>
          <p:nvGrpSpPr>
            <p:cNvPr id="206" name="Group 205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248" name="Freeform 247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9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250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2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4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1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246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2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225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42" name="Group 24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24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07" name="Group 206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</p:grpSpPr>
            <p:sp>
              <p:nvSpPr>
                <p:cNvPr id="216" name="Freeform 215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7" name="Group 216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</p:grpSpPr>
              <p:sp>
                <p:nvSpPr>
                  <p:cNvPr id="218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214" name="Freeform 213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0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1" name="Group 210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</p:grpSpPr>
            <p:sp>
              <p:nvSpPr>
                <p:cNvPr id="212" name="Freeform 211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267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385</Words>
  <Application>Microsoft Office PowerPoint</Application>
  <PresentationFormat>Widescreen</PresentationFormat>
  <Paragraphs>121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52</cp:revision>
  <dcterms:created xsi:type="dcterms:W3CDTF">2015-05-24T17:46:24Z</dcterms:created>
  <dcterms:modified xsi:type="dcterms:W3CDTF">2015-05-27T18:15:53Z</dcterms:modified>
</cp:coreProperties>
</file>