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A6A6A6"/>
    <a:srgbClr val="006FD4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03" d="100"/>
          <a:sy n="103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8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7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9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8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2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7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F5AD-B256-45F0-971F-036C5611EF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F5AD-B256-45F0-971F-036C5611EF06}" type="datetimeFigureOut">
              <a:rPr lang="en-US" smtClean="0"/>
              <a:t>5/25/2015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CDE2-B132-4A32-B15A-81B80CB1F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noFill/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rgbClr val="0078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</p:grpSpPr>
        <p:sp>
          <p:nvSpPr>
            <p:cNvPr id="142" name="Right Arrow 141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143" name="Right Arrow 142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144" name="Right Arrow 143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5" name="Right Arrow 144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2520054" y="3611689"/>
            <a:ext cx="551494" cy="562915"/>
            <a:chOff x="-3306763" y="2744788"/>
            <a:chExt cx="3986213" cy="4068763"/>
          </a:xfrm>
        </p:grpSpPr>
        <p:sp>
          <p:nvSpPr>
            <p:cNvPr id="162" name="Freeform 57"/>
            <p:cNvSpPr>
              <a:spLocks noEditPoints="1"/>
            </p:cNvSpPr>
            <p:nvPr/>
          </p:nvSpPr>
          <p:spPr bwMode="auto">
            <a:xfrm>
              <a:off x="-660400" y="4776788"/>
              <a:ext cx="41275" cy="22225"/>
            </a:xfrm>
            <a:custGeom>
              <a:avLst/>
              <a:gdLst>
                <a:gd name="T0" fmla="*/ 0 w 86"/>
                <a:gd name="T1" fmla="*/ 0 h 46"/>
                <a:gd name="T2" fmla="*/ 0 w 86"/>
                <a:gd name="T3" fmla="*/ 9 h 46"/>
                <a:gd name="T4" fmla="*/ 14 w 86"/>
                <a:gd name="T5" fmla="*/ 9 h 46"/>
                <a:gd name="T6" fmla="*/ 14 w 86"/>
                <a:gd name="T7" fmla="*/ 46 h 46"/>
                <a:gd name="T8" fmla="*/ 16 w 86"/>
                <a:gd name="T9" fmla="*/ 46 h 46"/>
                <a:gd name="T10" fmla="*/ 24 w 86"/>
                <a:gd name="T11" fmla="*/ 46 h 46"/>
                <a:gd name="T12" fmla="*/ 24 w 86"/>
                <a:gd name="T13" fmla="*/ 9 h 46"/>
                <a:gd name="T14" fmla="*/ 38 w 86"/>
                <a:gd name="T15" fmla="*/ 9 h 46"/>
                <a:gd name="T16" fmla="*/ 38 w 86"/>
                <a:gd name="T17" fmla="*/ 0 h 46"/>
                <a:gd name="T18" fmla="*/ 0 w 86"/>
                <a:gd name="T19" fmla="*/ 0 h 46"/>
                <a:gd name="T20" fmla="*/ 41 w 86"/>
                <a:gd name="T21" fmla="*/ 0 h 46"/>
                <a:gd name="T22" fmla="*/ 41 w 86"/>
                <a:gd name="T23" fmla="*/ 46 h 46"/>
                <a:gd name="T24" fmla="*/ 42 w 86"/>
                <a:gd name="T25" fmla="*/ 46 h 46"/>
                <a:gd name="T26" fmla="*/ 50 w 86"/>
                <a:gd name="T27" fmla="*/ 46 h 46"/>
                <a:gd name="T28" fmla="*/ 50 w 86"/>
                <a:gd name="T29" fmla="*/ 16 h 46"/>
                <a:gd name="T30" fmla="*/ 59 w 86"/>
                <a:gd name="T31" fmla="*/ 46 h 46"/>
                <a:gd name="T32" fmla="*/ 68 w 86"/>
                <a:gd name="T33" fmla="*/ 46 h 46"/>
                <a:gd name="T34" fmla="*/ 77 w 86"/>
                <a:gd name="T35" fmla="*/ 17 h 46"/>
                <a:gd name="T36" fmla="*/ 77 w 86"/>
                <a:gd name="T37" fmla="*/ 46 h 46"/>
                <a:gd name="T38" fmla="*/ 86 w 86"/>
                <a:gd name="T39" fmla="*/ 46 h 46"/>
                <a:gd name="T40" fmla="*/ 86 w 86"/>
                <a:gd name="T41" fmla="*/ 0 h 46"/>
                <a:gd name="T42" fmla="*/ 73 w 86"/>
                <a:gd name="T43" fmla="*/ 0 h 46"/>
                <a:gd name="T44" fmla="*/ 64 w 86"/>
                <a:gd name="T45" fmla="*/ 31 h 46"/>
                <a:gd name="T46" fmla="*/ 54 w 86"/>
                <a:gd name="T47" fmla="*/ 0 h 46"/>
                <a:gd name="T48" fmla="*/ 41 w 86"/>
                <a:gd name="T4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6" h="46">
                  <a:moveTo>
                    <a:pt x="0" y="0"/>
                  </a:moveTo>
                  <a:lnTo>
                    <a:pt x="0" y="9"/>
                  </a:lnTo>
                  <a:lnTo>
                    <a:pt x="14" y="9"/>
                  </a:lnTo>
                  <a:lnTo>
                    <a:pt x="14" y="46"/>
                  </a:lnTo>
                  <a:lnTo>
                    <a:pt x="16" y="46"/>
                  </a:lnTo>
                  <a:lnTo>
                    <a:pt x="24" y="46"/>
                  </a:lnTo>
                  <a:lnTo>
                    <a:pt x="24" y="9"/>
                  </a:lnTo>
                  <a:lnTo>
                    <a:pt x="38" y="9"/>
                  </a:lnTo>
                  <a:lnTo>
                    <a:pt x="38" y="0"/>
                  </a:lnTo>
                  <a:lnTo>
                    <a:pt x="0" y="0"/>
                  </a:lnTo>
                  <a:close/>
                  <a:moveTo>
                    <a:pt x="41" y="0"/>
                  </a:moveTo>
                  <a:lnTo>
                    <a:pt x="41" y="46"/>
                  </a:lnTo>
                  <a:lnTo>
                    <a:pt x="42" y="46"/>
                  </a:lnTo>
                  <a:lnTo>
                    <a:pt x="50" y="46"/>
                  </a:lnTo>
                  <a:lnTo>
                    <a:pt x="50" y="16"/>
                  </a:lnTo>
                  <a:lnTo>
                    <a:pt x="59" y="46"/>
                  </a:lnTo>
                  <a:lnTo>
                    <a:pt x="68" y="46"/>
                  </a:lnTo>
                  <a:lnTo>
                    <a:pt x="77" y="17"/>
                  </a:lnTo>
                  <a:lnTo>
                    <a:pt x="77" y="46"/>
                  </a:lnTo>
                  <a:lnTo>
                    <a:pt x="86" y="46"/>
                  </a:lnTo>
                  <a:lnTo>
                    <a:pt x="86" y="0"/>
                  </a:lnTo>
                  <a:lnTo>
                    <a:pt x="73" y="0"/>
                  </a:lnTo>
                  <a:lnTo>
                    <a:pt x="64" y="31"/>
                  </a:lnTo>
                  <a:lnTo>
                    <a:pt x="54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"/>
            <p:cNvSpPr>
              <a:spLocks/>
            </p:cNvSpPr>
            <p:nvPr/>
          </p:nvSpPr>
          <p:spPr bwMode="auto">
            <a:xfrm>
              <a:off x="-3306763" y="2744788"/>
              <a:ext cx="3986213" cy="4068763"/>
            </a:xfrm>
            <a:custGeom>
              <a:avLst/>
              <a:gdLst>
                <a:gd name="T0" fmla="*/ 564 w 8153"/>
                <a:gd name="T1" fmla="*/ 0 h 8327"/>
                <a:gd name="T2" fmla="*/ 7589 w 8153"/>
                <a:gd name="T3" fmla="*/ 0 h 8327"/>
                <a:gd name="T4" fmla="*/ 8153 w 8153"/>
                <a:gd name="T5" fmla="*/ 533 h 8327"/>
                <a:gd name="T6" fmla="*/ 8153 w 8153"/>
                <a:gd name="T7" fmla="*/ 7793 h 8327"/>
                <a:gd name="T8" fmla="*/ 7589 w 8153"/>
                <a:gd name="T9" fmla="*/ 8327 h 8327"/>
                <a:gd name="T10" fmla="*/ 564 w 8153"/>
                <a:gd name="T11" fmla="*/ 8327 h 8327"/>
                <a:gd name="T12" fmla="*/ 0 w 8153"/>
                <a:gd name="T13" fmla="*/ 7793 h 8327"/>
                <a:gd name="T14" fmla="*/ 0 w 8153"/>
                <a:gd name="T15" fmla="*/ 533 h 8327"/>
                <a:gd name="T16" fmla="*/ 564 w 8153"/>
                <a:gd name="T17" fmla="*/ 0 h 8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53" h="8327">
                  <a:moveTo>
                    <a:pt x="564" y="0"/>
                  </a:moveTo>
                  <a:lnTo>
                    <a:pt x="7589" y="0"/>
                  </a:lnTo>
                  <a:cubicBezTo>
                    <a:pt x="7902" y="0"/>
                    <a:pt x="8153" y="238"/>
                    <a:pt x="8153" y="533"/>
                  </a:cubicBezTo>
                  <a:lnTo>
                    <a:pt x="8153" y="7793"/>
                  </a:lnTo>
                  <a:cubicBezTo>
                    <a:pt x="8153" y="8089"/>
                    <a:pt x="7902" y="8327"/>
                    <a:pt x="7589" y="8327"/>
                  </a:cubicBezTo>
                  <a:lnTo>
                    <a:pt x="564" y="8327"/>
                  </a:lnTo>
                  <a:cubicBezTo>
                    <a:pt x="251" y="8327"/>
                    <a:pt x="0" y="8089"/>
                    <a:pt x="0" y="7793"/>
                  </a:cubicBezTo>
                  <a:lnTo>
                    <a:pt x="0" y="533"/>
                  </a:lnTo>
                  <a:cubicBezTo>
                    <a:pt x="0" y="238"/>
                    <a:pt x="251" y="0"/>
                    <a:pt x="564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3"/>
            <p:cNvSpPr>
              <a:spLocks noEditPoints="1"/>
            </p:cNvSpPr>
            <p:nvPr/>
          </p:nvSpPr>
          <p:spPr bwMode="auto">
            <a:xfrm>
              <a:off x="-3165475" y="3097213"/>
              <a:ext cx="3703638" cy="3267075"/>
            </a:xfrm>
            <a:custGeom>
              <a:avLst/>
              <a:gdLst>
                <a:gd name="T0" fmla="*/ 0 w 7575"/>
                <a:gd name="T1" fmla="*/ 0 h 6684"/>
                <a:gd name="T2" fmla="*/ 0 w 7575"/>
                <a:gd name="T3" fmla="*/ 2054 h 6684"/>
                <a:gd name="T4" fmla="*/ 1010 w 7575"/>
                <a:gd name="T5" fmla="*/ 2054 h 6684"/>
                <a:gd name="T6" fmla="*/ 1010 w 7575"/>
                <a:gd name="T7" fmla="*/ 0 h 6684"/>
                <a:gd name="T8" fmla="*/ 0 w 7575"/>
                <a:gd name="T9" fmla="*/ 0 h 6684"/>
                <a:gd name="T10" fmla="*/ 6565 w 7575"/>
                <a:gd name="T11" fmla="*/ 0 h 6684"/>
                <a:gd name="T12" fmla="*/ 6565 w 7575"/>
                <a:gd name="T13" fmla="*/ 2054 h 6684"/>
                <a:gd name="T14" fmla="*/ 7575 w 7575"/>
                <a:gd name="T15" fmla="*/ 2054 h 6684"/>
                <a:gd name="T16" fmla="*/ 7575 w 7575"/>
                <a:gd name="T17" fmla="*/ 0 h 6684"/>
                <a:gd name="T18" fmla="*/ 6565 w 7575"/>
                <a:gd name="T19" fmla="*/ 0 h 6684"/>
                <a:gd name="T20" fmla="*/ 0 w 7575"/>
                <a:gd name="T21" fmla="*/ 2315 h 6684"/>
                <a:gd name="T22" fmla="*/ 0 w 7575"/>
                <a:gd name="T23" fmla="*/ 4369 h 6684"/>
                <a:gd name="T24" fmla="*/ 1010 w 7575"/>
                <a:gd name="T25" fmla="*/ 4369 h 6684"/>
                <a:gd name="T26" fmla="*/ 1010 w 7575"/>
                <a:gd name="T27" fmla="*/ 2315 h 6684"/>
                <a:gd name="T28" fmla="*/ 0 w 7575"/>
                <a:gd name="T29" fmla="*/ 2315 h 6684"/>
                <a:gd name="T30" fmla="*/ 6565 w 7575"/>
                <a:gd name="T31" fmla="*/ 2315 h 6684"/>
                <a:gd name="T32" fmla="*/ 6565 w 7575"/>
                <a:gd name="T33" fmla="*/ 4369 h 6684"/>
                <a:gd name="T34" fmla="*/ 7575 w 7575"/>
                <a:gd name="T35" fmla="*/ 4369 h 6684"/>
                <a:gd name="T36" fmla="*/ 7575 w 7575"/>
                <a:gd name="T37" fmla="*/ 2315 h 6684"/>
                <a:gd name="T38" fmla="*/ 6565 w 7575"/>
                <a:gd name="T39" fmla="*/ 2315 h 6684"/>
                <a:gd name="T40" fmla="*/ 0 w 7575"/>
                <a:gd name="T41" fmla="*/ 4630 h 6684"/>
                <a:gd name="T42" fmla="*/ 0 w 7575"/>
                <a:gd name="T43" fmla="*/ 6684 h 6684"/>
                <a:gd name="T44" fmla="*/ 1010 w 7575"/>
                <a:gd name="T45" fmla="*/ 6684 h 6684"/>
                <a:gd name="T46" fmla="*/ 1010 w 7575"/>
                <a:gd name="T47" fmla="*/ 4630 h 6684"/>
                <a:gd name="T48" fmla="*/ 0 w 7575"/>
                <a:gd name="T49" fmla="*/ 4630 h 6684"/>
                <a:gd name="T50" fmla="*/ 6565 w 7575"/>
                <a:gd name="T51" fmla="*/ 4630 h 6684"/>
                <a:gd name="T52" fmla="*/ 6565 w 7575"/>
                <a:gd name="T53" fmla="*/ 6684 h 6684"/>
                <a:gd name="T54" fmla="*/ 7575 w 7575"/>
                <a:gd name="T55" fmla="*/ 6684 h 6684"/>
                <a:gd name="T56" fmla="*/ 7575 w 7575"/>
                <a:gd name="T57" fmla="*/ 4630 h 6684"/>
                <a:gd name="T58" fmla="*/ 6565 w 7575"/>
                <a:gd name="T59" fmla="*/ 4630 h 6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75" h="6684">
                  <a:moveTo>
                    <a:pt x="0" y="0"/>
                  </a:moveTo>
                  <a:lnTo>
                    <a:pt x="0" y="2054"/>
                  </a:lnTo>
                  <a:lnTo>
                    <a:pt x="1010" y="2054"/>
                  </a:lnTo>
                  <a:lnTo>
                    <a:pt x="1010" y="0"/>
                  </a:lnTo>
                  <a:lnTo>
                    <a:pt x="0" y="0"/>
                  </a:lnTo>
                  <a:close/>
                  <a:moveTo>
                    <a:pt x="6565" y="0"/>
                  </a:moveTo>
                  <a:lnTo>
                    <a:pt x="6565" y="2054"/>
                  </a:lnTo>
                  <a:lnTo>
                    <a:pt x="7575" y="2054"/>
                  </a:lnTo>
                  <a:lnTo>
                    <a:pt x="7575" y="0"/>
                  </a:lnTo>
                  <a:lnTo>
                    <a:pt x="6565" y="0"/>
                  </a:lnTo>
                  <a:close/>
                  <a:moveTo>
                    <a:pt x="0" y="2315"/>
                  </a:moveTo>
                  <a:lnTo>
                    <a:pt x="0" y="4369"/>
                  </a:lnTo>
                  <a:lnTo>
                    <a:pt x="1010" y="4369"/>
                  </a:lnTo>
                  <a:lnTo>
                    <a:pt x="1010" y="2315"/>
                  </a:lnTo>
                  <a:lnTo>
                    <a:pt x="0" y="2315"/>
                  </a:lnTo>
                  <a:close/>
                  <a:moveTo>
                    <a:pt x="6565" y="2315"/>
                  </a:moveTo>
                  <a:lnTo>
                    <a:pt x="6565" y="4369"/>
                  </a:lnTo>
                  <a:lnTo>
                    <a:pt x="7575" y="4369"/>
                  </a:lnTo>
                  <a:lnTo>
                    <a:pt x="7575" y="2315"/>
                  </a:lnTo>
                  <a:lnTo>
                    <a:pt x="6565" y="2315"/>
                  </a:lnTo>
                  <a:close/>
                  <a:moveTo>
                    <a:pt x="0" y="4630"/>
                  </a:moveTo>
                  <a:lnTo>
                    <a:pt x="0" y="6684"/>
                  </a:lnTo>
                  <a:lnTo>
                    <a:pt x="1010" y="6684"/>
                  </a:lnTo>
                  <a:lnTo>
                    <a:pt x="1010" y="4630"/>
                  </a:lnTo>
                  <a:lnTo>
                    <a:pt x="0" y="4630"/>
                  </a:lnTo>
                  <a:close/>
                  <a:moveTo>
                    <a:pt x="6565" y="4630"/>
                  </a:moveTo>
                  <a:lnTo>
                    <a:pt x="6565" y="6684"/>
                  </a:lnTo>
                  <a:lnTo>
                    <a:pt x="7575" y="6684"/>
                  </a:lnTo>
                  <a:lnTo>
                    <a:pt x="7575" y="4630"/>
                  </a:lnTo>
                  <a:lnTo>
                    <a:pt x="6565" y="463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4"/>
            <p:cNvSpPr>
              <a:spLocks noEditPoints="1"/>
            </p:cNvSpPr>
            <p:nvPr/>
          </p:nvSpPr>
          <p:spPr bwMode="auto">
            <a:xfrm>
              <a:off x="-2381250" y="2886075"/>
              <a:ext cx="2135188" cy="493713"/>
            </a:xfrm>
            <a:custGeom>
              <a:avLst/>
              <a:gdLst>
                <a:gd name="T0" fmla="*/ 0 w 4369"/>
                <a:gd name="T1" fmla="*/ 0 h 1010"/>
                <a:gd name="T2" fmla="*/ 0 w 4369"/>
                <a:gd name="T3" fmla="*/ 1010 h 1010"/>
                <a:gd name="T4" fmla="*/ 2054 w 4369"/>
                <a:gd name="T5" fmla="*/ 1010 h 1010"/>
                <a:gd name="T6" fmla="*/ 2054 w 4369"/>
                <a:gd name="T7" fmla="*/ 0 h 1010"/>
                <a:gd name="T8" fmla="*/ 0 w 4369"/>
                <a:gd name="T9" fmla="*/ 0 h 1010"/>
                <a:gd name="T10" fmla="*/ 2315 w 4369"/>
                <a:gd name="T11" fmla="*/ 0 h 1010"/>
                <a:gd name="T12" fmla="*/ 2315 w 4369"/>
                <a:gd name="T13" fmla="*/ 1010 h 1010"/>
                <a:gd name="T14" fmla="*/ 4369 w 4369"/>
                <a:gd name="T15" fmla="*/ 1010 h 1010"/>
                <a:gd name="T16" fmla="*/ 4369 w 4369"/>
                <a:gd name="T17" fmla="*/ 0 h 1010"/>
                <a:gd name="T18" fmla="*/ 2315 w 4369"/>
                <a:gd name="T19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69" h="1010">
                  <a:moveTo>
                    <a:pt x="0" y="0"/>
                  </a:moveTo>
                  <a:lnTo>
                    <a:pt x="0" y="1010"/>
                  </a:lnTo>
                  <a:lnTo>
                    <a:pt x="2054" y="1010"/>
                  </a:lnTo>
                  <a:lnTo>
                    <a:pt x="2054" y="0"/>
                  </a:lnTo>
                  <a:lnTo>
                    <a:pt x="0" y="0"/>
                  </a:lnTo>
                  <a:close/>
                  <a:moveTo>
                    <a:pt x="2315" y="0"/>
                  </a:moveTo>
                  <a:lnTo>
                    <a:pt x="2315" y="1010"/>
                  </a:lnTo>
                  <a:lnTo>
                    <a:pt x="4369" y="1010"/>
                  </a:lnTo>
                  <a:lnTo>
                    <a:pt x="4369" y="0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5"/>
            <p:cNvSpPr>
              <a:spLocks noEditPoints="1"/>
            </p:cNvSpPr>
            <p:nvPr/>
          </p:nvSpPr>
          <p:spPr bwMode="auto">
            <a:xfrm>
              <a:off x="-2381250" y="6178550"/>
              <a:ext cx="2135188" cy="493713"/>
            </a:xfrm>
            <a:custGeom>
              <a:avLst/>
              <a:gdLst>
                <a:gd name="T0" fmla="*/ 0 w 4369"/>
                <a:gd name="T1" fmla="*/ 0 h 1011"/>
                <a:gd name="T2" fmla="*/ 0 w 4369"/>
                <a:gd name="T3" fmla="*/ 1011 h 1011"/>
                <a:gd name="T4" fmla="*/ 2054 w 4369"/>
                <a:gd name="T5" fmla="*/ 1011 h 1011"/>
                <a:gd name="T6" fmla="*/ 2054 w 4369"/>
                <a:gd name="T7" fmla="*/ 0 h 1011"/>
                <a:gd name="T8" fmla="*/ 0 w 4369"/>
                <a:gd name="T9" fmla="*/ 0 h 1011"/>
                <a:gd name="T10" fmla="*/ 2315 w 4369"/>
                <a:gd name="T11" fmla="*/ 0 h 1011"/>
                <a:gd name="T12" fmla="*/ 2315 w 4369"/>
                <a:gd name="T13" fmla="*/ 1011 h 1011"/>
                <a:gd name="T14" fmla="*/ 4369 w 4369"/>
                <a:gd name="T15" fmla="*/ 1011 h 1011"/>
                <a:gd name="T16" fmla="*/ 4369 w 4369"/>
                <a:gd name="T17" fmla="*/ 0 h 1011"/>
                <a:gd name="T18" fmla="*/ 2315 w 4369"/>
                <a:gd name="T19" fmla="*/ 0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69" h="1011">
                  <a:moveTo>
                    <a:pt x="0" y="0"/>
                  </a:moveTo>
                  <a:lnTo>
                    <a:pt x="0" y="1011"/>
                  </a:lnTo>
                  <a:lnTo>
                    <a:pt x="2054" y="1011"/>
                  </a:lnTo>
                  <a:lnTo>
                    <a:pt x="2054" y="0"/>
                  </a:lnTo>
                  <a:lnTo>
                    <a:pt x="0" y="0"/>
                  </a:lnTo>
                  <a:close/>
                  <a:moveTo>
                    <a:pt x="2315" y="0"/>
                  </a:moveTo>
                  <a:lnTo>
                    <a:pt x="2315" y="1011"/>
                  </a:lnTo>
                  <a:lnTo>
                    <a:pt x="4369" y="1011"/>
                  </a:lnTo>
                  <a:lnTo>
                    <a:pt x="4369" y="0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6"/>
            <p:cNvSpPr>
              <a:spLocks noEditPoints="1"/>
            </p:cNvSpPr>
            <p:nvPr/>
          </p:nvSpPr>
          <p:spPr bwMode="auto">
            <a:xfrm>
              <a:off x="-2549525" y="5972175"/>
              <a:ext cx="42863" cy="22225"/>
            </a:xfrm>
            <a:custGeom>
              <a:avLst/>
              <a:gdLst>
                <a:gd name="T0" fmla="*/ 0 w 86"/>
                <a:gd name="T1" fmla="*/ 0 h 46"/>
                <a:gd name="T2" fmla="*/ 0 w 86"/>
                <a:gd name="T3" fmla="*/ 9 h 46"/>
                <a:gd name="T4" fmla="*/ 14 w 86"/>
                <a:gd name="T5" fmla="*/ 9 h 46"/>
                <a:gd name="T6" fmla="*/ 14 w 86"/>
                <a:gd name="T7" fmla="*/ 46 h 46"/>
                <a:gd name="T8" fmla="*/ 16 w 86"/>
                <a:gd name="T9" fmla="*/ 46 h 46"/>
                <a:gd name="T10" fmla="*/ 24 w 86"/>
                <a:gd name="T11" fmla="*/ 46 h 46"/>
                <a:gd name="T12" fmla="*/ 24 w 86"/>
                <a:gd name="T13" fmla="*/ 9 h 46"/>
                <a:gd name="T14" fmla="*/ 38 w 86"/>
                <a:gd name="T15" fmla="*/ 9 h 46"/>
                <a:gd name="T16" fmla="*/ 38 w 86"/>
                <a:gd name="T17" fmla="*/ 0 h 46"/>
                <a:gd name="T18" fmla="*/ 0 w 86"/>
                <a:gd name="T19" fmla="*/ 0 h 46"/>
                <a:gd name="T20" fmla="*/ 41 w 86"/>
                <a:gd name="T21" fmla="*/ 0 h 46"/>
                <a:gd name="T22" fmla="*/ 41 w 86"/>
                <a:gd name="T23" fmla="*/ 46 h 46"/>
                <a:gd name="T24" fmla="*/ 42 w 86"/>
                <a:gd name="T25" fmla="*/ 46 h 46"/>
                <a:gd name="T26" fmla="*/ 50 w 86"/>
                <a:gd name="T27" fmla="*/ 46 h 46"/>
                <a:gd name="T28" fmla="*/ 50 w 86"/>
                <a:gd name="T29" fmla="*/ 16 h 46"/>
                <a:gd name="T30" fmla="*/ 59 w 86"/>
                <a:gd name="T31" fmla="*/ 46 h 46"/>
                <a:gd name="T32" fmla="*/ 68 w 86"/>
                <a:gd name="T33" fmla="*/ 46 h 46"/>
                <a:gd name="T34" fmla="*/ 77 w 86"/>
                <a:gd name="T35" fmla="*/ 17 h 46"/>
                <a:gd name="T36" fmla="*/ 77 w 86"/>
                <a:gd name="T37" fmla="*/ 46 h 46"/>
                <a:gd name="T38" fmla="*/ 86 w 86"/>
                <a:gd name="T39" fmla="*/ 46 h 46"/>
                <a:gd name="T40" fmla="*/ 86 w 86"/>
                <a:gd name="T41" fmla="*/ 0 h 46"/>
                <a:gd name="T42" fmla="*/ 73 w 86"/>
                <a:gd name="T43" fmla="*/ 0 h 46"/>
                <a:gd name="T44" fmla="*/ 64 w 86"/>
                <a:gd name="T45" fmla="*/ 31 h 46"/>
                <a:gd name="T46" fmla="*/ 54 w 86"/>
                <a:gd name="T47" fmla="*/ 0 h 46"/>
                <a:gd name="T48" fmla="*/ 41 w 86"/>
                <a:gd name="T4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6" h="46">
                  <a:moveTo>
                    <a:pt x="0" y="0"/>
                  </a:moveTo>
                  <a:lnTo>
                    <a:pt x="0" y="9"/>
                  </a:lnTo>
                  <a:lnTo>
                    <a:pt x="14" y="9"/>
                  </a:lnTo>
                  <a:lnTo>
                    <a:pt x="14" y="46"/>
                  </a:lnTo>
                  <a:lnTo>
                    <a:pt x="16" y="46"/>
                  </a:lnTo>
                  <a:lnTo>
                    <a:pt x="24" y="46"/>
                  </a:lnTo>
                  <a:lnTo>
                    <a:pt x="24" y="9"/>
                  </a:lnTo>
                  <a:lnTo>
                    <a:pt x="38" y="9"/>
                  </a:lnTo>
                  <a:lnTo>
                    <a:pt x="38" y="0"/>
                  </a:lnTo>
                  <a:lnTo>
                    <a:pt x="0" y="0"/>
                  </a:lnTo>
                  <a:close/>
                  <a:moveTo>
                    <a:pt x="41" y="0"/>
                  </a:moveTo>
                  <a:lnTo>
                    <a:pt x="41" y="46"/>
                  </a:lnTo>
                  <a:lnTo>
                    <a:pt x="42" y="46"/>
                  </a:lnTo>
                  <a:lnTo>
                    <a:pt x="50" y="46"/>
                  </a:lnTo>
                  <a:lnTo>
                    <a:pt x="50" y="16"/>
                  </a:lnTo>
                  <a:lnTo>
                    <a:pt x="59" y="46"/>
                  </a:lnTo>
                  <a:lnTo>
                    <a:pt x="68" y="46"/>
                  </a:lnTo>
                  <a:lnTo>
                    <a:pt x="77" y="17"/>
                  </a:lnTo>
                  <a:lnTo>
                    <a:pt x="77" y="46"/>
                  </a:lnTo>
                  <a:lnTo>
                    <a:pt x="86" y="46"/>
                  </a:lnTo>
                  <a:lnTo>
                    <a:pt x="86" y="0"/>
                  </a:lnTo>
                  <a:lnTo>
                    <a:pt x="73" y="0"/>
                  </a:lnTo>
                  <a:lnTo>
                    <a:pt x="64" y="31"/>
                  </a:lnTo>
                  <a:lnTo>
                    <a:pt x="54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7"/>
            <p:cNvSpPr>
              <a:spLocks noEditPoints="1"/>
            </p:cNvSpPr>
            <p:nvPr/>
          </p:nvSpPr>
          <p:spPr bwMode="auto">
            <a:xfrm>
              <a:off x="-2478088" y="3943350"/>
              <a:ext cx="2328863" cy="1722438"/>
            </a:xfrm>
            <a:custGeom>
              <a:avLst/>
              <a:gdLst>
                <a:gd name="T0" fmla="*/ 1855 w 4765"/>
                <a:gd name="T1" fmla="*/ 110 h 3524"/>
                <a:gd name="T2" fmla="*/ 1655 w 4765"/>
                <a:gd name="T3" fmla="*/ 488 h 3524"/>
                <a:gd name="T4" fmla="*/ 1094 w 4765"/>
                <a:gd name="T5" fmla="*/ 537 h 3524"/>
                <a:gd name="T6" fmla="*/ 294 w 4765"/>
                <a:gd name="T7" fmla="*/ 1767 h 3524"/>
                <a:gd name="T8" fmla="*/ 65 w 4765"/>
                <a:gd name="T9" fmla="*/ 2336 h 3524"/>
                <a:gd name="T10" fmla="*/ 555 w 4765"/>
                <a:gd name="T11" fmla="*/ 1213 h 3524"/>
                <a:gd name="T12" fmla="*/ 1459 w 4765"/>
                <a:gd name="T13" fmla="*/ 741 h 3524"/>
                <a:gd name="T14" fmla="*/ 1377 w 4765"/>
                <a:gd name="T15" fmla="*/ 1210 h 3524"/>
                <a:gd name="T16" fmla="*/ 951 w 4765"/>
                <a:gd name="T17" fmla="*/ 1508 h 3524"/>
                <a:gd name="T18" fmla="*/ 324 w 4765"/>
                <a:gd name="T19" fmla="*/ 2670 h 3524"/>
                <a:gd name="T20" fmla="*/ 775 w 4765"/>
                <a:gd name="T21" fmla="*/ 2114 h 3524"/>
                <a:gd name="T22" fmla="*/ 1210 w 4765"/>
                <a:gd name="T23" fmla="*/ 1884 h 3524"/>
                <a:gd name="T24" fmla="*/ 1497 w 4765"/>
                <a:gd name="T25" fmla="*/ 2125 h 3524"/>
                <a:gd name="T26" fmla="*/ 2021 w 4765"/>
                <a:gd name="T27" fmla="*/ 2377 h 3524"/>
                <a:gd name="T28" fmla="*/ 2115 w 4765"/>
                <a:gd name="T29" fmla="*/ 2481 h 3524"/>
                <a:gd name="T30" fmla="*/ 2550 w 4765"/>
                <a:gd name="T31" fmla="*/ 2203 h 3524"/>
                <a:gd name="T32" fmla="*/ 3420 w 4765"/>
                <a:gd name="T33" fmla="*/ 2258 h 3524"/>
                <a:gd name="T34" fmla="*/ 3612 w 4765"/>
                <a:gd name="T35" fmla="*/ 2202 h 3524"/>
                <a:gd name="T36" fmla="*/ 4293 w 4765"/>
                <a:gd name="T37" fmla="*/ 2643 h 3524"/>
                <a:gd name="T38" fmla="*/ 4564 w 4765"/>
                <a:gd name="T39" fmla="*/ 2687 h 3524"/>
                <a:gd name="T40" fmla="*/ 4114 w 4765"/>
                <a:gd name="T41" fmla="*/ 1913 h 3524"/>
                <a:gd name="T42" fmla="*/ 2602 w 4765"/>
                <a:gd name="T43" fmla="*/ 83 h 3524"/>
                <a:gd name="T44" fmla="*/ 2756 w 4765"/>
                <a:gd name="T45" fmla="*/ 248 h 3524"/>
                <a:gd name="T46" fmla="*/ 3321 w 4765"/>
                <a:gd name="T47" fmla="*/ 558 h 3524"/>
                <a:gd name="T48" fmla="*/ 1997 w 4765"/>
                <a:gd name="T49" fmla="*/ 798 h 3524"/>
                <a:gd name="T50" fmla="*/ 1886 w 4765"/>
                <a:gd name="T51" fmla="*/ 720 h 3524"/>
                <a:gd name="T52" fmla="*/ 1578 w 4765"/>
                <a:gd name="T53" fmla="*/ 1046 h 3524"/>
                <a:gd name="T54" fmla="*/ 1634 w 4765"/>
                <a:gd name="T55" fmla="*/ 1048 h 3524"/>
                <a:gd name="T56" fmla="*/ 2397 w 4765"/>
                <a:gd name="T57" fmla="*/ 457 h 3524"/>
                <a:gd name="T58" fmla="*/ 2689 w 4765"/>
                <a:gd name="T59" fmla="*/ 1011 h 3524"/>
                <a:gd name="T60" fmla="*/ 3901 w 4765"/>
                <a:gd name="T61" fmla="*/ 555 h 3524"/>
                <a:gd name="T62" fmla="*/ 2059 w 4765"/>
                <a:gd name="T63" fmla="*/ 907 h 3524"/>
                <a:gd name="T64" fmla="*/ 2068 w 4765"/>
                <a:gd name="T65" fmla="*/ 1199 h 3524"/>
                <a:gd name="T66" fmla="*/ 2031 w 4765"/>
                <a:gd name="T67" fmla="*/ 1197 h 3524"/>
                <a:gd name="T68" fmla="*/ 1474 w 4765"/>
                <a:gd name="T69" fmla="*/ 1184 h 3524"/>
                <a:gd name="T70" fmla="*/ 1494 w 4765"/>
                <a:gd name="T71" fmla="*/ 1225 h 3524"/>
                <a:gd name="T72" fmla="*/ 1726 w 4765"/>
                <a:gd name="T73" fmla="*/ 1384 h 3524"/>
                <a:gd name="T74" fmla="*/ 1457 w 4765"/>
                <a:gd name="T75" fmla="*/ 1384 h 3524"/>
                <a:gd name="T76" fmla="*/ 3692 w 4765"/>
                <a:gd name="T77" fmla="*/ 1752 h 3524"/>
                <a:gd name="T78" fmla="*/ 2951 w 4765"/>
                <a:gd name="T79" fmla="*/ 2166 h 3524"/>
                <a:gd name="T80" fmla="*/ 1989 w 4765"/>
                <a:gd name="T81" fmla="*/ 1570 h 3524"/>
                <a:gd name="T82" fmla="*/ 1567 w 4765"/>
                <a:gd name="T83" fmla="*/ 1938 h 3524"/>
                <a:gd name="T84" fmla="*/ 1477 w 4765"/>
                <a:gd name="T85" fmla="*/ 1825 h 3524"/>
                <a:gd name="T86" fmla="*/ 1910 w 4765"/>
                <a:gd name="T87" fmla="*/ 1588 h 3524"/>
                <a:gd name="T88" fmla="*/ 1715 w 4765"/>
                <a:gd name="T89" fmla="*/ 1917 h 3524"/>
                <a:gd name="T90" fmla="*/ 1703 w 4765"/>
                <a:gd name="T91" fmla="*/ 1860 h 3524"/>
                <a:gd name="T92" fmla="*/ 1631 w 4765"/>
                <a:gd name="T93" fmla="*/ 2152 h 3524"/>
                <a:gd name="T94" fmla="*/ 1515 w 4765"/>
                <a:gd name="T95" fmla="*/ 1948 h 3524"/>
                <a:gd name="T96" fmla="*/ 2665 w 4765"/>
                <a:gd name="T97" fmla="*/ 2182 h 3524"/>
                <a:gd name="T98" fmla="*/ 2963 w 4765"/>
                <a:gd name="T99" fmla="*/ 3422 h 3524"/>
                <a:gd name="T100" fmla="*/ 3671 w 4765"/>
                <a:gd name="T101" fmla="*/ 3095 h 3524"/>
                <a:gd name="T102" fmla="*/ 3892 w 4765"/>
                <a:gd name="T103" fmla="*/ 3396 h 3524"/>
                <a:gd name="T104" fmla="*/ 2218 w 4765"/>
                <a:gd name="T105" fmla="*/ 2915 h 3524"/>
                <a:gd name="T106" fmla="*/ 1129 w 4765"/>
                <a:gd name="T107" fmla="*/ 2970 h 3524"/>
                <a:gd name="T108" fmla="*/ 2786 w 4765"/>
                <a:gd name="T109" fmla="*/ 2696 h 3524"/>
                <a:gd name="T110" fmla="*/ 1389 w 4765"/>
                <a:gd name="T111" fmla="*/ 3204 h 3524"/>
                <a:gd name="T112" fmla="*/ 470 w 4765"/>
                <a:gd name="T113" fmla="*/ 2708 h 3524"/>
                <a:gd name="T114" fmla="*/ 3733 w 4765"/>
                <a:gd name="T115" fmla="*/ 2844 h 3524"/>
                <a:gd name="T116" fmla="*/ 2588 w 4765"/>
                <a:gd name="T117" fmla="*/ 2955 h 3524"/>
                <a:gd name="T118" fmla="*/ 2510 w 4765"/>
                <a:gd name="T119" fmla="*/ 3253 h 3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65" h="3524">
                  <a:moveTo>
                    <a:pt x="2453" y="0"/>
                  </a:moveTo>
                  <a:cubicBezTo>
                    <a:pt x="2438" y="0"/>
                    <a:pt x="2425" y="4"/>
                    <a:pt x="2414" y="10"/>
                  </a:cubicBezTo>
                  <a:cubicBezTo>
                    <a:pt x="2388" y="24"/>
                    <a:pt x="2374" y="51"/>
                    <a:pt x="2365" y="83"/>
                  </a:cubicBezTo>
                  <a:cubicBezTo>
                    <a:pt x="2348" y="145"/>
                    <a:pt x="2349" y="229"/>
                    <a:pt x="2338" y="279"/>
                  </a:cubicBezTo>
                  <a:cubicBezTo>
                    <a:pt x="2316" y="385"/>
                    <a:pt x="2267" y="515"/>
                    <a:pt x="2267" y="515"/>
                  </a:cubicBezTo>
                  <a:cubicBezTo>
                    <a:pt x="2265" y="529"/>
                    <a:pt x="2276" y="537"/>
                    <a:pt x="2291" y="528"/>
                  </a:cubicBezTo>
                  <a:cubicBezTo>
                    <a:pt x="2217" y="607"/>
                    <a:pt x="2155" y="696"/>
                    <a:pt x="2108" y="795"/>
                  </a:cubicBezTo>
                  <a:cubicBezTo>
                    <a:pt x="2089" y="714"/>
                    <a:pt x="2057" y="566"/>
                    <a:pt x="2059" y="462"/>
                  </a:cubicBezTo>
                  <a:cubicBezTo>
                    <a:pt x="2063" y="272"/>
                    <a:pt x="2056" y="178"/>
                    <a:pt x="2033" y="127"/>
                  </a:cubicBezTo>
                  <a:cubicBezTo>
                    <a:pt x="2021" y="101"/>
                    <a:pt x="2003" y="87"/>
                    <a:pt x="1983" y="80"/>
                  </a:cubicBezTo>
                  <a:cubicBezTo>
                    <a:pt x="1967" y="76"/>
                    <a:pt x="1951" y="75"/>
                    <a:pt x="1933" y="75"/>
                  </a:cubicBezTo>
                  <a:cubicBezTo>
                    <a:pt x="1927" y="75"/>
                    <a:pt x="1921" y="75"/>
                    <a:pt x="1914" y="75"/>
                  </a:cubicBezTo>
                  <a:lnTo>
                    <a:pt x="1913" y="75"/>
                  </a:lnTo>
                  <a:lnTo>
                    <a:pt x="1913" y="75"/>
                  </a:lnTo>
                  <a:cubicBezTo>
                    <a:pt x="1893" y="79"/>
                    <a:pt x="1871" y="92"/>
                    <a:pt x="1855" y="110"/>
                  </a:cubicBezTo>
                  <a:cubicBezTo>
                    <a:pt x="1845" y="121"/>
                    <a:pt x="1838" y="133"/>
                    <a:pt x="1834" y="147"/>
                  </a:cubicBezTo>
                  <a:cubicBezTo>
                    <a:pt x="1832" y="146"/>
                    <a:pt x="1831" y="145"/>
                    <a:pt x="1829" y="145"/>
                  </a:cubicBezTo>
                  <a:cubicBezTo>
                    <a:pt x="1825" y="144"/>
                    <a:pt x="1820" y="144"/>
                    <a:pt x="1816" y="146"/>
                  </a:cubicBezTo>
                  <a:cubicBezTo>
                    <a:pt x="1811" y="149"/>
                    <a:pt x="1809" y="151"/>
                    <a:pt x="1807" y="154"/>
                  </a:cubicBezTo>
                  <a:cubicBezTo>
                    <a:pt x="1804" y="157"/>
                    <a:pt x="1802" y="160"/>
                    <a:pt x="1799" y="164"/>
                  </a:cubicBezTo>
                  <a:cubicBezTo>
                    <a:pt x="1793" y="172"/>
                    <a:pt x="1786" y="183"/>
                    <a:pt x="1780" y="194"/>
                  </a:cubicBezTo>
                  <a:cubicBezTo>
                    <a:pt x="1766" y="215"/>
                    <a:pt x="1753" y="238"/>
                    <a:pt x="1748" y="251"/>
                  </a:cubicBezTo>
                  <a:cubicBezTo>
                    <a:pt x="1744" y="260"/>
                    <a:pt x="1746" y="270"/>
                    <a:pt x="1750" y="278"/>
                  </a:cubicBezTo>
                  <a:cubicBezTo>
                    <a:pt x="1754" y="286"/>
                    <a:pt x="1759" y="293"/>
                    <a:pt x="1766" y="300"/>
                  </a:cubicBezTo>
                  <a:cubicBezTo>
                    <a:pt x="1766" y="300"/>
                    <a:pt x="1766" y="300"/>
                    <a:pt x="1766" y="300"/>
                  </a:cubicBezTo>
                  <a:cubicBezTo>
                    <a:pt x="1764" y="301"/>
                    <a:pt x="1762" y="302"/>
                    <a:pt x="1760" y="303"/>
                  </a:cubicBezTo>
                  <a:cubicBezTo>
                    <a:pt x="1751" y="308"/>
                    <a:pt x="1744" y="317"/>
                    <a:pt x="1737" y="327"/>
                  </a:cubicBezTo>
                  <a:cubicBezTo>
                    <a:pt x="1724" y="347"/>
                    <a:pt x="1713" y="373"/>
                    <a:pt x="1706" y="393"/>
                  </a:cubicBezTo>
                  <a:cubicBezTo>
                    <a:pt x="1705" y="396"/>
                    <a:pt x="1699" y="408"/>
                    <a:pt x="1690" y="425"/>
                  </a:cubicBezTo>
                  <a:cubicBezTo>
                    <a:pt x="1681" y="441"/>
                    <a:pt x="1669" y="463"/>
                    <a:pt x="1655" y="488"/>
                  </a:cubicBezTo>
                  <a:cubicBezTo>
                    <a:pt x="1639" y="516"/>
                    <a:pt x="1620" y="549"/>
                    <a:pt x="1600" y="583"/>
                  </a:cubicBezTo>
                  <a:cubicBezTo>
                    <a:pt x="1583" y="545"/>
                    <a:pt x="1564" y="489"/>
                    <a:pt x="1543" y="437"/>
                  </a:cubicBezTo>
                  <a:cubicBezTo>
                    <a:pt x="1530" y="403"/>
                    <a:pt x="1515" y="370"/>
                    <a:pt x="1497" y="345"/>
                  </a:cubicBezTo>
                  <a:cubicBezTo>
                    <a:pt x="1480" y="320"/>
                    <a:pt x="1460" y="301"/>
                    <a:pt x="1435" y="300"/>
                  </a:cubicBezTo>
                  <a:cubicBezTo>
                    <a:pt x="1378" y="295"/>
                    <a:pt x="1335" y="323"/>
                    <a:pt x="1329" y="357"/>
                  </a:cubicBezTo>
                  <a:lnTo>
                    <a:pt x="1329" y="358"/>
                  </a:lnTo>
                  <a:lnTo>
                    <a:pt x="1329" y="359"/>
                  </a:lnTo>
                  <a:cubicBezTo>
                    <a:pt x="1329" y="365"/>
                    <a:pt x="1330" y="371"/>
                    <a:pt x="1332" y="376"/>
                  </a:cubicBezTo>
                  <a:cubicBezTo>
                    <a:pt x="1296" y="390"/>
                    <a:pt x="1248" y="409"/>
                    <a:pt x="1240" y="413"/>
                  </a:cubicBezTo>
                  <a:lnTo>
                    <a:pt x="1240" y="413"/>
                  </a:lnTo>
                  <a:lnTo>
                    <a:pt x="1240" y="413"/>
                  </a:lnTo>
                  <a:cubicBezTo>
                    <a:pt x="1204" y="430"/>
                    <a:pt x="1156" y="448"/>
                    <a:pt x="1122" y="466"/>
                  </a:cubicBezTo>
                  <a:cubicBezTo>
                    <a:pt x="1105" y="475"/>
                    <a:pt x="1091" y="484"/>
                    <a:pt x="1083" y="496"/>
                  </a:cubicBezTo>
                  <a:cubicBezTo>
                    <a:pt x="1080" y="502"/>
                    <a:pt x="1077" y="510"/>
                    <a:pt x="1079" y="518"/>
                  </a:cubicBezTo>
                  <a:cubicBezTo>
                    <a:pt x="1081" y="526"/>
                    <a:pt x="1087" y="532"/>
                    <a:pt x="1094" y="537"/>
                  </a:cubicBezTo>
                  <a:lnTo>
                    <a:pt x="1094" y="538"/>
                  </a:lnTo>
                  <a:lnTo>
                    <a:pt x="1095" y="538"/>
                  </a:lnTo>
                  <a:cubicBezTo>
                    <a:pt x="1096" y="538"/>
                    <a:pt x="1097" y="539"/>
                    <a:pt x="1098" y="539"/>
                  </a:cubicBezTo>
                  <a:cubicBezTo>
                    <a:pt x="1083" y="547"/>
                    <a:pt x="1070" y="557"/>
                    <a:pt x="1057" y="568"/>
                  </a:cubicBezTo>
                  <a:cubicBezTo>
                    <a:pt x="1028" y="593"/>
                    <a:pt x="1003" y="621"/>
                    <a:pt x="976" y="641"/>
                  </a:cubicBezTo>
                  <a:cubicBezTo>
                    <a:pt x="873" y="716"/>
                    <a:pt x="777" y="800"/>
                    <a:pt x="679" y="881"/>
                  </a:cubicBezTo>
                  <a:cubicBezTo>
                    <a:pt x="615" y="936"/>
                    <a:pt x="534" y="979"/>
                    <a:pt x="482" y="1053"/>
                  </a:cubicBezTo>
                  <a:cubicBezTo>
                    <a:pt x="465" y="1077"/>
                    <a:pt x="445" y="1108"/>
                    <a:pt x="449" y="1142"/>
                  </a:cubicBezTo>
                  <a:cubicBezTo>
                    <a:pt x="449" y="1148"/>
                    <a:pt x="451" y="1155"/>
                    <a:pt x="454" y="1162"/>
                  </a:cubicBezTo>
                  <a:cubicBezTo>
                    <a:pt x="458" y="1169"/>
                    <a:pt x="464" y="1176"/>
                    <a:pt x="474" y="1178"/>
                  </a:cubicBezTo>
                  <a:lnTo>
                    <a:pt x="475" y="1178"/>
                  </a:lnTo>
                  <a:lnTo>
                    <a:pt x="475" y="1178"/>
                  </a:lnTo>
                  <a:cubicBezTo>
                    <a:pt x="478" y="1178"/>
                    <a:pt x="481" y="1177"/>
                    <a:pt x="484" y="1176"/>
                  </a:cubicBezTo>
                  <a:cubicBezTo>
                    <a:pt x="466" y="1247"/>
                    <a:pt x="443" y="1315"/>
                    <a:pt x="421" y="1385"/>
                  </a:cubicBezTo>
                  <a:cubicBezTo>
                    <a:pt x="381" y="1513"/>
                    <a:pt x="341" y="1642"/>
                    <a:pt x="294" y="1767"/>
                  </a:cubicBezTo>
                  <a:cubicBezTo>
                    <a:pt x="273" y="1822"/>
                    <a:pt x="247" y="1875"/>
                    <a:pt x="224" y="1932"/>
                  </a:cubicBezTo>
                  <a:cubicBezTo>
                    <a:pt x="215" y="1954"/>
                    <a:pt x="201" y="1974"/>
                    <a:pt x="191" y="1993"/>
                  </a:cubicBezTo>
                  <a:cubicBezTo>
                    <a:pt x="187" y="2002"/>
                    <a:pt x="183" y="2011"/>
                    <a:pt x="183" y="2021"/>
                  </a:cubicBezTo>
                  <a:cubicBezTo>
                    <a:pt x="183" y="2031"/>
                    <a:pt x="189" y="2041"/>
                    <a:pt x="198" y="2048"/>
                  </a:cubicBezTo>
                  <a:cubicBezTo>
                    <a:pt x="201" y="2050"/>
                    <a:pt x="205" y="2052"/>
                    <a:pt x="209" y="2052"/>
                  </a:cubicBezTo>
                  <a:cubicBezTo>
                    <a:pt x="188" y="2086"/>
                    <a:pt x="161" y="2123"/>
                    <a:pt x="134" y="2144"/>
                  </a:cubicBezTo>
                  <a:lnTo>
                    <a:pt x="134" y="2144"/>
                  </a:lnTo>
                  <a:lnTo>
                    <a:pt x="134" y="2144"/>
                  </a:lnTo>
                  <a:cubicBezTo>
                    <a:pt x="110" y="2163"/>
                    <a:pt x="81" y="2186"/>
                    <a:pt x="57" y="2206"/>
                  </a:cubicBezTo>
                  <a:cubicBezTo>
                    <a:pt x="45" y="2216"/>
                    <a:pt x="35" y="2225"/>
                    <a:pt x="27" y="2232"/>
                  </a:cubicBezTo>
                  <a:cubicBezTo>
                    <a:pt x="23" y="2236"/>
                    <a:pt x="20" y="2239"/>
                    <a:pt x="17" y="2242"/>
                  </a:cubicBezTo>
                  <a:cubicBezTo>
                    <a:pt x="15" y="2244"/>
                    <a:pt x="13" y="2246"/>
                    <a:pt x="11" y="2250"/>
                  </a:cubicBezTo>
                  <a:cubicBezTo>
                    <a:pt x="3" y="2262"/>
                    <a:pt x="0" y="2278"/>
                    <a:pt x="1" y="2293"/>
                  </a:cubicBezTo>
                  <a:cubicBezTo>
                    <a:pt x="3" y="2308"/>
                    <a:pt x="10" y="2324"/>
                    <a:pt x="24" y="2332"/>
                  </a:cubicBezTo>
                  <a:cubicBezTo>
                    <a:pt x="37" y="2340"/>
                    <a:pt x="51" y="2338"/>
                    <a:pt x="65" y="2336"/>
                  </a:cubicBezTo>
                  <a:cubicBezTo>
                    <a:pt x="79" y="2335"/>
                    <a:pt x="93" y="2331"/>
                    <a:pt x="101" y="2328"/>
                  </a:cubicBezTo>
                  <a:lnTo>
                    <a:pt x="101" y="2328"/>
                  </a:lnTo>
                  <a:lnTo>
                    <a:pt x="101" y="2328"/>
                  </a:lnTo>
                  <a:cubicBezTo>
                    <a:pt x="150" y="2308"/>
                    <a:pt x="182" y="2271"/>
                    <a:pt x="210" y="2232"/>
                  </a:cubicBezTo>
                  <a:lnTo>
                    <a:pt x="210" y="2232"/>
                  </a:lnTo>
                  <a:cubicBezTo>
                    <a:pt x="243" y="2187"/>
                    <a:pt x="266" y="2146"/>
                    <a:pt x="290" y="2096"/>
                  </a:cubicBezTo>
                  <a:lnTo>
                    <a:pt x="290" y="2096"/>
                  </a:lnTo>
                  <a:lnTo>
                    <a:pt x="290" y="2096"/>
                  </a:lnTo>
                  <a:cubicBezTo>
                    <a:pt x="294" y="2086"/>
                    <a:pt x="296" y="2076"/>
                    <a:pt x="297" y="2067"/>
                  </a:cubicBezTo>
                  <a:cubicBezTo>
                    <a:pt x="302" y="2069"/>
                    <a:pt x="307" y="2071"/>
                    <a:pt x="312" y="2071"/>
                  </a:cubicBezTo>
                  <a:cubicBezTo>
                    <a:pt x="334" y="2071"/>
                    <a:pt x="350" y="2057"/>
                    <a:pt x="362" y="2040"/>
                  </a:cubicBezTo>
                  <a:cubicBezTo>
                    <a:pt x="373" y="2024"/>
                    <a:pt x="381" y="2004"/>
                    <a:pt x="386" y="1988"/>
                  </a:cubicBezTo>
                  <a:cubicBezTo>
                    <a:pt x="421" y="1861"/>
                    <a:pt x="466" y="1671"/>
                    <a:pt x="501" y="1511"/>
                  </a:cubicBezTo>
                  <a:cubicBezTo>
                    <a:pt x="520" y="1427"/>
                    <a:pt x="547" y="1342"/>
                    <a:pt x="552" y="1253"/>
                  </a:cubicBezTo>
                  <a:cubicBezTo>
                    <a:pt x="553" y="1241"/>
                    <a:pt x="554" y="1227"/>
                    <a:pt x="555" y="1213"/>
                  </a:cubicBezTo>
                  <a:cubicBezTo>
                    <a:pt x="558" y="1221"/>
                    <a:pt x="565" y="1229"/>
                    <a:pt x="574" y="1232"/>
                  </a:cubicBezTo>
                  <a:cubicBezTo>
                    <a:pt x="588" y="1237"/>
                    <a:pt x="601" y="1230"/>
                    <a:pt x="610" y="1223"/>
                  </a:cubicBezTo>
                  <a:cubicBezTo>
                    <a:pt x="620" y="1216"/>
                    <a:pt x="627" y="1207"/>
                    <a:pt x="632" y="1202"/>
                  </a:cubicBezTo>
                  <a:cubicBezTo>
                    <a:pt x="659" y="1173"/>
                    <a:pt x="686" y="1131"/>
                    <a:pt x="713" y="1098"/>
                  </a:cubicBezTo>
                  <a:cubicBezTo>
                    <a:pt x="765" y="1033"/>
                    <a:pt x="816" y="966"/>
                    <a:pt x="873" y="907"/>
                  </a:cubicBezTo>
                  <a:cubicBezTo>
                    <a:pt x="937" y="839"/>
                    <a:pt x="1011" y="781"/>
                    <a:pt x="1080" y="715"/>
                  </a:cubicBezTo>
                  <a:cubicBezTo>
                    <a:pt x="1105" y="691"/>
                    <a:pt x="1138" y="669"/>
                    <a:pt x="1161" y="637"/>
                  </a:cubicBezTo>
                  <a:cubicBezTo>
                    <a:pt x="1163" y="642"/>
                    <a:pt x="1167" y="647"/>
                    <a:pt x="1172" y="652"/>
                  </a:cubicBezTo>
                  <a:cubicBezTo>
                    <a:pt x="1179" y="658"/>
                    <a:pt x="1188" y="658"/>
                    <a:pt x="1196" y="656"/>
                  </a:cubicBezTo>
                  <a:cubicBezTo>
                    <a:pt x="1204" y="655"/>
                    <a:pt x="1213" y="651"/>
                    <a:pt x="1222" y="646"/>
                  </a:cubicBezTo>
                  <a:cubicBezTo>
                    <a:pt x="1240" y="637"/>
                    <a:pt x="1261" y="622"/>
                    <a:pt x="1281" y="606"/>
                  </a:cubicBezTo>
                  <a:cubicBezTo>
                    <a:pt x="1302" y="589"/>
                    <a:pt x="1322" y="572"/>
                    <a:pt x="1338" y="558"/>
                  </a:cubicBezTo>
                  <a:cubicBezTo>
                    <a:pt x="1341" y="555"/>
                    <a:pt x="1343" y="553"/>
                    <a:pt x="1346" y="551"/>
                  </a:cubicBezTo>
                  <a:cubicBezTo>
                    <a:pt x="1347" y="551"/>
                    <a:pt x="1347" y="552"/>
                    <a:pt x="1347" y="553"/>
                  </a:cubicBezTo>
                  <a:cubicBezTo>
                    <a:pt x="1375" y="620"/>
                    <a:pt x="1424" y="678"/>
                    <a:pt x="1459" y="741"/>
                  </a:cubicBezTo>
                  <a:lnTo>
                    <a:pt x="1459" y="741"/>
                  </a:lnTo>
                  <a:lnTo>
                    <a:pt x="1459" y="741"/>
                  </a:lnTo>
                  <a:cubicBezTo>
                    <a:pt x="1464" y="749"/>
                    <a:pt x="1473" y="765"/>
                    <a:pt x="1482" y="782"/>
                  </a:cubicBezTo>
                  <a:cubicBezTo>
                    <a:pt x="1437" y="859"/>
                    <a:pt x="1398" y="924"/>
                    <a:pt x="1391" y="936"/>
                  </a:cubicBezTo>
                  <a:cubicBezTo>
                    <a:pt x="1378" y="958"/>
                    <a:pt x="1383" y="986"/>
                    <a:pt x="1392" y="1010"/>
                  </a:cubicBezTo>
                  <a:cubicBezTo>
                    <a:pt x="1398" y="1027"/>
                    <a:pt x="1406" y="1041"/>
                    <a:pt x="1415" y="1052"/>
                  </a:cubicBezTo>
                  <a:cubicBezTo>
                    <a:pt x="1412" y="1052"/>
                    <a:pt x="1409" y="1052"/>
                    <a:pt x="1406" y="1052"/>
                  </a:cubicBezTo>
                  <a:cubicBezTo>
                    <a:pt x="1403" y="1052"/>
                    <a:pt x="1399" y="1052"/>
                    <a:pt x="1396" y="1052"/>
                  </a:cubicBezTo>
                  <a:cubicBezTo>
                    <a:pt x="1393" y="1053"/>
                    <a:pt x="1389" y="1052"/>
                    <a:pt x="1384" y="1058"/>
                  </a:cubicBezTo>
                  <a:cubicBezTo>
                    <a:pt x="1379" y="1065"/>
                    <a:pt x="1379" y="1073"/>
                    <a:pt x="1378" y="1081"/>
                  </a:cubicBezTo>
                  <a:cubicBezTo>
                    <a:pt x="1377" y="1089"/>
                    <a:pt x="1378" y="1098"/>
                    <a:pt x="1379" y="1106"/>
                  </a:cubicBezTo>
                  <a:cubicBezTo>
                    <a:pt x="1379" y="1109"/>
                    <a:pt x="1377" y="1121"/>
                    <a:pt x="1375" y="1133"/>
                  </a:cubicBezTo>
                  <a:cubicBezTo>
                    <a:pt x="1372" y="1144"/>
                    <a:pt x="1369" y="1155"/>
                    <a:pt x="1368" y="1163"/>
                  </a:cubicBezTo>
                  <a:cubicBezTo>
                    <a:pt x="1367" y="1173"/>
                    <a:pt x="1369" y="1184"/>
                    <a:pt x="1371" y="1195"/>
                  </a:cubicBezTo>
                  <a:cubicBezTo>
                    <a:pt x="1373" y="1201"/>
                    <a:pt x="1374" y="1206"/>
                    <a:pt x="1377" y="1210"/>
                  </a:cubicBezTo>
                  <a:cubicBezTo>
                    <a:pt x="1378" y="1214"/>
                    <a:pt x="1379" y="1217"/>
                    <a:pt x="1382" y="1220"/>
                  </a:cubicBezTo>
                  <a:cubicBezTo>
                    <a:pt x="1378" y="1226"/>
                    <a:pt x="1374" y="1233"/>
                    <a:pt x="1372" y="1240"/>
                  </a:cubicBezTo>
                  <a:cubicBezTo>
                    <a:pt x="1326" y="1280"/>
                    <a:pt x="1305" y="1321"/>
                    <a:pt x="1296" y="1363"/>
                  </a:cubicBezTo>
                  <a:cubicBezTo>
                    <a:pt x="1287" y="1405"/>
                    <a:pt x="1290" y="1447"/>
                    <a:pt x="1289" y="1492"/>
                  </a:cubicBezTo>
                  <a:cubicBezTo>
                    <a:pt x="1288" y="1496"/>
                    <a:pt x="1282" y="1507"/>
                    <a:pt x="1275" y="1518"/>
                  </a:cubicBezTo>
                  <a:cubicBezTo>
                    <a:pt x="1275" y="1514"/>
                    <a:pt x="1275" y="1511"/>
                    <a:pt x="1275" y="1508"/>
                  </a:cubicBezTo>
                  <a:cubicBezTo>
                    <a:pt x="1274" y="1484"/>
                    <a:pt x="1272" y="1460"/>
                    <a:pt x="1268" y="1441"/>
                  </a:cubicBezTo>
                  <a:cubicBezTo>
                    <a:pt x="1266" y="1432"/>
                    <a:pt x="1263" y="1424"/>
                    <a:pt x="1259" y="1418"/>
                  </a:cubicBezTo>
                  <a:cubicBezTo>
                    <a:pt x="1255" y="1411"/>
                    <a:pt x="1249" y="1404"/>
                    <a:pt x="1239" y="1404"/>
                  </a:cubicBezTo>
                  <a:cubicBezTo>
                    <a:pt x="1210" y="1404"/>
                    <a:pt x="1087" y="1399"/>
                    <a:pt x="1049" y="1399"/>
                  </a:cubicBezTo>
                  <a:cubicBezTo>
                    <a:pt x="1036" y="1399"/>
                    <a:pt x="1023" y="1405"/>
                    <a:pt x="1011" y="1413"/>
                  </a:cubicBezTo>
                  <a:cubicBezTo>
                    <a:pt x="999" y="1420"/>
                    <a:pt x="987" y="1431"/>
                    <a:pt x="977" y="1441"/>
                  </a:cubicBezTo>
                  <a:cubicBezTo>
                    <a:pt x="967" y="1452"/>
                    <a:pt x="958" y="1463"/>
                    <a:pt x="952" y="1474"/>
                  </a:cubicBezTo>
                  <a:cubicBezTo>
                    <a:pt x="950" y="1480"/>
                    <a:pt x="948" y="1485"/>
                    <a:pt x="947" y="1490"/>
                  </a:cubicBezTo>
                  <a:cubicBezTo>
                    <a:pt x="946" y="1496"/>
                    <a:pt x="947" y="1503"/>
                    <a:pt x="951" y="1508"/>
                  </a:cubicBezTo>
                  <a:cubicBezTo>
                    <a:pt x="960" y="1520"/>
                    <a:pt x="974" y="1525"/>
                    <a:pt x="985" y="1523"/>
                  </a:cubicBezTo>
                  <a:cubicBezTo>
                    <a:pt x="985" y="1523"/>
                    <a:pt x="986" y="1523"/>
                    <a:pt x="986" y="1523"/>
                  </a:cubicBezTo>
                  <a:cubicBezTo>
                    <a:pt x="977" y="1532"/>
                    <a:pt x="968" y="1542"/>
                    <a:pt x="959" y="1553"/>
                  </a:cubicBezTo>
                  <a:cubicBezTo>
                    <a:pt x="914" y="1608"/>
                    <a:pt x="860" y="1687"/>
                    <a:pt x="797" y="1768"/>
                  </a:cubicBezTo>
                  <a:cubicBezTo>
                    <a:pt x="707" y="1883"/>
                    <a:pt x="642" y="1962"/>
                    <a:pt x="620" y="2013"/>
                  </a:cubicBezTo>
                  <a:cubicBezTo>
                    <a:pt x="614" y="2026"/>
                    <a:pt x="611" y="2037"/>
                    <a:pt x="612" y="2048"/>
                  </a:cubicBezTo>
                  <a:cubicBezTo>
                    <a:pt x="613" y="2059"/>
                    <a:pt x="619" y="2069"/>
                    <a:pt x="629" y="2074"/>
                  </a:cubicBezTo>
                  <a:cubicBezTo>
                    <a:pt x="638" y="2079"/>
                    <a:pt x="648" y="2081"/>
                    <a:pt x="660" y="2081"/>
                  </a:cubicBezTo>
                  <a:cubicBezTo>
                    <a:pt x="659" y="2083"/>
                    <a:pt x="658" y="2085"/>
                    <a:pt x="658" y="2087"/>
                  </a:cubicBezTo>
                  <a:cubicBezTo>
                    <a:pt x="657" y="2090"/>
                    <a:pt x="649" y="2109"/>
                    <a:pt x="638" y="2134"/>
                  </a:cubicBezTo>
                  <a:cubicBezTo>
                    <a:pt x="628" y="2159"/>
                    <a:pt x="613" y="2192"/>
                    <a:pt x="598" y="2228"/>
                  </a:cubicBezTo>
                  <a:cubicBezTo>
                    <a:pt x="567" y="2298"/>
                    <a:pt x="531" y="2378"/>
                    <a:pt x="508" y="2427"/>
                  </a:cubicBezTo>
                  <a:cubicBezTo>
                    <a:pt x="486" y="2473"/>
                    <a:pt x="444" y="2532"/>
                    <a:pt x="405" y="2580"/>
                  </a:cubicBezTo>
                  <a:cubicBezTo>
                    <a:pt x="386" y="2604"/>
                    <a:pt x="367" y="2625"/>
                    <a:pt x="353" y="2641"/>
                  </a:cubicBezTo>
                  <a:cubicBezTo>
                    <a:pt x="338" y="2657"/>
                    <a:pt x="326" y="2669"/>
                    <a:pt x="324" y="2670"/>
                  </a:cubicBezTo>
                  <a:lnTo>
                    <a:pt x="324" y="2670"/>
                  </a:lnTo>
                  <a:lnTo>
                    <a:pt x="323" y="2670"/>
                  </a:lnTo>
                  <a:cubicBezTo>
                    <a:pt x="314" y="2677"/>
                    <a:pt x="310" y="2689"/>
                    <a:pt x="311" y="2699"/>
                  </a:cubicBezTo>
                  <a:cubicBezTo>
                    <a:pt x="312" y="2710"/>
                    <a:pt x="318" y="2719"/>
                    <a:pt x="325" y="2728"/>
                  </a:cubicBezTo>
                  <a:cubicBezTo>
                    <a:pt x="339" y="2745"/>
                    <a:pt x="363" y="2759"/>
                    <a:pt x="390" y="2759"/>
                  </a:cubicBezTo>
                  <a:cubicBezTo>
                    <a:pt x="405" y="2760"/>
                    <a:pt x="419" y="2758"/>
                    <a:pt x="433" y="2754"/>
                  </a:cubicBezTo>
                  <a:lnTo>
                    <a:pt x="433" y="2708"/>
                  </a:lnTo>
                  <a:lnTo>
                    <a:pt x="433" y="2671"/>
                  </a:lnTo>
                  <a:lnTo>
                    <a:pt x="534" y="2671"/>
                  </a:lnTo>
                  <a:cubicBezTo>
                    <a:pt x="541" y="2661"/>
                    <a:pt x="549" y="2650"/>
                    <a:pt x="556" y="2639"/>
                  </a:cubicBezTo>
                  <a:cubicBezTo>
                    <a:pt x="600" y="2570"/>
                    <a:pt x="636" y="2486"/>
                    <a:pt x="667" y="2428"/>
                  </a:cubicBezTo>
                  <a:cubicBezTo>
                    <a:pt x="698" y="2369"/>
                    <a:pt x="721" y="2291"/>
                    <a:pt x="736" y="2225"/>
                  </a:cubicBezTo>
                  <a:cubicBezTo>
                    <a:pt x="744" y="2192"/>
                    <a:pt x="749" y="2162"/>
                    <a:pt x="753" y="2138"/>
                  </a:cubicBezTo>
                  <a:cubicBezTo>
                    <a:pt x="756" y="2120"/>
                    <a:pt x="758" y="2106"/>
                    <a:pt x="758" y="2096"/>
                  </a:cubicBezTo>
                  <a:cubicBezTo>
                    <a:pt x="763" y="2102"/>
                    <a:pt x="769" y="2109"/>
                    <a:pt x="775" y="2114"/>
                  </a:cubicBezTo>
                  <a:cubicBezTo>
                    <a:pt x="780" y="2119"/>
                    <a:pt x="786" y="2123"/>
                    <a:pt x="793" y="2124"/>
                  </a:cubicBezTo>
                  <a:cubicBezTo>
                    <a:pt x="801" y="2126"/>
                    <a:pt x="810" y="2123"/>
                    <a:pt x="817" y="2118"/>
                  </a:cubicBezTo>
                  <a:cubicBezTo>
                    <a:pt x="832" y="2108"/>
                    <a:pt x="846" y="2088"/>
                    <a:pt x="866" y="2050"/>
                  </a:cubicBezTo>
                  <a:lnTo>
                    <a:pt x="866" y="2049"/>
                  </a:lnTo>
                  <a:lnTo>
                    <a:pt x="867" y="2048"/>
                  </a:lnTo>
                  <a:cubicBezTo>
                    <a:pt x="885" y="1988"/>
                    <a:pt x="952" y="1862"/>
                    <a:pt x="1003" y="1780"/>
                  </a:cubicBezTo>
                  <a:cubicBezTo>
                    <a:pt x="1020" y="1752"/>
                    <a:pt x="1039" y="1717"/>
                    <a:pt x="1056" y="1680"/>
                  </a:cubicBezTo>
                  <a:cubicBezTo>
                    <a:pt x="1060" y="1684"/>
                    <a:pt x="1066" y="1687"/>
                    <a:pt x="1072" y="1688"/>
                  </a:cubicBezTo>
                  <a:cubicBezTo>
                    <a:pt x="1091" y="1691"/>
                    <a:pt x="1114" y="1685"/>
                    <a:pt x="1139" y="1676"/>
                  </a:cubicBezTo>
                  <a:cubicBezTo>
                    <a:pt x="1145" y="1674"/>
                    <a:pt x="1150" y="1672"/>
                    <a:pt x="1156" y="1670"/>
                  </a:cubicBezTo>
                  <a:cubicBezTo>
                    <a:pt x="1147" y="1683"/>
                    <a:pt x="1140" y="1696"/>
                    <a:pt x="1141" y="1712"/>
                  </a:cubicBezTo>
                  <a:lnTo>
                    <a:pt x="1141" y="1712"/>
                  </a:lnTo>
                  <a:lnTo>
                    <a:pt x="1141" y="1713"/>
                  </a:lnTo>
                  <a:cubicBezTo>
                    <a:pt x="1156" y="1770"/>
                    <a:pt x="1184" y="1825"/>
                    <a:pt x="1219" y="1874"/>
                  </a:cubicBezTo>
                  <a:cubicBezTo>
                    <a:pt x="1216" y="1877"/>
                    <a:pt x="1213" y="1880"/>
                    <a:pt x="1210" y="1884"/>
                  </a:cubicBezTo>
                  <a:cubicBezTo>
                    <a:pt x="1202" y="1893"/>
                    <a:pt x="1196" y="1905"/>
                    <a:pt x="1189" y="1918"/>
                  </a:cubicBezTo>
                  <a:cubicBezTo>
                    <a:pt x="1177" y="1943"/>
                    <a:pt x="1165" y="1972"/>
                    <a:pt x="1157" y="1983"/>
                  </a:cubicBezTo>
                  <a:cubicBezTo>
                    <a:pt x="1149" y="1995"/>
                    <a:pt x="1131" y="2014"/>
                    <a:pt x="1115" y="2031"/>
                  </a:cubicBezTo>
                  <a:cubicBezTo>
                    <a:pt x="1107" y="2039"/>
                    <a:pt x="1100" y="2048"/>
                    <a:pt x="1094" y="2055"/>
                  </a:cubicBezTo>
                  <a:cubicBezTo>
                    <a:pt x="1088" y="2062"/>
                    <a:pt x="1083" y="2066"/>
                    <a:pt x="1081" y="2074"/>
                  </a:cubicBezTo>
                  <a:cubicBezTo>
                    <a:pt x="1079" y="2080"/>
                    <a:pt x="1082" y="2087"/>
                    <a:pt x="1085" y="2090"/>
                  </a:cubicBezTo>
                  <a:cubicBezTo>
                    <a:pt x="1088" y="2093"/>
                    <a:pt x="1091" y="2095"/>
                    <a:pt x="1095" y="2097"/>
                  </a:cubicBezTo>
                  <a:cubicBezTo>
                    <a:pt x="1103" y="2100"/>
                    <a:pt x="1112" y="2103"/>
                    <a:pt x="1122" y="2105"/>
                  </a:cubicBezTo>
                  <a:cubicBezTo>
                    <a:pt x="1142" y="2108"/>
                    <a:pt x="1164" y="2110"/>
                    <a:pt x="1180" y="2106"/>
                  </a:cubicBezTo>
                  <a:cubicBezTo>
                    <a:pt x="1187" y="2104"/>
                    <a:pt x="1191" y="2100"/>
                    <a:pt x="1197" y="2096"/>
                  </a:cubicBezTo>
                  <a:cubicBezTo>
                    <a:pt x="1203" y="2091"/>
                    <a:pt x="1209" y="2085"/>
                    <a:pt x="1216" y="2078"/>
                  </a:cubicBezTo>
                  <a:cubicBezTo>
                    <a:pt x="1230" y="2065"/>
                    <a:pt x="1246" y="2047"/>
                    <a:pt x="1261" y="2030"/>
                  </a:cubicBezTo>
                  <a:cubicBezTo>
                    <a:pt x="1276" y="2012"/>
                    <a:pt x="1290" y="1995"/>
                    <a:pt x="1299" y="1980"/>
                  </a:cubicBezTo>
                  <a:cubicBezTo>
                    <a:pt x="1301" y="1978"/>
                    <a:pt x="1302" y="1976"/>
                    <a:pt x="1304" y="1974"/>
                  </a:cubicBezTo>
                  <a:cubicBezTo>
                    <a:pt x="1368" y="2038"/>
                    <a:pt x="1439" y="2090"/>
                    <a:pt x="1497" y="2125"/>
                  </a:cubicBezTo>
                  <a:lnTo>
                    <a:pt x="1497" y="2125"/>
                  </a:lnTo>
                  <a:lnTo>
                    <a:pt x="1497" y="2125"/>
                  </a:lnTo>
                  <a:cubicBezTo>
                    <a:pt x="1514" y="2135"/>
                    <a:pt x="1538" y="2148"/>
                    <a:pt x="1562" y="2158"/>
                  </a:cubicBezTo>
                  <a:cubicBezTo>
                    <a:pt x="1587" y="2168"/>
                    <a:pt x="1611" y="2175"/>
                    <a:pt x="1632" y="2174"/>
                  </a:cubicBezTo>
                  <a:cubicBezTo>
                    <a:pt x="1706" y="2174"/>
                    <a:pt x="1811" y="2166"/>
                    <a:pt x="1883" y="2101"/>
                  </a:cubicBezTo>
                  <a:cubicBezTo>
                    <a:pt x="1943" y="2046"/>
                    <a:pt x="2008" y="1998"/>
                    <a:pt x="2058" y="1952"/>
                  </a:cubicBezTo>
                  <a:cubicBezTo>
                    <a:pt x="2081" y="1930"/>
                    <a:pt x="2101" y="1909"/>
                    <a:pt x="2115" y="1886"/>
                  </a:cubicBezTo>
                  <a:cubicBezTo>
                    <a:pt x="2114" y="1912"/>
                    <a:pt x="2113" y="1938"/>
                    <a:pt x="2112" y="1964"/>
                  </a:cubicBezTo>
                  <a:cubicBezTo>
                    <a:pt x="2106" y="2066"/>
                    <a:pt x="2061" y="2168"/>
                    <a:pt x="2026" y="2243"/>
                  </a:cubicBezTo>
                  <a:cubicBezTo>
                    <a:pt x="2009" y="2281"/>
                    <a:pt x="1994" y="2312"/>
                    <a:pt x="1987" y="2334"/>
                  </a:cubicBezTo>
                  <a:cubicBezTo>
                    <a:pt x="1984" y="2345"/>
                    <a:pt x="1981" y="2354"/>
                    <a:pt x="1986" y="2364"/>
                  </a:cubicBezTo>
                  <a:cubicBezTo>
                    <a:pt x="1988" y="2369"/>
                    <a:pt x="1993" y="2373"/>
                    <a:pt x="1998" y="2375"/>
                  </a:cubicBezTo>
                  <a:cubicBezTo>
                    <a:pt x="2004" y="2376"/>
                    <a:pt x="2009" y="2376"/>
                    <a:pt x="2014" y="2375"/>
                  </a:cubicBezTo>
                  <a:cubicBezTo>
                    <a:pt x="2016" y="2374"/>
                    <a:pt x="2020" y="2374"/>
                    <a:pt x="2023" y="2373"/>
                  </a:cubicBezTo>
                  <a:cubicBezTo>
                    <a:pt x="2022" y="2375"/>
                    <a:pt x="2021" y="2376"/>
                    <a:pt x="2021" y="2377"/>
                  </a:cubicBezTo>
                  <a:lnTo>
                    <a:pt x="2021" y="2377"/>
                  </a:lnTo>
                  <a:cubicBezTo>
                    <a:pt x="1945" y="2626"/>
                    <a:pt x="1872" y="2758"/>
                    <a:pt x="1756" y="2930"/>
                  </a:cubicBezTo>
                  <a:lnTo>
                    <a:pt x="1755" y="2931"/>
                  </a:lnTo>
                  <a:lnTo>
                    <a:pt x="1755" y="2931"/>
                  </a:lnTo>
                  <a:cubicBezTo>
                    <a:pt x="1750" y="2941"/>
                    <a:pt x="1753" y="2952"/>
                    <a:pt x="1759" y="2960"/>
                  </a:cubicBezTo>
                  <a:cubicBezTo>
                    <a:pt x="1765" y="2968"/>
                    <a:pt x="1773" y="2973"/>
                    <a:pt x="1783" y="2979"/>
                  </a:cubicBezTo>
                  <a:cubicBezTo>
                    <a:pt x="1804" y="2990"/>
                    <a:pt x="1832" y="2999"/>
                    <a:pt x="1861" y="3005"/>
                  </a:cubicBezTo>
                  <a:cubicBezTo>
                    <a:pt x="1876" y="3009"/>
                    <a:pt x="1891" y="3011"/>
                    <a:pt x="1905" y="3013"/>
                  </a:cubicBezTo>
                  <a:cubicBezTo>
                    <a:pt x="1898" y="3002"/>
                    <a:pt x="1891" y="2990"/>
                    <a:pt x="1886" y="2977"/>
                  </a:cubicBezTo>
                  <a:cubicBezTo>
                    <a:pt x="1862" y="2920"/>
                    <a:pt x="1865" y="2847"/>
                    <a:pt x="1907" y="2759"/>
                  </a:cubicBezTo>
                  <a:lnTo>
                    <a:pt x="1908" y="2758"/>
                  </a:lnTo>
                  <a:lnTo>
                    <a:pt x="1908" y="2757"/>
                  </a:lnTo>
                  <a:cubicBezTo>
                    <a:pt x="1951" y="2682"/>
                    <a:pt x="2017" y="2648"/>
                    <a:pt x="2081" y="2645"/>
                  </a:cubicBezTo>
                  <a:cubicBezTo>
                    <a:pt x="2081" y="2641"/>
                    <a:pt x="2082" y="2636"/>
                    <a:pt x="2082" y="2632"/>
                  </a:cubicBezTo>
                  <a:cubicBezTo>
                    <a:pt x="2085" y="2596"/>
                    <a:pt x="2101" y="2534"/>
                    <a:pt x="2115" y="2481"/>
                  </a:cubicBezTo>
                  <a:cubicBezTo>
                    <a:pt x="2122" y="2456"/>
                    <a:pt x="2128" y="2433"/>
                    <a:pt x="2132" y="2415"/>
                  </a:cubicBezTo>
                  <a:cubicBezTo>
                    <a:pt x="2134" y="2419"/>
                    <a:pt x="2137" y="2422"/>
                    <a:pt x="2139" y="2425"/>
                  </a:cubicBezTo>
                  <a:cubicBezTo>
                    <a:pt x="2147" y="2433"/>
                    <a:pt x="2159" y="2439"/>
                    <a:pt x="2171" y="2435"/>
                  </a:cubicBezTo>
                  <a:cubicBezTo>
                    <a:pt x="2191" y="2429"/>
                    <a:pt x="2205" y="2408"/>
                    <a:pt x="2217" y="2381"/>
                  </a:cubicBezTo>
                  <a:cubicBezTo>
                    <a:pt x="2230" y="2353"/>
                    <a:pt x="2241" y="2317"/>
                    <a:pt x="2251" y="2275"/>
                  </a:cubicBezTo>
                  <a:cubicBezTo>
                    <a:pt x="2268" y="2199"/>
                    <a:pt x="2282" y="2105"/>
                    <a:pt x="2293" y="2009"/>
                  </a:cubicBezTo>
                  <a:cubicBezTo>
                    <a:pt x="2298" y="2013"/>
                    <a:pt x="2302" y="2018"/>
                    <a:pt x="2306" y="2022"/>
                  </a:cubicBezTo>
                  <a:cubicBezTo>
                    <a:pt x="2366" y="2081"/>
                    <a:pt x="2437" y="2128"/>
                    <a:pt x="2518" y="2162"/>
                  </a:cubicBezTo>
                  <a:cubicBezTo>
                    <a:pt x="2519" y="2170"/>
                    <a:pt x="2522" y="2178"/>
                    <a:pt x="2524" y="2184"/>
                  </a:cubicBezTo>
                  <a:cubicBezTo>
                    <a:pt x="2525" y="2186"/>
                    <a:pt x="2526" y="2187"/>
                    <a:pt x="2526" y="2188"/>
                  </a:cubicBezTo>
                  <a:cubicBezTo>
                    <a:pt x="2528" y="2190"/>
                    <a:pt x="2529" y="2193"/>
                    <a:pt x="2531" y="2195"/>
                  </a:cubicBezTo>
                  <a:cubicBezTo>
                    <a:pt x="2532" y="2196"/>
                    <a:pt x="2533" y="2197"/>
                    <a:pt x="2534" y="2197"/>
                  </a:cubicBezTo>
                  <a:cubicBezTo>
                    <a:pt x="2535" y="2198"/>
                    <a:pt x="2536" y="2199"/>
                    <a:pt x="2537" y="2200"/>
                  </a:cubicBezTo>
                  <a:cubicBezTo>
                    <a:pt x="2539" y="2201"/>
                    <a:pt x="2542" y="2202"/>
                    <a:pt x="2545" y="2203"/>
                  </a:cubicBezTo>
                  <a:cubicBezTo>
                    <a:pt x="2547" y="2203"/>
                    <a:pt x="2548" y="2203"/>
                    <a:pt x="2550" y="2203"/>
                  </a:cubicBezTo>
                  <a:cubicBezTo>
                    <a:pt x="2556" y="2202"/>
                    <a:pt x="2560" y="2199"/>
                    <a:pt x="2562" y="2196"/>
                  </a:cubicBezTo>
                  <a:cubicBezTo>
                    <a:pt x="2564" y="2194"/>
                    <a:pt x="2565" y="2193"/>
                    <a:pt x="2566" y="2191"/>
                  </a:cubicBezTo>
                  <a:cubicBezTo>
                    <a:pt x="2567" y="2189"/>
                    <a:pt x="2568" y="2188"/>
                    <a:pt x="2570" y="2186"/>
                  </a:cubicBezTo>
                  <a:cubicBezTo>
                    <a:pt x="2570" y="2184"/>
                    <a:pt x="2571" y="2183"/>
                    <a:pt x="2572" y="2181"/>
                  </a:cubicBezTo>
                  <a:cubicBezTo>
                    <a:pt x="2574" y="2182"/>
                    <a:pt x="2577" y="2183"/>
                    <a:pt x="2579" y="2184"/>
                  </a:cubicBezTo>
                  <a:cubicBezTo>
                    <a:pt x="2573" y="2211"/>
                    <a:pt x="2567" y="2244"/>
                    <a:pt x="2561" y="2281"/>
                  </a:cubicBezTo>
                  <a:cubicBezTo>
                    <a:pt x="2547" y="2371"/>
                    <a:pt x="2536" y="2481"/>
                    <a:pt x="2536" y="2560"/>
                  </a:cubicBezTo>
                  <a:cubicBezTo>
                    <a:pt x="2536" y="2575"/>
                    <a:pt x="2532" y="2603"/>
                    <a:pt x="2526" y="2638"/>
                  </a:cubicBezTo>
                  <a:cubicBezTo>
                    <a:pt x="2582" y="2656"/>
                    <a:pt x="2628" y="2684"/>
                    <a:pt x="2665" y="2719"/>
                  </a:cubicBezTo>
                  <a:cubicBezTo>
                    <a:pt x="2668" y="2610"/>
                    <a:pt x="2672" y="2460"/>
                    <a:pt x="2668" y="2337"/>
                  </a:cubicBezTo>
                  <a:cubicBezTo>
                    <a:pt x="2667" y="2286"/>
                    <a:pt x="2664" y="2240"/>
                    <a:pt x="2659" y="2203"/>
                  </a:cubicBezTo>
                  <a:cubicBezTo>
                    <a:pt x="2807" y="2230"/>
                    <a:pt x="2983" y="2217"/>
                    <a:pt x="3189" y="2150"/>
                  </a:cubicBezTo>
                  <a:cubicBezTo>
                    <a:pt x="3254" y="2129"/>
                    <a:pt x="3310" y="2105"/>
                    <a:pt x="3360" y="2079"/>
                  </a:cubicBezTo>
                  <a:cubicBezTo>
                    <a:pt x="3365" y="2098"/>
                    <a:pt x="3370" y="2117"/>
                    <a:pt x="3376" y="2134"/>
                  </a:cubicBezTo>
                  <a:cubicBezTo>
                    <a:pt x="3391" y="2185"/>
                    <a:pt x="3406" y="2228"/>
                    <a:pt x="3420" y="2258"/>
                  </a:cubicBezTo>
                  <a:cubicBezTo>
                    <a:pt x="3427" y="2273"/>
                    <a:pt x="3434" y="2285"/>
                    <a:pt x="3440" y="2294"/>
                  </a:cubicBezTo>
                  <a:cubicBezTo>
                    <a:pt x="3443" y="2298"/>
                    <a:pt x="3446" y="2301"/>
                    <a:pt x="3449" y="2304"/>
                  </a:cubicBezTo>
                  <a:cubicBezTo>
                    <a:pt x="3453" y="2307"/>
                    <a:pt x="3457" y="2310"/>
                    <a:pt x="3463" y="2310"/>
                  </a:cubicBezTo>
                  <a:cubicBezTo>
                    <a:pt x="3474" y="2310"/>
                    <a:pt x="3484" y="2308"/>
                    <a:pt x="3491" y="2304"/>
                  </a:cubicBezTo>
                  <a:cubicBezTo>
                    <a:pt x="3490" y="2335"/>
                    <a:pt x="3492" y="2373"/>
                    <a:pt x="3496" y="2412"/>
                  </a:cubicBezTo>
                  <a:cubicBezTo>
                    <a:pt x="3504" y="2499"/>
                    <a:pt x="3520" y="2592"/>
                    <a:pt x="3529" y="2626"/>
                  </a:cubicBezTo>
                  <a:cubicBezTo>
                    <a:pt x="3530" y="2630"/>
                    <a:pt x="3531" y="2636"/>
                    <a:pt x="3533" y="2643"/>
                  </a:cubicBezTo>
                  <a:lnTo>
                    <a:pt x="3691" y="2645"/>
                  </a:lnTo>
                  <a:cubicBezTo>
                    <a:pt x="3680" y="2618"/>
                    <a:pt x="3669" y="2588"/>
                    <a:pt x="3658" y="2557"/>
                  </a:cubicBezTo>
                  <a:cubicBezTo>
                    <a:pt x="3632" y="2481"/>
                    <a:pt x="3621" y="2399"/>
                    <a:pt x="3607" y="2335"/>
                  </a:cubicBezTo>
                  <a:cubicBezTo>
                    <a:pt x="3603" y="2319"/>
                    <a:pt x="3599" y="2305"/>
                    <a:pt x="3595" y="2292"/>
                  </a:cubicBezTo>
                  <a:cubicBezTo>
                    <a:pt x="3599" y="2292"/>
                    <a:pt x="3604" y="2291"/>
                    <a:pt x="3608" y="2288"/>
                  </a:cubicBezTo>
                  <a:cubicBezTo>
                    <a:pt x="3615" y="2284"/>
                    <a:pt x="3616" y="2279"/>
                    <a:pt x="3617" y="2273"/>
                  </a:cubicBezTo>
                  <a:cubicBezTo>
                    <a:pt x="3618" y="2268"/>
                    <a:pt x="3618" y="2262"/>
                    <a:pt x="3618" y="2255"/>
                  </a:cubicBezTo>
                  <a:cubicBezTo>
                    <a:pt x="3618" y="2242"/>
                    <a:pt x="3616" y="2223"/>
                    <a:pt x="3612" y="2202"/>
                  </a:cubicBezTo>
                  <a:cubicBezTo>
                    <a:pt x="3606" y="2160"/>
                    <a:pt x="3595" y="2104"/>
                    <a:pt x="3582" y="2047"/>
                  </a:cubicBezTo>
                  <a:cubicBezTo>
                    <a:pt x="3574" y="2010"/>
                    <a:pt x="3566" y="1974"/>
                    <a:pt x="3557" y="1939"/>
                  </a:cubicBezTo>
                  <a:cubicBezTo>
                    <a:pt x="3614" y="1885"/>
                    <a:pt x="3662" y="1827"/>
                    <a:pt x="3709" y="1765"/>
                  </a:cubicBezTo>
                  <a:cubicBezTo>
                    <a:pt x="3740" y="1724"/>
                    <a:pt x="3772" y="1681"/>
                    <a:pt x="3805" y="1638"/>
                  </a:cubicBezTo>
                  <a:cubicBezTo>
                    <a:pt x="3818" y="1673"/>
                    <a:pt x="3831" y="1708"/>
                    <a:pt x="3845" y="1743"/>
                  </a:cubicBezTo>
                  <a:cubicBezTo>
                    <a:pt x="3872" y="1811"/>
                    <a:pt x="3898" y="1876"/>
                    <a:pt x="3920" y="1922"/>
                  </a:cubicBezTo>
                  <a:cubicBezTo>
                    <a:pt x="3931" y="1945"/>
                    <a:pt x="3941" y="1963"/>
                    <a:pt x="3950" y="1975"/>
                  </a:cubicBezTo>
                  <a:cubicBezTo>
                    <a:pt x="3954" y="1981"/>
                    <a:pt x="3958" y="1986"/>
                    <a:pt x="3963" y="1989"/>
                  </a:cubicBezTo>
                  <a:cubicBezTo>
                    <a:pt x="3966" y="1991"/>
                    <a:pt x="3970" y="1993"/>
                    <a:pt x="3974" y="1992"/>
                  </a:cubicBezTo>
                  <a:cubicBezTo>
                    <a:pt x="3979" y="1992"/>
                    <a:pt x="3983" y="1989"/>
                    <a:pt x="3985" y="1986"/>
                  </a:cubicBezTo>
                  <a:cubicBezTo>
                    <a:pt x="3991" y="1978"/>
                    <a:pt x="3995" y="1970"/>
                    <a:pt x="3998" y="1962"/>
                  </a:cubicBezTo>
                  <a:cubicBezTo>
                    <a:pt x="3999" y="1972"/>
                    <a:pt x="4000" y="1983"/>
                    <a:pt x="4001" y="1995"/>
                  </a:cubicBezTo>
                  <a:cubicBezTo>
                    <a:pt x="4011" y="2073"/>
                    <a:pt x="4038" y="2179"/>
                    <a:pt x="4095" y="2293"/>
                  </a:cubicBezTo>
                  <a:cubicBezTo>
                    <a:pt x="4111" y="2325"/>
                    <a:pt x="4162" y="2429"/>
                    <a:pt x="4215" y="2522"/>
                  </a:cubicBezTo>
                  <a:cubicBezTo>
                    <a:pt x="4241" y="2568"/>
                    <a:pt x="4269" y="2612"/>
                    <a:pt x="4293" y="2643"/>
                  </a:cubicBezTo>
                  <a:cubicBezTo>
                    <a:pt x="4306" y="2658"/>
                    <a:pt x="4317" y="2671"/>
                    <a:pt x="4328" y="2679"/>
                  </a:cubicBezTo>
                  <a:cubicBezTo>
                    <a:pt x="4334" y="2683"/>
                    <a:pt x="4340" y="2686"/>
                    <a:pt x="4346" y="2688"/>
                  </a:cubicBezTo>
                  <a:cubicBezTo>
                    <a:pt x="4352" y="2690"/>
                    <a:pt x="4359" y="2690"/>
                    <a:pt x="4365" y="2687"/>
                  </a:cubicBezTo>
                  <a:cubicBezTo>
                    <a:pt x="4371" y="2684"/>
                    <a:pt x="4374" y="2678"/>
                    <a:pt x="4375" y="2674"/>
                  </a:cubicBezTo>
                  <a:cubicBezTo>
                    <a:pt x="4376" y="2669"/>
                    <a:pt x="4377" y="2664"/>
                    <a:pt x="4377" y="2659"/>
                  </a:cubicBezTo>
                  <a:cubicBezTo>
                    <a:pt x="4377" y="2657"/>
                    <a:pt x="4377" y="2656"/>
                    <a:pt x="4377" y="2655"/>
                  </a:cubicBezTo>
                  <a:cubicBezTo>
                    <a:pt x="4378" y="2657"/>
                    <a:pt x="4379" y="2659"/>
                    <a:pt x="4380" y="2661"/>
                  </a:cubicBezTo>
                  <a:cubicBezTo>
                    <a:pt x="4403" y="2699"/>
                    <a:pt x="4441" y="2745"/>
                    <a:pt x="4495" y="2794"/>
                  </a:cubicBezTo>
                  <a:cubicBezTo>
                    <a:pt x="4551" y="2846"/>
                    <a:pt x="4619" y="2860"/>
                    <a:pt x="4672" y="2857"/>
                  </a:cubicBezTo>
                  <a:cubicBezTo>
                    <a:pt x="4698" y="2855"/>
                    <a:pt x="4721" y="2849"/>
                    <a:pt x="4737" y="2840"/>
                  </a:cubicBezTo>
                  <a:cubicBezTo>
                    <a:pt x="4745" y="2836"/>
                    <a:pt x="4752" y="2831"/>
                    <a:pt x="4757" y="2825"/>
                  </a:cubicBezTo>
                  <a:cubicBezTo>
                    <a:pt x="4762" y="2819"/>
                    <a:pt x="4765" y="2811"/>
                    <a:pt x="4763" y="2802"/>
                  </a:cubicBezTo>
                  <a:lnTo>
                    <a:pt x="4762" y="2798"/>
                  </a:lnTo>
                  <a:lnTo>
                    <a:pt x="4758" y="2795"/>
                  </a:lnTo>
                  <a:cubicBezTo>
                    <a:pt x="4758" y="2795"/>
                    <a:pt x="4627" y="2724"/>
                    <a:pt x="4564" y="2687"/>
                  </a:cubicBezTo>
                  <a:cubicBezTo>
                    <a:pt x="4534" y="2670"/>
                    <a:pt x="4496" y="2633"/>
                    <a:pt x="4462" y="2603"/>
                  </a:cubicBezTo>
                  <a:cubicBezTo>
                    <a:pt x="4462" y="2603"/>
                    <a:pt x="4462" y="2603"/>
                    <a:pt x="4461" y="2603"/>
                  </a:cubicBezTo>
                  <a:cubicBezTo>
                    <a:pt x="4464" y="2603"/>
                    <a:pt x="4467" y="2603"/>
                    <a:pt x="4470" y="2601"/>
                  </a:cubicBezTo>
                  <a:cubicBezTo>
                    <a:pt x="4474" y="2599"/>
                    <a:pt x="4476" y="2594"/>
                    <a:pt x="4477" y="2591"/>
                  </a:cubicBezTo>
                  <a:cubicBezTo>
                    <a:pt x="4477" y="2588"/>
                    <a:pt x="4477" y="2586"/>
                    <a:pt x="4477" y="2584"/>
                  </a:cubicBezTo>
                  <a:cubicBezTo>
                    <a:pt x="4476" y="2580"/>
                    <a:pt x="4474" y="2575"/>
                    <a:pt x="4472" y="2570"/>
                  </a:cubicBezTo>
                  <a:cubicBezTo>
                    <a:pt x="4467" y="2560"/>
                    <a:pt x="4460" y="2547"/>
                    <a:pt x="4451" y="2532"/>
                  </a:cubicBezTo>
                  <a:cubicBezTo>
                    <a:pt x="4432" y="2501"/>
                    <a:pt x="4406" y="2460"/>
                    <a:pt x="4377" y="2417"/>
                  </a:cubicBezTo>
                  <a:cubicBezTo>
                    <a:pt x="4320" y="2332"/>
                    <a:pt x="4256" y="2239"/>
                    <a:pt x="4238" y="2208"/>
                  </a:cubicBezTo>
                  <a:cubicBezTo>
                    <a:pt x="4219" y="2176"/>
                    <a:pt x="4173" y="2087"/>
                    <a:pt x="4129" y="2007"/>
                  </a:cubicBezTo>
                  <a:cubicBezTo>
                    <a:pt x="4113" y="1978"/>
                    <a:pt x="4097" y="1950"/>
                    <a:pt x="4083" y="1926"/>
                  </a:cubicBezTo>
                  <a:cubicBezTo>
                    <a:pt x="4084" y="1926"/>
                    <a:pt x="4085" y="1927"/>
                    <a:pt x="4086" y="1928"/>
                  </a:cubicBezTo>
                  <a:cubicBezTo>
                    <a:pt x="4091" y="1930"/>
                    <a:pt x="4097" y="1931"/>
                    <a:pt x="4103" y="1929"/>
                  </a:cubicBezTo>
                  <a:cubicBezTo>
                    <a:pt x="4107" y="1928"/>
                    <a:pt x="4111" y="1924"/>
                    <a:pt x="4112" y="1921"/>
                  </a:cubicBezTo>
                  <a:cubicBezTo>
                    <a:pt x="4113" y="1918"/>
                    <a:pt x="4113" y="1916"/>
                    <a:pt x="4114" y="1913"/>
                  </a:cubicBezTo>
                  <a:cubicBezTo>
                    <a:pt x="4114" y="1908"/>
                    <a:pt x="4113" y="1903"/>
                    <a:pt x="4112" y="1897"/>
                  </a:cubicBezTo>
                  <a:cubicBezTo>
                    <a:pt x="4109" y="1884"/>
                    <a:pt x="4105" y="1867"/>
                    <a:pt x="4098" y="1846"/>
                  </a:cubicBezTo>
                  <a:cubicBezTo>
                    <a:pt x="4085" y="1806"/>
                    <a:pt x="4066" y="1752"/>
                    <a:pt x="4044" y="1695"/>
                  </a:cubicBezTo>
                  <a:cubicBezTo>
                    <a:pt x="4011" y="1609"/>
                    <a:pt x="3975" y="1522"/>
                    <a:pt x="3951" y="1467"/>
                  </a:cubicBezTo>
                  <a:cubicBezTo>
                    <a:pt x="4017" y="1400"/>
                    <a:pt x="4095" y="1332"/>
                    <a:pt x="4196" y="1266"/>
                  </a:cubicBezTo>
                  <a:cubicBezTo>
                    <a:pt x="4200" y="1263"/>
                    <a:pt x="4202" y="1259"/>
                    <a:pt x="4201" y="1255"/>
                  </a:cubicBezTo>
                  <a:cubicBezTo>
                    <a:pt x="4140" y="824"/>
                    <a:pt x="3971" y="534"/>
                    <a:pt x="3752" y="360"/>
                  </a:cubicBezTo>
                  <a:cubicBezTo>
                    <a:pt x="3560" y="209"/>
                    <a:pt x="3330" y="146"/>
                    <a:pt x="3102" y="156"/>
                  </a:cubicBezTo>
                  <a:cubicBezTo>
                    <a:pt x="3069" y="157"/>
                    <a:pt x="3036" y="160"/>
                    <a:pt x="3004" y="164"/>
                  </a:cubicBezTo>
                  <a:cubicBezTo>
                    <a:pt x="2876" y="181"/>
                    <a:pt x="2750" y="219"/>
                    <a:pt x="2633" y="276"/>
                  </a:cubicBezTo>
                  <a:lnTo>
                    <a:pt x="2633" y="273"/>
                  </a:lnTo>
                  <a:cubicBezTo>
                    <a:pt x="2634" y="252"/>
                    <a:pt x="2631" y="233"/>
                    <a:pt x="2623" y="218"/>
                  </a:cubicBezTo>
                  <a:cubicBezTo>
                    <a:pt x="2616" y="206"/>
                    <a:pt x="2606" y="195"/>
                    <a:pt x="2593" y="189"/>
                  </a:cubicBezTo>
                  <a:cubicBezTo>
                    <a:pt x="2599" y="178"/>
                    <a:pt x="2604" y="167"/>
                    <a:pt x="2608" y="156"/>
                  </a:cubicBezTo>
                  <a:cubicBezTo>
                    <a:pt x="2615" y="132"/>
                    <a:pt x="2616" y="107"/>
                    <a:pt x="2602" y="83"/>
                  </a:cubicBezTo>
                  <a:cubicBezTo>
                    <a:pt x="2589" y="58"/>
                    <a:pt x="2562" y="37"/>
                    <a:pt x="2518" y="17"/>
                  </a:cubicBezTo>
                  <a:cubicBezTo>
                    <a:pt x="2496" y="7"/>
                    <a:pt x="2476" y="2"/>
                    <a:pt x="2459" y="1"/>
                  </a:cubicBezTo>
                  <a:cubicBezTo>
                    <a:pt x="2457" y="1"/>
                    <a:pt x="2455" y="1"/>
                    <a:pt x="2453" y="1"/>
                  </a:cubicBezTo>
                  <a:lnTo>
                    <a:pt x="2453" y="0"/>
                  </a:lnTo>
                  <a:close/>
                  <a:moveTo>
                    <a:pt x="3111" y="177"/>
                  </a:moveTo>
                  <a:cubicBezTo>
                    <a:pt x="3112" y="181"/>
                    <a:pt x="3112" y="185"/>
                    <a:pt x="3111" y="189"/>
                  </a:cubicBezTo>
                  <a:cubicBezTo>
                    <a:pt x="3030" y="208"/>
                    <a:pt x="2976" y="209"/>
                    <a:pt x="2920" y="211"/>
                  </a:cubicBezTo>
                  <a:cubicBezTo>
                    <a:pt x="2930" y="205"/>
                    <a:pt x="2942" y="200"/>
                    <a:pt x="2953" y="194"/>
                  </a:cubicBezTo>
                  <a:cubicBezTo>
                    <a:pt x="2971" y="191"/>
                    <a:pt x="2989" y="188"/>
                    <a:pt x="3007" y="186"/>
                  </a:cubicBezTo>
                  <a:cubicBezTo>
                    <a:pt x="3039" y="182"/>
                    <a:pt x="3070" y="179"/>
                    <a:pt x="3102" y="178"/>
                  </a:cubicBezTo>
                  <a:cubicBezTo>
                    <a:pt x="3105" y="178"/>
                    <a:pt x="3108" y="178"/>
                    <a:pt x="3111" y="177"/>
                  </a:cubicBezTo>
                  <a:close/>
                  <a:moveTo>
                    <a:pt x="2756" y="248"/>
                  </a:moveTo>
                  <a:cubicBezTo>
                    <a:pt x="2749" y="268"/>
                    <a:pt x="2746" y="289"/>
                    <a:pt x="2760" y="310"/>
                  </a:cubicBezTo>
                  <a:cubicBezTo>
                    <a:pt x="2695" y="306"/>
                    <a:pt x="2666" y="300"/>
                    <a:pt x="2650" y="293"/>
                  </a:cubicBezTo>
                  <a:cubicBezTo>
                    <a:pt x="2684" y="276"/>
                    <a:pt x="2720" y="261"/>
                    <a:pt x="2756" y="248"/>
                  </a:cubicBezTo>
                  <a:close/>
                  <a:moveTo>
                    <a:pt x="3373" y="298"/>
                  </a:moveTo>
                  <a:cubicBezTo>
                    <a:pt x="3472" y="299"/>
                    <a:pt x="3567" y="312"/>
                    <a:pt x="3655" y="351"/>
                  </a:cubicBezTo>
                  <a:cubicBezTo>
                    <a:pt x="3771" y="487"/>
                    <a:pt x="3604" y="563"/>
                    <a:pt x="3534" y="660"/>
                  </a:cubicBezTo>
                  <a:lnTo>
                    <a:pt x="3444" y="739"/>
                  </a:lnTo>
                  <a:cubicBezTo>
                    <a:pt x="3413" y="716"/>
                    <a:pt x="3383" y="705"/>
                    <a:pt x="3355" y="704"/>
                  </a:cubicBezTo>
                  <a:cubicBezTo>
                    <a:pt x="3351" y="704"/>
                    <a:pt x="3347" y="704"/>
                    <a:pt x="3343" y="705"/>
                  </a:cubicBezTo>
                  <a:cubicBezTo>
                    <a:pt x="3332" y="705"/>
                    <a:pt x="3321" y="708"/>
                    <a:pt x="3311" y="712"/>
                  </a:cubicBezTo>
                  <a:cubicBezTo>
                    <a:pt x="3272" y="727"/>
                    <a:pt x="3240" y="759"/>
                    <a:pt x="3211" y="800"/>
                  </a:cubicBezTo>
                  <a:cubicBezTo>
                    <a:pt x="3196" y="790"/>
                    <a:pt x="3181" y="784"/>
                    <a:pt x="3167" y="783"/>
                  </a:cubicBezTo>
                  <a:cubicBezTo>
                    <a:pt x="3160" y="783"/>
                    <a:pt x="3152" y="784"/>
                    <a:pt x="3145" y="786"/>
                  </a:cubicBezTo>
                  <a:cubicBezTo>
                    <a:pt x="3116" y="794"/>
                    <a:pt x="3093" y="819"/>
                    <a:pt x="3071" y="851"/>
                  </a:cubicBezTo>
                  <a:cubicBezTo>
                    <a:pt x="3055" y="876"/>
                    <a:pt x="3039" y="905"/>
                    <a:pt x="3024" y="936"/>
                  </a:cubicBezTo>
                  <a:lnTo>
                    <a:pt x="3073" y="711"/>
                  </a:lnTo>
                  <a:cubicBezTo>
                    <a:pt x="2984" y="613"/>
                    <a:pt x="2849" y="516"/>
                    <a:pt x="2878" y="418"/>
                  </a:cubicBezTo>
                  <a:cubicBezTo>
                    <a:pt x="3018" y="505"/>
                    <a:pt x="3149" y="639"/>
                    <a:pt x="3321" y="558"/>
                  </a:cubicBezTo>
                  <a:cubicBezTo>
                    <a:pt x="3570" y="349"/>
                    <a:pt x="3171" y="393"/>
                    <a:pt x="3073" y="319"/>
                  </a:cubicBezTo>
                  <a:cubicBezTo>
                    <a:pt x="3173" y="310"/>
                    <a:pt x="3275" y="298"/>
                    <a:pt x="3373" y="298"/>
                  </a:cubicBezTo>
                  <a:close/>
                  <a:moveTo>
                    <a:pt x="2517" y="367"/>
                  </a:moveTo>
                  <a:lnTo>
                    <a:pt x="2538" y="402"/>
                  </a:lnTo>
                  <a:lnTo>
                    <a:pt x="2509" y="428"/>
                  </a:lnTo>
                  <a:cubicBezTo>
                    <a:pt x="2495" y="443"/>
                    <a:pt x="2470" y="433"/>
                    <a:pt x="2444" y="419"/>
                  </a:cubicBezTo>
                  <a:cubicBezTo>
                    <a:pt x="2468" y="401"/>
                    <a:pt x="2492" y="384"/>
                    <a:pt x="2517" y="367"/>
                  </a:cubicBezTo>
                  <a:close/>
                  <a:moveTo>
                    <a:pt x="1858" y="398"/>
                  </a:moveTo>
                  <a:cubicBezTo>
                    <a:pt x="1860" y="421"/>
                    <a:pt x="1863" y="440"/>
                    <a:pt x="1866" y="464"/>
                  </a:cubicBezTo>
                  <a:cubicBezTo>
                    <a:pt x="1880" y="588"/>
                    <a:pt x="1892" y="684"/>
                    <a:pt x="1895" y="710"/>
                  </a:cubicBezTo>
                  <a:cubicBezTo>
                    <a:pt x="1900" y="712"/>
                    <a:pt x="1905" y="714"/>
                    <a:pt x="1910" y="717"/>
                  </a:cubicBezTo>
                  <a:cubicBezTo>
                    <a:pt x="1913" y="720"/>
                    <a:pt x="1915" y="722"/>
                    <a:pt x="1917" y="725"/>
                  </a:cubicBezTo>
                  <a:cubicBezTo>
                    <a:pt x="1917" y="725"/>
                    <a:pt x="1918" y="726"/>
                    <a:pt x="1919" y="726"/>
                  </a:cubicBezTo>
                  <a:lnTo>
                    <a:pt x="1919" y="726"/>
                  </a:lnTo>
                  <a:lnTo>
                    <a:pt x="1997" y="798"/>
                  </a:lnTo>
                  <a:cubicBezTo>
                    <a:pt x="1998" y="799"/>
                    <a:pt x="1998" y="800"/>
                    <a:pt x="1999" y="800"/>
                  </a:cubicBezTo>
                  <a:lnTo>
                    <a:pt x="1999" y="800"/>
                  </a:lnTo>
                  <a:lnTo>
                    <a:pt x="2075" y="892"/>
                  </a:lnTo>
                  <a:lnTo>
                    <a:pt x="2075" y="892"/>
                  </a:lnTo>
                  <a:cubicBezTo>
                    <a:pt x="2076" y="893"/>
                    <a:pt x="2077" y="894"/>
                    <a:pt x="2078" y="895"/>
                  </a:cubicBezTo>
                  <a:cubicBezTo>
                    <a:pt x="2105" y="944"/>
                    <a:pt x="2125" y="993"/>
                    <a:pt x="2141" y="1042"/>
                  </a:cubicBezTo>
                  <a:cubicBezTo>
                    <a:pt x="2124" y="1024"/>
                    <a:pt x="2109" y="1004"/>
                    <a:pt x="2096" y="984"/>
                  </a:cubicBezTo>
                  <a:cubicBezTo>
                    <a:pt x="2094" y="980"/>
                    <a:pt x="2093" y="976"/>
                    <a:pt x="2091" y="972"/>
                  </a:cubicBezTo>
                  <a:cubicBezTo>
                    <a:pt x="2093" y="976"/>
                    <a:pt x="2094" y="980"/>
                    <a:pt x="2096" y="984"/>
                  </a:cubicBezTo>
                  <a:cubicBezTo>
                    <a:pt x="2082" y="963"/>
                    <a:pt x="2069" y="940"/>
                    <a:pt x="2057" y="918"/>
                  </a:cubicBezTo>
                  <a:cubicBezTo>
                    <a:pt x="2048" y="903"/>
                    <a:pt x="2040" y="888"/>
                    <a:pt x="2031" y="873"/>
                  </a:cubicBezTo>
                  <a:lnTo>
                    <a:pt x="2031" y="873"/>
                  </a:lnTo>
                  <a:cubicBezTo>
                    <a:pt x="2003" y="827"/>
                    <a:pt x="1969" y="782"/>
                    <a:pt x="1914" y="743"/>
                  </a:cubicBezTo>
                  <a:cubicBezTo>
                    <a:pt x="1913" y="737"/>
                    <a:pt x="1909" y="731"/>
                    <a:pt x="1903" y="726"/>
                  </a:cubicBezTo>
                  <a:cubicBezTo>
                    <a:pt x="1898" y="722"/>
                    <a:pt x="1892" y="720"/>
                    <a:pt x="1886" y="720"/>
                  </a:cubicBezTo>
                  <a:cubicBezTo>
                    <a:pt x="1880" y="719"/>
                    <a:pt x="1874" y="720"/>
                    <a:pt x="1869" y="721"/>
                  </a:cubicBezTo>
                  <a:cubicBezTo>
                    <a:pt x="1859" y="724"/>
                    <a:pt x="1849" y="728"/>
                    <a:pt x="1844" y="729"/>
                  </a:cubicBezTo>
                  <a:cubicBezTo>
                    <a:pt x="1831" y="732"/>
                    <a:pt x="1824" y="744"/>
                    <a:pt x="1822" y="756"/>
                  </a:cubicBezTo>
                  <a:cubicBezTo>
                    <a:pt x="1821" y="760"/>
                    <a:pt x="1821" y="764"/>
                    <a:pt x="1822" y="768"/>
                  </a:cubicBezTo>
                  <a:cubicBezTo>
                    <a:pt x="1809" y="769"/>
                    <a:pt x="1797" y="770"/>
                    <a:pt x="1787" y="773"/>
                  </a:cubicBezTo>
                  <a:cubicBezTo>
                    <a:pt x="1777" y="775"/>
                    <a:pt x="1771" y="782"/>
                    <a:pt x="1764" y="790"/>
                  </a:cubicBezTo>
                  <a:cubicBezTo>
                    <a:pt x="1756" y="799"/>
                    <a:pt x="1749" y="810"/>
                    <a:pt x="1741" y="823"/>
                  </a:cubicBezTo>
                  <a:cubicBezTo>
                    <a:pt x="1725" y="848"/>
                    <a:pt x="1708" y="881"/>
                    <a:pt x="1692" y="915"/>
                  </a:cubicBezTo>
                  <a:cubicBezTo>
                    <a:pt x="1677" y="949"/>
                    <a:pt x="1663" y="984"/>
                    <a:pt x="1655" y="1012"/>
                  </a:cubicBezTo>
                  <a:cubicBezTo>
                    <a:pt x="1650" y="1026"/>
                    <a:pt x="1647" y="1039"/>
                    <a:pt x="1645" y="1050"/>
                  </a:cubicBezTo>
                  <a:cubicBezTo>
                    <a:pt x="1644" y="1058"/>
                    <a:pt x="1643" y="1064"/>
                    <a:pt x="1644" y="1070"/>
                  </a:cubicBezTo>
                  <a:cubicBezTo>
                    <a:pt x="1639" y="1067"/>
                    <a:pt x="1634" y="1064"/>
                    <a:pt x="1627" y="1060"/>
                  </a:cubicBezTo>
                  <a:cubicBezTo>
                    <a:pt x="1609" y="1051"/>
                    <a:pt x="1597" y="1048"/>
                    <a:pt x="1588" y="1046"/>
                  </a:cubicBezTo>
                  <a:cubicBezTo>
                    <a:pt x="1584" y="1046"/>
                    <a:pt x="1581" y="1045"/>
                    <a:pt x="1578" y="1046"/>
                  </a:cubicBezTo>
                  <a:lnTo>
                    <a:pt x="1578" y="1046"/>
                  </a:lnTo>
                  <a:cubicBezTo>
                    <a:pt x="1576" y="1046"/>
                    <a:pt x="1573" y="1046"/>
                    <a:pt x="1573" y="1046"/>
                  </a:cubicBezTo>
                  <a:lnTo>
                    <a:pt x="1561" y="1050"/>
                  </a:lnTo>
                  <a:lnTo>
                    <a:pt x="1567" y="1062"/>
                  </a:lnTo>
                  <a:cubicBezTo>
                    <a:pt x="1567" y="1062"/>
                    <a:pt x="1573" y="1074"/>
                    <a:pt x="1578" y="1087"/>
                  </a:cubicBezTo>
                  <a:cubicBezTo>
                    <a:pt x="1581" y="1094"/>
                    <a:pt x="1583" y="1101"/>
                    <a:pt x="1584" y="1105"/>
                  </a:cubicBezTo>
                  <a:cubicBezTo>
                    <a:pt x="1584" y="1106"/>
                    <a:pt x="1584" y="1106"/>
                    <a:pt x="1584" y="1107"/>
                  </a:cubicBezTo>
                  <a:cubicBezTo>
                    <a:pt x="1549" y="1118"/>
                    <a:pt x="1513" y="1132"/>
                    <a:pt x="1483" y="1150"/>
                  </a:cubicBezTo>
                  <a:cubicBezTo>
                    <a:pt x="1486" y="1141"/>
                    <a:pt x="1489" y="1134"/>
                    <a:pt x="1490" y="1129"/>
                  </a:cubicBezTo>
                  <a:cubicBezTo>
                    <a:pt x="1493" y="1119"/>
                    <a:pt x="1493" y="1108"/>
                    <a:pt x="1492" y="1098"/>
                  </a:cubicBezTo>
                  <a:cubicBezTo>
                    <a:pt x="1490" y="1091"/>
                    <a:pt x="1488" y="1084"/>
                    <a:pt x="1485" y="1078"/>
                  </a:cubicBezTo>
                  <a:cubicBezTo>
                    <a:pt x="1497" y="1075"/>
                    <a:pt x="1508" y="1067"/>
                    <a:pt x="1519" y="1058"/>
                  </a:cubicBezTo>
                  <a:cubicBezTo>
                    <a:pt x="1543" y="1037"/>
                    <a:pt x="1565" y="1004"/>
                    <a:pt x="1585" y="966"/>
                  </a:cubicBezTo>
                  <a:cubicBezTo>
                    <a:pt x="1589" y="972"/>
                    <a:pt x="1593" y="979"/>
                    <a:pt x="1596" y="984"/>
                  </a:cubicBezTo>
                  <a:cubicBezTo>
                    <a:pt x="1603" y="996"/>
                    <a:pt x="1624" y="1034"/>
                    <a:pt x="1629" y="1041"/>
                  </a:cubicBezTo>
                  <a:cubicBezTo>
                    <a:pt x="1631" y="1044"/>
                    <a:pt x="1633" y="1046"/>
                    <a:pt x="1634" y="1048"/>
                  </a:cubicBezTo>
                  <a:cubicBezTo>
                    <a:pt x="1636" y="1036"/>
                    <a:pt x="1640" y="1023"/>
                    <a:pt x="1644" y="1009"/>
                  </a:cubicBezTo>
                  <a:cubicBezTo>
                    <a:pt x="1653" y="980"/>
                    <a:pt x="1667" y="945"/>
                    <a:pt x="1682" y="911"/>
                  </a:cubicBezTo>
                  <a:cubicBezTo>
                    <a:pt x="1698" y="876"/>
                    <a:pt x="1715" y="843"/>
                    <a:pt x="1731" y="817"/>
                  </a:cubicBezTo>
                  <a:cubicBezTo>
                    <a:pt x="1734" y="813"/>
                    <a:pt x="1737" y="809"/>
                    <a:pt x="1739" y="805"/>
                  </a:cubicBezTo>
                  <a:cubicBezTo>
                    <a:pt x="1737" y="801"/>
                    <a:pt x="1734" y="796"/>
                    <a:pt x="1731" y="791"/>
                  </a:cubicBezTo>
                  <a:cubicBezTo>
                    <a:pt x="1721" y="774"/>
                    <a:pt x="1707" y="753"/>
                    <a:pt x="1693" y="732"/>
                  </a:cubicBezTo>
                  <a:cubicBezTo>
                    <a:pt x="1698" y="723"/>
                    <a:pt x="1702" y="715"/>
                    <a:pt x="1705" y="709"/>
                  </a:cubicBezTo>
                  <a:cubicBezTo>
                    <a:pt x="1733" y="662"/>
                    <a:pt x="1774" y="583"/>
                    <a:pt x="1807" y="516"/>
                  </a:cubicBezTo>
                  <a:cubicBezTo>
                    <a:pt x="1823" y="482"/>
                    <a:pt x="1838" y="451"/>
                    <a:pt x="1847" y="428"/>
                  </a:cubicBezTo>
                  <a:cubicBezTo>
                    <a:pt x="1852" y="416"/>
                    <a:pt x="1855" y="407"/>
                    <a:pt x="1857" y="399"/>
                  </a:cubicBezTo>
                  <a:cubicBezTo>
                    <a:pt x="1857" y="399"/>
                    <a:pt x="1858" y="398"/>
                    <a:pt x="1858" y="398"/>
                  </a:cubicBezTo>
                  <a:close/>
                  <a:moveTo>
                    <a:pt x="2397" y="457"/>
                  </a:moveTo>
                  <a:cubicBezTo>
                    <a:pt x="2431" y="474"/>
                    <a:pt x="2465" y="511"/>
                    <a:pt x="2420" y="539"/>
                  </a:cubicBezTo>
                  <a:cubicBezTo>
                    <a:pt x="2392" y="556"/>
                    <a:pt x="2290" y="605"/>
                    <a:pt x="2233" y="630"/>
                  </a:cubicBezTo>
                  <a:cubicBezTo>
                    <a:pt x="2281" y="567"/>
                    <a:pt x="2336" y="509"/>
                    <a:pt x="2397" y="457"/>
                  </a:cubicBezTo>
                  <a:close/>
                  <a:moveTo>
                    <a:pt x="2703" y="552"/>
                  </a:moveTo>
                  <a:cubicBezTo>
                    <a:pt x="2795" y="566"/>
                    <a:pt x="2882" y="695"/>
                    <a:pt x="2764" y="832"/>
                  </a:cubicBezTo>
                  <a:cubicBezTo>
                    <a:pt x="2867" y="989"/>
                    <a:pt x="2755" y="1154"/>
                    <a:pt x="2636" y="1377"/>
                  </a:cubicBezTo>
                  <a:lnTo>
                    <a:pt x="2634" y="1367"/>
                  </a:lnTo>
                  <a:cubicBezTo>
                    <a:pt x="2633" y="1360"/>
                    <a:pt x="2631" y="1353"/>
                    <a:pt x="2630" y="1346"/>
                  </a:cubicBezTo>
                  <a:cubicBezTo>
                    <a:pt x="2626" y="1328"/>
                    <a:pt x="2623" y="1311"/>
                    <a:pt x="2619" y="1295"/>
                  </a:cubicBezTo>
                  <a:cubicBezTo>
                    <a:pt x="2624" y="1301"/>
                    <a:pt x="2632" y="1303"/>
                    <a:pt x="2638" y="1302"/>
                  </a:cubicBezTo>
                  <a:cubicBezTo>
                    <a:pt x="2645" y="1302"/>
                    <a:pt x="2651" y="1299"/>
                    <a:pt x="2656" y="1295"/>
                  </a:cubicBezTo>
                  <a:cubicBezTo>
                    <a:pt x="2667" y="1288"/>
                    <a:pt x="2677" y="1276"/>
                    <a:pt x="2682" y="1263"/>
                  </a:cubicBezTo>
                  <a:cubicBezTo>
                    <a:pt x="2686" y="1252"/>
                    <a:pt x="2683" y="1241"/>
                    <a:pt x="2680" y="1227"/>
                  </a:cubicBezTo>
                  <a:cubicBezTo>
                    <a:pt x="2678" y="1214"/>
                    <a:pt x="2673" y="1198"/>
                    <a:pt x="2669" y="1181"/>
                  </a:cubicBezTo>
                  <a:cubicBezTo>
                    <a:pt x="2662" y="1154"/>
                    <a:pt x="2655" y="1125"/>
                    <a:pt x="2655" y="1108"/>
                  </a:cubicBezTo>
                  <a:cubicBezTo>
                    <a:pt x="2657" y="1101"/>
                    <a:pt x="2660" y="1093"/>
                    <a:pt x="2662" y="1087"/>
                  </a:cubicBezTo>
                  <a:cubicBezTo>
                    <a:pt x="2670" y="1063"/>
                    <a:pt x="2677" y="1043"/>
                    <a:pt x="2683" y="1029"/>
                  </a:cubicBezTo>
                  <a:cubicBezTo>
                    <a:pt x="2685" y="1021"/>
                    <a:pt x="2688" y="1016"/>
                    <a:pt x="2689" y="1011"/>
                  </a:cubicBezTo>
                  <a:cubicBezTo>
                    <a:pt x="2691" y="1007"/>
                    <a:pt x="2693" y="1004"/>
                    <a:pt x="2692" y="1005"/>
                  </a:cubicBezTo>
                  <a:cubicBezTo>
                    <a:pt x="2695" y="1000"/>
                    <a:pt x="2695" y="995"/>
                    <a:pt x="2695" y="990"/>
                  </a:cubicBezTo>
                  <a:cubicBezTo>
                    <a:pt x="2696" y="984"/>
                    <a:pt x="2695" y="978"/>
                    <a:pt x="2694" y="971"/>
                  </a:cubicBezTo>
                  <a:cubicBezTo>
                    <a:pt x="2691" y="957"/>
                    <a:pt x="2686" y="941"/>
                    <a:pt x="2678" y="925"/>
                  </a:cubicBezTo>
                  <a:cubicBezTo>
                    <a:pt x="2662" y="893"/>
                    <a:pt x="2632" y="861"/>
                    <a:pt x="2585" y="858"/>
                  </a:cubicBezTo>
                  <a:cubicBezTo>
                    <a:pt x="2580" y="857"/>
                    <a:pt x="2576" y="858"/>
                    <a:pt x="2572" y="859"/>
                  </a:cubicBezTo>
                  <a:lnTo>
                    <a:pt x="2531" y="797"/>
                  </a:lnTo>
                  <a:cubicBezTo>
                    <a:pt x="2459" y="661"/>
                    <a:pt x="2547" y="608"/>
                    <a:pt x="2601" y="561"/>
                  </a:cubicBezTo>
                  <a:cubicBezTo>
                    <a:pt x="2599" y="634"/>
                    <a:pt x="2584" y="706"/>
                    <a:pt x="2681" y="778"/>
                  </a:cubicBezTo>
                  <a:cubicBezTo>
                    <a:pt x="2791" y="733"/>
                    <a:pt x="2699" y="633"/>
                    <a:pt x="2703" y="552"/>
                  </a:cubicBezTo>
                  <a:close/>
                  <a:moveTo>
                    <a:pt x="3901" y="555"/>
                  </a:moveTo>
                  <a:cubicBezTo>
                    <a:pt x="3907" y="558"/>
                    <a:pt x="3912" y="561"/>
                    <a:pt x="3918" y="564"/>
                  </a:cubicBezTo>
                  <a:cubicBezTo>
                    <a:pt x="3974" y="639"/>
                    <a:pt x="4024" y="726"/>
                    <a:pt x="4065" y="826"/>
                  </a:cubicBezTo>
                  <a:cubicBezTo>
                    <a:pt x="3917" y="861"/>
                    <a:pt x="3768" y="896"/>
                    <a:pt x="3719" y="807"/>
                  </a:cubicBezTo>
                  <a:cubicBezTo>
                    <a:pt x="3780" y="724"/>
                    <a:pt x="3894" y="746"/>
                    <a:pt x="3901" y="555"/>
                  </a:cubicBezTo>
                  <a:close/>
                  <a:moveTo>
                    <a:pt x="2404" y="884"/>
                  </a:moveTo>
                  <a:cubicBezTo>
                    <a:pt x="2425" y="884"/>
                    <a:pt x="2436" y="903"/>
                    <a:pt x="2452" y="913"/>
                  </a:cubicBezTo>
                  <a:cubicBezTo>
                    <a:pt x="2448" y="916"/>
                    <a:pt x="2444" y="918"/>
                    <a:pt x="2441" y="921"/>
                  </a:cubicBezTo>
                  <a:cubicBezTo>
                    <a:pt x="2434" y="927"/>
                    <a:pt x="2428" y="932"/>
                    <a:pt x="2424" y="939"/>
                  </a:cubicBezTo>
                  <a:cubicBezTo>
                    <a:pt x="2420" y="945"/>
                    <a:pt x="2417" y="953"/>
                    <a:pt x="2418" y="961"/>
                  </a:cubicBezTo>
                  <a:cubicBezTo>
                    <a:pt x="2419" y="963"/>
                    <a:pt x="2419" y="971"/>
                    <a:pt x="2418" y="982"/>
                  </a:cubicBezTo>
                  <a:cubicBezTo>
                    <a:pt x="2417" y="991"/>
                    <a:pt x="2416" y="1003"/>
                    <a:pt x="2415" y="1015"/>
                  </a:cubicBezTo>
                  <a:cubicBezTo>
                    <a:pt x="2381" y="980"/>
                    <a:pt x="2359" y="936"/>
                    <a:pt x="2362" y="902"/>
                  </a:cubicBezTo>
                  <a:cubicBezTo>
                    <a:pt x="2380" y="889"/>
                    <a:pt x="2393" y="884"/>
                    <a:pt x="2404" y="884"/>
                  </a:cubicBezTo>
                  <a:close/>
                  <a:moveTo>
                    <a:pt x="2058" y="905"/>
                  </a:moveTo>
                  <a:cubicBezTo>
                    <a:pt x="2058" y="906"/>
                    <a:pt x="2059" y="906"/>
                    <a:pt x="2059" y="907"/>
                  </a:cubicBezTo>
                  <a:cubicBezTo>
                    <a:pt x="2059" y="907"/>
                    <a:pt x="2059" y="906"/>
                    <a:pt x="2059" y="906"/>
                  </a:cubicBezTo>
                  <a:lnTo>
                    <a:pt x="2059" y="906"/>
                  </a:lnTo>
                  <a:lnTo>
                    <a:pt x="2058" y="905"/>
                  </a:lnTo>
                  <a:close/>
                  <a:moveTo>
                    <a:pt x="2059" y="907"/>
                  </a:moveTo>
                  <a:cubicBezTo>
                    <a:pt x="2070" y="927"/>
                    <a:pt x="2080" y="947"/>
                    <a:pt x="2089" y="967"/>
                  </a:cubicBezTo>
                  <a:cubicBezTo>
                    <a:pt x="2080" y="947"/>
                    <a:pt x="2070" y="927"/>
                    <a:pt x="2059" y="907"/>
                  </a:cubicBezTo>
                  <a:close/>
                  <a:moveTo>
                    <a:pt x="2289" y="1030"/>
                  </a:moveTo>
                  <a:cubicBezTo>
                    <a:pt x="2303" y="1106"/>
                    <a:pt x="2342" y="1158"/>
                    <a:pt x="2389" y="1202"/>
                  </a:cubicBezTo>
                  <a:cubicBezTo>
                    <a:pt x="2385" y="1225"/>
                    <a:pt x="2381" y="1247"/>
                    <a:pt x="2378" y="1267"/>
                  </a:cubicBezTo>
                  <a:cubicBezTo>
                    <a:pt x="2371" y="1303"/>
                    <a:pt x="2365" y="1331"/>
                    <a:pt x="2361" y="1341"/>
                  </a:cubicBezTo>
                  <a:cubicBezTo>
                    <a:pt x="2359" y="1348"/>
                    <a:pt x="2356" y="1360"/>
                    <a:pt x="2352" y="1377"/>
                  </a:cubicBezTo>
                  <a:cubicBezTo>
                    <a:pt x="2334" y="1366"/>
                    <a:pt x="2313" y="1358"/>
                    <a:pt x="2288" y="1354"/>
                  </a:cubicBezTo>
                  <a:cubicBezTo>
                    <a:pt x="2241" y="1257"/>
                    <a:pt x="2181" y="1097"/>
                    <a:pt x="2289" y="1030"/>
                  </a:cubicBezTo>
                  <a:close/>
                  <a:moveTo>
                    <a:pt x="2029" y="1122"/>
                  </a:moveTo>
                  <a:cubicBezTo>
                    <a:pt x="2029" y="1124"/>
                    <a:pt x="2029" y="1124"/>
                    <a:pt x="2030" y="1125"/>
                  </a:cubicBezTo>
                  <a:cubicBezTo>
                    <a:pt x="2034" y="1133"/>
                    <a:pt x="2039" y="1144"/>
                    <a:pt x="2044" y="1154"/>
                  </a:cubicBezTo>
                  <a:cubicBezTo>
                    <a:pt x="2044" y="1164"/>
                    <a:pt x="2045" y="1174"/>
                    <a:pt x="2045" y="1183"/>
                  </a:cubicBezTo>
                  <a:cubicBezTo>
                    <a:pt x="2046" y="1178"/>
                    <a:pt x="2049" y="1175"/>
                    <a:pt x="2053" y="1174"/>
                  </a:cubicBezTo>
                  <a:cubicBezTo>
                    <a:pt x="2058" y="1183"/>
                    <a:pt x="2063" y="1192"/>
                    <a:pt x="2068" y="1199"/>
                  </a:cubicBezTo>
                  <a:cubicBezTo>
                    <a:pt x="2070" y="1203"/>
                    <a:pt x="2072" y="1207"/>
                    <a:pt x="2074" y="1210"/>
                  </a:cubicBezTo>
                  <a:cubicBezTo>
                    <a:pt x="2073" y="1210"/>
                    <a:pt x="2071" y="1210"/>
                    <a:pt x="2069" y="1210"/>
                  </a:cubicBezTo>
                  <a:cubicBezTo>
                    <a:pt x="2066" y="1209"/>
                    <a:pt x="2063" y="1208"/>
                    <a:pt x="2060" y="1206"/>
                  </a:cubicBezTo>
                  <a:cubicBezTo>
                    <a:pt x="2059" y="1208"/>
                    <a:pt x="2058" y="1210"/>
                    <a:pt x="2056" y="1212"/>
                  </a:cubicBezTo>
                  <a:cubicBezTo>
                    <a:pt x="2052" y="1215"/>
                    <a:pt x="2047" y="1217"/>
                    <a:pt x="2042" y="1218"/>
                  </a:cubicBezTo>
                  <a:cubicBezTo>
                    <a:pt x="2043" y="1222"/>
                    <a:pt x="2043" y="1226"/>
                    <a:pt x="2041" y="1230"/>
                  </a:cubicBezTo>
                  <a:lnTo>
                    <a:pt x="2041" y="1230"/>
                  </a:lnTo>
                  <a:cubicBezTo>
                    <a:pt x="2041" y="1230"/>
                    <a:pt x="2041" y="1232"/>
                    <a:pt x="2040" y="1234"/>
                  </a:cubicBezTo>
                  <a:cubicBezTo>
                    <a:pt x="2040" y="1233"/>
                    <a:pt x="2040" y="1233"/>
                    <a:pt x="2039" y="1234"/>
                  </a:cubicBezTo>
                  <a:cubicBezTo>
                    <a:pt x="2037" y="1232"/>
                    <a:pt x="2034" y="1229"/>
                    <a:pt x="2031" y="1227"/>
                  </a:cubicBezTo>
                  <a:cubicBezTo>
                    <a:pt x="2031" y="1227"/>
                    <a:pt x="2031" y="1226"/>
                    <a:pt x="2031" y="1226"/>
                  </a:cubicBezTo>
                  <a:cubicBezTo>
                    <a:pt x="2032" y="1222"/>
                    <a:pt x="2032" y="1219"/>
                    <a:pt x="2031" y="1217"/>
                  </a:cubicBezTo>
                  <a:cubicBezTo>
                    <a:pt x="2031" y="1214"/>
                    <a:pt x="2031" y="1209"/>
                    <a:pt x="2031" y="1203"/>
                  </a:cubicBezTo>
                  <a:lnTo>
                    <a:pt x="2031" y="1197"/>
                  </a:lnTo>
                  <a:cubicBezTo>
                    <a:pt x="2031" y="1197"/>
                    <a:pt x="2031" y="1197"/>
                    <a:pt x="2031" y="1197"/>
                  </a:cubicBezTo>
                  <a:cubicBezTo>
                    <a:pt x="2032" y="1197"/>
                    <a:pt x="2033" y="1197"/>
                    <a:pt x="2033" y="1197"/>
                  </a:cubicBezTo>
                  <a:cubicBezTo>
                    <a:pt x="2032" y="1197"/>
                    <a:pt x="2032" y="1197"/>
                    <a:pt x="2031" y="1197"/>
                  </a:cubicBezTo>
                  <a:cubicBezTo>
                    <a:pt x="2031" y="1182"/>
                    <a:pt x="2031" y="1162"/>
                    <a:pt x="2030" y="1138"/>
                  </a:cubicBezTo>
                  <a:cubicBezTo>
                    <a:pt x="2029" y="1133"/>
                    <a:pt x="2029" y="1128"/>
                    <a:pt x="2029" y="1122"/>
                  </a:cubicBezTo>
                  <a:close/>
                  <a:moveTo>
                    <a:pt x="1637" y="1165"/>
                  </a:moveTo>
                  <a:cubicBezTo>
                    <a:pt x="1639" y="1165"/>
                    <a:pt x="1641" y="1165"/>
                    <a:pt x="1643" y="1165"/>
                  </a:cubicBezTo>
                  <a:cubicBezTo>
                    <a:pt x="1654" y="1166"/>
                    <a:pt x="1662" y="1167"/>
                    <a:pt x="1670" y="1169"/>
                  </a:cubicBezTo>
                  <a:cubicBezTo>
                    <a:pt x="1639" y="1175"/>
                    <a:pt x="1609" y="1206"/>
                    <a:pt x="1627" y="1238"/>
                  </a:cubicBezTo>
                  <a:cubicBezTo>
                    <a:pt x="1611" y="1239"/>
                    <a:pt x="1595" y="1238"/>
                    <a:pt x="1580" y="1234"/>
                  </a:cubicBezTo>
                  <a:cubicBezTo>
                    <a:pt x="1580" y="1234"/>
                    <a:pt x="1580" y="1234"/>
                    <a:pt x="1580" y="1234"/>
                  </a:cubicBezTo>
                  <a:cubicBezTo>
                    <a:pt x="1579" y="1232"/>
                    <a:pt x="1579" y="1229"/>
                    <a:pt x="1579" y="1226"/>
                  </a:cubicBezTo>
                  <a:cubicBezTo>
                    <a:pt x="1579" y="1218"/>
                    <a:pt x="1581" y="1208"/>
                    <a:pt x="1585" y="1199"/>
                  </a:cubicBezTo>
                  <a:cubicBezTo>
                    <a:pt x="1594" y="1181"/>
                    <a:pt x="1609" y="1165"/>
                    <a:pt x="1637" y="1165"/>
                  </a:cubicBezTo>
                  <a:close/>
                  <a:moveTo>
                    <a:pt x="1473" y="1180"/>
                  </a:moveTo>
                  <a:cubicBezTo>
                    <a:pt x="1474" y="1181"/>
                    <a:pt x="1474" y="1183"/>
                    <a:pt x="1474" y="1184"/>
                  </a:cubicBezTo>
                  <a:cubicBezTo>
                    <a:pt x="1475" y="1187"/>
                    <a:pt x="1475" y="1189"/>
                    <a:pt x="1475" y="1192"/>
                  </a:cubicBezTo>
                  <a:cubicBezTo>
                    <a:pt x="1451" y="1202"/>
                    <a:pt x="1434" y="1224"/>
                    <a:pt x="1428" y="1247"/>
                  </a:cubicBezTo>
                  <a:cubicBezTo>
                    <a:pt x="1426" y="1247"/>
                    <a:pt x="1420" y="1249"/>
                    <a:pt x="1412" y="1249"/>
                  </a:cubicBezTo>
                  <a:cubicBezTo>
                    <a:pt x="1406" y="1249"/>
                    <a:pt x="1399" y="1247"/>
                    <a:pt x="1394" y="1244"/>
                  </a:cubicBezTo>
                  <a:cubicBezTo>
                    <a:pt x="1399" y="1231"/>
                    <a:pt x="1411" y="1218"/>
                    <a:pt x="1425" y="1207"/>
                  </a:cubicBezTo>
                  <a:cubicBezTo>
                    <a:pt x="1441" y="1195"/>
                    <a:pt x="1459" y="1185"/>
                    <a:pt x="1473" y="1180"/>
                  </a:cubicBezTo>
                  <a:close/>
                  <a:moveTo>
                    <a:pt x="1659" y="1191"/>
                  </a:moveTo>
                  <a:cubicBezTo>
                    <a:pt x="1667" y="1191"/>
                    <a:pt x="1687" y="1215"/>
                    <a:pt x="1669" y="1219"/>
                  </a:cubicBezTo>
                  <a:cubicBezTo>
                    <a:pt x="1652" y="1223"/>
                    <a:pt x="1640" y="1201"/>
                    <a:pt x="1659" y="1191"/>
                  </a:cubicBezTo>
                  <a:close/>
                  <a:moveTo>
                    <a:pt x="2043" y="1193"/>
                  </a:moveTo>
                  <a:cubicBezTo>
                    <a:pt x="2042" y="1194"/>
                    <a:pt x="2042" y="1194"/>
                    <a:pt x="2041" y="1195"/>
                  </a:cubicBezTo>
                  <a:cubicBezTo>
                    <a:pt x="2041" y="1195"/>
                    <a:pt x="2042" y="1195"/>
                    <a:pt x="2042" y="1194"/>
                  </a:cubicBezTo>
                  <a:cubicBezTo>
                    <a:pt x="2043" y="1194"/>
                    <a:pt x="2043" y="1193"/>
                    <a:pt x="2043" y="1193"/>
                  </a:cubicBezTo>
                  <a:close/>
                  <a:moveTo>
                    <a:pt x="1486" y="1206"/>
                  </a:moveTo>
                  <a:cubicBezTo>
                    <a:pt x="1499" y="1206"/>
                    <a:pt x="1502" y="1223"/>
                    <a:pt x="1494" y="1225"/>
                  </a:cubicBezTo>
                  <a:cubicBezTo>
                    <a:pt x="1477" y="1229"/>
                    <a:pt x="1467" y="1210"/>
                    <a:pt x="1484" y="1206"/>
                  </a:cubicBezTo>
                  <a:cubicBezTo>
                    <a:pt x="1485" y="1206"/>
                    <a:pt x="1486" y="1206"/>
                    <a:pt x="1486" y="1206"/>
                  </a:cubicBezTo>
                  <a:close/>
                  <a:moveTo>
                    <a:pt x="1797" y="1271"/>
                  </a:moveTo>
                  <a:cubicBezTo>
                    <a:pt x="1802" y="1271"/>
                    <a:pt x="1811" y="1274"/>
                    <a:pt x="1821" y="1282"/>
                  </a:cubicBezTo>
                  <a:cubicBezTo>
                    <a:pt x="1831" y="1290"/>
                    <a:pt x="1843" y="1303"/>
                    <a:pt x="1852" y="1318"/>
                  </a:cubicBezTo>
                  <a:cubicBezTo>
                    <a:pt x="1844" y="1310"/>
                    <a:pt x="1835" y="1306"/>
                    <a:pt x="1828" y="1308"/>
                  </a:cubicBezTo>
                  <a:cubicBezTo>
                    <a:pt x="1785" y="1326"/>
                    <a:pt x="1794" y="1394"/>
                    <a:pt x="1821" y="1425"/>
                  </a:cubicBezTo>
                  <a:cubicBezTo>
                    <a:pt x="1808" y="1419"/>
                    <a:pt x="1794" y="1402"/>
                    <a:pt x="1785" y="1381"/>
                  </a:cubicBezTo>
                  <a:cubicBezTo>
                    <a:pt x="1775" y="1359"/>
                    <a:pt x="1770" y="1333"/>
                    <a:pt x="1772" y="1311"/>
                  </a:cubicBezTo>
                  <a:cubicBezTo>
                    <a:pt x="1774" y="1290"/>
                    <a:pt x="1781" y="1276"/>
                    <a:pt x="1795" y="1271"/>
                  </a:cubicBezTo>
                  <a:cubicBezTo>
                    <a:pt x="1795" y="1271"/>
                    <a:pt x="1796" y="1271"/>
                    <a:pt x="1797" y="1271"/>
                  </a:cubicBezTo>
                  <a:close/>
                  <a:moveTo>
                    <a:pt x="1610" y="1278"/>
                  </a:moveTo>
                  <a:cubicBezTo>
                    <a:pt x="1614" y="1277"/>
                    <a:pt x="1619" y="1278"/>
                    <a:pt x="1624" y="1279"/>
                  </a:cubicBezTo>
                  <a:cubicBezTo>
                    <a:pt x="1634" y="1282"/>
                    <a:pt x="1646" y="1289"/>
                    <a:pt x="1658" y="1299"/>
                  </a:cubicBezTo>
                  <a:cubicBezTo>
                    <a:pt x="1682" y="1318"/>
                    <a:pt x="1707" y="1350"/>
                    <a:pt x="1726" y="1384"/>
                  </a:cubicBezTo>
                  <a:cubicBezTo>
                    <a:pt x="1745" y="1418"/>
                    <a:pt x="1757" y="1455"/>
                    <a:pt x="1758" y="1483"/>
                  </a:cubicBezTo>
                  <a:cubicBezTo>
                    <a:pt x="1758" y="1487"/>
                    <a:pt x="1758" y="1491"/>
                    <a:pt x="1757" y="1494"/>
                  </a:cubicBezTo>
                  <a:cubicBezTo>
                    <a:pt x="1755" y="1433"/>
                    <a:pt x="1704" y="1347"/>
                    <a:pt x="1659" y="1353"/>
                  </a:cubicBezTo>
                  <a:cubicBezTo>
                    <a:pt x="1596" y="1362"/>
                    <a:pt x="1611" y="1498"/>
                    <a:pt x="1671" y="1540"/>
                  </a:cubicBezTo>
                  <a:cubicBezTo>
                    <a:pt x="1665" y="1539"/>
                    <a:pt x="1658" y="1537"/>
                    <a:pt x="1652" y="1535"/>
                  </a:cubicBezTo>
                  <a:cubicBezTo>
                    <a:pt x="1649" y="1533"/>
                    <a:pt x="1645" y="1531"/>
                    <a:pt x="1641" y="1528"/>
                  </a:cubicBezTo>
                  <a:cubicBezTo>
                    <a:pt x="1619" y="1510"/>
                    <a:pt x="1602" y="1481"/>
                    <a:pt x="1591" y="1448"/>
                  </a:cubicBezTo>
                  <a:cubicBezTo>
                    <a:pt x="1580" y="1416"/>
                    <a:pt x="1575" y="1379"/>
                    <a:pt x="1577" y="1348"/>
                  </a:cubicBezTo>
                  <a:cubicBezTo>
                    <a:pt x="1579" y="1317"/>
                    <a:pt x="1588" y="1293"/>
                    <a:pt x="1600" y="1281"/>
                  </a:cubicBezTo>
                  <a:cubicBezTo>
                    <a:pt x="1603" y="1279"/>
                    <a:pt x="1607" y="1278"/>
                    <a:pt x="1610" y="1278"/>
                  </a:cubicBezTo>
                  <a:close/>
                  <a:moveTo>
                    <a:pt x="1420" y="1305"/>
                  </a:moveTo>
                  <a:cubicBezTo>
                    <a:pt x="1434" y="1305"/>
                    <a:pt x="1442" y="1308"/>
                    <a:pt x="1448" y="1314"/>
                  </a:cubicBezTo>
                  <a:cubicBezTo>
                    <a:pt x="1453" y="1319"/>
                    <a:pt x="1457" y="1327"/>
                    <a:pt x="1459" y="1338"/>
                  </a:cubicBezTo>
                  <a:cubicBezTo>
                    <a:pt x="1463" y="1356"/>
                    <a:pt x="1461" y="1378"/>
                    <a:pt x="1461" y="1397"/>
                  </a:cubicBezTo>
                  <a:cubicBezTo>
                    <a:pt x="1460" y="1392"/>
                    <a:pt x="1459" y="1387"/>
                    <a:pt x="1457" y="1384"/>
                  </a:cubicBezTo>
                  <a:cubicBezTo>
                    <a:pt x="1453" y="1376"/>
                    <a:pt x="1421" y="1369"/>
                    <a:pt x="1410" y="1374"/>
                  </a:cubicBezTo>
                  <a:cubicBezTo>
                    <a:pt x="1386" y="1381"/>
                    <a:pt x="1383" y="1425"/>
                    <a:pt x="1379" y="1454"/>
                  </a:cubicBezTo>
                  <a:cubicBezTo>
                    <a:pt x="1376" y="1477"/>
                    <a:pt x="1375" y="1516"/>
                    <a:pt x="1388" y="1534"/>
                  </a:cubicBezTo>
                  <a:cubicBezTo>
                    <a:pt x="1382" y="1536"/>
                    <a:pt x="1376" y="1536"/>
                    <a:pt x="1372" y="1535"/>
                  </a:cubicBezTo>
                  <a:cubicBezTo>
                    <a:pt x="1366" y="1534"/>
                    <a:pt x="1363" y="1532"/>
                    <a:pt x="1360" y="1528"/>
                  </a:cubicBezTo>
                  <a:cubicBezTo>
                    <a:pt x="1357" y="1524"/>
                    <a:pt x="1355" y="1518"/>
                    <a:pt x="1355" y="1508"/>
                  </a:cubicBezTo>
                  <a:cubicBezTo>
                    <a:pt x="1355" y="1484"/>
                    <a:pt x="1355" y="1432"/>
                    <a:pt x="1363" y="1386"/>
                  </a:cubicBezTo>
                  <a:cubicBezTo>
                    <a:pt x="1368" y="1363"/>
                    <a:pt x="1374" y="1342"/>
                    <a:pt x="1384" y="1328"/>
                  </a:cubicBezTo>
                  <a:cubicBezTo>
                    <a:pt x="1393" y="1313"/>
                    <a:pt x="1404" y="1306"/>
                    <a:pt x="1420" y="1305"/>
                  </a:cubicBezTo>
                  <a:close/>
                  <a:moveTo>
                    <a:pt x="1843" y="1342"/>
                  </a:moveTo>
                  <a:cubicBezTo>
                    <a:pt x="1856" y="1345"/>
                    <a:pt x="1861" y="1375"/>
                    <a:pt x="1853" y="1375"/>
                  </a:cubicBezTo>
                  <a:cubicBezTo>
                    <a:pt x="1846" y="1375"/>
                    <a:pt x="1823" y="1346"/>
                    <a:pt x="1843" y="1342"/>
                  </a:cubicBezTo>
                  <a:close/>
                  <a:moveTo>
                    <a:pt x="3574" y="1348"/>
                  </a:moveTo>
                  <a:cubicBezTo>
                    <a:pt x="3693" y="1392"/>
                    <a:pt x="3704" y="1559"/>
                    <a:pt x="3722" y="1712"/>
                  </a:cubicBezTo>
                  <a:cubicBezTo>
                    <a:pt x="3712" y="1725"/>
                    <a:pt x="3702" y="1739"/>
                    <a:pt x="3692" y="1752"/>
                  </a:cubicBezTo>
                  <a:cubicBezTo>
                    <a:pt x="3648" y="1810"/>
                    <a:pt x="3603" y="1865"/>
                    <a:pt x="3551" y="1915"/>
                  </a:cubicBezTo>
                  <a:cubicBezTo>
                    <a:pt x="3537" y="1858"/>
                    <a:pt x="3524" y="1809"/>
                    <a:pt x="3516" y="1785"/>
                  </a:cubicBezTo>
                  <a:cubicBezTo>
                    <a:pt x="3586" y="1621"/>
                    <a:pt x="3635" y="1434"/>
                    <a:pt x="3574" y="1348"/>
                  </a:cubicBezTo>
                  <a:close/>
                  <a:moveTo>
                    <a:pt x="1678" y="1396"/>
                  </a:moveTo>
                  <a:cubicBezTo>
                    <a:pt x="1697" y="1394"/>
                    <a:pt x="1702" y="1441"/>
                    <a:pt x="1692" y="1445"/>
                  </a:cubicBezTo>
                  <a:cubicBezTo>
                    <a:pt x="1677" y="1452"/>
                    <a:pt x="1664" y="1405"/>
                    <a:pt x="1674" y="1397"/>
                  </a:cubicBezTo>
                  <a:cubicBezTo>
                    <a:pt x="1676" y="1397"/>
                    <a:pt x="1677" y="1396"/>
                    <a:pt x="1678" y="1396"/>
                  </a:cubicBezTo>
                  <a:close/>
                  <a:moveTo>
                    <a:pt x="1436" y="1404"/>
                  </a:moveTo>
                  <a:cubicBezTo>
                    <a:pt x="1441" y="1404"/>
                    <a:pt x="1446" y="1410"/>
                    <a:pt x="1441" y="1417"/>
                  </a:cubicBezTo>
                  <a:cubicBezTo>
                    <a:pt x="1435" y="1425"/>
                    <a:pt x="1432" y="1453"/>
                    <a:pt x="1427" y="1457"/>
                  </a:cubicBezTo>
                  <a:cubicBezTo>
                    <a:pt x="1421" y="1460"/>
                    <a:pt x="1417" y="1423"/>
                    <a:pt x="1415" y="1416"/>
                  </a:cubicBezTo>
                  <a:cubicBezTo>
                    <a:pt x="1413" y="1410"/>
                    <a:pt x="1426" y="1404"/>
                    <a:pt x="1436" y="1404"/>
                  </a:cubicBezTo>
                  <a:close/>
                  <a:moveTo>
                    <a:pt x="3134" y="1507"/>
                  </a:moveTo>
                  <a:cubicBezTo>
                    <a:pt x="3174" y="1511"/>
                    <a:pt x="3192" y="1699"/>
                    <a:pt x="3136" y="1868"/>
                  </a:cubicBezTo>
                  <a:cubicBezTo>
                    <a:pt x="3115" y="1930"/>
                    <a:pt x="2974" y="2138"/>
                    <a:pt x="2951" y="2166"/>
                  </a:cubicBezTo>
                  <a:cubicBezTo>
                    <a:pt x="2944" y="2174"/>
                    <a:pt x="2935" y="2181"/>
                    <a:pt x="2925" y="2187"/>
                  </a:cubicBezTo>
                  <a:cubicBezTo>
                    <a:pt x="2844" y="2197"/>
                    <a:pt x="2769" y="2197"/>
                    <a:pt x="2700" y="2188"/>
                  </a:cubicBezTo>
                  <a:cubicBezTo>
                    <a:pt x="2701" y="2186"/>
                    <a:pt x="2702" y="2185"/>
                    <a:pt x="2703" y="2183"/>
                  </a:cubicBezTo>
                  <a:cubicBezTo>
                    <a:pt x="2704" y="2180"/>
                    <a:pt x="2705" y="2177"/>
                    <a:pt x="2706" y="2174"/>
                  </a:cubicBezTo>
                  <a:cubicBezTo>
                    <a:pt x="2707" y="2170"/>
                    <a:pt x="2707" y="2166"/>
                    <a:pt x="2708" y="2162"/>
                  </a:cubicBezTo>
                  <a:cubicBezTo>
                    <a:pt x="2708" y="2157"/>
                    <a:pt x="2709" y="2153"/>
                    <a:pt x="2709" y="2148"/>
                  </a:cubicBezTo>
                  <a:cubicBezTo>
                    <a:pt x="2709" y="2142"/>
                    <a:pt x="2709" y="2137"/>
                    <a:pt x="2710" y="2131"/>
                  </a:cubicBezTo>
                  <a:cubicBezTo>
                    <a:pt x="2710" y="2125"/>
                    <a:pt x="2710" y="2119"/>
                    <a:pt x="2710" y="2113"/>
                  </a:cubicBezTo>
                  <a:cubicBezTo>
                    <a:pt x="2710" y="2106"/>
                    <a:pt x="2709" y="2100"/>
                    <a:pt x="2709" y="2092"/>
                  </a:cubicBezTo>
                  <a:cubicBezTo>
                    <a:pt x="2709" y="2072"/>
                    <a:pt x="2707" y="2048"/>
                    <a:pt x="2705" y="2022"/>
                  </a:cubicBezTo>
                  <a:cubicBezTo>
                    <a:pt x="2798" y="1963"/>
                    <a:pt x="2900" y="1894"/>
                    <a:pt x="2958" y="1843"/>
                  </a:cubicBezTo>
                  <a:cubicBezTo>
                    <a:pt x="3130" y="1693"/>
                    <a:pt x="3097" y="1531"/>
                    <a:pt x="3121" y="1511"/>
                  </a:cubicBezTo>
                  <a:cubicBezTo>
                    <a:pt x="3126" y="1508"/>
                    <a:pt x="3130" y="1506"/>
                    <a:pt x="3134" y="1507"/>
                  </a:cubicBezTo>
                  <a:close/>
                  <a:moveTo>
                    <a:pt x="1985" y="1569"/>
                  </a:moveTo>
                  <a:cubicBezTo>
                    <a:pt x="1986" y="1569"/>
                    <a:pt x="1987" y="1570"/>
                    <a:pt x="1989" y="1570"/>
                  </a:cubicBezTo>
                  <a:cubicBezTo>
                    <a:pt x="1994" y="1570"/>
                    <a:pt x="1998" y="1572"/>
                    <a:pt x="2003" y="1574"/>
                  </a:cubicBezTo>
                  <a:cubicBezTo>
                    <a:pt x="2008" y="1576"/>
                    <a:pt x="2012" y="1579"/>
                    <a:pt x="2016" y="1585"/>
                  </a:cubicBezTo>
                  <a:cubicBezTo>
                    <a:pt x="2017" y="1588"/>
                    <a:pt x="2019" y="1593"/>
                    <a:pt x="2017" y="1597"/>
                  </a:cubicBezTo>
                  <a:cubicBezTo>
                    <a:pt x="2015" y="1602"/>
                    <a:pt x="2012" y="1604"/>
                    <a:pt x="2009" y="1606"/>
                  </a:cubicBezTo>
                  <a:cubicBezTo>
                    <a:pt x="2003" y="1610"/>
                    <a:pt x="1995" y="1611"/>
                    <a:pt x="1983" y="1612"/>
                  </a:cubicBezTo>
                  <a:cubicBezTo>
                    <a:pt x="1945" y="1615"/>
                    <a:pt x="1923" y="1625"/>
                    <a:pt x="1920" y="1627"/>
                  </a:cubicBezTo>
                  <a:cubicBezTo>
                    <a:pt x="1918" y="1630"/>
                    <a:pt x="1904" y="1654"/>
                    <a:pt x="1887" y="1684"/>
                  </a:cubicBezTo>
                  <a:cubicBezTo>
                    <a:pt x="1869" y="1716"/>
                    <a:pt x="1850" y="1752"/>
                    <a:pt x="1846" y="1760"/>
                  </a:cubicBezTo>
                  <a:cubicBezTo>
                    <a:pt x="1842" y="1770"/>
                    <a:pt x="1826" y="1806"/>
                    <a:pt x="1810" y="1841"/>
                  </a:cubicBezTo>
                  <a:cubicBezTo>
                    <a:pt x="1802" y="1859"/>
                    <a:pt x="1794" y="1876"/>
                    <a:pt x="1786" y="1890"/>
                  </a:cubicBezTo>
                  <a:cubicBezTo>
                    <a:pt x="1782" y="1897"/>
                    <a:pt x="1779" y="1903"/>
                    <a:pt x="1775" y="1908"/>
                  </a:cubicBezTo>
                  <a:cubicBezTo>
                    <a:pt x="1772" y="1913"/>
                    <a:pt x="1769" y="1917"/>
                    <a:pt x="1765" y="1920"/>
                  </a:cubicBezTo>
                  <a:cubicBezTo>
                    <a:pt x="1757" y="1926"/>
                    <a:pt x="1747" y="1929"/>
                    <a:pt x="1732" y="1933"/>
                  </a:cubicBezTo>
                  <a:cubicBezTo>
                    <a:pt x="1717" y="1937"/>
                    <a:pt x="1698" y="1941"/>
                    <a:pt x="1678" y="1943"/>
                  </a:cubicBezTo>
                  <a:cubicBezTo>
                    <a:pt x="1639" y="1949"/>
                    <a:pt x="1596" y="1951"/>
                    <a:pt x="1567" y="1938"/>
                  </a:cubicBezTo>
                  <a:cubicBezTo>
                    <a:pt x="1542" y="1928"/>
                    <a:pt x="1516" y="1915"/>
                    <a:pt x="1494" y="1904"/>
                  </a:cubicBezTo>
                  <a:cubicBezTo>
                    <a:pt x="1472" y="1893"/>
                    <a:pt x="1452" y="1885"/>
                    <a:pt x="1443" y="1883"/>
                  </a:cubicBezTo>
                  <a:cubicBezTo>
                    <a:pt x="1430" y="1881"/>
                    <a:pt x="1391" y="1874"/>
                    <a:pt x="1354" y="1865"/>
                  </a:cubicBezTo>
                  <a:cubicBezTo>
                    <a:pt x="1335" y="1860"/>
                    <a:pt x="1317" y="1854"/>
                    <a:pt x="1303" y="1848"/>
                  </a:cubicBezTo>
                  <a:cubicBezTo>
                    <a:pt x="1295" y="1844"/>
                    <a:pt x="1289" y="1841"/>
                    <a:pt x="1284" y="1837"/>
                  </a:cubicBezTo>
                  <a:cubicBezTo>
                    <a:pt x="1279" y="1833"/>
                    <a:pt x="1274" y="1828"/>
                    <a:pt x="1272" y="1821"/>
                  </a:cubicBezTo>
                  <a:lnTo>
                    <a:pt x="1272" y="1820"/>
                  </a:lnTo>
                  <a:lnTo>
                    <a:pt x="1272" y="1820"/>
                  </a:lnTo>
                  <a:cubicBezTo>
                    <a:pt x="1272" y="1818"/>
                    <a:pt x="1272" y="1814"/>
                    <a:pt x="1274" y="1812"/>
                  </a:cubicBezTo>
                  <a:cubicBezTo>
                    <a:pt x="1276" y="1809"/>
                    <a:pt x="1279" y="1807"/>
                    <a:pt x="1281" y="1807"/>
                  </a:cubicBezTo>
                  <a:cubicBezTo>
                    <a:pt x="1285" y="1806"/>
                    <a:pt x="1286" y="1806"/>
                    <a:pt x="1288" y="1807"/>
                  </a:cubicBezTo>
                  <a:cubicBezTo>
                    <a:pt x="1292" y="1808"/>
                    <a:pt x="1295" y="1809"/>
                    <a:pt x="1299" y="1810"/>
                  </a:cubicBezTo>
                  <a:cubicBezTo>
                    <a:pt x="1308" y="1814"/>
                    <a:pt x="1319" y="1819"/>
                    <a:pt x="1332" y="1824"/>
                  </a:cubicBezTo>
                  <a:cubicBezTo>
                    <a:pt x="1358" y="1834"/>
                    <a:pt x="1390" y="1843"/>
                    <a:pt x="1411" y="1839"/>
                  </a:cubicBezTo>
                  <a:cubicBezTo>
                    <a:pt x="1417" y="1838"/>
                    <a:pt x="1443" y="1833"/>
                    <a:pt x="1477" y="1825"/>
                  </a:cubicBezTo>
                  <a:cubicBezTo>
                    <a:pt x="1511" y="1818"/>
                    <a:pt x="1555" y="1808"/>
                    <a:pt x="1598" y="1798"/>
                  </a:cubicBezTo>
                  <a:cubicBezTo>
                    <a:pt x="1641" y="1787"/>
                    <a:pt x="1684" y="1777"/>
                    <a:pt x="1717" y="1768"/>
                  </a:cubicBezTo>
                  <a:cubicBezTo>
                    <a:pt x="1734" y="1764"/>
                    <a:pt x="1748" y="1760"/>
                    <a:pt x="1759" y="1757"/>
                  </a:cubicBezTo>
                  <a:cubicBezTo>
                    <a:pt x="1764" y="1755"/>
                    <a:pt x="1768" y="1754"/>
                    <a:pt x="1771" y="1753"/>
                  </a:cubicBezTo>
                  <a:cubicBezTo>
                    <a:pt x="1774" y="1752"/>
                    <a:pt x="1775" y="1751"/>
                    <a:pt x="1775" y="1751"/>
                  </a:cubicBezTo>
                  <a:cubicBezTo>
                    <a:pt x="1787" y="1738"/>
                    <a:pt x="1822" y="1703"/>
                    <a:pt x="1848" y="1672"/>
                  </a:cubicBezTo>
                  <a:cubicBezTo>
                    <a:pt x="1859" y="1659"/>
                    <a:pt x="1867" y="1647"/>
                    <a:pt x="1871" y="1640"/>
                  </a:cubicBezTo>
                  <a:cubicBezTo>
                    <a:pt x="1856" y="1644"/>
                    <a:pt x="1847" y="1645"/>
                    <a:pt x="1840" y="1643"/>
                  </a:cubicBezTo>
                  <a:cubicBezTo>
                    <a:pt x="1836" y="1642"/>
                    <a:pt x="1832" y="1639"/>
                    <a:pt x="1830" y="1635"/>
                  </a:cubicBezTo>
                  <a:cubicBezTo>
                    <a:pt x="1828" y="1631"/>
                    <a:pt x="1829" y="1627"/>
                    <a:pt x="1829" y="1627"/>
                  </a:cubicBezTo>
                  <a:lnTo>
                    <a:pt x="1830" y="1624"/>
                  </a:lnTo>
                  <a:lnTo>
                    <a:pt x="1831" y="1622"/>
                  </a:lnTo>
                  <a:cubicBezTo>
                    <a:pt x="1835" y="1618"/>
                    <a:pt x="1839" y="1616"/>
                    <a:pt x="1844" y="1613"/>
                  </a:cubicBezTo>
                  <a:cubicBezTo>
                    <a:pt x="1849" y="1611"/>
                    <a:pt x="1855" y="1608"/>
                    <a:pt x="1862" y="1605"/>
                  </a:cubicBezTo>
                  <a:cubicBezTo>
                    <a:pt x="1875" y="1600"/>
                    <a:pt x="1892" y="1594"/>
                    <a:pt x="1910" y="1588"/>
                  </a:cubicBezTo>
                  <a:cubicBezTo>
                    <a:pt x="1927" y="1583"/>
                    <a:pt x="1944" y="1578"/>
                    <a:pt x="1958" y="1575"/>
                  </a:cubicBezTo>
                  <a:cubicBezTo>
                    <a:pt x="1964" y="1573"/>
                    <a:pt x="1971" y="1572"/>
                    <a:pt x="1976" y="1571"/>
                  </a:cubicBezTo>
                  <a:cubicBezTo>
                    <a:pt x="1979" y="1570"/>
                    <a:pt x="1982" y="1569"/>
                    <a:pt x="1985" y="1569"/>
                  </a:cubicBezTo>
                  <a:lnTo>
                    <a:pt x="1985" y="1569"/>
                  </a:lnTo>
                  <a:close/>
                  <a:moveTo>
                    <a:pt x="2119" y="1760"/>
                  </a:moveTo>
                  <a:lnTo>
                    <a:pt x="2119" y="1760"/>
                  </a:lnTo>
                  <a:lnTo>
                    <a:pt x="2119" y="1760"/>
                  </a:lnTo>
                  <a:cubicBezTo>
                    <a:pt x="2119" y="1760"/>
                    <a:pt x="2119" y="1760"/>
                    <a:pt x="2119" y="1760"/>
                  </a:cubicBezTo>
                  <a:close/>
                  <a:moveTo>
                    <a:pt x="1774" y="1774"/>
                  </a:moveTo>
                  <a:cubicBezTo>
                    <a:pt x="1773" y="1774"/>
                    <a:pt x="1771" y="1775"/>
                    <a:pt x="1769" y="1775"/>
                  </a:cubicBezTo>
                  <a:cubicBezTo>
                    <a:pt x="1753" y="1782"/>
                    <a:pt x="1504" y="1847"/>
                    <a:pt x="1476" y="1850"/>
                  </a:cubicBezTo>
                  <a:cubicBezTo>
                    <a:pt x="1457" y="1854"/>
                    <a:pt x="1460" y="1859"/>
                    <a:pt x="1469" y="1869"/>
                  </a:cubicBezTo>
                  <a:cubicBezTo>
                    <a:pt x="1501" y="1902"/>
                    <a:pt x="1553" y="1919"/>
                    <a:pt x="1604" y="1925"/>
                  </a:cubicBezTo>
                  <a:cubicBezTo>
                    <a:pt x="1619" y="1928"/>
                    <a:pt x="1645" y="1922"/>
                    <a:pt x="1656" y="1922"/>
                  </a:cubicBezTo>
                  <a:cubicBezTo>
                    <a:pt x="1667" y="1922"/>
                    <a:pt x="1707" y="1919"/>
                    <a:pt x="1715" y="1917"/>
                  </a:cubicBezTo>
                  <a:cubicBezTo>
                    <a:pt x="1723" y="1915"/>
                    <a:pt x="1747" y="1903"/>
                    <a:pt x="1753" y="1901"/>
                  </a:cubicBezTo>
                  <a:cubicBezTo>
                    <a:pt x="1758" y="1898"/>
                    <a:pt x="1771" y="1873"/>
                    <a:pt x="1775" y="1865"/>
                  </a:cubicBezTo>
                  <a:cubicBezTo>
                    <a:pt x="1779" y="1857"/>
                    <a:pt x="1781" y="1846"/>
                    <a:pt x="1777" y="1842"/>
                  </a:cubicBezTo>
                  <a:lnTo>
                    <a:pt x="1777" y="1842"/>
                  </a:lnTo>
                  <a:cubicBezTo>
                    <a:pt x="1776" y="1841"/>
                    <a:pt x="1776" y="1840"/>
                    <a:pt x="1775" y="1840"/>
                  </a:cubicBezTo>
                  <a:cubicBezTo>
                    <a:pt x="1775" y="1840"/>
                    <a:pt x="1775" y="1840"/>
                    <a:pt x="1774" y="1840"/>
                  </a:cubicBezTo>
                  <a:cubicBezTo>
                    <a:pt x="1774" y="1840"/>
                    <a:pt x="1774" y="1840"/>
                    <a:pt x="1774" y="1840"/>
                  </a:cubicBezTo>
                  <a:cubicBezTo>
                    <a:pt x="1774" y="1840"/>
                    <a:pt x="1774" y="1840"/>
                    <a:pt x="1774" y="1840"/>
                  </a:cubicBezTo>
                  <a:cubicBezTo>
                    <a:pt x="1774" y="1840"/>
                    <a:pt x="1774" y="1840"/>
                    <a:pt x="1774" y="1840"/>
                  </a:cubicBezTo>
                  <a:cubicBezTo>
                    <a:pt x="1774" y="1840"/>
                    <a:pt x="1774" y="1840"/>
                    <a:pt x="1774" y="1840"/>
                  </a:cubicBezTo>
                  <a:cubicBezTo>
                    <a:pt x="1772" y="1840"/>
                    <a:pt x="1771" y="1843"/>
                    <a:pt x="1770" y="1845"/>
                  </a:cubicBezTo>
                  <a:cubicBezTo>
                    <a:pt x="1768" y="1848"/>
                    <a:pt x="1759" y="1873"/>
                    <a:pt x="1748" y="1874"/>
                  </a:cubicBezTo>
                  <a:cubicBezTo>
                    <a:pt x="1743" y="1875"/>
                    <a:pt x="1731" y="1870"/>
                    <a:pt x="1728" y="1868"/>
                  </a:cubicBezTo>
                  <a:cubicBezTo>
                    <a:pt x="1726" y="1867"/>
                    <a:pt x="1722" y="1865"/>
                    <a:pt x="1717" y="1863"/>
                  </a:cubicBezTo>
                  <a:cubicBezTo>
                    <a:pt x="1712" y="1860"/>
                    <a:pt x="1706" y="1859"/>
                    <a:pt x="1703" y="1860"/>
                  </a:cubicBezTo>
                  <a:cubicBezTo>
                    <a:pt x="1701" y="1860"/>
                    <a:pt x="1678" y="1874"/>
                    <a:pt x="1666" y="1881"/>
                  </a:cubicBezTo>
                  <a:cubicBezTo>
                    <a:pt x="1664" y="1883"/>
                    <a:pt x="1661" y="1885"/>
                    <a:pt x="1659" y="1887"/>
                  </a:cubicBezTo>
                  <a:cubicBezTo>
                    <a:pt x="1659" y="1887"/>
                    <a:pt x="1659" y="1887"/>
                    <a:pt x="1659" y="1886"/>
                  </a:cubicBezTo>
                  <a:cubicBezTo>
                    <a:pt x="1659" y="1886"/>
                    <a:pt x="1662" y="1884"/>
                    <a:pt x="1666" y="1881"/>
                  </a:cubicBezTo>
                  <a:cubicBezTo>
                    <a:pt x="1680" y="1869"/>
                    <a:pt x="1691" y="1850"/>
                    <a:pt x="1709" y="1841"/>
                  </a:cubicBezTo>
                  <a:cubicBezTo>
                    <a:pt x="1714" y="1838"/>
                    <a:pt x="1724" y="1848"/>
                    <a:pt x="1730" y="1852"/>
                  </a:cubicBezTo>
                  <a:cubicBezTo>
                    <a:pt x="1735" y="1856"/>
                    <a:pt x="1739" y="1859"/>
                    <a:pt x="1748" y="1858"/>
                  </a:cubicBezTo>
                  <a:cubicBezTo>
                    <a:pt x="1756" y="1857"/>
                    <a:pt x="1759" y="1847"/>
                    <a:pt x="1761" y="1844"/>
                  </a:cubicBezTo>
                  <a:cubicBezTo>
                    <a:pt x="1769" y="1826"/>
                    <a:pt x="1778" y="1811"/>
                    <a:pt x="1786" y="1793"/>
                  </a:cubicBezTo>
                  <a:cubicBezTo>
                    <a:pt x="1790" y="1784"/>
                    <a:pt x="1785" y="1773"/>
                    <a:pt x="1774" y="1774"/>
                  </a:cubicBezTo>
                  <a:close/>
                  <a:moveTo>
                    <a:pt x="2060" y="1919"/>
                  </a:moveTo>
                  <a:cubicBezTo>
                    <a:pt x="2054" y="1925"/>
                    <a:pt x="2049" y="1930"/>
                    <a:pt x="2043" y="1936"/>
                  </a:cubicBezTo>
                  <a:cubicBezTo>
                    <a:pt x="1995" y="1981"/>
                    <a:pt x="1930" y="2028"/>
                    <a:pt x="1868" y="2084"/>
                  </a:cubicBezTo>
                  <a:cubicBezTo>
                    <a:pt x="1804" y="2143"/>
                    <a:pt x="1704" y="2152"/>
                    <a:pt x="1631" y="2152"/>
                  </a:cubicBezTo>
                  <a:lnTo>
                    <a:pt x="1631" y="2152"/>
                  </a:lnTo>
                  <a:lnTo>
                    <a:pt x="1631" y="2152"/>
                  </a:lnTo>
                  <a:cubicBezTo>
                    <a:pt x="1617" y="2153"/>
                    <a:pt x="1594" y="2147"/>
                    <a:pt x="1570" y="2137"/>
                  </a:cubicBezTo>
                  <a:cubicBezTo>
                    <a:pt x="1547" y="2128"/>
                    <a:pt x="1524" y="2116"/>
                    <a:pt x="1508" y="2107"/>
                  </a:cubicBezTo>
                  <a:lnTo>
                    <a:pt x="1508" y="2107"/>
                  </a:lnTo>
                  <a:cubicBezTo>
                    <a:pt x="1495" y="2098"/>
                    <a:pt x="1481" y="2089"/>
                    <a:pt x="1467" y="2079"/>
                  </a:cubicBezTo>
                  <a:cubicBezTo>
                    <a:pt x="1481" y="2089"/>
                    <a:pt x="1495" y="2098"/>
                    <a:pt x="1508" y="2107"/>
                  </a:cubicBezTo>
                  <a:lnTo>
                    <a:pt x="1508" y="2107"/>
                  </a:lnTo>
                  <a:cubicBezTo>
                    <a:pt x="1524" y="2116"/>
                    <a:pt x="1547" y="2128"/>
                    <a:pt x="1570" y="2137"/>
                  </a:cubicBezTo>
                  <a:cubicBezTo>
                    <a:pt x="1594" y="2147"/>
                    <a:pt x="1617" y="2153"/>
                    <a:pt x="1631" y="2152"/>
                  </a:cubicBezTo>
                  <a:lnTo>
                    <a:pt x="1631" y="2152"/>
                  </a:lnTo>
                  <a:lnTo>
                    <a:pt x="1631" y="2152"/>
                  </a:lnTo>
                  <a:cubicBezTo>
                    <a:pt x="1704" y="2152"/>
                    <a:pt x="1804" y="2143"/>
                    <a:pt x="1868" y="2084"/>
                  </a:cubicBezTo>
                  <a:cubicBezTo>
                    <a:pt x="1930" y="2028"/>
                    <a:pt x="1995" y="1980"/>
                    <a:pt x="2043" y="1936"/>
                  </a:cubicBezTo>
                  <a:cubicBezTo>
                    <a:pt x="2049" y="1930"/>
                    <a:pt x="2054" y="1925"/>
                    <a:pt x="2060" y="1919"/>
                  </a:cubicBezTo>
                  <a:close/>
                  <a:moveTo>
                    <a:pt x="1515" y="1948"/>
                  </a:moveTo>
                  <a:cubicBezTo>
                    <a:pt x="1519" y="1948"/>
                    <a:pt x="1523" y="1948"/>
                    <a:pt x="1525" y="1949"/>
                  </a:cubicBezTo>
                  <a:cubicBezTo>
                    <a:pt x="1541" y="1992"/>
                    <a:pt x="1584" y="1985"/>
                    <a:pt x="1672" y="1972"/>
                  </a:cubicBezTo>
                  <a:cubicBezTo>
                    <a:pt x="1695" y="1967"/>
                    <a:pt x="1736" y="1974"/>
                    <a:pt x="1736" y="1983"/>
                  </a:cubicBezTo>
                  <a:cubicBezTo>
                    <a:pt x="1748" y="2021"/>
                    <a:pt x="1569" y="2030"/>
                    <a:pt x="1554" y="2032"/>
                  </a:cubicBezTo>
                  <a:cubicBezTo>
                    <a:pt x="1539" y="2034"/>
                    <a:pt x="1523" y="2033"/>
                    <a:pt x="1514" y="2023"/>
                  </a:cubicBezTo>
                  <a:cubicBezTo>
                    <a:pt x="1504" y="2014"/>
                    <a:pt x="1501" y="1965"/>
                    <a:pt x="1503" y="1956"/>
                  </a:cubicBezTo>
                  <a:cubicBezTo>
                    <a:pt x="1504" y="1950"/>
                    <a:pt x="1510" y="1948"/>
                    <a:pt x="1515" y="1948"/>
                  </a:cubicBezTo>
                  <a:close/>
                  <a:moveTo>
                    <a:pt x="2586" y="2156"/>
                  </a:moveTo>
                  <a:cubicBezTo>
                    <a:pt x="2586" y="2158"/>
                    <a:pt x="2585" y="2161"/>
                    <a:pt x="2584" y="2163"/>
                  </a:cubicBezTo>
                  <a:cubicBezTo>
                    <a:pt x="2584" y="2163"/>
                    <a:pt x="2583" y="2162"/>
                    <a:pt x="2583" y="2162"/>
                  </a:cubicBezTo>
                  <a:cubicBezTo>
                    <a:pt x="2583" y="2162"/>
                    <a:pt x="2583" y="2161"/>
                    <a:pt x="2584" y="2160"/>
                  </a:cubicBezTo>
                  <a:cubicBezTo>
                    <a:pt x="2585" y="2159"/>
                    <a:pt x="2585" y="2158"/>
                    <a:pt x="2586" y="2156"/>
                  </a:cubicBezTo>
                  <a:close/>
                  <a:moveTo>
                    <a:pt x="2651" y="2157"/>
                  </a:moveTo>
                  <a:cubicBezTo>
                    <a:pt x="2655" y="2165"/>
                    <a:pt x="2660" y="2173"/>
                    <a:pt x="2664" y="2180"/>
                  </a:cubicBezTo>
                  <a:cubicBezTo>
                    <a:pt x="2664" y="2181"/>
                    <a:pt x="2665" y="2182"/>
                    <a:pt x="2665" y="2182"/>
                  </a:cubicBezTo>
                  <a:cubicBezTo>
                    <a:pt x="2662" y="2182"/>
                    <a:pt x="2659" y="2181"/>
                    <a:pt x="2656" y="2180"/>
                  </a:cubicBezTo>
                  <a:cubicBezTo>
                    <a:pt x="2656" y="2180"/>
                    <a:pt x="2656" y="2180"/>
                    <a:pt x="2656" y="2180"/>
                  </a:cubicBezTo>
                  <a:cubicBezTo>
                    <a:pt x="2654" y="2172"/>
                    <a:pt x="2652" y="2164"/>
                    <a:pt x="2651" y="2157"/>
                  </a:cubicBezTo>
                  <a:close/>
                  <a:moveTo>
                    <a:pt x="2386" y="2654"/>
                  </a:moveTo>
                  <a:cubicBezTo>
                    <a:pt x="2373" y="2654"/>
                    <a:pt x="2359" y="2655"/>
                    <a:pt x="2345" y="2656"/>
                  </a:cubicBezTo>
                  <a:lnTo>
                    <a:pt x="2352" y="3402"/>
                  </a:lnTo>
                  <a:cubicBezTo>
                    <a:pt x="2352" y="3402"/>
                    <a:pt x="2387" y="3395"/>
                    <a:pt x="2398" y="3394"/>
                  </a:cubicBezTo>
                  <a:cubicBezTo>
                    <a:pt x="2429" y="3391"/>
                    <a:pt x="2444" y="3394"/>
                    <a:pt x="2475" y="3388"/>
                  </a:cubicBezTo>
                  <a:lnTo>
                    <a:pt x="2473" y="3230"/>
                  </a:lnTo>
                  <a:lnTo>
                    <a:pt x="2478" y="3224"/>
                  </a:lnTo>
                  <a:cubicBezTo>
                    <a:pt x="2846" y="3157"/>
                    <a:pt x="2802" y="2651"/>
                    <a:pt x="2386" y="2654"/>
                  </a:cubicBezTo>
                  <a:close/>
                  <a:moveTo>
                    <a:pt x="2959" y="2665"/>
                  </a:moveTo>
                  <a:cubicBezTo>
                    <a:pt x="2950" y="2665"/>
                    <a:pt x="2942" y="2665"/>
                    <a:pt x="2942" y="2680"/>
                  </a:cubicBezTo>
                  <a:lnTo>
                    <a:pt x="2942" y="3414"/>
                  </a:lnTo>
                  <a:cubicBezTo>
                    <a:pt x="2942" y="3424"/>
                    <a:pt x="2953" y="3421"/>
                    <a:pt x="2963" y="3422"/>
                  </a:cubicBezTo>
                  <a:cubicBezTo>
                    <a:pt x="3413" y="3444"/>
                    <a:pt x="3515" y="2704"/>
                    <a:pt x="2959" y="2665"/>
                  </a:cubicBezTo>
                  <a:close/>
                  <a:moveTo>
                    <a:pt x="3393" y="2677"/>
                  </a:moveTo>
                  <a:lnTo>
                    <a:pt x="3393" y="2677"/>
                  </a:lnTo>
                  <a:cubicBezTo>
                    <a:pt x="3384" y="2678"/>
                    <a:pt x="3382" y="2681"/>
                    <a:pt x="3382" y="2686"/>
                  </a:cubicBezTo>
                  <a:lnTo>
                    <a:pt x="3380" y="3354"/>
                  </a:lnTo>
                  <a:cubicBezTo>
                    <a:pt x="3380" y="3368"/>
                    <a:pt x="3386" y="3374"/>
                    <a:pt x="3395" y="3374"/>
                  </a:cubicBezTo>
                  <a:lnTo>
                    <a:pt x="3714" y="3383"/>
                  </a:lnTo>
                  <a:cubicBezTo>
                    <a:pt x="3719" y="3384"/>
                    <a:pt x="3719" y="3380"/>
                    <a:pt x="3719" y="3376"/>
                  </a:cubicBezTo>
                  <a:lnTo>
                    <a:pt x="3712" y="3252"/>
                  </a:lnTo>
                  <a:lnTo>
                    <a:pt x="3509" y="3256"/>
                  </a:lnTo>
                  <a:cubicBezTo>
                    <a:pt x="3504" y="3257"/>
                    <a:pt x="3499" y="3252"/>
                    <a:pt x="3500" y="3241"/>
                  </a:cubicBezTo>
                  <a:lnTo>
                    <a:pt x="3501" y="3105"/>
                  </a:lnTo>
                  <a:cubicBezTo>
                    <a:pt x="3502" y="3099"/>
                    <a:pt x="3502" y="3093"/>
                    <a:pt x="3510" y="3092"/>
                  </a:cubicBezTo>
                  <a:lnTo>
                    <a:pt x="3647" y="3095"/>
                  </a:lnTo>
                  <a:lnTo>
                    <a:pt x="3671" y="3095"/>
                  </a:lnTo>
                  <a:lnTo>
                    <a:pt x="3665" y="2967"/>
                  </a:lnTo>
                  <a:lnTo>
                    <a:pt x="3510" y="2965"/>
                  </a:lnTo>
                  <a:cubicBezTo>
                    <a:pt x="3505" y="2965"/>
                    <a:pt x="3498" y="2967"/>
                    <a:pt x="3498" y="2954"/>
                  </a:cubicBezTo>
                  <a:lnTo>
                    <a:pt x="3500" y="2815"/>
                  </a:lnTo>
                  <a:cubicBezTo>
                    <a:pt x="3499" y="2806"/>
                    <a:pt x="3503" y="2803"/>
                    <a:pt x="3510" y="2803"/>
                  </a:cubicBezTo>
                  <a:lnTo>
                    <a:pt x="3722" y="2807"/>
                  </a:lnTo>
                  <a:lnTo>
                    <a:pt x="3715" y="2682"/>
                  </a:lnTo>
                  <a:lnTo>
                    <a:pt x="3397" y="2677"/>
                  </a:lnTo>
                  <a:cubicBezTo>
                    <a:pt x="3395" y="2677"/>
                    <a:pt x="3394" y="2677"/>
                    <a:pt x="3393" y="2677"/>
                  </a:cubicBezTo>
                  <a:close/>
                  <a:moveTo>
                    <a:pt x="3851" y="2679"/>
                  </a:moveTo>
                  <a:cubicBezTo>
                    <a:pt x="3830" y="2679"/>
                    <a:pt x="3807" y="2680"/>
                    <a:pt x="3783" y="2683"/>
                  </a:cubicBezTo>
                  <a:lnTo>
                    <a:pt x="3769" y="2691"/>
                  </a:lnTo>
                  <a:lnTo>
                    <a:pt x="3774" y="3400"/>
                  </a:lnTo>
                  <a:lnTo>
                    <a:pt x="3884" y="3399"/>
                  </a:lnTo>
                  <a:cubicBezTo>
                    <a:pt x="3886" y="3399"/>
                    <a:pt x="3892" y="3397"/>
                    <a:pt x="3892" y="3396"/>
                  </a:cubicBezTo>
                  <a:lnTo>
                    <a:pt x="3893" y="3203"/>
                  </a:lnTo>
                  <a:lnTo>
                    <a:pt x="3924" y="3204"/>
                  </a:lnTo>
                  <a:lnTo>
                    <a:pt x="4033" y="3408"/>
                  </a:lnTo>
                  <a:lnTo>
                    <a:pt x="4170" y="3411"/>
                  </a:lnTo>
                  <a:lnTo>
                    <a:pt x="4043" y="3181"/>
                  </a:lnTo>
                  <a:cubicBezTo>
                    <a:pt x="4038" y="3175"/>
                    <a:pt x="4040" y="3171"/>
                    <a:pt x="4043" y="3168"/>
                  </a:cubicBezTo>
                  <a:cubicBezTo>
                    <a:pt x="4201" y="3008"/>
                    <a:pt x="4174" y="2679"/>
                    <a:pt x="3851" y="2679"/>
                  </a:cubicBezTo>
                  <a:close/>
                  <a:moveTo>
                    <a:pt x="2094" y="2681"/>
                  </a:moveTo>
                  <a:cubicBezTo>
                    <a:pt x="2038" y="2680"/>
                    <a:pt x="1981" y="2704"/>
                    <a:pt x="1940" y="2775"/>
                  </a:cubicBezTo>
                  <a:cubicBezTo>
                    <a:pt x="1785" y="3099"/>
                    <a:pt x="2232" y="3089"/>
                    <a:pt x="2178" y="3212"/>
                  </a:cubicBezTo>
                  <a:cubicBezTo>
                    <a:pt x="2123" y="3335"/>
                    <a:pt x="1980" y="3181"/>
                    <a:pt x="1980" y="3181"/>
                  </a:cubicBezTo>
                  <a:lnTo>
                    <a:pt x="1908" y="3301"/>
                  </a:lnTo>
                  <a:cubicBezTo>
                    <a:pt x="1920" y="3387"/>
                    <a:pt x="2238" y="3524"/>
                    <a:pt x="2291" y="3261"/>
                  </a:cubicBezTo>
                  <a:cubicBezTo>
                    <a:pt x="2348" y="2980"/>
                    <a:pt x="1985" y="3013"/>
                    <a:pt x="2035" y="2878"/>
                  </a:cubicBezTo>
                  <a:cubicBezTo>
                    <a:pt x="2068" y="2791"/>
                    <a:pt x="2218" y="2913"/>
                    <a:pt x="2218" y="2915"/>
                  </a:cubicBezTo>
                  <a:lnTo>
                    <a:pt x="2231" y="2912"/>
                  </a:lnTo>
                  <a:lnTo>
                    <a:pt x="2303" y="2795"/>
                  </a:lnTo>
                  <a:cubicBezTo>
                    <a:pt x="2310" y="2775"/>
                    <a:pt x="2202" y="2683"/>
                    <a:pt x="2094" y="2681"/>
                  </a:cubicBezTo>
                  <a:close/>
                  <a:moveTo>
                    <a:pt x="1184" y="2685"/>
                  </a:moveTo>
                  <a:lnTo>
                    <a:pt x="851" y="2686"/>
                  </a:lnTo>
                  <a:lnTo>
                    <a:pt x="850" y="3379"/>
                  </a:lnTo>
                  <a:lnTo>
                    <a:pt x="1185" y="3379"/>
                  </a:lnTo>
                  <a:lnTo>
                    <a:pt x="1185" y="3256"/>
                  </a:lnTo>
                  <a:lnTo>
                    <a:pt x="968" y="3255"/>
                  </a:lnTo>
                  <a:lnTo>
                    <a:pt x="968" y="3108"/>
                  </a:lnTo>
                  <a:cubicBezTo>
                    <a:pt x="967" y="3103"/>
                    <a:pt x="967" y="3099"/>
                    <a:pt x="989" y="3097"/>
                  </a:cubicBezTo>
                  <a:lnTo>
                    <a:pt x="1141" y="3102"/>
                  </a:lnTo>
                  <a:cubicBezTo>
                    <a:pt x="1147" y="3098"/>
                    <a:pt x="1145" y="3092"/>
                    <a:pt x="1145" y="3088"/>
                  </a:cubicBezTo>
                  <a:lnTo>
                    <a:pt x="1145" y="2977"/>
                  </a:lnTo>
                  <a:cubicBezTo>
                    <a:pt x="1143" y="2975"/>
                    <a:pt x="1144" y="2971"/>
                    <a:pt x="1129" y="2970"/>
                  </a:cubicBezTo>
                  <a:lnTo>
                    <a:pt x="969" y="2967"/>
                  </a:lnTo>
                  <a:lnTo>
                    <a:pt x="966" y="2817"/>
                  </a:lnTo>
                  <a:cubicBezTo>
                    <a:pt x="969" y="2809"/>
                    <a:pt x="973" y="2811"/>
                    <a:pt x="977" y="2811"/>
                  </a:cubicBezTo>
                  <a:lnTo>
                    <a:pt x="1184" y="2811"/>
                  </a:lnTo>
                  <a:lnTo>
                    <a:pt x="1184" y="2685"/>
                  </a:lnTo>
                  <a:close/>
                  <a:moveTo>
                    <a:pt x="2786" y="2696"/>
                  </a:moveTo>
                  <a:cubicBezTo>
                    <a:pt x="2779" y="2700"/>
                    <a:pt x="2777" y="2705"/>
                    <a:pt x="2778" y="2711"/>
                  </a:cubicBezTo>
                  <a:lnTo>
                    <a:pt x="2774" y="3386"/>
                  </a:lnTo>
                  <a:lnTo>
                    <a:pt x="2781" y="3388"/>
                  </a:lnTo>
                  <a:lnTo>
                    <a:pt x="2876" y="3391"/>
                  </a:lnTo>
                  <a:cubicBezTo>
                    <a:pt x="2882" y="3388"/>
                    <a:pt x="2886" y="3383"/>
                    <a:pt x="2885" y="3374"/>
                  </a:cubicBezTo>
                  <a:lnTo>
                    <a:pt x="2890" y="2777"/>
                  </a:lnTo>
                  <a:lnTo>
                    <a:pt x="2893" y="2709"/>
                  </a:lnTo>
                  <a:cubicBezTo>
                    <a:pt x="2890" y="2701"/>
                    <a:pt x="2885" y="2703"/>
                    <a:pt x="2881" y="2700"/>
                  </a:cubicBezTo>
                  <a:lnTo>
                    <a:pt x="2786" y="2696"/>
                  </a:lnTo>
                  <a:close/>
                  <a:moveTo>
                    <a:pt x="1611" y="2703"/>
                  </a:moveTo>
                  <a:lnTo>
                    <a:pt x="1234" y="2708"/>
                  </a:lnTo>
                  <a:lnTo>
                    <a:pt x="1237" y="2846"/>
                  </a:lnTo>
                  <a:cubicBezTo>
                    <a:pt x="1237" y="2854"/>
                    <a:pt x="1238" y="2862"/>
                    <a:pt x="1243" y="2867"/>
                  </a:cubicBezTo>
                  <a:lnTo>
                    <a:pt x="1464" y="2875"/>
                  </a:lnTo>
                  <a:cubicBezTo>
                    <a:pt x="1480" y="2880"/>
                    <a:pt x="1475" y="2892"/>
                    <a:pt x="1470" y="2904"/>
                  </a:cubicBezTo>
                  <a:lnTo>
                    <a:pt x="1237" y="3219"/>
                  </a:lnTo>
                  <a:lnTo>
                    <a:pt x="1237" y="3373"/>
                  </a:lnTo>
                  <a:cubicBezTo>
                    <a:pt x="1237" y="3381"/>
                    <a:pt x="1240" y="3388"/>
                    <a:pt x="1247" y="3397"/>
                  </a:cubicBezTo>
                  <a:lnTo>
                    <a:pt x="1622" y="3406"/>
                  </a:lnTo>
                  <a:lnTo>
                    <a:pt x="1617" y="3244"/>
                  </a:lnTo>
                  <a:cubicBezTo>
                    <a:pt x="1616" y="3238"/>
                    <a:pt x="1608" y="3236"/>
                    <a:pt x="1602" y="3236"/>
                  </a:cubicBezTo>
                  <a:lnTo>
                    <a:pt x="1404" y="3239"/>
                  </a:lnTo>
                  <a:cubicBezTo>
                    <a:pt x="1397" y="3239"/>
                    <a:pt x="1390" y="3240"/>
                    <a:pt x="1389" y="3233"/>
                  </a:cubicBezTo>
                  <a:lnTo>
                    <a:pt x="1389" y="3204"/>
                  </a:lnTo>
                  <a:lnTo>
                    <a:pt x="1620" y="2895"/>
                  </a:lnTo>
                  <a:lnTo>
                    <a:pt x="1622" y="2867"/>
                  </a:lnTo>
                  <a:lnTo>
                    <a:pt x="1625" y="2732"/>
                  </a:lnTo>
                  <a:cubicBezTo>
                    <a:pt x="1625" y="2717"/>
                    <a:pt x="1624" y="2704"/>
                    <a:pt x="1611" y="2703"/>
                  </a:cubicBezTo>
                  <a:close/>
                  <a:moveTo>
                    <a:pt x="470" y="2708"/>
                  </a:moveTo>
                  <a:lnTo>
                    <a:pt x="470" y="3400"/>
                  </a:lnTo>
                  <a:cubicBezTo>
                    <a:pt x="509" y="3397"/>
                    <a:pt x="548" y="3401"/>
                    <a:pt x="586" y="3405"/>
                  </a:cubicBezTo>
                  <a:lnTo>
                    <a:pt x="586" y="3121"/>
                  </a:lnTo>
                  <a:lnTo>
                    <a:pt x="767" y="3120"/>
                  </a:lnTo>
                  <a:lnTo>
                    <a:pt x="766" y="2993"/>
                  </a:lnTo>
                  <a:lnTo>
                    <a:pt x="592" y="2994"/>
                  </a:lnTo>
                  <a:lnTo>
                    <a:pt x="589" y="2832"/>
                  </a:lnTo>
                  <a:lnTo>
                    <a:pt x="810" y="2833"/>
                  </a:lnTo>
                  <a:lnTo>
                    <a:pt x="810" y="2708"/>
                  </a:lnTo>
                  <a:lnTo>
                    <a:pt x="470" y="2708"/>
                  </a:lnTo>
                  <a:close/>
                  <a:moveTo>
                    <a:pt x="2495" y="2823"/>
                  </a:moveTo>
                  <a:cubicBezTo>
                    <a:pt x="2673" y="2829"/>
                    <a:pt x="2663" y="3081"/>
                    <a:pt x="2493" y="3095"/>
                  </a:cubicBezTo>
                  <a:cubicBezTo>
                    <a:pt x="2476" y="3097"/>
                    <a:pt x="2473" y="3087"/>
                    <a:pt x="2472" y="3075"/>
                  </a:cubicBezTo>
                  <a:lnTo>
                    <a:pt x="2475" y="2843"/>
                  </a:lnTo>
                  <a:cubicBezTo>
                    <a:pt x="2475" y="2831"/>
                    <a:pt x="2480" y="2823"/>
                    <a:pt x="2495" y="2823"/>
                  </a:cubicBezTo>
                  <a:close/>
                  <a:moveTo>
                    <a:pt x="3595" y="2841"/>
                  </a:moveTo>
                  <a:cubicBezTo>
                    <a:pt x="3599" y="2853"/>
                    <a:pt x="3603" y="2864"/>
                    <a:pt x="3606" y="2876"/>
                  </a:cubicBezTo>
                  <a:cubicBezTo>
                    <a:pt x="3612" y="2895"/>
                    <a:pt x="3618" y="2912"/>
                    <a:pt x="3624" y="2930"/>
                  </a:cubicBezTo>
                  <a:lnTo>
                    <a:pt x="3700" y="2930"/>
                  </a:lnTo>
                  <a:lnTo>
                    <a:pt x="3707" y="3084"/>
                  </a:lnTo>
                  <a:cubicBezTo>
                    <a:pt x="3708" y="3084"/>
                    <a:pt x="3708" y="3083"/>
                    <a:pt x="3709" y="3082"/>
                  </a:cubicBezTo>
                  <a:cubicBezTo>
                    <a:pt x="3711" y="3078"/>
                    <a:pt x="3713" y="3074"/>
                    <a:pt x="3715" y="3070"/>
                  </a:cubicBezTo>
                  <a:cubicBezTo>
                    <a:pt x="3716" y="3065"/>
                    <a:pt x="3718" y="3060"/>
                    <a:pt x="3719" y="3055"/>
                  </a:cubicBezTo>
                  <a:cubicBezTo>
                    <a:pt x="3722" y="3066"/>
                    <a:pt x="3728" y="3077"/>
                    <a:pt x="3735" y="3088"/>
                  </a:cubicBezTo>
                  <a:lnTo>
                    <a:pt x="3733" y="2844"/>
                  </a:lnTo>
                  <a:lnTo>
                    <a:pt x="3595" y="2841"/>
                  </a:lnTo>
                  <a:close/>
                  <a:moveTo>
                    <a:pt x="3913" y="2848"/>
                  </a:moveTo>
                  <a:cubicBezTo>
                    <a:pt x="3916" y="2848"/>
                    <a:pt x="3920" y="2849"/>
                    <a:pt x="3923" y="2849"/>
                  </a:cubicBezTo>
                  <a:cubicBezTo>
                    <a:pt x="4081" y="2896"/>
                    <a:pt x="4025" y="3081"/>
                    <a:pt x="3918" y="3104"/>
                  </a:cubicBezTo>
                  <a:cubicBezTo>
                    <a:pt x="3905" y="3108"/>
                    <a:pt x="3890" y="3103"/>
                    <a:pt x="3889" y="3084"/>
                  </a:cubicBezTo>
                  <a:lnTo>
                    <a:pt x="3892" y="2865"/>
                  </a:lnTo>
                  <a:cubicBezTo>
                    <a:pt x="3895" y="2853"/>
                    <a:pt x="3904" y="2849"/>
                    <a:pt x="3913" y="2848"/>
                  </a:cubicBezTo>
                  <a:close/>
                  <a:moveTo>
                    <a:pt x="3078" y="2849"/>
                  </a:moveTo>
                  <a:cubicBezTo>
                    <a:pt x="3293" y="2871"/>
                    <a:pt x="3212" y="3250"/>
                    <a:pt x="3097" y="3248"/>
                  </a:cubicBezTo>
                  <a:cubicBezTo>
                    <a:pt x="3068" y="3247"/>
                    <a:pt x="3066" y="3241"/>
                    <a:pt x="3066" y="3218"/>
                  </a:cubicBezTo>
                  <a:lnTo>
                    <a:pt x="3068" y="2863"/>
                  </a:lnTo>
                  <a:cubicBezTo>
                    <a:pt x="3066" y="2856"/>
                    <a:pt x="3069" y="2851"/>
                    <a:pt x="3078" y="2849"/>
                  </a:cubicBezTo>
                  <a:close/>
                  <a:moveTo>
                    <a:pt x="2511" y="2862"/>
                  </a:moveTo>
                  <a:lnTo>
                    <a:pt x="2509" y="3056"/>
                  </a:lnTo>
                  <a:cubicBezTo>
                    <a:pt x="2562" y="3043"/>
                    <a:pt x="2587" y="3000"/>
                    <a:pt x="2588" y="2955"/>
                  </a:cubicBezTo>
                  <a:cubicBezTo>
                    <a:pt x="2588" y="2931"/>
                    <a:pt x="2581" y="2907"/>
                    <a:pt x="2566" y="2890"/>
                  </a:cubicBezTo>
                  <a:cubicBezTo>
                    <a:pt x="2554" y="2876"/>
                    <a:pt x="2537" y="2866"/>
                    <a:pt x="2511" y="2862"/>
                  </a:cubicBezTo>
                  <a:close/>
                  <a:moveTo>
                    <a:pt x="4071" y="3191"/>
                  </a:moveTo>
                  <a:cubicBezTo>
                    <a:pt x="4070" y="3192"/>
                    <a:pt x="4070" y="3193"/>
                    <a:pt x="4069" y="3194"/>
                  </a:cubicBezTo>
                  <a:lnTo>
                    <a:pt x="4071" y="3191"/>
                  </a:lnTo>
                  <a:cubicBezTo>
                    <a:pt x="4071" y="3191"/>
                    <a:pt x="4071" y="3191"/>
                    <a:pt x="4071" y="3191"/>
                  </a:cubicBezTo>
                  <a:close/>
                  <a:moveTo>
                    <a:pt x="4096" y="3201"/>
                  </a:moveTo>
                  <a:lnTo>
                    <a:pt x="4126" y="3256"/>
                  </a:lnTo>
                  <a:cubicBezTo>
                    <a:pt x="4128" y="3254"/>
                    <a:pt x="4130" y="3252"/>
                    <a:pt x="4131" y="3251"/>
                  </a:cubicBezTo>
                  <a:cubicBezTo>
                    <a:pt x="4136" y="3245"/>
                    <a:pt x="4139" y="3236"/>
                    <a:pt x="4137" y="3228"/>
                  </a:cubicBezTo>
                  <a:lnTo>
                    <a:pt x="4136" y="3223"/>
                  </a:lnTo>
                  <a:lnTo>
                    <a:pt x="4132" y="3221"/>
                  </a:lnTo>
                  <a:cubicBezTo>
                    <a:pt x="4132" y="3221"/>
                    <a:pt x="4109" y="3208"/>
                    <a:pt x="4096" y="3201"/>
                  </a:cubicBezTo>
                  <a:close/>
                  <a:moveTo>
                    <a:pt x="2545" y="3243"/>
                  </a:moveTo>
                  <a:cubicBezTo>
                    <a:pt x="2534" y="3246"/>
                    <a:pt x="2522" y="3250"/>
                    <a:pt x="2510" y="3253"/>
                  </a:cubicBezTo>
                  <a:lnTo>
                    <a:pt x="2511" y="3312"/>
                  </a:lnTo>
                  <a:cubicBezTo>
                    <a:pt x="2514" y="3311"/>
                    <a:pt x="2517" y="3310"/>
                    <a:pt x="2520" y="3309"/>
                  </a:cubicBezTo>
                  <a:cubicBezTo>
                    <a:pt x="2528" y="3307"/>
                    <a:pt x="2534" y="3304"/>
                    <a:pt x="2539" y="3301"/>
                  </a:cubicBezTo>
                  <a:cubicBezTo>
                    <a:pt x="2541" y="3299"/>
                    <a:pt x="2544" y="3297"/>
                    <a:pt x="2546" y="3294"/>
                  </a:cubicBezTo>
                  <a:cubicBezTo>
                    <a:pt x="2548" y="3291"/>
                    <a:pt x="2549" y="3287"/>
                    <a:pt x="2548" y="3282"/>
                  </a:cubicBezTo>
                  <a:cubicBezTo>
                    <a:pt x="2546" y="3270"/>
                    <a:pt x="2545" y="3256"/>
                    <a:pt x="2545" y="32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eft-Right Arrow 37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90" name="Left-Right Arrow 89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46" name="Freeform 31"/>
          <p:cNvSpPr>
            <a:spLocks noEditPoints="1"/>
          </p:cNvSpPr>
          <p:nvPr/>
        </p:nvSpPr>
        <p:spPr bwMode="auto">
          <a:xfrm>
            <a:off x="2187575" y="2892425"/>
            <a:ext cx="866775" cy="569913"/>
          </a:xfrm>
          <a:custGeom>
            <a:avLst/>
            <a:gdLst>
              <a:gd name="T0" fmla="*/ 3883 w 4025"/>
              <a:gd name="T1" fmla="*/ 0 h 2646"/>
              <a:gd name="T2" fmla="*/ 142 w 4025"/>
              <a:gd name="T3" fmla="*/ 0 h 2646"/>
              <a:gd name="T4" fmla="*/ 0 w 4025"/>
              <a:gd name="T5" fmla="*/ 142 h 2646"/>
              <a:gd name="T6" fmla="*/ 0 w 4025"/>
              <a:gd name="T7" fmla="*/ 2504 h 2646"/>
              <a:gd name="T8" fmla="*/ 142 w 4025"/>
              <a:gd name="T9" fmla="*/ 2646 h 2646"/>
              <a:gd name="T10" fmla="*/ 3883 w 4025"/>
              <a:gd name="T11" fmla="*/ 2646 h 2646"/>
              <a:gd name="T12" fmla="*/ 4025 w 4025"/>
              <a:gd name="T13" fmla="*/ 2504 h 2646"/>
              <a:gd name="T14" fmla="*/ 4025 w 4025"/>
              <a:gd name="T15" fmla="*/ 142 h 2646"/>
              <a:gd name="T16" fmla="*/ 3883 w 4025"/>
              <a:gd name="T17" fmla="*/ 0 h 2646"/>
              <a:gd name="T18" fmla="*/ 166 w 4025"/>
              <a:gd name="T19" fmla="*/ 2545 h 2646"/>
              <a:gd name="T20" fmla="*/ 101 w 4025"/>
              <a:gd name="T21" fmla="*/ 2480 h 2646"/>
              <a:gd name="T22" fmla="*/ 166 w 4025"/>
              <a:gd name="T23" fmla="*/ 2415 h 2646"/>
              <a:gd name="T24" fmla="*/ 231 w 4025"/>
              <a:gd name="T25" fmla="*/ 2480 h 2646"/>
              <a:gd name="T26" fmla="*/ 166 w 4025"/>
              <a:gd name="T27" fmla="*/ 2545 h 2646"/>
              <a:gd name="T28" fmla="*/ 166 w 4025"/>
              <a:gd name="T29" fmla="*/ 230 h 2646"/>
              <a:gd name="T30" fmla="*/ 101 w 4025"/>
              <a:gd name="T31" fmla="*/ 165 h 2646"/>
              <a:gd name="T32" fmla="*/ 166 w 4025"/>
              <a:gd name="T33" fmla="*/ 100 h 2646"/>
              <a:gd name="T34" fmla="*/ 231 w 4025"/>
              <a:gd name="T35" fmla="*/ 165 h 2646"/>
              <a:gd name="T36" fmla="*/ 166 w 4025"/>
              <a:gd name="T37" fmla="*/ 230 h 2646"/>
              <a:gd name="T38" fmla="*/ 2912 w 4025"/>
              <a:gd name="T39" fmla="*/ 2545 h 2646"/>
              <a:gd name="T40" fmla="*/ 2847 w 4025"/>
              <a:gd name="T41" fmla="*/ 2480 h 2646"/>
              <a:gd name="T42" fmla="*/ 2912 w 4025"/>
              <a:gd name="T43" fmla="*/ 2415 h 2646"/>
              <a:gd name="T44" fmla="*/ 2977 w 4025"/>
              <a:gd name="T45" fmla="*/ 2480 h 2646"/>
              <a:gd name="T46" fmla="*/ 2912 w 4025"/>
              <a:gd name="T47" fmla="*/ 2545 h 2646"/>
              <a:gd name="T48" fmla="*/ 2912 w 4025"/>
              <a:gd name="T49" fmla="*/ 230 h 2646"/>
              <a:gd name="T50" fmla="*/ 2847 w 4025"/>
              <a:gd name="T51" fmla="*/ 165 h 2646"/>
              <a:gd name="T52" fmla="*/ 2912 w 4025"/>
              <a:gd name="T53" fmla="*/ 100 h 2646"/>
              <a:gd name="T54" fmla="*/ 2977 w 4025"/>
              <a:gd name="T55" fmla="*/ 165 h 2646"/>
              <a:gd name="T56" fmla="*/ 2912 w 4025"/>
              <a:gd name="T57" fmla="*/ 230 h 2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025" h="2646">
                <a:moveTo>
                  <a:pt x="3883" y="0"/>
                </a:moveTo>
                <a:lnTo>
                  <a:pt x="142" y="0"/>
                </a:lnTo>
                <a:cubicBezTo>
                  <a:pt x="64" y="0"/>
                  <a:pt x="0" y="64"/>
                  <a:pt x="0" y="142"/>
                </a:cubicBezTo>
                <a:lnTo>
                  <a:pt x="0" y="2504"/>
                </a:lnTo>
                <a:cubicBezTo>
                  <a:pt x="0" y="2582"/>
                  <a:pt x="64" y="2646"/>
                  <a:pt x="142" y="2646"/>
                </a:cubicBezTo>
                <a:lnTo>
                  <a:pt x="3883" y="2646"/>
                </a:lnTo>
                <a:cubicBezTo>
                  <a:pt x="3961" y="2646"/>
                  <a:pt x="4025" y="2582"/>
                  <a:pt x="4025" y="2504"/>
                </a:cubicBezTo>
                <a:lnTo>
                  <a:pt x="4025" y="142"/>
                </a:lnTo>
                <a:cubicBezTo>
                  <a:pt x="4025" y="64"/>
                  <a:pt x="3961" y="0"/>
                  <a:pt x="3883" y="0"/>
                </a:cubicBezTo>
                <a:close/>
                <a:moveTo>
                  <a:pt x="166" y="2545"/>
                </a:moveTo>
                <a:cubicBezTo>
                  <a:pt x="130" y="2545"/>
                  <a:pt x="101" y="2516"/>
                  <a:pt x="101" y="2480"/>
                </a:cubicBezTo>
                <a:cubicBezTo>
                  <a:pt x="101" y="2444"/>
                  <a:pt x="130" y="2415"/>
                  <a:pt x="166" y="2415"/>
                </a:cubicBezTo>
                <a:cubicBezTo>
                  <a:pt x="202" y="2415"/>
                  <a:pt x="231" y="2444"/>
                  <a:pt x="231" y="2480"/>
                </a:cubicBezTo>
                <a:cubicBezTo>
                  <a:pt x="231" y="2516"/>
                  <a:pt x="202" y="2545"/>
                  <a:pt x="166" y="2545"/>
                </a:cubicBezTo>
                <a:close/>
                <a:moveTo>
                  <a:pt x="166" y="230"/>
                </a:moveTo>
                <a:cubicBezTo>
                  <a:pt x="130" y="230"/>
                  <a:pt x="101" y="201"/>
                  <a:pt x="101" y="165"/>
                </a:cubicBezTo>
                <a:cubicBezTo>
                  <a:pt x="101" y="129"/>
                  <a:pt x="130" y="100"/>
                  <a:pt x="166" y="100"/>
                </a:cubicBezTo>
                <a:cubicBezTo>
                  <a:pt x="202" y="100"/>
                  <a:pt x="231" y="129"/>
                  <a:pt x="231" y="165"/>
                </a:cubicBezTo>
                <a:cubicBezTo>
                  <a:pt x="231" y="201"/>
                  <a:pt x="202" y="230"/>
                  <a:pt x="166" y="230"/>
                </a:cubicBezTo>
                <a:close/>
                <a:moveTo>
                  <a:pt x="2912" y="2545"/>
                </a:moveTo>
                <a:cubicBezTo>
                  <a:pt x="2876" y="2545"/>
                  <a:pt x="2847" y="2516"/>
                  <a:pt x="2847" y="2480"/>
                </a:cubicBezTo>
                <a:cubicBezTo>
                  <a:pt x="2847" y="2444"/>
                  <a:pt x="2876" y="2415"/>
                  <a:pt x="2912" y="2415"/>
                </a:cubicBezTo>
                <a:cubicBezTo>
                  <a:pt x="2948" y="2415"/>
                  <a:pt x="2977" y="2444"/>
                  <a:pt x="2977" y="2480"/>
                </a:cubicBezTo>
                <a:cubicBezTo>
                  <a:pt x="2977" y="2516"/>
                  <a:pt x="2948" y="2545"/>
                  <a:pt x="2912" y="2545"/>
                </a:cubicBezTo>
                <a:close/>
                <a:moveTo>
                  <a:pt x="2912" y="230"/>
                </a:moveTo>
                <a:cubicBezTo>
                  <a:pt x="2876" y="230"/>
                  <a:pt x="2847" y="201"/>
                  <a:pt x="2847" y="165"/>
                </a:cubicBezTo>
                <a:cubicBezTo>
                  <a:pt x="2847" y="129"/>
                  <a:pt x="2876" y="100"/>
                  <a:pt x="2912" y="100"/>
                </a:cubicBezTo>
                <a:cubicBezTo>
                  <a:pt x="2948" y="100"/>
                  <a:pt x="2977" y="129"/>
                  <a:pt x="2977" y="165"/>
                </a:cubicBezTo>
                <a:cubicBezTo>
                  <a:pt x="2977" y="201"/>
                  <a:pt x="2948" y="230"/>
                  <a:pt x="2912" y="230"/>
                </a:cubicBezTo>
                <a:close/>
              </a:path>
            </a:pathLst>
          </a:custGeom>
          <a:solidFill>
            <a:srgbClr val="0073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32"/>
          <p:cNvSpPr>
            <a:spLocks noEditPoints="1"/>
          </p:cNvSpPr>
          <p:nvPr/>
        </p:nvSpPr>
        <p:spPr bwMode="auto">
          <a:xfrm>
            <a:off x="2263775" y="2921000"/>
            <a:ext cx="808038" cy="561975"/>
          </a:xfrm>
          <a:custGeom>
            <a:avLst/>
            <a:gdLst>
              <a:gd name="T0" fmla="*/ 3150 w 3753"/>
              <a:gd name="T1" fmla="*/ 144 h 2605"/>
              <a:gd name="T2" fmla="*/ 3150 w 3753"/>
              <a:gd name="T3" fmla="*/ 310 h 2605"/>
              <a:gd name="T4" fmla="*/ 3278 w 3753"/>
              <a:gd name="T5" fmla="*/ 550 h 2605"/>
              <a:gd name="T6" fmla="*/ 3325 w 3753"/>
              <a:gd name="T7" fmla="*/ 562 h 2605"/>
              <a:gd name="T8" fmla="*/ 3717 w 3753"/>
              <a:gd name="T9" fmla="*/ 562 h 2605"/>
              <a:gd name="T10" fmla="*/ 3733 w 3753"/>
              <a:gd name="T11" fmla="*/ 542 h 2605"/>
              <a:gd name="T12" fmla="*/ 3724 w 3753"/>
              <a:gd name="T13" fmla="*/ 533 h 2605"/>
              <a:gd name="T14" fmla="*/ 3698 w 3753"/>
              <a:gd name="T15" fmla="*/ 528 h 2605"/>
              <a:gd name="T16" fmla="*/ 3708 w 3753"/>
              <a:gd name="T17" fmla="*/ 51 h 2605"/>
              <a:gd name="T18" fmla="*/ 3733 w 3753"/>
              <a:gd name="T19" fmla="*/ 40 h 2605"/>
              <a:gd name="T20" fmla="*/ 3722 w 3753"/>
              <a:gd name="T21" fmla="*/ 20 h 2605"/>
              <a:gd name="T22" fmla="*/ 3325 w 3753"/>
              <a:gd name="T23" fmla="*/ 32 h 2605"/>
              <a:gd name="T24" fmla="*/ 3281 w 3753"/>
              <a:gd name="T25" fmla="*/ 845 h 2605"/>
              <a:gd name="T26" fmla="*/ 3163 w 3753"/>
              <a:gd name="T27" fmla="*/ 1025 h 2605"/>
              <a:gd name="T28" fmla="*/ 3163 w 3753"/>
              <a:gd name="T29" fmla="*/ 1192 h 2605"/>
              <a:gd name="T30" fmla="*/ 3286 w 3753"/>
              <a:gd name="T31" fmla="*/ 1423 h 2605"/>
              <a:gd name="T32" fmla="*/ 3698 w 3753"/>
              <a:gd name="T33" fmla="*/ 1392 h 2605"/>
              <a:gd name="T34" fmla="*/ 3722 w 3753"/>
              <a:gd name="T35" fmla="*/ 1404 h 2605"/>
              <a:gd name="T36" fmla="*/ 3732 w 3753"/>
              <a:gd name="T37" fmla="*/ 1382 h 2605"/>
              <a:gd name="T38" fmla="*/ 3718 w 3753"/>
              <a:gd name="T39" fmla="*/ 1373 h 2605"/>
              <a:gd name="T40" fmla="*/ 3717 w 3753"/>
              <a:gd name="T41" fmla="*/ 896 h 2605"/>
              <a:gd name="T42" fmla="*/ 3717 w 3753"/>
              <a:gd name="T43" fmla="*/ 892 h 2605"/>
              <a:gd name="T44" fmla="*/ 3734 w 3753"/>
              <a:gd name="T45" fmla="*/ 877 h 2605"/>
              <a:gd name="T46" fmla="*/ 3708 w 3753"/>
              <a:gd name="T47" fmla="*/ 862 h 2605"/>
              <a:gd name="T48" fmla="*/ 3325 w 3753"/>
              <a:gd name="T49" fmla="*/ 842 h 2605"/>
              <a:gd name="T50" fmla="*/ 3564 w 3753"/>
              <a:gd name="T51" fmla="*/ 1702 h 2605"/>
              <a:gd name="T52" fmla="*/ 3588 w 3753"/>
              <a:gd name="T53" fmla="*/ 1700 h 2605"/>
              <a:gd name="T54" fmla="*/ 2897 w 3753"/>
              <a:gd name="T55" fmla="*/ 2309 h 2605"/>
              <a:gd name="T56" fmla="*/ 3564 w 3753"/>
              <a:gd name="T57" fmla="*/ 2335 h 2605"/>
              <a:gd name="T58" fmla="*/ 3742 w 3753"/>
              <a:gd name="T59" fmla="*/ 2319 h 2605"/>
              <a:gd name="T60" fmla="*/ 3742 w 3753"/>
              <a:gd name="T61" fmla="*/ 2112 h 2605"/>
              <a:gd name="T62" fmla="*/ 3742 w 3753"/>
              <a:gd name="T63" fmla="*/ 1863 h 2605"/>
              <a:gd name="T64" fmla="*/ 2030 w 3753"/>
              <a:gd name="T65" fmla="*/ 1991 h 2605"/>
              <a:gd name="T66" fmla="*/ 2335 w 3753"/>
              <a:gd name="T67" fmla="*/ 2028 h 2605"/>
              <a:gd name="T68" fmla="*/ 902 w 3753"/>
              <a:gd name="T69" fmla="*/ 2053 h 2605"/>
              <a:gd name="T70" fmla="*/ 779 w 3753"/>
              <a:gd name="T71" fmla="*/ 2146 h 2605"/>
              <a:gd name="T72" fmla="*/ 1542 w 3753"/>
              <a:gd name="T73" fmla="*/ 2605 h 2605"/>
              <a:gd name="T74" fmla="*/ 1542 w 3753"/>
              <a:gd name="T75" fmla="*/ 2186 h 2605"/>
              <a:gd name="T76" fmla="*/ 1533 w 3753"/>
              <a:gd name="T77" fmla="*/ 2061 h 2605"/>
              <a:gd name="T78" fmla="*/ 1373 w 3753"/>
              <a:gd name="T79" fmla="*/ 2018 h 2605"/>
              <a:gd name="T80" fmla="*/ 1349 w 3753"/>
              <a:gd name="T81" fmla="*/ 2014 h 2605"/>
              <a:gd name="T82" fmla="*/ 1313 w 3753"/>
              <a:gd name="T83" fmla="*/ 2052 h 2605"/>
              <a:gd name="T84" fmla="*/ 1273 w 3753"/>
              <a:gd name="T85" fmla="*/ 2014 h 2605"/>
              <a:gd name="T86" fmla="*/ 1248 w 3753"/>
              <a:gd name="T87" fmla="*/ 2052 h 2605"/>
              <a:gd name="T88" fmla="*/ 1213 w 3753"/>
              <a:gd name="T89" fmla="*/ 2018 h 2605"/>
              <a:gd name="T90" fmla="*/ 1188 w 3753"/>
              <a:gd name="T91" fmla="*/ 2014 h 2605"/>
              <a:gd name="T92" fmla="*/ 1152 w 3753"/>
              <a:gd name="T93" fmla="*/ 2052 h 2605"/>
              <a:gd name="T94" fmla="*/ 1112 w 3753"/>
              <a:gd name="T95" fmla="*/ 2014 h 2605"/>
              <a:gd name="T96" fmla="*/ 1088 w 3753"/>
              <a:gd name="T97" fmla="*/ 2052 h 2605"/>
              <a:gd name="T98" fmla="*/ 1052 w 3753"/>
              <a:gd name="T99" fmla="*/ 2018 h 2605"/>
              <a:gd name="T100" fmla="*/ 1028 w 3753"/>
              <a:gd name="T101" fmla="*/ 2014 h 2605"/>
              <a:gd name="T102" fmla="*/ 992 w 3753"/>
              <a:gd name="T103" fmla="*/ 2052 h 2605"/>
              <a:gd name="T104" fmla="*/ 952 w 3753"/>
              <a:gd name="T105" fmla="*/ 2014 h 2605"/>
              <a:gd name="T106" fmla="*/ 90 w 3753"/>
              <a:gd name="T107" fmla="*/ 2322 h 2605"/>
              <a:gd name="T108" fmla="*/ 14 w 3753"/>
              <a:gd name="T109" fmla="*/ 2456 h 2605"/>
              <a:gd name="T110" fmla="*/ 14 w 3753"/>
              <a:gd name="T111" fmla="*/ 2557 h 2605"/>
              <a:gd name="T112" fmla="*/ 282 w 3753"/>
              <a:gd name="T113" fmla="*/ 2552 h 2605"/>
              <a:gd name="T114" fmla="*/ 192 w 3753"/>
              <a:gd name="T115" fmla="*/ 2309 h 2605"/>
              <a:gd name="T116" fmla="*/ 155 w 3753"/>
              <a:gd name="T117" fmla="*/ 2322 h 2605"/>
              <a:gd name="T118" fmla="*/ 117 w 3753"/>
              <a:gd name="T119" fmla="*/ 2309 h 2605"/>
              <a:gd name="T120" fmla="*/ 90 w 3753"/>
              <a:gd name="T121" fmla="*/ 2309 h 2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3" h="2605">
                <a:moveTo>
                  <a:pt x="3286" y="0"/>
                </a:moveTo>
                <a:cubicBezTo>
                  <a:pt x="3285" y="0"/>
                  <a:pt x="3282" y="1"/>
                  <a:pt x="3281" y="3"/>
                </a:cubicBezTo>
                <a:cubicBezTo>
                  <a:pt x="3281" y="3"/>
                  <a:pt x="3281" y="3"/>
                  <a:pt x="3281" y="3"/>
                </a:cubicBezTo>
                <a:cubicBezTo>
                  <a:pt x="3279" y="4"/>
                  <a:pt x="3278" y="6"/>
                  <a:pt x="3278" y="8"/>
                </a:cubicBezTo>
                <a:lnTo>
                  <a:pt x="3278" y="32"/>
                </a:lnTo>
                <a:lnTo>
                  <a:pt x="3163" y="32"/>
                </a:lnTo>
                <a:lnTo>
                  <a:pt x="3163" y="144"/>
                </a:lnTo>
                <a:lnTo>
                  <a:pt x="3150" y="144"/>
                </a:lnTo>
                <a:lnTo>
                  <a:pt x="3150" y="183"/>
                </a:lnTo>
                <a:lnTo>
                  <a:pt x="3163" y="183"/>
                </a:lnTo>
                <a:lnTo>
                  <a:pt x="3163" y="232"/>
                </a:lnTo>
                <a:lnTo>
                  <a:pt x="3150" y="232"/>
                </a:lnTo>
                <a:lnTo>
                  <a:pt x="3150" y="271"/>
                </a:lnTo>
                <a:lnTo>
                  <a:pt x="3163" y="271"/>
                </a:lnTo>
                <a:lnTo>
                  <a:pt x="3163" y="310"/>
                </a:lnTo>
                <a:lnTo>
                  <a:pt x="3150" y="310"/>
                </a:lnTo>
                <a:lnTo>
                  <a:pt x="3150" y="350"/>
                </a:lnTo>
                <a:lnTo>
                  <a:pt x="3163" y="350"/>
                </a:lnTo>
                <a:lnTo>
                  <a:pt x="3163" y="398"/>
                </a:lnTo>
                <a:lnTo>
                  <a:pt x="3150" y="398"/>
                </a:lnTo>
                <a:lnTo>
                  <a:pt x="3150" y="438"/>
                </a:lnTo>
                <a:lnTo>
                  <a:pt x="3163" y="438"/>
                </a:lnTo>
                <a:lnTo>
                  <a:pt x="3163" y="550"/>
                </a:lnTo>
                <a:lnTo>
                  <a:pt x="3278" y="550"/>
                </a:lnTo>
                <a:lnTo>
                  <a:pt x="3278" y="574"/>
                </a:lnTo>
                <a:cubicBezTo>
                  <a:pt x="3278" y="578"/>
                  <a:pt x="3283" y="581"/>
                  <a:pt x="3286" y="581"/>
                </a:cubicBezTo>
                <a:lnTo>
                  <a:pt x="3286" y="581"/>
                </a:lnTo>
                <a:cubicBezTo>
                  <a:pt x="3286" y="581"/>
                  <a:pt x="3286" y="581"/>
                  <a:pt x="3287" y="581"/>
                </a:cubicBezTo>
                <a:lnTo>
                  <a:pt x="3297" y="581"/>
                </a:lnTo>
                <a:lnTo>
                  <a:pt x="3297" y="581"/>
                </a:lnTo>
                <a:lnTo>
                  <a:pt x="3325" y="581"/>
                </a:lnTo>
                <a:lnTo>
                  <a:pt x="3325" y="562"/>
                </a:lnTo>
                <a:lnTo>
                  <a:pt x="3325" y="550"/>
                </a:lnTo>
                <a:lnTo>
                  <a:pt x="3698" y="550"/>
                </a:lnTo>
                <a:lnTo>
                  <a:pt x="3698" y="544"/>
                </a:lnTo>
                <a:cubicBezTo>
                  <a:pt x="3699" y="544"/>
                  <a:pt x="3700" y="544"/>
                  <a:pt x="3701" y="545"/>
                </a:cubicBezTo>
                <a:cubicBezTo>
                  <a:pt x="3702" y="545"/>
                  <a:pt x="3703" y="545"/>
                  <a:pt x="3703" y="545"/>
                </a:cubicBezTo>
                <a:cubicBezTo>
                  <a:pt x="3705" y="546"/>
                  <a:pt x="3706" y="547"/>
                  <a:pt x="3706" y="548"/>
                </a:cubicBezTo>
                <a:cubicBezTo>
                  <a:pt x="3707" y="549"/>
                  <a:pt x="3708" y="556"/>
                  <a:pt x="3708" y="562"/>
                </a:cubicBezTo>
                <a:lnTo>
                  <a:pt x="3717" y="562"/>
                </a:lnTo>
                <a:lnTo>
                  <a:pt x="3722" y="562"/>
                </a:lnTo>
                <a:lnTo>
                  <a:pt x="3722" y="562"/>
                </a:lnTo>
                <a:lnTo>
                  <a:pt x="3725" y="562"/>
                </a:lnTo>
                <a:lnTo>
                  <a:pt x="3736" y="562"/>
                </a:lnTo>
                <a:cubicBezTo>
                  <a:pt x="3736" y="557"/>
                  <a:pt x="3736" y="551"/>
                  <a:pt x="3735" y="547"/>
                </a:cubicBezTo>
                <a:cubicBezTo>
                  <a:pt x="3735" y="547"/>
                  <a:pt x="3735" y="547"/>
                  <a:pt x="3735" y="547"/>
                </a:cubicBezTo>
                <a:cubicBezTo>
                  <a:pt x="3735" y="547"/>
                  <a:pt x="3735" y="546"/>
                  <a:pt x="3735" y="546"/>
                </a:cubicBezTo>
                <a:cubicBezTo>
                  <a:pt x="3734" y="545"/>
                  <a:pt x="3734" y="543"/>
                  <a:pt x="3733" y="542"/>
                </a:cubicBezTo>
                <a:cubicBezTo>
                  <a:pt x="3733" y="542"/>
                  <a:pt x="3733" y="542"/>
                  <a:pt x="3733" y="542"/>
                </a:cubicBezTo>
                <a:cubicBezTo>
                  <a:pt x="3733" y="541"/>
                  <a:pt x="3733" y="540"/>
                  <a:pt x="3732" y="540"/>
                </a:cubicBezTo>
                <a:cubicBezTo>
                  <a:pt x="3732" y="540"/>
                  <a:pt x="3732" y="540"/>
                  <a:pt x="3732" y="539"/>
                </a:cubicBezTo>
                <a:cubicBezTo>
                  <a:pt x="3732" y="539"/>
                  <a:pt x="3731" y="538"/>
                  <a:pt x="3731" y="538"/>
                </a:cubicBezTo>
                <a:cubicBezTo>
                  <a:pt x="3730" y="537"/>
                  <a:pt x="3729" y="537"/>
                  <a:pt x="3729" y="536"/>
                </a:cubicBezTo>
                <a:cubicBezTo>
                  <a:pt x="3729" y="536"/>
                  <a:pt x="3729" y="536"/>
                  <a:pt x="3729" y="536"/>
                </a:cubicBezTo>
                <a:cubicBezTo>
                  <a:pt x="3729" y="536"/>
                  <a:pt x="3729" y="536"/>
                  <a:pt x="3728" y="536"/>
                </a:cubicBezTo>
                <a:cubicBezTo>
                  <a:pt x="3727" y="535"/>
                  <a:pt x="3726" y="534"/>
                  <a:pt x="3724" y="533"/>
                </a:cubicBezTo>
                <a:cubicBezTo>
                  <a:pt x="3723" y="533"/>
                  <a:pt x="3722" y="532"/>
                  <a:pt x="3722" y="532"/>
                </a:cubicBezTo>
                <a:cubicBezTo>
                  <a:pt x="3720" y="532"/>
                  <a:pt x="3719" y="531"/>
                  <a:pt x="3718" y="531"/>
                </a:cubicBezTo>
                <a:cubicBezTo>
                  <a:pt x="3717" y="531"/>
                  <a:pt x="3716" y="531"/>
                  <a:pt x="3716" y="531"/>
                </a:cubicBezTo>
                <a:cubicBezTo>
                  <a:pt x="3713" y="530"/>
                  <a:pt x="3710" y="530"/>
                  <a:pt x="3708" y="530"/>
                </a:cubicBezTo>
                <a:lnTo>
                  <a:pt x="3708" y="530"/>
                </a:lnTo>
                <a:lnTo>
                  <a:pt x="3707" y="530"/>
                </a:lnTo>
                <a:lnTo>
                  <a:pt x="3698" y="530"/>
                </a:lnTo>
                <a:lnTo>
                  <a:pt x="3698" y="528"/>
                </a:lnTo>
                <a:lnTo>
                  <a:pt x="3717" y="528"/>
                </a:lnTo>
                <a:lnTo>
                  <a:pt x="3717" y="54"/>
                </a:lnTo>
                <a:lnTo>
                  <a:pt x="3698" y="54"/>
                </a:lnTo>
                <a:lnTo>
                  <a:pt x="3698" y="51"/>
                </a:lnTo>
                <a:lnTo>
                  <a:pt x="3698" y="51"/>
                </a:lnTo>
                <a:lnTo>
                  <a:pt x="3698" y="51"/>
                </a:lnTo>
                <a:lnTo>
                  <a:pt x="3708" y="51"/>
                </a:lnTo>
                <a:lnTo>
                  <a:pt x="3708" y="51"/>
                </a:lnTo>
                <a:cubicBezTo>
                  <a:pt x="3710" y="51"/>
                  <a:pt x="3713" y="51"/>
                  <a:pt x="3716" y="50"/>
                </a:cubicBezTo>
                <a:cubicBezTo>
                  <a:pt x="3716" y="50"/>
                  <a:pt x="3717" y="50"/>
                  <a:pt x="3717" y="50"/>
                </a:cubicBezTo>
                <a:cubicBezTo>
                  <a:pt x="3719" y="50"/>
                  <a:pt x="3720" y="50"/>
                  <a:pt x="3722" y="49"/>
                </a:cubicBezTo>
                <a:cubicBezTo>
                  <a:pt x="3723" y="49"/>
                  <a:pt x="3723" y="48"/>
                  <a:pt x="3724" y="48"/>
                </a:cubicBezTo>
                <a:cubicBezTo>
                  <a:pt x="3726" y="47"/>
                  <a:pt x="3729" y="45"/>
                  <a:pt x="3731" y="43"/>
                </a:cubicBezTo>
                <a:cubicBezTo>
                  <a:pt x="3731" y="43"/>
                  <a:pt x="3732" y="42"/>
                  <a:pt x="3732" y="42"/>
                </a:cubicBezTo>
                <a:cubicBezTo>
                  <a:pt x="3732" y="42"/>
                  <a:pt x="3732" y="41"/>
                  <a:pt x="3732" y="41"/>
                </a:cubicBezTo>
                <a:cubicBezTo>
                  <a:pt x="3733" y="41"/>
                  <a:pt x="3733" y="40"/>
                  <a:pt x="3733" y="40"/>
                </a:cubicBezTo>
                <a:cubicBezTo>
                  <a:pt x="3733" y="40"/>
                  <a:pt x="3733" y="39"/>
                  <a:pt x="3734" y="39"/>
                </a:cubicBezTo>
                <a:cubicBezTo>
                  <a:pt x="3734" y="38"/>
                  <a:pt x="3734" y="37"/>
                  <a:pt x="3734" y="35"/>
                </a:cubicBezTo>
                <a:cubicBezTo>
                  <a:pt x="3735" y="35"/>
                  <a:pt x="3735" y="35"/>
                  <a:pt x="3735" y="34"/>
                </a:cubicBezTo>
                <a:cubicBezTo>
                  <a:pt x="3735" y="34"/>
                  <a:pt x="3735" y="34"/>
                  <a:pt x="3735" y="34"/>
                </a:cubicBezTo>
                <a:cubicBezTo>
                  <a:pt x="3736" y="30"/>
                  <a:pt x="3736" y="25"/>
                  <a:pt x="3736" y="20"/>
                </a:cubicBezTo>
                <a:lnTo>
                  <a:pt x="3725" y="20"/>
                </a:lnTo>
                <a:lnTo>
                  <a:pt x="3722" y="20"/>
                </a:lnTo>
                <a:lnTo>
                  <a:pt x="3722" y="20"/>
                </a:lnTo>
                <a:lnTo>
                  <a:pt x="3717" y="20"/>
                </a:lnTo>
                <a:lnTo>
                  <a:pt x="3708" y="20"/>
                </a:lnTo>
                <a:cubicBezTo>
                  <a:pt x="3708" y="25"/>
                  <a:pt x="3707" y="33"/>
                  <a:pt x="3706" y="34"/>
                </a:cubicBezTo>
                <a:cubicBezTo>
                  <a:pt x="3706" y="34"/>
                  <a:pt x="3705" y="35"/>
                  <a:pt x="3704" y="35"/>
                </a:cubicBezTo>
                <a:cubicBezTo>
                  <a:pt x="3703" y="36"/>
                  <a:pt x="3702" y="36"/>
                  <a:pt x="3701" y="37"/>
                </a:cubicBezTo>
                <a:cubicBezTo>
                  <a:pt x="3700" y="37"/>
                  <a:pt x="3699" y="37"/>
                  <a:pt x="3698" y="37"/>
                </a:cubicBezTo>
                <a:lnTo>
                  <a:pt x="3698" y="32"/>
                </a:lnTo>
                <a:lnTo>
                  <a:pt x="3325" y="32"/>
                </a:lnTo>
                <a:lnTo>
                  <a:pt x="3325" y="20"/>
                </a:lnTo>
                <a:lnTo>
                  <a:pt x="3325" y="0"/>
                </a:lnTo>
                <a:lnTo>
                  <a:pt x="3297" y="0"/>
                </a:lnTo>
                <a:lnTo>
                  <a:pt x="3287" y="0"/>
                </a:lnTo>
                <a:cubicBezTo>
                  <a:pt x="3286" y="0"/>
                  <a:pt x="3286" y="0"/>
                  <a:pt x="3286" y="0"/>
                </a:cubicBezTo>
                <a:lnTo>
                  <a:pt x="3286" y="0"/>
                </a:lnTo>
                <a:close/>
                <a:moveTo>
                  <a:pt x="3286" y="842"/>
                </a:moveTo>
                <a:cubicBezTo>
                  <a:pt x="3285" y="842"/>
                  <a:pt x="3282" y="843"/>
                  <a:pt x="3281" y="845"/>
                </a:cubicBezTo>
                <a:cubicBezTo>
                  <a:pt x="3281" y="845"/>
                  <a:pt x="3281" y="845"/>
                  <a:pt x="3281" y="845"/>
                </a:cubicBezTo>
                <a:cubicBezTo>
                  <a:pt x="3279" y="846"/>
                  <a:pt x="3278" y="848"/>
                  <a:pt x="3278" y="850"/>
                </a:cubicBezTo>
                <a:lnTo>
                  <a:pt x="3278" y="874"/>
                </a:lnTo>
                <a:lnTo>
                  <a:pt x="3163" y="874"/>
                </a:lnTo>
                <a:lnTo>
                  <a:pt x="3163" y="986"/>
                </a:lnTo>
                <a:lnTo>
                  <a:pt x="3150" y="986"/>
                </a:lnTo>
                <a:lnTo>
                  <a:pt x="3150" y="1025"/>
                </a:lnTo>
                <a:lnTo>
                  <a:pt x="3163" y="1025"/>
                </a:lnTo>
                <a:lnTo>
                  <a:pt x="3163" y="1074"/>
                </a:lnTo>
                <a:lnTo>
                  <a:pt x="3150" y="1074"/>
                </a:lnTo>
                <a:lnTo>
                  <a:pt x="3150" y="1113"/>
                </a:lnTo>
                <a:lnTo>
                  <a:pt x="3163" y="1113"/>
                </a:lnTo>
                <a:lnTo>
                  <a:pt x="3163" y="1152"/>
                </a:lnTo>
                <a:lnTo>
                  <a:pt x="3150" y="1152"/>
                </a:lnTo>
                <a:lnTo>
                  <a:pt x="3150" y="1192"/>
                </a:lnTo>
                <a:lnTo>
                  <a:pt x="3163" y="1192"/>
                </a:lnTo>
                <a:lnTo>
                  <a:pt x="3163" y="1240"/>
                </a:lnTo>
                <a:lnTo>
                  <a:pt x="3150" y="1240"/>
                </a:lnTo>
                <a:lnTo>
                  <a:pt x="3150" y="1280"/>
                </a:lnTo>
                <a:lnTo>
                  <a:pt x="3163" y="1280"/>
                </a:lnTo>
                <a:lnTo>
                  <a:pt x="3163" y="1392"/>
                </a:lnTo>
                <a:lnTo>
                  <a:pt x="3278" y="1392"/>
                </a:lnTo>
                <a:lnTo>
                  <a:pt x="3278" y="1416"/>
                </a:lnTo>
                <a:cubicBezTo>
                  <a:pt x="3278" y="1420"/>
                  <a:pt x="3283" y="1423"/>
                  <a:pt x="3286" y="1423"/>
                </a:cubicBezTo>
                <a:lnTo>
                  <a:pt x="3286" y="1423"/>
                </a:lnTo>
                <a:cubicBezTo>
                  <a:pt x="3286" y="1423"/>
                  <a:pt x="3286" y="1423"/>
                  <a:pt x="3287" y="1423"/>
                </a:cubicBezTo>
                <a:lnTo>
                  <a:pt x="3297" y="1423"/>
                </a:lnTo>
                <a:lnTo>
                  <a:pt x="3297" y="1423"/>
                </a:lnTo>
                <a:lnTo>
                  <a:pt x="3325" y="1423"/>
                </a:lnTo>
                <a:lnTo>
                  <a:pt x="3325" y="1404"/>
                </a:lnTo>
                <a:lnTo>
                  <a:pt x="3325" y="1392"/>
                </a:lnTo>
                <a:lnTo>
                  <a:pt x="3698" y="1392"/>
                </a:lnTo>
                <a:lnTo>
                  <a:pt x="3698" y="1386"/>
                </a:lnTo>
                <a:cubicBezTo>
                  <a:pt x="3699" y="1386"/>
                  <a:pt x="3700" y="1386"/>
                  <a:pt x="3701" y="1387"/>
                </a:cubicBezTo>
                <a:cubicBezTo>
                  <a:pt x="3702" y="1387"/>
                  <a:pt x="3703" y="1387"/>
                  <a:pt x="3703" y="1387"/>
                </a:cubicBezTo>
                <a:cubicBezTo>
                  <a:pt x="3705" y="1388"/>
                  <a:pt x="3706" y="1389"/>
                  <a:pt x="3706" y="1390"/>
                </a:cubicBezTo>
                <a:cubicBezTo>
                  <a:pt x="3707" y="1391"/>
                  <a:pt x="3708" y="1398"/>
                  <a:pt x="3708" y="1404"/>
                </a:cubicBezTo>
                <a:lnTo>
                  <a:pt x="3717" y="1404"/>
                </a:lnTo>
                <a:lnTo>
                  <a:pt x="3722" y="1404"/>
                </a:lnTo>
                <a:lnTo>
                  <a:pt x="3722" y="1404"/>
                </a:lnTo>
                <a:lnTo>
                  <a:pt x="3725" y="1404"/>
                </a:lnTo>
                <a:lnTo>
                  <a:pt x="3736" y="1404"/>
                </a:lnTo>
                <a:cubicBezTo>
                  <a:pt x="3736" y="1399"/>
                  <a:pt x="3736" y="1393"/>
                  <a:pt x="3735" y="1389"/>
                </a:cubicBezTo>
                <a:cubicBezTo>
                  <a:pt x="3735" y="1389"/>
                  <a:pt x="3735" y="1389"/>
                  <a:pt x="3735" y="1389"/>
                </a:cubicBezTo>
                <a:cubicBezTo>
                  <a:pt x="3735" y="1389"/>
                  <a:pt x="3735" y="1388"/>
                  <a:pt x="3735" y="1388"/>
                </a:cubicBezTo>
                <a:cubicBezTo>
                  <a:pt x="3734" y="1387"/>
                  <a:pt x="3734" y="1385"/>
                  <a:pt x="3733" y="1384"/>
                </a:cubicBezTo>
                <a:cubicBezTo>
                  <a:pt x="3733" y="1384"/>
                  <a:pt x="3733" y="1384"/>
                  <a:pt x="3733" y="1384"/>
                </a:cubicBezTo>
                <a:cubicBezTo>
                  <a:pt x="3733" y="1383"/>
                  <a:pt x="3733" y="1382"/>
                  <a:pt x="3732" y="1382"/>
                </a:cubicBezTo>
                <a:cubicBezTo>
                  <a:pt x="3732" y="1382"/>
                  <a:pt x="3732" y="1382"/>
                  <a:pt x="3732" y="1381"/>
                </a:cubicBezTo>
                <a:cubicBezTo>
                  <a:pt x="3732" y="1381"/>
                  <a:pt x="3731" y="1380"/>
                  <a:pt x="3731" y="1380"/>
                </a:cubicBezTo>
                <a:cubicBezTo>
                  <a:pt x="3730" y="1379"/>
                  <a:pt x="3729" y="1379"/>
                  <a:pt x="3729" y="1378"/>
                </a:cubicBezTo>
                <a:cubicBezTo>
                  <a:pt x="3729" y="1378"/>
                  <a:pt x="3729" y="1378"/>
                  <a:pt x="3729" y="1378"/>
                </a:cubicBezTo>
                <a:cubicBezTo>
                  <a:pt x="3729" y="1378"/>
                  <a:pt x="3729" y="1378"/>
                  <a:pt x="3728" y="1378"/>
                </a:cubicBezTo>
                <a:cubicBezTo>
                  <a:pt x="3727" y="1377"/>
                  <a:pt x="3726" y="1376"/>
                  <a:pt x="3724" y="1375"/>
                </a:cubicBezTo>
                <a:cubicBezTo>
                  <a:pt x="3723" y="1375"/>
                  <a:pt x="3722" y="1374"/>
                  <a:pt x="3722" y="1374"/>
                </a:cubicBezTo>
                <a:cubicBezTo>
                  <a:pt x="3720" y="1374"/>
                  <a:pt x="3719" y="1373"/>
                  <a:pt x="3718" y="1373"/>
                </a:cubicBezTo>
                <a:cubicBezTo>
                  <a:pt x="3717" y="1373"/>
                  <a:pt x="3716" y="1373"/>
                  <a:pt x="3716" y="1373"/>
                </a:cubicBezTo>
                <a:cubicBezTo>
                  <a:pt x="3713" y="1372"/>
                  <a:pt x="3710" y="1372"/>
                  <a:pt x="3708" y="1372"/>
                </a:cubicBezTo>
                <a:lnTo>
                  <a:pt x="3708" y="1372"/>
                </a:lnTo>
                <a:lnTo>
                  <a:pt x="3707" y="1372"/>
                </a:lnTo>
                <a:lnTo>
                  <a:pt x="3698" y="1372"/>
                </a:lnTo>
                <a:lnTo>
                  <a:pt x="3698" y="1370"/>
                </a:lnTo>
                <a:lnTo>
                  <a:pt x="3717" y="1370"/>
                </a:lnTo>
                <a:lnTo>
                  <a:pt x="3717" y="896"/>
                </a:lnTo>
                <a:lnTo>
                  <a:pt x="3698" y="896"/>
                </a:lnTo>
                <a:lnTo>
                  <a:pt x="3698" y="893"/>
                </a:lnTo>
                <a:lnTo>
                  <a:pt x="3698" y="893"/>
                </a:lnTo>
                <a:lnTo>
                  <a:pt x="3698" y="893"/>
                </a:lnTo>
                <a:lnTo>
                  <a:pt x="3708" y="893"/>
                </a:lnTo>
                <a:lnTo>
                  <a:pt x="3708" y="893"/>
                </a:lnTo>
                <a:cubicBezTo>
                  <a:pt x="3710" y="893"/>
                  <a:pt x="3713" y="893"/>
                  <a:pt x="3716" y="892"/>
                </a:cubicBezTo>
                <a:cubicBezTo>
                  <a:pt x="3716" y="892"/>
                  <a:pt x="3717" y="892"/>
                  <a:pt x="3717" y="892"/>
                </a:cubicBezTo>
                <a:cubicBezTo>
                  <a:pt x="3719" y="892"/>
                  <a:pt x="3720" y="892"/>
                  <a:pt x="3722" y="891"/>
                </a:cubicBezTo>
                <a:cubicBezTo>
                  <a:pt x="3723" y="891"/>
                  <a:pt x="3723" y="890"/>
                  <a:pt x="3724" y="890"/>
                </a:cubicBezTo>
                <a:cubicBezTo>
                  <a:pt x="3726" y="889"/>
                  <a:pt x="3729" y="887"/>
                  <a:pt x="3731" y="885"/>
                </a:cubicBezTo>
                <a:cubicBezTo>
                  <a:pt x="3731" y="885"/>
                  <a:pt x="3732" y="884"/>
                  <a:pt x="3732" y="884"/>
                </a:cubicBezTo>
                <a:cubicBezTo>
                  <a:pt x="3732" y="884"/>
                  <a:pt x="3732" y="883"/>
                  <a:pt x="3732" y="883"/>
                </a:cubicBezTo>
                <a:cubicBezTo>
                  <a:pt x="3733" y="883"/>
                  <a:pt x="3733" y="882"/>
                  <a:pt x="3733" y="882"/>
                </a:cubicBezTo>
                <a:cubicBezTo>
                  <a:pt x="3733" y="881"/>
                  <a:pt x="3733" y="881"/>
                  <a:pt x="3734" y="881"/>
                </a:cubicBezTo>
                <a:cubicBezTo>
                  <a:pt x="3734" y="880"/>
                  <a:pt x="3734" y="879"/>
                  <a:pt x="3734" y="877"/>
                </a:cubicBezTo>
                <a:cubicBezTo>
                  <a:pt x="3735" y="877"/>
                  <a:pt x="3735" y="877"/>
                  <a:pt x="3735" y="876"/>
                </a:cubicBezTo>
                <a:cubicBezTo>
                  <a:pt x="3735" y="876"/>
                  <a:pt x="3735" y="876"/>
                  <a:pt x="3735" y="876"/>
                </a:cubicBezTo>
                <a:cubicBezTo>
                  <a:pt x="3736" y="872"/>
                  <a:pt x="3736" y="867"/>
                  <a:pt x="3736" y="862"/>
                </a:cubicBezTo>
                <a:lnTo>
                  <a:pt x="3725" y="862"/>
                </a:lnTo>
                <a:lnTo>
                  <a:pt x="3722" y="862"/>
                </a:lnTo>
                <a:lnTo>
                  <a:pt x="3722" y="862"/>
                </a:lnTo>
                <a:lnTo>
                  <a:pt x="3717" y="862"/>
                </a:lnTo>
                <a:lnTo>
                  <a:pt x="3708" y="862"/>
                </a:lnTo>
                <a:cubicBezTo>
                  <a:pt x="3708" y="867"/>
                  <a:pt x="3707" y="875"/>
                  <a:pt x="3706" y="876"/>
                </a:cubicBezTo>
                <a:cubicBezTo>
                  <a:pt x="3706" y="876"/>
                  <a:pt x="3705" y="877"/>
                  <a:pt x="3704" y="878"/>
                </a:cubicBezTo>
                <a:cubicBezTo>
                  <a:pt x="3703" y="878"/>
                  <a:pt x="3702" y="878"/>
                  <a:pt x="3701" y="879"/>
                </a:cubicBezTo>
                <a:cubicBezTo>
                  <a:pt x="3700" y="879"/>
                  <a:pt x="3699" y="879"/>
                  <a:pt x="3698" y="879"/>
                </a:cubicBezTo>
                <a:lnTo>
                  <a:pt x="3698" y="874"/>
                </a:lnTo>
                <a:lnTo>
                  <a:pt x="3325" y="874"/>
                </a:lnTo>
                <a:lnTo>
                  <a:pt x="3325" y="862"/>
                </a:lnTo>
                <a:lnTo>
                  <a:pt x="3325" y="842"/>
                </a:lnTo>
                <a:lnTo>
                  <a:pt x="3297" y="842"/>
                </a:lnTo>
                <a:lnTo>
                  <a:pt x="3287" y="842"/>
                </a:lnTo>
                <a:cubicBezTo>
                  <a:pt x="3286" y="842"/>
                  <a:pt x="3286" y="842"/>
                  <a:pt x="3286" y="842"/>
                </a:cubicBezTo>
                <a:lnTo>
                  <a:pt x="3286" y="842"/>
                </a:lnTo>
                <a:close/>
                <a:moveTo>
                  <a:pt x="3564" y="1697"/>
                </a:moveTo>
                <a:lnTo>
                  <a:pt x="3564" y="1697"/>
                </a:lnTo>
                <a:lnTo>
                  <a:pt x="3564" y="1697"/>
                </a:lnTo>
                <a:lnTo>
                  <a:pt x="3564" y="1702"/>
                </a:lnTo>
                <a:lnTo>
                  <a:pt x="3564" y="1702"/>
                </a:lnTo>
                <a:cubicBezTo>
                  <a:pt x="3589" y="1704"/>
                  <a:pt x="3630" y="1713"/>
                  <a:pt x="3630" y="1713"/>
                </a:cubicBezTo>
                <a:cubicBezTo>
                  <a:pt x="3630" y="1713"/>
                  <a:pt x="3643" y="1713"/>
                  <a:pt x="3656" y="1713"/>
                </a:cubicBezTo>
                <a:cubicBezTo>
                  <a:pt x="3656" y="1713"/>
                  <a:pt x="3656" y="1713"/>
                  <a:pt x="3656" y="1713"/>
                </a:cubicBezTo>
                <a:cubicBezTo>
                  <a:pt x="3658" y="1713"/>
                  <a:pt x="3668" y="1713"/>
                  <a:pt x="3680" y="1713"/>
                </a:cubicBezTo>
                <a:cubicBezTo>
                  <a:pt x="3674" y="1711"/>
                  <a:pt x="3653" y="1708"/>
                  <a:pt x="3653" y="1708"/>
                </a:cubicBezTo>
                <a:cubicBezTo>
                  <a:pt x="3653" y="1708"/>
                  <a:pt x="3612" y="1699"/>
                  <a:pt x="3588" y="1697"/>
                </a:cubicBezTo>
                <a:lnTo>
                  <a:pt x="3588" y="1700"/>
                </a:lnTo>
                <a:cubicBezTo>
                  <a:pt x="3588" y="1700"/>
                  <a:pt x="3588" y="1700"/>
                  <a:pt x="3588" y="1700"/>
                </a:cubicBezTo>
                <a:lnTo>
                  <a:pt x="3588" y="1697"/>
                </a:lnTo>
                <a:lnTo>
                  <a:pt x="3565" y="1697"/>
                </a:lnTo>
                <a:cubicBezTo>
                  <a:pt x="3565" y="1697"/>
                  <a:pt x="3564" y="1697"/>
                  <a:pt x="3564" y="1697"/>
                </a:cubicBezTo>
                <a:close/>
                <a:moveTo>
                  <a:pt x="2897" y="1713"/>
                </a:moveTo>
                <a:lnTo>
                  <a:pt x="2897" y="1723"/>
                </a:lnTo>
                <a:lnTo>
                  <a:pt x="2897" y="1761"/>
                </a:lnTo>
                <a:lnTo>
                  <a:pt x="2897" y="2309"/>
                </a:lnTo>
                <a:lnTo>
                  <a:pt x="2897" y="2319"/>
                </a:lnTo>
                <a:lnTo>
                  <a:pt x="2897" y="2319"/>
                </a:lnTo>
                <a:lnTo>
                  <a:pt x="3630" y="2319"/>
                </a:lnTo>
                <a:cubicBezTo>
                  <a:pt x="3630" y="2319"/>
                  <a:pt x="3588" y="2328"/>
                  <a:pt x="3564" y="2330"/>
                </a:cubicBezTo>
                <a:lnTo>
                  <a:pt x="3564" y="2330"/>
                </a:lnTo>
                <a:lnTo>
                  <a:pt x="3564" y="2335"/>
                </a:lnTo>
                <a:lnTo>
                  <a:pt x="3564" y="2335"/>
                </a:lnTo>
                <a:lnTo>
                  <a:pt x="3564" y="2335"/>
                </a:lnTo>
                <a:cubicBezTo>
                  <a:pt x="3564" y="2335"/>
                  <a:pt x="3565" y="2335"/>
                  <a:pt x="3565" y="2335"/>
                </a:cubicBezTo>
                <a:lnTo>
                  <a:pt x="3588" y="2335"/>
                </a:lnTo>
                <a:lnTo>
                  <a:pt x="3588" y="2333"/>
                </a:lnTo>
                <a:cubicBezTo>
                  <a:pt x="3588" y="2333"/>
                  <a:pt x="3588" y="2333"/>
                  <a:pt x="3588" y="2333"/>
                </a:cubicBezTo>
                <a:lnTo>
                  <a:pt x="3588" y="2335"/>
                </a:lnTo>
                <a:cubicBezTo>
                  <a:pt x="3612" y="2334"/>
                  <a:pt x="3653" y="2324"/>
                  <a:pt x="3653" y="2324"/>
                </a:cubicBezTo>
                <a:cubicBezTo>
                  <a:pt x="3653" y="2324"/>
                  <a:pt x="3674" y="2321"/>
                  <a:pt x="3680" y="2319"/>
                </a:cubicBezTo>
                <a:lnTo>
                  <a:pt x="3742" y="2319"/>
                </a:lnTo>
                <a:lnTo>
                  <a:pt x="3742" y="2319"/>
                </a:lnTo>
                <a:lnTo>
                  <a:pt x="3742" y="2319"/>
                </a:lnTo>
                <a:lnTo>
                  <a:pt x="3742" y="2169"/>
                </a:lnTo>
                <a:lnTo>
                  <a:pt x="3743" y="2169"/>
                </a:lnTo>
                <a:cubicBezTo>
                  <a:pt x="3749" y="2169"/>
                  <a:pt x="3753" y="2165"/>
                  <a:pt x="3753" y="2159"/>
                </a:cubicBezTo>
                <a:lnTo>
                  <a:pt x="3753" y="2122"/>
                </a:lnTo>
                <a:cubicBezTo>
                  <a:pt x="3753" y="2117"/>
                  <a:pt x="3749" y="2112"/>
                  <a:pt x="3743" y="2112"/>
                </a:cubicBezTo>
                <a:lnTo>
                  <a:pt x="3742" y="2112"/>
                </a:lnTo>
                <a:lnTo>
                  <a:pt x="3742" y="1920"/>
                </a:lnTo>
                <a:lnTo>
                  <a:pt x="3742" y="1920"/>
                </a:lnTo>
                <a:lnTo>
                  <a:pt x="3743" y="1920"/>
                </a:lnTo>
                <a:cubicBezTo>
                  <a:pt x="3749" y="1920"/>
                  <a:pt x="3753" y="1915"/>
                  <a:pt x="3753" y="1910"/>
                </a:cubicBezTo>
                <a:lnTo>
                  <a:pt x="3753" y="1873"/>
                </a:lnTo>
                <a:cubicBezTo>
                  <a:pt x="3753" y="1868"/>
                  <a:pt x="3749" y="1863"/>
                  <a:pt x="3743" y="1863"/>
                </a:cubicBezTo>
                <a:lnTo>
                  <a:pt x="3742" y="1863"/>
                </a:lnTo>
                <a:lnTo>
                  <a:pt x="3742" y="1863"/>
                </a:lnTo>
                <a:lnTo>
                  <a:pt x="3742" y="1713"/>
                </a:lnTo>
                <a:lnTo>
                  <a:pt x="3742" y="1713"/>
                </a:lnTo>
                <a:lnTo>
                  <a:pt x="3597" y="1713"/>
                </a:lnTo>
                <a:lnTo>
                  <a:pt x="3597" y="1713"/>
                </a:lnTo>
                <a:lnTo>
                  <a:pt x="2907" y="1713"/>
                </a:lnTo>
                <a:lnTo>
                  <a:pt x="2897" y="1713"/>
                </a:lnTo>
                <a:close/>
                <a:moveTo>
                  <a:pt x="2059" y="1924"/>
                </a:moveTo>
                <a:lnTo>
                  <a:pt x="2030" y="1991"/>
                </a:lnTo>
                <a:lnTo>
                  <a:pt x="2030" y="2028"/>
                </a:lnTo>
                <a:lnTo>
                  <a:pt x="2030" y="2090"/>
                </a:lnTo>
                <a:lnTo>
                  <a:pt x="2030" y="2542"/>
                </a:lnTo>
                <a:lnTo>
                  <a:pt x="2068" y="2542"/>
                </a:lnTo>
                <a:lnTo>
                  <a:pt x="2297" y="2542"/>
                </a:lnTo>
                <a:lnTo>
                  <a:pt x="2335" y="2542"/>
                </a:lnTo>
                <a:lnTo>
                  <a:pt x="2335" y="2090"/>
                </a:lnTo>
                <a:lnTo>
                  <a:pt x="2335" y="2028"/>
                </a:lnTo>
                <a:lnTo>
                  <a:pt x="2335" y="1991"/>
                </a:lnTo>
                <a:lnTo>
                  <a:pt x="2306" y="1924"/>
                </a:lnTo>
                <a:lnTo>
                  <a:pt x="2059" y="1924"/>
                </a:lnTo>
                <a:close/>
                <a:moveTo>
                  <a:pt x="932" y="2014"/>
                </a:moveTo>
                <a:lnTo>
                  <a:pt x="932" y="2018"/>
                </a:lnTo>
                <a:lnTo>
                  <a:pt x="932" y="2052"/>
                </a:lnTo>
                <a:lnTo>
                  <a:pt x="902" y="2052"/>
                </a:lnTo>
                <a:lnTo>
                  <a:pt x="902" y="2053"/>
                </a:lnTo>
                <a:lnTo>
                  <a:pt x="806" y="2053"/>
                </a:lnTo>
                <a:cubicBezTo>
                  <a:pt x="799" y="2053"/>
                  <a:pt x="792" y="2056"/>
                  <a:pt x="787" y="2061"/>
                </a:cubicBezTo>
                <a:cubicBezTo>
                  <a:pt x="783" y="2065"/>
                  <a:pt x="780" y="2070"/>
                  <a:pt x="779" y="2075"/>
                </a:cubicBezTo>
                <a:cubicBezTo>
                  <a:pt x="779" y="2075"/>
                  <a:pt x="779" y="2075"/>
                  <a:pt x="779" y="2075"/>
                </a:cubicBezTo>
                <a:cubicBezTo>
                  <a:pt x="779" y="2077"/>
                  <a:pt x="779" y="2079"/>
                  <a:pt x="779" y="2081"/>
                </a:cubicBezTo>
                <a:lnTo>
                  <a:pt x="779" y="2081"/>
                </a:lnTo>
                <a:lnTo>
                  <a:pt x="779" y="2088"/>
                </a:lnTo>
                <a:lnTo>
                  <a:pt x="779" y="2146"/>
                </a:lnTo>
                <a:lnTo>
                  <a:pt x="778" y="2146"/>
                </a:lnTo>
                <a:lnTo>
                  <a:pt x="778" y="2605"/>
                </a:lnTo>
                <a:lnTo>
                  <a:pt x="787" y="2605"/>
                </a:lnTo>
                <a:lnTo>
                  <a:pt x="811" y="2605"/>
                </a:lnTo>
                <a:lnTo>
                  <a:pt x="811" y="2605"/>
                </a:lnTo>
                <a:lnTo>
                  <a:pt x="1509" y="2605"/>
                </a:lnTo>
                <a:lnTo>
                  <a:pt x="1532" y="2605"/>
                </a:lnTo>
                <a:lnTo>
                  <a:pt x="1542" y="2605"/>
                </a:lnTo>
                <a:lnTo>
                  <a:pt x="1542" y="2586"/>
                </a:lnTo>
                <a:lnTo>
                  <a:pt x="1542" y="2239"/>
                </a:lnTo>
                <a:lnTo>
                  <a:pt x="1542" y="2239"/>
                </a:lnTo>
                <a:lnTo>
                  <a:pt x="1542" y="2225"/>
                </a:lnTo>
                <a:lnTo>
                  <a:pt x="1542" y="2225"/>
                </a:lnTo>
                <a:lnTo>
                  <a:pt x="1542" y="2199"/>
                </a:lnTo>
                <a:lnTo>
                  <a:pt x="1542" y="2199"/>
                </a:lnTo>
                <a:lnTo>
                  <a:pt x="1542" y="2186"/>
                </a:lnTo>
                <a:lnTo>
                  <a:pt x="1542" y="2186"/>
                </a:lnTo>
                <a:lnTo>
                  <a:pt x="1542" y="2146"/>
                </a:lnTo>
                <a:lnTo>
                  <a:pt x="1541" y="2146"/>
                </a:lnTo>
                <a:lnTo>
                  <a:pt x="1541" y="2081"/>
                </a:lnTo>
                <a:lnTo>
                  <a:pt x="1541" y="2081"/>
                </a:lnTo>
                <a:cubicBezTo>
                  <a:pt x="1541" y="2079"/>
                  <a:pt x="1541" y="2077"/>
                  <a:pt x="1541" y="2075"/>
                </a:cubicBezTo>
                <a:cubicBezTo>
                  <a:pt x="1541" y="2075"/>
                  <a:pt x="1541" y="2075"/>
                  <a:pt x="1541" y="2075"/>
                </a:cubicBezTo>
                <a:cubicBezTo>
                  <a:pt x="1540" y="2070"/>
                  <a:pt x="1537" y="2065"/>
                  <a:pt x="1533" y="2061"/>
                </a:cubicBezTo>
                <a:cubicBezTo>
                  <a:pt x="1528" y="2056"/>
                  <a:pt x="1521" y="2053"/>
                  <a:pt x="1514" y="2053"/>
                </a:cubicBezTo>
                <a:lnTo>
                  <a:pt x="1419" y="2053"/>
                </a:lnTo>
                <a:lnTo>
                  <a:pt x="1419" y="2052"/>
                </a:lnTo>
                <a:lnTo>
                  <a:pt x="1389" y="2052"/>
                </a:lnTo>
                <a:lnTo>
                  <a:pt x="1389" y="2018"/>
                </a:lnTo>
                <a:lnTo>
                  <a:pt x="1389" y="2014"/>
                </a:lnTo>
                <a:lnTo>
                  <a:pt x="1373" y="2014"/>
                </a:lnTo>
                <a:lnTo>
                  <a:pt x="1373" y="2018"/>
                </a:lnTo>
                <a:lnTo>
                  <a:pt x="1373" y="2052"/>
                </a:lnTo>
                <a:lnTo>
                  <a:pt x="1369" y="2052"/>
                </a:lnTo>
                <a:lnTo>
                  <a:pt x="1369" y="2014"/>
                </a:lnTo>
                <a:lnTo>
                  <a:pt x="1353" y="2014"/>
                </a:lnTo>
                <a:lnTo>
                  <a:pt x="1353" y="2018"/>
                </a:lnTo>
                <a:lnTo>
                  <a:pt x="1353" y="2052"/>
                </a:lnTo>
                <a:lnTo>
                  <a:pt x="1349" y="2052"/>
                </a:lnTo>
                <a:lnTo>
                  <a:pt x="1349" y="2014"/>
                </a:lnTo>
                <a:lnTo>
                  <a:pt x="1333" y="2014"/>
                </a:lnTo>
                <a:lnTo>
                  <a:pt x="1333" y="2018"/>
                </a:lnTo>
                <a:lnTo>
                  <a:pt x="1333" y="2052"/>
                </a:lnTo>
                <a:lnTo>
                  <a:pt x="1328" y="2052"/>
                </a:lnTo>
                <a:lnTo>
                  <a:pt x="1328" y="2014"/>
                </a:lnTo>
                <a:lnTo>
                  <a:pt x="1313" y="2014"/>
                </a:lnTo>
                <a:lnTo>
                  <a:pt x="1313" y="2018"/>
                </a:lnTo>
                <a:lnTo>
                  <a:pt x="1313" y="2052"/>
                </a:lnTo>
                <a:lnTo>
                  <a:pt x="1308" y="2052"/>
                </a:lnTo>
                <a:lnTo>
                  <a:pt x="1308" y="2014"/>
                </a:lnTo>
                <a:lnTo>
                  <a:pt x="1293" y="2014"/>
                </a:lnTo>
                <a:lnTo>
                  <a:pt x="1293" y="2018"/>
                </a:lnTo>
                <a:lnTo>
                  <a:pt x="1293" y="2052"/>
                </a:lnTo>
                <a:lnTo>
                  <a:pt x="1288" y="2052"/>
                </a:lnTo>
                <a:lnTo>
                  <a:pt x="1288" y="2014"/>
                </a:lnTo>
                <a:lnTo>
                  <a:pt x="1273" y="2014"/>
                </a:lnTo>
                <a:lnTo>
                  <a:pt x="1273" y="2018"/>
                </a:lnTo>
                <a:lnTo>
                  <a:pt x="1273" y="2052"/>
                </a:lnTo>
                <a:lnTo>
                  <a:pt x="1268" y="2052"/>
                </a:lnTo>
                <a:lnTo>
                  <a:pt x="1268" y="2014"/>
                </a:lnTo>
                <a:lnTo>
                  <a:pt x="1253" y="2014"/>
                </a:lnTo>
                <a:lnTo>
                  <a:pt x="1253" y="2018"/>
                </a:lnTo>
                <a:lnTo>
                  <a:pt x="1253" y="2052"/>
                </a:lnTo>
                <a:lnTo>
                  <a:pt x="1248" y="2052"/>
                </a:lnTo>
                <a:lnTo>
                  <a:pt x="1248" y="2014"/>
                </a:lnTo>
                <a:lnTo>
                  <a:pt x="1233" y="2014"/>
                </a:lnTo>
                <a:lnTo>
                  <a:pt x="1233" y="2018"/>
                </a:lnTo>
                <a:lnTo>
                  <a:pt x="1233" y="2052"/>
                </a:lnTo>
                <a:lnTo>
                  <a:pt x="1228" y="2052"/>
                </a:lnTo>
                <a:lnTo>
                  <a:pt x="1228" y="2014"/>
                </a:lnTo>
                <a:lnTo>
                  <a:pt x="1213" y="2014"/>
                </a:lnTo>
                <a:lnTo>
                  <a:pt x="1213" y="2018"/>
                </a:lnTo>
                <a:lnTo>
                  <a:pt x="1213" y="2052"/>
                </a:lnTo>
                <a:lnTo>
                  <a:pt x="1208" y="2052"/>
                </a:lnTo>
                <a:lnTo>
                  <a:pt x="1208" y="2014"/>
                </a:lnTo>
                <a:lnTo>
                  <a:pt x="1192" y="2014"/>
                </a:lnTo>
                <a:lnTo>
                  <a:pt x="1192" y="2018"/>
                </a:lnTo>
                <a:lnTo>
                  <a:pt x="1192" y="2052"/>
                </a:lnTo>
                <a:lnTo>
                  <a:pt x="1188" y="2052"/>
                </a:lnTo>
                <a:lnTo>
                  <a:pt x="1188" y="2014"/>
                </a:lnTo>
                <a:lnTo>
                  <a:pt x="1172" y="2014"/>
                </a:lnTo>
                <a:lnTo>
                  <a:pt x="1172" y="2018"/>
                </a:lnTo>
                <a:lnTo>
                  <a:pt x="1172" y="2052"/>
                </a:lnTo>
                <a:lnTo>
                  <a:pt x="1168" y="2052"/>
                </a:lnTo>
                <a:lnTo>
                  <a:pt x="1168" y="2014"/>
                </a:lnTo>
                <a:lnTo>
                  <a:pt x="1152" y="2014"/>
                </a:lnTo>
                <a:lnTo>
                  <a:pt x="1152" y="2018"/>
                </a:lnTo>
                <a:lnTo>
                  <a:pt x="1152" y="2052"/>
                </a:lnTo>
                <a:lnTo>
                  <a:pt x="1148" y="2052"/>
                </a:lnTo>
                <a:lnTo>
                  <a:pt x="1148" y="2014"/>
                </a:lnTo>
                <a:lnTo>
                  <a:pt x="1132" y="2014"/>
                </a:lnTo>
                <a:lnTo>
                  <a:pt x="1132" y="2018"/>
                </a:lnTo>
                <a:lnTo>
                  <a:pt x="1132" y="2052"/>
                </a:lnTo>
                <a:lnTo>
                  <a:pt x="1128" y="2052"/>
                </a:lnTo>
                <a:lnTo>
                  <a:pt x="1128" y="2014"/>
                </a:lnTo>
                <a:lnTo>
                  <a:pt x="1112" y="2014"/>
                </a:lnTo>
                <a:lnTo>
                  <a:pt x="1112" y="2018"/>
                </a:lnTo>
                <a:lnTo>
                  <a:pt x="1112" y="2052"/>
                </a:lnTo>
                <a:lnTo>
                  <a:pt x="1108" y="2052"/>
                </a:lnTo>
                <a:lnTo>
                  <a:pt x="1108" y="2014"/>
                </a:lnTo>
                <a:lnTo>
                  <a:pt x="1092" y="2014"/>
                </a:lnTo>
                <a:lnTo>
                  <a:pt x="1092" y="2018"/>
                </a:lnTo>
                <a:lnTo>
                  <a:pt x="1092" y="2052"/>
                </a:lnTo>
                <a:lnTo>
                  <a:pt x="1088" y="2052"/>
                </a:lnTo>
                <a:lnTo>
                  <a:pt x="1088" y="2014"/>
                </a:lnTo>
                <a:lnTo>
                  <a:pt x="1072" y="2014"/>
                </a:lnTo>
                <a:lnTo>
                  <a:pt x="1072" y="2018"/>
                </a:lnTo>
                <a:lnTo>
                  <a:pt x="1072" y="2052"/>
                </a:lnTo>
                <a:lnTo>
                  <a:pt x="1068" y="2052"/>
                </a:lnTo>
                <a:lnTo>
                  <a:pt x="1068" y="2014"/>
                </a:lnTo>
                <a:lnTo>
                  <a:pt x="1052" y="2014"/>
                </a:lnTo>
                <a:lnTo>
                  <a:pt x="1052" y="2018"/>
                </a:lnTo>
                <a:lnTo>
                  <a:pt x="1052" y="2052"/>
                </a:lnTo>
                <a:lnTo>
                  <a:pt x="1048" y="2052"/>
                </a:lnTo>
                <a:lnTo>
                  <a:pt x="1048" y="2014"/>
                </a:lnTo>
                <a:lnTo>
                  <a:pt x="1032" y="2014"/>
                </a:lnTo>
                <a:lnTo>
                  <a:pt x="1032" y="2018"/>
                </a:lnTo>
                <a:lnTo>
                  <a:pt x="1032" y="2052"/>
                </a:lnTo>
                <a:lnTo>
                  <a:pt x="1028" y="2052"/>
                </a:lnTo>
                <a:lnTo>
                  <a:pt x="1028" y="2014"/>
                </a:lnTo>
                <a:lnTo>
                  <a:pt x="1012" y="2014"/>
                </a:lnTo>
                <a:lnTo>
                  <a:pt x="1012" y="2018"/>
                </a:lnTo>
                <a:lnTo>
                  <a:pt x="1012" y="2052"/>
                </a:lnTo>
                <a:lnTo>
                  <a:pt x="1007" y="2052"/>
                </a:lnTo>
                <a:lnTo>
                  <a:pt x="1007" y="2014"/>
                </a:lnTo>
                <a:lnTo>
                  <a:pt x="992" y="2014"/>
                </a:lnTo>
                <a:lnTo>
                  <a:pt x="992" y="2018"/>
                </a:lnTo>
                <a:lnTo>
                  <a:pt x="992" y="2052"/>
                </a:lnTo>
                <a:lnTo>
                  <a:pt x="987" y="2052"/>
                </a:lnTo>
                <a:lnTo>
                  <a:pt x="987" y="2014"/>
                </a:lnTo>
                <a:lnTo>
                  <a:pt x="972" y="2014"/>
                </a:lnTo>
                <a:lnTo>
                  <a:pt x="972" y="2018"/>
                </a:lnTo>
                <a:lnTo>
                  <a:pt x="972" y="2052"/>
                </a:lnTo>
                <a:lnTo>
                  <a:pt x="967" y="2052"/>
                </a:lnTo>
                <a:lnTo>
                  <a:pt x="967" y="2014"/>
                </a:lnTo>
                <a:lnTo>
                  <a:pt x="952" y="2014"/>
                </a:lnTo>
                <a:lnTo>
                  <a:pt x="952" y="2018"/>
                </a:lnTo>
                <a:lnTo>
                  <a:pt x="952" y="2052"/>
                </a:lnTo>
                <a:lnTo>
                  <a:pt x="947" y="2052"/>
                </a:lnTo>
                <a:lnTo>
                  <a:pt x="947" y="2014"/>
                </a:lnTo>
                <a:lnTo>
                  <a:pt x="932" y="2014"/>
                </a:lnTo>
                <a:close/>
                <a:moveTo>
                  <a:pt x="90" y="2309"/>
                </a:moveTo>
                <a:lnTo>
                  <a:pt x="90" y="2309"/>
                </a:lnTo>
                <a:lnTo>
                  <a:pt x="90" y="2322"/>
                </a:lnTo>
                <a:lnTo>
                  <a:pt x="53" y="2322"/>
                </a:lnTo>
                <a:lnTo>
                  <a:pt x="14" y="2322"/>
                </a:lnTo>
                <a:lnTo>
                  <a:pt x="14" y="2329"/>
                </a:lnTo>
                <a:lnTo>
                  <a:pt x="14" y="2330"/>
                </a:lnTo>
                <a:lnTo>
                  <a:pt x="14" y="2413"/>
                </a:lnTo>
                <a:lnTo>
                  <a:pt x="0" y="2413"/>
                </a:lnTo>
                <a:lnTo>
                  <a:pt x="0" y="2456"/>
                </a:lnTo>
                <a:lnTo>
                  <a:pt x="14" y="2456"/>
                </a:lnTo>
                <a:lnTo>
                  <a:pt x="14" y="2552"/>
                </a:lnTo>
                <a:lnTo>
                  <a:pt x="0" y="2574"/>
                </a:lnTo>
                <a:lnTo>
                  <a:pt x="5" y="2574"/>
                </a:lnTo>
                <a:lnTo>
                  <a:pt x="14" y="2566"/>
                </a:lnTo>
                <a:lnTo>
                  <a:pt x="14" y="2559"/>
                </a:lnTo>
                <a:lnTo>
                  <a:pt x="14" y="2559"/>
                </a:lnTo>
                <a:lnTo>
                  <a:pt x="14" y="2557"/>
                </a:lnTo>
                <a:lnTo>
                  <a:pt x="14" y="2557"/>
                </a:lnTo>
                <a:lnTo>
                  <a:pt x="14" y="2557"/>
                </a:lnTo>
                <a:lnTo>
                  <a:pt x="282" y="2557"/>
                </a:lnTo>
                <a:lnTo>
                  <a:pt x="282" y="2559"/>
                </a:lnTo>
                <a:lnTo>
                  <a:pt x="282" y="2559"/>
                </a:lnTo>
                <a:lnTo>
                  <a:pt x="282" y="2566"/>
                </a:lnTo>
                <a:lnTo>
                  <a:pt x="290" y="2574"/>
                </a:lnTo>
                <a:lnTo>
                  <a:pt x="295" y="2574"/>
                </a:lnTo>
                <a:lnTo>
                  <a:pt x="282" y="2552"/>
                </a:lnTo>
                <a:lnTo>
                  <a:pt x="282" y="2322"/>
                </a:lnTo>
                <a:lnTo>
                  <a:pt x="279" y="2322"/>
                </a:lnTo>
                <a:lnTo>
                  <a:pt x="279" y="2322"/>
                </a:lnTo>
                <a:lnTo>
                  <a:pt x="206" y="2322"/>
                </a:lnTo>
                <a:lnTo>
                  <a:pt x="206" y="2309"/>
                </a:lnTo>
                <a:lnTo>
                  <a:pt x="193" y="2309"/>
                </a:lnTo>
                <a:lnTo>
                  <a:pt x="193" y="2309"/>
                </a:lnTo>
                <a:lnTo>
                  <a:pt x="192" y="2309"/>
                </a:lnTo>
                <a:lnTo>
                  <a:pt x="192" y="2322"/>
                </a:lnTo>
                <a:lnTo>
                  <a:pt x="180" y="2322"/>
                </a:lnTo>
                <a:lnTo>
                  <a:pt x="180" y="2309"/>
                </a:lnTo>
                <a:lnTo>
                  <a:pt x="168" y="2309"/>
                </a:lnTo>
                <a:lnTo>
                  <a:pt x="168" y="2309"/>
                </a:lnTo>
                <a:lnTo>
                  <a:pt x="167" y="2309"/>
                </a:lnTo>
                <a:lnTo>
                  <a:pt x="167" y="2322"/>
                </a:lnTo>
                <a:lnTo>
                  <a:pt x="155" y="2322"/>
                </a:lnTo>
                <a:lnTo>
                  <a:pt x="155" y="2309"/>
                </a:lnTo>
                <a:lnTo>
                  <a:pt x="142" y="2309"/>
                </a:lnTo>
                <a:lnTo>
                  <a:pt x="142" y="2309"/>
                </a:lnTo>
                <a:lnTo>
                  <a:pt x="141" y="2309"/>
                </a:lnTo>
                <a:lnTo>
                  <a:pt x="141" y="2322"/>
                </a:lnTo>
                <a:lnTo>
                  <a:pt x="129" y="2322"/>
                </a:lnTo>
                <a:lnTo>
                  <a:pt x="129" y="2309"/>
                </a:lnTo>
                <a:lnTo>
                  <a:pt x="117" y="2309"/>
                </a:lnTo>
                <a:lnTo>
                  <a:pt x="117" y="2309"/>
                </a:lnTo>
                <a:lnTo>
                  <a:pt x="116" y="2309"/>
                </a:lnTo>
                <a:lnTo>
                  <a:pt x="116" y="2322"/>
                </a:lnTo>
                <a:lnTo>
                  <a:pt x="104" y="2322"/>
                </a:lnTo>
                <a:lnTo>
                  <a:pt x="104" y="2309"/>
                </a:lnTo>
                <a:lnTo>
                  <a:pt x="91" y="2309"/>
                </a:lnTo>
                <a:lnTo>
                  <a:pt x="91" y="2309"/>
                </a:lnTo>
                <a:lnTo>
                  <a:pt x="90" y="2309"/>
                </a:lnTo>
                <a:close/>
                <a:moveTo>
                  <a:pt x="282" y="2413"/>
                </a:moveTo>
                <a:lnTo>
                  <a:pt x="282" y="2456"/>
                </a:lnTo>
                <a:lnTo>
                  <a:pt x="295" y="2456"/>
                </a:lnTo>
                <a:lnTo>
                  <a:pt x="295" y="2413"/>
                </a:lnTo>
                <a:lnTo>
                  <a:pt x="282" y="2413"/>
                </a:lnTo>
                <a:close/>
              </a:path>
            </a:pathLst>
          </a:custGeom>
          <a:solidFill>
            <a:srgbClr val="B3B3B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3"/>
          <p:cNvSpPr>
            <a:spLocks noEditPoints="1"/>
          </p:cNvSpPr>
          <p:nvPr/>
        </p:nvSpPr>
        <p:spPr bwMode="auto">
          <a:xfrm>
            <a:off x="2408238" y="3302000"/>
            <a:ext cx="425450" cy="31750"/>
          </a:xfrm>
          <a:custGeom>
            <a:avLst/>
            <a:gdLst>
              <a:gd name="T0" fmla="*/ 417 w 1971"/>
              <a:gd name="T1" fmla="*/ 115 h 146"/>
              <a:gd name="T2" fmla="*/ 381 w 1971"/>
              <a:gd name="T3" fmla="*/ 41 h 146"/>
              <a:gd name="T4" fmla="*/ 1249 w 1971"/>
              <a:gd name="T5" fmla="*/ 33 h 146"/>
              <a:gd name="T6" fmla="*/ 1286 w 1971"/>
              <a:gd name="T7" fmla="*/ 106 h 146"/>
              <a:gd name="T8" fmla="*/ 1432 w 1971"/>
              <a:gd name="T9" fmla="*/ 115 h 146"/>
              <a:gd name="T10" fmla="*/ 1514 w 1971"/>
              <a:gd name="T11" fmla="*/ 25 h 146"/>
              <a:gd name="T12" fmla="*/ 1526 w 1971"/>
              <a:gd name="T13" fmla="*/ 86 h 146"/>
              <a:gd name="T14" fmla="*/ 1558 w 1971"/>
              <a:gd name="T15" fmla="*/ 74 h 146"/>
              <a:gd name="T16" fmla="*/ 916 w 1971"/>
              <a:gd name="T17" fmla="*/ 4 h 146"/>
              <a:gd name="T18" fmla="*/ 1777 w 1971"/>
              <a:gd name="T19" fmla="*/ 17 h 146"/>
              <a:gd name="T20" fmla="*/ 1759 w 1971"/>
              <a:gd name="T21" fmla="*/ 115 h 146"/>
              <a:gd name="T22" fmla="*/ 1935 w 1971"/>
              <a:gd name="T23" fmla="*/ 12 h 146"/>
              <a:gd name="T24" fmla="*/ 1911 w 1971"/>
              <a:gd name="T25" fmla="*/ 104 h 146"/>
              <a:gd name="T26" fmla="*/ 0 w 1971"/>
              <a:gd name="T27" fmla="*/ 5 h 146"/>
              <a:gd name="T28" fmla="*/ 50 w 1971"/>
              <a:gd name="T29" fmla="*/ 67 h 146"/>
              <a:gd name="T30" fmla="*/ 0 w 1971"/>
              <a:gd name="T31" fmla="*/ 5 h 146"/>
              <a:gd name="T32" fmla="*/ 889 w 1971"/>
              <a:gd name="T33" fmla="*/ 63 h 146"/>
              <a:gd name="T34" fmla="*/ 826 w 1971"/>
              <a:gd name="T35" fmla="*/ 5 h 146"/>
              <a:gd name="T36" fmla="*/ 1097 w 1971"/>
              <a:gd name="T37" fmla="*/ 20 h 146"/>
              <a:gd name="T38" fmla="*/ 1013 w 1971"/>
              <a:gd name="T39" fmla="*/ 5 h 146"/>
              <a:gd name="T40" fmla="*/ 55 w 1971"/>
              <a:gd name="T41" fmla="*/ 46 h 146"/>
              <a:gd name="T42" fmla="*/ 856 w 1971"/>
              <a:gd name="T43" fmla="*/ 17 h 146"/>
              <a:gd name="T44" fmla="*/ 868 w 1971"/>
              <a:gd name="T45" fmla="*/ 60 h 146"/>
              <a:gd name="T46" fmla="*/ 286 w 1971"/>
              <a:gd name="T47" fmla="*/ 32 h 146"/>
              <a:gd name="T48" fmla="*/ 322 w 1971"/>
              <a:gd name="T49" fmla="*/ 114 h 146"/>
              <a:gd name="T50" fmla="*/ 467 w 1971"/>
              <a:gd name="T51" fmla="*/ 42 h 146"/>
              <a:gd name="T52" fmla="*/ 528 w 1971"/>
              <a:gd name="T53" fmla="*/ 95 h 146"/>
              <a:gd name="T54" fmla="*/ 531 w 1971"/>
              <a:gd name="T55" fmla="*/ 75 h 146"/>
              <a:gd name="T56" fmla="*/ 1144 w 1971"/>
              <a:gd name="T57" fmla="*/ 106 h 146"/>
              <a:gd name="T58" fmla="*/ 1332 w 1971"/>
              <a:gd name="T59" fmla="*/ 42 h 146"/>
              <a:gd name="T60" fmla="*/ 1394 w 1971"/>
              <a:gd name="T61" fmla="*/ 95 h 146"/>
              <a:gd name="T62" fmla="*/ 1396 w 1971"/>
              <a:gd name="T63" fmla="*/ 75 h 146"/>
              <a:gd name="T64" fmla="*/ 103 w 1971"/>
              <a:gd name="T65" fmla="*/ 48 h 146"/>
              <a:gd name="T66" fmla="*/ 152 w 1971"/>
              <a:gd name="T67" fmla="*/ 58 h 146"/>
              <a:gd name="T68" fmla="*/ 122 w 1971"/>
              <a:gd name="T69" fmla="*/ 117 h 146"/>
              <a:gd name="T70" fmla="*/ 166 w 1971"/>
              <a:gd name="T71" fmla="*/ 59 h 146"/>
              <a:gd name="T72" fmla="*/ 196 w 1971"/>
              <a:gd name="T73" fmla="*/ 38 h 146"/>
              <a:gd name="T74" fmla="*/ 235 w 1971"/>
              <a:gd name="T75" fmla="*/ 86 h 146"/>
              <a:gd name="T76" fmla="*/ 187 w 1971"/>
              <a:gd name="T77" fmla="*/ 110 h 146"/>
              <a:gd name="T78" fmla="*/ 224 w 1971"/>
              <a:gd name="T79" fmla="*/ 68 h 146"/>
              <a:gd name="T80" fmla="*/ 248 w 1971"/>
              <a:gd name="T81" fmla="*/ 52 h 146"/>
              <a:gd name="T82" fmla="*/ 566 w 1971"/>
              <a:gd name="T83" fmla="*/ 115 h 146"/>
              <a:gd name="T84" fmla="*/ 604 w 1971"/>
              <a:gd name="T85" fmla="*/ 33 h 146"/>
              <a:gd name="T86" fmla="*/ 617 w 1971"/>
              <a:gd name="T87" fmla="*/ 32 h 146"/>
              <a:gd name="T88" fmla="*/ 668 w 1971"/>
              <a:gd name="T89" fmla="*/ 48 h 146"/>
              <a:gd name="T90" fmla="*/ 631 w 1971"/>
              <a:gd name="T91" fmla="*/ 32 h 146"/>
              <a:gd name="T92" fmla="*/ 739 w 1971"/>
              <a:gd name="T93" fmla="*/ 32 h 146"/>
              <a:gd name="T94" fmla="*/ 931 w 1971"/>
              <a:gd name="T95" fmla="*/ 32 h 146"/>
              <a:gd name="T96" fmla="*/ 1694 w 1971"/>
              <a:gd name="T97" fmla="*/ 98 h 146"/>
              <a:gd name="T98" fmla="*/ 477 w 1971"/>
              <a:gd name="T99" fmla="*/ 48 h 146"/>
              <a:gd name="T100" fmla="*/ 1361 w 1971"/>
              <a:gd name="T101" fmla="*/ 42 h 146"/>
              <a:gd name="T102" fmla="*/ 1149 w 1971"/>
              <a:gd name="T103" fmla="*/ 74 h 146"/>
              <a:gd name="T104" fmla="*/ 1274 w 1971"/>
              <a:gd name="T105" fmla="*/ 102 h 146"/>
              <a:gd name="T106" fmla="*/ 326 w 1971"/>
              <a:gd name="T107" fmla="*/ 51 h 146"/>
              <a:gd name="T108" fmla="*/ 298 w 1971"/>
              <a:gd name="T109" fmla="*/ 46 h 146"/>
              <a:gd name="T110" fmla="*/ 391 w 1971"/>
              <a:gd name="T111" fmla="*/ 104 h 146"/>
              <a:gd name="T112" fmla="*/ 141 w 1971"/>
              <a:gd name="T113" fmla="*/ 102 h 146"/>
              <a:gd name="T114" fmla="*/ 152 w 1971"/>
              <a:gd name="T11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71" h="146">
                <a:moveTo>
                  <a:pt x="367" y="0"/>
                </a:moveTo>
                <a:lnTo>
                  <a:pt x="367" y="115"/>
                </a:lnTo>
                <a:lnTo>
                  <a:pt x="380" y="115"/>
                </a:lnTo>
                <a:lnTo>
                  <a:pt x="381" y="111"/>
                </a:lnTo>
                <a:cubicBezTo>
                  <a:pt x="384" y="113"/>
                  <a:pt x="388" y="115"/>
                  <a:pt x="391" y="116"/>
                </a:cubicBezTo>
                <a:cubicBezTo>
                  <a:pt x="395" y="117"/>
                  <a:pt x="399" y="117"/>
                  <a:pt x="403" y="117"/>
                </a:cubicBezTo>
                <a:cubicBezTo>
                  <a:pt x="408" y="117"/>
                  <a:pt x="413" y="116"/>
                  <a:pt x="417" y="115"/>
                </a:cubicBezTo>
                <a:cubicBezTo>
                  <a:pt x="422" y="113"/>
                  <a:pt x="425" y="110"/>
                  <a:pt x="429" y="106"/>
                </a:cubicBezTo>
                <a:cubicBezTo>
                  <a:pt x="432" y="102"/>
                  <a:pt x="435" y="97"/>
                  <a:pt x="437" y="92"/>
                </a:cubicBezTo>
                <a:cubicBezTo>
                  <a:pt x="439" y="86"/>
                  <a:pt x="440" y="80"/>
                  <a:pt x="440" y="73"/>
                </a:cubicBezTo>
                <a:cubicBezTo>
                  <a:pt x="440" y="59"/>
                  <a:pt x="437" y="49"/>
                  <a:pt x="431" y="41"/>
                </a:cubicBezTo>
                <a:cubicBezTo>
                  <a:pt x="426" y="34"/>
                  <a:pt x="418" y="30"/>
                  <a:pt x="408" y="30"/>
                </a:cubicBezTo>
                <a:cubicBezTo>
                  <a:pt x="403" y="30"/>
                  <a:pt x="398" y="31"/>
                  <a:pt x="393" y="33"/>
                </a:cubicBezTo>
                <a:cubicBezTo>
                  <a:pt x="389" y="35"/>
                  <a:pt x="385" y="38"/>
                  <a:pt x="381" y="41"/>
                </a:cubicBezTo>
                <a:lnTo>
                  <a:pt x="381" y="0"/>
                </a:lnTo>
                <a:lnTo>
                  <a:pt x="367" y="0"/>
                </a:lnTo>
                <a:close/>
                <a:moveTo>
                  <a:pt x="1286" y="0"/>
                </a:moveTo>
                <a:lnTo>
                  <a:pt x="1286" y="36"/>
                </a:lnTo>
                <a:cubicBezTo>
                  <a:pt x="1282" y="34"/>
                  <a:pt x="1278" y="32"/>
                  <a:pt x="1275" y="32"/>
                </a:cubicBezTo>
                <a:cubicBezTo>
                  <a:pt x="1272" y="31"/>
                  <a:pt x="1268" y="30"/>
                  <a:pt x="1263" y="30"/>
                </a:cubicBezTo>
                <a:cubicBezTo>
                  <a:pt x="1259" y="30"/>
                  <a:pt x="1254" y="31"/>
                  <a:pt x="1249" y="33"/>
                </a:cubicBezTo>
                <a:cubicBezTo>
                  <a:pt x="1245" y="35"/>
                  <a:pt x="1241" y="38"/>
                  <a:pt x="1238" y="42"/>
                </a:cubicBezTo>
                <a:cubicBezTo>
                  <a:pt x="1234" y="46"/>
                  <a:pt x="1232" y="50"/>
                  <a:pt x="1230" y="56"/>
                </a:cubicBezTo>
                <a:cubicBezTo>
                  <a:pt x="1228" y="61"/>
                  <a:pt x="1227" y="67"/>
                  <a:pt x="1227" y="74"/>
                </a:cubicBezTo>
                <a:cubicBezTo>
                  <a:pt x="1227" y="88"/>
                  <a:pt x="1229" y="98"/>
                  <a:pt x="1235" y="106"/>
                </a:cubicBezTo>
                <a:cubicBezTo>
                  <a:pt x="1241" y="114"/>
                  <a:pt x="1249" y="117"/>
                  <a:pt x="1259" y="117"/>
                </a:cubicBezTo>
                <a:cubicBezTo>
                  <a:pt x="1264" y="117"/>
                  <a:pt x="1269" y="116"/>
                  <a:pt x="1273" y="115"/>
                </a:cubicBezTo>
                <a:cubicBezTo>
                  <a:pt x="1277" y="113"/>
                  <a:pt x="1282" y="110"/>
                  <a:pt x="1286" y="106"/>
                </a:cubicBezTo>
                <a:lnTo>
                  <a:pt x="1286" y="115"/>
                </a:lnTo>
                <a:lnTo>
                  <a:pt x="1299" y="115"/>
                </a:lnTo>
                <a:lnTo>
                  <a:pt x="1299" y="0"/>
                </a:lnTo>
                <a:lnTo>
                  <a:pt x="1286" y="0"/>
                </a:lnTo>
                <a:close/>
                <a:moveTo>
                  <a:pt x="1418" y="0"/>
                </a:moveTo>
                <a:lnTo>
                  <a:pt x="1418" y="115"/>
                </a:lnTo>
                <a:lnTo>
                  <a:pt x="1432" y="115"/>
                </a:lnTo>
                <a:lnTo>
                  <a:pt x="1432" y="0"/>
                </a:lnTo>
                <a:lnTo>
                  <a:pt x="1418" y="0"/>
                </a:lnTo>
                <a:close/>
                <a:moveTo>
                  <a:pt x="1544" y="3"/>
                </a:moveTo>
                <a:cubicBezTo>
                  <a:pt x="1539" y="3"/>
                  <a:pt x="1533" y="3"/>
                  <a:pt x="1527" y="5"/>
                </a:cubicBezTo>
                <a:cubicBezTo>
                  <a:pt x="1521" y="6"/>
                  <a:pt x="1517" y="8"/>
                  <a:pt x="1513" y="9"/>
                </a:cubicBezTo>
                <a:lnTo>
                  <a:pt x="1513" y="25"/>
                </a:lnTo>
                <a:lnTo>
                  <a:pt x="1514" y="25"/>
                </a:lnTo>
                <a:cubicBezTo>
                  <a:pt x="1519" y="22"/>
                  <a:pt x="1524" y="19"/>
                  <a:pt x="1529" y="18"/>
                </a:cubicBezTo>
                <a:cubicBezTo>
                  <a:pt x="1534" y="16"/>
                  <a:pt x="1539" y="15"/>
                  <a:pt x="1544" y="15"/>
                </a:cubicBezTo>
                <a:cubicBezTo>
                  <a:pt x="1551" y="15"/>
                  <a:pt x="1556" y="17"/>
                  <a:pt x="1560" y="20"/>
                </a:cubicBezTo>
                <a:cubicBezTo>
                  <a:pt x="1563" y="23"/>
                  <a:pt x="1565" y="28"/>
                  <a:pt x="1565" y="34"/>
                </a:cubicBezTo>
                <a:cubicBezTo>
                  <a:pt x="1565" y="40"/>
                  <a:pt x="1564" y="46"/>
                  <a:pt x="1560" y="51"/>
                </a:cubicBezTo>
                <a:cubicBezTo>
                  <a:pt x="1557" y="57"/>
                  <a:pt x="1550" y="64"/>
                  <a:pt x="1541" y="73"/>
                </a:cubicBezTo>
                <a:cubicBezTo>
                  <a:pt x="1536" y="77"/>
                  <a:pt x="1531" y="82"/>
                  <a:pt x="1526" y="86"/>
                </a:cubicBezTo>
                <a:lnTo>
                  <a:pt x="1510" y="100"/>
                </a:lnTo>
                <a:lnTo>
                  <a:pt x="1510" y="115"/>
                </a:lnTo>
                <a:lnTo>
                  <a:pt x="1585" y="115"/>
                </a:lnTo>
                <a:lnTo>
                  <a:pt x="1585" y="102"/>
                </a:lnTo>
                <a:lnTo>
                  <a:pt x="1526" y="102"/>
                </a:lnTo>
                <a:cubicBezTo>
                  <a:pt x="1531" y="98"/>
                  <a:pt x="1536" y="94"/>
                  <a:pt x="1542" y="89"/>
                </a:cubicBezTo>
                <a:cubicBezTo>
                  <a:pt x="1547" y="84"/>
                  <a:pt x="1553" y="79"/>
                  <a:pt x="1558" y="74"/>
                </a:cubicBezTo>
                <a:cubicBezTo>
                  <a:pt x="1562" y="70"/>
                  <a:pt x="1565" y="67"/>
                  <a:pt x="1567" y="64"/>
                </a:cubicBezTo>
                <a:cubicBezTo>
                  <a:pt x="1570" y="61"/>
                  <a:pt x="1572" y="58"/>
                  <a:pt x="1574" y="55"/>
                </a:cubicBezTo>
                <a:cubicBezTo>
                  <a:pt x="1576" y="52"/>
                  <a:pt x="1578" y="48"/>
                  <a:pt x="1579" y="45"/>
                </a:cubicBezTo>
                <a:cubicBezTo>
                  <a:pt x="1580" y="41"/>
                  <a:pt x="1580" y="37"/>
                  <a:pt x="1580" y="33"/>
                </a:cubicBezTo>
                <a:cubicBezTo>
                  <a:pt x="1580" y="24"/>
                  <a:pt x="1577" y="16"/>
                  <a:pt x="1571" y="11"/>
                </a:cubicBezTo>
                <a:cubicBezTo>
                  <a:pt x="1564" y="5"/>
                  <a:pt x="1556" y="3"/>
                  <a:pt x="1544" y="3"/>
                </a:cubicBezTo>
                <a:close/>
                <a:moveTo>
                  <a:pt x="916" y="4"/>
                </a:moveTo>
                <a:lnTo>
                  <a:pt x="916" y="19"/>
                </a:lnTo>
                <a:lnTo>
                  <a:pt x="932" y="19"/>
                </a:lnTo>
                <a:lnTo>
                  <a:pt x="932" y="4"/>
                </a:lnTo>
                <a:lnTo>
                  <a:pt x="916" y="4"/>
                </a:lnTo>
                <a:close/>
                <a:moveTo>
                  <a:pt x="1785" y="5"/>
                </a:moveTo>
                <a:cubicBezTo>
                  <a:pt x="1785" y="8"/>
                  <a:pt x="1784" y="10"/>
                  <a:pt x="1783" y="12"/>
                </a:cubicBezTo>
                <a:cubicBezTo>
                  <a:pt x="1781" y="14"/>
                  <a:pt x="1780" y="16"/>
                  <a:pt x="1777" y="17"/>
                </a:cubicBezTo>
                <a:cubicBezTo>
                  <a:pt x="1775" y="18"/>
                  <a:pt x="1773" y="19"/>
                  <a:pt x="1769" y="19"/>
                </a:cubicBezTo>
                <a:cubicBezTo>
                  <a:pt x="1766" y="20"/>
                  <a:pt x="1762" y="20"/>
                  <a:pt x="1759" y="20"/>
                </a:cubicBezTo>
                <a:lnTo>
                  <a:pt x="1759" y="30"/>
                </a:lnTo>
                <a:lnTo>
                  <a:pt x="1782" y="30"/>
                </a:lnTo>
                <a:lnTo>
                  <a:pt x="1782" y="104"/>
                </a:lnTo>
                <a:lnTo>
                  <a:pt x="1759" y="104"/>
                </a:lnTo>
                <a:lnTo>
                  <a:pt x="1759" y="115"/>
                </a:lnTo>
                <a:lnTo>
                  <a:pt x="1819" y="115"/>
                </a:lnTo>
                <a:lnTo>
                  <a:pt x="1819" y="104"/>
                </a:lnTo>
                <a:lnTo>
                  <a:pt x="1796" y="104"/>
                </a:lnTo>
                <a:lnTo>
                  <a:pt x="1796" y="5"/>
                </a:lnTo>
                <a:lnTo>
                  <a:pt x="1785" y="5"/>
                </a:lnTo>
                <a:close/>
                <a:moveTo>
                  <a:pt x="1937" y="5"/>
                </a:moveTo>
                <a:cubicBezTo>
                  <a:pt x="1937" y="8"/>
                  <a:pt x="1936" y="10"/>
                  <a:pt x="1935" y="12"/>
                </a:cubicBezTo>
                <a:cubicBezTo>
                  <a:pt x="1933" y="14"/>
                  <a:pt x="1932" y="16"/>
                  <a:pt x="1929" y="17"/>
                </a:cubicBezTo>
                <a:cubicBezTo>
                  <a:pt x="1927" y="18"/>
                  <a:pt x="1925" y="19"/>
                  <a:pt x="1921" y="19"/>
                </a:cubicBezTo>
                <a:cubicBezTo>
                  <a:pt x="1918" y="20"/>
                  <a:pt x="1914" y="20"/>
                  <a:pt x="1911" y="20"/>
                </a:cubicBezTo>
                <a:lnTo>
                  <a:pt x="1911" y="30"/>
                </a:lnTo>
                <a:lnTo>
                  <a:pt x="1934" y="30"/>
                </a:lnTo>
                <a:lnTo>
                  <a:pt x="1934" y="104"/>
                </a:lnTo>
                <a:lnTo>
                  <a:pt x="1911" y="104"/>
                </a:lnTo>
                <a:lnTo>
                  <a:pt x="1911" y="115"/>
                </a:lnTo>
                <a:lnTo>
                  <a:pt x="1971" y="115"/>
                </a:lnTo>
                <a:lnTo>
                  <a:pt x="1971" y="104"/>
                </a:lnTo>
                <a:lnTo>
                  <a:pt x="1948" y="104"/>
                </a:lnTo>
                <a:lnTo>
                  <a:pt x="1948" y="5"/>
                </a:lnTo>
                <a:lnTo>
                  <a:pt x="1937" y="5"/>
                </a:lnTo>
                <a:close/>
                <a:moveTo>
                  <a:pt x="0" y="5"/>
                </a:moveTo>
                <a:lnTo>
                  <a:pt x="0" y="115"/>
                </a:lnTo>
                <a:lnTo>
                  <a:pt x="15" y="115"/>
                </a:lnTo>
                <a:lnTo>
                  <a:pt x="15" y="71"/>
                </a:lnTo>
                <a:lnTo>
                  <a:pt x="35" y="71"/>
                </a:lnTo>
                <a:lnTo>
                  <a:pt x="72" y="115"/>
                </a:lnTo>
                <a:lnTo>
                  <a:pt x="91" y="115"/>
                </a:lnTo>
                <a:lnTo>
                  <a:pt x="50" y="67"/>
                </a:lnTo>
                <a:cubicBezTo>
                  <a:pt x="57" y="64"/>
                  <a:pt x="62" y="60"/>
                  <a:pt x="66" y="55"/>
                </a:cubicBezTo>
                <a:cubicBezTo>
                  <a:pt x="70" y="49"/>
                  <a:pt x="72" y="43"/>
                  <a:pt x="72" y="35"/>
                </a:cubicBezTo>
                <a:cubicBezTo>
                  <a:pt x="72" y="29"/>
                  <a:pt x="71" y="24"/>
                  <a:pt x="69" y="20"/>
                </a:cubicBezTo>
                <a:cubicBezTo>
                  <a:pt x="67" y="17"/>
                  <a:pt x="64" y="13"/>
                  <a:pt x="60" y="11"/>
                </a:cubicBezTo>
                <a:cubicBezTo>
                  <a:pt x="56" y="9"/>
                  <a:pt x="52" y="7"/>
                  <a:pt x="48" y="6"/>
                </a:cubicBezTo>
                <a:cubicBezTo>
                  <a:pt x="43" y="5"/>
                  <a:pt x="37" y="5"/>
                  <a:pt x="31" y="5"/>
                </a:cubicBezTo>
                <a:lnTo>
                  <a:pt x="0" y="5"/>
                </a:lnTo>
                <a:close/>
                <a:moveTo>
                  <a:pt x="826" y="5"/>
                </a:moveTo>
                <a:lnTo>
                  <a:pt x="826" y="115"/>
                </a:lnTo>
                <a:lnTo>
                  <a:pt x="841" y="115"/>
                </a:lnTo>
                <a:lnTo>
                  <a:pt x="841" y="74"/>
                </a:lnTo>
                <a:lnTo>
                  <a:pt x="856" y="74"/>
                </a:lnTo>
                <a:cubicBezTo>
                  <a:pt x="864" y="74"/>
                  <a:pt x="870" y="73"/>
                  <a:pt x="875" y="71"/>
                </a:cubicBezTo>
                <a:cubicBezTo>
                  <a:pt x="881" y="69"/>
                  <a:pt x="885" y="66"/>
                  <a:pt x="889" y="63"/>
                </a:cubicBezTo>
                <a:cubicBezTo>
                  <a:pt x="892" y="60"/>
                  <a:pt x="894" y="56"/>
                  <a:pt x="896" y="52"/>
                </a:cubicBezTo>
                <a:cubicBezTo>
                  <a:pt x="898" y="48"/>
                  <a:pt x="899" y="43"/>
                  <a:pt x="899" y="38"/>
                </a:cubicBezTo>
                <a:cubicBezTo>
                  <a:pt x="899" y="32"/>
                  <a:pt x="898" y="27"/>
                  <a:pt x="895" y="22"/>
                </a:cubicBezTo>
                <a:cubicBezTo>
                  <a:pt x="893" y="18"/>
                  <a:pt x="890" y="15"/>
                  <a:pt x="886" y="12"/>
                </a:cubicBezTo>
                <a:cubicBezTo>
                  <a:pt x="882" y="9"/>
                  <a:pt x="878" y="8"/>
                  <a:pt x="873" y="7"/>
                </a:cubicBezTo>
                <a:cubicBezTo>
                  <a:pt x="869" y="5"/>
                  <a:pt x="863" y="5"/>
                  <a:pt x="856" y="5"/>
                </a:cubicBezTo>
                <a:lnTo>
                  <a:pt x="826" y="5"/>
                </a:lnTo>
                <a:close/>
                <a:moveTo>
                  <a:pt x="1013" y="5"/>
                </a:moveTo>
                <a:lnTo>
                  <a:pt x="1013" y="115"/>
                </a:lnTo>
                <a:lnTo>
                  <a:pt x="1027" y="115"/>
                </a:lnTo>
                <a:lnTo>
                  <a:pt x="1027" y="20"/>
                </a:lnTo>
                <a:lnTo>
                  <a:pt x="1057" y="85"/>
                </a:lnTo>
                <a:lnTo>
                  <a:pt x="1066" y="85"/>
                </a:lnTo>
                <a:lnTo>
                  <a:pt x="1097" y="20"/>
                </a:lnTo>
                <a:lnTo>
                  <a:pt x="1097" y="115"/>
                </a:lnTo>
                <a:lnTo>
                  <a:pt x="1111" y="115"/>
                </a:lnTo>
                <a:lnTo>
                  <a:pt x="1111" y="5"/>
                </a:lnTo>
                <a:lnTo>
                  <a:pt x="1091" y="5"/>
                </a:lnTo>
                <a:lnTo>
                  <a:pt x="1062" y="66"/>
                </a:lnTo>
                <a:lnTo>
                  <a:pt x="1033" y="5"/>
                </a:lnTo>
                <a:lnTo>
                  <a:pt x="1013" y="5"/>
                </a:lnTo>
                <a:close/>
                <a:moveTo>
                  <a:pt x="15" y="17"/>
                </a:moveTo>
                <a:lnTo>
                  <a:pt x="32" y="17"/>
                </a:lnTo>
                <a:cubicBezTo>
                  <a:pt x="36" y="17"/>
                  <a:pt x="39" y="18"/>
                  <a:pt x="42" y="18"/>
                </a:cubicBezTo>
                <a:cubicBezTo>
                  <a:pt x="45" y="19"/>
                  <a:pt x="48" y="20"/>
                  <a:pt x="50" y="21"/>
                </a:cubicBezTo>
                <a:cubicBezTo>
                  <a:pt x="52" y="23"/>
                  <a:pt x="54" y="25"/>
                  <a:pt x="55" y="28"/>
                </a:cubicBezTo>
                <a:cubicBezTo>
                  <a:pt x="56" y="30"/>
                  <a:pt x="57" y="33"/>
                  <a:pt x="57" y="36"/>
                </a:cubicBezTo>
                <a:cubicBezTo>
                  <a:pt x="57" y="40"/>
                  <a:pt x="56" y="43"/>
                  <a:pt x="55" y="46"/>
                </a:cubicBezTo>
                <a:cubicBezTo>
                  <a:pt x="54" y="49"/>
                  <a:pt x="53" y="51"/>
                  <a:pt x="50" y="53"/>
                </a:cubicBezTo>
                <a:cubicBezTo>
                  <a:pt x="48" y="56"/>
                  <a:pt x="45" y="57"/>
                  <a:pt x="42" y="58"/>
                </a:cubicBezTo>
                <a:cubicBezTo>
                  <a:pt x="38" y="59"/>
                  <a:pt x="34" y="59"/>
                  <a:pt x="29" y="59"/>
                </a:cubicBezTo>
                <a:lnTo>
                  <a:pt x="15" y="59"/>
                </a:lnTo>
                <a:lnTo>
                  <a:pt x="15" y="17"/>
                </a:lnTo>
                <a:close/>
                <a:moveTo>
                  <a:pt x="841" y="17"/>
                </a:moveTo>
                <a:lnTo>
                  <a:pt x="856" y="17"/>
                </a:lnTo>
                <a:cubicBezTo>
                  <a:pt x="860" y="17"/>
                  <a:pt x="864" y="18"/>
                  <a:pt x="867" y="19"/>
                </a:cubicBezTo>
                <a:cubicBezTo>
                  <a:pt x="870" y="19"/>
                  <a:pt x="873" y="20"/>
                  <a:pt x="875" y="22"/>
                </a:cubicBezTo>
                <a:cubicBezTo>
                  <a:pt x="878" y="24"/>
                  <a:pt x="880" y="26"/>
                  <a:pt x="881" y="29"/>
                </a:cubicBezTo>
                <a:cubicBezTo>
                  <a:pt x="883" y="31"/>
                  <a:pt x="883" y="35"/>
                  <a:pt x="883" y="39"/>
                </a:cubicBezTo>
                <a:cubicBezTo>
                  <a:pt x="883" y="42"/>
                  <a:pt x="883" y="45"/>
                  <a:pt x="882" y="47"/>
                </a:cubicBezTo>
                <a:cubicBezTo>
                  <a:pt x="881" y="50"/>
                  <a:pt x="879" y="53"/>
                  <a:pt x="877" y="55"/>
                </a:cubicBezTo>
                <a:cubicBezTo>
                  <a:pt x="875" y="57"/>
                  <a:pt x="872" y="59"/>
                  <a:pt x="868" y="60"/>
                </a:cubicBezTo>
                <a:cubicBezTo>
                  <a:pt x="864" y="61"/>
                  <a:pt x="859" y="62"/>
                  <a:pt x="854" y="62"/>
                </a:cubicBezTo>
                <a:lnTo>
                  <a:pt x="841" y="62"/>
                </a:lnTo>
                <a:lnTo>
                  <a:pt x="841" y="17"/>
                </a:lnTo>
                <a:close/>
                <a:moveTo>
                  <a:pt x="313" y="30"/>
                </a:moveTo>
                <a:cubicBezTo>
                  <a:pt x="308" y="30"/>
                  <a:pt x="303" y="31"/>
                  <a:pt x="299" y="33"/>
                </a:cubicBezTo>
                <a:cubicBezTo>
                  <a:pt x="294" y="35"/>
                  <a:pt x="290" y="38"/>
                  <a:pt x="286" y="41"/>
                </a:cubicBezTo>
                <a:lnTo>
                  <a:pt x="286" y="32"/>
                </a:lnTo>
                <a:lnTo>
                  <a:pt x="272" y="32"/>
                </a:lnTo>
                <a:lnTo>
                  <a:pt x="272" y="146"/>
                </a:lnTo>
                <a:lnTo>
                  <a:pt x="286" y="146"/>
                </a:lnTo>
                <a:lnTo>
                  <a:pt x="286" y="111"/>
                </a:lnTo>
                <a:cubicBezTo>
                  <a:pt x="290" y="113"/>
                  <a:pt x="293" y="114"/>
                  <a:pt x="297" y="115"/>
                </a:cubicBezTo>
                <a:cubicBezTo>
                  <a:pt x="300" y="116"/>
                  <a:pt x="304" y="117"/>
                  <a:pt x="308" y="117"/>
                </a:cubicBezTo>
                <a:cubicBezTo>
                  <a:pt x="313" y="117"/>
                  <a:pt x="318" y="116"/>
                  <a:pt x="322" y="114"/>
                </a:cubicBezTo>
                <a:cubicBezTo>
                  <a:pt x="327" y="112"/>
                  <a:pt x="331" y="109"/>
                  <a:pt x="334" y="105"/>
                </a:cubicBezTo>
                <a:cubicBezTo>
                  <a:pt x="338" y="101"/>
                  <a:pt x="340" y="97"/>
                  <a:pt x="342" y="91"/>
                </a:cubicBezTo>
                <a:cubicBezTo>
                  <a:pt x="344" y="86"/>
                  <a:pt x="345" y="80"/>
                  <a:pt x="345" y="73"/>
                </a:cubicBezTo>
                <a:cubicBezTo>
                  <a:pt x="345" y="59"/>
                  <a:pt x="342" y="49"/>
                  <a:pt x="337" y="41"/>
                </a:cubicBezTo>
                <a:cubicBezTo>
                  <a:pt x="331" y="34"/>
                  <a:pt x="323" y="30"/>
                  <a:pt x="313" y="30"/>
                </a:cubicBezTo>
                <a:close/>
                <a:moveTo>
                  <a:pt x="496" y="30"/>
                </a:moveTo>
                <a:cubicBezTo>
                  <a:pt x="484" y="30"/>
                  <a:pt x="474" y="34"/>
                  <a:pt x="467" y="42"/>
                </a:cubicBezTo>
                <a:cubicBezTo>
                  <a:pt x="459" y="50"/>
                  <a:pt x="456" y="61"/>
                  <a:pt x="456" y="74"/>
                </a:cubicBezTo>
                <a:cubicBezTo>
                  <a:pt x="456" y="88"/>
                  <a:pt x="459" y="99"/>
                  <a:pt x="467" y="106"/>
                </a:cubicBezTo>
                <a:cubicBezTo>
                  <a:pt x="475" y="113"/>
                  <a:pt x="486" y="117"/>
                  <a:pt x="499" y="117"/>
                </a:cubicBezTo>
                <a:cubicBezTo>
                  <a:pt x="505" y="117"/>
                  <a:pt x="510" y="116"/>
                  <a:pt x="515" y="115"/>
                </a:cubicBezTo>
                <a:cubicBezTo>
                  <a:pt x="520" y="114"/>
                  <a:pt x="525" y="112"/>
                  <a:pt x="529" y="110"/>
                </a:cubicBezTo>
                <a:lnTo>
                  <a:pt x="529" y="95"/>
                </a:lnTo>
                <a:lnTo>
                  <a:pt x="528" y="95"/>
                </a:lnTo>
                <a:cubicBezTo>
                  <a:pt x="526" y="97"/>
                  <a:pt x="522" y="99"/>
                  <a:pt x="516" y="102"/>
                </a:cubicBezTo>
                <a:cubicBezTo>
                  <a:pt x="511" y="104"/>
                  <a:pt x="505" y="105"/>
                  <a:pt x="499" y="105"/>
                </a:cubicBezTo>
                <a:cubicBezTo>
                  <a:pt x="495" y="105"/>
                  <a:pt x="491" y="104"/>
                  <a:pt x="488" y="103"/>
                </a:cubicBezTo>
                <a:cubicBezTo>
                  <a:pt x="484" y="102"/>
                  <a:pt x="481" y="100"/>
                  <a:pt x="478" y="98"/>
                </a:cubicBezTo>
                <a:cubicBezTo>
                  <a:pt x="476" y="95"/>
                  <a:pt x="474" y="92"/>
                  <a:pt x="472" y="89"/>
                </a:cubicBezTo>
                <a:cubicBezTo>
                  <a:pt x="471" y="85"/>
                  <a:pt x="470" y="80"/>
                  <a:pt x="470" y="75"/>
                </a:cubicBezTo>
                <a:lnTo>
                  <a:pt x="531" y="75"/>
                </a:lnTo>
                <a:lnTo>
                  <a:pt x="531" y="68"/>
                </a:lnTo>
                <a:cubicBezTo>
                  <a:pt x="531" y="56"/>
                  <a:pt x="528" y="46"/>
                  <a:pt x="522" y="40"/>
                </a:cubicBezTo>
                <a:cubicBezTo>
                  <a:pt x="516" y="33"/>
                  <a:pt x="507" y="30"/>
                  <a:pt x="496" y="30"/>
                </a:cubicBezTo>
                <a:close/>
                <a:moveTo>
                  <a:pt x="1172" y="30"/>
                </a:moveTo>
                <a:cubicBezTo>
                  <a:pt x="1161" y="30"/>
                  <a:pt x="1151" y="34"/>
                  <a:pt x="1144" y="42"/>
                </a:cubicBezTo>
                <a:cubicBezTo>
                  <a:pt x="1138" y="50"/>
                  <a:pt x="1134" y="60"/>
                  <a:pt x="1134" y="74"/>
                </a:cubicBezTo>
                <a:cubicBezTo>
                  <a:pt x="1134" y="87"/>
                  <a:pt x="1138" y="98"/>
                  <a:pt x="1144" y="106"/>
                </a:cubicBezTo>
                <a:cubicBezTo>
                  <a:pt x="1151" y="114"/>
                  <a:pt x="1161" y="117"/>
                  <a:pt x="1172" y="117"/>
                </a:cubicBezTo>
                <a:cubicBezTo>
                  <a:pt x="1184" y="117"/>
                  <a:pt x="1193" y="114"/>
                  <a:pt x="1200" y="106"/>
                </a:cubicBezTo>
                <a:cubicBezTo>
                  <a:pt x="1207" y="98"/>
                  <a:pt x="1211" y="87"/>
                  <a:pt x="1211" y="74"/>
                </a:cubicBezTo>
                <a:cubicBezTo>
                  <a:pt x="1211" y="60"/>
                  <a:pt x="1207" y="50"/>
                  <a:pt x="1200" y="42"/>
                </a:cubicBezTo>
                <a:cubicBezTo>
                  <a:pt x="1193" y="34"/>
                  <a:pt x="1184" y="30"/>
                  <a:pt x="1172" y="30"/>
                </a:cubicBezTo>
                <a:close/>
                <a:moveTo>
                  <a:pt x="1361" y="30"/>
                </a:moveTo>
                <a:cubicBezTo>
                  <a:pt x="1349" y="30"/>
                  <a:pt x="1340" y="34"/>
                  <a:pt x="1332" y="42"/>
                </a:cubicBezTo>
                <a:cubicBezTo>
                  <a:pt x="1325" y="50"/>
                  <a:pt x="1321" y="61"/>
                  <a:pt x="1321" y="74"/>
                </a:cubicBezTo>
                <a:cubicBezTo>
                  <a:pt x="1321" y="88"/>
                  <a:pt x="1325" y="99"/>
                  <a:pt x="1333" y="106"/>
                </a:cubicBezTo>
                <a:cubicBezTo>
                  <a:pt x="1340" y="113"/>
                  <a:pt x="1351" y="117"/>
                  <a:pt x="1365" y="117"/>
                </a:cubicBezTo>
                <a:cubicBezTo>
                  <a:pt x="1370" y="117"/>
                  <a:pt x="1375" y="116"/>
                  <a:pt x="1380" y="115"/>
                </a:cubicBezTo>
                <a:cubicBezTo>
                  <a:pt x="1385" y="114"/>
                  <a:pt x="1390" y="112"/>
                  <a:pt x="1395" y="110"/>
                </a:cubicBezTo>
                <a:lnTo>
                  <a:pt x="1395" y="95"/>
                </a:lnTo>
                <a:lnTo>
                  <a:pt x="1394" y="95"/>
                </a:lnTo>
                <a:cubicBezTo>
                  <a:pt x="1392" y="97"/>
                  <a:pt x="1387" y="99"/>
                  <a:pt x="1382" y="102"/>
                </a:cubicBezTo>
                <a:cubicBezTo>
                  <a:pt x="1376" y="104"/>
                  <a:pt x="1370" y="105"/>
                  <a:pt x="1365" y="105"/>
                </a:cubicBezTo>
                <a:cubicBezTo>
                  <a:pt x="1360" y="105"/>
                  <a:pt x="1357" y="104"/>
                  <a:pt x="1353" y="103"/>
                </a:cubicBezTo>
                <a:cubicBezTo>
                  <a:pt x="1349" y="102"/>
                  <a:pt x="1346" y="100"/>
                  <a:pt x="1344" y="98"/>
                </a:cubicBezTo>
                <a:cubicBezTo>
                  <a:pt x="1341" y="95"/>
                  <a:pt x="1339" y="92"/>
                  <a:pt x="1338" y="89"/>
                </a:cubicBezTo>
                <a:cubicBezTo>
                  <a:pt x="1336" y="85"/>
                  <a:pt x="1335" y="80"/>
                  <a:pt x="1335" y="75"/>
                </a:cubicBezTo>
                <a:lnTo>
                  <a:pt x="1396" y="75"/>
                </a:lnTo>
                <a:lnTo>
                  <a:pt x="1396" y="68"/>
                </a:lnTo>
                <a:cubicBezTo>
                  <a:pt x="1396" y="56"/>
                  <a:pt x="1393" y="46"/>
                  <a:pt x="1387" y="40"/>
                </a:cubicBezTo>
                <a:cubicBezTo>
                  <a:pt x="1381" y="33"/>
                  <a:pt x="1373" y="30"/>
                  <a:pt x="1361" y="30"/>
                </a:cubicBezTo>
                <a:close/>
                <a:moveTo>
                  <a:pt x="130" y="30"/>
                </a:moveTo>
                <a:cubicBezTo>
                  <a:pt x="125" y="30"/>
                  <a:pt x="120" y="31"/>
                  <a:pt x="115" y="32"/>
                </a:cubicBezTo>
                <a:cubicBezTo>
                  <a:pt x="109" y="33"/>
                  <a:pt x="106" y="33"/>
                  <a:pt x="103" y="34"/>
                </a:cubicBezTo>
                <a:lnTo>
                  <a:pt x="103" y="48"/>
                </a:lnTo>
                <a:lnTo>
                  <a:pt x="104" y="48"/>
                </a:lnTo>
                <a:cubicBezTo>
                  <a:pt x="108" y="47"/>
                  <a:pt x="113" y="45"/>
                  <a:pt x="117" y="44"/>
                </a:cubicBezTo>
                <a:cubicBezTo>
                  <a:pt x="122" y="43"/>
                  <a:pt x="126" y="43"/>
                  <a:pt x="130" y="43"/>
                </a:cubicBezTo>
                <a:cubicBezTo>
                  <a:pt x="133" y="43"/>
                  <a:pt x="136" y="43"/>
                  <a:pt x="138" y="43"/>
                </a:cubicBezTo>
                <a:cubicBezTo>
                  <a:pt x="141" y="44"/>
                  <a:pt x="144" y="44"/>
                  <a:pt x="146" y="46"/>
                </a:cubicBezTo>
                <a:cubicBezTo>
                  <a:pt x="148" y="47"/>
                  <a:pt x="149" y="48"/>
                  <a:pt x="150" y="51"/>
                </a:cubicBezTo>
                <a:cubicBezTo>
                  <a:pt x="151" y="53"/>
                  <a:pt x="152" y="55"/>
                  <a:pt x="152" y="58"/>
                </a:cubicBezTo>
                <a:lnTo>
                  <a:pt x="152" y="61"/>
                </a:lnTo>
                <a:cubicBezTo>
                  <a:pt x="144" y="61"/>
                  <a:pt x="136" y="61"/>
                  <a:pt x="129" y="62"/>
                </a:cubicBezTo>
                <a:cubicBezTo>
                  <a:pt x="122" y="63"/>
                  <a:pt x="116" y="65"/>
                  <a:pt x="111" y="67"/>
                </a:cubicBezTo>
                <a:cubicBezTo>
                  <a:pt x="106" y="69"/>
                  <a:pt x="102" y="72"/>
                  <a:pt x="99" y="76"/>
                </a:cubicBezTo>
                <a:cubicBezTo>
                  <a:pt x="97" y="80"/>
                  <a:pt x="95" y="85"/>
                  <a:pt x="95" y="91"/>
                </a:cubicBezTo>
                <a:cubicBezTo>
                  <a:pt x="95" y="99"/>
                  <a:pt x="98" y="105"/>
                  <a:pt x="103" y="110"/>
                </a:cubicBezTo>
                <a:cubicBezTo>
                  <a:pt x="108" y="115"/>
                  <a:pt x="115" y="117"/>
                  <a:pt x="122" y="117"/>
                </a:cubicBezTo>
                <a:cubicBezTo>
                  <a:pt x="126" y="117"/>
                  <a:pt x="130" y="117"/>
                  <a:pt x="133" y="116"/>
                </a:cubicBezTo>
                <a:cubicBezTo>
                  <a:pt x="136" y="116"/>
                  <a:pt x="139" y="115"/>
                  <a:pt x="141" y="113"/>
                </a:cubicBezTo>
                <a:cubicBezTo>
                  <a:pt x="143" y="113"/>
                  <a:pt x="145" y="111"/>
                  <a:pt x="147" y="110"/>
                </a:cubicBezTo>
                <a:cubicBezTo>
                  <a:pt x="149" y="108"/>
                  <a:pt x="151" y="107"/>
                  <a:pt x="152" y="106"/>
                </a:cubicBezTo>
                <a:lnTo>
                  <a:pt x="152" y="115"/>
                </a:lnTo>
                <a:lnTo>
                  <a:pt x="166" y="115"/>
                </a:lnTo>
                <a:lnTo>
                  <a:pt x="166" y="59"/>
                </a:lnTo>
                <a:cubicBezTo>
                  <a:pt x="166" y="54"/>
                  <a:pt x="165" y="49"/>
                  <a:pt x="163" y="46"/>
                </a:cubicBezTo>
                <a:cubicBezTo>
                  <a:pt x="162" y="42"/>
                  <a:pt x="159" y="39"/>
                  <a:pt x="156" y="37"/>
                </a:cubicBezTo>
                <a:cubicBezTo>
                  <a:pt x="153" y="34"/>
                  <a:pt x="149" y="33"/>
                  <a:pt x="145" y="32"/>
                </a:cubicBezTo>
                <a:cubicBezTo>
                  <a:pt x="141" y="31"/>
                  <a:pt x="136" y="30"/>
                  <a:pt x="130" y="30"/>
                </a:cubicBezTo>
                <a:close/>
                <a:moveTo>
                  <a:pt x="221" y="30"/>
                </a:moveTo>
                <a:cubicBezTo>
                  <a:pt x="216" y="30"/>
                  <a:pt x="211" y="31"/>
                  <a:pt x="207" y="33"/>
                </a:cubicBezTo>
                <a:cubicBezTo>
                  <a:pt x="202" y="34"/>
                  <a:pt x="199" y="36"/>
                  <a:pt x="196" y="38"/>
                </a:cubicBezTo>
                <a:cubicBezTo>
                  <a:pt x="193" y="40"/>
                  <a:pt x="191" y="43"/>
                  <a:pt x="190" y="46"/>
                </a:cubicBezTo>
                <a:cubicBezTo>
                  <a:pt x="188" y="49"/>
                  <a:pt x="188" y="52"/>
                  <a:pt x="188" y="56"/>
                </a:cubicBezTo>
                <a:cubicBezTo>
                  <a:pt x="188" y="61"/>
                  <a:pt x="189" y="66"/>
                  <a:pt x="192" y="69"/>
                </a:cubicBezTo>
                <a:cubicBezTo>
                  <a:pt x="195" y="73"/>
                  <a:pt x="200" y="76"/>
                  <a:pt x="208" y="78"/>
                </a:cubicBezTo>
                <a:cubicBezTo>
                  <a:pt x="210" y="79"/>
                  <a:pt x="213" y="79"/>
                  <a:pt x="216" y="80"/>
                </a:cubicBezTo>
                <a:cubicBezTo>
                  <a:pt x="220" y="80"/>
                  <a:pt x="222" y="81"/>
                  <a:pt x="224" y="81"/>
                </a:cubicBezTo>
                <a:cubicBezTo>
                  <a:pt x="230" y="83"/>
                  <a:pt x="233" y="84"/>
                  <a:pt x="235" y="86"/>
                </a:cubicBezTo>
                <a:cubicBezTo>
                  <a:pt x="237" y="87"/>
                  <a:pt x="238" y="90"/>
                  <a:pt x="238" y="93"/>
                </a:cubicBezTo>
                <a:cubicBezTo>
                  <a:pt x="238" y="97"/>
                  <a:pt x="236" y="100"/>
                  <a:pt x="233" y="102"/>
                </a:cubicBezTo>
                <a:cubicBezTo>
                  <a:pt x="229" y="104"/>
                  <a:pt x="224" y="105"/>
                  <a:pt x="218" y="105"/>
                </a:cubicBezTo>
                <a:cubicBezTo>
                  <a:pt x="213" y="105"/>
                  <a:pt x="208" y="104"/>
                  <a:pt x="203" y="102"/>
                </a:cubicBezTo>
                <a:cubicBezTo>
                  <a:pt x="197" y="101"/>
                  <a:pt x="192" y="98"/>
                  <a:pt x="188" y="95"/>
                </a:cubicBezTo>
                <a:lnTo>
                  <a:pt x="187" y="95"/>
                </a:lnTo>
                <a:lnTo>
                  <a:pt x="187" y="110"/>
                </a:lnTo>
                <a:cubicBezTo>
                  <a:pt x="191" y="112"/>
                  <a:pt x="195" y="114"/>
                  <a:pt x="200" y="115"/>
                </a:cubicBezTo>
                <a:cubicBezTo>
                  <a:pt x="205" y="116"/>
                  <a:pt x="211" y="117"/>
                  <a:pt x="217" y="117"/>
                </a:cubicBezTo>
                <a:cubicBezTo>
                  <a:pt x="228" y="117"/>
                  <a:pt x="236" y="115"/>
                  <a:pt x="243" y="110"/>
                </a:cubicBezTo>
                <a:cubicBezTo>
                  <a:pt x="249" y="105"/>
                  <a:pt x="252" y="99"/>
                  <a:pt x="252" y="91"/>
                </a:cubicBezTo>
                <a:cubicBezTo>
                  <a:pt x="252" y="85"/>
                  <a:pt x="250" y="80"/>
                  <a:pt x="247" y="77"/>
                </a:cubicBezTo>
                <a:cubicBezTo>
                  <a:pt x="243" y="73"/>
                  <a:pt x="238" y="71"/>
                  <a:pt x="232" y="69"/>
                </a:cubicBezTo>
                <a:cubicBezTo>
                  <a:pt x="230" y="69"/>
                  <a:pt x="227" y="68"/>
                  <a:pt x="224" y="68"/>
                </a:cubicBezTo>
                <a:cubicBezTo>
                  <a:pt x="221" y="67"/>
                  <a:pt x="218" y="66"/>
                  <a:pt x="215" y="66"/>
                </a:cubicBezTo>
                <a:cubicBezTo>
                  <a:pt x="211" y="65"/>
                  <a:pt x="207" y="63"/>
                  <a:pt x="205" y="62"/>
                </a:cubicBezTo>
                <a:cubicBezTo>
                  <a:pt x="203" y="60"/>
                  <a:pt x="202" y="57"/>
                  <a:pt x="202" y="54"/>
                </a:cubicBezTo>
                <a:cubicBezTo>
                  <a:pt x="202" y="50"/>
                  <a:pt x="204" y="47"/>
                  <a:pt x="207" y="45"/>
                </a:cubicBezTo>
                <a:cubicBezTo>
                  <a:pt x="211" y="43"/>
                  <a:pt x="215" y="42"/>
                  <a:pt x="220" y="42"/>
                </a:cubicBezTo>
                <a:cubicBezTo>
                  <a:pt x="225" y="42"/>
                  <a:pt x="230" y="43"/>
                  <a:pt x="235" y="45"/>
                </a:cubicBezTo>
                <a:cubicBezTo>
                  <a:pt x="240" y="47"/>
                  <a:pt x="245" y="49"/>
                  <a:pt x="248" y="52"/>
                </a:cubicBezTo>
                <a:lnTo>
                  <a:pt x="249" y="52"/>
                </a:lnTo>
                <a:lnTo>
                  <a:pt x="249" y="37"/>
                </a:lnTo>
                <a:cubicBezTo>
                  <a:pt x="245" y="35"/>
                  <a:pt x="241" y="33"/>
                  <a:pt x="236" y="32"/>
                </a:cubicBezTo>
                <a:cubicBezTo>
                  <a:pt x="231" y="31"/>
                  <a:pt x="226" y="30"/>
                  <a:pt x="221" y="30"/>
                </a:cubicBezTo>
                <a:close/>
                <a:moveTo>
                  <a:pt x="552" y="32"/>
                </a:moveTo>
                <a:lnTo>
                  <a:pt x="552" y="115"/>
                </a:lnTo>
                <a:lnTo>
                  <a:pt x="566" y="115"/>
                </a:lnTo>
                <a:lnTo>
                  <a:pt x="566" y="56"/>
                </a:lnTo>
                <a:cubicBezTo>
                  <a:pt x="570" y="53"/>
                  <a:pt x="574" y="51"/>
                  <a:pt x="578" y="49"/>
                </a:cubicBezTo>
                <a:cubicBezTo>
                  <a:pt x="582" y="47"/>
                  <a:pt x="586" y="46"/>
                  <a:pt x="590" y="46"/>
                </a:cubicBezTo>
                <a:cubicBezTo>
                  <a:pt x="593" y="46"/>
                  <a:pt x="595" y="46"/>
                  <a:pt x="597" y="47"/>
                </a:cubicBezTo>
                <a:cubicBezTo>
                  <a:pt x="599" y="47"/>
                  <a:pt x="601" y="47"/>
                  <a:pt x="603" y="48"/>
                </a:cubicBezTo>
                <a:lnTo>
                  <a:pt x="604" y="48"/>
                </a:lnTo>
                <a:lnTo>
                  <a:pt x="604" y="33"/>
                </a:lnTo>
                <a:cubicBezTo>
                  <a:pt x="602" y="33"/>
                  <a:pt x="600" y="33"/>
                  <a:pt x="599" y="33"/>
                </a:cubicBezTo>
                <a:cubicBezTo>
                  <a:pt x="598" y="33"/>
                  <a:pt x="596" y="32"/>
                  <a:pt x="594" y="32"/>
                </a:cubicBezTo>
                <a:cubicBezTo>
                  <a:pt x="589" y="32"/>
                  <a:pt x="585" y="33"/>
                  <a:pt x="581" y="35"/>
                </a:cubicBezTo>
                <a:cubicBezTo>
                  <a:pt x="576" y="37"/>
                  <a:pt x="571" y="40"/>
                  <a:pt x="566" y="45"/>
                </a:cubicBezTo>
                <a:lnTo>
                  <a:pt x="566" y="32"/>
                </a:lnTo>
                <a:lnTo>
                  <a:pt x="552" y="32"/>
                </a:lnTo>
                <a:close/>
                <a:moveTo>
                  <a:pt x="617" y="32"/>
                </a:moveTo>
                <a:lnTo>
                  <a:pt x="617" y="115"/>
                </a:lnTo>
                <a:lnTo>
                  <a:pt x="631" y="115"/>
                </a:lnTo>
                <a:lnTo>
                  <a:pt x="631" y="56"/>
                </a:lnTo>
                <a:cubicBezTo>
                  <a:pt x="635" y="53"/>
                  <a:pt x="639" y="51"/>
                  <a:pt x="643" y="49"/>
                </a:cubicBezTo>
                <a:cubicBezTo>
                  <a:pt x="647" y="47"/>
                  <a:pt x="651" y="46"/>
                  <a:pt x="655" y="46"/>
                </a:cubicBezTo>
                <a:cubicBezTo>
                  <a:pt x="658" y="46"/>
                  <a:pt x="660" y="46"/>
                  <a:pt x="662" y="47"/>
                </a:cubicBezTo>
                <a:cubicBezTo>
                  <a:pt x="664" y="47"/>
                  <a:pt x="666" y="47"/>
                  <a:pt x="668" y="48"/>
                </a:cubicBezTo>
                <a:lnTo>
                  <a:pt x="669" y="48"/>
                </a:lnTo>
                <a:lnTo>
                  <a:pt x="669" y="33"/>
                </a:lnTo>
                <a:cubicBezTo>
                  <a:pt x="667" y="33"/>
                  <a:pt x="665" y="33"/>
                  <a:pt x="664" y="33"/>
                </a:cubicBezTo>
                <a:cubicBezTo>
                  <a:pt x="663" y="33"/>
                  <a:pt x="661" y="32"/>
                  <a:pt x="659" y="32"/>
                </a:cubicBezTo>
                <a:cubicBezTo>
                  <a:pt x="654" y="32"/>
                  <a:pt x="650" y="33"/>
                  <a:pt x="646" y="35"/>
                </a:cubicBezTo>
                <a:cubicBezTo>
                  <a:pt x="641" y="37"/>
                  <a:pt x="636" y="40"/>
                  <a:pt x="631" y="45"/>
                </a:cubicBezTo>
                <a:lnTo>
                  <a:pt x="631" y="32"/>
                </a:lnTo>
                <a:lnTo>
                  <a:pt x="617" y="32"/>
                </a:lnTo>
                <a:close/>
                <a:moveTo>
                  <a:pt x="673" y="32"/>
                </a:moveTo>
                <a:lnTo>
                  <a:pt x="706" y="111"/>
                </a:lnTo>
                <a:lnTo>
                  <a:pt x="690" y="146"/>
                </a:lnTo>
                <a:lnTo>
                  <a:pt x="705" y="146"/>
                </a:lnTo>
                <a:lnTo>
                  <a:pt x="754" y="32"/>
                </a:lnTo>
                <a:lnTo>
                  <a:pt x="739" y="32"/>
                </a:lnTo>
                <a:lnTo>
                  <a:pt x="713" y="94"/>
                </a:lnTo>
                <a:lnTo>
                  <a:pt x="688" y="32"/>
                </a:lnTo>
                <a:lnTo>
                  <a:pt x="673" y="32"/>
                </a:lnTo>
                <a:close/>
                <a:moveTo>
                  <a:pt x="917" y="32"/>
                </a:moveTo>
                <a:lnTo>
                  <a:pt x="917" y="115"/>
                </a:lnTo>
                <a:lnTo>
                  <a:pt x="931" y="115"/>
                </a:lnTo>
                <a:lnTo>
                  <a:pt x="931" y="32"/>
                </a:lnTo>
                <a:lnTo>
                  <a:pt x="917" y="32"/>
                </a:lnTo>
                <a:close/>
                <a:moveTo>
                  <a:pt x="1653" y="32"/>
                </a:moveTo>
                <a:lnTo>
                  <a:pt x="1686" y="115"/>
                </a:lnTo>
                <a:lnTo>
                  <a:pt x="1700" y="115"/>
                </a:lnTo>
                <a:lnTo>
                  <a:pt x="1734" y="32"/>
                </a:lnTo>
                <a:lnTo>
                  <a:pt x="1719" y="32"/>
                </a:lnTo>
                <a:lnTo>
                  <a:pt x="1694" y="98"/>
                </a:lnTo>
                <a:lnTo>
                  <a:pt x="1668" y="32"/>
                </a:lnTo>
                <a:lnTo>
                  <a:pt x="1653" y="32"/>
                </a:lnTo>
                <a:close/>
                <a:moveTo>
                  <a:pt x="495" y="42"/>
                </a:moveTo>
                <a:cubicBezTo>
                  <a:pt x="503" y="42"/>
                  <a:pt x="508" y="44"/>
                  <a:pt x="512" y="48"/>
                </a:cubicBezTo>
                <a:cubicBezTo>
                  <a:pt x="515" y="52"/>
                  <a:pt x="517" y="57"/>
                  <a:pt x="517" y="65"/>
                </a:cubicBezTo>
                <a:lnTo>
                  <a:pt x="470" y="65"/>
                </a:lnTo>
                <a:cubicBezTo>
                  <a:pt x="470" y="58"/>
                  <a:pt x="473" y="53"/>
                  <a:pt x="477" y="48"/>
                </a:cubicBezTo>
                <a:cubicBezTo>
                  <a:pt x="482" y="44"/>
                  <a:pt x="488" y="42"/>
                  <a:pt x="495" y="42"/>
                </a:cubicBezTo>
                <a:close/>
                <a:moveTo>
                  <a:pt x="1361" y="42"/>
                </a:moveTo>
                <a:cubicBezTo>
                  <a:pt x="1368" y="42"/>
                  <a:pt x="1374" y="44"/>
                  <a:pt x="1377" y="48"/>
                </a:cubicBezTo>
                <a:cubicBezTo>
                  <a:pt x="1381" y="52"/>
                  <a:pt x="1383" y="57"/>
                  <a:pt x="1383" y="65"/>
                </a:cubicBezTo>
                <a:lnTo>
                  <a:pt x="1335" y="65"/>
                </a:lnTo>
                <a:cubicBezTo>
                  <a:pt x="1336" y="58"/>
                  <a:pt x="1338" y="53"/>
                  <a:pt x="1343" y="48"/>
                </a:cubicBezTo>
                <a:cubicBezTo>
                  <a:pt x="1347" y="44"/>
                  <a:pt x="1353" y="42"/>
                  <a:pt x="1361" y="42"/>
                </a:cubicBezTo>
                <a:close/>
                <a:moveTo>
                  <a:pt x="1172" y="42"/>
                </a:moveTo>
                <a:cubicBezTo>
                  <a:pt x="1180" y="42"/>
                  <a:pt x="1186" y="45"/>
                  <a:pt x="1190" y="50"/>
                </a:cubicBezTo>
                <a:cubicBezTo>
                  <a:pt x="1194" y="55"/>
                  <a:pt x="1196" y="63"/>
                  <a:pt x="1196" y="74"/>
                </a:cubicBezTo>
                <a:cubicBezTo>
                  <a:pt x="1196" y="84"/>
                  <a:pt x="1194" y="92"/>
                  <a:pt x="1190" y="98"/>
                </a:cubicBezTo>
                <a:cubicBezTo>
                  <a:pt x="1186" y="103"/>
                  <a:pt x="1180" y="105"/>
                  <a:pt x="1172" y="105"/>
                </a:cubicBezTo>
                <a:cubicBezTo>
                  <a:pt x="1165" y="105"/>
                  <a:pt x="1159" y="103"/>
                  <a:pt x="1155" y="97"/>
                </a:cubicBezTo>
                <a:cubicBezTo>
                  <a:pt x="1151" y="92"/>
                  <a:pt x="1149" y="84"/>
                  <a:pt x="1149" y="74"/>
                </a:cubicBezTo>
                <a:cubicBezTo>
                  <a:pt x="1149" y="63"/>
                  <a:pt x="1151" y="55"/>
                  <a:pt x="1155" y="50"/>
                </a:cubicBezTo>
                <a:cubicBezTo>
                  <a:pt x="1159" y="45"/>
                  <a:pt x="1165" y="42"/>
                  <a:pt x="1172" y="42"/>
                </a:cubicBezTo>
                <a:close/>
                <a:moveTo>
                  <a:pt x="1266" y="43"/>
                </a:moveTo>
                <a:cubicBezTo>
                  <a:pt x="1269" y="43"/>
                  <a:pt x="1272" y="43"/>
                  <a:pt x="1275" y="44"/>
                </a:cubicBezTo>
                <a:cubicBezTo>
                  <a:pt x="1278" y="45"/>
                  <a:pt x="1282" y="46"/>
                  <a:pt x="1286" y="47"/>
                </a:cubicBezTo>
                <a:lnTo>
                  <a:pt x="1286" y="95"/>
                </a:lnTo>
                <a:cubicBezTo>
                  <a:pt x="1282" y="98"/>
                  <a:pt x="1278" y="100"/>
                  <a:pt x="1274" y="102"/>
                </a:cubicBezTo>
                <a:cubicBezTo>
                  <a:pt x="1270" y="103"/>
                  <a:pt x="1266" y="104"/>
                  <a:pt x="1262" y="104"/>
                </a:cubicBezTo>
                <a:cubicBezTo>
                  <a:pt x="1255" y="104"/>
                  <a:pt x="1249" y="102"/>
                  <a:pt x="1246" y="97"/>
                </a:cubicBezTo>
                <a:cubicBezTo>
                  <a:pt x="1243" y="91"/>
                  <a:pt x="1241" y="84"/>
                  <a:pt x="1241" y="74"/>
                </a:cubicBezTo>
                <a:cubicBezTo>
                  <a:pt x="1241" y="64"/>
                  <a:pt x="1243" y="56"/>
                  <a:pt x="1247" y="51"/>
                </a:cubicBezTo>
                <a:cubicBezTo>
                  <a:pt x="1252" y="46"/>
                  <a:pt x="1258" y="43"/>
                  <a:pt x="1266" y="43"/>
                </a:cubicBezTo>
                <a:close/>
                <a:moveTo>
                  <a:pt x="310" y="43"/>
                </a:moveTo>
                <a:cubicBezTo>
                  <a:pt x="317" y="43"/>
                  <a:pt x="322" y="46"/>
                  <a:pt x="326" y="51"/>
                </a:cubicBezTo>
                <a:cubicBezTo>
                  <a:pt x="329" y="56"/>
                  <a:pt x="331" y="63"/>
                  <a:pt x="331" y="73"/>
                </a:cubicBezTo>
                <a:cubicBezTo>
                  <a:pt x="331" y="83"/>
                  <a:pt x="328" y="91"/>
                  <a:pt x="324" y="96"/>
                </a:cubicBezTo>
                <a:cubicBezTo>
                  <a:pt x="320" y="102"/>
                  <a:pt x="314" y="104"/>
                  <a:pt x="306" y="104"/>
                </a:cubicBezTo>
                <a:cubicBezTo>
                  <a:pt x="302" y="104"/>
                  <a:pt x="299" y="104"/>
                  <a:pt x="296" y="103"/>
                </a:cubicBezTo>
                <a:cubicBezTo>
                  <a:pt x="293" y="103"/>
                  <a:pt x="290" y="101"/>
                  <a:pt x="286" y="100"/>
                </a:cubicBezTo>
                <a:lnTo>
                  <a:pt x="286" y="53"/>
                </a:lnTo>
                <a:cubicBezTo>
                  <a:pt x="290" y="50"/>
                  <a:pt x="294" y="48"/>
                  <a:pt x="298" y="46"/>
                </a:cubicBezTo>
                <a:cubicBezTo>
                  <a:pt x="302" y="44"/>
                  <a:pt x="306" y="43"/>
                  <a:pt x="310" y="43"/>
                </a:cubicBezTo>
                <a:close/>
                <a:moveTo>
                  <a:pt x="405" y="43"/>
                </a:moveTo>
                <a:cubicBezTo>
                  <a:pt x="412" y="43"/>
                  <a:pt x="417" y="46"/>
                  <a:pt x="420" y="51"/>
                </a:cubicBezTo>
                <a:cubicBezTo>
                  <a:pt x="424" y="56"/>
                  <a:pt x="425" y="64"/>
                  <a:pt x="425" y="74"/>
                </a:cubicBezTo>
                <a:cubicBezTo>
                  <a:pt x="425" y="84"/>
                  <a:pt x="423" y="92"/>
                  <a:pt x="419" y="97"/>
                </a:cubicBezTo>
                <a:cubicBezTo>
                  <a:pt x="414" y="102"/>
                  <a:pt x="408" y="105"/>
                  <a:pt x="401" y="105"/>
                </a:cubicBezTo>
                <a:cubicBezTo>
                  <a:pt x="397" y="105"/>
                  <a:pt x="394" y="105"/>
                  <a:pt x="391" y="104"/>
                </a:cubicBezTo>
                <a:cubicBezTo>
                  <a:pt x="388" y="103"/>
                  <a:pt x="385" y="102"/>
                  <a:pt x="381" y="100"/>
                </a:cubicBezTo>
                <a:lnTo>
                  <a:pt x="381" y="53"/>
                </a:lnTo>
                <a:cubicBezTo>
                  <a:pt x="384" y="50"/>
                  <a:pt x="388" y="48"/>
                  <a:pt x="392" y="46"/>
                </a:cubicBezTo>
                <a:cubicBezTo>
                  <a:pt x="396" y="44"/>
                  <a:pt x="401" y="43"/>
                  <a:pt x="405" y="43"/>
                </a:cubicBezTo>
                <a:close/>
                <a:moveTo>
                  <a:pt x="152" y="72"/>
                </a:moveTo>
                <a:lnTo>
                  <a:pt x="152" y="95"/>
                </a:lnTo>
                <a:cubicBezTo>
                  <a:pt x="149" y="97"/>
                  <a:pt x="145" y="100"/>
                  <a:pt x="141" y="102"/>
                </a:cubicBezTo>
                <a:cubicBezTo>
                  <a:pt x="137" y="104"/>
                  <a:pt x="132" y="104"/>
                  <a:pt x="127" y="104"/>
                </a:cubicBezTo>
                <a:cubicBezTo>
                  <a:pt x="121" y="104"/>
                  <a:pt x="117" y="103"/>
                  <a:pt x="114" y="101"/>
                </a:cubicBezTo>
                <a:cubicBezTo>
                  <a:pt x="111" y="99"/>
                  <a:pt x="110" y="95"/>
                  <a:pt x="110" y="90"/>
                </a:cubicBezTo>
                <a:cubicBezTo>
                  <a:pt x="110" y="86"/>
                  <a:pt x="111" y="83"/>
                  <a:pt x="114" y="80"/>
                </a:cubicBezTo>
                <a:cubicBezTo>
                  <a:pt x="116" y="78"/>
                  <a:pt x="119" y="76"/>
                  <a:pt x="123" y="75"/>
                </a:cubicBezTo>
                <a:cubicBezTo>
                  <a:pt x="127" y="74"/>
                  <a:pt x="131" y="73"/>
                  <a:pt x="137" y="73"/>
                </a:cubicBezTo>
                <a:cubicBezTo>
                  <a:pt x="143" y="72"/>
                  <a:pt x="148" y="72"/>
                  <a:pt x="152" y="72"/>
                </a:cubicBezTo>
                <a:close/>
                <a:moveTo>
                  <a:pt x="1854" y="94"/>
                </a:moveTo>
                <a:lnTo>
                  <a:pt x="1854" y="115"/>
                </a:lnTo>
                <a:lnTo>
                  <a:pt x="1872" y="115"/>
                </a:lnTo>
                <a:lnTo>
                  <a:pt x="1872" y="94"/>
                </a:lnTo>
                <a:lnTo>
                  <a:pt x="1854" y="94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4"/>
          <p:cNvSpPr>
            <a:spLocks noEditPoints="1"/>
          </p:cNvSpPr>
          <p:nvPr/>
        </p:nvSpPr>
        <p:spPr bwMode="auto">
          <a:xfrm>
            <a:off x="2511425" y="3019425"/>
            <a:ext cx="219075" cy="255588"/>
          </a:xfrm>
          <a:custGeom>
            <a:avLst/>
            <a:gdLst>
              <a:gd name="T0" fmla="*/ 187 w 1015"/>
              <a:gd name="T1" fmla="*/ 32 h 1188"/>
              <a:gd name="T2" fmla="*/ 110 w 1015"/>
              <a:gd name="T3" fmla="*/ 192 h 1188"/>
              <a:gd name="T4" fmla="*/ 238 w 1015"/>
              <a:gd name="T5" fmla="*/ 345 h 1188"/>
              <a:gd name="T6" fmla="*/ 117 w 1015"/>
              <a:gd name="T7" fmla="*/ 897 h 1188"/>
              <a:gd name="T8" fmla="*/ 508 w 1015"/>
              <a:gd name="T9" fmla="*/ 1188 h 1188"/>
              <a:gd name="T10" fmla="*/ 923 w 1015"/>
              <a:gd name="T11" fmla="*/ 815 h 1188"/>
              <a:gd name="T12" fmla="*/ 816 w 1015"/>
              <a:gd name="T13" fmla="*/ 315 h 1188"/>
              <a:gd name="T14" fmla="*/ 918 w 1015"/>
              <a:gd name="T15" fmla="*/ 147 h 1188"/>
              <a:gd name="T16" fmla="*/ 790 w 1015"/>
              <a:gd name="T17" fmla="*/ 21 h 1188"/>
              <a:gd name="T18" fmla="*/ 594 w 1015"/>
              <a:gd name="T19" fmla="*/ 46 h 1188"/>
              <a:gd name="T20" fmla="*/ 421 w 1015"/>
              <a:gd name="T21" fmla="*/ 46 h 1188"/>
              <a:gd name="T22" fmla="*/ 296 w 1015"/>
              <a:gd name="T23" fmla="*/ 38 h 1188"/>
              <a:gd name="T24" fmla="*/ 384 w 1015"/>
              <a:gd name="T25" fmla="*/ 53 h 1188"/>
              <a:gd name="T26" fmla="*/ 211 w 1015"/>
              <a:gd name="T27" fmla="*/ 117 h 1188"/>
              <a:gd name="T28" fmla="*/ 229 w 1015"/>
              <a:gd name="T29" fmla="*/ 310 h 1188"/>
              <a:gd name="T30" fmla="*/ 159 w 1015"/>
              <a:gd name="T31" fmla="*/ 240 h 1188"/>
              <a:gd name="T32" fmla="*/ 125 w 1015"/>
              <a:gd name="T33" fmla="*/ 160 h 1188"/>
              <a:gd name="T34" fmla="*/ 119 w 1015"/>
              <a:gd name="T35" fmla="*/ 79 h 1188"/>
              <a:gd name="T36" fmla="*/ 211 w 1015"/>
              <a:gd name="T37" fmla="*/ 49 h 1188"/>
              <a:gd name="T38" fmla="*/ 296 w 1015"/>
              <a:gd name="T39" fmla="*/ 38 h 1188"/>
              <a:gd name="T40" fmla="*/ 756 w 1015"/>
              <a:gd name="T41" fmla="*/ 62 h 1188"/>
              <a:gd name="T42" fmla="*/ 844 w 1015"/>
              <a:gd name="T43" fmla="*/ 78 h 1188"/>
              <a:gd name="T44" fmla="*/ 867 w 1015"/>
              <a:gd name="T45" fmla="*/ 160 h 1188"/>
              <a:gd name="T46" fmla="*/ 835 w 1015"/>
              <a:gd name="T47" fmla="*/ 237 h 1188"/>
              <a:gd name="T48" fmla="*/ 772 w 1015"/>
              <a:gd name="T49" fmla="*/ 301 h 1188"/>
              <a:gd name="T50" fmla="*/ 593 w 1015"/>
              <a:gd name="T51" fmla="*/ 262 h 1188"/>
              <a:gd name="T52" fmla="*/ 595 w 1015"/>
              <a:gd name="T53" fmla="*/ 93 h 1188"/>
              <a:gd name="T54" fmla="*/ 677 w 1015"/>
              <a:gd name="T55" fmla="*/ 66 h 1188"/>
              <a:gd name="T56" fmla="*/ 919 w 1015"/>
              <a:gd name="T57" fmla="*/ 400 h 1188"/>
              <a:gd name="T58" fmla="*/ 962 w 1015"/>
              <a:gd name="T59" fmla="*/ 348 h 1188"/>
              <a:gd name="T60" fmla="*/ 884 w 1015"/>
              <a:gd name="T61" fmla="*/ 332 h 1188"/>
              <a:gd name="T62" fmla="*/ 902 w 1015"/>
              <a:gd name="T63" fmla="*/ 368 h 1188"/>
              <a:gd name="T64" fmla="*/ 884 w 1015"/>
              <a:gd name="T65" fmla="*/ 332 h 1188"/>
              <a:gd name="T66" fmla="*/ 923 w 1015"/>
              <a:gd name="T67" fmla="*/ 340 h 1188"/>
              <a:gd name="T68" fmla="*/ 944 w 1015"/>
              <a:gd name="T69" fmla="*/ 368 h 1188"/>
              <a:gd name="T70" fmla="*/ 934 w 1015"/>
              <a:gd name="T71" fmla="*/ 356 h 1188"/>
              <a:gd name="T72" fmla="*/ 630 w 1015"/>
              <a:gd name="T73" fmla="*/ 420 h 1188"/>
              <a:gd name="T74" fmla="*/ 320 w 1015"/>
              <a:gd name="T75" fmla="*/ 363 h 1188"/>
              <a:gd name="T76" fmla="*/ 683 w 1015"/>
              <a:gd name="T77" fmla="*/ 366 h 1188"/>
              <a:gd name="T78" fmla="*/ 640 w 1015"/>
              <a:gd name="T79" fmla="*/ 486 h 1188"/>
              <a:gd name="T80" fmla="*/ 583 w 1015"/>
              <a:gd name="T81" fmla="*/ 503 h 1188"/>
              <a:gd name="T82" fmla="*/ 455 w 1015"/>
              <a:gd name="T83" fmla="*/ 694 h 1188"/>
              <a:gd name="T84" fmla="*/ 375 w 1015"/>
              <a:gd name="T85" fmla="*/ 493 h 1188"/>
              <a:gd name="T86" fmla="*/ 844 w 1015"/>
              <a:gd name="T87" fmla="*/ 565 h 1188"/>
              <a:gd name="T88" fmla="*/ 159 w 1015"/>
              <a:gd name="T89" fmla="*/ 569 h 1188"/>
              <a:gd name="T90" fmla="*/ 510 w 1015"/>
              <a:gd name="T91" fmla="*/ 987 h 1188"/>
              <a:gd name="T92" fmla="*/ 836 w 1015"/>
              <a:gd name="T93" fmla="*/ 795 h 1188"/>
              <a:gd name="T94" fmla="*/ 807 w 1015"/>
              <a:gd name="T95" fmla="*/ 786 h 1188"/>
              <a:gd name="T96" fmla="*/ 179 w 1015"/>
              <a:gd name="T97" fmla="*/ 958 h 1188"/>
              <a:gd name="T98" fmla="*/ 637 w 1015"/>
              <a:gd name="T99" fmla="*/ 1069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5" h="1188">
                <a:moveTo>
                  <a:pt x="295" y="8"/>
                </a:moveTo>
                <a:cubicBezTo>
                  <a:pt x="289" y="8"/>
                  <a:pt x="283" y="10"/>
                  <a:pt x="275" y="16"/>
                </a:cubicBezTo>
                <a:cubicBezTo>
                  <a:pt x="257" y="9"/>
                  <a:pt x="240" y="7"/>
                  <a:pt x="225" y="21"/>
                </a:cubicBezTo>
                <a:cubicBezTo>
                  <a:pt x="201" y="18"/>
                  <a:pt x="193" y="24"/>
                  <a:pt x="187" y="32"/>
                </a:cubicBezTo>
                <a:cubicBezTo>
                  <a:pt x="182" y="32"/>
                  <a:pt x="148" y="26"/>
                  <a:pt x="132" y="50"/>
                </a:cubicBezTo>
                <a:cubicBezTo>
                  <a:pt x="93" y="45"/>
                  <a:pt x="80" y="73"/>
                  <a:pt x="94" y="98"/>
                </a:cubicBezTo>
                <a:cubicBezTo>
                  <a:pt x="86" y="111"/>
                  <a:pt x="78" y="123"/>
                  <a:pt x="97" y="147"/>
                </a:cubicBezTo>
                <a:cubicBezTo>
                  <a:pt x="90" y="160"/>
                  <a:pt x="94" y="174"/>
                  <a:pt x="110" y="192"/>
                </a:cubicBezTo>
                <a:cubicBezTo>
                  <a:pt x="106" y="210"/>
                  <a:pt x="114" y="223"/>
                  <a:pt x="128" y="233"/>
                </a:cubicBezTo>
                <a:cubicBezTo>
                  <a:pt x="126" y="259"/>
                  <a:pt x="152" y="273"/>
                  <a:pt x="159" y="279"/>
                </a:cubicBezTo>
                <a:cubicBezTo>
                  <a:pt x="162" y="293"/>
                  <a:pt x="168" y="307"/>
                  <a:pt x="198" y="315"/>
                </a:cubicBezTo>
                <a:cubicBezTo>
                  <a:pt x="203" y="337"/>
                  <a:pt x="221" y="341"/>
                  <a:pt x="238" y="345"/>
                </a:cubicBezTo>
                <a:cubicBezTo>
                  <a:pt x="181" y="378"/>
                  <a:pt x="132" y="422"/>
                  <a:pt x="133" y="529"/>
                </a:cubicBezTo>
                <a:lnTo>
                  <a:pt x="124" y="544"/>
                </a:lnTo>
                <a:cubicBezTo>
                  <a:pt x="59" y="584"/>
                  <a:pt x="0" y="711"/>
                  <a:pt x="92" y="815"/>
                </a:cubicBezTo>
                <a:cubicBezTo>
                  <a:pt x="98" y="848"/>
                  <a:pt x="108" y="871"/>
                  <a:pt x="117" y="897"/>
                </a:cubicBezTo>
                <a:cubicBezTo>
                  <a:pt x="130" y="1001"/>
                  <a:pt x="218" y="1049"/>
                  <a:pt x="241" y="1055"/>
                </a:cubicBezTo>
                <a:cubicBezTo>
                  <a:pt x="275" y="1081"/>
                  <a:pt x="311" y="1105"/>
                  <a:pt x="360" y="1122"/>
                </a:cubicBezTo>
                <a:cubicBezTo>
                  <a:pt x="406" y="1170"/>
                  <a:pt x="456" y="1188"/>
                  <a:pt x="506" y="1188"/>
                </a:cubicBezTo>
                <a:lnTo>
                  <a:pt x="508" y="1188"/>
                </a:lnTo>
                <a:cubicBezTo>
                  <a:pt x="559" y="1188"/>
                  <a:pt x="608" y="1170"/>
                  <a:pt x="654" y="1122"/>
                </a:cubicBezTo>
                <a:cubicBezTo>
                  <a:pt x="703" y="1105"/>
                  <a:pt x="739" y="1081"/>
                  <a:pt x="773" y="1055"/>
                </a:cubicBezTo>
                <a:cubicBezTo>
                  <a:pt x="796" y="1049"/>
                  <a:pt x="884" y="1001"/>
                  <a:pt x="898" y="897"/>
                </a:cubicBezTo>
                <a:cubicBezTo>
                  <a:pt x="906" y="871"/>
                  <a:pt x="917" y="848"/>
                  <a:pt x="923" y="815"/>
                </a:cubicBezTo>
                <a:cubicBezTo>
                  <a:pt x="1015" y="711"/>
                  <a:pt x="956" y="584"/>
                  <a:pt x="890" y="544"/>
                </a:cubicBezTo>
                <a:lnTo>
                  <a:pt x="882" y="529"/>
                </a:lnTo>
                <a:cubicBezTo>
                  <a:pt x="882" y="422"/>
                  <a:pt x="833" y="378"/>
                  <a:pt x="776" y="345"/>
                </a:cubicBezTo>
                <a:cubicBezTo>
                  <a:pt x="794" y="341"/>
                  <a:pt x="811" y="337"/>
                  <a:pt x="816" y="315"/>
                </a:cubicBezTo>
                <a:cubicBezTo>
                  <a:pt x="846" y="307"/>
                  <a:pt x="852" y="293"/>
                  <a:pt x="855" y="279"/>
                </a:cubicBezTo>
                <a:cubicBezTo>
                  <a:pt x="863" y="273"/>
                  <a:pt x="889" y="259"/>
                  <a:pt x="886" y="233"/>
                </a:cubicBezTo>
                <a:cubicBezTo>
                  <a:pt x="901" y="223"/>
                  <a:pt x="909" y="210"/>
                  <a:pt x="905" y="192"/>
                </a:cubicBezTo>
                <a:cubicBezTo>
                  <a:pt x="920" y="174"/>
                  <a:pt x="925" y="160"/>
                  <a:pt x="918" y="147"/>
                </a:cubicBezTo>
                <a:cubicBezTo>
                  <a:pt x="937" y="123"/>
                  <a:pt x="928" y="111"/>
                  <a:pt x="920" y="98"/>
                </a:cubicBezTo>
                <a:cubicBezTo>
                  <a:pt x="934" y="73"/>
                  <a:pt x="922" y="45"/>
                  <a:pt x="883" y="50"/>
                </a:cubicBezTo>
                <a:cubicBezTo>
                  <a:pt x="867" y="26"/>
                  <a:pt x="833" y="32"/>
                  <a:pt x="828" y="32"/>
                </a:cubicBezTo>
                <a:cubicBezTo>
                  <a:pt x="822" y="24"/>
                  <a:pt x="814" y="18"/>
                  <a:pt x="790" y="21"/>
                </a:cubicBezTo>
                <a:cubicBezTo>
                  <a:pt x="775" y="7"/>
                  <a:pt x="757" y="9"/>
                  <a:pt x="739" y="16"/>
                </a:cubicBezTo>
                <a:cubicBezTo>
                  <a:pt x="718" y="0"/>
                  <a:pt x="704" y="13"/>
                  <a:pt x="688" y="18"/>
                </a:cubicBezTo>
                <a:cubicBezTo>
                  <a:pt x="662" y="10"/>
                  <a:pt x="656" y="21"/>
                  <a:pt x="644" y="26"/>
                </a:cubicBezTo>
                <a:cubicBezTo>
                  <a:pt x="616" y="20"/>
                  <a:pt x="607" y="33"/>
                  <a:pt x="594" y="46"/>
                </a:cubicBezTo>
                <a:lnTo>
                  <a:pt x="578" y="46"/>
                </a:lnTo>
                <a:cubicBezTo>
                  <a:pt x="536" y="71"/>
                  <a:pt x="515" y="121"/>
                  <a:pt x="507" y="148"/>
                </a:cubicBezTo>
                <a:cubicBezTo>
                  <a:pt x="500" y="122"/>
                  <a:pt x="479" y="71"/>
                  <a:pt x="437" y="46"/>
                </a:cubicBezTo>
                <a:lnTo>
                  <a:pt x="421" y="46"/>
                </a:lnTo>
                <a:cubicBezTo>
                  <a:pt x="408" y="33"/>
                  <a:pt x="399" y="20"/>
                  <a:pt x="371" y="26"/>
                </a:cubicBezTo>
                <a:cubicBezTo>
                  <a:pt x="358" y="21"/>
                  <a:pt x="352" y="10"/>
                  <a:pt x="327" y="18"/>
                </a:cubicBezTo>
                <a:cubicBezTo>
                  <a:pt x="316" y="15"/>
                  <a:pt x="306" y="8"/>
                  <a:pt x="295" y="8"/>
                </a:cubicBezTo>
                <a:close/>
                <a:moveTo>
                  <a:pt x="296" y="38"/>
                </a:moveTo>
                <a:cubicBezTo>
                  <a:pt x="318" y="46"/>
                  <a:pt x="329" y="56"/>
                  <a:pt x="341" y="66"/>
                </a:cubicBezTo>
                <a:cubicBezTo>
                  <a:pt x="345" y="61"/>
                  <a:pt x="351" y="57"/>
                  <a:pt x="343" y="44"/>
                </a:cubicBezTo>
                <a:cubicBezTo>
                  <a:pt x="358" y="53"/>
                  <a:pt x="370" y="63"/>
                  <a:pt x="378" y="75"/>
                </a:cubicBezTo>
                <a:cubicBezTo>
                  <a:pt x="388" y="69"/>
                  <a:pt x="384" y="61"/>
                  <a:pt x="384" y="53"/>
                </a:cubicBezTo>
                <a:cubicBezTo>
                  <a:pt x="400" y="66"/>
                  <a:pt x="410" y="80"/>
                  <a:pt x="422" y="93"/>
                </a:cubicBezTo>
                <a:cubicBezTo>
                  <a:pt x="425" y="91"/>
                  <a:pt x="427" y="85"/>
                  <a:pt x="429" y="76"/>
                </a:cubicBezTo>
                <a:cubicBezTo>
                  <a:pt x="467" y="112"/>
                  <a:pt x="520" y="204"/>
                  <a:pt x="443" y="241"/>
                </a:cubicBezTo>
                <a:cubicBezTo>
                  <a:pt x="377" y="187"/>
                  <a:pt x="298" y="147"/>
                  <a:pt x="211" y="117"/>
                </a:cubicBezTo>
                <a:cubicBezTo>
                  <a:pt x="323" y="175"/>
                  <a:pt x="388" y="222"/>
                  <a:pt x="424" y="262"/>
                </a:cubicBezTo>
                <a:cubicBezTo>
                  <a:pt x="406" y="335"/>
                  <a:pt x="310" y="338"/>
                  <a:pt x="275" y="336"/>
                </a:cubicBezTo>
                <a:cubicBezTo>
                  <a:pt x="282" y="333"/>
                  <a:pt x="288" y="329"/>
                  <a:pt x="290" y="323"/>
                </a:cubicBezTo>
                <a:cubicBezTo>
                  <a:pt x="282" y="317"/>
                  <a:pt x="251" y="322"/>
                  <a:pt x="229" y="310"/>
                </a:cubicBezTo>
                <a:cubicBezTo>
                  <a:pt x="237" y="308"/>
                  <a:pt x="241" y="307"/>
                  <a:pt x="245" y="301"/>
                </a:cubicBezTo>
                <a:cubicBezTo>
                  <a:pt x="225" y="294"/>
                  <a:pt x="202" y="288"/>
                  <a:pt x="189" y="278"/>
                </a:cubicBezTo>
                <a:cubicBezTo>
                  <a:pt x="197" y="278"/>
                  <a:pt x="203" y="279"/>
                  <a:pt x="212" y="273"/>
                </a:cubicBezTo>
                <a:cubicBezTo>
                  <a:pt x="194" y="263"/>
                  <a:pt x="174" y="255"/>
                  <a:pt x="159" y="240"/>
                </a:cubicBezTo>
                <a:cubicBezTo>
                  <a:pt x="168" y="240"/>
                  <a:pt x="179" y="240"/>
                  <a:pt x="182" y="236"/>
                </a:cubicBezTo>
                <a:cubicBezTo>
                  <a:pt x="165" y="226"/>
                  <a:pt x="151" y="215"/>
                  <a:pt x="139" y="202"/>
                </a:cubicBezTo>
                <a:cubicBezTo>
                  <a:pt x="152" y="203"/>
                  <a:pt x="158" y="202"/>
                  <a:pt x="161" y="200"/>
                </a:cubicBezTo>
                <a:cubicBezTo>
                  <a:pt x="148" y="187"/>
                  <a:pt x="132" y="176"/>
                  <a:pt x="125" y="160"/>
                </a:cubicBezTo>
                <a:cubicBezTo>
                  <a:pt x="135" y="163"/>
                  <a:pt x="144" y="165"/>
                  <a:pt x="150" y="159"/>
                </a:cubicBezTo>
                <a:cubicBezTo>
                  <a:pt x="146" y="150"/>
                  <a:pt x="127" y="144"/>
                  <a:pt x="117" y="121"/>
                </a:cubicBezTo>
                <a:cubicBezTo>
                  <a:pt x="127" y="122"/>
                  <a:pt x="138" y="124"/>
                  <a:pt x="140" y="121"/>
                </a:cubicBezTo>
                <a:cubicBezTo>
                  <a:pt x="135" y="102"/>
                  <a:pt x="127" y="91"/>
                  <a:pt x="119" y="79"/>
                </a:cubicBezTo>
                <a:cubicBezTo>
                  <a:pt x="141" y="79"/>
                  <a:pt x="175" y="79"/>
                  <a:pt x="173" y="78"/>
                </a:cubicBezTo>
                <a:lnTo>
                  <a:pt x="160" y="64"/>
                </a:lnTo>
                <a:cubicBezTo>
                  <a:pt x="181" y="58"/>
                  <a:pt x="204" y="64"/>
                  <a:pt x="220" y="70"/>
                </a:cubicBezTo>
                <a:cubicBezTo>
                  <a:pt x="227" y="64"/>
                  <a:pt x="220" y="57"/>
                  <a:pt x="211" y="49"/>
                </a:cubicBezTo>
                <a:cubicBezTo>
                  <a:pt x="229" y="52"/>
                  <a:pt x="246" y="56"/>
                  <a:pt x="261" y="62"/>
                </a:cubicBezTo>
                <a:cubicBezTo>
                  <a:pt x="269" y="55"/>
                  <a:pt x="256" y="47"/>
                  <a:pt x="249" y="40"/>
                </a:cubicBezTo>
                <a:cubicBezTo>
                  <a:pt x="278" y="45"/>
                  <a:pt x="290" y="53"/>
                  <a:pt x="302" y="61"/>
                </a:cubicBezTo>
                <a:cubicBezTo>
                  <a:pt x="311" y="52"/>
                  <a:pt x="302" y="45"/>
                  <a:pt x="296" y="38"/>
                </a:cubicBezTo>
                <a:close/>
                <a:moveTo>
                  <a:pt x="721" y="38"/>
                </a:moveTo>
                <a:cubicBezTo>
                  <a:pt x="715" y="45"/>
                  <a:pt x="707" y="52"/>
                  <a:pt x="715" y="61"/>
                </a:cubicBezTo>
                <a:cubicBezTo>
                  <a:pt x="727" y="53"/>
                  <a:pt x="739" y="46"/>
                  <a:pt x="768" y="40"/>
                </a:cubicBezTo>
                <a:cubicBezTo>
                  <a:pt x="762" y="47"/>
                  <a:pt x="748" y="55"/>
                  <a:pt x="756" y="62"/>
                </a:cubicBezTo>
                <a:cubicBezTo>
                  <a:pt x="771" y="56"/>
                  <a:pt x="788" y="52"/>
                  <a:pt x="806" y="49"/>
                </a:cubicBezTo>
                <a:cubicBezTo>
                  <a:pt x="798" y="57"/>
                  <a:pt x="790" y="64"/>
                  <a:pt x="797" y="70"/>
                </a:cubicBezTo>
                <a:cubicBezTo>
                  <a:pt x="814" y="65"/>
                  <a:pt x="836" y="58"/>
                  <a:pt x="857" y="64"/>
                </a:cubicBezTo>
                <a:lnTo>
                  <a:pt x="844" y="78"/>
                </a:lnTo>
                <a:cubicBezTo>
                  <a:pt x="842" y="79"/>
                  <a:pt x="876" y="79"/>
                  <a:pt x="898" y="79"/>
                </a:cubicBezTo>
                <a:cubicBezTo>
                  <a:pt x="890" y="91"/>
                  <a:pt x="882" y="102"/>
                  <a:pt x="877" y="121"/>
                </a:cubicBezTo>
                <a:cubicBezTo>
                  <a:pt x="879" y="124"/>
                  <a:pt x="890" y="122"/>
                  <a:pt x="900" y="121"/>
                </a:cubicBezTo>
                <a:cubicBezTo>
                  <a:pt x="890" y="144"/>
                  <a:pt x="871" y="150"/>
                  <a:pt x="867" y="160"/>
                </a:cubicBezTo>
                <a:cubicBezTo>
                  <a:pt x="874" y="165"/>
                  <a:pt x="883" y="163"/>
                  <a:pt x="892" y="160"/>
                </a:cubicBezTo>
                <a:cubicBezTo>
                  <a:pt x="885" y="176"/>
                  <a:pt x="869" y="187"/>
                  <a:pt x="856" y="200"/>
                </a:cubicBezTo>
                <a:cubicBezTo>
                  <a:pt x="859" y="202"/>
                  <a:pt x="865" y="204"/>
                  <a:pt x="878" y="202"/>
                </a:cubicBezTo>
                <a:cubicBezTo>
                  <a:pt x="866" y="215"/>
                  <a:pt x="852" y="226"/>
                  <a:pt x="835" y="237"/>
                </a:cubicBezTo>
                <a:cubicBezTo>
                  <a:pt x="838" y="240"/>
                  <a:pt x="849" y="240"/>
                  <a:pt x="858" y="240"/>
                </a:cubicBezTo>
                <a:cubicBezTo>
                  <a:pt x="843" y="255"/>
                  <a:pt x="823" y="263"/>
                  <a:pt x="805" y="273"/>
                </a:cubicBezTo>
                <a:cubicBezTo>
                  <a:pt x="814" y="279"/>
                  <a:pt x="821" y="278"/>
                  <a:pt x="828" y="278"/>
                </a:cubicBezTo>
                <a:cubicBezTo>
                  <a:pt x="815" y="288"/>
                  <a:pt x="793" y="294"/>
                  <a:pt x="772" y="301"/>
                </a:cubicBezTo>
                <a:cubicBezTo>
                  <a:pt x="776" y="307"/>
                  <a:pt x="780" y="308"/>
                  <a:pt x="788" y="310"/>
                </a:cubicBezTo>
                <a:cubicBezTo>
                  <a:pt x="766" y="322"/>
                  <a:pt x="735" y="317"/>
                  <a:pt x="727" y="323"/>
                </a:cubicBezTo>
                <a:cubicBezTo>
                  <a:pt x="729" y="329"/>
                  <a:pt x="735" y="333"/>
                  <a:pt x="742" y="336"/>
                </a:cubicBezTo>
                <a:cubicBezTo>
                  <a:pt x="707" y="338"/>
                  <a:pt x="611" y="335"/>
                  <a:pt x="593" y="262"/>
                </a:cubicBezTo>
                <a:cubicBezTo>
                  <a:pt x="629" y="222"/>
                  <a:pt x="694" y="175"/>
                  <a:pt x="806" y="118"/>
                </a:cubicBezTo>
                <a:cubicBezTo>
                  <a:pt x="719" y="147"/>
                  <a:pt x="640" y="187"/>
                  <a:pt x="574" y="241"/>
                </a:cubicBezTo>
                <a:cubicBezTo>
                  <a:pt x="497" y="204"/>
                  <a:pt x="550" y="112"/>
                  <a:pt x="588" y="76"/>
                </a:cubicBezTo>
                <a:cubicBezTo>
                  <a:pt x="590" y="85"/>
                  <a:pt x="592" y="91"/>
                  <a:pt x="595" y="93"/>
                </a:cubicBezTo>
                <a:cubicBezTo>
                  <a:pt x="607" y="80"/>
                  <a:pt x="617" y="66"/>
                  <a:pt x="633" y="53"/>
                </a:cubicBezTo>
                <a:cubicBezTo>
                  <a:pt x="633" y="61"/>
                  <a:pt x="629" y="69"/>
                  <a:pt x="639" y="75"/>
                </a:cubicBezTo>
                <a:cubicBezTo>
                  <a:pt x="647" y="63"/>
                  <a:pt x="659" y="53"/>
                  <a:pt x="674" y="44"/>
                </a:cubicBezTo>
                <a:cubicBezTo>
                  <a:pt x="667" y="57"/>
                  <a:pt x="673" y="61"/>
                  <a:pt x="677" y="66"/>
                </a:cubicBezTo>
                <a:cubicBezTo>
                  <a:pt x="688" y="56"/>
                  <a:pt x="699" y="46"/>
                  <a:pt x="721" y="38"/>
                </a:cubicBezTo>
                <a:close/>
                <a:moveTo>
                  <a:pt x="919" y="297"/>
                </a:moveTo>
                <a:cubicBezTo>
                  <a:pt x="890" y="297"/>
                  <a:pt x="867" y="320"/>
                  <a:pt x="867" y="348"/>
                </a:cubicBezTo>
                <a:cubicBezTo>
                  <a:pt x="867" y="377"/>
                  <a:pt x="890" y="400"/>
                  <a:pt x="919" y="400"/>
                </a:cubicBezTo>
                <a:cubicBezTo>
                  <a:pt x="947" y="400"/>
                  <a:pt x="970" y="377"/>
                  <a:pt x="970" y="348"/>
                </a:cubicBezTo>
                <a:cubicBezTo>
                  <a:pt x="970" y="320"/>
                  <a:pt x="947" y="297"/>
                  <a:pt x="919" y="297"/>
                </a:cubicBezTo>
                <a:close/>
                <a:moveTo>
                  <a:pt x="919" y="305"/>
                </a:moveTo>
                <a:cubicBezTo>
                  <a:pt x="943" y="305"/>
                  <a:pt x="962" y="324"/>
                  <a:pt x="962" y="348"/>
                </a:cubicBezTo>
                <a:cubicBezTo>
                  <a:pt x="962" y="373"/>
                  <a:pt x="943" y="392"/>
                  <a:pt x="919" y="392"/>
                </a:cubicBezTo>
                <a:cubicBezTo>
                  <a:pt x="894" y="392"/>
                  <a:pt x="875" y="373"/>
                  <a:pt x="875" y="348"/>
                </a:cubicBezTo>
                <a:cubicBezTo>
                  <a:pt x="875" y="324"/>
                  <a:pt x="894" y="305"/>
                  <a:pt x="919" y="305"/>
                </a:cubicBezTo>
                <a:close/>
                <a:moveTo>
                  <a:pt x="884" y="332"/>
                </a:moveTo>
                <a:lnTo>
                  <a:pt x="884" y="338"/>
                </a:lnTo>
                <a:lnTo>
                  <a:pt x="894" y="338"/>
                </a:lnTo>
                <a:lnTo>
                  <a:pt x="894" y="368"/>
                </a:lnTo>
                <a:lnTo>
                  <a:pt x="902" y="368"/>
                </a:lnTo>
                <a:lnTo>
                  <a:pt x="902" y="338"/>
                </a:lnTo>
                <a:lnTo>
                  <a:pt x="912" y="338"/>
                </a:lnTo>
                <a:lnTo>
                  <a:pt x="912" y="332"/>
                </a:lnTo>
                <a:lnTo>
                  <a:pt x="884" y="332"/>
                </a:lnTo>
                <a:close/>
                <a:moveTo>
                  <a:pt x="917" y="332"/>
                </a:moveTo>
                <a:lnTo>
                  <a:pt x="917" y="368"/>
                </a:lnTo>
                <a:lnTo>
                  <a:pt x="923" y="368"/>
                </a:lnTo>
                <a:lnTo>
                  <a:pt x="923" y="340"/>
                </a:lnTo>
                <a:lnTo>
                  <a:pt x="930" y="368"/>
                </a:lnTo>
                <a:lnTo>
                  <a:pt x="937" y="368"/>
                </a:lnTo>
                <a:lnTo>
                  <a:pt x="944" y="340"/>
                </a:lnTo>
                <a:lnTo>
                  <a:pt x="944" y="368"/>
                </a:lnTo>
                <a:lnTo>
                  <a:pt x="951" y="368"/>
                </a:lnTo>
                <a:lnTo>
                  <a:pt x="951" y="332"/>
                </a:lnTo>
                <a:lnTo>
                  <a:pt x="940" y="332"/>
                </a:lnTo>
                <a:lnTo>
                  <a:pt x="934" y="356"/>
                </a:lnTo>
                <a:lnTo>
                  <a:pt x="927" y="332"/>
                </a:lnTo>
                <a:lnTo>
                  <a:pt x="917" y="332"/>
                </a:lnTo>
                <a:close/>
                <a:moveTo>
                  <a:pt x="507" y="340"/>
                </a:moveTo>
                <a:cubicBezTo>
                  <a:pt x="562" y="339"/>
                  <a:pt x="630" y="381"/>
                  <a:pt x="630" y="420"/>
                </a:cubicBezTo>
                <a:cubicBezTo>
                  <a:pt x="630" y="454"/>
                  <a:pt x="582" y="482"/>
                  <a:pt x="507" y="482"/>
                </a:cubicBezTo>
                <a:cubicBezTo>
                  <a:pt x="434" y="481"/>
                  <a:pt x="385" y="446"/>
                  <a:pt x="385" y="413"/>
                </a:cubicBezTo>
                <a:cubicBezTo>
                  <a:pt x="386" y="386"/>
                  <a:pt x="445" y="338"/>
                  <a:pt x="507" y="340"/>
                </a:cubicBezTo>
                <a:close/>
                <a:moveTo>
                  <a:pt x="320" y="363"/>
                </a:moveTo>
                <a:cubicBezTo>
                  <a:pt x="332" y="363"/>
                  <a:pt x="345" y="364"/>
                  <a:pt x="358" y="366"/>
                </a:cubicBezTo>
                <a:cubicBezTo>
                  <a:pt x="396" y="372"/>
                  <a:pt x="175" y="565"/>
                  <a:pt x="171" y="522"/>
                </a:cubicBezTo>
                <a:cubicBezTo>
                  <a:pt x="168" y="424"/>
                  <a:pt x="234" y="364"/>
                  <a:pt x="320" y="363"/>
                </a:cubicBezTo>
                <a:close/>
                <a:moveTo>
                  <a:pt x="683" y="366"/>
                </a:moveTo>
                <a:cubicBezTo>
                  <a:pt x="769" y="368"/>
                  <a:pt x="834" y="427"/>
                  <a:pt x="831" y="525"/>
                </a:cubicBezTo>
                <a:cubicBezTo>
                  <a:pt x="828" y="568"/>
                  <a:pt x="606" y="375"/>
                  <a:pt x="645" y="369"/>
                </a:cubicBezTo>
                <a:cubicBezTo>
                  <a:pt x="658" y="367"/>
                  <a:pt x="670" y="366"/>
                  <a:pt x="683" y="366"/>
                </a:cubicBezTo>
                <a:close/>
                <a:moveTo>
                  <a:pt x="640" y="486"/>
                </a:moveTo>
                <a:cubicBezTo>
                  <a:pt x="685" y="486"/>
                  <a:pt x="732" y="511"/>
                  <a:pt x="762" y="556"/>
                </a:cubicBezTo>
                <a:cubicBezTo>
                  <a:pt x="805" y="621"/>
                  <a:pt x="795" y="704"/>
                  <a:pt x="740" y="740"/>
                </a:cubicBezTo>
                <a:cubicBezTo>
                  <a:pt x="684" y="776"/>
                  <a:pt x="604" y="753"/>
                  <a:pt x="560" y="688"/>
                </a:cubicBezTo>
                <a:cubicBezTo>
                  <a:pt x="517" y="622"/>
                  <a:pt x="527" y="540"/>
                  <a:pt x="583" y="503"/>
                </a:cubicBezTo>
                <a:cubicBezTo>
                  <a:pt x="600" y="492"/>
                  <a:pt x="620" y="486"/>
                  <a:pt x="640" y="486"/>
                </a:cubicBezTo>
                <a:close/>
                <a:moveTo>
                  <a:pt x="375" y="493"/>
                </a:moveTo>
                <a:cubicBezTo>
                  <a:pt x="395" y="493"/>
                  <a:pt x="415" y="498"/>
                  <a:pt x="432" y="510"/>
                </a:cubicBezTo>
                <a:cubicBezTo>
                  <a:pt x="488" y="546"/>
                  <a:pt x="498" y="628"/>
                  <a:pt x="455" y="694"/>
                </a:cubicBezTo>
                <a:cubicBezTo>
                  <a:pt x="412" y="759"/>
                  <a:pt x="332" y="783"/>
                  <a:pt x="276" y="747"/>
                </a:cubicBezTo>
                <a:cubicBezTo>
                  <a:pt x="276" y="747"/>
                  <a:pt x="276" y="747"/>
                  <a:pt x="275" y="747"/>
                </a:cubicBezTo>
                <a:cubicBezTo>
                  <a:pt x="220" y="710"/>
                  <a:pt x="210" y="627"/>
                  <a:pt x="253" y="562"/>
                </a:cubicBezTo>
                <a:cubicBezTo>
                  <a:pt x="283" y="517"/>
                  <a:pt x="330" y="492"/>
                  <a:pt x="375" y="493"/>
                </a:cubicBezTo>
                <a:close/>
                <a:moveTo>
                  <a:pt x="844" y="565"/>
                </a:moveTo>
                <a:cubicBezTo>
                  <a:pt x="845" y="565"/>
                  <a:pt x="847" y="565"/>
                  <a:pt x="849" y="566"/>
                </a:cubicBezTo>
                <a:cubicBezTo>
                  <a:pt x="949" y="623"/>
                  <a:pt x="931" y="749"/>
                  <a:pt x="878" y="793"/>
                </a:cubicBezTo>
                <a:cubicBezTo>
                  <a:pt x="830" y="814"/>
                  <a:pt x="791" y="566"/>
                  <a:pt x="844" y="565"/>
                </a:cubicBezTo>
                <a:close/>
                <a:moveTo>
                  <a:pt x="159" y="569"/>
                </a:moveTo>
                <a:cubicBezTo>
                  <a:pt x="212" y="569"/>
                  <a:pt x="173" y="817"/>
                  <a:pt x="125" y="796"/>
                </a:cubicBezTo>
                <a:cubicBezTo>
                  <a:pt x="71" y="753"/>
                  <a:pt x="54" y="626"/>
                  <a:pt x="154" y="569"/>
                </a:cubicBezTo>
                <a:cubicBezTo>
                  <a:pt x="156" y="569"/>
                  <a:pt x="158" y="569"/>
                  <a:pt x="159" y="569"/>
                </a:cubicBezTo>
                <a:close/>
                <a:moveTo>
                  <a:pt x="510" y="739"/>
                </a:moveTo>
                <a:cubicBezTo>
                  <a:pt x="584" y="739"/>
                  <a:pt x="644" y="794"/>
                  <a:pt x="645" y="863"/>
                </a:cubicBezTo>
                <a:lnTo>
                  <a:pt x="645" y="863"/>
                </a:lnTo>
                <a:cubicBezTo>
                  <a:pt x="644" y="931"/>
                  <a:pt x="584" y="987"/>
                  <a:pt x="510" y="987"/>
                </a:cubicBezTo>
                <a:cubicBezTo>
                  <a:pt x="436" y="986"/>
                  <a:pt x="376" y="931"/>
                  <a:pt x="376" y="863"/>
                </a:cubicBezTo>
                <a:cubicBezTo>
                  <a:pt x="375" y="795"/>
                  <a:pt x="436" y="739"/>
                  <a:pt x="510" y="739"/>
                </a:cubicBezTo>
                <a:close/>
                <a:moveTo>
                  <a:pt x="807" y="786"/>
                </a:moveTo>
                <a:cubicBezTo>
                  <a:pt x="818" y="785"/>
                  <a:pt x="828" y="788"/>
                  <a:pt x="836" y="795"/>
                </a:cubicBezTo>
                <a:cubicBezTo>
                  <a:pt x="860" y="819"/>
                  <a:pt x="874" y="908"/>
                  <a:pt x="833" y="962"/>
                </a:cubicBezTo>
                <a:cubicBezTo>
                  <a:pt x="775" y="1041"/>
                  <a:pt x="697" y="1044"/>
                  <a:pt x="668" y="1022"/>
                </a:cubicBezTo>
                <a:cubicBezTo>
                  <a:pt x="638" y="994"/>
                  <a:pt x="661" y="905"/>
                  <a:pt x="703" y="856"/>
                </a:cubicBezTo>
                <a:cubicBezTo>
                  <a:pt x="738" y="816"/>
                  <a:pt x="776" y="786"/>
                  <a:pt x="807" y="786"/>
                </a:cubicBezTo>
                <a:close/>
                <a:moveTo>
                  <a:pt x="204" y="804"/>
                </a:moveTo>
                <a:cubicBezTo>
                  <a:pt x="238" y="806"/>
                  <a:pt x="278" y="833"/>
                  <a:pt x="311" y="871"/>
                </a:cubicBezTo>
                <a:cubicBezTo>
                  <a:pt x="350" y="917"/>
                  <a:pt x="367" y="998"/>
                  <a:pt x="335" y="1022"/>
                </a:cubicBezTo>
                <a:cubicBezTo>
                  <a:pt x="305" y="1041"/>
                  <a:pt x="231" y="1033"/>
                  <a:pt x="179" y="958"/>
                </a:cubicBezTo>
                <a:cubicBezTo>
                  <a:pt x="143" y="895"/>
                  <a:pt x="148" y="831"/>
                  <a:pt x="173" y="812"/>
                </a:cubicBezTo>
                <a:cubicBezTo>
                  <a:pt x="182" y="806"/>
                  <a:pt x="192" y="804"/>
                  <a:pt x="204" y="804"/>
                </a:cubicBezTo>
                <a:close/>
                <a:moveTo>
                  <a:pt x="511" y="1026"/>
                </a:moveTo>
                <a:cubicBezTo>
                  <a:pt x="565" y="1024"/>
                  <a:pt x="637" y="1043"/>
                  <a:pt x="637" y="1069"/>
                </a:cubicBezTo>
                <a:cubicBezTo>
                  <a:pt x="638" y="1095"/>
                  <a:pt x="572" y="1152"/>
                  <a:pt x="507" y="1151"/>
                </a:cubicBezTo>
                <a:cubicBezTo>
                  <a:pt x="440" y="1154"/>
                  <a:pt x="375" y="1096"/>
                  <a:pt x="376" y="1077"/>
                </a:cubicBezTo>
                <a:cubicBezTo>
                  <a:pt x="375" y="1047"/>
                  <a:pt x="457" y="1025"/>
                  <a:pt x="511" y="102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35"/>
          <p:cNvSpPr>
            <a:spLocks noEditPoints="1"/>
          </p:cNvSpPr>
          <p:nvPr/>
        </p:nvSpPr>
        <p:spPr bwMode="auto">
          <a:xfrm>
            <a:off x="2190750" y="2897188"/>
            <a:ext cx="655638" cy="561975"/>
          </a:xfrm>
          <a:custGeom>
            <a:avLst/>
            <a:gdLst>
              <a:gd name="T0" fmla="*/ 147 w 3040"/>
              <a:gd name="T1" fmla="*/ 0 h 2608"/>
              <a:gd name="T2" fmla="*/ 0 w 3040"/>
              <a:gd name="T3" fmla="*/ 146 h 2608"/>
              <a:gd name="T4" fmla="*/ 147 w 3040"/>
              <a:gd name="T5" fmla="*/ 293 h 2608"/>
              <a:gd name="T6" fmla="*/ 294 w 3040"/>
              <a:gd name="T7" fmla="*/ 146 h 2608"/>
              <a:gd name="T8" fmla="*/ 147 w 3040"/>
              <a:gd name="T9" fmla="*/ 0 h 2608"/>
              <a:gd name="T10" fmla="*/ 2893 w 3040"/>
              <a:gd name="T11" fmla="*/ 0 h 2608"/>
              <a:gd name="T12" fmla="*/ 2746 w 3040"/>
              <a:gd name="T13" fmla="*/ 146 h 2608"/>
              <a:gd name="T14" fmla="*/ 2893 w 3040"/>
              <a:gd name="T15" fmla="*/ 293 h 2608"/>
              <a:gd name="T16" fmla="*/ 3040 w 3040"/>
              <a:gd name="T17" fmla="*/ 146 h 2608"/>
              <a:gd name="T18" fmla="*/ 2893 w 3040"/>
              <a:gd name="T19" fmla="*/ 0 h 2608"/>
              <a:gd name="T20" fmla="*/ 147 w 3040"/>
              <a:gd name="T21" fmla="*/ 81 h 2608"/>
              <a:gd name="T22" fmla="*/ 212 w 3040"/>
              <a:gd name="T23" fmla="*/ 146 h 2608"/>
              <a:gd name="T24" fmla="*/ 147 w 3040"/>
              <a:gd name="T25" fmla="*/ 211 h 2608"/>
              <a:gd name="T26" fmla="*/ 82 w 3040"/>
              <a:gd name="T27" fmla="*/ 146 h 2608"/>
              <a:gd name="T28" fmla="*/ 147 w 3040"/>
              <a:gd name="T29" fmla="*/ 81 h 2608"/>
              <a:gd name="T30" fmla="*/ 2893 w 3040"/>
              <a:gd name="T31" fmla="*/ 81 h 2608"/>
              <a:gd name="T32" fmla="*/ 2958 w 3040"/>
              <a:gd name="T33" fmla="*/ 146 h 2608"/>
              <a:gd name="T34" fmla="*/ 2893 w 3040"/>
              <a:gd name="T35" fmla="*/ 211 h 2608"/>
              <a:gd name="T36" fmla="*/ 2828 w 3040"/>
              <a:gd name="T37" fmla="*/ 146 h 2608"/>
              <a:gd name="T38" fmla="*/ 2893 w 3040"/>
              <a:gd name="T39" fmla="*/ 81 h 2608"/>
              <a:gd name="T40" fmla="*/ 147 w 3040"/>
              <a:gd name="T41" fmla="*/ 2315 h 2608"/>
              <a:gd name="T42" fmla="*/ 0 w 3040"/>
              <a:gd name="T43" fmla="*/ 2461 h 2608"/>
              <a:gd name="T44" fmla="*/ 147 w 3040"/>
              <a:gd name="T45" fmla="*/ 2608 h 2608"/>
              <a:gd name="T46" fmla="*/ 294 w 3040"/>
              <a:gd name="T47" fmla="*/ 2461 h 2608"/>
              <a:gd name="T48" fmla="*/ 147 w 3040"/>
              <a:gd name="T49" fmla="*/ 2315 h 2608"/>
              <a:gd name="T50" fmla="*/ 2893 w 3040"/>
              <a:gd name="T51" fmla="*/ 2315 h 2608"/>
              <a:gd name="T52" fmla="*/ 2746 w 3040"/>
              <a:gd name="T53" fmla="*/ 2461 h 2608"/>
              <a:gd name="T54" fmla="*/ 2893 w 3040"/>
              <a:gd name="T55" fmla="*/ 2608 h 2608"/>
              <a:gd name="T56" fmla="*/ 3040 w 3040"/>
              <a:gd name="T57" fmla="*/ 2461 h 2608"/>
              <a:gd name="T58" fmla="*/ 2893 w 3040"/>
              <a:gd name="T59" fmla="*/ 2315 h 2608"/>
              <a:gd name="T60" fmla="*/ 147 w 3040"/>
              <a:gd name="T61" fmla="*/ 2396 h 2608"/>
              <a:gd name="T62" fmla="*/ 212 w 3040"/>
              <a:gd name="T63" fmla="*/ 2461 h 2608"/>
              <a:gd name="T64" fmla="*/ 147 w 3040"/>
              <a:gd name="T65" fmla="*/ 2526 h 2608"/>
              <a:gd name="T66" fmla="*/ 82 w 3040"/>
              <a:gd name="T67" fmla="*/ 2461 h 2608"/>
              <a:gd name="T68" fmla="*/ 147 w 3040"/>
              <a:gd name="T69" fmla="*/ 2396 h 2608"/>
              <a:gd name="T70" fmla="*/ 2893 w 3040"/>
              <a:gd name="T71" fmla="*/ 2396 h 2608"/>
              <a:gd name="T72" fmla="*/ 2958 w 3040"/>
              <a:gd name="T73" fmla="*/ 2461 h 2608"/>
              <a:gd name="T74" fmla="*/ 2893 w 3040"/>
              <a:gd name="T75" fmla="*/ 2526 h 2608"/>
              <a:gd name="T76" fmla="*/ 2828 w 3040"/>
              <a:gd name="T77" fmla="*/ 2461 h 2608"/>
              <a:gd name="T78" fmla="*/ 2893 w 3040"/>
              <a:gd name="T79" fmla="*/ 2396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040" h="2608">
                <a:moveTo>
                  <a:pt x="147" y="0"/>
                </a:moveTo>
                <a:cubicBezTo>
                  <a:pt x="66" y="0"/>
                  <a:pt x="0" y="65"/>
                  <a:pt x="0" y="146"/>
                </a:cubicBezTo>
                <a:cubicBezTo>
                  <a:pt x="0" y="227"/>
                  <a:pt x="66" y="293"/>
                  <a:pt x="147" y="293"/>
                </a:cubicBezTo>
                <a:cubicBezTo>
                  <a:pt x="228" y="293"/>
                  <a:pt x="294" y="227"/>
                  <a:pt x="294" y="146"/>
                </a:cubicBezTo>
                <a:cubicBezTo>
                  <a:pt x="294" y="65"/>
                  <a:pt x="228" y="0"/>
                  <a:pt x="147" y="0"/>
                </a:cubicBezTo>
                <a:close/>
                <a:moveTo>
                  <a:pt x="2893" y="0"/>
                </a:moveTo>
                <a:cubicBezTo>
                  <a:pt x="2812" y="0"/>
                  <a:pt x="2746" y="65"/>
                  <a:pt x="2746" y="146"/>
                </a:cubicBezTo>
                <a:cubicBezTo>
                  <a:pt x="2746" y="227"/>
                  <a:pt x="2812" y="293"/>
                  <a:pt x="2893" y="293"/>
                </a:cubicBezTo>
                <a:cubicBezTo>
                  <a:pt x="2974" y="293"/>
                  <a:pt x="3040" y="227"/>
                  <a:pt x="3040" y="146"/>
                </a:cubicBezTo>
                <a:cubicBezTo>
                  <a:pt x="3040" y="65"/>
                  <a:pt x="2974" y="0"/>
                  <a:pt x="2893" y="0"/>
                </a:cubicBezTo>
                <a:close/>
                <a:moveTo>
                  <a:pt x="147" y="81"/>
                </a:moveTo>
                <a:cubicBezTo>
                  <a:pt x="183" y="81"/>
                  <a:pt x="212" y="110"/>
                  <a:pt x="212" y="146"/>
                </a:cubicBezTo>
                <a:cubicBezTo>
                  <a:pt x="212" y="182"/>
                  <a:pt x="183" y="211"/>
                  <a:pt x="147" y="211"/>
                </a:cubicBezTo>
                <a:cubicBezTo>
                  <a:pt x="111" y="211"/>
                  <a:pt x="82" y="182"/>
                  <a:pt x="82" y="146"/>
                </a:cubicBezTo>
                <a:cubicBezTo>
                  <a:pt x="82" y="110"/>
                  <a:pt x="111" y="81"/>
                  <a:pt x="147" y="81"/>
                </a:cubicBezTo>
                <a:close/>
                <a:moveTo>
                  <a:pt x="2893" y="81"/>
                </a:moveTo>
                <a:cubicBezTo>
                  <a:pt x="2929" y="81"/>
                  <a:pt x="2958" y="110"/>
                  <a:pt x="2958" y="146"/>
                </a:cubicBezTo>
                <a:cubicBezTo>
                  <a:pt x="2958" y="182"/>
                  <a:pt x="2929" y="211"/>
                  <a:pt x="2893" y="211"/>
                </a:cubicBezTo>
                <a:cubicBezTo>
                  <a:pt x="2857" y="211"/>
                  <a:pt x="2828" y="182"/>
                  <a:pt x="2828" y="146"/>
                </a:cubicBezTo>
                <a:cubicBezTo>
                  <a:pt x="2828" y="110"/>
                  <a:pt x="2857" y="81"/>
                  <a:pt x="2893" y="81"/>
                </a:cubicBezTo>
                <a:close/>
                <a:moveTo>
                  <a:pt x="147" y="2315"/>
                </a:moveTo>
                <a:cubicBezTo>
                  <a:pt x="66" y="2315"/>
                  <a:pt x="0" y="2380"/>
                  <a:pt x="0" y="2461"/>
                </a:cubicBezTo>
                <a:cubicBezTo>
                  <a:pt x="0" y="2542"/>
                  <a:pt x="66" y="2608"/>
                  <a:pt x="147" y="2608"/>
                </a:cubicBezTo>
                <a:cubicBezTo>
                  <a:pt x="228" y="2608"/>
                  <a:pt x="294" y="2542"/>
                  <a:pt x="294" y="2461"/>
                </a:cubicBezTo>
                <a:cubicBezTo>
                  <a:pt x="294" y="2380"/>
                  <a:pt x="228" y="2315"/>
                  <a:pt x="147" y="2315"/>
                </a:cubicBezTo>
                <a:close/>
                <a:moveTo>
                  <a:pt x="2893" y="2315"/>
                </a:moveTo>
                <a:cubicBezTo>
                  <a:pt x="2812" y="2315"/>
                  <a:pt x="2746" y="2380"/>
                  <a:pt x="2746" y="2461"/>
                </a:cubicBezTo>
                <a:cubicBezTo>
                  <a:pt x="2746" y="2542"/>
                  <a:pt x="2812" y="2608"/>
                  <a:pt x="2893" y="2608"/>
                </a:cubicBezTo>
                <a:cubicBezTo>
                  <a:pt x="2974" y="2608"/>
                  <a:pt x="3040" y="2542"/>
                  <a:pt x="3040" y="2461"/>
                </a:cubicBezTo>
                <a:cubicBezTo>
                  <a:pt x="3040" y="2380"/>
                  <a:pt x="2974" y="2315"/>
                  <a:pt x="2893" y="2315"/>
                </a:cubicBezTo>
                <a:close/>
                <a:moveTo>
                  <a:pt x="147" y="2396"/>
                </a:moveTo>
                <a:cubicBezTo>
                  <a:pt x="183" y="2396"/>
                  <a:pt x="212" y="2425"/>
                  <a:pt x="212" y="2461"/>
                </a:cubicBezTo>
                <a:cubicBezTo>
                  <a:pt x="212" y="2497"/>
                  <a:pt x="183" y="2526"/>
                  <a:pt x="147" y="2526"/>
                </a:cubicBezTo>
                <a:cubicBezTo>
                  <a:pt x="111" y="2526"/>
                  <a:pt x="82" y="2497"/>
                  <a:pt x="82" y="2461"/>
                </a:cubicBezTo>
                <a:cubicBezTo>
                  <a:pt x="82" y="2425"/>
                  <a:pt x="111" y="2396"/>
                  <a:pt x="147" y="2396"/>
                </a:cubicBezTo>
                <a:close/>
                <a:moveTo>
                  <a:pt x="2893" y="2396"/>
                </a:moveTo>
                <a:cubicBezTo>
                  <a:pt x="2929" y="2396"/>
                  <a:pt x="2958" y="2425"/>
                  <a:pt x="2958" y="2461"/>
                </a:cubicBezTo>
                <a:cubicBezTo>
                  <a:pt x="2958" y="2497"/>
                  <a:pt x="2929" y="2526"/>
                  <a:pt x="2893" y="2526"/>
                </a:cubicBezTo>
                <a:cubicBezTo>
                  <a:pt x="2857" y="2526"/>
                  <a:pt x="2828" y="2497"/>
                  <a:pt x="2828" y="2461"/>
                </a:cubicBezTo>
                <a:cubicBezTo>
                  <a:pt x="2828" y="2425"/>
                  <a:pt x="2857" y="2396"/>
                  <a:pt x="2893" y="2396"/>
                </a:cubicBezTo>
                <a:close/>
              </a:path>
            </a:pathLst>
          </a:custGeom>
          <a:solidFill>
            <a:srgbClr val="B8AF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6"/>
          <p:cNvSpPr>
            <a:spLocks noEditPoints="1"/>
          </p:cNvSpPr>
          <p:nvPr/>
        </p:nvSpPr>
        <p:spPr bwMode="auto">
          <a:xfrm>
            <a:off x="2259013" y="2898775"/>
            <a:ext cx="519113" cy="50800"/>
          </a:xfrm>
          <a:custGeom>
            <a:avLst/>
            <a:gdLst>
              <a:gd name="T0" fmla="*/ 0 w 2406"/>
              <a:gd name="T1" fmla="*/ 146 h 237"/>
              <a:gd name="T2" fmla="*/ 121 w 2406"/>
              <a:gd name="T3" fmla="*/ 212 h 237"/>
              <a:gd name="T4" fmla="*/ 241 w 2406"/>
              <a:gd name="T5" fmla="*/ 146 h 237"/>
              <a:gd name="T6" fmla="*/ 147 w 2406"/>
              <a:gd name="T7" fmla="*/ 0 h 237"/>
              <a:gd name="T8" fmla="*/ 267 w 2406"/>
              <a:gd name="T9" fmla="*/ 0 h 237"/>
              <a:gd name="T10" fmla="*/ 241 w 2406"/>
              <a:gd name="T11" fmla="*/ 212 h 237"/>
              <a:gd name="T12" fmla="*/ 361 w 2406"/>
              <a:gd name="T13" fmla="*/ 146 h 237"/>
              <a:gd name="T14" fmla="*/ 267 w 2406"/>
              <a:gd name="T15" fmla="*/ 0 h 237"/>
              <a:gd name="T16" fmla="*/ 361 w 2406"/>
              <a:gd name="T17" fmla="*/ 146 h 237"/>
              <a:gd name="T18" fmla="*/ 481 w 2406"/>
              <a:gd name="T19" fmla="*/ 212 h 237"/>
              <a:gd name="T20" fmla="*/ 455 w 2406"/>
              <a:gd name="T21" fmla="*/ 0 h 237"/>
              <a:gd name="T22" fmla="*/ 481 w 2406"/>
              <a:gd name="T23" fmla="*/ 91 h 237"/>
              <a:gd name="T24" fmla="*/ 575 w 2406"/>
              <a:gd name="T25" fmla="*/ 237 h 237"/>
              <a:gd name="T26" fmla="*/ 602 w 2406"/>
              <a:gd name="T27" fmla="*/ 25 h 237"/>
              <a:gd name="T28" fmla="*/ 602 w 2406"/>
              <a:gd name="T29" fmla="*/ 25 h 237"/>
              <a:gd name="T30" fmla="*/ 628 w 2406"/>
              <a:gd name="T31" fmla="*/ 237 h 237"/>
              <a:gd name="T32" fmla="*/ 722 w 2406"/>
              <a:gd name="T33" fmla="*/ 91 h 237"/>
              <a:gd name="T34" fmla="*/ 748 w 2406"/>
              <a:gd name="T35" fmla="*/ 0 h 237"/>
              <a:gd name="T36" fmla="*/ 722 w 2406"/>
              <a:gd name="T37" fmla="*/ 212 h 237"/>
              <a:gd name="T38" fmla="*/ 842 w 2406"/>
              <a:gd name="T39" fmla="*/ 146 h 237"/>
              <a:gd name="T40" fmla="*/ 748 w 2406"/>
              <a:gd name="T41" fmla="*/ 0 h 237"/>
              <a:gd name="T42" fmla="*/ 842 w 2406"/>
              <a:gd name="T43" fmla="*/ 146 h 237"/>
              <a:gd name="T44" fmla="*/ 962 w 2406"/>
              <a:gd name="T45" fmla="*/ 212 h 237"/>
              <a:gd name="T46" fmla="*/ 936 w 2406"/>
              <a:gd name="T47" fmla="*/ 0 h 237"/>
              <a:gd name="T48" fmla="*/ 962 w 2406"/>
              <a:gd name="T49" fmla="*/ 91 h 237"/>
              <a:gd name="T50" fmla="*/ 1057 w 2406"/>
              <a:gd name="T51" fmla="*/ 237 h 237"/>
              <a:gd name="T52" fmla="*/ 1083 w 2406"/>
              <a:gd name="T53" fmla="*/ 25 h 237"/>
              <a:gd name="T54" fmla="*/ 1083 w 2406"/>
              <a:gd name="T55" fmla="*/ 25 h 237"/>
              <a:gd name="T56" fmla="*/ 1109 w 2406"/>
              <a:gd name="T57" fmla="*/ 237 h 237"/>
              <a:gd name="T58" fmla="*/ 1203 w 2406"/>
              <a:gd name="T59" fmla="*/ 91 h 237"/>
              <a:gd name="T60" fmla="*/ 1229 w 2406"/>
              <a:gd name="T61" fmla="*/ 0 h 237"/>
              <a:gd name="T62" fmla="*/ 1203 w 2406"/>
              <a:gd name="T63" fmla="*/ 212 h 237"/>
              <a:gd name="T64" fmla="*/ 1323 w 2406"/>
              <a:gd name="T65" fmla="*/ 146 h 237"/>
              <a:gd name="T66" fmla="*/ 1229 w 2406"/>
              <a:gd name="T67" fmla="*/ 0 h 237"/>
              <a:gd name="T68" fmla="*/ 1323 w 2406"/>
              <a:gd name="T69" fmla="*/ 146 h 237"/>
              <a:gd name="T70" fmla="*/ 1443 w 2406"/>
              <a:gd name="T71" fmla="*/ 212 h 237"/>
              <a:gd name="T72" fmla="*/ 1590 w 2406"/>
              <a:gd name="T73" fmla="*/ 237 h 237"/>
              <a:gd name="T74" fmla="*/ 1778 w 2406"/>
              <a:gd name="T75" fmla="*/ 237 h 237"/>
              <a:gd name="T76" fmla="*/ 1924 w 2406"/>
              <a:gd name="T77" fmla="*/ 212 h 237"/>
              <a:gd name="T78" fmla="*/ 1898 w 2406"/>
              <a:gd name="T79" fmla="*/ 0 h 237"/>
              <a:gd name="T80" fmla="*/ 1710 w 2406"/>
              <a:gd name="T81" fmla="*/ 0 h 237"/>
              <a:gd name="T82" fmla="*/ 1564 w 2406"/>
              <a:gd name="T83" fmla="*/ 25 h 237"/>
              <a:gd name="T84" fmla="*/ 1417 w 2406"/>
              <a:gd name="T85" fmla="*/ 0 h 237"/>
              <a:gd name="T86" fmla="*/ 1925 w 2406"/>
              <a:gd name="T87" fmla="*/ 91 h 237"/>
              <a:gd name="T88" fmla="*/ 2019 w 2406"/>
              <a:gd name="T89" fmla="*/ 237 h 237"/>
              <a:gd name="T90" fmla="*/ 2165 w 2406"/>
              <a:gd name="T91" fmla="*/ 212 h 237"/>
              <a:gd name="T92" fmla="*/ 2139 w 2406"/>
              <a:gd name="T93" fmla="*/ 0 h 237"/>
              <a:gd name="T94" fmla="*/ 1951 w 2406"/>
              <a:gd name="T95" fmla="*/ 0 h 237"/>
              <a:gd name="T96" fmla="*/ 2165 w 2406"/>
              <a:gd name="T97" fmla="*/ 146 h 237"/>
              <a:gd name="T98" fmla="*/ 2285 w 2406"/>
              <a:gd name="T99" fmla="*/ 212 h 237"/>
              <a:gd name="T100" fmla="*/ 2406 w 2406"/>
              <a:gd name="T101" fmla="*/ 146 h 237"/>
              <a:gd name="T102" fmla="*/ 2311 w 2406"/>
              <a:gd name="T103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6" h="237">
                <a:moveTo>
                  <a:pt x="26" y="0"/>
                </a:moveTo>
                <a:lnTo>
                  <a:pt x="0" y="25"/>
                </a:lnTo>
                <a:lnTo>
                  <a:pt x="0" y="91"/>
                </a:lnTo>
                <a:lnTo>
                  <a:pt x="0" y="146"/>
                </a:lnTo>
                <a:lnTo>
                  <a:pt x="0" y="212"/>
                </a:lnTo>
                <a:lnTo>
                  <a:pt x="26" y="237"/>
                </a:lnTo>
                <a:lnTo>
                  <a:pt x="94" y="237"/>
                </a:lnTo>
                <a:lnTo>
                  <a:pt x="121" y="212"/>
                </a:lnTo>
                <a:lnTo>
                  <a:pt x="147" y="237"/>
                </a:lnTo>
                <a:lnTo>
                  <a:pt x="215" y="237"/>
                </a:lnTo>
                <a:lnTo>
                  <a:pt x="241" y="212"/>
                </a:lnTo>
                <a:lnTo>
                  <a:pt x="241" y="146"/>
                </a:lnTo>
                <a:lnTo>
                  <a:pt x="241" y="91"/>
                </a:lnTo>
                <a:lnTo>
                  <a:pt x="241" y="25"/>
                </a:lnTo>
                <a:lnTo>
                  <a:pt x="215" y="0"/>
                </a:lnTo>
                <a:lnTo>
                  <a:pt x="147" y="0"/>
                </a:lnTo>
                <a:lnTo>
                  <a:pt x="121" y="25"/>
                </a:lnTo>
                <a:lnTo>
                  <a:pt x="94" y="0"/>
                </a:lnTo>
                <a:lnTo>
                  <a:pt x="26" y="0"/>
                </a:lnTo>
                <a:close/>
                <a:moveTo>
                  <a:pt x="267" y="0"/>
                </a:moveTo>
                <a:lnTo>
                  <a:pt x="241" y="25"/>
                </a:lnTo>
                <a:lnTo>
                  <a:pt x="241" y="91"/>
                </a:lnTo>
                <a:lnTo>
                  <a:pt x="241" y="146"/>
                </a:lnTo>
                <a:lnTo>
                  <a:pt x="241" y="212"/>
                </a:lnTo>
                <a:lnTo>
                  <a:pt x="267" y="237"/>
                </a:lnTo>
                <a:lnTo>
                  <a:pt x="335" y="237"/>
                </a:lnTo>
                <a:lnTo>
                  <a:pt x="361" y="212"/>
                </a:lnTo>
                <a:lnTo>
                  <a:pt x="361" y="146"/>
                </a:lnTo>
                <a:lnTo>
                  <a:pt x="361" y="91"/>
                </a:lnTo>
                <a:lnTo>
                  <a:pt x="361" y="25"/>
                </a:lnTo>
                <a:lnTo>
                  <a:pt x="335" y="0"/>
                </a:lnTo>
                <a:lnTo>
                  <a:pt x="267" y="0"/>
                </a:lnTo>
                <a:close/>
                <a:moveTo>
                  <a:pt x="387" y="0"/>
                </a:moveTo>
                <a:lnTo>
                  <a:pt x="361" y="25"/>
                </a:lnTo>
                <a:lnTo>
                  <a:pt x="361" y="91"/>
                </a:lnTo>
                <a:lnTo>
                  <a:pt x="361" y="146"/>
                </a:lnTo>
                <a:lnTo>
                  <a:pt x="361" y="212"/>
                </a:lnTo>
                <a:lnTo>
                  <a:pt x="387" y="237"/>
                </a:lnTo>
                <a:lnTo>
                  <a:pt x="455" y="237"/>
                </a:lnTo>
                <a:lnTo>
                  <a:pt x="481" y="212"/>
                </a:lnTo>
                <a:lnTo>
                  <a:pt x="481" y="146"/>
                </a:lnTo>
                <a:lnTo>
                  <a:pt x="481" y="91"/>
                </a:lnTo>
                <a:lnTo>
                  <a:pt x="481" y="25"/>
                </a:lnTo>
                <a:lnTo>
                  <a:pt x="455" y="0"/>
                </a:lnTo>
                <a:lnTo>
                  <a:pt x="387" y="0"/>
                </a:lnTo>
                <a:close/>
                <a:moveTo>
                  <a:pt x="507" y="0"/>
                </a:moveTo>
                <a:lnTo>
                  <a:pt x="481" y="25"/>
                </a:lnTo>
                <a:lnTo>
                  <a:pt x="481" y="91"/>
                </a:lnTo>
                <a:lnTo>
                  <a:pt x="481" y="146"/>
                </a:lnTo>
                <a:lnTo>
                  <a:pt x="481" y="212"/>
                </a:lnTo>
                <a:lnTo>
                  <a:pt x="507" y="237"/>
                </a:lnTo>
                <a:lnTo>
                  <a:pt x="575" y="237"/>
                </a:lnTo>
                <a:lnTo>
                  <a:pt x="602" y="212"/>
                </a:lnTo>
                <a:lnTo>
                  <a:pt x="602" y="146"/>
                </a:lnTo>
                <a:lnTo>
                  <a:pt x="602" y="91"/>
                </a:lnTo>
                <a:lnTo>
                  <a:pt x="602" y="25"/>
                </a:lnTo>
                <a:lnTo>
                  <a:pt x="575" y="0"/>
                </a:lnTo>
                <a:lnTo>
                  <a:pt x="507" y="0"/>
                </a:lnTo>
                <a:close/>
                <a:moveTo>
                  <a:pt x="628" y="0"/>
                </a:moveTo>
                <a:lnTo>
                  <a:pt x="602" y="25"/>
                </a:lnTo>
                <a:lnTo>
                  <a:pt x="602" y="91"/>
                </a:lnTo>
                <a:lnTo>
                  <a:pt x="602" y="146"/>
                </a:lnTo>
                <a:lnTo>
                  <a:pt x="602" y="212"/>
                </a:lnTo>
                <a:lnTo>
                  <a:pt x="628" y="237"/>
                </a:lnTo>
                <a:lnTo>
                  <a:pt x="696" y="237"/>
                </a:lnTo>
                <a:lnTo>
                  <a:pt x="722" y="212"/>
                </a:lnTo>
                <a:lnTo>
                  <a:pt x="722" y="146"/>
                </a:lnTo>
                <a:lnTo>
                  <a:pt x="722" y="91"/>
                </a:lnTo>
                <a:lnTo>
                  <a:pt x="722" y="25"/>
                </a:lnTo>
                <a:lnTo>
                  <a:pt x="696" y="0"/>
                </a:lnTo>
                <a:lnTo>
                  <a:pt x="628" y="0"/>
                </a:lnTo>
                <a:close/>
                <a:moveTo>
                  <a:pt x="748" y="0"/>
                </a:moveTo>
                <a:lnTo>
                  <a:pt x="722" y="25"/>
                </a:lnTo>
                <a:lnTo>
                  <a:pt x="722" y="91"/>
                </a:lnTo>
                <a:lnTo>
                  <a:pt x="722" y="146"/>
                </a:lnTo>
                <a:lnTo>
                  <a:pt x="722" y="212"/>
                </a:lnTo>
                <a:lnTo>
                  <a:pt x="748" y="237"/>
                </a:lnTo>
                <a:lnTo>
                  <a:pt x="816" y="237"/>
                </a:lnTo>
                <a:lnTo>
                  <a:pt x="842" y="212"/>
                </a:lnTo>
                <a:lnTo>
                  <a:pt x="842" y="146"/>
                </a:lnTo>
                <a:lnTo>
                  <a:pt x="842" y="91"/>
                </a:lnTo>
                <a:lnTo>
                  <a:pt x="842" y="25"/>
                </a:lnTo>
                <a:lnTo>
                  <a:pt x="816" y="0"/>
                </a:lnTo>
                <a:lnTo>
                  <a:pt x="748" y="0"/>
                </a:lnTo>
                <a:close/>
                <a:moveTo>
                  <a:pt x="868" y="0"/>
                </a:moveTo>
                <a:lnTo>
                  <a:pt x="842" y="25"/>
                </a:lnTo>
                <a:lnTo>
                  <a:pt x="842" y="91"/>
                </a:lnTo>
                <a:lnTo>
                  <a:pt x="842" y="146"/>
                </a:lnTo>
                <a:lnTo>
                  <a:pt x="842" y="212"/>
                </a:lnTo>
                <a:lnTo>
                  <a:pt x="868" y="237"/>
                </a:lnTo>
                <a:lnTo>
                  <a:pt x="936" y="237"/>
                </a:lnTo>
                <a:lnTo>
                  <a:pt x="962" y="212"/>
                </a:lnTo>
                <a:lnTo>
                  <a:pt x="962" y="146"/>
                </a:lnTo>
                <a:lnTo>
                  <a:pt x="962" y="91"/>
                </a:lnTo>
                <a:lnTo>
                  <a:pt x="962" y="25"/>
                </a:lnTo>
                <a:lnTo>
                  <a:pt x="936" y="0"/>
                </a:lnTo>
                <a:lnTo>
                  <a:pt x="868" y="0"/>
                </a:lnTo>
                <a:close/>
                <a:moveTo>
                  <a:pt x="989" y="0"/>
                </a:moveTo>
                <a:lnTo>
                  <a:pt x="962" y="25"/>
                </a:lnTo>
                <a:lnTo>
                  <a:pt x="962" y="91"/>
                </a:lnTo>
                <a:lnTo>
                  <a:pt x="962" y="146"/>
                </a:lnTo>
                <a:lnTo>
                  <a:pt x="962" y="212"/>
                </a:lnTo>
                <a:lnTo>
                  <a:pt x="989" y="237"/>
                </a:lnTo>
                <a:lnTo>
                  <a:pt x="1057" y="237"/>
                </a:lnTo>
                <a:lnTo>
                  <a:pt x="1083" y="212"/>
                </a:lnTo>
                <a:lnTo>
                  <a:pt x="1083" y="146"/>
                </a:lnTo>
                <a:lnTo>
                  <a:pt x="1083" y="91"/>
                </a:lnTo>
                <a:lnTo>
                  <a:pt x="1083" y="25"/>
                </a:lnTo>
                <a:lnTo>
                  <a:pt x="1057" y="0"/>
                </a:lnTo>
                <a:lnTo>
                  <a:pt x="989" y="0"/>
                </a:lnTo>
                <a:close/>
                <a:moveTo>
                  <a:pt x="1109" y="0"/>
                </a:moveTo>
                <a:lnTo>
                  <a:pt x="1083" y="25"/>
                </a:lnTo>
                <a:lnTo>
                  <a:pt x="1083" y="91"/>
                </a:lnTo>
                <a:lnTo>
                  <a:pt x="1083" y="146"/>
                </a:lnTo>
                <a:lnTo>
                  <a:pt x="1083" y="212"/>
                </a:lnTo>
                <a:lnTo>
                  <a:pt x="1109" y="237"/>
                </a:lnTo>
                <a:lnTo>
                  <a:pt x="1177" y="237"/>
                </a:lnTo>
                <a:lnTo>
                  <a:pt x="1203" y="212"/>
                </a:lnTo>
                <a:lnTo>
                  <a:pt x="1203" y="146"/>
                </a:lnTo>
                <a:lnTo>
                  <a:pt x="1203" y="91"/>
                </a:lnTo>
                <a:lnTo>
                  <a:pt x="1203" y="25"/>
                </a:lnTo>
                <a:lnTo>
                  <a:pt x="1177" y="0"/>
                </a:lnTo>
                <a:lnTo>
                  <a:pt x="1109" y="0"/>
                </a:lnTo>
                <a:close/>
                <a:moveTo>
                  <a:pt x="1229" y="0"/>
                </a:moveTo>
                <a:lnTo>
                  <a:pt x="1203" y="25"/>
                </a:lnTo>
                <a:lnTo>
                  <a:pt x="1203" y="91"/>
                </a:lnTo>
                <a:lnTo>
                  <a:pt x="1203" y="146"/>
                </a:lnTo>
                <a:lnTo>
                  <a:pt x="1203" y="212"/>
                </a:lnTo>
                <a:lnTo>
                  <a:pt x="1229" y="237"/>
                </a:lnTo>
                <a:lnTo>
                  <a:pt x="1297" y="237"/>
                </a:lnTo>
                <a:lnTo>
                  <a:pt x="1323" y="212"/>
                </a:lnTo>
                <a:lnTo>
                  <a:pt x="1323" y="146"/>
                </a:lnTo>
                <a:lnTo>
                  <a:pt x="1323" y="91"/>
                </a:lnTo>
                <a:lnTo>
                  <a:pt x="1323" y="25"/>
                </a:lnTo>
                <a:lnTo>
                  <a:pt x="1297" y="0"/>
                </a:lnTo>
                <a:lnTo>
                  <a:pt x="1229" y="0"/>
                </a:lnTo>
                <a:close/>
                <a:moveTo>
                  <a:pt x="1349" y="0"/>
                </a:moveTo>
                <a:lnTo>
                  <a:pt x="1323" y="25"/>
                </a:lnTo>
                <a:lnTo>
                  <a:pt x="1323" y="91"/>
                </a:lnTo>
                <a:lnTo>
                  <a:pt x="1323" y="146"/>
                </a:lnTo>
                <a:lnTo>
                  <a:pt x="1323" y="212"/>
                </a:lnTo>
                <a:lnTo>
                  <a:pt x="1349" y="237"/>
                </a:lnTo>
                <a:lnTo>
                  <a:pt x="1417" y="237"/>
                </a:lnTo>
                <a:lnTo>
                  <a:pt x="1443" y="212"/>
                </a:lnTo>
                <a:lnTo>
                  <a:pt x="1470" y="237"/>
                </a:lnTo>
                <a:lnTo>
                  <a:pt x="1538" y="237"/>
                </a:lnTo>
                <a:lnTo>
                  <a:pt x="1564" y="212"/>
                </a:lnTo>
                <a:lnTo>
                  <a:pt x="1590" y="237"/>
                </a:lnTo>
                <a:lnTo>
                  <a:pt x="1658" y="237"/>
                </a:lnTo>
                <a:lnTo>
                  <a:pt x="1684" y="212"/>
                </a:lnTo>
                <a:lnTo>
                  <a:pt x="1710" y="237"/>
                </a:lnTo>
                <a:lnTo>
                  <a:pt x="1778" y="237"/>
                </a:lnTo>
                <a:lnTo>
                  <a:pt x="1804" y="212"/>
                </a:lnTo>
                <a:lnTo>
                  <a:pt x="1830" y="237"/>
                </a:lnTo>
                <a:lnTo>
                  <a:pt x="1898" y="237"/>
                </a:lnTo>
                <a:lnTo>
                  <a:pt x="1924" y="212"/>
                </a:lnTo>
                <a:lnTo>
                  <a:pt x="1924" y="146"/>
                </a:lnTo>
                <a:lnTo>
                  <a:pt x="1924" y="91"/>
                </a:lnTo>
                <a:lnTo>
                  <a:pt x="1924" y="25"/>
                </a:lnTo>
                <a:lnTo>
                  <a:pt x="1898" y="0"/>
                </a:lnTo>
                <a:lnTo>
                  <a:pt x="1830" y="0"/>
                </a:lnTo>
                <a:lnTo>
                  <a:pt x="1804" y="25"/>
                </a:lnTo>
                <a:lnTo>
                  <a:pt x="1778" y="0"/>
                </a:lnTo>
                <a:lnTo>
                  <a:pt x="1710" y="0"/>
                </a:lnTo>
                <a:lnTo>
                  <a:pt x="1684" y="25"/>
                </a:lnTo>
                <a:lnTo>
                  <a:pt x="1658" y="0"/>
                </a:lnTo>
                <a:lnTo>
                  <a:pt x="1590" y="0"/>
                </a:lnTo>
                <a:lnTo>
                  <a:pt x="1564" y="25"/>
                </a:lnTo>
                <a:lnTo>
                  <a:pt x="1538" y="0"/>
                </a:lnTo>
                <a:lnTo>
                  <a:pt x="1470" y="0"/>
                </a:lnTo>
                <a:lnTo>
                  <a:pt x="1443" y="25"/>
                </a:lnTo>
                <a:lnTo>
                  <a:pt x="1417" y="0"/>
                </a:lnTo>
                <a:lnTo>
                  <a:pt x="1349" y="0"/>
                </a:lnTo>
                <a:close/>
                <a:moveTo>
                  <a:pt x="1951" y="0"/>
                </a:moveTo>
                <a:lnTo>
                  <a:pt x="1925" y="25"/>
                </a:lnTo>
                <a:lnTo>
                  <a:pt x="1925" y="91"/>
                </a:lnTo>
                <a:lnTo>
                  <a:pt x="1925" y="146"/>
                </a:lnTo>
                <a:lnTo>
                  <a:pt x="1925" y="212"/>
                </a:lnTo>
                <a:lnTo>
                  <a:pt x="1951" y="237"/>
                </a:lnTo>
                <a:lnTo>
                  <a:pt x="2019" y="237"/>
                </a:lnTo>
                <a:lnTo>
                  <a:pt x="2045" y="212"/>
                </a:lnTo>
                <a:lnTo>
                  <a:pt x="2071" y="237"/>
                </a:lnTo>
                <a:lnTo>
                  <a:pt x="2139" y="237"/>
                </a:lnTo>
                <a:lnTo>
                  <a:pt x="2165" y="212"/>
                </a:lnTo>
                <a:lnTo>
                  <a:pt x="2165" y="146"/>
                </a:lnTo>
                <a:lnTo>
                  <a:pt x="2165" y="91"/>
                </a:lnTo>
                <a:lnTo>
                  <a:pt x="2165" y="25"/>
                </a:lnTo>
                <a:lnTo>
                  <a:pt x="2139" y="0"/>
                </a:lnTo>
                <a:lnTo>
                  <a:pt x="2071" y="0"/>
                </a:lnTo>
                <a:lnTo>
                  <a:pt x="2045" y="25"/>
                </a:lnTo>
                <a:lnTo>
                  <a:pt x="2019" y="0"/>
                </a:lnTo>
                <a:lnTo>
                  <a:pt x="1951" y="0"/>
                </a:lnTo>
                <a:close/>
                <a:moveTo>
                  <a:pt x="2191" y="0"/>
                </a:moveTo>
                <a:lnTo>
                  <a:pt x="2165" y="25"/>
                </a:lnTo>
                <a:lnTo>
                  <a:pt x="2165" y="91"/>
                </a:lnTo>
                <a:lnTo>
                  <a:pt x="2165" y="146"/>
                </a:lnTo>
                <a:lnTo>
                  <a:pt x="2165" y="212"/>
                </a:lnTo>
                <a:lnTo>
                  <a:pt x="2191" y="237"/>
                </a:lnTo>
                <a:lnTo>
                  <a:pt x="2259" y="237"/>
                </a:lnTo>
                <a:lnTo>
                  <a:pt x="2285" y="212"/>
                </a:lnTo>
                <a:lnTo>
                  <a:pt x="2311" y="237"/>
                </a:lnTo>
                <a:lnTo>
                  <a:pt x="2379" y="237"/>
                </a:lnTo>
                <a:lnTo>
                  <a:pt x="2406" y="212"/>
                </a:lnTo>
                <a:lnTo>
                  <a:pt x="2406" y="146"/>
                </a:lnTo>
                <a:lnTo>
                  <a:pt x="2406" y="91"/>
                </a:lnTo>
                <a:lnTo>
                  <a:pt x="2406" y="25"/>
                </a:lnTo>
                <a:lnTo>
                  <a:pt x="2379" y="0"/>
                </a:lnTo>
                <a:lnTo>
                  <a:pt x="2311" y="0"/>
                </a:lnTo>
                <a:lnTo>
                  <a:pt x="2285" y="25"/>
                </a:lnTo>
                <a:lnTo>
                  <a:pt x="2259" y="0"/>
                </a:lnTo>
                <a:lnTo>
                  <a:pt x="2191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7"/>
          <p:cNvSpPr>
            <a:spLocks noEditPoints="1"/>
          </p:cNvSpPr>
          <p:nvPr/>
        </p:nvSpPr>
        <p:spPr bwMode="auto">
          <a:xfrm>
            <a:off x="1263650" y="2916238"/>
            <a:ext cx="700088" cy="542925"/>
          </a:xfrm>
          <a:custGeom>
            <a:avLst/>
            <a:gdLst>
              <a:gd name="T0" fmla="*/ 3127 w 3247"/>
              <a:gd name="T1" fmla="*/ 2400 h 2519"/>
              <a:gd name="T2" fmla="*/ 0 w 3247"/>
              <a:gd name="T3" fmla="*/ 2472 h 2519"/>
              <a:gd name="T4" fmla="*/ 3126 w 3247"/>
              <a:gd name="T5" fmla="*/ 915 h 2519"/>
              <a:gd name="T6" fmla="*/ 3051 w 3247"/>
              <a:gd name="T7" fmla="*/ 2160 h 2519"/>
              <a:gd name="T8" fmla="*/ 3051 w 3247"/>
              <a:gd name="T9" fmla="*/ 2160 h 2519"/>
              <a:gd name="T10" fmla="*/ 646 w 3247"/>
              <a:gd name="T11" fmla="*/ 119 h 2519"/>
              <a:gd name="T12" fmla="*/ 737 w 3247"/>
              <a:gd name="T13" fmla="*/ 2400 h 2519"/>
              <a:gd name="T14" fmla="*/ 2425 w 3247"/>
              <a:gd name="T15" fmla="*/ 2400 h 2519"/>
              <a:gd name="T16" fmla="*/ 2525 w 3247"/>
              <a:gd name="T17" fmla="*/ 2420 h 2519"/>
              <a:gd name="T18" fmla="*/ 2625 w 3247"/>
              <a:gd name="T19" fmla="*/ 2400 h 2519"/>
              <a:gd name="T20" fmla="*/ 2625 w 3247"/>
              <a:gd name="T21" fmla="*/ 2400 h 2519"/>
              <a:gd name="T22" fmla="*/ 2746 w 3247"/>
              <a:gd name="T23" fmla="*/ 2399 h 2519"/>
              <a:gd name="T24" fmla="*/ 2886 w 3247"/>
              <a:gd name="T25" fmla="*/ 2379 h 2519"/>
              <a:gd name="T26" fmla="*/ 3026 w 3247"/>
              <a:gd name="T27" fmla="*/ 2400 h 2519"/>
              <a:gd name="T28" fmla="*/ 3035 w 3247"/>
              <a:gd name="T29" fmla="*/ 1080 h 2519"/>
              <a:gd name="T30" fmla="*/ 3133 w 3247"/>
              <a:gd name="T31" fmla="*/ 1102 h 2519"/>
              <a:gd name="T32" fmla="*/ 2990 w 3247"/>
              <a:gd name="T33" fmla="*/ 1200 h 2519"/>
              <a:gd name="T34" fmla="*/ 2990 w 3247"/>
              <a:gd name="T35" fmla="*/ 1200 h 2519"/>
              <a:gd name="T36" fmla="*/ 3110 w 3247"/>
              <a:gd name="T37" fmla="*/ 1199 h 2519"/>
              <a:gd name="T38" fmla="*/ 3012 w 3247"/>
              <a:gd name="T39" fmla="*/ 1297 h 2519"/>
              <a:gd name="T40" fmla="*/ 3155 w 3247"/>
              <a:gd name="T41" fmla="*/ 1320 h 2519"/>
              <a:gd name="T42" fmla="*/ 1009 w 3247"/>
              <a:gd name="T43" fmla="*/ 276 h 2519"/>
              <a:gd name="T44" fmla="*/ 986 w 3247"/>
              <a:gd name="T45" fmla="*/ 418 h 2519"/>
              <a:gd name="T46" fmla="*/ 843 w 3247"/>
              <a:gd name="T47" fmla="*/ 276 h 2519"/>
              <a:gd name="T48" fmla="*/ 843 w 3247"/>
              <a:gd name="T49" fmla="*/ 276 h 2519"/>
              <a:gd name="T50" fmla="*/ 843 w 3247"/>
              <a:gd name="T51" fmla="*/ 395 h 2519"/>
              <a:gd name="T52" fmla="*/ 723 w 3247"/>
              <a:gd name="T53" fmla="*/ 276 h 2519"/>
              <a:gd name="T54" fmla="*/ 1952 w 3247"/>
              <a:gd name="T55" fmla="*/ 120 h 2519"/>
              <a:gd name="T56" fmla="*/ 1952 w 3247"/>
              <a:gd name="T57" fmla="*/ 120 h 2519"/>
              <a:gd name="T58" fmla="*/ 1832 w 3247"/>
              <a:gd name="T59" fmla="*/ 119 h 2519"/>
              <a:gd name="T60" fmla="*/ 1752 w 3247"/>
              <a:gd name="T61" fmla="*/ 119 h 2519"/>
              <a:gd name="T62" fmla="*/ 1631 w 3247"/>
              <a:gd name="T63" fmla="*/ 120 h 2519"/>
              <a:gd name="T64" fmla="*/ 1491 w 3247"/>
              <a:gd name="T65" fmla="*/ 140 h 2519"/>
              <a:gd name="T66" fmla="*/ 1351 w 3247"/>
              <a:gd name="T67" fmla="*/ 120 h 2519"/>
              <a:gd name="T68" fmla="*/ 1351 w 3247"/>
              <a:gd name="T69" fmla="*/ 120 h 2519"/>
              <a:gd name="T70" fmla="*/ 1230 w 3247"/>
              <a:gd name="T71" fmla="*/ 119 h 2519"/>
              <a:gd name="T72" fmla="*/ 1130 w 3247"/>
              <a:gd name="T73" fmla="*/ 99 h 2519"/>
              <a:gd name="T74" fmla="*/ 1030 w 3247"/>
              <a:gd name="T75" fmla="*/ 119 h 2519"/>
              <a:gd name="T76" fmla="*/ 910 w 3247"/>
              <a:gd name="T77" fmla="*/ 120 h 2519"/>
              <a:gd name="T78" fmla="*/ 3006 w 3247"/>
              <a:gd name="T79" fmla="*/ 140 h 2519"/>
              <a:gd name="T80" fmla="*/ 2866 w 3247"/>
              <a:gd name="T81" fmla="*/ 120 h 2519"/>
              <a:gd name="T82" fmla="*/ 2866 w 3247"/>
              <a:gd name="T83" fmla="*/ 120 h 2519"/>
              <a:gd name="T84" fmla="*/ 2746 w 3247"/>
              <a:gd name="T85" fmla="*/ 119 h 2519"/>
              <a:gd name="T86" fmla="*/ 2646 w 3247"/>
              <a:gd name="T87" fmla="*/ 99 h 2519"/>
              <a:gd name="T88" fmla="*/ 2545 w 3247"/>
              <a:gd name="T89" fmla="*/ 120 h 2519"/>
              <a:gd name="T90" fmla="*/ 2425 w 3247"/>
              <a:gd name="T91" fmla="*/ 120 h 2519"/>
              <a:gd name="T92" fmla="*/ 2285 w 3247"/>
              <a:gd name="T93" fmla="*/ 140 h 2519"/>
              <a:gd name="T94" fmla="*/ 2144 w 3247"/>
              <a:gd name="T95" fmla="*/ 120 h 2519"/>
              <a:gd name="T96" fmla="*/ 2144 w 3247"/>
              <a:gd name="T97" fmla="*/ 120 h 2519"/>
              <a:gd name="T98" fmla="*/ 1423 w 3247"/>
              <a:gd name="T99" fmla="*/ 2399 h 2519"/>
              <a:gd name="T100" fmla="*/ 1323 w 3247"/>
              <a:gd name="T101" fmla="*/ 2379 h 2519"/>
              <a:gd name="T102" fmla="*/ 1583 w 3247"/>
              <a:gd name="T103" fmla="*/ 2400 h 2519"/>
              <a:gd name="T104" fmla="*/ 1704 w 3247"/>
              <a:gd name="T105" fmla="*/ 2400 h 2519"/>
              <a:gd name="T106" fmla="*/ 1804 w 3247"/>
              <a:gd name="T107" fmla="*/ 2420 h 2519"/>
              <a:gd name="T108" fmla="*/ 1904 w 3247"/>
              <a:gd name="T109" fmla="*/ 2400 h 2519"/>
              <a:gd name="T110" fmla="*/ 1904 w 3247"/>
              <a:gd name="T111" fmla="*/ 2400 h 2519"/>
              <a:gd name="T112" fmla="*/ 2024 w 3247"/>
              <a:gd name="T113" fmla="*/ 2399 h 2519"/>
              <a:gd name="T114" fmla="*/ 2165 w 3247"/>
              <a:gd name="T115" fmla="*/ 2379 h 2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47" h="2519">
                <a:moveTo>
                  <a:pt x="3054" y="0"/>
                </a:moveTo>
                <a:lnTo>
                  <a:pt x="3127" y="72"/>
                </a:lnTo>
                <a:lnTo>
                  <a:pt x="3127" y="612"/>
                </a:lnTo>
                <a:lnTo>
                  <a:pt x="3247" y="732"/>
                </a:lnTo>
                <a:lnTo>
                  <a:pt x="3247" y="2279"/>
                </a:lnTo>
                <a:lnTo>
                  <a:pt x="3127" y="2400"/>
                </a:lnTo>
                <a:lnTo>
                  <a:pt x="3127" y="2472"/>
                </a:lnTo>
                <a:cubicBezTo>
                  <a:pt x="3127" y="2498"/>
                  <a:pt x="3105" y="2519"/>
                  <a:pt x="3079" y="2519"/>
                </a:cubicBezTo>
                <a:lnTo>
                  <a:pt x="3079" y="2519"/>
                </a:lnTo>
                <a:lnTo>
                  <a:pt x="47" y="2519"/>
                </a:lnTo>
                <a:cubicBezTo>
                  <a:pt x="21" y="2519"/>
                  <a:pt x="0" y="2498"/>
                  <a:pt x="0" y="2472"/>
                </a:cubicBezTo>
                <a:lnTo>
                  <a:pt x="0" y="2472"/>
                </a:lnTo>
                <a:lnTo>
                  <a:pt x="0" y="47"/>
                </a:lnTo>
                <a:cubicBezTo>
                  <a:pt x="0" y="21"/>
                  <a:pt x="21" y="0"/>
                  <a:pt x="47" y="0"/>
                </a:cubicBezTo>
                <a:lnTo>
                  <a:pt x="47" y="0"/>
                </a:lnTo>
                <a:lnTo>
                  <a:pt x="3054" y="0"/>
                </a:lnTo>
                <a:moveTo>
                  <a:pt x="3051" y="840"/>
                </a:moveTo>
                <a:cubicBezTo>
                  <a:pt x="3051" y="881"/>
                  <a:pt x="3085" y="915"/>
                  <a:pt x="3126" y="915"/>
                </a:cubicBezTo>
                <a:cubicBezTo>
                  <a:pt x="3168" y="915"/>
                  <a:pt x="3202" y="882"/>
                  <a:pt x="3202" y="840"/>
                </a:cubicBezTo>
                <a:lnTo>
                  <a:pt x="3202" y="839"/>
                </a:lnTo>
                <a:cubicBezTo>
                  <a:pt x="3202" y="798"/>
                  <a:pt x="3169" y="764"/>
                  <a:pt x="3127" y="764"/>
                </a:cubicBezTo>
                <a:cubicBezTo>
                  <a:pt x="3085" y="764"/>
                  <a:pt x="3051" y="797"/>
                  <a:pt x="3051" y="839"/>
                </a:cubicBezTo>
                <a:lnTo>
                  <a:pt x="3051" y="840"/>
                </a:lnTo>
                <a:close/>
                <a:moveTo>
                  <a:pt x="3051" y="2160"/>
                </a:moveTo>
                <a:cubicBezTo>
                  <a:pt x="3051" y="2201"/>
                  <a:pt x="3085" y="2235"/>
                  <a:pt x="3126" y="2235"/>
                </a:cubicBezTo>
                <a:cubicBezTo>
                  <a:pt x="3168" y="2235"/>
                  <a:pt x="3202" y="2202"/>
                  <a:pt x="3202" y="2160"/>
                </a:cubicBezTo>
                <a:lnTo>
                  <a:pt x="3202" y="2160"/>
                </a:lnTo>
                <a:cubicBezTo>
                  <a:pt x="3202" y="2118"/>
                  <a:pt x="3169" y="2084"/>
                  <a:pt x="3127" y="2084"/>
                </a:cubicBezTo>
                <a:cubicBezTo>
                  <a:pt x="3085" y="2084"/>
                  <a:pt x="3051" y="2117"/>
                  <a:pt x="3051" y="2159"/>
                </a:cubicBezTo>
                <a:lnTo>
                  <a:pt x="3051" y="2160"/>
                </a:lnTo>
                <a:close/>
                <a:moveTo>
                  <a:pt x="646" y="120"/>
                </a:moveTo>
                <a:cubicBezTo>
                  <a:pt x="646" y="161"/>
                  <a:pt x="679" y="195"/>
                  <a:pt x="721" y="195"/>
                </a:cubicBezTo>
                <a:cubicBezTo>
                  <a:pt x="763" y="195"/>
                  <a:pt x="797" y="162"/>
                  <a:pt x="797" y="120"/>
                </a:cubicBezTo>
                <a:lnTo>
                  <a:pt x="797" y="120"/>
                </a:lnTo>
                <a:cubicBezTo>
                  <a:pt x="797" y="78"/>
                  <a:pt x="763" y="44"/>
                  <a:pt x="722" y="44"/>
                </a:cubicBezTo>
                <a:cubicBezTo>
                  <a:pt x="680" y="44"/>
                  <a:pt x="646" y="78"/>
                  <a:pt x="646" y="119"/>
                </a:cubicBezTo>
                <a:lnTo>
                  <a:pt x="646" y="120"/>
                </a:lnTo>
                <a:lnTo>
                  <a:pt x="646" y="120"/>
                </a:lnTo>
                <a:close/>
                <a:moveTo>
                  <a:pt x="586" y="2400"/>
                </a:moveTo>
                <a:cubicBezTo>
                  <a:pt x="585" y="2441"/>
                  <a:pt x="619" y="2475"/>
                  <a:pt x="661" y="2475"/>
                </a:cubicBezTo>
                <a:cubicBezTo>
                  <a:pt x="703" y="2475"/>
                  <a:pt x="737" y="2441"/>
                  <a:pt x="737" y="2400"/>
                </a:cubicBezTo>
                <a:lnTo>
                  <a:pt x="737" y="2400"/>
                </a:lnTo>
                <a:cubicBezTo>
                  <a:pt x="737" y="2358"/>
                  <a:pt x="703" y="2324"/>
                  <a:pt x="661" y="2324"/>
                </a:cubicBezTo>
                <a:cubicBezTo>
                  <a:pt x="620" y="2324"/>
                  <a:pt x="586" y="2357"/>
                  <a:pt x="586" y="2399"/>
                </a:cubicBezTo>
                <a:lnTo>
                  <a:pt x="586" y="2400"/>
                </a:lnTo>
                <a:close/>
                <a:moveTo>
                  <a:pt x="2385" y="2400"/>
                </a:moveTo>
                <a:cubicBezTo>
                  <a:pt x="2385" y="2411"/>
                  <a:pt x="2394" y="2420"/>
                  <a:pt x="2405" y="2420"/>
                </a:cubicBezTo>
                <a:cubicBezTo>
                  <a:pt x="2416" y="2420"/>
                  <a:pt x="2425" y="2411"/>
                  <a:pt x="2425" y="2400"/>
                </a:cubicBezTo>
                <a:lnTo>
                  <a:pt x="2425" y="2400"/>
                </a:lnTo>
                <a:cubicBezTo>
                  <a:pt x="2425" y="2388"/>
                  <a:pt x="2416" y="2379"/>
                  <a:pt x="2405" y="2379"/>
                </a:cubicBezTo>
                <a:cubicBezTo>
                  <a:pt x="2394" y="2379"/>
                  <a:pt x="2385" y="2388"/>
                  <a:pt x="2385" y="2399"/>
                </a:cubicBezTo>
                <a:lnTo>
                  <a:pt x="2385" y="2400"/>
                </a:lnTo>
                <a:close/>
                <a:moveTo>
                  <a:pt x="2505" y="2400"/>
                </a:moveTo>
                <a:cubicBezTo>
                  <a:pt x="2505" y="2411"/>
                  <a:pt x="2514" y="2420"/>
                  <a:pt x="2525" y="2420"/>
                </a:cubicBezTo>
                <a:cubicBezTo>
                  <a:pt x="2536" y="2420"/>
                  <a:pt x="2545" y="2411"/>
                  <a:pt x="2545" y="2400"/>
                </a:cubicBezTo>
                <a:lnTo>
                  <a:pt x="2545" y="2400"/>
                </a:lnTo>
                <a:cubicBezTo>
                  <a:pt x="2545" y="2388"/>
                  <a:pt x="2536" y="2379"/>
                  <a:pt x="2525" y="2379"/>
                </a:cubicBezTo>
                <a:cubicBezTo>
                  <a:pt x="2514" y="2379"/>
                  <a:pt x="2505" y="2388"/>
                  <a:pt x="2505" y="2399"/>
                </a:cubicBezTo>
                <a:lnTo>
                  <a:pt x="2505" y="2400"/>
                </a:lnTo>
                <a:close/>
                <a:moveTo>
                  <a:pt x="2625" y="2400"/>
                </a:moveTo>
                <a:cubicBezTo>
                  <a:pt x="2625" y="2411"/>
                  <a:pt x="2634" y="2420"/>
                  <a:pt x="2646" y="2420"/>
                </a:cubicBezTo>
                <a:cubicBezTo>
                  <a:pt x="2657" y="2420"/>
                  <a:pt x="2666" y="2411"/>
                  <a:pt x="2666" y="2400"/>
                </a:cubicBezTo>
                <a:lnTo>
                  <a:pt x="2666" y="2400"/>
                </a:lnTo>
                <a:cubicBezTo>
                  <a:pt x="2666" y="2388"/>
                  <a:pt x="2657" y="2379"/>
                  <a:pt x="2646" y="2379"/>
                </a:cubicBezTo>
                <a:cubicBezTo>
                  <a:pt x="2635" y="2379"/>
                  <a:pt x="2625" y="2388"/>
                  <a:pt x="2625" y="2399"/>
                </a:cubicBezTo>
                <a:lnTo>
                  <a:pt x="2625" y="2400"/>
                </a:lnTo>
                <a:close/>
                <a:moveTo>
                  <a:pt x="2746" y="2400"/>
                </a:moveTo>
                <a:cubicBezTo>
                  <a:pt x="2746" y="2411"/>
                  <a:pt x="2755" y="2420"/>
                  <a:pt x="2766" y="2420"/>
                </a:cubicBezTo>
                <a:cubicBezTo>
                  <a:pt x="2777" y="2420"/>
                  <a:pt x="2786" y="2411"/>
                  <a:pt x="2786" y="2400"/>
                </a:cubicBezTo>
                <a:lnTo>
                  <a:pt x="2786" y="2400"/>
                </a:lnTo>
                <a:cubicBezTo>
                  <a:pt x="2786" y="2388"/>
                  <a:pt x="2777" y="2379"/>
                  <a:pt x="2766" y="2379"/>
                </a:cubicBezTo>
                <a:cubicBezTo>
                  <a:pt x="2755" y="2379"/>
                  <a:pt x="2746" y="2388"/>
                  <a:pt x="2746" y="2399"/>
                </a:cubicBezTo>
                <a:lnTo>
                  <a:pt x="2746" y="2400"/>
                </a:lnTo>
                <a:close/>
                <a:moveTo>
                  <a:pt x="2866" y="2400"/>
                </a:moveTo>
                <a:cubicBezTo>
                  <a:pt x="2866" y="2411"/>
                  <a:pt x="2875" y="2420"/>
                  <a:pt x="2886" y="2420"/>
                </a:cubicBezTo>
                <a:cubicBezTo>
                  <a:pt x="2897" y="2420"/>
                  <a:pt x="2906" y="2411"/>
                  <a:pt x="2906" y="2400"/>
                </a:cubicBezTo>
                <a:lnTo>
                  <a:pt x="2906" y="2400"/>
                </a:lnTo>
                <a:cubicBezTo>
                  <a:pt x="2906" y="2388"/>
                  <a:pt x="2897" y="2379"/>
                  <a:pt x="2886" y="2379"/>
                </a:cubicBezTo>
                <a:cubicBezTo>
                  <a:pt x="2875" y="2379"/>
                  <a:pt x="2866" y="2388"/>
                  <a:pt x="2866" y="2399"/>
                </a:cubicBezTo>
                <a:lnTo>
                  <a:pt x="2866" y="2400"/>
                </a:lnTo>
                <a:close/>
                <a:moveTo>
                  <a:pt x="2986" y="2400"/>
                </a:moveTo>
                <a:cubicBezTo>
                  <a:pt x="2986" y="2411"/>
                  <a:pt x="2995" y="2420"/>
                  <a:pt x="3006" y="2420"/>
                </a:cubicBezTo>
                <a:cubicBezTo>
                  <a:pt x="3017" y="2420"/>
                  <a:pt x="3026" y="2411"/>
                  <a:pt x="3026" y="2400"/>
                </a:cubicBezTo>
                <a:lnTo>
                  <a:pt x="3026" y="2400"/>
                </a:lnTo>
                <a:cubicBezTo>
                  <a:pt x="3026" y="2388"/>
                  <a:pt x="3017" y="2379"/>
                  <a:pt x="3006" y="2379"/>
                </a:cubicBezTo>
                <a:cubicBezTo>
                  <a:pt x="2995" y="2379"/>
                  <a:pt x="2986" y="2388"/>
                  <a:pt x="2986" y="2399"/>
                </a:cubicBezTo>
                <a:lnTo>
                  <a:pt x="2986" y="2400"/>
                </a:lnTo>
                <a:close/>
                <a:moveTo>
                  <a:pt x="2990" y="1080"/>
                </a:moveTo>
                <a:cubicBezTo>
                  <a:pt x="2990" y="1092"/>
                  <a:pt x="3000" y="1102"/>
                  <a:pt x="3012" y="1102"/>
                </a:cubicBezTo>
                <a:cubicBezTo>
                  <a:pt x="3025" y="1102"/>
                  <a:pt x="3035" y="1092"/>
                  <a:pt x="3035" y="1080"/>
                </a:cubicBezTo>
                <a:lnTo>
                  <a:pt x="3035" y="1080"/>
                </a:lnTo>
                <a:cubicBezTo>
                  <a:pt x="3035" y="1067"/>
                  <a:pt x="3025" y="1057"/>
                  <a:pt x="3012" y="1057"/>
                </a:cubicBezTo>
                <a:cubicBezTo>
                  <a:pt x="3000" y="1057"/>
                  <a:pt x="2990" y="1067"/>
                  <a:pt x="2990" y="1079"/>
                </a:cubicBezTo>
                <a:lnTo>
                  <a:pt x="2990" y="1080"/>
                </a:lnTo>
                <a:close/>
                <a:moveTo>
                  <a:pt x="3110" y="1080"/>
                </a:moveTo>
                <a:cubicBezTo>
                  <a:pt x="3110" y="1092"/>
                  <a:pt x="3120" y="1102"/>
                  <a:pt x="3133" y="1102"/>
                </a:cubicBezTo>
                <a:cubicBezTo>
                  <a:pt x="3145" y="1102"/>
                  <a:pt x="3155" y="1092"/>
                  <a:pt x="3155" y="1080"/>
                </a:cubicBezTo>
                <a:lnTo>
                  <a:pt x="3155" y="1080"/>
                </a:lnTo>
                <a:cubicBezTo>
                  <a:pt x="3155" y="1067"/>
                  <a:pt x="3145" y="1057"/>
                  <a:pt x="3133" y="1057"/>
                </a:cubicBezTo>
                <a:cubicBezTo>
                  <a:pt x="3120" y="1057"/>
                  <a:pt x="3110" y="1067"/>
                  <a:pt x="3110" y="1079"/>
                </a:cubicBezTo>
                <a:lnTo>
                  <a:pt x="3110" y="1080"/>
                </a:lnTo>
                <a:close/>
                <a:moveTo>
                  <a:pt x="2990" y="1200"/>
                </a:moveTo>
                <a:cubicBezTo>
                  <a:pt x="2990" y="1212"/>
                  <a:pt x="3000" y="1222"/>
                  <a:pt x="3012" y="1222"/>
                </a:cubicBezTo>
                <a:cubicBezTo>
                  <a:pt x="3025" y="1222"/>
                  <a:pt x="3035" y="1212"/>
                  <a:pt x="3035" y="1200"/>
                </a:cubicBezTo>
                <a:lnTo>
                  <a:pt x="3035" y="1200"/>
                </a:lnTo>
                <a:cubicBezTo>
                  <a:pt x="3035" y="1187"/>
                  <a:pt x="3025" y="1177"/>
                  <a:pt x="3012" y="1177"/>
                </a:cubicBezTo>
                <a:cubicBezTo>
                  <a:pt x="3000" y="1177"/>
                  <a:pt x="2990" y="1187"/>
                  <a:pt x="2990" y="1199"/>
                </a:cubicBezTo>
                <a:lnTo>
                  <a:pt x="2990" y="1200"/>
                </a:lnTo>
                <a:close/>
                <a:moveTo>
                  <a:pt x="3110" y="1200"/>
                </a:moveTo>
                <a:cubicBezTo>
                  <a:pt x="3110" y="1212"/>
                  <a:pt x="3120" y="1222"/>
                  <a:pt x="3133" y="1222"/>
                </a:cubicBezTo>
                <a:cubicBezTo>
                  <a:pt x="3145" y="1222"/>
                  <a:pt x="3155" y="1212"/>
                  <a:pt x="3155" y="1200"/>
                </a:cubicBezTo>
                <a:lnTo>
                  <a:pt x="3155" y="1200"/>
                </a:lnTo>
                <a:cubicBezTo>
                  <a:pt x="3155" y="1187"/>
                  <a:pt x="3145" y="1177"/>
                  <a:pt x="3133" y="1177"/>
                </a:cubicBezTo>
                <a:cubicBezTo>
                  <a:pt x="3120" y="1177"/>
                  <a:pt x="3110" y="1187"/>
                  <a:pt x="3110" y="1199"/>
                </a:cubicBezTo>
                <a:lnTo>
                  <a:pt x="3110" y="1200"/>
                </a:lnTo>
                <a:close/>
                <a:moveTo>
                  <a:pt x="2990" y="1320"/>
                </a:moveTo>
                <a:cubicBezTo>
                  <a:pt x="2990" y="1332"/>
                  <a:pt x="3000" y="1342"/>
                  <a:pt x="3012" y="1342"/>
                </a:cubicBezTo>
                <a:cubicBezTo>
                  <a:pt x="3025" y="1342"/>
                  <a:pt x="3035" y="1332"/>
                  <a:pt x="3035" y="1320"/>
                </a:cubicBezTo>
                <a:lnTo>
                  <a:pt x="3035" y="1320"/>
                </a:lnTo>
                <a:cubicBezTo>
                  <a:pt x="3035" y="1307"/>
                  <a:pt x="3025" y="1297"/>
                  <a:pt x="3012" y="1297"/>
                </a:cubicBezTo>
                <a:cubicBezTo>
                  <a:pt x="3000" y="1297"/>
                  <a:pt x="2990" y="1307"/>
                  <a:pt x="2990" y="1319"/>
                </a:cubicBezTo>
                <a:lnTo>
                  <a:pt x="2990" y="1320"/>
                </a:lnTo>
                <a:close/>
                <a:moveTo>
                  <a:pt x="3110" y="1320"/>
                </a:moveTo>
                <a:cubicBezTo>
                  <a:pt x="3110" y="1332"/>
                  <a:pt x="3120" y="1342"/>
                  <a:pt x="3133" y="1342"/>
                </a:cubicBezTo>
                <a:cubicBezTo>
                  <a:pt x="3145" y="1342"/>
                  <a:pt x="3155" y="1332"/>
                  <a:pt x="3155" y="1320"/>
                </a:cubicBezTo>
                <a:lnTo>
                  <a:pt x="3155" y="1320"/>
                </a:lnTo>
                <a:cubicBezTo>
                  <a:pt x="3155" y="1307"/>
                  <a:pt x="3145" y="1297"/>
                  <a:pt x="3133" y="1297"/>
                </a:cubicBezTo>
                <a:cubicBezTo>
                  <a:pt x="3120" y="1297"/>
                  <a:pt x="3110" y="1307"/>
                  <a:pt x="3110" y="1319"/>
                </a:cubicBezTo>
                <a:lnTo>
                  <a:pt x="3110" y="1320"/>
                </a:lnTo>
                <a:close/>
                <a:moveTo>
                  <a:pt x="964" y="276"/>
                </a:moveTo>
                <a:cubicBezTo>
                  <a:pt x="964" y="288"/>
                  <a:pt x="974" y="298"/>
                  <a:pt x="986" y="298"/>
                </a:cubicBezTo>
                <a:cubicBezTo>
                  <a:pt x="998" y="298"/>
                  <a:pt x="1008" y="288"/>
                  <a:pt x="1009" y="276"/>
                </a:cubicBezTo>
                <a:lnTo>
                  <a:pt x="1009" y="276"/>
                </a:lnTo>
                <a:cubicBezTo>
                  <a:pt x="1009" y="263"/>
                  <a:pt x="998" y="253"/>
                  <a:pt x="986" y="253"/>
                </a:cubicBezTo>
                <a:cubicBezTo>
                  <a:pt x="974" y="253"/>
                  <a:pt x="964" y="263"/>
                  <a:pt x="964" y="275"/>
                </a:cubicBezTo>
                <a:lnTo>
                  <a:pt x="964" y="276"/>
                </a:lnTo>
                <a:close/>
                <a:moveTo>
                  <a:pt x="964" y="396"/>
                </a:moveTo>
                <a:cubicBezTo>
                  <a:pt x="964" y="408"/>
                  <a:pt x="974" y="418"/>
                  <a:pt x="986" y="418"/>
                </a:cubicBezTo>
                <a:cubicBezTo>
                  <a:pt x="998" y="418"/>
                  <a:pt x="1008" y="408"/>
                  <a:pt x="1009" y="396"/>
                </a:cubicBezTo>
                <a:lnTo>
                  <a:pt x="1009" y="396"/>
                </a:lnTo>
                <a:cubicBezTo>
                  <a:pt x="1009" y="383"/>
                  <a:pt x="998" y="373"/>
                  <a:pt x="986" y="373"/>
                </a:cubicBezTo>
                <a:cubicBezTo>
                  <a:pt x="974" y="373"/>
                  <a:pt x="964" y="383"/>
                  <a:pt x="964" y="395"/>
                </a:cubicBezTo>
                <a:lnTo>
                  <a:pt x="964" y="396"/>
                </a:lnTo>
                <a:close/>
                <a:moveTo>
                  <a:pt x="843" y="276"/>
                </a:moveTo>
                <a:cubicBezTo>
                  <a:pt x="843" y="288"/>
                  <a:pt x="853" y="298"/>
                  <a:pt x="866" y="298"/>
                </a:cubicBezTo>
                <a:cubicBezTo>
                  <a:pt x="878" y="298"/>
                  <a:pt x="888" y="288"/>
                  <a:pt x="888" y="276"/>
                </a:cubicBezTo>
                <a:lnTo>
                  <a:pt x="888" y="276"/>
                </a:lnTo>
                <a:cubicBezTo>
                  <a:pt x="888" y="263"/>
                  <a:pt x="878" y="253"/>
                  <a:pt x="866" y="253"/>
                </a:cubicBezTo>
                <a:cubicBezTo>
                  <a:pt x="853" y="253"/>
                  <a:pt x="843" y="263"/>
                  <a:pt x="843" y="275"/>
                </a:cubicBezTo>
                <a:lnTo>
                  <a:pt x="843" y="276"/>
                </a:lnTo>
                <a:close/>
                <a:moveTo>
                  <a:pt x="843" y="396"/>
                </a:moveTo>
                <a:cubicBezTo>
                  <a:pt x="843" y="408"/>
                  <a:pt x="853" y="418"/>
                  <a:pt x="866" y="418"/>
                </a:cubicBezTo>
                <a:cubicBezTo>
                  <a:pt x="878" y="418"/>
                  <a:pt x="888" y="408"/>
                  <a:pt x="888" y="396"/>
                </a:cubicBezTo>
                <a:lnTo>
                  <a:pt x="888" y="396"/>
                </a:lnTo>
                <a:cubicBezTo>
                  <a:pt x="888" y="383"/>
                  <a:pt x="878" y="373"/>
                  <a:pt x="866" y="373"/>
                </a:cubicBezTo>
                <a:cubicBezTo>
                  <a:pt x="853" y="373"/>
                  <a:pt x="843" y="383"/>
                  <a:pt x="843" y="395"/>
                </a:cubicBezTo>
                <a:lnTo>
                  <a:pt x="843" y="396"/>
                </a:lnTo>
                <a:close/>
                <a:moveTo>
                  <a:pt x="723" y="276"/>
                </a:moveTo>
                <a:cubicBezTo>
                  <a:pt x="723" y="288"/>
                  <a:pt x="733" y="298"/>
                  <a:pt x="745" y="298"/>
                </a:cubicBezTo>
                <a:cubicBezTo>
                  <a:pt x="758" y="298"/>
                  <a:pt x="768" y="288"/>
                  <a:pt x="768" y="276"/>
                </a:cubicBezTo>
                <a:cubicBezTo>
                  <a:pt x="768" y="263"/>
                  <a:pt x="758" y="253"/>
                  <a:pt x="745" y="253"/>
                </a:cubicBezTo>
                <a:cubicBezTo>
                  <a:pt x="733" y="253"/>
                  <a:pt x="723" y="263"/>
                  <a:pt x="723" y="276"/>
                </a:cubicBezTo>
                <a:close/>
                <a:moveTo>
                  <a:pt x="723" y="396"/>
                </a:moveTo>
                <a:cubicBezTo>
                  <a:pt x="723" y="408"/>
                  <a:pt x="733" y="418"/>
                  <a:pt x="745" y="418"/>
                </a:cubicBezTo>
                <a:cubicBezTo>
                  <a:pt x="758" y="418"/>
                  <a:pt x="768" y="408"/>
                  <a:pt x="768" y="396"/>
                </a:cubicBezTo>
                <a:cubicBezTo>
                  <a:pt x="768" y="383"/>
                  <a:pt x="758" y="373"/>
                  <a:pt x="745" y="373"/>
                </a:cubicBezTo>
                <a:cubicBezTo>
                  <a:pt x="733" y="373"/>
                  <a:pt x="723" y="383"/>
                  <a:pt x="723" y="396"/>
                </a:cubicBezTo>
                <a:close/>
                <a:moveTo>
                  <a:pt x="1952" y="120"/>
                </a:moveTo>
                <a:cubicBezTo>
                  <a:pt x="1952" y="131"/>
                  <a:pt x="1961" y="140"/>
                  <a:pt x="1972" y="140"/>
                </a:cubicBezTo>
                <a:cubicBezTo>
                  <a:pt x="1983" y="140"/>
                  <a:pt x="1992" y="131"/>
                  <a:pt x="1992" y="120"/>
                </a:cubicBezTo>
                <a:lnTo>
                  <a:pt x="1992" y="120"/>
                </a:lnTo>
                <a:cubicBezTo>
                  <a:pt x="1992" y="108"/>
                  <a:pt x="1983" y="99"/>
                  <a:pt x="1972" y="99"/>
                </a:cubicBezTo>
                <a:cubicBezTo>
                  <a:pt x="1961" y="99"/>
                  <a:pt x="1952" y="108"/>
                  <a:pt x="1952" y="119"/>
                </a:cubicBezTo>
                <a:lnTo>
                  <a:pt x="1952" y="120"/>
                </a:lnTo>
                <a:close/>
                <a:moveTo>
                  <a:pt x="1832" y="120"/>
                </a:moveTo>
                <a:cubicBezTo>
                  <a:pt x="1832" y="131"/>
                  <a:pt x="1841" y="140"/>
                  <a:pt x="1852" y="140"/>
                </a:cubicBezTo>
                <a:cubicBezTo>
                  <a:pt x="1863" y="140"/>
                  <a:pt x="1872" y="131"/>
                  <a:pt x="1872" y="120"/>
                </a:cubicBezTo>
                <a:lnTo>
                  <a:pt x="1872" y="120"/>
                </a:lnTo>
                <a:cubicBezTo>
                  <a:pt x="1872" y="108"/>
                  <a:pt x="1863" y="99"/>
                  <a:pt x="1852" y="99"/>
                </a:cubicBezTo>
                <a:cubicBezTo>
                  <a:pt x="1841" y="99"/>
                  <a:pt x="1832" y="108"/>
                  <a:pt x="1832" y="119"/>
                </a:cubicBezTo>
                <a:lnTo>
                  <a:pt x="1832" y="120"/>
                </a:lnTo>
                <a:lnTo>
                  <a:pt x="1832" y="120"/>
                </a:lnTo>
                <a:close/>
                <a:moveTo>
                  <a:pt x="1711" y="120"/>
                </a:moveTo>
                <a:cubicBezTo>
                  <a:pt x="1711" y="131"/>
                  <a:pt x="1720" y="140"/>
                  <a:pt x="1732" y="140"/>
                </a:cubicBezTo>
                <a:cubicBezTo>
                  <a:pt x="1743" y="140"/>
                  <a:pt x="1752" y="131"/>
                  <a:pt x="1752" y="120"/>
                </a:cubicBezTo>
                <a:lnTo>
                  <a:pt x="1752" y="119"/>
                </a:lnTo>
                <a:cubicBezTo>
                  <a:pt x="1752" y="108"/>
                  <a:pt x="1743" y="99"/>
                  <a:pt x="1732" y="99"/>
                </a:cubicBezTo>
                <a:cubicBezTo>
                  <a:pt x="1721" y="99"/>
                  <a:pt x="1712" y="108"/>
                  <a:pt x="1711" y="119"/>
                </a:cubicBezTo>
                <a:lnTo>
                  <a:pt x="1711" y="120"/>
                </a:lnTo>
                <a:close/>
                <a:moveTo>
                  <a:pt x="1591" y="120"/>
                </a:moveTo>
                <a:cubicBezTo>
                  <a:pt x="1591" y="131"/>
                  <a:pt x="1600" y="140"/>
                  <a:pt x="1611" y="140"/>
                </a:cubicBezTo>
                <a:cubicBezTo>
                  <a:pt x="1622" y="140"/>
                  <a:pt x="1631" y="131"/>
                  <a:pt x="1631" y="120"/>
                </a:cubicBezTo>
                <a:lnTo>
                  <a:pt x="1631" y="119"/>
                </a:lnTo>
                <a:cubicBezTo>
                  <a:pt x="1632" y="108"/>
                  <a:pt x="1623" y="99"/>
                  <a:pt x="1611" y="99"/>
                </a:cubicBezTo>
                <a:cubicBezTo>
                  <a:pt x="1600" y="99"/>
                  <a:pt x="1591" y="108"/>
                  <a:pt x="1591" y="119"/>
                </a:cubicBezTo>
                <a:lnTo>
                  <a:pt x="1591" y="120"/>
                </a:lnTo>
                <a:close/>
                <a:moveTo>
                  <a:pt x="1471" y="120"/>
                </a:moveTo>
                <a:cubicBezTo>
                  <a:pt x="1471" y="131"/>
                  <a:pt x="1480" y="140"/>
                  <a:pt x="1491" y="140"/>
                </a:cubicBezTo>
                <a:cubicBezTo>
                  <a:pt x="1502" y="140"/>
                  <a:pt x="1511" y="131"/>
                  <a:pt x="1511" y="120"/>
                </a:cubicBezTo>
                <a:lnTo>
                  <a:pt x="1511" y="119"/>
                </a:lnTo>
                <a:cubicBezTo>
                  <a:pt x="1511" y="108"/>
                  <a:pt x="1502" y="99"/>
                  <a:pt x="1491" y="99"/>
                </a:cubicBezTo>
                <a:cubicBezTo>
                  <a:pt x="1480" y="99"/>
                  <a:pt x="1471" y="108"/>
                  <a:pt x="1471" y="119"/>
                </a:cubicBezTo>
                <a:cubicBezTo>
                  <a:pt x="1471" y="119"/>
                  <a:pt x="1471" y="119"/>
                  <a:pt x="1471" y="120"/>
                </a:cubicBezTo>
                <a:close/>
                <a:moveTo>
                  <a:pt x="1351" y="120"/>
                </a:moveTo>
                <a:cubicBezTo>
                  <a:pt x="1351" y="131"/>
                  <a:pt x="1360" y="140"/>
                  <a:pt x="1371" y="140"/>
                </a:cubicBezTo>
                <a:cubicBezTo>
                  <a:pt x="1382" y="140"/>
                  <a:pt x="1391" y="131"/>
                  <a:pt x="1391" y="120"/>
                </a:cubicBezTo>
                <a:lnTo>
                  <a:pt x="1391" y="119"/>
                </a:lnTo>
                <a:cubicBezTo>
                  <a:pt x="1391" y="108"/>
                  <a:pt x="1382" y="99"/>
                  <a:pt x="1371" y="99"/>
                </a:cubicBezTo>
                <a:cubicBezTo>
                  <a:pt x="1360" y="99"/>
                  <a:pt x="1351" y="108"/>
                  <a:pt x="1351" y="119"/>
                </a:cubicBezTo>
                <a:lnTo>
                  <a:pt x="1351" y="120"/>
                </a:lnTo>
                <a:close/>
                <a:moveTo>
                  <a:pt x="1230" y="120"/>
                </a:moveTo>
                <a:cubicBezTo>
                  <a:pt x="1230" y="131"/>
                  <a:pt x="1239" y="140"/>
                  <a:pt x="1250" y="140"/>
                </a:cubicBezTo>
                <a:cubicBezTo>
                  <a:pt x="1262" y="140"/>
                  <a:pt x="1271" y="131"/>
                  <a:pt x="1271" y="120"/>
                </a:cubicBezTo>
                <a:lnTo>
                  <a:pt x="1271" y="119"/>
                </a:lnTo>
                <a:cubicBezTo>
                  <a:pt x="1271" y="108"/>
                  <a:pt x="1262" y="99"/>
                  <a:pt x="1251" y="99"/>
                </a:cubicBezTo>
                <a:cubicBezTo>
                  <a:pt x="1240" y="99"/>
                  <a:pt x="1230" y="108"/>
                  <a:pt x="1230" y="119"/>
                </a:cubicBezTo>
                <a:lnTo>
                  <a:pt x="1230" y="120"/>
                </a:lnTo>
                <a:close/>
                <a:moveTo>
                  <a:pt x="1110" y="120"/>
                </a:moveTo>
                <a:cubicBezTo>
                  <a:pt x="1110" y="131"/>
                  <a:pt x="1119" y="140"/>
                  <a:pt x="1130" y="140"/>
                </a:cubicBezTo>
                <a:cubicBezTo>
                  <a:pt x="1141" y="140"/>
                  <a:pt x="1150" y="131"/>
                  <a:pt x="1150" y="120"/>
                </a:cubicBezTo>
                <a:lnTo>
                  <a:pt x="1150" y="119"/>
                </a:lnTo>
                <a:cubicBezTo>
                  <a:pt x="1150" y="108"/>
                  <a:pt x="1141" y="99"/>
                  <a:pt x="1130" y="99"/>
                </a:cubicBezTo>
                <a:cubicBezTo>
                  <a:pt x="1119" y="99"/>
                  <a:pt x="1110" y="108"/>
                  <a:pt x="1110" y="119"/>
                </a:cubicBezTo>
                <a:lnTo>
                  <a:pt x="1110" y="120"/>
                </a:lnTo>
                <a:close/>
                <a:moveTo>
                  <a:pt x="990" y="120"/>
                </a:moveTo>
                <a:cubicBezTo>
                  <a:pt x="990" y="131"/>
                  <a:pt x="999" y="140"/>
                  <a:pt x="1010" y="140"/>
                </a:cubicBezTo>
                <a:cubicBezTo>
                  <a:pt x="1021" y="140"/>
                  <a:pt x="1030" y="131"/>
                  <a:pt x="1030" y="120"/>
                </a:cubicBezTo>
                <a:lnTo>
                  <a:pt x="1030" y="119"/>
                </a:lnTo>
                <a:cubicBezTo>
                  <a:pt x="1030" y="108"/>
                  <a:pt x="1021" y="99"/>
                  <a:pt x="1010" y="99"/>
                </a:cubicBezTo>
                <a:cubicBezTo>
                  <a:pt x="999" y="99"/>
                  <a:pt x="990" y="108"/>
                  <a:pt x="990" y="119"/>
                </a:cubicBezTo>
                <a:cubicBezTo>
                  <a:pt x="990" y="119"/>
                  <a:pt x="990" y="119"/>
                  <a:pt x="990" y="120"/>
                </a:cubicBezTo>
                <a:close/>
                <a:moveTo>
                  <a:pt x="870" y="120"/>
                </a:moveTo>
                <a:cubicBezTo>
                  <a:pt x="870" y="131"/>
                  <a:pt x="879" y="140"/>
                  <a:pt x="890" y="140"/>
                </a:cubicBezTo>
                <a:cubicBezTo>
                  <a:pt x="901" y="140"/>
                  <a:pt x="910" y="131"/>
                  <a:pt x="910" y="120"/>
                </a:cubicBezTo>
                <a:lnTo>
                  <a:pt x="910" y="119"/>
                </a:lnTo>
                <a:cubicBezTo>
                  <a:pt x="910" y="108"/>
                  <a:pt x="901" y="99"/>
                  <a:pt x="890" y="99"/>
                </a:cubicBezTo>
                <a:cubicBezTo>
                  <a:pt x="879" y="99"/>
                  <a:pt x="870" y="108"/>
                  <a:pt x="870" y="119"/>
                </a:cubicBezTo>
                <a:lnTo>
                  <a:pt x="870" y="120"/>
                </a:lnTo>
                <a:close/>
                <a:moveTo>
                  <a:pt x="2986" y="120"/>
                </a:moveTo>
                <a:cubicBezTo>
                  <a:pt x="2986" y="131"/>
                  <a:pt x="2995" y="140"/>
                  <a:pt x="3006" y="140"/>
                </a:cubicBezTo>
                <a:cubicBezTo>
                  <a:pt x="3017" y="140"/>
                  <a:pt x="3026" y="131"/>
                  <a:pt x="3026" y="120"/>
                </a:cubicBezTo>
                <a:lnTo>
                  <a:pt x="3026" y="120"/>
                </a:lnTo>
                <a:cubicBezTo>
                  <a:pt x="3026" y="108"/>
                  <a:pt x="3017" y="99"/>
                  <a:pt x="3006" y="99"/>
                </a:cubicBezTo>
                <a:cubicBezTo>
                  <a:pt x="2995" y="99"/>
                  <a:pt x="2986" y="108"/>
                  <a:pt x="2986" y="119"/>
                </a:cubicBezTo>
                <a:lnTo>
                  <a:pt x="2986" y="120"/>
                </a:lnTo>
                <a:close/>
                <a:moveTo>
                  <a:pt x="2866" y="120"/>
                </a:moveTo>
                <a:cubicBezTo>
                  <a:pt x="2866" y="131"/>
                  <a:pt x="2875" y="140"/>
                  <a:pt x="2886" y="140"/>
                </a:cubicBezTo>
                <a:cubicBezTo>
                  <a:pt x="2897" y="140"/>
                  <a:pt x="2906" y="131"/>
                  <a:pt x="2906" y="120"/>
                </a:cubicBezTo>
                <a:lnTo>
                  <a:pt x="2906" y="120"/>
                </a:lnTo>
                <a:cubicBezTo>
                  <a:pt x="2906" y="108"/>
                  <a:pt x="2897" y="99"/>
                  <a:pt x="2886" y="99"/>
                </a:cubicBezTo>
                <a:cubicBezTo>
                  <a:pt x="2875" y="99"/>
                  <a:pt x="2866" y="108"/>
                  <a:pt x="2866" y="119"/>
                </a:cubicBezTo>
                <a:lnTo>
                  <a:pt x="2866" y="120"/>
                </a:lnTo>
                <a:close/>
                <a:moveTo>
                  <a:pt x="2746" y="120"/>
                </a:moveTo>
                <a:cubicBezTo>
                  <a:pt x="2746" y="131"/>
                  <a:pt x="2755" y="140"/>
                  <a:pt x="2766" y="140"/>
                </a:cubicBezTo>
                <a:cubicBezTo>
                  <a:pt x="2777" y="140"/>
                  <a:pt x="2786" y="131"/>
                  <a:pt x="2786" y="120"/>
                </a:cubicBezTo>
                <a:lnTo>
                  <a:pt x="2786" y="120"/>
                </a:lnTo>
                <a:cubicBezTo>
                  <a:pt x="2786" y="108"/>
                  <a:pt x="2777" y="99"/>
                  <a:pt x="2766" y="99"/>
                </a:cubicBezTo>
                <a:cubicBezTo>
                  <a:pt x="2755" y="99"/>
                  <a:pt x="2746" y="108"/>
                  <a:pt x="2746" y="119"/>
                </a:cubicBezTo>
                <a:lnTo>
                  <a:pt x="2746" y="120"/>
                </a:lnTo>
                <a:close/>
                <a:moveTo>
                  <a:pt x="2625" y="120"/>
                </a:moveTo>
                <a:cubicBezTo>
                  <a:pt x="2625" y="131"/>
                  <a:pt x="2634" y="140"/>
                  <a:pt x="2646" y="140"/>
                </a:cubicBezTo>
                <a:cubicBezTo>
                  <a:pt x="2657" y="140"/>
                  <a:pt x="2666" y="131"/>
                  <a:pt x="2666" y="120"/>
                </a:cubicBezTo>
                <a:lnTo>
                  <a:pt x="2666" y="120"/>
                </a:lnTo>
                <a:cubicBezTo>
                  <a:pt x="2666" y="108"/>
                  <a:pt x="2657" y="99"/>
                  <a:pt x="2646" y="99"/>
                </a:cubicBezTo>
                <a:cubicBezTo>
                  <a:pt x="2635" y="99"/>
                  <a:pt x="2625" y="108"/>
                  <a:pt x="2625" y="119"/>
                </a:cubicBezTo>
                <a:lnTo>
                  <a:pt x="2625" y="120"/>
                </a:lnTo>
                <a:close/>
                <a:moveTo>
                  <a:pt x="2505" y="120"/>
                </a:moveTo>
                <a:cubicBezTo>
                  <a:pt x="2505" y="131"/>
                  <a:pt x="2514" y="140"/>
                  <a:pt x="2525" y="140"/>
                </a:cubicBezTo>
                <a:cubicBezTo>
                  <a:pt x="2536" y="140"/>
                  <a:pt x="2545" y="131"/>
                  <a:pt x="2545" y="120"/>
                </a:cubicBezTo>
                <a:lnTo>
                  <a:pt x="2545" y="120"/>
                </a:lnTo>
                <a:cubicBezTo>
                  <a:pt x="2545" y="108"/>
                  <a:pt x="2536" y="99"/>
                  <a:pt x="2525" y="99"/>
                </a:cubicBezTo>
                <a:cubicBezTo>
                  <a:pt x="2514" y="99"/>
                  <a:pt x="2505" y="108"/>
                  <a:pt x="2505" y="119"/>
                </a:cubicBezTo>
                <a:lnTo>
                  <a:pt x="2505" y="120"/>
                </a:lnTo>
                <a:close/>
                <a:moveTo>
                  <a:pt x="2385" y="120"/>
                </a:moveTo>
                <a:cubicBezTo>
                  <a:pt x="2385" y="131"/>
                  <a:pt x="2394" y="140"/>
                  <a:pt x="2405" y="140"/>
                </a:cubicBezTo>
                <a:cubicBezTo>
                  <a:pt x="2416" y="140"/>
                  <a:pt x="2425" y="131"/>
                  <a:pt x="2425" y="120"/>
                </a:cubicBezTo>
                <a:lnTo>
                  <a:pt x="2425" y="120"/>
                </a:lnTo>
                <a:cubicBezTo>
                  <a:pt x="2425" y="108"/>
                  <a:pt x="2416" y="99"/>
                  <a:pt x="2405" y="99"/>
                </a:cubicBezTo>
                <a:cubicBezTo>
                  <a:pt x="2394" y="99"/>
                  <a:pt x="2385" y="108"/>
                  <a:pt x="2385" y="119"/>
                </a:cubicBezTo>
                <a:lnTo>
                  <a:pt x="2385" y="120"/>
                </a:lnTo>
                <a:close/>
                <a:moveTo>
                  <a:pt x="2265" y="120"/>
                </a:moveTo>
                <a:cubicBezTo>
                  <a:pt x="2265" y="131"/>
                  <a:pt x="2274" y="140"/>
                  <a:pt x="2285" y="140"/>
                </a:cubicBezTo>
                <a:cubicBezTo>
                  <a:pt x="2296" y="140"/>
                  <a:pt x="2305" y="131"/>
                  <a:pt x="2305" y="120"/>
                </a:cubicBezTo>
                <a:lnTo>
                  <a:pt x="2305" y="120"/>
                </a:lnTo>
                <a:cubicBezTo>
                  <a:pt x="2305" y="108"/>
                  <a:pt x="2296" y="99"/>
                  <a:pt x="2285" y="99"/>
                </a:cubicBezTo>
                <a:cubicBezTo>
                  <a:pt x="2274" y="99"/>
                  <a:pt x="2265" y="108"/>
                  <a:pt x="2265" y="119"/>
                </a:cubicBezTo>
                <a:lnTo>
                  <a:pt x="2265" y="120"/>
                </a:lnTo>
                <a:close/>
                <a:moveTo>
                  <a:pt x="2144" y="120"/>
                </a:moveTo>
                <a:cubicBezTo>
                  <a:pt x="2144" y="131"/>
                  <a:pt x="2153" y="140"/>
                  <a:pt x="2164" y="140"/>
                </a:cubicBezTo>
                <a:cubicBezTo>
                  <a:pt x="2176" y="140"/>
                  <a:pt x="2185" y="131"/>
                  <a:pt x="2185" y="120"/>
                </a:cubicBezTo>
                <a:lnTo>
                  <a:pt x="2185" y="120"/>
                </a:lnTo>
                <a:cubicBezTo>
                  <a:pt x="2185" y="108"/>
                  <a:pt x="2176" y="99"/>
                  <a:pt x="2165" y="99"/>
                </a:cubicBezTo>
                <a:cubicBezTo>
                  <a:pt x="2153" y="99"/>
                  <a:pt x="2144" y="108"/>
                  <a:pt x="2144" y="119"/>
                </a:cubicBezTo>
                <a:lnTo>
                  <a:pt x="2144" y="120"/>
                </a:lnTo>
                <a:close/>
                <a:moveTo>
                  <a:pt x="1423" y="2400"/>
                </a:moveTo>
                <a:cubicBezTo>
                  <a:pt x="1423" y="2411"/>
                  <a:pt x="1432" y="2420"/>
                  <a:pt x="1443" y="2420"/>
                </a:cubicBezTo>
                <a:cubicBezTo>
                  <a:pt x="1454" y="2420"/>
                  <a:pt x="1463" y="2411"/>
                  <a:pt x="1463" y="2400"/>
                </a:cubicBezTo>
                <a:lnTo>
                  <a:pt x="1463" y="2400"/>
                </a:lnTo>
                <a:cubicBezTo>
                  <a:pt x="1463" y="2388"/>
                  <a:pt x="1454" y="2379"/>
                  <a:pt x="1443" y="2379"/>
                </a:cubicBezTo>
                <a:cubicBezTo>
                  <a:pt x="1432" y="2379"/>
                  <a:pt x="1423" y="2388"/>
                  <a:pt x="1423" y="2399"/>
                </a:cubicBezTo>
                <a:lnTo>
                  <a:pt x="1423" y="2400"/>
                </a:lnTo>
                <a:close/>
                <a:moveTo>
                  <a:pt x="1303" y="2400"/>
                </a:moveTo>
                <a:cubicBezTo>
                  <a:pt x="1303" y="2411"/>
                  <a:pt x="1312" y="2420"/>
                  <a:pt x="1323" y="2420"/>
                </a:cubicBezTo>
                <a:cubicBezTo>
                  <a:pt x="1334" y="2420"/>
                  <a:pt x="1343" y="2411"/>
                  <a:pt x="1343" y="2400"/>
                </a:cubicBezTo>
                <a:lnTo>
                  <a:pt x="1343" y="2400"/>
                </a:lnTo>
                <a:cubicBezTo>
                  <a:pt x="1343" y="2388"/>
                  <a:pt x="1334" y="2379"/>
                  <a:pt x="1323" y="2379"/>
                </a:cubicBezTo>
                <a:cubicBezTo>
                  <a:pt x="1312" y="2379"/>
                  <a:pt x="1303" y="2388"/>
                  <a:pt x="1303" y="2399"/>
                </a:cubicBezTo>
                <a:lnTo>
                  <a:pt x="1303" y="2400"/>
                </a:lnTo>
                <a:close/>
                <a:moveTo>
                  <a:pt x="1543" y="2400"/>
                </a:moveTo>
                <a:cubicBezTo>
                  <a:pt x="1543" y="2411"/>
                  <a:pt x="1552" y="2420"/>
                  <a:pt x="1563" y="2420"/>
                </a:cubicBezTo>
                <a:cubicBezTo>
                  <a:pt x="1574" y="2420"/>
                  <a:pt x="1583" y="2411"/>
                  <a:pt x="1583" y="2400"/>
                </a:cubicBezTo>
                <a:lnTo>
                  <a:pt x="1583" y="2400"/>
                </a:lnTo>
                <a:cubicBezTo>
                  <a:pt x="1583" y="2388"/>
                  <a:pt x="1574" y="2379"/>
                  <a:pt x="1563" y="2379"/>
                </a:cubicBezTo>
                <a:cubicBezTo>
                  <a:pt x="1552" y="2379"/>
                  <a:pt x="1543" y="2388"/>
                  <a:pt x="1543" y="2399"/>
                </a:cubicBezTo>
                <a:lnTo>
                  <a:pt x="1543" y="2400"/>
                </a:lnTo>
                <a:close/>
                <a:moveTo>
                  <a:pt x="1663" y="2400"/>
                </a:moveTo>
                <a:cubicBezTo>
                  <a:pt x="1663" y="2411"/>
                  <a:pt x="1672" y="2420"/>
                  <a:pt x="1683" y="2420"/>
                </a:cubicBezTo>
                <a:cubicBezTo>
                  <a:pt x="1695" y="2420"/>
                  <a:pt x="1704" y="2411"/>
                  <a:pt x="1704" y="2400"/>
                </a:cubicBezTo>
                <a:lnTo>
                  <a:pt x="1704" y="2400"/>
                </a:lnTo>
                <a:cubicBezTo>
                  <a:pt x="1704" y="2388"/>
                  <a:pt x="1695" y="2379"/>
                  <a:pt x="1684" y="2379"/>
                </a:cubicBezTo>
                <a:cubicBezTo>
                  <a:pt x="1672" y="2379"/>
                  <a:pt x="1663" y="2388"/>
                  <a:pt x="1663" y="2399"/>
                </a:cubicBezTo>
                <a:lnTo>
                  <a:pt x="1663" y="2400"/>
                </a:lnTo>
                <a:close/>
                <a:moveTo>
                  <a:pt x="1784" y="2400"/>
                </a:moveTo>
                <a:cubicBezTo>
                  <a:pt x="1784" y="2411"/>
                  <a:pt x="1793" y="2420"/>
                  <a:pt x="1804" y="2420"/>
                </a:cubicBezTo>
                <a:cubicBezTo>
                  <a:pt x="1815" y="2420"/>
                  <a:pt x="1824" y="2411"/>
                  <a:pt x="1824" y="2400"/>
                </a:cubicBezTo>
                <a:lnTo>
                  <a:pt x="1824" y="2400"/>
                </a:lnTo>
                <a:cubicBezTo>
                  <a:pt x="1824" y="2388"/>
                  <a:pt x="1815" y="2379"/>
                  <a:pt x="1804" y="2379"/>
                </a:cubicBezTo>
                <a:cubicBezTo>
                  <a:pt x="1793" y="2379"/>
                  <a:pt x="1784" y="2388"/>
                  <a:pt x="1784" y="2399"/>
                </a:cubicBezTo>
                <a:lnTo>
                  <a:pt x="1784" y="2400"/>
                </a:lnTo>
                <a:close/>
                <a:moveTo>
                  <a:pt x="1904" y="2400"/>
                </a:moveTo>
                <a:cubicBezTo>
                  <a:pt x="1904" y="2411"/>
                  <a:pt x="1913" y="2420"/>
                  <a:pt x="1924" y="2420"/>
                </a:cubicBezTo>
                <a:cubicBezTo>
                  <a:pt x="1935" y="2420"/>
                  <a:pt x="1944" y="2411"/>
                  <a:pt x="1944" y="2400"/>
                </a:cubicBezTo>
                <a:lnTo>
                  <a:pt x="1944" y="2400"/>
                </a:lnTo>
                <a:cubicBezTo>
                  <a:pt x="1944" y="2388"/>
                  <a:pt x="1935" y="2379"/>
                  <a:pt x="1924" y="2379"/>
                </a:cubicBezTo>
                <a:cubicBezTo>
                  <a:pt x="1913" y="2379"/>
                  <a:pt x="1904" y="2388"/>
                  <a:pt x="1904" y="2399"/>
                </a:cubicBezTo>
                <a:lnTo>
                  <a:pt x="1904" y="2400"/>
                </a:lnTo>
                <a:close/>
                <a:moveTo>
                  <a:pt x="2024" y="2400"/>
                </a:moveTo>
                <a:cubicBezTo>
                  <a:pt x="2024" y="2411"/>
                  <a:pt x="2033" y="2420"/>
                  <a:pt x="2044" y="2420"/>
                </a:cubicBezTo>
                <a:cubicBezTo>
                  <a:pt x="2055" y="2420"/>
                  <a:pt x="2064" y="2411"/>
                  <a:pt x="2064" y="2400"/>
                </a:cubicBezTo>
                <a:lnTo>
                  <a:pt x="2064" y="2400"/>
                </a:lnTo>
                <a:cubicBezTo>
                  <a:pt x="2064" y="2388"/>
                  <a:pt x="2055" y="2379"/>
                  <a:pt x="2044" y="2379"/>
                </a:cubicBezTo>
                <a:cubicBezTo>
                  <a:pt x="2033" y="2379"/>
                  <a:pt x="2024" y="2388"/>
                  <a:pt x="2024" y="2399"/>
                </a:cubicBezTo>
                <a:lnTo>
                  <a:pt x="2024" y="2400"/>
                </a:lnTo>
                <a:close/>
                <a:moveTo>
                  <a:pt x="2144" y="2400"/>
                </a:moveTo>
                <a:cubicBezTo>
                  <a:pt x="2144" y="2411"/>
                  <a:pt x="2153" y="2420"/>
                  <a:pt x="2164" y="2420"/>
                </a:cubicBezTo>
                <a:cubicBezTo>
                  <a:pt x="2176" y="2420"/>
                  <a:pt x="2185" y="2411"/>
                  <a:pt x="2185" y="2400"/>
                </a:cubicBezTo>
                <a:lnTo>
                  <a:pt x="2185" y="2400"/>
                </a:lnTo>
                <a:cubicBezTo>
                  <a:pt x="2185" y="2388"/>
                  <a:pt x="2176" y="2379"/>
                  <a:pt x="2165" y="2379"/>
                </a:cubicBezTo>
                <a:cubicBezTo>
                  <a:pt x="2153" y="2379"/>
                  <a:pt x="2144" y="2388"/>
                  <a:pt x="2144" y="2399"/>
                </a:cubicBezTo>
                <a:lnTo>
                  <a:pt x="2144" y="2400"/>
                </a:lnTo>
                <a:close/>
              </a:path>
            </a:pathLst>
          </a:custGeom>
          <a:solidFill>
            <a:srgbClr val="0F739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8"/>
          <p:cNvSpPr>
            <a:spLocks noEditPoints="1"/>
          </p:cNvSpPr>
          <p:nvPr/>
        </p:nvSpPr>
        <p:spPr bwMode="auto">
          <a:xfrm>
            <a:off x="1389063" y="3108325"/>
            <a:ext cx="476250" cy="157163"/>
          </a:xfrm>
          <a:custGeom>
            <a:avLst/>
            <a:gdLst>
              <a:gd name="T0" fmla="*/ 577 w 2210"/>
              <a:gd name="T1" fmla="*/ 384 h 727"/>
              <a:gd name="T2" fmla="*/ 1413 w 2210"/>
              <a:gd name="T3" fmla="*/ 6 h 727"/>
              <a:gd name="T4" fmla="*/ 1474 w 2210"/>
              <a:gd name="T5" fmla="*/ 23 h 727"/>
              <a:gd name="T6" fmla="*/ 1562 w 2210"/>
              <a:gd name="T7" fmla="*/ 23 h 727"/>
              <a:gd name="T8" fmla="*/ 1650 w 2210"/>
              <a:gd name="T9" fmla="*/ 23 h 727"/>
              <a:gd name="T10" fmla="*/ 1737 w 2210"/>
              <a:gd name="T11" fmla="*/ 23 h 727"/>
              <a:gd name="T12" fmla="*/ 1825 w 2210"/>
              <a:gd name="T13" fmla="*/ 23 h 727"/>
              <a:gd name="T14" fmla="*/ 1913 w 2210"/>
              <a:gd name="T15" fmla="*/ 23 h 727"/>
              <a:gd name="T16" fmla="*/ 1982 w 2210"/>
              <a:gd name="T17" fmla="*/ 6 h 727"/>
              <a:gd name="T18" fmla="*/ 1312 w 2210"/>
              <a:gd name="T19" fmla="*/ 31 h 727"/>
              <a:gd name="T20" fmla="*/ 1272 w 2210"/>
              <a:gd name="T21" fmla="*/ 46 h 727"/>
              <a:gd name="T22" fmla="*/ 1236 w 2210"/>
              <a:gd name="T23" fmla="*/ 68 h 727"/>
              <a:gd name="T24" fmla="*/ 1205 w 2210"/>
              <a:gd name="T25" fmla="*/ 96 h 727"/>
              <a:gd name="T26" fmla="*/ 982 w 2210"/>
              <a:gd name="T27" fmla="*/ 186 h 727"/>
              <a:gd name="T28" fmla="*/ 232 w 2210"/>
              <a:gd name="T29" fmla="*/ 420 h 727"/>
              <a:gd name="T30" fmla="*/ 1919 w 2210"/>
              <a:gd name="T31" fmla="*/ 390 h 727"/>
              <a:gd name="T32" fmla="*/ 1314 w 2210"/>
              <a:gd name="T33" fmla="*/ 110 h 727"/>
              <a:gd name="T34" fmla="*/ 1488 w 2210"/>
              <a:gd name="T35" fmla="*/ 272 h 727"/>
              <a:gd name="T36" fmla="*/ 1617 w 2210"/>
              <a:gd name="T37" fmla="*/ 160 h 727"/>
              <a:gd name="T38" fmla="*/ 1197 w 2210"/>
              <a:gd name="T39" fmla="*/ 147 h 727"/>
              <a:gd name="T40" fmla="*/ 2031 w 2210"/>
              <a:gd name="T41" fmla="*/ 167 h 727"/>
              <a:gd name="T42" fmla="*/ 1880 w 2210"/>
              <a:gd name="T43" fmla="*/ 252 h 727"/>
              <a:gd name="T44" fmla="*/ 1176 w 2210"/>
              <a:gd name="T45" fmla="*/ 149 h 727"/>
              <a:gd name="T46" fmla="*/ 726 w 2210"/>
              <a:gd name="T47" fmla="*/ 221 h 727"/>
              <a:gd name="T48" fmla="*/ 835 w 2210"/>
              <a:gd name="T49" fmla="*/ 282 h 727"/>
              <a:gd name="T50" fmla="*/ 783 w 2210"/>
              <a:gd name="T51" fmla="*/ 165 h 727"/>
              <a:gd name="T52" fmla="*/ 2188 w 2210"/>
              <a:gd name="T53" fmla="*/ 192 h 727"/>
              <a:gd name="T54" fmla="*/ 1161 w 2210"/>
              <a:gd name="T55" fmla="*/ 231 h 727"/>
              <a:gd name="T56" fmla="*/ 1165 w 2210"/>
              <a:gd name="T57" fmla="*/ 273 h 727"/>
              <a:gd name="T58" fmla="*/ 1176 w 2210"/>
              <a:gd name="T59" fmla="*/ 314 h 727"/>
              <a:gd name="T60" fmla="*/ 1194 w 2210"/>
              <a:gd name="T61" fmla="*/ 352 h 727"/>
              <a:gd name="T62" fmla="*/ 1217 w 2210"/>
              <a:gd name="T63" fmla="*/ 386 h 727"/>
              <a:gd name="T64" fmla="*/ 2133 w 2210"/>
              <a:gd name="T65" fmla="*/ 390 h 727"/>
              <a:gd name="T66" fmla="*/ 2102 w 2210"/>
              <a:gd name="T67" fmla="*/ 419 h 727"/>
              <a:gd name="T68" fmla="*/ 2066 w 2210"/>
              <a:gd name="T69" fmla="*/ 441 h 727"/>
              <a:gd name="T70" fmla="*/ 2044 w 2210"/>
              <a:gd name="T71" fmla="*/ 475 h 727"/>
              <a:gd name="T72" fmla="*/ 1983 w 2210"/>
              <a:gd name="T73" fmla="*/ 502 h 727"/>
              <a:gd name="T74" fmla="*/ 1439 w 2210"/>
              <a:gd name="T75" fmla="*/ 485 h 727"/>
              <a:gd name="T76" fmla="*/ 1527 w 2210"/>
              <a:gd name="T77" fmla="*/ 485 h 727"/>
              <a:gd name="T78" fmla="*/ 1614 w 2210"/>
              <a:gd name="T79" fmla="*/ 485 h 727"/>
              <a:gd name="T80" fmla="*/ 1702 w 2210"/>
              <a:gd name="T81" fmla="*/ 485 h 727"/>
              <a:gd name="T82" fmla="*/ 1790 w 2210"/>
              <a:gd name="T83" fmla="*/ 485 h 727"/>
              <a:gd name="T84" fmla="*/ 1878 w 2210"/>
              <a:gd name="T85" fmla="*/ 485 h 727"/>
              <a:gd name="T86" fmla="*/ 949 w 2210"/>
              <a:gd name="T87" fmla="*/ 569 h 727"/>
              <a:gd name="T88" fmla="*/ 1005 w 2210"/>
              <a:gd name="T89" fmla="*/ 613 h 727"/>
              <a:gd name="T90" fmla="*/ 1008 w 2210"/>
              <a:gd name="T91" fmla="*/ 563 h 727"/>
              <a:gd name="T92" fmla="*/ 252 w 2210"/>
              <a:gd name="T93" fmla="*/ 713 h 727"/>
              <a:gd name="T94" fmla="*/ 505 w 2210"/>
              <a:gd name="T95" fmla="*/ 604 h 727"/>
              <a:gd name="T96" fmla="*/ 98 w 2210"/>
              <a:gd name="T97" fmla="*/ 587 h 727"/>
              <a:gd name="T98" fmla="*/ 538 w 2210"/>
              <a:gd name="T99" fmla="*/ 621 h 727"/>
              <a:gd name="T100" fmla="*/ 607 w 2210"/>
              <a:gd name="T101" fmla="*/ 725 h 727"/>
              <a:gd name="T102" fmla="*/ 733 w 2210"/>
              <a:gd name="T103" fmla="*/ 713 h 727"/>
              <a:gd name="T104" fmla="*/ 223 w 2210"/>
              <a:gd name="T105" fmla="*/ 639 h 727"/>
              <a:gd name="T106" fmla="*/ 366 w 2210"/>
              <a:gd name="T107" fmla="*/ 621 h 727"/>
              <a:gd name="T108" fmla="*/ 435 w 2210"/>
              <a:gd name="T109" fmla="*/ 698 h 727"/>
              <a:gd name="T110" fmla="*/ 487 w 2210"/>
              <a:gd name="T111" fmla="*/ 725 h 727"/>
              <a:gd name="T112" fmla="*/ 669 w 2210"/>
              <a:gd name="T113" fmla="*/ 673 h 727"/>
              <a:gd name="T114" fmla="*/ 259 w 2210"/>
              <a:gd name="T115" fmla="*/ 67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10" h="727">
                <a:moveTo>
                  <a:pt x="820" y="2"/>
                </a:moveTo>
                <a:cubicBezTo>
                  <a:pt x="745" y="0"/>
                  <a:pt x="676" y="32"/>
                  <a:pt x="613" y="88"/>
                </a:cubicBezTo>
                <a:cubicBezTo>
                  <a:pt x="589" y="110"/>
                  <a:pt x="569" y="136"/>
                  <a:pt x="542" y="165"/>
                </a:cubicBezTo>
                <a:cubicBezTo>
                  <a:pt x="533" y="153"/>
                  <a:pt x="526" y="144"/>
                  <a:pt x="519" y="136"/>
                </a:cubicBezTo>
                <a:cubicBezTo>
                  <a:pt x="456" y="55"/>
                  <a:pt x="374" y="1"/>
                  <a:pt x="270" y="2"/>
                </a:cubicBezTo>
                <a:cubicBezTo>
                  <a:pt x="113" y="3"/>
                  <a:pt x="0" y="125"/>
                  <a:pt x="9" y="273"/>
                </a:cubicBezTo>
                <a:cubicBezTo>
                  <a:pt x="16" y="390"/>
                  <a:pt x="124" y="497"/>
                  <a:pt x="241" y="505"/>
                </a:cubicBezTo>
                <a:cubicBezTo>
                  <a:pt x="360" y="512"/>
                  <a:pt x="449" y="461"/>
                  <a:pt x="521" y="371"/>
                </a:cubicBezTo>
                <a:cubicBezTo>
                  <a:pt x="528" y="363"/>
                  <a:pt x="535" y="354"/>
                  <a:pt x="544" y="344"/>
                </a:cubicBezTo>
                <a:cubicBezTo>
                  <a:pt x="557" y="359"/>
                  <a:pt x="567" y="372"/>
                  <a:pt x="577" y="384"/>
                </a:cubicBezTo>
                <a:cubicBezTo>
                  <a:pt x="644" y="461"/>
                  <a:pt x="725" y="509"/>
                  <a:pt x="832" y="505"/>
                </a:cubicBezTo>
                <a:cubicBezTo>
                  <a:pt x="947" y="501"/>
                  <a:pt x="1053" y="418"/>
                  <a:pt x="1075" y="308"/>
                </a:cubicBezTo>
                <a:cubicBezTo>
                  <a:pt x="1099" y="189"/>
                  <a:pt x="1039" y="73"/>
                  <a:pt x="927" y="26"/>
                </a:cubicBezTo>
                <a:cubicBezTo>
                  <a:pt x="890" y="10"/>
                  <a:pt x="854" y="2"/>
                  <a:pt x="820" y="2"/>
                </a:cubicBezTo>
                <a:close/>
                <a:moveTo>
                  <a:pt x="1371" y="6"/>
                </a:moveTo>
                <a:cubicBezTo>
                  <a:pt x="1361" y="6"/>
                  <a:pt x="1353" y="13"/>
                  <a:pt x="1353" y="23"/>
                </a:cubicBezTo>
                <a:cubicBezTo>
                  <a:pt x="1353" y="33"/>
                  <a:pt x="1361" y="41"/>
                  <a:pt x="1371" y="41"/>
                </a:cubicBezTo>
                <a:cubicBezTo>
                  <a:pt x="1380" y="41"/>
                  <a:pt x="1388" y="33"/>
                  <a:pt x="1388" y="23"/>
                </a:cubicBezTo>
                <a:cubicBezTo>
                  <a:pt x="1388" y="13"/>
                  <a:pt x="1380" y="6"/>
                  <a:pt x="1371" y="6"/>
                </a:cubicBezTo>
                <a:close/>
                <a:moveTo>
                  <a:pt x="1413" y="6"/>
                </a:moveTo>
                <a:cubicBezTo>
                  <a:pt x="1404" y="6"/>
                  <a:pt x="1396" y="12"/>
                  <a:pt x="1395" y="21"/>
                </a:cubicBezTo>
                <a:cubicBezTo>
                  <a:pt x="1395" y="22"/>
                  <a:pt x="1395" y="22"/>
                  <a:pt x="1395" y="23"/>
                </a:cubicBezTo>
                <a:cubicBezTo>
                  <a:pt x="1395" y="32"/>
                  <a:pt x="1402" y="40"/>
                  <a:pt x="1411" y="41"/>
                </a:cubicBezTo>
                <a:cubicBezTo>
                  <a:pt x="1412" y="41"/>
                  <a:pt x="1412" y="41"/>
                  <a:pt x="1413" y="41"/>
                </a:cubicBezTo>
                <a:cubicBezTo>
                  <a:pt x="1422" y="41"/>
                  <a:pt x="1430" y="33"/>
                  <a:pt x="1430" y="23"/>
                </a:cubicBezTo>
                <a:cubicBezTo>
                  <a:pt x="1430" y="13"/>
                  <a:pt x="1422" y="6"/>
                  <a:pt x="1413" y="6"/>
                </a:cubicBezTo>
                <a:close/>
                <a:moveTo>
                  <a:pt x="1457" y="6"/>
                </a:moveTo>
                <a:cubicBezTo>
                  <a:pt x="1447" y="6"/>
                  <a:pt x="1439" y="13"/>
                  <a:pt x="1439" y="23"/>
                </a:cubicBezTo>
                <a:cubicBezTo>
                  <a:pt x="1439" y="33"/>
                  <a:pt x="1447" y="41"/>
                  <a:pt x="1457" y="41"/>
                </a:cubicBezTo>
                <a:cubicBezTo>
                  <a:pt x="1466" y="41"/>
                  <a:pt x="1474" y="33"/>
                  <a:pt x="1474" y="23"/>
                </a:cubicBezTo>
                <a:cubicBezTo>
                  <a:pt x="1474" y="13"/>
                  <a:pt x="1466" y="6"/>
                  <a:pt x="1457" y="6"/>
                </a:cubicBezTo>
                <a:close/>
                <a:moveTo>
                  <a:pt x="1500" y="6"/>
                </a:moveTo>
                <a:cubicBezTo>
                  <a:pt x="1491" y="6"/>
                  <a:pt x="1483" y="13"/>
                  <a:pt x="1483" y="23"/>
                </a:cubicBezTo>
                <a:cubicBezTo>
                  <a:pt x="1483" y="33"/>
                  <a:pt x="1491" y="41"/>
                  <a:pt x="1500" y="41"/>
                </a:cubicBezTo>
                <a:cubicBezTo>
                  <a:pt x="1510" y="41"/>
                  <a:pt x="1518" y="33"/>
                  <a:pt x="1518" y="23"/>
                </a:cubicBezTo>
                <a:cubicBezTo>
                  <a:pt x="1518" y="13"/>
                  <a:pt x="1510" y="6"/>
                  <a:pt x="1500" y="6"/>
                </a:cubicBezTo>
                <a:close/>
                <a:moveTo>
                  <a:pt x="1544" y="6"/>
                </a:moveTo>
                <a:cubicBezTo>
                  <a:pt x="1535" y="6"/>
                  <a:pt x="1527" y="13"/>
                  <a:pt x="1527" y="23"/>
                </a:cubicBezTo>
                <a:cubicBezTo>
                  <a:pt x="1527" y="33"/>
                  <a:pt x="1535" y="41"/>
                  <a:pt x="1544" y="41"/>
                </a:cubicBezTo>
                <a:cubicBezTo>
                  <a:pt x="1554" y="41"/>
                  <a:pt x="1562" y="33"/>
                  <a:pt x="1562" y="23"/>
                </a:cubicBezTo>
                <a:cubicBezTo>
                  <a:pt x="1562" y="13"/>
                  <a:pt x="1554" y="6"/>
                  <a:pt x="1544" y="6"/>
                </a:cubicBezTo>
                <a:close/>
                <a:moveTo>
                  <a:pt x="1588" y="6"/>
                </a:moveTo>
                <a:cubicBezTo>
                  <a:pt x="1579" y="6"/>
                  <a:pt x="1571" y="13"/>
                  <a:pt x="1571" y="23"/>
                </a:cubicBezTo>
                <a:cubicBezTo>
                  <a:pt x="1571" y="33"/>
                  <a:pt x="1579" y="41"/>
                  <a:pt x="1588" y="41"/>
                </a:cubicBezTo>
                <a:cubicBezTo>
                  <a:pt x="1598" y="41"/>
                  <a:pt x="1606" y="33"/>
                  <a:pt x="1606" y="23"/>
                </a:cubicBezTo>
                <a:cubicBezTo>
                  <a:pt x="1606" y="13"/>
                  <a:pt x="1598" y="6"/>
                  <a:pt x="1588" y="6"/>
                </a:cubicBezTo>
                <a:close/>
                <a:moveTo>
                  <a:pt x="1632" y="6"/>
                </a:moveTo>
                <a:cubicBezTo>
                  <a:pt x="1622" y="6"/>
                  <a:pt x="1614" y="13"/>
                  <a:pt x="1614" y="23"/>
                </a:cubicBezTo>
                <a:cubicBezTo>
                  <a:pt x="1614" y="33"/>
                  <a:pt x="1622" y="41"/>
                  <a:pt x="1632" y="41"/>
                </a:cubicBezTo>
                <a:cubicBezTo>
                  <a:pt x="1642" y="41"/>
                  <a:pt x="1650" y="33"/>
                  <a:pt x="1650" y="23"/>
                </a:cubicBezTo>
                <a:cubicBezTo>
                  <a:pt x="1650" y="13"/>
                  <a:pt x="1642" y="6"/>
                  <a:pt x="1632" y="6"/>
                </a:cubicBezTo>
                <a:close/>
                <a:moveTo>
                  <a:pt x="1676" y="6"/>
                </a:moveTo>
                <a:cubicBezTo>
                  <a:pt x="1666" y="6"/>
                  <a:pt x="1658" y="13"/>
                  <a:pt x="1658" y="23"/>
                </a:cubicBezTo>
                <a:cubicBezTo>
                  <a:pt x="1658" y="33"/>
                  <a:pt x="1666" y="41"/>
                  <a:pt x="1676" y="41"/>
                </a:cubicBezTo>
                <a:cubicBezTo>
                  <a:pt x="1686" y="41"/>
                  <a:pt x="1694" y="33"/>
                  <a:pt x="1694" y="23"/>
                </a:cubicBezTo>
                <a:cubicBezTo>
                  <a:pt x="1694" y="13"/>
                  <a:pt x="1686" y="6"/>
                  <a:pt x="1676" y="6"/>
                </a:cubicBezTo>
                <a:close/>
                <a:moveTo>
                  <a:pt x="1720" y="6"/>
                </a:moveTo>
                <a:cubicBezTo>
                  <a:pt x="1710" y="6"/>
                  <a:pt x="1702" y="13"/>
                  <a:pt x="1702" y="23"/>
                </a:cubicBezTo>
                <a:cubicBezTo>
                  <a:pt x="1702" y="33"/>
                  <a:pt x="1710" y="41"/>
                  <a:pt x="1720" y="41"/>
                </a:cubicBezTo>
                <a:cubicBezTo>
                  <a:pt x="1730" y="41"/>
                  <a:pt x="1737" y="33"/>
                  <a:pt x="1737" y="23"/>
                </a:cubicBezTo>
                <a:cubicBezTo>
                  <a:pt x="1737" y="13"/>
                  <a:pt x="1730" y="6"/>
                  <a:pt x="1720" y="6"/>
                </a:cubicBezTo>
                <a:close/>
                <a:moveTo>
                  <a:pt x="1764" y="6"/>
                </a:moveTo>
                <a:cubicBezTo>
                  <a:pt x="1754" y="6"/>
                  <a:pt x="1746" y="13"/>
                  <a:pt x="1746" y="23"/>
                </a:cubicBezTo>
                <a:cubicBezTo>
                  <a:pt x="1746" y="33"/>
                  <a:pt x="1754" y="41"/>
                  <a:pt x="1764" y="41"/>
                </a:cubicBezTo>
                <a:cubicBezTo>
                  <a:pt x="1773" y="41"/>
                  <a:pt x="1781" y="33"/>
                  <a:pt x="1781" y="23"/>
                </a:cubicBezTo>
                <a:cubicBezTo>
                  <a:pt x="1781" y="13"/>
                  <a:pt x="1773" y="6"/>
                  <a:pt x="1764" y="6"/>
                </a:cubicBezTo>
                <a:close/>
                <a:moveTo>
                  <a:pt x="1808" y="6"/>
                </a:moveTo>
                <a:cubicBezTo>
                  <a:pt x="1798" y="6"/>
                  <a:pt x="1790" y="13"/>
                  <a:pt x="1790" y="23"/>
                </a:cubicBezTo>
                <a:cubicBezTo>
                  <a:pt x="1790" y="33"/>
                  <a:pt x="1798" y="41"/>
                  <a:pt x="1808" y="41"/>
                </a:cubicBezTo>
                <a:cubicBezTo>
                  <a:pt x="1817" y="41"/>
                  <a:pt x="1825" y="33"/>
                  <a:pt x="1825" y="23"/>
                </a:cubicBezTo>
                <a:cubicBezTo>
                  <a:pt x="1825" y="13"/>
                  <a:pt x="1817" y="6"/>
                  <a:pt x="1808" y="6"/>
                </a:cubicBezTo>
                <a:close/>
                <a:moveTo>
                  <a:pt x="1852" y="6"/>
                </a:moveTo>
                <a:cubicBezTo>
                  <a:pt x="1842" y="6"/>
                  <a:pt x="1834" y="13"/>
                  <a:pt x="1834" y="23"/>
                </a:cubicBezTo>
                <a:cubicBezTo>
                  <a:pt x="1834" y="33"/>
                  <a:pt x="1842" y="41"/>
                  <a:pt x="1852" y="41"/>
                </a:cubicBezTo>
                <a:cubicBezTo>
                  <a:pt x="1861" y="41"/>
                  <a:pt x="1869" y="33"/>
                  <a:pt x="1869" y="23"/>
                </a:cubicBezTo>
                <a:cubicBezTo>
                  <a:pt x="1869" y="13"/>
                  <a:pt x="1861" y="6"/>
                  <a:pt x="1852" y="6"/>
                </a:cubicBezTo>
                <a:close/>
                <a:moveTo>
                  <a:pt x="1895" y="6"/>
                </a:moveTo>
                <a:cubicBezTo>
                  <a:pt x="1886" y="6"/>
                  <a:pt x="1878" y="13"/>
                  <a:pt x="1878" y="23"/>
                </a:cubicBezTo>
                <a:cubicBezTo>
                  <a:pt x="1878" y="33"/>
                  <a:pt x="1886" y="41"/>
                  <a:pt x="1895" y="41"/>
                </a:cubicBezTo>
                <a:cubicBezTo>
                  <a:pt x="1905" y="41"/>
                  <a:pt x="1913" y="33"/>
                  <a:pt x="1913" y="23"/>
                </a:cubicBezTo>
                <a:cubicBezTo>
                  <a:pt x="1913" y="13"/>
                  <a:pt x="1905" y="6"/>
                  <a:pt x="1895" y="6"/>
                </a:cubicBezTo>
                <a:close/>
                <a:moveTo>
                  <a:pt x="1939" y="6"/>
                </a:moveTo>
                <a:cubicBezTo>
                  <a:pt x="1930" y="6"/>
                  <a:pt x="1922" y="13"/>
                  <a:pt x="1922" y="23"/>
                </a:cubicBezTo>
                <a:cubicBezTo>
                  <a:pt x="1922" y="33"/>
                  <a:pt x="1930" y="41"/>
                  <a:pt x="1939" y="41"/>
                </a:cubicBezTo>
                <a:cubicBezTo>
                  <a:pt x="1939" y="41"/>
                  <a:pt x="1940" y="41"/>
                  <a:pt x="1940" y="41"/>
                </a:cubicBezTo>
                <a:cubicBezTo>
                  <a:pt x="1940" y="41"/>
                  <a:pt x="1940" y="41"/>
                  <a:pt x="1941" y="41"/>
                </a:cubicBezTo>
                <a:cubicBezTo>
                  <a:pt x="1950" y="40"/>
                  <a:pt x="1957" y="32"/>
                  <a:pt x="1957" y="23"/>
                </a:cubicBezTo>
                <a:cubicBezTo>
                  <a:pt x="1957" y="13"/>
                  <a:pt x="1949" y="6"/>
                  <a:pt x="1940" y="6"/>
                </a:cubicBezTo>
                <a:cubicBezTo>
                  <a:pt x="1940" y="6"/>
                  <a:pt x="1939" y="6"/>
                  <a:pt x="1939" y="6"/>
                </a:cubicBezTo>
                <a:close/>
                <a:moveTo>
                  <a:pt x="1982" y="6"/>
                </a:moveTo>
                <a:cubicBezTo>
                  <a:pt x="1973" y="6"/>
                  <a:pt x="1965" y="13"/>
                  <a:pt x="1965" y="23"/>
                </a:cubicBezTo>
                <a:cubicBezTo>
                  <a:pt x="1965" y="33"/>
                  <a:pt x="1973" y="41"/>
                  <a:pt x="1982" y="41"/>
                </a:cubicBezTo>
                <a:cubicBezTo>
                  <a:pt x="1982" y="41"/>
                  <a:pt x="1983" y="41"/>
                  <a:pt x="1983" y="41"/>
                </a:cubicBezTo>
                <a:cubicBezTo>
                  <a:pt x="1983" y="41"/>
                  <a:pt x="1983" y="41"/>
                  <a:pt x="1983" y="41"/>
                </a:cubicBezTo>
                <a:cubicBezTo>
                  <a:pt x="1993" y="41"/>
                  <a:pt x="2001" y="33"/>
                  <a:pt x="2001" y="23"/>
                </a:cubicBezTo>
                <a:cubicBezTo>
                  <a:pt x="2001" y="13"/>
                  <a:pt x="1993" y="6"/>
                  <a:pt x="1983" y="6"/>
                </a:cubicBezTo>
                <a:cubicBezTo>
                  <a:pt x="1983" y="6"/>
                  <a:pt x="1983" y="6"/>
                  <a:pt x="1983" y="6"/>
                </a:cubicBezTo>
                <a:cubicBezTo>
                  <a:pt x="1983" y="6"/>
                  <a:pt x="1982" y="6"/>
                  <a:pt x="1982" y="6"/>
                </a:cubicBezTo>
                <a:close/>
                <a:moveTo>
                  <a:pt x="1329" y="13"/>
                </a:moveTo>
                <a:cubicBezTo>
                  <a:pt x="1319" y="13"/>
                  <a:pt x="1312" y="21"/>
                  <a:pt x="1312" y="31"/>
                </a:cubicBezTo>
                <a:cubicBezTo>
                  <a:pt x="1312" y="40"/>
                  <a:pt x="1319" y="48"/>
                  <a:pt x="1329" y="48"/>
                </a:cubicBezTo>
                <a:cubicBezTo>
                  <a:pt x="1339" y="48"/>
                  <a:pt x="1347" y="40"/>
                  <a:pt x="1347" y="31"/>
                </a:cubicBezTo>
                <a:cubicBezTo>
                  <a:pt x="1347" y="21"/>
                  <a:pt x="1339" y="13"/>
                  <a:pt x="1329" y="13"/>
                </a:cubicBezTo>
                <a:close/>
                <a:moveTo>
                  <a:pt x="2024" y="13"/>
                </a:moveTo>
                <a:cubicBezTo>
                  <a:pt x="2014" y="13"/>
                  <a:pt x="2007" y="21"/>
                  <a:pt x="2007" y="31"/>
                </a:cubicBezTo>
                <a:cubicBezTo>
                  <a:pt x="2007" y="41"/>
                  <a:pt x="2014" y="48"/>
                  <a:pt x="2024" y="48"/>
                </a:cubicBezTo>
                <a:cubicBezTo>
                  <a:pt x="2034" y="48"/>
                  <a:pt x="2042" y="41"/>
                  <a:pt x="2042" y="31"/>
                </a:cubicBezTo>
                <a:cubicBezTo>
                  <a:pt x="2042" y="21"/>
                  <a:pt x="2034" y="13"/>
                  <a:pt x="2024" y="13"/>
                </a:cubicBezTo>
                <a:close/>
                <a:moveTo>
                  <a:pt x="1290" y="28"/>
                </a:moveTo>
                <a:cubicBezTo>
                  <a:pt x="1280" y="28"/>
                  <a:pt x="1272" y="36"/>
                  <a:pt x="1272" y="46"/>
                </a:cubicBezTo>
                <a:cubicBezTo>
                  <a:pt x="1272" y="56"/>
                  <a:pt x="1280" y="63"/>
                  <a:pt x="1290" y="63"/>
                </a:cubicBezTo>
                <a:cubicBezTo>
                  <a:pt x="1300" y="63"/>
                  <a:pt x="1307" y="56"/>
                  <a:pt x="1307" y="46"/>
                </a:cubicBezTo>
                <a:cubicBezTo>
                  <a:pt x="1307" y="36"/>
                  <a:pt x="1300" y="28"/>
                  <a:pt x="1290" y="28"/>
                </a:cubicBezTo>
                <a:close/>
                <a:moveTo>
                  <a:pt x="2064" y="29"/>
                </a:moveTo>
                <a:cubicBezTo>
                  <a:pt x="2054" y="29"/>
                  <a:pt x="2046" y="37"/>
                  <a:pt x="2046" y="46"/>
                </a:cubicBezTo>
                <a:cubicBezTo>
                  <a:pt x="2046" y="56"/>
                  <a:pt x="2054" y="64"/>
                  <a:pt x="2064" y="64"/>
                </a:cubicBezTo>
                <a:cubicBezTo>
                  <a:pt x="2074" y="64"/>
                  <a:pt x="2082" y="56"/>
                  <a:pt x="2082" y="46"/>
                </a:cubicBezTo>
                <a:cubicBezTo>
                  <a:pt x="2082" y="36"/>
                  <a:pt x="2074" y="29"/>
                  <a:pt x="2064" y="29"/>
                </a:cubicBezTo>
                <a:close/>
                <a:moveTo>
                  <a:pt x="1254" y="50"/>
                </a:moveTo>
                <a:cubicBezTo>
                  <a:pt x="1244" y="50"/>
                  <a:pt x="1236" y="58"/>
                  <a:pt x="1236" y="68"/>
                </a:cubicBezTo>
                <a:cubicBezTo>
                  <a:pt x="1236" y="78"/>
                  <a:pt x="1244" y="85"/>
                  <a:pt x="1254" y="85"/>
                </a:cubicBezTo>
                <a:cubicBezTo>
                  <a:pt x="1264" y="85"/>
                  <a:pt x="1271" y="78"/>
                  <a:pt x="1271" y="68"/>
                </a:cubicBezTo>
                <a:cubicBezTo>
                  <a:pt x="1271" y="58"/>
                  <a:pt x="1264" y="50"/>
                  <a:pt x="1254" y="50"/>
                </a:cubicBezTo>
                <a:close/>
                <a:moveTo>
                  <a:pt x="2100" y="51"/>
                </a:moveTo>
                <a:cubicBezTo>
                  <a:pt x="2090" y="51"/>
                  <a:pt x="2083" y="59"/>
                  <a:pt x="2083" y="68"/>
                </a:cubicBezTo>
                <a:cubicBezTo>
                  <a:pt x="2083" y="78"/>
                  <a:pt x="2090" y="86"/>
                  <a:pt x="2100" y="86"/>
                </a:cubicBezTo>
                <a:cubicBezTo>
                  <a:pt x="2110" y="86"/>
                  <a:pt x="2118" y="78"/>
                  <a:pt x="2118" y="68"/>
                </a:cubicBezTo>
                <a:cubicBezTo>
                  <a:pt x="2118" y="59"/>
                  <a:pt x="2110" y="51"/>
                  <a:pt x="2100" y="51"/>
                </a:cubicBezTo>
                <a:close/>
                <a:moveTo>
                  <a:pt x="1223" y="78"/>
                </a:moveTo>
                <a:cubicBezTo>
                  <a:pt x="1213" y="78"/>
                  <a:pt x="1205" y="86"/>
                  <a:pt x="1205" y="96"/>
                </a:cubicBezTo>
                <a:cubicBezTo>
                  <a:pt x="1205" y="106"/>
                  <a:pt x="1213" y="114"/>
                  <a:pt x="1223" y="113"/>
                </a:cubicBezTo>
                <a:cubicBezTo>
                  <a:pt x="1232" y="113"/>
                  <a:pt x="1240" y="106"/>
                  <a:pt x="1240" y="96"/>
                </a:cubicBezTo>
                <a:cubicBezTo>
                  <a:pt x="1240" y="86"/>
                  <a:pt x="1232" y="78"/>
                  <a:pt x="1223" y="78"/>
                </a:cubicBezTo>
                <a:close/>
                <a:moveTo>
                  <a:pt x="2132" y="80"/>
                </a:moveTo>
                <a:cubicBezTo>
                  <a:pt x="2122" y="79"/>
                  <a:pt x="2114" y="87"/>
                  <a:pt x="2114" y="97"/>
                </a:cubicBezTo>
                <a:cubicBezTo>
                  <a:pt x="2114" y="107"/>
                  <a:pt x="2122" y="115"/>
                  <a:pt x="2132" y="115"/>
                </a:cubicBezTo>
                <a:cubicBezTo>
                  <a:pt x="2141" y="115"/>
                  <a:pt x="2149" y="107"/>
                  <a:pt x="2149" y="97"/>
                </a:cubicBezTo>
                <a:cubicBezTo>
                  <a:pt x="2149" y="87"/>
                  <a:pt x="2141" y="79"/>
                  <a:pt x="2132" y="80"/>
                </a:cubicBezTo>
                <a:close/>
                <a:moveTo>
                  <a:pt x="822" y="84"/>
                </a:moveTo>
                <a:cubicBezTo>
                  <a:pt x="891" y="88"/>
                  <a:pt x="949" y="118"/>
                  <a:pt x="982" y="186"/>
                </a:cubicBezTo>
                <a:cubicBezTo>
                  <a:pt x="1013" y="249"/>
                  <a:pt x="1002" y="311"/>
                  <a:pt x="956" y="362"/>
                </a:cubicBezTo>
                <a:cubicBezTo>
                  <a:pt x="904" y="420"/>
                  <a:pt x="838" y="440"/>
                  <a:pt x="762" y="416"/>
                </a:cubicBezTo>
                <a:cubicBezTo>
                  <a:pt x="685" y="392"/>
                  <a:pt x="636" y="334"/>
                  <a:pt x="597" y="266"/>
                </a:cubicBezTo>
                <a:cubicBezTo>
                  <a:pt x="593" y="260"/>
                  <a:pt x="594" y="249"/>
                  <a:pt x="597" y="243"/>
                </a:cubicBezTo>
                <a:cubicBezTo>
                  <a:pt x="640" y="165"/>
                  <a:pt x="698" y="104"/>
                  <a:pt x="790" y="86"/>
                </a:cubicBezTo>
                <a:cubicBezTo>
                  <a:pt x="799" y="84"/>
                  <a:pt x="809" y="84"/>
                  <a:pt x="822" y="84"/>
                </a:cubicBezTo>
                <a:close/>
                <a:moveTo>
                  <a:pt x="285" y="84"/>
                </a:moveTo>
                <a:cubicBezTo>
                  <a:pt x="339" y="87"/>
                  <a:pt x="396" y="116"/>
                  <a:pt x="438" y="169"/>
                </a:cubicBezTo>
                <a:cubicBezTo>
                  <a:pt x="514" y="263"/>
                  <a:pt x="517" y="246"/>
                  <a:pt x="437" y="341"/>
                </a:cubicBezTo>
                <a:cubicBezTo>
                  <a:pt x="386" y="403"/>
                  <a:pt x="317" y="439"/>
                  <a:pt x="232" y="420"/>
                </a:cubicBezTo>
                <a:cubicBezTo>
                  <a:pt x="145" y="402"/>
                  <a:pt x="82" y="322"/>
                  <a:pt x="89" y="243"/>
                </a:cubicBezTo>
                <a:cubicBezTo>
                  <a:pt x="98" y="153"/>
                  <a:pt x="177" y="84"/>
                  <a:pt x="285" y="84"/>
                </a:cubicBezTo>
                <a:close/>
                <a:moveTo>
                  <a:pt x="1968" y="104"/>
                </a:moveTo>
                <a:cubicBezTo>
                  <a:pt x="1950" y="104"/>
                  <a:pt x="1934" y="107"/>
                  <a:pt x="1919" y="114"/>
                </a:cubicBezTo>
                <a:cubicBezTo>
                  <a:pt x="1904" y="122"/>
                  <a:pt x="1891" y="132"/>
                  <a:pt x="1880" y="145"/>
                </a:cubicBezTo>
                <a:cubicBezTo>
                  <a:pt x="1869" y="158"/>
                  <a:pt x="1860" y="173"/>
                  <a:pt x="1854" y="191"/>
                </a:cubicBezTo>
                <a:cubicBezTo>
                  <a:pt x="1848" y="210"/>
                  <a:pt x="1845" y="230"/>
                  <a:pt x="1845" y="252"/>
                </a:cubicBezTo>
                <a:cubicBezTo>
                  <a:pt x="1845" y="275"/>
                  <a:pt x="1848" y="295"/>
                  <a:pt x="1854" y="313"/>
                </a:cubicBezTo>
                <a:cubicBezTo>
                  <a:pt x="1860" y="331"/>
                  <a:pt x="1869" y="347"/>
                  <a:pt x="1880" y="360"/>
                </a:cubicBezTo>
                <a:cubicBezTo>
                  <a:pt x="1891" y="373"/>
                  <a:pt x="1904" y="383"/>
                  <a:pt x="1919" y="390"/>
                </a:cubicBezTo>
                <a:cubicBezTo>
                  <a:pt x="1934" y="397"/>
                  <a:pt x="1950" y="401"/>
                  <a:pt x="1968" y="401"/>
                </a:cubicBezTo>
                <a:cubicBezTo>
                  <a:pt x="1986" y="401"/>
                  <a:pt x="2003" y="397"/>
                  <a:pt x="2018" y="390"/>
                </a:cubicBezTo>
                <a:cubicBezTo>
                  <a:pt x="2033" y="383"/>
                  <a:pt x="2046" y="373"/>
                  <a:pt x="2057" y="360"/>
                </a:cubicBezTo>
                <a:cubicBezTo>
                  <a:pt x="2067" y="347"/>
                  <a:pt x="2076" y="331"/>
                  <a:pt x="2082" y="313"/>
                </a:cubicBezTo>
                <a:cubicBezTo>
                  <a:pt x="2088" y="295"/>
                  <a:pt x="2091" y="275"/>
                  <a:pt x="2091" y="252"/>
                </a:cubicBezTo>
                <a:cubicBezTo>
                  <a:pt x="2091" y="230"/>
                  <a:pt x="2088" y="210"/>
                  <a:pt x="2082" y="191"/>
                </a:cubicBezTo>
                <a:cubicBezTo>
                  <a:pt x="2076" y="173"/>
                  <a:pt x="2068" y="158"/>
                  <a:pt x="2057" y="145"/>
                </a:cubicBezTo>
                <a:cubicBezTo>
                  <a:pt x="2046" y="132"/>
                  <a:pt x="2033" y="122"/>
                  <a:pt x="2018" y="114"/>
                </a:cubicBezTo>
                <a:cubicBezTo>
                  <a:pt x="2003" y="107"/>
                  <a:pt x="1986" y="104"/>
                  <a:pt x="1968" y="104"/>
                </a:cubicBezTo>
                <a:close/>
                <a:moveTo>
                  <a:pt x="1314" y="110"/>
                </a:moveTo>
                <a:lnTo>
                  <a:pt x="1314" y="272"/>
                </a:lnTo>
                <a:cubicBezTo>
                  <a:pt x="1314" y="284"/>
                  <a:pt x="1315" y="294"/>
                  <a:pt x="1316" y="304"/>
                </a:cubicBezTo>
                <a:cubicBezTo>
                  <a:pt x="1317" y="314"/>
                  <a:pt x="1318" y="323"/>
                  <a:pt x="1320" y="332"/>
                </a:cubicBezTo>
                <a:cubicBezTo>
                  <a:pt x="1325" y="349"/>
                  <a:pt x="1334" y="364"/>
                  <a:pt x="1349" y="376"/>
                </a:cubicBezTo>
                <a:cubicBezTo>
                  <a:pt x="1365" y="389"/>
                  <a:pt x="1388" y="395"/>
                  <a:pt x="1419" y="395"/>
                </a:cubicBezTo>
                <a:cubicBezTo>
                  <a:pt x="1465" y="395"/>
                  <a:pt x="1491" y="379"/>
                  <a:pt x="1506" y="347"/>
                </a:cubicBezTo>
                <a:cubicBezTo>
                  <a:pt x="1514" y="331"/>
                  <a:pt x="1518" y="306"/>
                  <a:pt x="1518" y="272"/>
                </a:cubicBezTo>
                <a:lnTo>
                  <a:pt x="1518" y="110"/>
                </a:lnTo>
                <a:lnTo>
                  <a:pt x="1488" y="110"/>
                </a:lnTo>
                <a:lnTo>
                  <a:pt x="1488" y="272"/>
                </a:lnTo>
                <a:cubicBezTo>
                  <a:pt x="1488" y="308"/>
                  <a:pt x="1482" y="337"/>
                  <a:pt x="1471" y="349"/>
                </a:cubicBezTo>
                <a:cubicBezTo>
                  <a:pt x="1459" y="361"/>
                  <a:pt x="1436" y="366"/>
                  <a:pt x="1413" y="366"/>
                </a:cubicBezTo>
                <a:cubicBezTo>
                  <a:pt x="1390" y="366"/>
                  <a:pt x="1373" y="361"/>
                  <a:pt x="1361" y="349"/>
                </a:cubicBezTo>
                <a:cubicBezTo>
                  <a:pt x="1349" y="337"/>
                  <a:pt x="1343" y="308"/>
                  <a:pt x="1343" y="272"/>
                </a:cubicBezTo>
                <a:lnTo>
                  <a:pt x="1343" y="110"/>
                </a:lnTo>
                <a:lnTo>
                  <a:pt x="1314" y="110"/>
                </a:lnTo>
                <a:close/>
                <a:moveTo>
                  <a:pt x="1592" y="110"/>
                </a:moveTo>
                <a:lnTo>
                  <a:pt x="1592" y="390"/>
                </a:lnTo>
                <a:lnTo>
                  <a:pt x="1617" y="390"/>
                </a:lnTo>
                <a:lnTo>
                  <a:pt x="1617" y="160"/>
                </a:lnTo>
                <a:lnTo>
                  <a:pt x="1764" y="390"/>
                </a:lnTo>
                <a:lnTo>
                  <a:pt x="1793" y="390"/>
                </a:lnTo>
                <a:lnTo>
                  <a:pt x="1793" y="110"/>
                </a:lnTo>
                <a:lnTo>
                  <a:pt x="1764" y="110"/>
                </a:lnTo>
                <a:lnTo>
                  <a:pt x="1764" y="341"/>
                </a:lnTo>
                <a:lnTo>
                  <a:pt x="1620" y="110"/>
                </a:lnTo>
                <a:lnTo>
                  <a:pt x="1592" y="110"/>
                </a:lnTo>
                <a:close/>
                <a:moveTo>
                  <a:pt x="1197" y="112"/>
                </a:moveTo>
                <a:cubicBezTo>
                  <a:pt x="1187" y="112"/>
                  <a:pt x="1179" y="120"/>
                  <a:pt x="1179" y="129"/>
                </a:cubicBezTo>
                <a:cubicBezTo>
                  <a:pt x="1179" y="139"/>
                  <a:pt x="1187" y="147"/>
                  <a:pt x="1197" y="147"/>
                </a:cubicBezTo>
                <a:cubicBezTo>
                  <a:pt x="1207" y="147"/>
                  <a:pt x="1215" y="139"/>
                  <a:pt x="1215" y="129"/>
                </a:cubicBezTo>
                <a:cubicBezTo>
                  <a:pt x="1215" y="120"/>
                  <a:pt x="1207" y="112"/>
                  <a:pt x="1197" y="112"/>
                </a:cubicBezTo>
                <a:close/>
                <a:moveTo>
                  <a:pt x="2157" y="113"/>
                </a:moveTo>
                <a:cubicBezTo>
                  <a:pt x="2148" y="113"/>
                  <a:pt x="2140" y="121"/>
                  <a:pt x="2140" y="131"/>
                </a:cubicBezTo>
                <a:cubicBezTo>
                  <a:pt x="2140" y="141"/>
                  <a:pt x="2148" y="148"/>
                  <a:pt x="2157" y="148"/>
                </a:cubicBezTo>
                <a:cubicBezTo>
                  <a:pt x="2167" y="148"/>
                  <a:pt x="2175" y="141"/>
                  <a:pt x="2175" y="131"/>
                </a:cubicBezTo>
                <a:cubicBezTo>
                  <a:pt x="2175" y="121"/>
                  <a:pt x="2167" y="113"/>
                  <a:pt x="2157" y="113"/>
                </a:cubicBezTo>
                <a:close/>
                <a:moveTo>
                  <a:pt x="1969" y="136"/>
                </a:moveTo>
                <a:cubicBezTo>
                  <a:pt x="1981" y="136"/>
                  <a:pt x="1993" y="139"/>
                  <a:pt x="2004" y="144"/>
                </a:cubicBezTo>
                <a:cubicBezTo>
                  <a:pt x="2014" y="149"/>
                  <a:pt x="2023" y="157"/>
                  <a:pt x="2031" y="167"/>
                </a:cubicBezTo>
                <a:cubicBezTo>
                  <a:pt x="2039" y="177"/>
                  <a:pt x="2045" y="189"/>
                  <a:pt x="2049" y="203"/>
                </a:cubicBezTo>
                <a:cubicBezTo>
                  <a:pt x="2054" y="218"/>
                  <a:pt x="2056" y="234"/>
                  <a:pt x="2056" y="252"/>
                </a:cubicBezTo>
                <a:cubicBezTo>
                  <a:pt x="2056" y="270"/>
                  <a:pt x="2054" y="287"/>
                  <a:pt x="2049" y="301"/>
                </a:cubicBezTo>
                <a:cubicBezTo>
                  <a:pt x="2045" y="315"/>
                  <a:pt x="2039" y="328"/>
                  <a:pt x="2031" y="338"/>
                </a:cubicBezTo>
                <a:cubicBezTo>
                  <a:pt x="2023" y="347"/>
                  <a:pt x="2014" y="355"/>
                  <a:pt x="2003" y="360"/>
                </a:cubicBezTo>
                <a:cubicBezTo>
                  <a:pt x="1993" y="366"/>
                  <a:pt x="1981" y="368"/>
                  <a:pt x="1968" y="368"/>
                </a:cubicBezTo>
                <a:cubicBezTo>
                  <a:pt x="1955" y="368"/>
                  <a:pt x="1944" y="366"/>
                  <a:pt x="1933" y="360"/>
                </a:cubicBezTo>
                <a:cubicBezTo>
                  <a:pt x="1922" y="355"/>
                  <a:pt x="1913" y="347"/>
                  <a:pt x="1905" y="337"/>
                </a:cubicBezTo>
                <a:cubicBezTo>
                  <a:pt x="1897" y="327"/>
                  <a:pt x="1891" y="315"/>
                  <a:pt x="1887" y="301"/>
                </a:cubicBezTo>
                <a:cubicBezTo>
                  <a:pt x="1882" y="287"/>
                  <a:pt x="1880" y="270"/>
                  <a:pt x="1880" y="252"/>
                </a:cubicBezTo>
                <a:cubicBezTo>
                  <a:pt x="1880" y="234"/>
                  <a:pt x="1883" y="218"/>
                  <a:pt x="1887" y="203"/>
                </a:cubicBezTo>
                <a:cubicBezTo>
                  <a:pt x="1892" y="189"/>
                  <a:pt x="1898" y="177"/>
                  <a:pt x="1906" y="167"/>
                </a:cubicBezTo>
                <a:cubicBezTo>
                  <a:pt x="1913" y="157"/>
                  <a:pt x="1923" y="149"/>
                  <a:pt x="1934" y="144"/>
                </a:cubicBezTo>
                <a:cubicBezTo>
                  <a:pt x="1944" y="139"/>
                  <a:pt x="1956" y="136"/>
                  <a:pt x="1969" y="136"/>
                </a:cubicBezTo>
                <a:close/>
                <a:moveTo>
                  <a:pt x="1176" y="149"/>
                </a:moveTo>
                <a:cubicBezTo>
                  <a:pt x="1169" y="150"/>
                  <a:pt x="1163" y="155"/>
                  <a:pt x="1161" y="162"/>
                </a:cubicBezTo>
                <a:cubicBezTo>
                  <a:pt x="1158" y="171"/>
                  <a:pt x="1164" y="181"/>
                  <a:pt x="1173" y="184"/>
                </a:cubicBezTo>
                <a:cubicBezTo>
                  <a:pt x="1182" y="186"/>
                  <a:pt x="1192" y="181"/>
                  <a:pt x="1195" y="172"/>
                </a:cubicBezTo>
                <a:cubicBezTo>
                  <a:pt x="1197" y="162"/>
                  <a:pt x="1192" y="153"/>
                  <a:pt x="1183" y="150"/>
                </a:cubicBezTo>
                <a:cubicBezTo>
                  <a:pt x="1181" y="149"/>
                  <a:pt x="1178" y="149"/>
                  <a:pt x="1176" y="149"/>
                </a:cubicBezTo>
                <a:close/>
                <a:moveTo>
                  <a:pt x="2177" y="151"/>
                </a:moveTo>
                <a:cubicBezTo>
                  <a:pt x="2167" y="151"/>
                  <a:pt x="2159" y="159"/>
                  <a:pt x="2159" y="169"/>
                </a:cubicBezTo>
                <a:cubicBezTo>
                  <a:pt x="2159" y="178"/>
                  <a:pt x="2167" y="186"/>
                  <a:pt x="2177" y="186"/>
                </a:cubicBezTo>
                <a:cubicBezTo>
                  <a:pt x="2186" y="186"/>
                  <a:pt x="2194" y="178"/>
                  <a:pt x="2194" y="169"/>
                </a:cubicBezTo>
                <a:cubicBezTo>
                  <a:pt x="2194" y="159"/>
                  <a:pt x="2186" y="151"/>
                  <a:pt x="2177" y="151"/>
                </a:cubicBezTo>
                <a:close/>
                <a:moveTo>
                  <a:pt x="783" y="165"/>
                </a:moveTo>
                <a:cubicBezTo>
                  <a:pt x="780" y="165"/>
                  <a:pt x="778" y="167"/>
                  <a:pt x="778" y="170"/>
                </a:cubicBezTo>
                <a:lnTo>
                  <a:pt x="778" y="217"/>
                </a:lnTo>
                <a:cubicBezTo>
                  <a:pt x="778" y="219"/>
                  <a:pt x="776" y="221"/>
                  <a:pt x="774" y="221"/>
                </a:cubicBezTo>
                <a:lnTo>
                  <a:pt x="726" y="221"/>
                </a:lnTo>
                <a:cubicBezTo>
                  <a:pt x="724" y="221"/>
                  <a:pt x="722" y="223"/>
                  <a:pt x="722" y="225"/>
                </a:cubicBezTo>
                <a:lnTo>
                  <a:pt x="722" y="274"/>
                </a:lnTo>
                <a:cubicBezTo>
                  <a:pt x="722" y="276"/>
                  <a:pt x="724" y="278"/>
                  <a:pt x="726" y="278"/>
                </a:cubicBezTo>
                <a:lnTo>
                  <a:pt x="774" y="278"/>
                </a:lnTo>
                <a:cubicBezTo>
                  <a:pt x="776" y="278"/>
                  <a:pt x="778" y="280"/>
                  <a:pt x="778" y="282"/>
                </a:cubicBezTo>
                <a:lnTo>
                  <a:pt x="778" y="329"/>
                </a:lnTo>
                <a:cubicBezTo>
                  <a:pt x="778" y="332"/>
                  <a:pt x="780" y="334"/>
                  <a:pt x="783" y="334"/>
                </a:cubicBezTo>
                <a:lnTo>
                  <a:pt x="831" y="334"/>
                </a:lnTo>
                <a:cubicBezTo>
                  <a:pt x="833" y="334"/>
                  <a:pt x="835" y="332"/>
                  <a:pt x="835" y="329"/>
                </a:cubicBezTo>
                <a:lnTo>
                  <a:pt x="835" y="282"/>
                </a:lnTo>
                <a:cubicBezTo>
                  <a:pt x="835" y="280"/>
                  <a:pt x="837" y="278"/>
                  <a:pt x="840" y="278"/>
                </a:cubicBezTo>
                <a:lnTo>
                  <a:pt x="887" y="278"/>
                </a:lnTo>
                <a:cubicBezTo>
                  <a:pt x="889" y="278"/>
                  <a:pt x="891" y="276"/>
                  <a:pt x="891" y="274"/>
                </a:cubicBezTo>
                <a:lnTo>
                  <a:pt x="891" y="225"/>
                </a:lnTo>
                <a:cubicBezTo>
                  <a:pt x="891" y="223"/>
                  <a:pt x="889" y="221"/>
                  <a:pt x="887" y="221"/>
                </a:cubicBezTo>
                <a:lnTo>
                  <a:pt x="840" y="221"/>
                </a:lnTo>
                <a:cubicBezTo>
                  <a:pt x="837" y="221"/>
                  <a:pt x="835" y="219"/>
                  <a:pt x="835" y="217"/>
                </a:cubicBezTo>
                <a:lnTo>
                  <a:pt x="835" y="170"/>
                </a:lnTo>
                <a:cubicBezTo>
                  <a:pt x="835" y="167"/>
                  <a:pt x="833" y="165"/>
                  <a:pt x="831" y="165"/>
                </a:cubicBezTo>
                <a:lnTo>
                  <a:pt x="783" y="165"/>
                </a:lnTo>
                <a:close/>
                <a:moveTo>
                  <a:pt x="1168" y="190"/>
                </a:moveTo>
                <a:cubicBezTo>
                  <a:pt x="1158" y="189"/>
                  <a:pt x="1149" y="196"/>
                  <a:pt x="1148" y="205"/>
                </a:cubicBezTo>
                <a:cubicBezTo>
                  <a:pt x="1147" y="215"/>
                  <a:pt x="1154" y="224"/>
                  <a:pt x="1164" y="225"/>
                </a:cubicBezTo>
                <a:cubicBezTo>
                  <a:pt x="1174" y="226"/>
                  <a:pt x="1182" y="219"/>
                  <a:pt x="1183" y="209"/>
                </a:cubicBezTo>
                <a:cubicBezTo>
                  <a:pt x="1184" y="199"/>
                  <a:pt x="1177" y="191"/>
                  <a:pt x="1168" y="190"/>
                </a:cubicBezTo>
                <a:close/>
                <a:moveTo>
                  <a:pt x="2188" y="192"/>
                </a:moveTo>
                <a:cubicBezTo>
                  <a:pt x="2179" y="192"/>
                  <a:pt x="2171" y="200"/>
                  <a:pt x="2171" y="210"/>
                </a:cubicBezTo>
                <a:cubicBezTo>
                  <a:pt x="2171" y="219"/>
                  <a:pt x="2179" y="227"/>
                  <a:pt x="2188" y="227"/>
                </a:cubicBezTo>
                <a:cubicBezTo>
                  <a:pt x="2198" y="227"/>
                  <a:pt x="2206" y="219"/>
                  <a:pt x="2206" y="210"/>
                </a:cubicBezTo>
                <a:cubicBezTo>
                  <a:pt x="2206" y="200"/>
                  <a:pt x="2198" y="192"/>
                  <a:pt x="2188" y="192"/>
                </a:cubicBezTo>
                <a:close/>
                <a:moveTo>
                  <a:pt x="198" y="221"/>
                </a:moveTo>
                <a:cubicBezTo>
                  <a:pt x="196" y="221"/>
                  <a:pt x="194" y="223"/>
                  <a:pt x="194" y="225"/>
                </a:cubicBezTo>
                <a:lnTo>
                  <a:pt x="194" y="274"/>
                </a:lnTo>
                <a:cubicBezTo>
                  <a:pt x="194" y="276"/>
                  <a:pt x="196" y="278"/>
                  <a:pt x="198" y="278"/>
                </a:cubicBezTo>
                <a:lnTo>
                  <a:pt x="358" y="278"/>
                </a:lnTo>
                <a:cubicBezTo>
                  <a:pt x="361" y="278"/>
                  <a:pt x="363" y="276"/>
                  <a:pt x="363" y="274"/>
                </a:cubicBezTo>
                <a:lnTo>
                  <a:pt x="363" y="225"/>
                </a:lnTo>
                <a:cubicBezTo>
                  <a:pt x="363" y="223"/>
                  <a:pt x="361" y="221"/>
                  <a:pt x="358" y="221"/>
                </a:cubicBezTo>
                <a:lnTo>
                  <a:pt x="198" y="221"/>
                </a:lnTo>
                <a:close/>
                <a:moveTo>
                  <a:pt x="1161" y="231"/>
                </a:moveTo>
                <a:cubicBezTo>
                  <a:pt x="1152" y="231"/>
                  <a:pt x="1144" y="239"/>
                  <a:pt x="1144" y="249"/>
                </a:cubicBezTo>
                <a:cubicBezTo>
                  <a:pt x="1144" y="259"/>
                  <a:pt x="1152" y="266"/>
                  <a:pt x="1161" y="266"/>
                </a:cubicBezTo>
                <a:cubicBezTo>
                  <a:pt x="1171" y="266"/>
                  <a:pt x="1179" y="259"/>
                  <a:pt x="1179" y="249"/>
                </a:cubicBezTo>
                <a:cubicBezTo>
                  <a:pt x="1179" y="239"/>
                  <a:pt x="1171" y="231"/>
                  <a:pt x="1161" y="231"/>
                </a:cubicBezTo>
                <a:close/>
                <a:moveTo>
                  <a:pt x="2193" y="234"/>
                </a:moveTo>
                <a:cubicBezTo>
                  <a:pt x="2183" y="234"/>
                  <a:pt x="2175" y="242"/>
                  <a:pt x="2175" y="252"/>
                </a:cubicBezTo>
                <a:cubicBezTo>
                  <a:pt x="2175" y="262"/>
                  <a:pt x="2183" y="269"/>
                  <a:pt x="2193" y="269"/>
                </a:cubicBezTo>
                <a:cubicBezTo>
                  <a:pt x="2202" y="269"/>
                  <a:pt x="2210" y="262"/>
                  <a:pt x="2210" y="252"/>
                </a:cubicBezTo>
                <a:cubicBezTo>
                  <a:pt x="2210" y="242"/>
                  <a:pt x="2202" y="234"/>
                  <a:pt x="2193" y="234"/>
                </a:cubicBezTo>
                <a:close/>
                <a:moveTo>
                  <a:pt x="1165" y="273"/>
                </a:moveTo>
                <a:cubicBezTo>
                  <a:pt x="1155" y="273"/>
                  <a:pt x="1147" y="281"/>
                  <a:pt x="1147" y="291"/>
                </a:cubicBezTo>
                <a:cubicBezTo>
                  <a:pt x="1147" y="301"/>
                  <a:pt x="1155" y="308"/>
                  <a:pt x="1165" y="308"/>
                </a:cubicBezTo>
                <a:cubicBezTo>
                  <a:pt x="1174" y="308"/>
                  <a:pt x="1182" y="301"/>
                  <a:pt x="1182" y="291"/>
                </a:cubicBezTo>
                <a:cubicBezTo>
                  <a:pt x="1182" y="281"/>
                  <a:pt x="1174" y="273"/>
                  <a:pt x="1165" y="273"/>
                </a:cubicBezTo>
                <a:close/>
                <a:moveTo>
                  <a:pt x="2189" y="277"/>
                </a:moveTo>
                <a:cubicBezTo>
                  <a:pt x="2179" y="277"/>
                  <a:pt x="2171" y="285"/>
                  <a:pt x="2171" y="294"/>
                </a:cubicBezTo>
                <a:cubicBezTo>
                  <a:pt x="2171" y="304"/>
                  <a:pt x="2179" y="312"/>
                  <a:pt x="2189" y="312"/>
                </a:cubicBezTo>
                <a:cubicBezTo>
                  <a:pt x="2199" y="312"/>
                  <a:pt x="2206" y="304"/>
                  <a:pt x="2206" y="294"/>
                </a:cubicBezTo>
                <a:cubicBezTo>
                  <a:pt x="2206" y="285"/>
                  <a:pt x="2199" y="277"/>
                  <a:pt x="2189" y="277"/>
                </a:cubicBezTo>
                <a:close/>
                <a:moveTo>
                  <a:pt x="1176" y="314"/>
                </a:moveTo>
                <a:cubicBezTo>
                  <a:pt x="1166" y="314"/>
                  <a:pt x="1158" y="322"/>
                  <a:pt x="1158" y="331"/>
                </a:cubicBezTo>
                <a:cubicBezTo>
                  <a:pt x="1158" y="341"/>
                  <a:pt x="1166" y="349"/>
                  <a:pt x="1176" y="349"/>
                </a:cubicBezTo>
                <a:cubicBezTo>
                  <a:pt x="1185" y="349"/>
                  <a:pt x="1193" y="341"/>
                  <a:pt x="1193" y="331"/>
                </a:cubicBezTo>
                <a:cubicBezTo>
                  <a:pt x="1193" y="322"/>
                  <a:pt x="1185" y="314"/>
                  <a:pt x="1176" y="314"/>
                </a:cubicBezTo>
                <a:close/>
                <a:moveTo>
                  <a:pt x="2178" y="318"/>
                </a:moveTo>
                <a:cubicBezTo>
                  <a:pt x="2168" y="318"/>
                  <a:pt x="2160" y="325"/>
                  <a:pt x="2160" y="335"/>
                </a:cubicBezTo>
                <a:cubicBezTo>
                  <a:pt x="2160" y="345"/>
                  <a:pt x="2168" y="353"/>
                  <a:pt x="2178" y="353"/>
                </a:cubicBezTo>
                <a:cubicBezTo>
                  <a:pt x="2187" y="353"/>
                  <a:pt x="2195" y="345"/>
                  <a:pt x="2195" y="335"/>
                </a:cubicBezTo>
                <a:cubicBezTo>
                  <a:pt x="2195" y="325"/>
                  <a:pt x="2187" y="318"/>
                  <a:pt x="2178" y="318"/>
                </a:cubicBezTo>
                <a:close/>
                <a:moveTo>
                  <a:pt x="1194" y="352"/>
                </a:moveTo>
                <a:cubicBezTo>
                  <a:pt x="1184" y="352"/>
                  <a:pt x="1176" y="360"/>
                  <a:pt x="1176" y="369"/>
                </a:cubicBezTo>
                <a:cubicBezTo>
                  <a:pt x="1176" y="379"/>
                  <a:pt x="1184" y="387"/>
                  <a:pt x="1194" y="387"/>
                </a:cubicBezTo>
                <a:cubicBezTo>
                  <a:pt x="1203" y="387"/>
                  <a:pt x="1211" y="379"/>
                  <a:pt x="1211" y="369"/>
                </a:cubicBezTo>
                <a:cubicBezTo>
                  <a:pt x="1211" y="360"/>
                  <a:pt x="1203" y="352"/>
                  <a:pt x="1194" y="352"/>
                </a:cubicBezTo>
                <a:close/>
                <a:moveTo>
                  <a:pt x="2159" y="356"/>
                </a:moveTo>
                <a:cubicBezTo>
                  <a:pt x="2149" y="356"/>
                  <a:pt x="2141" y="364"/>
                  <a:pt x="2141" y="373"/>
                </a:cubicBezTo>
                <a:cubicBezTo>
                  <a:pt x="2141" y="383"/>
                  <a:pt x="2149" y="391"/>
                  <a:pt x="2159" y="391"/>
                </a:cubicBezTo>
                <a:cubicBezTo>
                  <a:pt x="2169" y="391"/>
                  <a:pt x="2176" y="383"/>
                  <a:pt x="2176" y="373"/>
                </a:cubicBezTo>
                <a:cubicBezTo>
                  <a:pt x="2176" y="364"/>
                  <a:pt x="2169" y="356"/>
                  <a:pt x="2159" y="356"/>
                </a:cubicBezTo>
                <a:close/>
                <a:moveTo>
                  <a:pt x="1217" y="386"/>
                </a:moveTo>
                <a:cubicBezTo>
                  <a:pt x="1208" y="386"/>
                  <a:pt x="1201" y="394"/>
                  <a:pt x="1201" y="403"/>
                </a:cubicBezTo>
                <a:cubicBezTo>
                  <a:pt x="1201" y="413"/>
                  <a:pt x="1209" y="421"/>
                  <a:pt x="1219" y="421"/>
                </a:cubicBezTo>
                <a:cubicBezTo>
                  <a:pt x="1228" y="421"/>
                  <a:pt x="1236" y="413"/>
                  <a:pt x="1236" y="403"/>
                </a:cubicBezTo>
                <a:cubicBezTo>
                  <a:pt x="1236" y="394"/>
                  <a:pt x="1228" y="386"/>
                  <a:pt x="1219" y="386"/>
                </a:cubicBezTo>
                <a:cubicBezTo>
                  <a:pt x="1218" y="386"/>
                  <a:pt x="1218" y="386"/>
                  <a:pt x="1217" y="386"/>
                </a:cubicBezTo>
                <a:close/>
                <a:moveTo>
                  <a:pt x="2133" y="390"/>
                </a:moveTo>
                <a:cubicBezTo>
                  <a:pt x="2124" y="390"/>
                  <a:pt x="2116" y="398"/>
                  <a:pt x="2116" y="407"/>
                </a:cubicBezTo>
                <a:cubicBezTo>
                  <a:pt x="2116" y="417"/>
                  <a:pt x="2124" y="425"/>
                  <a:pt x="2133" y="425"/>
                </a:cubicBezTo>
                <a:cubicBezTo>
                  <a:pt x="2143" y="425"/>
                  <a:pt x="2151" y="417"/>
                  <a:pt x="2151" y="407"/>
                </a:cubicBezTo>
                <a:cubicBezTo>
                  <a:pt x="2151" y="398"/>
                  <a:pt x="2143" y="390"/>
                  <a:pt x="2133" y="390"/>
                </a:cubicBezTo>
                <a:close/>
                <a:moveTo>
                  <a:pt x="1249" y="415"/>
                </a:moveTo>
                <a:cubicBezTo>
                  <a:pt x="1239" y="415"/>
                  <a:pt x="1232" y="423"/>
                  <a:pt x="1232" y="432"/>
                </a:cubicBezTo>
                <a:cubicBezTo>
                  <a:pt x="1232" y="442"/>
                  <a:pt x="1239" y="450"/>
                  <a:pt x="1249" y="450"/>
                </a:cubicBezTo>
                <a:cubicBezTo>
                  <a:pt x="1259" y="450"/>
                  <a:pt x="1267" y="442"/>
                  <a:pt x="1267" y="432"/>
                </a:cubicBezTo>
                <a:cubicBezTo>
                  <a:pt x="1267" y="423"/>
                  <a:pt x="1259" y="415"/>
                  <a:pt x="1249" y="415"/>
                </a:cubicBezTo>
                <a:close/>
                <a:moveTo>
                  <a:pt x="2102" y="419"/>
                </a:moveTo>
                <a:cubicBezTo>
                  <a:pt x="2093" y="419"/>
                  <a:pt x="2085" y="427"/>
                  <a:pt x="2085" y="436"/>
                </a:cubicBezTo>
                <a:cubicBezTo>
                  <a:pt x="2085" y="446"/>
                  <a:pt x="2093" y="454"/>
                  <a:pt x="2102" y="454"/>
                </a:cubicBezTo>
                <a:cubicBezTo>
                  <a:pt x="2112" y="454"/>
                  <a:pt x="2120" y="446"/>
                  <a:pt x="2120" y="436"/>
                </a:cubicBezTo>
                <a:cubicBezTo>
                  <a:pt x="2120" y="427"/>
                  <a:pt x="2112" y="419"/>
                  <a:pt x="2102" y="419"/>
                </a:cubicBezTo>
                <a:close/>
                <a:moveTo>
                  <a:pt x="1284" y="438"/>
                </a:moveTo>
                <a:cubicBezTo>
                  <a:pt x="1275" y="438"/>
                  <a:pt x="1267" y="446"/>
                  <a:pt x="1267" y="455"/>
                </a:cubicBezTo>
                <a:cubicBezTo>
                  <a:pt x="1267" y="465"/>
                  <a:pt x="1275" y="473"/>
                  <a:pt x="1284" y="473"/>
                </a:cubicBezTo>
                <a:cubicBezTo>
                  <a:pt x="1294" y="473"/>
                  <a:pt x="1302" y="465"/>
                  <a:pt x="1302" y="455"/>
                </a:cubicBezTo>
                <a:cubicBezTo>
                  <a:pt x="1302" y="446"/>
                  <a:pt x="1294" y="438"/>
                  <a:pt x="1284" y="438"/>
                </a:cubicBezTo>
                <a:close/>
                <a:moveTo>
                  <a:pt x="2065" y="441"/>
                </a:moveTo>
                <a:cubicBezTo>
                  <a:pt x="2056" y="442"/>
                  <a:pt x="2049" y="450"/>
                  <a:pt x="2049" y="459"/>
                </a:cubicBezTo>
                <a:cubicBezTo>
                  <a:pt x="2049" y="469"/>
                  <a:pt x="2057" y="477"/>
                  <a:pt x="2066" y="477"/>
                </a:cubicBezTo>
                <a:cubicBezTo>
                  <a:pt x="2076" y="477"/>
                  <a:pt x="2084" y="469"/>
                  <a:pt x="2084" y="459"/>
                </a:cubicBezTo>
                <a:cubicBezTo>
                  <a:pt x="2084" y="449"/>
                  <a:pt x="2076" y="441"/>
                  <a:pt x="2066" y="441"/>
                </a:cubicBezTo>
                <a:cubicBezTo>
                  <a:pt x="2066" y="441"/>
                  <a:pt x="2065" y="441"/>
                  <a:pt x="2065" y="441"/>
                </a:cubicBezTo>
                <a:close/>
                <a:moveTo>
                  <a:pt x="1323" y="454"/>
                </a:moveTo>
                <a:cubicBezTo>
                  <a:pt x="1314" y="454"/>
                  <a:pt x="1306" y="462"/>
                  <a:pt x="1306" y="471"/>
                </a:cubicBezTo>
                <a:cubicBezTo>
                  <a:pt x="1306" y="481"/>
                  <a:pt x="1314" y="489"/>
                  <a:pt x="1323" y="489"/>
                </a:cubicBezTo>
                <a:cubicBezTo>
                  <a:pt x="1333" y="489"/>
                  <a:pt x="1341" y="481"/>
                  <a:pt x="1341" y="471"/>
                </a:cubicBezTo>
                <a:cubicBezTo>
                  <a:pt x="1341" y="462"/>
                  <a:pt x="1333" y="454"/>
                  <a:pt x="1323" y="454"/>
                </a:cubicBezTo>
                <a:close/>
                <a:moveTo>
                  <a:pt x="2027" y="457"/>
                </a:moveTo>
                <a:cubicBezTo>
                  <a:pt x="2017" y="457"/>
                  <a:pt x="2009" y="465"/>
                  <a:pt x="2009" y="475"/>
                </a:cubicBezTo>
                <a:cubicBezTo>
                  <a:pt x="2009" y="484"/>
                  <a:pt x="2017" y="492"/>
                  <a:pt x="2027" y="492"/>
                </a:cubicBezTo>
                <a:cubicBezTo>
                  <a:pt x="2036" y="492"/>
                  <a:pt x="2044" y="484"/>
                  <a:pt x="2044" y="475"/>
                </a:cubicBezTo>
                <a:cubicBezTo>
                  <a:pt x="2044" y="465"/>
                  <a:pt x="2036" y="457"/>
                  <a:pt x="2027" y="457"/>
                </a:cubicBezTo>
                <a:close/>
                <a:moveTo>
                  <a:pt x="1365" y="462"/>
                </a:moveTo>
                <a:cubicBezTo>
                  <a:pt x="1355" y="462"/>
                  <a:pt x="1347" y="470"/>
                  <a:pt x="1347" y="480"/>
                </a:cubicBezTo>
                <a:cubicBezTo>
                  <a:pt x="1347" y="490"/>
                  <a:pt x="1355" y="498"/>
                  <a:pt x="1365" y="498"/>
                </a:cubicBezTo>
                <a:cubicBezTo>
                  <a:pt x="1374" y="498"/>
                  <a:pt x="1382" y="490"/>
                  <a:pt x="1382" y="480"/>
                </a:cubicBezTo>
                <a:cubicBezTo>
                  <a:pt x="1382" y="470"/>
                  <a:pt x="1374" y="462"/>
                  <a:pt x="1365" y="462"/>
                </a:cubicBezTo>
                <a:close/>
                <a:moveTo>
                  <a:pt x="1985" y="465"/>
                </a:moveTo>
                <a:cubicBezTo>
                  <a:pt x="1980" y="465"/>
                  <a:pt x="1976" y="467"/>
                  <a:pt x="1972" y="471"/>
                </a:cubicBezTo>
                <a:cubicBezTo>
                  <a:pt x="1968" y="474"/>
                  <a:pt x="1966" y="479"/>
                  <a:pt x="1966" y="485"/>
                </a:cubicBezTo>
                <a:cubicBezTo>
                  <a:pt x="1966" y="494"/>
                  <a:pt x="1973" y="502"/>
                  <a:pt x="1983" y="502"/>
                </a:cubicBezTo>
                <a:cubicBezTo>
                  <a:pt x="1988" y="502"/>
                  <a:pt x="1992" y="500"/>
                  <a:pt x="1996" y="497"/>
                </a:cubicBezTo>
                <a:cubicBezTo>
                  <a:pt x="2000" y="494"/>
                  <a:pt x="2002" y="488"/>
                  <a:pt x="2002" y="483"/>
                </a:cubicBezTo>
                <a:cubicBezTo>
                  <a:pt x="2002" y="473"/>
                  <a:pt x="1995" y="465"/>
                  <a:pt x="1985" y="465"/>
                </a:cubicBezTo>
                <a:close/>
                <a:moveTo>
                  <a:pt x="1413" y="467"/>
                </a:moveTo>
                <a:cubicBezTo>
                  <a:pt x="1403" y="467"/>
                  <a:pt x="1395" y="475"/>
                  <a:pt x="1395" y="485"/>
                </a:cubicBezTo>
                <a:cubicBezTo>
                  <a:pt x="1395" y="494"/>
                  <a:pt x="1403" y="502"/>
                  <a:pt x="1413" y="502"/>
                </a:cubicBezTo>
                <a:cubicBezTo>
                  <a:pt x="1422" y="502"/>
                  <a:pt x="1430" y="494"/>
                  <a:pt x="1430" y="485"/>
                </a:cubicBezTo>
                <a:cubicBezTo>
                  <a:pt x="1430" y="475"/>
                  <a:pt x="1422" y="467"/>
                  <a:pt x="1413" y="467"/>
                </a:cubicBezTo>
                <a:close/>
                <a:moveTo>
                  <a:pt x="1457" y="467"/>
                </a:moveTo>
                <a:cubicBezTo>
                  <a:pt x="1447" y="467"/>
                  <a:pt x="1439" y="475"/>
                  <a:pt x="1439" y="485"/>
                </a:cubicBezTo>
                <a:cubicBezTo>
                  <a:pt x="1439" y="494"/>
                  <a:pt x="1447" y="502"/>
                  <a:pt x="1457" y="502"/>
                </a:cubicBezTo>
                <a:cubicBezTo>
                  <a:pt x="1466" y="502"/>
                  <a:pt x="1474" y="494"/>
                  <a:pt x="1474" y="485"/>
                </a:cubicBezTo>
                <a:cubicBezTo>
                  <a:pt x="1474" y="475"/>
                  <a:pt x="1466" y="467"/>
                  <a:pt x="1457" y="467"/>
                </a:cubicBezTo>
                <a:close/>
                <a:moveTo>
                  <a:pt x="1500" y="467"/>
                </a:moveTo>
                <a:cubicBezTo>
                  <a:pt x="1491" y="467"/>
                  <a:pt x="1483" y="475"/>
                  <a:pt x="1483" y="485"/>
                </a:cubicBezTo>
                <a:cubicBezTo>
                  <a:pt x="1483" y="494"/>
                  <a:pt x="1491" y="502"/>
                  <a:pt x="1500" y="502"/>
                </a:cubicBezTo>
                <a:cubicBezTo>
                  <a:pt x="1510" y="502"/>
                  <a:pt x="1518" y="494"/>
                  <a:pt x="1518" y="485"/>
                </a:cubicBezTo>
                <a:cubicBezTo>
                  <a:pt x="1518" y="475"/>
                  <a:pt x="1510" y="467"/>
                  <a:pt x="1500" y="467"/>
                </a:cubicBezTo>
                <a:close/>
                <a:moveTo>
                  <a:pt x="1544" y="467"/>
                </a:moveTo>
                <a:cubicBezTo>
                  <a:pt x="1535" y="467"/>
                  <a:pt x="1527" y="475"/>
                  <a:pt x="1527" y="485"/>
                </a:cubicBezTo>
                <a:cubicBezTo>
                  <a:pt x="1527" y="494"/>
                  <a:pt x="1535" y="502"/>
                  <a:pt x="1544" y="502"/>
                </a:cubicBezTo>
                <a:cubicBezTo>
                  <a:pt x="1554" y="502"/>
                  <a:pt x="1562" y="494"/>
                  <a:pt x="1562" y="485"/>
                </a:cubicBezTo>
                <a:cubicBezTo>
                  <a:pt x="1562" y="475"/>
                  <a:pt x="1554" y="467"/>
                  <a:pt x="1544" y="467"/>
                </a:cubicBezTo>
                <a:close/>
                <a:moveTo>
                  <a:pt x="1588" y="467"/>
                </a:moveTo>
                <a:cubicBezTo>
                  <a:pt x="1579" y="467"/>
                  <a:pt x="1571" y="475"/>
                  <a:pt x="1571" y="485"/>
                </a:cubicBezTo>
                <a:cubicBezTo>
                  <a:pt x="1571" y="494"/>
                  <a:pt x="1579" y="502"/>
                  <a:pt x="1588" y="502"/>
                </a:cubicBezTo>
                <a:cubicBezTo>
                  <a:pt x="1598" y="502"/>
                  <a:pt x="1606" y="494"/>
                  <a:pt x="1606" y="485"/>
                </a:cubicBezTo>
                <a:cubicBezTo>
                  <a:pt x="1606" y="475"/>
                  <a:pt x="1598" y="467"/>
                  <a:pt x="1588" y="467"/>
                </a:cubicBezTo>
                <a:close/>
                <a:moveTo>
                  <a:pt x="1632" y="467"/>
                </a:moveTo>
                <a:cubicBezTo>
                  <a:pt x="1622" y="467"/>
                  <a:pt x="1614" y="475"/>
                  <a:pt x="1614" y="485"/>
                </a:cubicBezTo>
                <a:cubicBezTo>
                  <a:pt x="1614" y="494"/>
                  <a:pt x="1622" y="502"/>
                  <a:pt x="1632" y="502"/>
                </a:cubicBezTo>
                <a:cubicBezTo>
                  <a:pt x="1642" y="502"/>
                  <a:pt x="1650" y="494"/>
                  <a:pt x="1650" y="485"/>
                </a:cubicBezTo>
                <a:cubicBezTo>
                  <a:pt x="1650" y="475"/>
                  <a:pt x="1642" y="467"/>
                  <a:pt x="1632" y="467"/>
                </a:cubicBezTo>
                <a:close/>
                <a:moveTo>
                  <a:pt x="1676" y="467"/>
                </a:moveTo>
                <a:cubicBezTo>
                  <a:pt x="1666" y="467"/>
                  <a:pt x="1658" y="475"/>
                  <a:pt x="1658" y="485"/>
                </a:cubicBezTo>
                <a:cubicBezTo>
                  <a:pt x="1658" y="494"/>
                  <a:pt x="1666" y="502"/>
                  <a:pt x="1676" y="502"/>
                </a:cubicBezTo>
                <a:cubicBezTo>
                  <a:pt x="1686" y="502"/>
                  <a:pt x="1694" y="494"/>
                  <a:pt x="1694" y="485"/>
                </a:cubicBezTo>
                <a:cubicBezTo>
                  <a:pt x="1694" y="475"/>
                  <a:pt x="1686" y="467"/>
                  <a:pt x="1676" y="467"/>
                </a:cubicBezTo>
                <a:close/>
                <a:moveTo>
                  <a:pt x="1720" y="467"/>
                </a:moveTo>
                <a:cubicBezTo>
                  <a:pt x="1710" y="467"/>
                  <a:pt x="1702" y="475"/>
                  <a:pt x="1702" y="485"/>
                </a:cubicBezTo>
                <a:cubicBezTo>
                  <a:pt x="1702" y="494"/>
                  <a:pt x="1710" y="502"/>
                  <a:pt x="1720" y="502"/>
                </a:cubicBezTo>
                <a:cubicBezTo>
                  <a:pt x="1730" y="502"/>
                  <a:pt x="1737" y="494"/>
                  <a:pt x="1737" y="485"/>
                </a:cubicBezTo>
                <a:cubicBezTo>
                  <a:pt x="1737" y="475"/>
                  <a:pt x="1730" y="467"/>
                  <a:pt x="1720" y="467"/>
                </a:cubicBezTo>
                <a:close/>
                <a:moveTo>
                  <a:pt x="1764" y="467"/>
                </a:moveTo>
                <a:cubicBezTo>
                  <a:pt x="1754" y="467"/>
                  <a:pt x="1746" y="475"/>
                  <a:pt x="1746" y="485"/>
                </a:cubicBezTo>
                <a:cubicBezTo>
                  <a:pt x="1746" y="494"/>
                  <a:pt x="1754" y="502"/>
                  <a:pt x="1764" y="502"/>
                </a:cubicBezTo>
                <a:cubicBezTo>
                  <a:pt x="1773" y="502"/>
                  <a:pt x="1781" y="494"/>
                  <a:pt x="1781" y="485"/>
                </a:cubicBezTo>
                <a:cubicBezTo>
                  <a:pt x="1781" y="475"/>
                  <a:pt x="1773" y="467"/>
                  <a:pt x="1764" y="467"/>
                </a:cubicBezTo>
                <a:close/>
                <a:moveTo>
                  <a:pt x="1808" y="467"/>
                </a:moveTo>
                <a:cubicBezTo>
                  <a:pt x="1798" y="467"/>
                  <a:pt x="1790" y="475"/>
                  <a:pt x="1790" y="485"/>
                </a:cubicBezTo>
                <a:cubicBezTo>
                  <a:pt x="1790" y="494"/>
                  <a:pt x="1798" y="502"/>
                  <a:pt x="1808" y="502"/>
                </a:cubicBezTo>
                <a:cubicBezTo>
                  <a:pt x="1817" y="502"/>
                  <a:pt x="1825" y="494"/>
                  <a:pt x="1825" y="485"/>
                </a:cubicBezTo>
                <a:cubicBezTo>
                  <a:pt x="1825" y="475"/>
                  <a:pt x="1817" y="467"/>
                  <a:pt x="1808" y="467"/>
                </a:cubicBezTo>
                <a:close/>
                <a:moveTo>
                  <a:pt x="1852" y="467"/>
                </a:moveTo>
                <a:cubicBezTo>
                  <a:pt x="1842" y="467"/>
                  <a:pt x="1834" y="475"/>
                  <a:pt x="1834" y="485"/>
                </a:cubicBezTo>
                <a:cubicBezTo>
                  <a:pt x="1834" y="494"/>
                  <a:pt x="1842" y="502"/>
                  <a:pt x="1852" y="502"/>
                </a:cubicBezTo>
                <a:cubicBezTo>
                  <a:pt x="1861" y="502"/>
                  <a:pt x="1869" y="494"/>
                  <a:pt x="1869" y="485"/>
                </a:cubicBezTo>
                <a:cubicBezTo>
                  <a:pt x="1869" y="475"/>
                  <a:pt x="1861" y="467"/>
                  <a:pt x="1852" y="467"/>
                </a:cubicBezTo>
                <a:close/>
                <a:moveTo>
                  <a:pt x="1895" y="467"/>
                </a:moveTo>
                <a:cubicBezTo>
                  <a:pt x="1886" y="467"/>
                  <a:pt x="1878" y="475"/>
                  <a:pt x="1878" y="485"/>
                </a:cubicBezTo>
                <a:cubicBezTo>
                  <a:pt x="1878" y="494"/>
                  <a:pt x="1886" y="502"/>
                  <a:pt x="1895" y="502"/>
                </a:cubicBezTo>
                <a:cubicBezTo>
                  <a:pt x="1905" y="502"/>
                  <a:pt x="1913" y="494"/>
                  <a:pt x="1913" y="485"/>
                </a:cubicBezTo>
                <a:cubicBezTo>
                  <a:pt x="1913" y="475"/>
                  <a:pt x="1905" y="467"/>
                  <a:pt x="1895" y="467"/>
                </a:cubicBezTo>
                <a:close/>
                <a:moveTo>
                  <a:pt x="1939" y="467"/>
                </a:moveTo>
                <a:cubicBezTo>
                  <a:pt x="1930" y="467"/>
                  <a:pt x="1922" y="475"/>
                  <a:pt x="1922" y="485"/>
                </a:cubicBezTo>
                <a:cubicBezTo>
                  <a:pt x="1922" y="494"/>
                  <a:pt x="1930" y="502"/>
                  <a:pt x="1939" y="502"/>
                </a:cubicBezTo>
                <a:cubicBezTo>
                  <a:pt x="1949" y="502"/>
                  <a:pt x="1957" y="494"/>
                  <a:pt x="1957" y="485"/>
                </a:cubicBezTo>
                <a:cubicBezTo>
                  <a:pt x="1957" y="475"/>
                  <a:pt x="1949" y="467"/>
                  <a:pt x="1939" y="467"/>
                </a:cubicBezTo>
                <a:close/>
                <a:moveTo>
                  <a:pt x="949" y="563"/>
                </a:moveTo>
                <a:lnTo>
                  <a:pt x="949" y="569"/>
                </a:lnTo>
                <a:lnTo>
                  <a:pt x="967" y="569"/>
                </a:lnTo>
                <a:lnTo>
                  <a:pt x="967" y="613"/>
                </a:lnTo>
                <a:lnTo>
                  <a:pt x="974" y="613"/>
                </a:lnTo>
                <a:lnTo>
                  <a:pt x="974" y="569"/>
                </a:lnTo>
                <a:lnTo>
                  <a:pt x="992" y="569"/>
                </a:lnTo>
                <a:lnTo>
                  <a:pt x="992" y="563"/>
                </a:lnTo>
                <a:lnTo>
                  <a:pt x="949" y="563"/>
                </a:lnTo>
                <a:close/>
                <a:moveTo>
                  <a:pt x="999" y="563"/>
                </a:moveTo>
                <a:lnTo>
                  <a:pt x="999" y="613"/>
                </a:lnTo>
                <a:lnTo>
                  <a:pt x="1005" y="613"/>
                </a:lnTo>
                <a:lnTo>
                  <a:pt x="1005" y="570"/>
                </a:lnTo>
                <a:lnTo>
                  <a:pt x="1019" y="600"/>
                </a:lnTo>
                <a:lnTo>
                  <a:pt x="1023" y="600"/>
                </a:lnTo>
                <a:lnTo>
                  <a:pt x="1036" y="570"/>
                </a:lnTo>
                <a:lnTo>
                  <a:pt x="1036" y="613"/>
                </a:lnTo>
                <a:lnTo>
                  <a:pt x="1043" y="613"/>
                </a:lnTo>
                <a:lnTo>
                  <a:pt x="1043" y="563"/>
                </a:lnTo>
                <a:lnTo>
                  <a:pt x="1034" y="563"/>
                </a:lnTo>
                <a:lnTo>
                  <a:pt x="1021" y="591"/>
                </a:lnTo>
                <a:lnTo>
                  <a:pt x="1008" y="563"/>
                </a:lnTo>
                <a:lnTo>
                  <a:pt x="999" y="563"/>
                </a:lnTo>
                <a:close/>
                <a:moveTo>
                  <a:pt x="315" y="581"/>
                </a:moveTo>
                <a:lnTo>
                  <a:pt x="315" y="626"/>
                </a:lnTo>
                <a:cubicBezTo>
                  <a:pt x="310" y="623"/>
                  <a:pt x="306" y="621"/>
                  <a:pt x="302" y="620"/>
                </a:cubicBezTo>
                <a:cubicBezTo>
                  <a:pt x="298" y="619"/>
                  <a:pt x="293" y="619"/>
                  <a:pt x="287" y="619"/>
                </a:cubicBezTo>
                <a:cubicBezTo>
                  <a:pt x="281" y="619"/>
                  <a:pt x="276" y="620"/>
                  <a:pt x="270" y="622"/>
                </a:cubicBezTo>
                <a:cubicBezTo>
                  <a:pt x="264" y="625"/>
                  <a:pt x="260" y="628"/>
                  <a:pt x="255" y="633"/>
                </a:cubicBezTo>
                <a:cubicBezTo>
                  <a:pt x="251" y="638"/>
                  <a:pt x="248" y="644"/>
                  <a:pt x="245" y="650"/>
                </a:cubicBezTo>
                <a:cubicBezTo>
                  <a:pt x="243" y="657"/>
                  <a:pt x="241" y="665"/>
                  <a:pt x="241" y="674"/>
                </a:cubicBezTo>
                <a:cubicBezTo>
                  <a:pt x="241" y="691"/>
                  <a:pt x="245" y="704"/>
                  <a:pt x="252" y="713"/>
                </a:cubicBezTo>
                <a:cubicBezTo>
                  <a:pt x="260" y="723"/>
                  <a:pt x="269" y="727"/>
                  <a:pt x="282" y="727"/>
                </a:cubicBezTo>
                <a:cubicBezTo>
                  <a:pt x="288" y="727"/>
                  <a:pt x="294" y="726"/>
                  <a:pt x="299" y="724"/>
                </a:cubicBezTo>
                <a:cubicBezTo>
                  <a:pt x="305" y="721"/>
                  <a:pt x="310" y="718"/>
                  <a:pt x="315" y="714"/>
                </a:cubicBezTo>
                <a:lnTo>
                  <a:pt x="315" y="725"/>
                </a:lnTo>
                <a:lnTo>
                  <a:pt x="332" y="725"/>
                </a:lnTo>
                <a:lnTo>
                  <a:pt x="332" y="581"/>
                </a:lnTo>
                <a:lnTo>
                  <a:pt x="315" y="581"/>
                </a:lnTo>
                <a:close/>
                <a:moveTo>
                  <a:pt x="486" y="586"/>
                </a:moveTo>
                <a:lnTo>
                  <a:pt x="486" y="604"/>
                </a:lnTo>
                <a:lnTo>
                  <a:pt x="505" y="604"/>
                </a:lnTo>
                <a:lnTo>
                  <a:pt x="505" y="586"/>
                </a:lnTo>
                <a:lnTo>
                  <a:pt x="486" y="586"/>
                </a:lnTo>
                <a:close/>
                <a:moveTo>
                  <a:pt x="73" y="587"/>
                </a:moveTo>
                <a:lnTo>
                  <a:pt x="23" y="725"/>
                </a:lnTo>
                <a:lnTo>
                  <a:pt x="42" y="725"/>
                </a:lnTo>
                <a:lnTo>
                  <a:pt x="55" y="686"/>
                </a:lnTo>
                <a:lnTo>
                  <a:pt x="115" y="686"/>
                </a:lnTo>
                <a:lnTo>
                  <a:pt x="128" y="725"/>
                </a:lnTo>
                <a:lnTo>
                  <a:pt x="148" y="725"/>
                </a:lnTo>
                <a:lnTo>
                  <a:pt x="98" y="587"/>
                </a:lnTo>
                <a:lnTo>
                  <a:pt x="73" y="587"/>
                </a:lnTo>
                <a:close/>
                <a:moveTo>
                  <a:pt x="85" y="603"/>
                </a:moveTo>
                <a:lnTo>
                  <a:pt x="109" y="671"/>
                </a:lnTo>
                <a:lnTo>
                  <a:pt x="61" y="671"/>
                </a:lnTo>
                <a:lnTo>
                  <a:pt x="85" y="603"/>
                </a:lnTo>
                <a:close/>
                <a:moveTo>
                  <a:pt x="590" y="619"/>
                </a:moveTo>
                <a:cubicBezTo>
                  <a:pt x="584" y="619"/>
                  <a:pt x="578" y="620"/>
                  <a:pt x="572" y="622"/>
                </a:cubicBezTo>
                <a:cubicBezTo>
                  <a:pt x="566" y="625"/>
                  <a:pt x="561" y="628"/>
                  <a:pt x="555" y="633"/>
                </a:cubicBezTo>
                <a:lnTo>
                  <a:pt x="555" y="621"/>
                </a:lnTo>
                <a:lnTo>
                  <a:pt x="538" y="621"/>
                </a:lnTo>
                <a:lnTo>
                  <a:pt x="538" y="725"/>
                </a:lnTo>
                <a:lnTo>
                  <a:pt x="555" y="725"/>
                </a:lnTo>
                <a:lnTo>
                  <a:pt x="555" y="648"/>
                </a:lnTo>
                <a:cubicBezTo>
                  <a:pt x="560" y="644"/>
                  <a:pt x="565" y="641"/>
                  <a:pt x="570" y="639"/>
                </a:cubicBezTo>
                <a:cubicBezTo>
                  <a:pt x="576" y="636"/>
                  <a:pt x="581" y="635"/>
                  <a:pt x="585" y="635"/>
                </a:cubicBezTo>
                <a:cubicBezTo>
                  <a:pt x="590" y="635"/>
                  <a:pt x="594" y="636"/>
                  <a:pt x="597" y="637"/>
                </a:cubicBezTo>
                <a:cubicBezTo>
                  <a:pt x="599" y="638"/>
                  <a:pt x="602" y="640"/>
                  <a:pt x="603" y="643"/>
                </a:cubicBezTo>
                <a:cubicBezTo>
                  <a:pt x="605" y="645"/>
                  <a:pt x="606" y="648"/>
                  <a:pt x="606" y="653"/>
                </a:cubicBezTo>
                <a:cubicBezTo>
                  <a:pt x="607" y="657"/>
                  <a:pt x="607" y="661"/>
                  <a:pt x="607" y="666"/>
                </a:cubicBezTo>
                <a:lnTo>
                  <a:pt x="607" y="725"/>
                </a:lnTo>
                <a:lnTo>
                  <a:pt x="625" y="725"/>
                </a:lnTo>
                <a:lnTo>
                  <a:pt x="625" y="658"/>
                </a:lnTo>
                <a:cubicBezTo>
                  <a:pt x="625" y="645"/>
                  <a:pt x="622" y="635"/>
                  <a:pt x="616" y="629"/>
                </a:cubicBezTo>
                <a:cubicBezTo>
                  <a:pt x="610" y="622"/>
                  <a:pt x="601" y="619"/>
                  <a:pt x="590" y="619"/>
                </a:cubicBezTo>
                <a:close/>
                <a:moveTo>
                  <a:pt x="698" y="619"/>
                </a:moveTo>
                <a:cubicBezTo>
                  <a:pt x="684" y="619"/>
                  <a:pt x="672" y="623"/>
                  <a:pt x="664" y="633"/>
                </a:cubicBezTo>
                <a:cubicBezTo>
                  <a:pt x="655" y="643"/>
                  <a:pt x="651" y="656"/>
                  <a:pt x="651" y="673"/>
                </a:cubicBezTo>
                <a:cubicBezTo>
                  <a:pt x="651" y="690"/>
                  <a:pt x="655" y="703"/>
                  <a:pt x="664" y="713"/>
                </a:cubicBezTo>
                <a:cubicBezTo>
                  <a:pt x="672" y="723"/>
                  <a:pt x="684" y="727"/>
                  <a:pt x="698" y="727"/>
                </a:cubicBezTo>
                <a:cubicBezTo>
                  <a:pt x="713" y="727"/>
                  <a:pt x="725" y="723"/>
                  <a:pt x="733" y="713"/>
                </a:cubicBezTo>
                <a:cubicBezTo>
                  <a:pt x="742" y="703"/>
                  <a:pt x="746" y="690"/>
                  <a:pt x="746" y="673"/>
                </a:cubicBezTo>
                <a:cubicBezTo>
                  <a:pt x="746" y="656"/>
                  <a:pt x="742" y="643"/>
                  <a:pt x="733" y="633"/>
                </a:cubicBezTo>
                <a:cubicBezTo>
                  <a:pt x="725" y="623"/>
                  <a:pt x="713" y="619"/>
                  <a:pt x="698" y="619"/>
                </a:cubicBezTo>
                <a:close/>
                <a:moveTo>
                  <a:pt x="167" y="621"/>
                </a:moveTo>
                <a:lnTo>
                  <a:pt x="167" y="725"/>
                </a:lnTo>
                <a:lnTo>
                  <a:pt x="185" y="725"/>
                </a:lnTo>
                <a:lnTo>
                  <a:pt x="185" y="651"/>
                </a:lnTo>
                <a:cubicBezTo>
                  <a:pt x="189" y="648"/>
                  <a:pt x="194" y="645"/>
                  <a:pt x="199" y="642"/>
                </a:cubicBezTo>
                <a:cubicBezTo>
                  <a:pt x="204" y="640"/>
                  <a:pt x="209" y="639"/>
                  <a:pt x="215" y="639"/>
                </a:cubicBezTo>
                <a:cubicBezTo>
                  <a:pt x="218" y="639"/>
                  <a:pt x="221" y="639"/>
                  <a:pt x="223" y="639"/>
                </a:cubicBezTo>
                <a:cubicBezTo>
                  <a:pt x="226" y="639"/>
                  <a:pt x="228" y="640"/>
                  <a:pt x="231" y="640"/>
                </a:cubicBezTo>
                <a:lnTo>
                  <a:pt x="232" y="640"/>
                </a:lnTo>
                <a:lnTo>
                  <a:pt x="232" y="623"/>
                </a:lnTo>
                <a:cubicBezTo>
                  <a:pt x="229" y="622"/>
                  <a:pt x="227" y="622"/>
                  <a:pt x="226" y="622"/>
                </a:cubicBezTo>
                <a:cubicBezTo>
                  <a:pt x="225" y="622"/>
                  <a:pt x="222" y="621"/>
                  <a:pt x="219" y="621"/>
                </a:cubicBezTo>
                <a:cubicBezTo>
                  <a:pt x="214" y="621"/>
                  <a:pt x="208" y="623"/>
                  <a:pt x="203" y="625"/>
                </a:cubicBezTo>
                <a:cubicBezTo>
                  <a:pt x="198" y="627"/>
                  <a:pt x="192" y="631"/>
                  <a:pt x="185" y="637"/>
                </a:cubicBezTo>
                <a:lnTo>
                  <a:pt x="185" y="621"/>
                </a:lnTo>
                <a:lnTo>
                  <a:pt x="167" y="621"/>
                </a:lnTo>
                <a:close/>
                <a:moveTo>
                  <a:pt x="366" y="621"/>
                </a:moveTo>
                <a:lnTo>
                  <a:pt x="366" y="688"/>
                </a:lnTo>
                <a:cubicBezTo>
                  <a:pt x="366" y="701"/>
                  <a:pt x="369" y="711"/>
                  <a:pt x="375" y="718"/>
                </a:cubicBezTo>
                <a:cubicBezTo>
                  <a:pt x="381" y="724"/>
                  <a:pt x="389" y="727"/>
                  <a:pt x="400" y="727"/>
                </a:cubicBezTo>
                <a:cubicBezTo>
                  <a:pt x="407" y="727"/>
                  <a:pt x="413" y="726"/>
                  <a:pt x="418" y="724"/>
                </a:cubicBezTo>
                <a:cubicBezTo>
                  <a:pt x="424" y="721"/>
                  <a:pt x="429" y="718"/>
                  <a:pt x="435" y="713"/>
                </a:cubicBezTo>
                <a:lnTo>
                  <a:pt x="435" y="725"/>
                </a:lnTo>
                <a:lnTo>
                  <a:pt x="452" y="725"/>
                </a:lnTo>
                <a:lnTo>
                  <a:pt x="452" y="621"/>
                </a:lnTo>
                <a:lnTo>
                  <a:pt x="435" y="621"/>
                </a:lnTo>
                <a:lnTo>
                  <a:pt x="435" y="698"/>
                </a:lnTo>
                <a:cubicBezTo>
                  <a:pt x="430" y="702"/>
                  <a:pt x="425" y="705"/>
                  <a:pt x="420" y="707"/>
                </a:cubicBezTo>
                <a:cubicBezTo>
                  <a:pt x="415" y="710"/>
                  <a:pt x="410" y="711"/>
                  <a:pt x="405" y="711"/>
                </a:cubicBezTo>
                <a:cubicBezTo>
                  <a:pt x="400" y="711"/>
                  <a:pt x="396" y="710"/>
                  <a:pt x="394" y="709"/>
                </a:cubicBezTo>
                <a:cubicBezTo>
                  <a:pt x="391" y="708"/>
                  <a:pt x="389" y="706"/>
                  <a:pt x="387" y="703"/>
                </a:cubicBezTo>
                <a:cubicBezTo>
                  <a:pt x="386" y="701"/>
                  <a:pt x="385" y="697"/>
                  <a:pt x="384" y="694"/>
                </a:cubicBezTo>
                <a:cubicBezTo>
                  <a:pt x="384" y="690"/>
                  <a:pt x="383" y="685"/>
                  <a:pt x="383" y="680"/>
                </a:cubicBezTo>
                <a:lnTo>
                  <a:pt x="383" y="621"/>
                </a:lnTo>
                <a:lnTo>
                  <a:pt x="366" y="621"/>
                </a:lnTo>
                <a:close/>
                <a:moveTo>
                  <a:pt x="487" y="621"/>
                </a:moveTo>
                <a:lnTo>
                  <a:pt x="487" y="725"/>
                </a:lnTo>
                <a:lnTo>
                  <a:pt x="504" y="725"/>
                </a:lnTo>
                <a:lnTo>
                  <a:pt x="504" y="621"/>
                </a:lnTo>
                <a:lnTo>
                  <a:pt x="487" y="621"/>
                </a:lnTo>
                <a:close/>
                <a:moveTo>
                  <a:pt x="698" y="633"/>
                </a:moveTo>
                <a:cubicBezTo>
                  <a:pt x="708" y="633"/>
                  <a:pt x="715" y="637"/>
                  <a:pt x="720" y="643"/>
                </a:cubicBezTo>
                <a:cubicBezTo>
                  <a:pt x="726" y="650"/>
                  <a:pt x="728" y="660"/>
                  <a:pt x="728" y="673"/>
                </a:cubicBezTo>
                <a:cubicBezTo>
                  <a:pt x="728" y="686"/>
                  <a:pt x="726" y="696"/>
                  <a:pt x="720" y="703"/>
                </a:cubicBezTo>
                <a:cubicBezTo>
                  <a:pt x="715" y="709"/>
                  <a:pt x="708" y="712"/>
                  <a:pt x="698" y="712"/>
                </a:cubicBezTo>
                <a:cubicBezTo>
                  <a:pt x="689" y="712"/>
                  <a:pt x="682" y="709"/>
                  <a:pt x="677" y="702"/>
                </a:cubicBezTo>
                <a:cubicBezTo>
                  <a:pt x="671" y="696"/>
                  <a:pt x="669" y="686"/>
                  <a:pt x="669" y="673"/>
                </a:cubicBezTo>
                <a:cubicBezTo>
                  <a:pt x="669" y="660"/>
                  <a:pt x="671" y="650"/>
                  <a:pt x="676" y="643"/>
                </a:cubicBezTo>
                <a:cubicBezTo>
                  <a:pt x="682" y="637"/>
                  <a:pt x="689" y="633"/>
                  <a:pt x="698" y="633"/>
                </a:cubicBezTo>
                <a:close/>
                <a:moveTo>
                  <a:pt x="290" y="634"/>
                </a:moveTo>
                <a:cubicBezTo>
                  <a:pt x="295" y="634"/>
                  <a:pt x="299" y="635"/>
                  <a:pt x="302" y="636"/>
                </a:cubicBezTo>
                <a:cubicBezTo>
                  <a:pt x="306" y="636"/>
                  <a:pt x="310" y="638"/>
                  <a:pt x="315" y="640"/>
                </a:cubicBezTo>
                <a:lnTo>
                  <a:pt x="315" y="699"/>
                </a:lnTo>
                <a:cubicBezTo>
                  <a:pt x="311" y="703"/>
                  <a:pt x="306" y="705"/>
                  <a:pt x="301" y="708"/>
                </a:cubicBezTo>
                <a:cubicBezTo>
                  <a:pt x="296" y="710"/>
                  <a:pt x="291" y="711"/>
                  <a:pt x="286" y="711"/>
                </a:cubicBezTo>
                <a:cubicBezTo>
                  <a:pt x="277" y="711"/>
                  <a:pt x="270" y="708"/>
                  <a:pt x="266" y="701"/>
                </a:cubicBezTo>
                <a:cubicBezTo>
                  <a:pt x="261" y="695"/>
                  <a:pt x="259" y="686"/>
                  <a:pt x="259" y="673"/>
                </a:cubicBezTo>
                <a:cubicBezTo>
                  <a:pt x="259" y="661"/>
                  <a:pt x="262" y="651"/>
                  <a:pt x="268" y="645"/>
                </a:cubicBezTo>
                <a:cubicBezTo>
                  <a:pt x="273" y="638"/>
                  <a:pt x="281" y="634"/>
                  <a:pt x="290" y="63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9"/>
          <p:cNvSpPr>
            <a:spLocks noEditPoints="1"/>
          </p:cNvSpPr>
          <p:nvPr/>
        </p:nvSpPr>
        <p:spPr bwMode="auto">
          <a:xfrm>
            <a:off x="1536700" y="3421063"/>
            <a:ext cx="388938" cy="25400"/>
          </a:xfrm>
          <a:custGeom>
            <a:avLst/>
            <a:gdLst>
              <a:gd name="T0" fmla="*/ 0 w 1803"/>
              <a:gd name="T1" fmla="*/ 0 h 119"/>
              <a:gd name="T2" fmla="*/ 0 w 1803"/>
              <a:gd name="T3" fmla="*/ 119 h 119"/>
              <a:gd name="T4" fmla="*/ 962 w 1803"/>
              <a:gd name="T5" fmla="*/ 119 h 119"/>
              <a:gd name="T6" fmla="*/ 962 w 1803"/>
              <a:gd name="T7" fmla="*/ 0 h 119"/>
              <a:gd name="T8" fmla="*/ 0 w 1803"/>
              <a:gd name="T9" fmla="*/ 0 h 119"/>
              <a:gd name="T10" fmla="*/ 1082 w 1803"/>
              <a:gd name="T11" fmla="*/ 0 h 119"/>
              <a:gd name="T12" fmla="*/ 1082 w 1803"/>
              <a:gd name="T13" fmla="*/ 119 h 119"/>
              <a:gd name="T14" fmla="*/ 1803 w 1803"/>
              <a:gd name="T15" fmla="*/ 119 h 119"/>
              <a:gd name="T16" fmla="*/ 1803 w 1803"/>
              <a:gd name="T17" fmla="*/ 0 h 119"/>
              <a:gd name="T18" fmla="*/ 1082 w 1803"/>
              <a:gd name="T1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3" h="119">
                <a:moveTo>
                  <a:pt x="0" y="0"/>
                </a:moveTo>
                <a:lnTo>
                  <a:pt x="0" y="119"/>
                </a:lnTo>
                <a:lnTo>
                  <a:pt x="962" y="119"/>
                </a:lnTo>
                <a:lnTo>
                  <a:pt x="962" y="0"/>
                </a:lnTo>
                <a:lnTo>
                  <a:pt x="0" y="0"/>
                </a:lnTo>
                <a:close/>
                <a:moveTo>
                  <a:pt x="1082" y="0"/>
                </a:moveTo>
                <a:lnTo>
                  <a:pt x="1082" y="119"/>
                </a:lnTo>
                <a:lnTo>
                  <a:pt x="1803" y="119"/>
                </a:lnTo>
                <a:lnTo>
                  <a:pt x="1803" y="0"/>
                </a:lnTo>
                <a:lnTo>
                  <a:pt x="1082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40"/>
          <p:cNvSpPr>
            <a:spLocks noEditPoints="1"/>
          </p:cNvSpPr>
          <p:nvPr/>
        </p:nvSpPr>
        <p:spPr bwMode="auto">
          <a:xfrm>
            <a:off x="1900238" y="3136900"/>
            <a:ext cx="52388" cy="76200"/>
          </a:xfrm>
          <a:custGeom>
            <a:avLst/>
            <a:gdLst>
              <a:gd name="T0" fmla="*/ 25 w 237"/>
              <a:gd name="T1" fmla="*/ 0 h 355"/>
              <a:gd name="T2" fmla="*/ 0 w 237"/>
              <a:gd name="T3" fmla="*/ 25 h 355"/>
              <a:gd name="T4" fmla="*/ 0 w 237"/>
              <a:gd name="T5" fmla="*/ 91 h 355"/>
              <a:gd name="T6" fmla="*/ 25 w 237"/>
              <a:gd name="T7" fmla="*/ 116 h 355"/>
              <a:gd name="T8" fmla="*/ 91 w 237"/>
              <a:gd name="T9" fmla="*/ 116 h 355"/>
              <a:gd name="T10" fmla="*/ 146 w 237"/>
              <a:gd name="T11" fmla="*/ 116 h 355"/>
              <a:gd name="T12" fmla="*/ 212 w 237"/>
              <a:gd name="T13" fmla="*/ 116 h 355"/>
              <a:gd name="T14" fmla="*/ 237 w 237"/>
              <a:gd name="T15" fmla="*/ 91 h 355"/>
              <a:gd name="T16" fmla="*/ 237 w 237"/>
              <a:gd name="T17" fmla="*/ 25 h 355"/>
              <a:gd name="T18" fmla="*/ 212 w 237"/>
              <a:gd name="T19" fmla="*/ 0 h 355"/>
              <a:gd name="T20" fmla="*/ 146 w 237"/>
              <a:gd name="T21" fmla="*/ 0 h 355"/>
              <a:gd name="T22" fmla="*/ 91 w 237"/>
              <a:gd name="T23" fmla="*/ 0 h 355"/>
              <a:gd name="T24" fmla="*/ 25 w 237"/>
              <a:gd name="T25" fmla="*/ 0 h 355"/>
              <a:gd name="T26" fmla="*/ 25 w 237"/>
              <a:gd name="T27" fmla="*/ 120 h 355"/>
              <a:gd name="T28" fmla="*/ 0 w 237"/>
              <a:gd name="T29" fmla="*/ 145 h 355"/>
              <a:gd name="T30" fmla="*/ 0 w 237"/>
              <a:gd name="T31" fmla="*/ 210 h 355"/>
              <a:gd name="T32" fmla="*/ 25 w 237"/>
              <a:gd name="T33" fmla="*/ 236 h 355"/>
              <a:gd name="T34" fmla="*/ 91 w 237"/>
              <a:gd name="T35" fmla="*/ 236 h 355"/>
              <a:gd name="T36" fmla="*/ 146 w 237"/>
              <a:gd name="T37" fmla="*/ 236 h 355"/>
              <a:gd name="T38" fmla="*/ 212 w 237"/>
              <a:gd name="T39" fmla="*/ 236 h 355"/>
              <a:gd name="T40" fmla="*/ 237 w 237"/>
              <a:gd name="T41" fmla="*/ 210 h 355"/>
              <a:gd name="T42" fmla="*/ 237 w 237"/>
              <a:gd name="T43" fmla="*/ 145 h 355"/>
              <a:gd name="T44" fmla="*/ 212 w 237"/>
              <a:gd name="T45" fmla="*/ 120 h 355"/>
              <a:gd name="T46" fmla="*/ 146 w 237"/>
              <a:gd name="T47" fmla="*/ 120 h 355"/>
              <a:gd name="T48" fmla="*/ 91 w 237"/>
              <a:gd name="T49" fmla="*/ 120 h 355"/>
              <a:gd name="T50" fmla="*/ 25 w 237"/>
              <a:gd name="T51" fmla="*/ 120 h 355"/>
              <a:gd name="T52" fmla="*/ 25 w 237"/>
              <a:gd name="T53" fmla="*/ 239 h 355"/>
              <a:gd name="T54" fmla="*/ 0 w 237"/>
              <a:gd name="T55" fmla="*/ 265 h 355"/>
              <a:gd name="T56" fmla="*/ 0 w 237"/>
              <a:gd name="T57" fmla="*/ 330 h 355"/>
              <a:gd name="T58" fmla="*/ 25 w 237"/>
              <a:gd name="T59" fmla="*/ 355 h 355"/>
              <a:gd name="T60" fmla="*/ 91 w 237"/>
              <a:gd name="T61" fmla="*/ 355 h 355"/>
              <a:gd name="T62" fmla="*/ 146 w 237"/>
              <a:gd name="T63" fmla="*/ 355 h 355"/>
              <a:gd name="T64" fmla="*/ 212 w 237"/>
              <a:gd name="T65" fmla="*/ 355 h 355"/>
              <a:gd name="T66" fmla="*/ 237 w 237"/>
              <a:gd name="T67" fmla="*/ 330 h 355"/>
              <a:gd name="T68" fmla="*/ 237 w 237"/>
              <a:gd name="T69" fmla="*/ 265 h 355"/>
              <a:gd name="T70" fmla="*/ 212 w 237"/>
              <a:gd name="T71" fmla="*/ 239 h 355"/>
              <a:gd name="T72" fmla="*/ 146 w 237"/>
              <a:gd name="T73" fmla="*/ 239 h 355"/>
              <a:gd name="T74" fmla="*/ 91 w 237"/>
              <a:gd name="T75" fmla="*/ 239 h 355"/>
              <a:gd name="T76" fmla="*/ 25 w 237"/>
              <a:gd name="T77" fmla="*/ 239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7" h="355">
                <a:moveTo>
                  <a:pt x="25" y="0"/>
                </a:moveTo>
                <a:lnTo>
                  <a:pt x="0" y="25"/>
                </a:lnTo>
                <a:lnTo>
                  <a:pt x="0" y="91"/>
                </a:lnTo>
                <a:lnTo>
                  <a:pt x="25" y="116"/>
                </a:lnTo>
                <a:lnTo>
                  <a:pt x="91" y="116"/>
                </a:lnTo>
                <a:lnTo>
                  <a:pt x="146" y="116"/>
                </a:lnTo>
                <a:lnTo>
                  <a:pt x="212" y="116"/>
                </a:lnTo>
                <a:lnTo>
                  <a:pt x="237" y="91"/>
                </a:lnTo>
                <a:lnTo>
                  <a:pt x="237" y="25"/>
                </a:lnTo>
                <a:lnTo>
                  <a:pt x="212" y="0"/>
                </a:lnTo>
                <a:lnTo>
                  <a:pt x="146" y="0"/>
                </a:lnTo>
                <a:lnTo>
                  <a:pt x="91" y="0"/>
                </a:lnTo>
                <a:lnTo>
                  <a:pt x="25" y="0"/>
                </a:lnTo>
                <a:close/>
                <a:moveTo>
                  <a:pt x="25" y="120"/>
                </a:moveTo>
                <a:lnTo>
                  <a:pt x="0" y="145"/>
                </a:lnTo>
                <a:lnTo>
                  <a:pt x="0" y="210"/>
                </a:lnTo>
                <a:lnTo>
                  <a:pt x="25" y="236"/>
                </a:lnTo>
                <a:lnTo>
                  <a:pt x="91" y="236"/>
                </a:lnTo>
                <a:lnTo>
                  <a:pt x="146" y="236"/>
                </a:lnTo>
                <a:lnTo>
                  <a:pt x="212" y="236"/>
                </a:lnTo>
                <a:lnTo>
                  <a:pt x="237" y="210"/>
                </a:lnTo>
                <a:lnTo>
                  <a:pt x="237" y="145"/>
                </a:lnTo>
                <a:lnTo>
                  <a:pt x="212" y="120"/>
                </a:lnTo>
                <a:lnTo>
                  <a:pt x="146" y="120"/>
                </a:lnTo>
                <a:lnTo>
                  <a:pt x="91" y="120"/>
                </a:lnTo>
                <a:lnTo>
                  <a:pt x="25" y="120"/>
                </a:lnTo>
                <a:close/>
                <a:moveTo>
                  <a:pt x="25" y="239"/>
                </a:moveTo>
                <a:lnTo>
                  <a:pt x="0" y="265"/>
                </a:lnTo>
                <a:lnTo>
                  <a:pt x="0" y="330"/>
                </a:lnTo>
                <a:lnTo>
                  <a:pt x="25" y="355"/>
                </a:lnTo>
                <a:lnTo>
                  <a:pt x="91" y="355"/>
                </a:lnTo>
                <a:lnTo>
                  <a:pt x="146" y="355"/>
                </a:lnTo>
                <a:lnTo>
                  <a:pt x="212" y="355"/>
                </a:lnTo>
                <a:lnTo>
                  <a:pt x="237" y="330"/>
                </a:lnTo>
                <a:lnTo>
                  <a:pt x="237" y="265"/>
                </a:lnTo>
                <a:lnTo>
                  <a:pt x="212" y="239"/>
                </a:lnTo>
                <a:lnTo>
                  <a:pt x="146" y="239"/>
                </a:lnTo>
                <a:lnTo>
                  <a:pt x="91" y="239"/>
                </a:lnTo>
                <a:lnTo>
                  <a:pt x="25" y="239"/>
                </a:lnTo>
                <a:close/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41"/>
          <p:cNvSpPr>
            <a:spLocks noEditPoints="1"/>
          </p:cNvSpPr>
          <p:nvPr/>
        </p:nvSpPr>
        <p:spPr bwMode="auto">
          <a:xfrm>
            <a:off x="1443038" y="2928938"/>
            <a:ext cx="482600" cy="25400"/>
          </a:xfrm>
          <a:custGeom>
            <a:avLst/>
            <a:gdLst>
              <a:gd name="T0" fmla="*/ 0 w 2237"/>
              <a:gd name="T1" fmla="*/ 0 h 120"/>
              <a:gd name="T2" fmla="*/ 0 w 2237"/>
              <a:gd name="T3" fmla="*/ 119 h 120"/>
              <a:gd name="T4" fmla="*/ 1202 w 2237"/>
              <a:gd name="T5" fmla="*/ 119 h 120"/>
              <a:gd name="T6" fmla="*/ 1202 w 2237"/>
              <a:gd name="T7" fmla="*/ 0 h 120"/>
              <a:gd name="T8" fmla="*/ 0 w 2237"/>
              <a:gd name="T9" fmla="*/ 0 h 120"/>
              <a:gd name="T10" fmla="*/ 1275 w 2237"/>
              <a:gd name="T11" fmla="*/ 0 h 120"/>
              <a:gd name="T12" fmla="*/ 1275 w 2237"/>
              <a:gd name="T13" fmla="*/ 120 h 120"/>
              <a:gd name="T14" fmla="*/ 2237 w 2237"/>
              <a:gd name="T15" fmla="*/ 120 h 120"/>
              <a:gd name="T16" fmla="*/ 2237 w 2237"/>
              <a:gd name="T17" fmla="*/ 0 h 120"/>
              <a:gd name="T18" fmla="*/ 1275 w 2237"/>
              <a:gd name="T19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7" h="120">
                <a:moveTo>
                  <a:pt x="0" y="0"/>
                </a:moveTo>
                <a:lnTo>
                  <a:pt x="0" y="119"/>
                </a:lnTo>
                <a:lnTo>
                  <a:pt x="1202" y="119"/>
                </a:lnTo>
                <a:lnTo>
                  <a:pt x="1202" y="0"/>
                </a:lnTo>
                <a:lnTo>
                  <a:pt x="0" y="0"/>
                </a:lnTo>
                <a:close/>
                <a:moveTo>
                  <a:pt x="1275" y="0"/>
                </a:moveTo>
                <a:lnTo>
                  <a:pt x="1275" y="120"/>
                </a:lnTo>
                <a:lnTo>
                  <a:pt x="2237" y="120"/>
                </a:lnTo>
                <a:lnTo>
                  <a:pt x="2237" y="0"/>
                </a:lnTo>
                <a:lnTo>
                  <a:pt x="1275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42"/>
          <p:cNvSpPr>
            <a:spLocks/>
          </p:cNvSpPr>
          <p:nvPr/>
        </p:nvSpPr>
        <p:spPr bwMode="auto">
          <a:xfrm>
            <a:off x="1246188" y="3333750"/>
            <a:ext cx="141288" cy="92075"/>
          </a:xfrm>
          <a:custGeom>
            <a:avLst/>
            <a:gdLst>
              <a:gd name="T0" fmla="*/ 0 w 89"/>
              <a:gd name="T1" fmla="*/ 0 h 58"/>
              <a:gd name="T2" fmla="*/ 0 w 89"/>
              <a:gd name="T3" fmla="*/ 58 h 58"/>
              <a:gd name="T4" fmla="*/ 18 w 89"/>
              <a:gd name="T5" fmla="*/ 58 h 58"/>
              <a:gd name="T6" fmla="*/ 18 w 89"/>
              <a:gd name="T7" fmla="*/ 56 h 58"/>
              <a:gd name="T8" fmla="*/ 85 w 89"/>
              <a:gd name="T9" fmla="*/ 56 h 58"/>
              <a:gd name="T10" fmla="*/ 85 w 89"/>
              <a:gd name="T11" fmla="*/ 42 h 58"/>
              <a:gd name="T12" fmla="*/ 88 w 89"/>
              <a:gd name="T13" fmla="*/ 42 h 58"/>
              <a:gd name="T14" fmla="*/ 88 w 89"/>
              <a:gd name="T15" fmla="*/ 35 h 58"/>
              <a:gd name="T16" fmla="*/ 89 w 89"/>
              <a:gd name="T17" fmla="*/ 35 h 58"/>
              <a:gd name="T18" fmla="*/ 89 w 89"/>
              <a:gd name="T19" fmla="*/ 23 h 58"/>
              <a:gd name="T20" fmla="*/ 88 w 89"/>
              <a:gd name="T21" fmla="*/ 23 h 58"/>
              <a:gd name="T22" fmla="*/ 88 w 89"/>
              <a:gd name="T23" fmla="*/ 16 h 58"/>
              <a:gd name="T24" fmla="*/ 85 w 89"/>
              <a:gd name="T25" fmla="*/ 16 h 58"/>
              <a:gd name="T26" fmla="*/ 85 w 89"/>
              <a:gd name="T27" fmla="*/ 2 h 58"/>
              <a:gd name="T28" fmla="*/ 18 w 89"/>
              <a:gd name="T29" fmla="*/ 2 h 58"/>
              <a:gd name="T30" fmla="*/ 18 w 89"/>
              <a:gd name="T31" fmla="*/ 0 h 58"/>
              <a:gd name="T32" fmla="*/ 0 w 89"/>
              <a:gd name="T3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9" h="58">
                <a:moveTo>
                  <a:pt x="0" y="0"/>
                </a:moveTo>
                <a:lnTo>
                  <a:pt x="0" y="58"/>
                </a:lnTo>
                <a:lnTo>
                  <a:pt x="18" y="58"/>
                </a:lnTo>
                <a:lnTo>
                  <a:pt x="18" y="56"/>
                </a:lnTo>
                <a:lnTo>
                  <a:pt x="85" y="56"/>
                </a:lnTo>
                <a:lnTo>
                  <a:pt x="85" y="42"/>
                </a:lnTo>
                <a:lnTo>
                  <a:pt x="88" y="42"/>
                </a:lnTo>
                <a:lnTo>
                  <a:pt x="88" y="35"/>
                </a:lnTo>
                <a:lnTo>
                  <a:pt x="89" y="35"/>
                </a:lnTo>
                <a:lnTo>
                  <a:pt x="89" y="23"/>
                </a:lnTo>
                <a:lnTo>
                  <a:pt x="88" y="23"/>
                </a:lnTo>
                <a:lnTo>
                  <a:pt x="88" y="16"/>
                </a:lnTo>
                <a:lnTo>
                  <a:pt x="85" y="16"/>
                </a:lnTo>
                <a:lnTo>
                  <a:pt x="85" y="2"/>
                </a:lnTo>
                <a:lnTo>
                  <a:pt x="18" y="2"/>
                </a:lnTo>
                <a:lnTo>
                  <a:pt x="18" y="0"/>
                </a:lnTo>
                <a:lnTo>
                  <a:pt x="0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43"/>
          <p:cNvSpPr>
            <a:spLocks/>
          </p:cNvSpPr>
          <p:nvPr/>
        </p:nvSpPr>
        <p:spPr bwMode="auto">
          <a:xfrm>
            <a:off x="1200150" y="2998788"/>
            <a:ext cx="158750" cy="146050"/>
          </a:xfrm>
          <a:custGeom>
            <a:avLst/>
            <a:gdLst>
              <a:gd name="T0" fmla="*/ 307 w 739"/>
              <a:gd name="T1" fmla="*/ 0 h 677"/>
              <a:gd name="T2" fmla="*/ 305 w 739"/>
              <a:gd name="T3" fmla="*/ 0 h 677"/>
              <a:gd name="T4" fmla="*/ 305 w 739"/>
              <a:gd name="T5" fmla="*/ 0 h 677"/>
              <a:gd name="T6" fmla="*/ 301 w 739"/>
              <a:gd name="T7" fmla="*/ 1 h 677"/>
              <a:gd name="T8" fmla="*/ 299 w 739"/>
              <a:gd name="T9" fmla="*/ 3 h 677"/>
              <a:gd name="T10" fmla="*/ 297 w 739"/>
              <a:gd name="T11" fmla="*/ 4 h 677"/>
              <a:gd name="T12" fmla="*/ 296 w 739"/>
              <a:gd name="T13" fmla="*/ 5 h 677"/>
              <a:gd name="T14" fmla="*/ 292 w 739"/>
              <a:gd name="T15" fmla="*/ 13 h 677"/>
              <a:gd name="T16" fmla="*/ 292 w 739"/>
              <a:gd name="T17" fmla="*/ 15 h 677"/>
              <a:gd name="T18" fmla="*/ 292 w 739"/>
              <a:gd name="T19" fmla="*/ 15 h 677"/>
              <a:gd name="T20" fmla="*/ 292 w 739"/>
              <a:gd name="T21" fmla="*/ 68 h 677"/>
              <a:gd name="T22" fmla="*/ 126 w 739"/>
              <a:gd name="T23" fmla="*/ 68 h 677"/>
              <a:gd name="T24" fmla="*/ 126 w 739"/>
              <a:gd name="T25" fmla="*/ 68 h 677"/>
              <a:gd name="T26" fmla="*/ 0 w 739"/>
              <a:gd name="T27" fmla="*/ 68 h 677"/>
              <a:gd name="T28" fmla="*/ 0 w 739"/>
              <a:gd name="T29" fmla="*/ 609 h 677"/>
              <a:gd name="T30" fmla="*/ 126 w 739"/>
              <a:gd name="T31" fmla="*/ 609 h 677"/>
              <a:gd name="T32" fmla="*/ 126 w 739"/>
              <a:gd name="T33" fmla="*/ 609 h 677"/>
              <a:gd name="T34" fmla="*/ 292 w 739"/>
              <a:gd name="T35" fmla="*/ 609 h 677"/>
              <a:gd name="T36" fmla="*/ 292 w 739"/>
              <a:gd name="T37" fmla="*/ 662 h 677"/>
              <a:gd name="T38" fmla="*/ 292 w 739"/>
              <a:gd name="T39" fmla="*/ 664 h 677"/>
              <a:gd name="T40" fmla="*/ 296 w 739"/>
              <a:gd name="T41" fmla="*/ 672 h 677"/>
              <a:gd name="T42" fmla="*/ 297 w 739"/>
              <a:gd name="T43" fmla="*/ 673 h 677"/>
              <a:gd name="T44" fmla="*/ 300 w 739"/>
              <a:gd name="T45" fmla="*/ 675 h 677"/>
              <a:gd name="T46" fmla="*/ 301 w 739"/>
              <a:gd name="T47" fmla="*/ 676 h 677"/>
              <a:gd name="T48" fmla="*/ 305 w 739"/>
              <a:gd name="T49" fmla="*/ 677 h 677"/>
              <a:gd name="T50" fmla="*/ 305 w 739"/>
              <a:gd name="T51" fmla="*/ 677 h 677"/>
              <a:gd name="T52" fmla="*/ 307 w 739"/>
              <a:gd name="T53" fmla="*/ 677 h 677"/>
              <a:gd name="T54" fmla="*/ 324 w 739"/>
              <a:gd name="T55" fmla="*/ 677 h 677"/>
              <a:gd name="T56" fmla="*/ 373 w 739"/>
              <a:gd name="T57" fmla="*/ 677 h 677"/>
              <a:gd name="T58" fmla="*/ 373 w 739"/>
              <a:gd name="T59" fmla="*/ 643 h 677"/>
              <a:gd name="T60" fmla="*/ 373 w 739"/>
              <a:gd name="T61" fmla="*/ 609 h 677"/>
              <a:gd name="T62" fmla="*/ 739 w 739"/>
              <a:gd name="T63" fmla="*/ 609 h 677"/>
              <a:gd name="T64" fmla="*/ 739 w 739"/>
              <a:gd name="T65" fmla="*/ 68 h 677"/>
              <a:gd name="T66" fmla="*/ 373 w 739"/>
              <a:gd name="T67" fmla="*/ 68 h 677"/>
              <a:gd name="T68" fmla="*/ 373 w 739"/>
              <a:gd name="T69" fmla="*/ 34 h 677"/>
              <a:gd name="T70" fmla="*/ 373 w 739"/>
              <a:gd name="T71" fmla="*/ 0 h 677"/>
              <a:gd name="T72" fmla="*/ 324 w 739"/>
              <a:gd name="T73" fmla="*/ 0 h 677"/>
              <a:gd name="T74" fmla="*/ 307 w 739"/>
              <a:gd name="T75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39" h="677">
                <a:moveTo>
                  <a:pt x="307" y="0"/>
                </a:moveTo>
                <a:cubicBezTo>
                  <a:pt x="306" y="0"/>
                  <a:pt x="306" y="0"/>
                  <a:pt x="305" y="0"/>
                </a:cubicBezTo>
                <a:lnTo>
                  <a:pt x="305" y="0"/>
                </a:lnTo>
                <a:cubicBezTo>
                  <a:pt x="304" y="0"/>
                  <a:pt x="303" y="0"/>
                  <a:pt x="301" y="1"/>
                </a:cubicBezTo>
                <a:cubicBezTo>
                  <a:pt x="300" y="1"/>
                  <a:pt x="300" y="2"/>
                  <a:pt x="299" y="3"/>
                </a:cubicBezTo>
                <a:cubicBezTo>
                  <a:pt x="298" y="3"/>
                  <a:pt x="297" y="3"/>
                  <a:pt x="297" y="4"/>
                </a:cubicBezTo>
                <a:cubicBezTo>
                  <a:pt x="296" y="4"/>
                  <a:pt x="296" y="5"/>
                  <a:pt x="296" y="5"/>
                </a:cubicBezTo>
                <a:cubicBezTo>
                  <a:pt x="294" y="7"/>
                  <a:pt x="292" y="10"/>
                  <a:pt x="292" y="13"/>
                </a:cubicBezTo>
                <a:lnTo>
                  <a:pt x="292" y="15"/>
                </a:lnTo>
                <a:cubicBezTo>
                  <a:pt x="292" y="15"/>
                  <a:pt x="292" y="15"/>
                  <a:pt x="292" y="15"/>
                </a:cubicBezTo>
                <a:lnTo>
                  <a:pt x="292" y="68"/>
                </a:lnTo>
                <a:lnTo>
                  <a:pt x="126" y="68"/>
                </a:lnTo>
                <a:lnTo>
                  <a:pt x="126" y="68"/>
                </a:lnTo>
                <a:lnTo>
                  <a:pt x="0" y="68"/>
                </a:lnTo>
                <a:lnTo>
                  <a:pt x="0" y="609"/>
                </a:lnTo>
                <a:lnTo>
                  <a:pt x="126" y="609"/>
                </a:lnTo>
                <a:lnTo>
                  <a:pt x="126" y="609"/>
                </a:lnTo>
                <a:lnTo>
                  <a:pt x="292" y="609"/>
                </a:lnTo>
                <a:lnTo>
                  <a:pt x="292" y="662"/>
                </a:lnTo>
                <a:lnTo>
                  <a:pt x="292" y="664"/>
                </a:lnTo>
                <a:cubicBezTo>
                  <a:pt x="292" y="667"/>
                  <a:pt x="294" y="670"/>
                  <a:pt x="296" y="672"/>
                </a:cubicBezTo>
                <a:cubicBezTo>
                  <a:pt x="296" y="672"/>
                  <a:pt x="296" y="673"/>
                  <a:pt x="297" y="673"/>
                </a:cubicBezTo>
                <a:cubicBezTo>
                  <a:pt x="298" y="674"/>
                  <a:pt x="299" y="674"/>
                  <a:pt x="300" y="675"/>
                </a:cubicBezTo>
                <a:cubicBezTo>
                  <a:pt x="300" y="675"/>
                  <a:pt x="301" y="676"/>
                  <a:pt x="301" y="676"/>
                </a:cubicBezTo>
                <a:cubicBezTo>
                  <a:pt x="303" y="677"/>
                  <a:pt x="304" y="677"/>
                  <a:pt x="305" y="677"/>
                </a:cubicBezTo>
                <a:lnTo>
                  <a:pt x="305" y="677"/>
                </a:lnTo>
                <a:cubicBezTo>
                  <a:pt x="306" y="677"/>
                  <a:pt x="306" y="677"/>
                  <a:pt x="307" y="677"/>
                </a:cubicBezTo>
                <a:lnTo>
                  <a:pt x="324" y="677"/>
                </a:lnTo>
                <a:lnTo>
                  <a:pt x="373" y="677"/>
                </a:lnTo>
                <a:lnTo>
                  <a:pt x="373" y="643"/>
                </a:lnTo>
                <a:lnTo>
                  <a:pt x="373" y="609"/>
                </a:lnTo>
                <a:lnTo>
                  <a:pt x="739" y="609"/>
                </a:lnTo>
                <a:lnTo>
                  <a:pt x="739" y="68"/>
                </a:lnTo>
                <a:lnTo>
                  <a:pt x="373" y="68"/>
                </a:lnTo>
                <a:lnTo>
                  <a:pt x="373" y="34"/>
                </a:lnTo>
                <a:lnTo>
                  <a:pt x="373" y="0"/>
                </a:lnTo>
                <a:lnTo>
                  <a:pt x="324" y="0"/>
                </a:lnTo>
                <a:cubicBezTo>
                  <a:pt x="324" y="0"/>
                  <a:pt x="307" y="0"/>
                  <a:pt x="307" y="0"/>
                </a:cubicBezTo>
                <a:close/>
              </a:path>
            </a:pathLst>
          </a:custGeom>
          <a:solidFill>
            <a:srgbClr val="99999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44"/>
          <p:cNvSpPr>
            <a:spLocks noEditPoints="1"/>
          </p:cNvSpPr>
          <p:nvPr/>
        </p:nvSpPr>
        <p:spPr bwMode="auto">
          <a:xfrm>
            <a:off x="1277938" y="2919413"/>
            <a:ext cx="95250" cy="66675"/>
          </a:xfrm>
          <a:custGeom>
            <a:avLst/>
            <a:gdLst>
              <a:gd name="T0" fmla="*/ 43 w 436"/>
              <a:gd name="T1" fmla="*/ 0 h 309"/>
              <a:gd name="T2" fmla="*/ 43 w 436"/>
              <a:gd name="T3" fmla="*/ 34 h 309"/>
              <a:gd name="T4" fmla="*/ 0 w 436"/>
              <a:gd name="T5" fmla="*/ 34 h 309"/>
              <a:gd name="T6" fmla="*/ 0 w 436"/>
              <a:gd name="T7" fmla="*/ 71 h 309"/>
              <a:gd name="T8" fmla="*/ 43 w 436"/>
              <a:gd name="T9" fmla="*/ 71 h 309"/>
              <a:gd name="T10" fmla="*/ 43 w 436"/>
              <a:gd name="T11" fmla="*/ 125 h 309"/>
              <a:gd name="T12" fmla="*/ 0 w 436"/>
              <a:gd name="T13" fmla="*/ 125 h 309"/>
              <a:gd name="T14" fmla="*/ 0 w 436"/>
              <a:gd name="T15" fmla="*/ 182 h 309"/>
              <a:gd name="T16" fmla="*/ 43 w 436"/>
              <a:gd name="T17" fmla="*/ 182 h 309"/>
              <a:gd name="T18" fmla="*/ 43 w 436"/>
              <a:gd name="T19" fmla="*/ 238 h 309"/>
              <a:gd name="T20" fmla="*/ 0 w 436"/>
              <a:gd name="T21" fmla="*/ 238 h 309"/>
              <a:gd name="T22" fmla="*/ 0 w 436"/>
              <a:gd name="T23" fmla="*/ 276 h 309"/>
              <a:gd name="T24" fmla="*/ 43 w 436"/>
              <a:gd name="T25" fmla="*/ 276 h 309"/>
              <a:gd name="T26" fmla="*/ 43 w 436"/>
              <a:gd name="T27" fmla="*/ 309 h 309"/>
              <a:gd name="T28" fmla="*/ 148 w 436"/>
              <a:gd name="T29" fmla="*/ 309 h 309"/>
              <a:gd name="T30" fmla="*/ 148 w 436"/>
              <a:gd name="T31" fmla="*/ 303 h 309"/>
              <a:gd name="T32" fmla="*/ 286 w 436"/>
              <a:gd name="T33" fmla="*/ 303 h 309"/>
              <a:gd name="T34" fmla="*/ 286 w 436"/>
              <a:gd name="T35" fmla="*/ 309 h 309"/>
              <a:gd name="T36" fmla="*/ 390 w 436"/>
              <a:gd name="T37" fmla="*/ 309 h 309"/>
              <a:gd name="T38" fmla="*/ 390 w 436"/>
              <a:gd name="T39" fmla="*/ 265 h 309"/>
              <a:gd name="T40" fmla="*/ 390 w 436"/>
              <a:gd name="T41" fmla="*/ 43 h 309"/>
              <a:gd name="T42" fmla="*/ 390 w 436"/>
              <a:gd name="T43" fmla="*/ 0 h 309"/>
              <a:gd name="T44" fmla="*/ 286 w 436"/>
              <a:gd name="T45" fmla="*/ 0 h 309"/>
              <a:gd name="T46" fmla="*/ 286 w 436"/>
              <a:gd name="T47" fmla="*/ 6 h 309"/>
              <a:gd name="T48" fmla="*/ 148 w 436"/>
              <a:gd name="T49" fmla="*/ 6 h 309"/>
              <a:gd name="T50" fmla="*/ 148 w 436"/>
              <a:gd name="T51" fmla="*/ 0 h 309"/>
              <a:gd name="T52" fmla="*/ 43 w 436"/>
              <a:gd name="T53" fmla="*/ 0 h 309"/>
              <a:gd name="T54" fmla="*/ 390 w 436"/>
              <a:gd name="T55" fmla="*/ 34 h 309"/>
              <a:gd name="T56" fmla="*/ 390 w 436"/>
              <a:gd name="T57" fmla="*/ 71 h 309"/>
              <a:gd name="T58" fmla="*/ 436 w 436"/>
              <a:gd name="T59" fmla="*/ 71 h 309"/>
              <a:gd name="T60" fmla="*/ 436 w 436"/>
              <a:gd name="T61" fmla="*/ 34 h 309"/>
              <a:gd name="T62" fmla="*/ 390 w 436"/>
              <a:gd name="T63" fmla="*/ 34 h 309"/>
              <a:gd name="T64" fmla="*/ 390 w 436"/>
              <a:gd name="T65" fmla="*/ 238 h 309"/>
              <a:gd name="T66" fmla="*/ 390 w 436"/>
              <a:gd name="T67" fmla="*/ 276 h 309"/>
              <a:gd name="T68" fmla="*/ 436 w 436"/>
              <a:gd name="T69" fmla="*/ 276 h 309"/>
              <a:gd name="T70" fmla="*/ 436 w 436"/>
              <a:gd name="T71" fmla="*/ 238 h 309"/>
              <a:gd name="T72" fmla="*/ 390 w 436"/>
              <a:gd name="T73" fmla="*/ 23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36" h="309">
                <a:moveTo>
                  <a:pt x="43" y="0"/>
                </a:moveTo>
                <a:lnTo>
                  <a:pt x="43" y="34"/>
                </a:lnTo>
                <a:lnTo>
                  <a:pt x="0" y="34"/>
                </a:lnTo>
                <a:lnTo>
                  <a:pt x="0" y="71"/>
                </a:lnTo>
                <a:lnTo>
                  <a:pt x="43" y="71"/>
                </a:lnTo>
                <a:lnTo>
                  <a:pt x="43" y="125"/>
                </a:lnTo>
                <a:lnTo>
                  <a:pt x="0" y="125"/>
                </a:lnTo>
                <a:lnTo>
                  <a:pt x="0" y="182"/>
                </a:lnTo>
                <a:lnTo>
                  <a:pt x="43" y="182"/>
                </a:lnTo>
                <a:lnTo>
                  <a:pt x="43" y="238"/>
                </a:lnTo>
                <a:lnTo>
                  <a:pt x="0" y="238"/>
                </a:lnTo>
                <a:lnTo>
                  <a:pt x="0" y="276"/>
                </a:lnTo>
                <a:lnTo>
                  <a:pt x="43" y="276"/>
                </a:lnTo>
                <a:lnTo>
                  <a:pt x="43" y="309"/>
                </a:lnTo>
                <a:lnTo>
                  <a:pt x="148" y="309"/>
                </a:lnTo>
                <a:lnTo>
                  <a:pt x="148" y="303"/>
                </a:lnTo>
                <a:lnTo>
                  <a:pt x="286" y="303"/>
                </a:lnTo>
                <a:lnTo>
                  <a:pt x="286" y="309"/>
                </a:lnTo>
                <a:lnTo>
                  <a:pt x="390" y="309"/>
                </a:lnTo>
                <a:lnTo>
                  <a:pt x="390" y="265"/>
                </a:lnTo>
                <a:lnTo>
                  <a:pt x="390" y="43"/>
                </a:lnTo>
                <a:lnTo>
                  <a:pt x="390" y="0"/>
                </a:lnTo>
                <a:lnTo>
                  <a:pt x="286" y="0"/>
                </a:lnTo>
                <a:lnTo>
                  <a:pt x="286" y="6"/>
                </a:lnTo>
                <a:lnTo>
                  <a:pt x="148" y="6"/>
                </a:lnTo>
                <a:lnTo>
                  <a:pt x="148" y="0"/>
                </a:lnTo>
                <a:lnTo>
                  <a:pt x="43" y="0"/>
                </a:lnTo>
                <a:close/>
                <a:moveTo>
                  <a:pt x="390" y="34"/>
                </a:moveTo>
                <a:lnTo>
                  <a:pt x="390" y="71"/>
                </a:lnTo>
                <a:lnTo>
                  <a:pt x="436" y="71"/>
                </a:lnTo>
                <a:lnTo>
                  <a:pt x="436" y="34"/>
                </a:lnTo>
                <a:lnTo>
                  <a:pt x="390" y="34"/>
                </a:lnTo>
                <a:close/>
                <a:moveTo>
                  <a:pt x="390" y="238"/>
                </a:moveTo>
                <a:lnTo>
                  <a:pt x="390" y="276"/>
                </a:lnTo>
                <a:lnTo>
                  <a:pt x="436" y="276"/>
                </a:lnTo>
                <a:lnTo>
                  <a:pt x="436" y="238"/>
                </a:lnTo>
                <a:lnTo>
                  <a:pt x="390" y="238"/>
                </a:lnTo>
                <a:close/>
              </a:path>
            </a:pathLst>
          </a:custGeom>
          <a:solidFill>
            <a:srgbClr val="CCCC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45"/>
          <p:cNvSpPr>
            <a:spLocks noChangeArrowheads="1"/>
          </p:cNvSpPr>
          <p:nvPr/>
        </p:nvSpPr>
        <p:spPr bwMode="auto">
          <a:xfrm>
            <a:off x="1308100" y="2935288"/>
            <a:ext cx="34925" cy="36513"/>
          </a:xfrm>
          <a:prstGeom prst="ellipse">
            <a:avLst/>
          </a:prstGeom>
          <a:solidFill>
            <a:srgbClr val="85272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6"/>
          <p:cNvSpPr>
            <a:spLocks noEditPoints="1"/>
          </p:cNvSpPr>
          <p:nvPr/>
        </p:nvSpPr>
        <p:spPr bwMode="auto">
          <a:xfrm>
            <a:off x="1412875" y="2962275"/>
            <a:ext cx="76200" cy="52388"/>
          </a:xfrm>
          <a:custGeom>
            <a:avLst/>
            <a:gdLst>
              <a:gd name="T0" fmla="*/ 25 w 356"/>
              <a:gd name="T1" fmla="*/ 0 h 237"/>
              <a:gd name="T2" fmla="*/ 0 w 356"/>
              <a:gd name="T3" fmla="*/ 25 h 237"/>
              <a:gd name="T4" fmla="*/ 0 w 356"/>
              <a:gd name="T5" fmla="*/ 91 h 237"/>
              <a:gd name="T6" fmla="*/ 0 w 356"/>
              <a:gd name="T7" fmla="*/ 146 h 237"/>
              <a:gd name="T8" fmla="*/ 0 w 356"/>
              <a:gd name="T9" fmla="*/ 212 h 237"/>
              <a:gd name="T10" fmla="*/ 25 w 356"/>
              <a:gd name="T11" fmla="*/ 237 h 237"/>
              <a:gd name="T12" fmla="*/ 91 w 356"/>
              <a:gd name="T13" fmla="*/ 237 h 237"/>
              <a:gd name="T14" fmla="*/ 116 w 356"/>
              <a:gd name="T15" fmla="*/ 212 h 237"/>
              <a:gd name="T16" fmla="*/ 116 w 356"/>
              <a:gd name="T17" fmla="*/ 146 h 237"/>
              <a:gd name="T18" fmla="*/ 116 w 356"/>
              <a:gd name="T19" fmla="*/ 91 h 237"/>
              <a:gd name="T20" fmla="*/ 116 w 356"/>
              <a:gd name="T21" fmla="*/ 25 h 237"/>
              <a:gd name="T22" fmla="*/ 91 w 356"/>
              <a:gd name="T23" fmla="*/ 0 h 237"/>
              <a:gd name="T24" fmla="*/ 25 w 356"/>
              <a:gd name="T25" fmla="*/ 0 h 237"/>
              <a:gd name="T26" fmla="*/ 145 w 356"/>
              <a:gd name="T27" fmla="*/ 0 h 237"/>
              <a:gd name="T28" fmla="*/ 120 w 356"/>
              <a:gd name="T29" fmla="*/ 25 h 237"/>
              <a:gd name="T30" fmla="*/ 120 w 356"/>
              <a:gd name="T31" fmla="*/ 91 h 237"/>
              <a:gd name="T32" fmla="*/ 120 w 356"/>
              <a:gd name="T33" fmla="*/ 146 h 237"/>
              <a:gd name="T34" fmla="*/ 120 w 356"/>
              <a:gd name="T35" fmla="*/ 212 h 237"/>
              <a:gd name="T36" fmla="*/ 145 w 356"/>
              <a:gd name="T37" fmla="*/ 237 h 237"/>
              <a:gd name="T38" fmla="*/ 211 w 356"/>
              <a:gd name="T39" fmla="*/ 237 h 237"/>
              <a:gd name="T40" fmla="*/ 236 w 356"/>
              <a:gd name="T41" fmla="*/ 212 h 237"/>
              <a:gd name="T42" fmla="*/ 236 w 356"/>
              <a:gd name="T43" fmla="*/ 146 h 237"/>
              <a:gd name="T44" fmla="*/ 236 w 356"/>
              <a:gd name="T45" fmla="*/ 91 h 237"/>
              <a:gd name="T46" fmla="*/ 236 w 356"/>
              <a:gd name="T47" fmla="*/ 25 h 237"/>
              <a:gd name="T48" fmla="*/ 211 w 356"/>
              <a:gd name="T49" fmla="*/ 0 h 237"/>
              <a:gd name="T50" fmla="*/ 145 w 356"/>
              <a:gd name="T51" fmla="*/ 0 h 237"/>
              <a:gd name="T52" fmla="*/ 265 w 356"/>
              <a:gd name="T53" fmla="*/ 0 h 237"/>
              <a:gd name="T54" fmla="*/ 240 w 356"/>
              <a:gd name="T55" fmla="*/ 25 h 237"/>
              <a:gd name="T56" fmla="*/ 240 w 356"/>
              <a:gd name="T57" fmla="*/ 91 h 237"/>
              <a:gd name="T58" fmla="*/ 240 w 356"/>
              <a:gd name="T59" fmla="*/ 146 h 237"/>
              <a:gd name="T60" fmla="*/ 240 w 356"/>
              <a:gd name="T61" fmla="*/ 212 h 237"/>
              <a:gd name="T62" fmla="*/ 265 w 356"/>
              <a:gd name="T63" fmla="*/ 237 h 237"/>
              <a:gd name="T64" fmla="*/ 331 w 356"/>
              <a:gd name="T65" fmla="*/ 237 h 237"/>
              <a:gd name="T66" fmla="*/ 356 w 356"/>
              <a:gd name="T67" fmla="*/ 212 h 237"/>
              <a:gd name="T68" fmla="*/ 356 w 356"/>
              <a:gd name="T69" fmla="*/ 146 h 237"/>
              <a:gd name="T70" fmla="*/ 356 w 356"/>
              <a:gd name="T71" fmla="*/ 91 h 237"/>
              <a:gd name="T72" fmla="*/ 356 w 356"/>
              <a:gd name="T73" fmla="*/ 25 h 237"/>
              <a:gd name="T74" fmla="*/ 331 w 356"/>
              <a:gd name="T75" fmla="*/ 0 h 237"/>
              <a:gd name="T76" fmla="*/ 265 w 356"/>
              <a:gd name="T77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56" h="237">
                <a:moveTo>
                  <a:pt x="25" y="0"/>
                </a:moveTo>
                <a:lnTo>
                  <a:pt x="0" y="25"/>
                </a:lnTo>
                <a:lnTo>
                  <a:pt x="0" y="91"/>
                </a:lnTo>
                <a:lnTo>
                  <a:pt x="0" y="146"/>
                </a:lnTo>
                <a:lnTo>
                  <a:pt x="0" y="212"/>
                </a:lnTo>
                <a:lnTo>
                  <a:pt x="25" y="237"/>
                </a:lnTo>
                <a:lnTo>
                  <a:pt x="91" y="237"/>
                </a:lnTo>
                <a:lnTo>
                  <a:pt x="116" y="212"/>
                </a:lnTo>
                <a:lnTo>
                  <a:pt x="116" y="146"/>
                </a:lnTo>
                <a:lnTo>
                  <a:pt x="116" y="91"/>
                </a:lnTo>
                <a:lnTo>
                  <a:pt x="116" y="25"/>
                </a:lnTo>
                <a:lnTo>
                  <a:pt x="91" y="0"/>
                </a:lnTo>
                <a:lnTo>
                  <a:pt x="25" y="0"/>
                </a:lnTo>
                <a:close/>
                <a:moveTo>
                  <a:pt x="145" y="0"/>
                </a:moveTo>
                <a:lnTo>
                  <a:pt x="120" y="25"/>
                </a:lnTo>
                <a:lnTo>
                  <a:pt x="120" y="91"/>
                </a:lnTo>
                <a:lnTo>
                  <a:pt x="120" y="146"/>
                </a:lnTo>
                <a:lnTo>
                  <a:pt x="120" y="212"/>
                </a:lnTo>
                <a:lnTo>
                  <a:pt x="145" y="237"/>
                </a:lnTo>
                <a:lnTo>
                  <a:pt x="211" y="237"/>
                </a:lnTo>
                <a:lnTo>
                  <a:pt x="236" y="212"/>
                </a:lnTo>
                <a:lnTo>
                  <a:pt x="236" y="146"/>
                </a:lnTo>
                <a:lnTo>
                  <a:pt x="236" y="91"/>
                </a:lnTo>
                <a:lnTo>
                  <a:pt x="236" y="25"/>
                </a:lnTo>
                <a:lnTo>
                  <a:pt x="211" y="0"/>
                </a:lnTo>
                <a:lnTo>
                  <a:pt x="145" y="0"/>
                </a:lnTo>
                <a:close/>
                <a:moveTo>
                  <a:pt x="265" y="0"/>
                </a:moveTo>
                <a:lnTo>
                  <a:pt x="240" y="25"/>
                </a:lnTo>
                <a:lnTo>
                  <a:pt x="240" y="91"/>
                </a:lnTo>
                <a:lnTo>
                  <a:pt x="240" y="146"/>
                </a:lnTo>
                <a:lnTo>
                  <a:pt x="240" y="212"/>
                </a:lnTo>
                <a:lnTo>
                  <a:pt x="265" y="237"/>
                </a:lnTo>
                <a:lnTo>
                  <a:pt x="331" y="237"/>
                </a:lnTo>
                <a:lnTo>
                  <a:pt x="356" y="212"/>
                </a:lnTo>
                <a:lnTo>
                  <a:pt x="356" y="146"/>
                </a:lnTo>
                <a:lnTo>
                  <a:pt x="356" y="91"/>
                </a:lnTo>
                <a:lnTo>
                  <a:pt x="356" y="25"/>
                </a:lnTo>
                <a:lnTo>
                  <a:pt x="331" y="0"/>
                </a:lnTo>
                <a:lnTo>
                  <a:pt x="265" y="0"/>
                </a:lnTo>
                <a:close/>
              </a:path>
            </a:pathLst>
          </a:custGeom>
          <a:solidFill>
            <a:srgbClr val="40404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7"/>
          <p:cNvSpPr>
            <a:spLocks/>
          </p:cNvSpPr>
          <p:nvPr/>
        </p:nvSpPr>
        <p:spPr bwMode="auto">
          <a:xfrm>
            <a:off x="1968500" y="3087688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8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3560610" y="2016836"/>
            <a:ext cx="8360229" cy="2293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006FD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ectangle 38"/>
          <p:cNvSpPr/>
          <p:nvPr/>
        </p:nvSpPr>
        <p:spPr>
          <a:xfrm>
            <a:off x="3460107" y="166301"/>
            <a:ext cx="8585714" cy="6472624"/>
          </a:xfrm>
          <a:prstGeom prst="rect">
            <a:avLst/>
          </a:prstGeom>
          <a:noFill/>
          <a:ln w="25400">
            <a:solidFill>
              <a:srgbClr val="006F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3561149" y="324167"/>
            <a:ext cx="3974836" cy="523799"/>
            <a:chOff x="1368689" y="1038542"/>
            <a:chExt cx="6326489" cy="833697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368689" y="1038542"/>
              <a:ext cx="1301246" cy="833697"/>
            </a:xfrm>
            <a:custGeom>
              <a:avLst/>
              <a:gdLst>
                <a:gd name="connsiteX0" fmla="*/ 218777 w 366713"/>
                <a:gd name="connsiteY0" fmla="*/ 41275 h 234950"/>
                <a:gd name="connsiteX1" fmla="*/ 293558 w 366713"/>
                <a:gd name="connsiteY1" fmla="*/ 87465 h 234950"/>
                <a:gd name="connsiteX2" fmla="*/ 366713 w 366713"/>
                <a:gd name="connsiteY2" fmla="*/ 161208 h 234950"/>
                <a:gd name="connsiteX3" fmla="*/ 292745 w 366713"/>
                <a:gd name="connsiteY3" fmla="*/ 234950 h 234950"/>
                <a:gd name="connsiteX4" fmla="*/ 292339 w 366713"/>
                <a:gd name="connsiteY4" fmla="*/ 234950 h 234950"/>
                <a:gd name="connsiteX5" fmla="*/ 143589 w 366713"/>
                <a:gd name="connsiteY5" fmla="*/ 234950 h 234950"/>
                <a:gd name="connsiteX6" fmla="*/ 79375 w 366713"/>
                <a:gd name="connsiteY6" fmla="*/ 179036 h 234950"/>
                <a:gd name="connsiteX7" fmla="*/ 189515 w 366713"/>
                <a:gd name="connsiteY7" fmla="*/ 179036 h 234950"/>
                <a:gd name="connsiteX8" fmla="*/ 218777 w 366713"/>
                <a:gd name="connsiteY8" fmla="*/ 193217 h 234950"/>
                <a:gd name="connsiteX9" fmla="*/ 255761 w 366713"/>
                <a:gd name="connsiteY9" fmla="*/ 156346 h 234950"/>
                <a:gd name="connsiteX10" fmla="*/ 218777 w 366713"/>
                <a:gd name="connsiteY10" fmla="*/ 119474 h 234950"/>
                <a:gd name="connsiteX11" fmla="*/ 189515 w 366713"/>
                <a:gd name="connsiteY11" fmla="*/ 133250 h 234950"/>
                <a:gd name="connsiteX12" fmla="*/ 90349 w 366713"/>
                <a:gd name="connsiteY12" fmla="*/ 133250 h 234950"/>
                <a:gd name="connsiteX13" fmla="*/ 137493 w 366713"/>
                <a:gd name="connsiteY13" fmla="*/ 106104 h 234950"/>
                <a:gd name="connsiteX14" fmla="*/ 218777 w 366713"/>
                <a:gd name="connsiteY14" fmla="*/ 41275 h 234950"/>
                <a:gd name="connsiteX15" fmla="*/ 135347 w 366713"/>
                <a:gd name="connsiteY15" fmla="*/ 0 h 234950"/>
                <a:gd name="connsiteX16" fmla="*/ 198727 w 366713"/>
                <a:gd name="connsiteY16" fmla="*/ 34590 h 234950"/>
                <a:gd name="connsiteX17" fmla="*/ 180326 w 366713"/>
                <a:gd name="connsiteY17" fmla="*/ 40624 h 234950"/>
                <a:gd name="connsiteX18" fmla="*/ 135347 w 366713"/>
                <a:gd name="connsiteY18" fmla="*/ 18100 h 234950"/>
                <a:gd name="connsiteX19" fmla="*/ 86688 w 366713"/>
                <a:gd name="connsiteY19" fmla="*/ 45853 h 234950"/>
                <a:gd name="connsiteX20" fmla="*/ 84234 w 366713"/>
                <a:gd name="connsiteY20" fmla="*/ 50277 h 234950"/>
                <a:gd name="connsiteX21" fmla="*/ 80145 w 366713"/>
                <a:gd name="connsiteY21" fmla="*/ 63952 h 234950"/>
                <a:gd name="connsiteX22" fmla="*/ 60517 w 366713"/>
                <a:gd name="connsiteY22" fmla="*/ 63952 h 234950"/>
                <a:gd name="connsiteX23" fmla="*/ 18400 w 366713"/>
                <a:gd name="connsiteY23" fmla="*/ 105380 h 234950"/>
                <a:gd name="connsiteX24" fmla="*/ 60517 w 366713"/>
                <a:gd name="connsiteY24" fmla="*/ 146809 h 234950"/>
                <a:gd name="connsiteX25" fmla="*/ 197500 w 366713"/>
                <a:gd name="connsiteY25" fmla="*/ 146809 h 234950"/>
                <a:gd name="connsiteX26" fmla="*/ 219172 w 366713"/>
                <a:gd name="connsiteY26" fmla="*/ 132731 h 234950"/>
                <a:gd name="connsiteX27" fmla="*/ 242888 w 366713"/>
                <a:gd name="connsiteY27" fmla="*/ 156060 h 234950"/>
                <a:gd name="connsiteX28" fmla="*/ 219581 w 366713"/>
                <a:gd name="connsiteY28" fmla="*/ 179388 h 234950"/>
                <a:gd name="connsiteX29" fmla="*/ 197909 w 366713"/>
                <a:gd name="connsiteY29" fmla="*/ 165311 h 234950"/>
                <a:gd name="connsiteX30" fmla="*/ 60926 w 366713"/>
                <a:gd name="connsiteY30" fmla="*/ 165311 h 234950"/>
                <a:gd name="connsiteX31" fmla="*/ 0 w 366713"/>
                <a:gd name="connsiteY31" fmla="*/ 105783 h 234950"/>
                <a:gd name="connsiteX32" fmla="*/ 60926 w 366713"/>
                <a:gd name="connsiteY32" fmla="*/ 45853 h 234950"/>
                <a:gd name="connsiteX33" fmla="*/ 66242 w 366713"/>
                <a:gd name="connsiteY33" fmla="*/ 45853 h 234950"/>
                <a:gd name="connsiteX34" fmla="*/ 135347 w 366713"/>
                <a:gd name="connsiteY34" fmla="*/ 0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66713" h="234950">
                  <a:moveTo>
                    <a:pt x="218777" y="41275"/>
                  </a:moveTo>
                  <a:cubicBezTo>
                    <a:pt x="251290" y="41275"/>
                    <a:pt x="279740" y="60318"/>
                    <a:pt x="293558" y="87465"/>
                  </a:cubicBezTo>
                  <a:cubicBezTo>
                    <a:pt x="333793" y="87871"/>
                    <a:pt x="366713" y="120690"/>
                    <a:pt x="366713" y="161208"/>
                  </a:cubicBezTo>
                  <a:cubicBezTo>
                    <a:pt x="366713" y="201725"/>
                    <a:pt x="333793" y="234950"/>
                    <a:pt x="292745" y="234950"/>
                  </a:cubicBezTo>
                  <a:cubicBezTo>
                    <a:pt x="292745" y="234950"/>
                    <a:pt x="292339" y="234950"/>
                    <a:pt x="292339" y="234950"/>
                  </a:cubicBezTo>
                  <a:lnTo>
                    <a:pt x="143589" y="234950"/>
                  </a:lnTo>
                  <a:cubicBezTo>
                    <a:pt x="110669" y="234950"/>
                    <a:pt x="83846" y="210639"/>
                    <a:pt x="79375" y="179036"/>
                  </a:cubicBezTo>
                  <a:lnTo>
                    <a:pt x="189515" y="179036"/>
                  </a:lnTo>
                  <a:cubicBezTo>
                    <a:pt x="196830" y="187949"/>
                    <a:pt x="206991" y="193217"/>
                    <a:pt x="218777" y="193217"/>
                  </a:cubicBezTo>
                  <a:cubicBezTo>
                    <a:pt x="239098" y="193217"/>
                    <a:pt x="255761" y="176604"/>
                    <a:pt x="255761" y="156346"/>
                  </a:cubicBezTo>
                  <a:cubicBezTo>
                    <a:pt x="255761" y="136087"/>
                    <a:pt x="239098" y="119474"/>
                    <a:pt x="218777" y="119474"/>
                  </a:cubicBezTo>
                  <a:cubicBezTo>
                    <a:pt x="206991" y="119474"/>
                    <a:pt x="196424" y="124742"/>
                    <a:pt x="189515" y="133250"/>
                  </a:cubicBezTo>
                  <a:lnTo>
                    <a:pt x="90349" y="133250"/>
                  </a:lnTo>
                  <a:cubicBezTo>
                    <a:pt x="101322" y="118259"/>
                    <a:pt x="117985" y="107724"/>
                    <a:pt x="137493" y="106104"/>
                  </a:cubicBezTo>
                  <a:cubicBezTo>
                    <a:pt x="145621" y="68827"/>
                    <a:pt x="178948" y="41275"/>
                    <a:pt x="218777" y="41275"/>
                  </a:cubicBezTo>
                  <a:close/>
                  <a:moveTo>
                    <a:pt x="135347" y="0"/>
                  </a:moveTo>
                  <a:cubicBezTo>
                    <a:pt x="161926" y="0"/>
                    <a:pt x="185233" y="13675"/>
                    <a:pt x="198727" y="34590"/>
                  </a:cubicBezTo>
                  <a:cubicBezTo>
                    <a:pt x="192184" y="35797"/>
                    <a:pt x="186051" y="38210"/>
                    <a:pt x="180326" y="40624"/>
                  </a:cubicBezTo>
                  <a:cubicBezTo>
                    <a:pt x="170104" y="26948"/>
                    <a:pt x="153748" y="18100"/>
                    <a:pt x="135347" y="18100"/>
                  </a:cubicBezTo>
                  <a:cubicBezTo>
                    <a:pt x="114493" y="18100"/>
                    <a:pt x="96501" y="29362"/>
                    <a:pt x="86688" y="45853"/>
                  </a:cubicBezTo>
                  <a:cubicBezTo>
                    <a:pt x="85870" y="47059"/>
                    <a:pt x="85052" y="48668"/>
                    <a:pt x="84234" y="50277"/>
                  </a:cubicBezTo>
                  <a:cubicBezTo>
                    <a:pt x="82190" y="54701"/>
                    <a:pt x="80963" y="59126"/>
                    <a:pt x="80145" y="63952"/>
                  </a:cubicBezTo>
                  <a:lnTo>
                    <a:pt x="60517" y="63952"/>
                  </a:lnTo>
                  <a:cubicBezTo>
                    <a:pt x="37210" y="63952"/>
                    <a:pt x="18400" y="82454"/>
                    <a:pt x="18400" y="105380"/>
                  </a:cubicBezTo>
                  <a:cubicBezTo>
                    <a:pt x="18400" y="128307"/>
                    <a:pt x="37210" y="146809"/>
                    <a:pt x="60517" y="146809"/>
                  </a:cubicBezTo>
                  <a:lnTo>
                    <a:pt x="197500" y="146809"/>
                  </a:lnTo>
                  <a:cubicBezTo>
                    <a:pt x="201589" y="138362"/>
                    <a:pt x="209358" y="132731"/>
                    <a:pt x="219172" y="132731"/>
                  </a:cubicBezTo>
                  <a:cubicBezTo>
                    <a:pt x="231848" y="132731"/>
                    <a:pt x="242888" y="143189"/>
                    <a:pt x="242888" y="156060"/>
                  </a:cubicBezTo>
                  <a:cubicBezTo>
                    <a:pt x="242888" y="169333"/>
                    <a:pt x="232257" y="179388"/>
                    <a:pt x="219581" y="179388"/>
                  </a:cubicBezTo>
                  <a:cubicBezTo>
                    <a:pt x="209767" y="179388"/>
                    <a:pt x="201589" y="173757"/>
                    <a:pt x="197909" y="165311"/>
                  </a:cubicBezTo>
                  <a:lnTo>
                    <a:pt x="60926" y="165311"/>
                  </a:lnTo>
                  <a:cubicBezTo>
                    <a:pt x="26987" y="165311"/>
                    <a:pt x="0" y="138764"/>
                    <a:pt x="0" y="105783"/>
                  </a:cubicBezTo>
                  <a:cubicBezTo>
                    <a:pt x="0" y="72399"/>
                    <a:pt x="27396" y="45853"/>
                    <a:pt x="60926" y="45853"/>
                  </a:cubicBezTo>
                  <a:lnTo>
                    <a:pt x="66242" y="45853"/>
                  </a:lnTo>
                  <a:cubicBezTo>
                    <a:pt x="77282" y="19306"/>
                    <a:pt x="104270" y="0"/>
                    <a:pt x="13534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826763" y="1209565"/>
              <a:ext cx="4868415" cy="519961"/>
            </a:xfrm>
            <a:custGeom>
              <a:avLst/>
              <a:gdLst/>
              <a:ahLst/>
              <a:cxnLst/>
              <a:rect l="l" t="t" r="r" b="b"/>
              <a:pathLst>
                <a:path w="544153" h="58117">
                  <a:moveTo>
                    <a:pt x="528377" y="23366"/>
                  </a:moveTo>
                  <a:cubicBezTo>
                    <a:pt x="525500" y="23366"/>
                    <a:pt x="523057" y="24395"/>
                    <a:pt x="521047" y="26454"/>
                  </a:cubicBezTo>
                  <a:cubicBezTo>
                    <a:pt x="519038" y="28513"/>
                    <a:pt x="517798" y="31204"/>
                    <a:pt x="517327" y="34528"/>
                  </a:cubicBezTo>
                  <a:lnTo>
                    <a:pt x="537902" y="34528"/>
                  </a:lnTo>
                  <a:cubicBezTo>
                    <a:pt x="537877" y="31006"/>
                    <a:pt x="537028" y="28265"/>
                    <a:pt x="535354" y="26305"/>
                  </a:cubicBezTo>
                  <a:cubicBezTo>
                    <a:pt x="533679" y="24345"/>
                    <a:pt x="531354" y="23366"/>
                    <a:pt x="528377" y="23366"/>
                  </a:cubicBezTo>
                  <a:close/>
                  <a:moveTo>
                    <a:pt x="244153" y="23366"/>
                  </a:moveTo>
                  <a:cubicBezTo>
                    <a:pt x="240234" y="23366"/>
                    <a:pt x="237133" y="24699"/>
                    <a:pt x="234851" y="27365"/>
                  </a:cubicBezTo>
                  <a:cubicBezTo>
                    <a:pt x="232569" y="30032"/>
                    <a:pt x="231428" y="33709"/>
                    <a:pt x="231428" y="38397"/>
                  </a:cubicBezTo>
                  <a:cubicBezTo>
                    <a:pt x="231428" y="42912"/>
                    <a:pt x="232581" y="46471"/>
                    <a:pt x="234888" y="49076"/>
                  </a:cubicBezTo>
                  <a:cubicBezTo>
                    <a:pt x="237195" y="51680"/>
                    <a:pt x="240283" y="52982"/>
                    <a:pt x="244153" y="52982"/>
                  </a:cubicBezTo>
                  <a:cubicBezTo>
                    <a:pt x="248097" y="52982"/>
                    <a:pt x="251129" y="51705"/>
                    <a:pt x="253250" y="49150"/>
                  </a:cubicBezTo>
                  <a:cubicBezTo>
                    <a:pt x="255371" y="46595"/>
                    <a:pt x="256431" y="42961"/>
                    <a:pt x="256431" y="38248"/>
                  </a:cubicBezTo>
                  <a:cubicBezTo>
                    <a:pt x="256431" y="33486"/>
                    <a:pt x="255371" y="29815"/>
                    <a:pt x="253250" y="27235"/>
                  </a:cubicBezTo>
                  <a:cubicBezTo>
                    <a:pt x="251129" y="24656"/>
                    <a:pt x="248097" y="23366"/>
                    <a:pt x="244153" y="23366"/>
                  </a:cubicBezTo>
                  <a:close/>
                  <a:moveTo>
                    <a:pt x="167953" y="23366"/>
                  </a:moveTo>
                  <a:cubicBezTo>
                    <a:pt x="164034" y="23366"/>
                    <a:pt x="160933" y="24699"/>
                    <a:pt x="158651" y="27365"/>
                  </a:cubicBezTo>
                  <a:cubicBezTo>
                    <a:pt x="156369" y="30032"/>
                    <a:pt x="155228" y="33709"/>
                    <a:pt x="155228" y="38397"/>
                  </a:cubicBezTo>
                  <a:cubicBezTo>
                    <a:pt x="155228" y="42912"/>
                    <a:pt x="156381" y="46471"/>
                    <a:pt x="158688" y="49076"/>
                  </a:cubicBezTo>
                  <a:cubicBezTo>
                    <a:pt x="160995" y="51680"/>
                    <a:pt x="164083" y="52982"/>
                    <a:pt x="167953" y="52982"/>
                  </a:cubicBezTo>
                  <a:cubicBezTo>
                    <a:pt x="171897" y="52982"/>
                    <a:pt x="174929" y="51705"/>
                    <a:pt x="177050" y="49150"/>
                  </a:cubicBezTo>
                  <a:cubicBezTo>
                    <a:pt x="179171" y="46595"/>
                    <a:pt x="180231" y="42961"/>
                    <a:pt x="180231" y="38248"/>
                  </a:cubicBezTo>
                  <a:cubicBezTo>
                    <a:pt x="180231" y="33486"/>
                    <a:pt x="179171" y="29815"/>
                    <a:pt x="177050" y="27235"/>
                  </a:cubicBezTo>
                  <a:cubicBezTo>
                    <a:pt x="174929" y="24656"/>
                    <a:pt x="171897" y="23366"/>
                    <a:pt x="167953" y="23366"/>
                  </a:cubicBezTo>
                  <a:close/>
                  <a:moveTo>
                    <a:pt x="436513" y="19124"/>
                  </a:moveTo>
                  <a:lnTo>
                    <a:pt x="442578" y="19124"/>
                  </a:lnTo>
                  <a:lnTo>
                    <a:pt x="442578" y="40927"/>
                  </a:lnTo>
                  <a:cubicBezTo>
                    <a:pt x="442578" y="48964"/>
                    <a:pt x="445654" y="52982"/>
                    <a:pt x="451805" y="52982"/>
                  </a:cubicBezTo>
                  <a:cubicBezTo>
                    <a:pt x="454782" y="52982"/>
                    <a:pt x="457231" y="51885"/>
                    <a:pt x="459154" y="49690"/>
                  </a:cubicBezTo>
                  <a:cubicBezTo>
                    <a:pt x="461076" y="47494"/>
                    <a:pt x="462037" y="44623"/>
                    <a:pt x="462037" y="41076"/>
                  </a:cubicBezTo>
                  <a:lnTo>
                    <a:pt x="462037" y="19124"/>
                  </a:lnTo>
                  <a:lnTo>
                    <a:pt x="468139" y="19124"/>
                  </a:lnTo>
                  <a:lnTo>
                    <a:pt x="468139" y="57224"/>
                  </a:lnTo>
                  <a:lnTo>
                    <a:pt x="462037" y="57224"/>
                  </a:lnTo>
                  <a:lnTo>
                    <a:pt x="462037" y="51197"/>
                  </a:lnTo>
                  <a:lnTo>
                    <a:pt x="461888" y="51197"/>
                  </a:lnTo>
                  <a:cubicBezTo>
                    <a:pt x="459358" y="55810"/>
                    <a:pt x="455439" y="58117"/>
                    <a:pt x="450131" y="58117"/>
                  </a:cubicBezTo>
                  <a:cubicBezTo>
                    <a:pt x="441052" y="58117"/>
                    <a:pt x="436513" y="52710"/>
                    <a:pt x="436513" y="41895"/>
                  </a:cubicBezTo>
                  <a:close/>
                  <a:moveTo>
                    <a:pt x="396404" y="19124"/>
                  </a:moveTo>
                  <a:lnTo>
                    <a:pt x="425797" y="19124"/>
                  </a:lnTo>
                  <a:lnTo>
                    <a:pt x="425797" y="20873"/>
                  </a:lnTo>
                  <a:lnTo>
                    <a:pt x="403250" y="52015"/>
                  </a:lnTo>
                  <a:lnTo>
                    <a:pt x="425574" y="52015"/>
                  </a:lnTo>
                  <a:lnTo>
                    <a:pt x="425574" y="57224"/>
                  </a:lnTo>
                  <a:lnTo>
                    <a:pt x="394283" y="57224"/>
                  </a:lnTo>
                  <a:lnTo>
                    <a:pt x="394283" y="55327"/>
                  </a:lnTo>
                  <a:lnTo>
                    <a:pt x="416831" y="24333"/>
                  </a:lnTo>
                  <a:lnTo>
                    <a:pt x="396404" y="24333"/>
                  </a:lnTo>
                  <a:close/>
                  <a:moveTo>
                    <a:pt x="65857" y="19124"/>
                  </a:moveTo>
                  <a:lnTo>
                    <a:pt x="71959" y="19124"/>
                  </a:lnTo>
                  <a:lnTo>
                    <a:pt x="71959" y="57224"/>
                  </a:lnTo>
                  <a:lnTo>
                    <a:pt x="65857" y="57224"/>
                  </a:lnTo>
                  <a:close/>
                  <a:moveTo>
                    <a:pt x="501179" y="18454"/>
                  </a:moveTo>
                  <a:cubicBezTo>
                    <a:pt x="502766" y="18454"/>
                    <a:pt x="503982" y="18628"/>
                    <a:pt x="504825" y="18975"/>
                  </a:cubicBezTo>
                  <a:lnTo>
                    <a:pt x="504825" y="25300"/>
                  </a:lnTo>
                  <a:cubicBezTo>
                    <a:pt x="503759" y="24482"/>
                    <a:pt x="502221" y="24073"/>
                    <a:pt x="500211" y="24073"/>
                  </a:cubicBezTo>
                  <a:cubicBezTo>
                    <a:pt x="497607" y="24073"/>
                    <a:pt x="495430" y="25300"/>
                    <a:pt x="493682" y="27756"/>
                  </a:cubicBezTo>
                  <a:cubicBezTo>
                    <a:pt x="491933" y="30212"/>
                    <a:pt x="491059" y="33560"/>
                    <a:pt x="491059" y="37802"/>
                  </a:cubicBezTo>
                  <a:lnTo>
                    <a:pt x="491059" y="57224"/>
                  </a:lnTo>
                  <a:lnTo>
                    <a:pt x="484957" y="57224"/>
                  </a:lnTo>
                  <a:lnTo>
                    <a:pt x="484957" y="19124"/>
                  </a:lnTo>
                  <a:lnTo>
                    <a:pt x="491059" y="19124"/>
                  </a:lnTo>
                  <a:lnTo>
                    <a:pt x="491059" y="26975"/>
                  </a:lnTo>
                  <a:lnTo>
                    <a:pt x="491207" y="26975"/>
                  </a:lnTo>
                  <a:cubicBezTo>
                    <a:pt x="492076" y="24296"/>
                    <a:pt x="493403" y="22206"/>
                    <a:pt x="495189" y="20705"/>
                  </a:cubicBezTo>
                  <a:cubicBezTo>
                    <a:pt x="496974" y="19205"/>
                    <a:pt x="498971" y="18454"/>
                    <a:pt x="501179" y="18454"/>
                  </a:cubicBezTo>
                  <a:close/>
                  <a:moveTo>
                    <a:pt x="139229" y="18454"/>
                  </a:moveTo>
                  <a:cubicBezTo>
                    <a:pt x="140816" y="18454"/>
                    <a:pt x="142032" y="18628"/>
                    <a:pt x="142875" y="18975"/>
                  </a:cubicBezTo>
                  <a:lnTo>
                    <a:pt x="142875" y="25300"/>
                  </a:lnTo>
                  <a:cubicBezTo>
                    <a:pt x="141809" y="24482"/>
                    <a:pt x="140271" y="24073"/>
                    <a:pt x="138262" y="24073"/>
                  </a:cubicBezTo>
                  <a:cubicBezTo>
                    <a:pt x="135657" y="24073"/>
                    <a:pt x="133480" y="25300"/>
                    <a:pt x="131732" y="27756"/>
                  </a:cubicBezTo>
                  <a:cubicBezTo>
                    <a:pt x="129983" y="30212"/>
                    <a:pt x="129109" y="33560"/>
                    <a:pt x="129109" y="37802"/>
                  </a:cubicBezTo>
                  <a:lnTo>
                    <a:pt x="129109" y="57224"/>
                  </a:lnTo>
                  <a:lnTo>
                    <a:pt x="123007" y="57224"/>
                  </a:lnTo>
                  <a:lnTo>
                    <a:pt x="123007" y="19124"/>
                  </a:lnTo>
                  <a:lnTo>
                    <a:pt x="129109" y="19124"/>
                  </a:lnTo>
                  <a:lnTo>
                    <a:pt x="129109" y="26975"/>
                  </a:lnTo>
                  <a:lnTo>
                    <a:pt x="129257" y="26975"/>
                  </a:lnTo>
                  <a:cubicBezTo>
                    <a:pt x="130126" y="24296"/>
                    <a:pt x="131453" y="22206"/>
                    <a:pt x="133239" y="20705"/>
                  </a:cubicBezTo>
                  <a:cubicBezTo>
                    <a:pt x="135024" y="19205"/>
                    <a:pt x="137021" y="18454"/>
                    <a:pt x="139229" y="18454"/>
                  </a:cubicBezTo>
                  <a:close/>
                  <a:moveTo>
                    <a:pt x="528489" y="18231"/>
                  </a:moveTo>
                  <a:cubicBezTo>
                    <a:pt x="533475" y="18231"/>
                    <a:pt x="537332" y="19843"/>
                    <a:pt x="540060" y="23068"/>
                  </a:cubicBezTo>
                  <a:cubicBezTo>
                    <a:pt x="542789" y="26293"/>
                    <a:pt x="544153" y="30770"/>
                    <a:pt x="544153" y="36500"/>
                  </a:cubicBezTo>
                  <a:lnTo>
                    <a:pt x="544153" y="39700"/>
                  </a:lnTo>
                  <a:lnTo>
                    <a:pt x="517252" y="39700"/>
                  </a:lnTo>
                  <a:cubicBezTo>
                    <a:pt x="517352" y="43941"/>
                    <a:pt x="518493" y="47215"/>
                    <a:pt x="520675" y="49522"/>
                  </a:cubicBezTo>
                  <a:cubicBezTo>
                    <a:pt x="522858" y="51829"/>
                    <a:pt x="525860" y="52982"/>
                    <a:pt x="529679" y="52982"/>
                  </a:cubicBezTo>
                  <a:cubicBezTo>
                    <a:pt x="533971" y="52982"/>
                    <a:pt x="537915" y="51569"/>
                    <a:pt x="541511" y="48741"/>
                  </a:cubicBezTo>
                  <a:lnTo>
                    <a:pt x="541511" y="54471"/>
                  </a:lnTo>
                  <a:cubicBezTo>
                    <a:pt x="538163" y="56902"/>
                    <a:pt x="533735" y="58117"/>
                    <a:pt x="528228" y="58117"/>
                  </a:cubicBezTo>
                  <a:cubicBezTo>
                    <a:pt x="522846" y="58117"/>
                    <a:pt x="518617" y="56387"/>
                    <a:pt x="515541" y="52927"/>
                  </a:cubicBezTo>
                  <a:cubicBezTo>
                    <a:pt x="512465" y="49466"/>
                    <a:pt x="510927" y="44598"/>
                    <a:pt x="510927" y="38323"/>
                  </a:cubicBezTo>
                  <a:cubicBezTo>
                    <a:pt x="510927" y="32395"/>
                    <a:pt x="512608" y="27564"/>
                    <a:pt x="515969" y="23831"/>
                  </a:cubicBezTo>
                  <a:cubicBezTo>
                    <a:pt x="519330" y="20098"/>
                    <a:pt x="523503" y="18231"/>
                    <a:pt x="528489" y="18231"/>
                  </a:cubicBezTo>
                  <a:close/>
                  <a:moveTo>
                    <a:pt x="244599" y="18231"/>
                  </a:moveTo>
                  <a:cubicBezTo>
                    <a:pt x="250279" y="18231"/>
                    <a:pt x="254713" y="19980"/>
                    <a:pt x="257901" y="23477"/>
                  </a:cubicBezTo>
                  <a:cubicBezTo>
                    <a:pt x="261088" y="26975"/>
                    <a:pt x="262682" y="31824"/>
                    <a:pt x="262682" y="38025"/>
                  </a:cubicBezTo>
                  <a:cubicBezTo>
                    <a:pt x="262682" y="44102"/>
                    <a:pt x="260964" y="48970"/>
                    <a:pt x="257529" y="52629"/>
                  </a:cubicBezTo>
                  <a:cubicBezTo>
                    <a:pt x="254093" y="56288"/>
                    <a:pt x="249486" y="58117"/>
                    <a:pt x="243706" y="58117"/>
                  </a:cubicBezTo>
                  <a:cubicBezTo>
                    <a:pt x="238076" y="58117"/>
                    <a:pt x="233580" y="56337"/>
                    <a:pt x="230219" y="52778"/>
                  </a:cubicBezTo>
                  <a:cubicBezTo>
                    <a:pt x="226858" y="49218"/>
                    <a:pt x="225177" y="44499"/>
                    <a:pt x="225177" y="38621"/>
                  </a:cubicBezTo>
                  <a:cubicBezTo>
                    <a:pt x="225177" y="32221"/>
                    <a:pt x="226926" y="27223"/>
                    <a:pt x="230423" y="23626"/>
                  </a:cubicBezTo>
                  <a:cubicBezTo>
                    <a:pt x="233921" y="20029"/>
                    <a:pt x="238646" y="18231"/>
                    <a:pt x="244599" y="18231"/>
                  </a:cubicBezTo>
                  <a:close/>
                  <a:moveTo>
                    <a:pt x="211559" y="18231"/>
                  </a:moveTo>
                  <a:cubicBezTo>
                    <a:pt x="214858" y="18231"/>
                    <a:pt x="217810" y="18802"/>
                    <a:pt x="220415" y="19943"/>
                  </a:cubicBezTo>
                  <a:lnTo>
                    <a:pt x="220415" y="26119"/>
                  </a:lnTo>
                  <a:cubicBezTo>
                    <a:pt x="217612" y="24283"/>
                    <a:pt x="214387" y="23366"/>
                    <a:pt x="210741" y="23366"/>
                  </a:cubicBezTo>
                  <a:cubicBezTo>
                    <a:pt x="209600" y="23366"/>
                    <a:pt x="208570" y="23496"/>
                    <a:pt x="207653" y="23756"/>
                  </a:cubicBezTo>
                  <a:cubicBezTo>
                    <a:pt x="206735" y="24017"/>
                    <a:pt x="205947" y="24383"/>
                    <a:pt x="205290" y="24854"/>
                  </a:cubicBezTo>
                  <a:cubicBezTo>
                    <a:pt x="204633" y="25325"/>
                    <a:pt x="204124" y="25890"/>
                    <a:pt x="203764" y="26547"/>
                  </a:cubicBezTo>
                  <a:cubicBezTo>
                    <a:pt x="203405" y="27204"/>
                    <a:pt x="203225" y="27930"/>
                    <a:pt x="203225" y="28723"/>
                  </a:cubicBezTo>
                  <a:cubicBezTo>
                    <a:pt x="203225" y="29716"/>
                    <a:pt x="203405" y="30547"/>
                    <a:pt x="203764" y="31216"/>
                  </a:cubicBezTo>
                  <a:cubicBezTo>
                    <a:pt x="204124" y="31886"/>
                    <a:pt x="204651" y="32481"/>
                    <a:pt x="205346" y="33002"/>
                  </a:cubicBezTo>
                  <a:cubicBezTo>
                    <a:pt x="206040" y="33523"/>
                    <a:pt x="206884" y="33994"/>
                    <a:pt x="207876" y="34416"/>
                  </a:cubicBezTo>
                  <a:cubicBezTo>
                    <a:pt x="208868" y="34838"/>
                    <a:pt x="209997" y="35297"/>
                    <a:pt x="211262" y="35793"/>
                  </a:cubicBezTo>
                  <a:cubicBezTo>
                    <a:pt x="212948" y="36438"/>
                    <a:pt x="214461" y="37101"/>
                    <a:pt x="215801" y="37783"/>
                  </a:cubicBezTo>
                  <a:cubicBezTo>
                    <a:pt x="217140" y="38466"/>
                    <a:pt x="218281" y="39234"/>
                    <a:pt x="219224" y="40090"/>
                  </a:cubicBezTo>
                  <a:cubicBezTo>
                    <a:pt x="220167" y="40946"/>
                    <a:pt x="220892" y="41932"/>
                    <a:pt x="221401" y="43048"/>
                  </a:cubicBezTo>
                  <a:cubicBezTo>
                    <a:pt x="221909" y="44164"/>
                    <a:pt x="222163" y="45491"/>
                    <a:pt x="222163" y="47029"/>
                  </a:cubicBezTo>
                  <a:cubicBezTo>
                    <a:pt x="222163" y="48914"/>
                    <a:pt x="221748" y="50552"/>
                    <a:pt x="220917" y="51941"/>
                  </a:cubicBezTo>
                  <a:cubicBezTo>
                    <a:pt x="220086" y="53330"/>
                    <a:pt x="218976" y="54483"/>
                    <a:pt x="217587" y="55401"/>
                  </a:cubicBezTo>
                  <a:cubicBezTo>
                    <a:pt x="216198" y="56319"/>
                    <a:pt x="214598" y="57001"/>
                    <a:pt x="212787" y="57447"/>
                  </a:cubicBezTo>
                  <a:cubicBezTo>
                    <a:pt x="210976" y="57894"/>
                    <a:pt x="209079" y="58117"/>
                    <a:pt x="207094" y="58117"/>
                  </a:cubicBezTo>
                  <a:cubicBezTo>
                    <a:pt x="203175" y="58117"/>
                    <a:pt x="199777" y="57360"/>
                    <a:pt x="196900" y="55847"/>
                  </a:cubicBezTo>
                  <a:lnTo>
                    <a:pt x="196900" y="49299"/>
                  </a:lnTo>
                  <a:cubicBezTo>
                    <a:pt x="200224" y="51755"/>
                    <a:pt x="203882" y="52982"/>
                    <a:pt x="207876" y="52982"/>
                  </a:cubicBezTo>
                  <a:cubicBezTo>
                    <a:pt x="213234" y="52982"/>
                    <a:pt x="215913" y="51197"/>
                    <a:pt x="215913" y="47625"/>
                  </a:cubicBezTo>
                  <a:cubicBezTo>
                    <a:pt x="215913" y="46608"/>
                    <a:pt x="215683" y="45746"/>
                    <a:pt x="215224" y="45039"/>
                  </a:cubicBezTo>
                  <a:cubicBezTo>
                    <a:pt x="214765" y="44332"/>
                    <a:pt x="214145" y="43706"/>
                    <a:pt x="213364" y="43160"/>
                  </a:cubicBezTo>
                  <a:cubicBezTo>
                    <a:pt x="212583" y="42614"/>
                    <a:pt x="211665" y="42124"/>
                    <a:pt x="210611" y="41690"/>
                  </a:cubicBezTo>
                  <a:cubicBezTo>
                    <a:pt x="209556" y="41256"/>
                    <a:pt x="208422" y="40803"/>
                    <a:pt x="207206" y="40332"/>
                  </a:cubicBezTo>
                  <a:cubicBezTo>
                    <a:pt x="205519" y="39662"/>
                    <a:pt x="204037" y="38986"/>
                    <a:pt x="202760" y="38304"/>
                  </a:cubicBezTo>
                  <a:cubicBezTo>
                    <a:pt x="201482" y="37622"/>
                    <a:pt x="200416" y="36853"/>
                    <a:pt x="199560" y="35997"/>
                  </a:cubicBezTo>
                  <a:cubicBezTo>
                    <a:pt x="198704" y="35142"/>
                    <a:pt x="198059" y="34168"/>
                    <a:pt x="197625" y="33077"/>
                  </a:cubicBezTo>
                  <a:cubicBezTo>
                    <a:pt x="197191" y="31985"/>
                    <a:pt x="196974" y="30708"/>
                    <a:pt x="196974" y="29244"/>
                  </a:cubicBezTo>
                  <a:cubicBezTo>
                    <a:pt x="196974" y="27458"/>
                    <a:pt x="197383" y="25877"/>
                    <a:pt x="198202" y="24500"/>
                  </a:cubicBezTo>
                  <a:cubicBezTo>
                    <a:pt x="199021" y="23124"/>
                    <a:pt x="200112" y="21970"/>
                    <a:pt x="201476" y="21040"/>
                  </a:cubicBezTo>
                  <a:cubicBezTo>
                    <a:pt x="202841" y="20110"/>
                    <a:pt x="204397" y="19409"/>
                    <a:pt x="206146" y="18938"/>
                  </a:cubicBezTo>
                  <a:cubicBezTo>
                    <a:pt x="207894" y="18467"/>
                    <a:pt x="209699" y="18231"/>
                    <a:pt x="211559" y="18231"/>
                  </a:cubicBezTo>
                  <a:close/>
                  <a:moveTo>
                    <a:pt x="168399" y="18231"/>
                  </a:moveTo>
                  <a:cubicBezTo>
                    <a:pt x="174079" y="18231"/>
                    <a:pt x="178513" y="19980"/>
                    <a:pt x="181701" y="23477"/>
                  </a:cubicBezTo>
                  <a:cubicBezTo>
                    <a:pt x="184888" y="26975"/>
                    <a:pt x="186482" y="31824"/>
                    <a:pt x="186482" y="38025"/>
                  </a:cubicBezTo>
                  <a:cubicBezTo>
                    <a:pt x="186482" y="44102"/>
                    <a:pt x="184764" y="48970"/>
                    <a:pt x="181329" y="52629"/>
                  </a:cubicBezTo>
                  <a:cubicBezTo>
                    <a:pt x="177893" y="56288"/>
                    <a:pt x="173286" y="58117"/>
                    <a:pt x="167506" y="58117"/>
                  </a:cubicBezTo>
                  <a:cubicBezTo>
                    <a:pt x="161876" y="58117"/>
                    <a:pt x="157380" y="56337"/>
                    <a:pt x="154019" y="52778"/>
                  </a:cubicBezTo>
                  <a:cubicBezTo>
                    <a:pt x="150658" y="49218"/>
                    <a:pt x="148977" y="44499"/>
                    <a:pt x="148977" y="38621"/>
                  </a:cubicBezTo>
                  <a:cubicBezTo>
                    <a:pt x="148977" y="32221"/>
                    <a:pt x="150726" y="27223"/>
                    <a:pt x="154223" y="23626"/>
                  </a:cubicBezTo>
                  <a:cubicBezTo>
                    <a:pt x="157721" y="20029"/>
                    <a:pt x="162446" y="18231"/>
                    <a:pt x="168399" y="18231"/>
                  </a:cubicBezTo>
                  <a:close/>
                  <a:moveTo>
                    <a:pt x="102096" y="18231"/>
                  </a:moveTo>
                  <a:cubicBezTo>
                    <a:pt x="105445" y="18231"/>
                    <a:pt x="108397" y="18851"/>
                    <a:pt x="110952" y="20091"/>
                  </a:cubicBezTo>
                  <a:lnTo>
                    <a:pt x="110952" y="26342"/>
                  </a:lnTo>
                  <a:cubicBezTo>
                    <a:pt x="108124" y="24358"/>
                    <a:pt x="105098" y="23366"/>
                    <a:pt x="101873" y="23366"/>
                  </a:cubicBezTo>
                  <a:cubicBezTo>
                    <a:pt x="97979" y="23366"/>
                    <a:pt x="94785" y="24761"/>
                    <a:pt x="92292" y="27551"/>
                  </a:cubicBezTo>
                  <a:cubicBezTo>
                    <a:pt x="89799" y="30342"/>
                    <a:pt x="88553" y="34007"/>
                    <a:pt x="88553" y="38546"/>
                  </a:cubicBezTo>
                  <a:cubicBezTo>
                    <a:pt x="88553" y="43011"/>
                    <a:pt x="89725" y="46533"/>
                    <a:pt x="92069" y="49113"/>
                  </a:cubicBezTo>
                  <a:cubicBezTo>
                    <a:pt x="94413" y="51693"/>
                    <a:pt x="97557" y="52982"/>
                    <a:pt x="101501" y="52982"/>
                  </a:cubicBezTo>
                  <a:cubicBezTo>
                    <a:pt x="104825" y="52982"/>
                    <a:pt x="107950" y="51879"/>
                    <a:pt x="110877" y="49671"/>
                  </a:cubicBezTo>
                  <a:lnTo>
                    <a:pt x="110877" y="55475"/>
                  </a:lnTo>
                  <a:cubicBezTo>
                    <a:pt x="107950" y="57236"/>
                    <a:pt x="104478" y="58117"/>
                    <a:pt x="100459" y="58117"/>
                  </a:cubicBezTo>
                  <a:cubicBezTo>
                    <a:pt x="95027" y="58117"/>
                    <a:pt x="90643" y="56350"/>
                    <a:pt x="87306" y="52815"/>
                  </a:cubicBezTo>
                  <a:cubicBezTo>
                    <a:pt x="83970" y="49280"/>
                    <a:pt x="82302" y="44698"/>
                    <a:pt x="82302" y="39067"/>
                  </a:cubicBezTo>
                  <a:cubicBezTo>
                    <a:pt x="82302" y="32791"/>
                    <a:pt x="84100" y="27750"/>
                    <a:pt x="87697" y="23942"/>
                  </a:cubicBezTo>
                  <a:cubicBezTo>
                    <a:pt x="91294" y="20135"/>
                    <a:pt x="96094" y="18231"/>
                    <a:pt x="102096" y="18231"/>
                  </a:cubicBezTo>
                  <a:close/>
                  <a:moveTo>
                    <a:pt x="369764" y="10343"/>
                  </a:moveTo>
                  <a:cubicBezTo>
                    <a:pt x="369516" y="11856"/>
                    <a:pt x="369230" y="13047"/>
                    <a:pt x="368908" y="13915"/>
                  </a:cubicBezTo>
                  <a:lnTo>
                    <a:pt x="360611" y="36649"/>
                  </a:lnTo>
                  <a:lnTo>
                    <a:pt x="379103" y="36649"/>
                  </a:lnTo>
                  <a:lnTo>
                    <a:pt x="370731" y="13915"/>
                  </a:lnTo>
                  <a:cubicBezTo>
                    <a:pt x="370458" y="13171"/>
                    <a:pt x="370185" y="11980"/>
                    <a:pt x="369912" y="10343"/>
                  </a:cubicBezTo>
                  <a:close/>
                  <a:moveTo>
                    <a:pt x="312056" y="7850"/>
                  </a:moveTo>
                  <a:lnTo>
                    <a:pt x="312056" y="19124"/>
                  </a:lnTo>
                  <a:lnTo>
                    <a:pt x="321655" y="19124"/>
                  </a:lnTo>
                  <a:lnTo>
                    <a:pt x="321655" y="24333"/>
                  </a:lnTo>
                  <a:lnTo>
                    <a:pt x="312056" y="24333"/>
                  </a:lnTo>
                  <a:lnTo>
                    <a:pt x="312056" y="45802"/>
                  </a:lnTo>
                  <a:cubicBezTo>
                    <a:pt x="312056" y="48356"/>
                    <a:pt x="312490" y="50180"/>
                    <a:pt x="313358" y="51271"/>
                  </a:cubicBezTo>
                  <a:cubicBezTo>
                    <a:pt x="314226" y="52362"/>
                    <a:pt x="315665" y="52908"/>
                    <a:pt x="317674" y="52908"/>
                  </a:cubicBezTo>
                  <a:cubicBezTo>
                    <a:pt x="319212" y="52908"/>
                    <a:pt x="320539" y="52486"/>
                    <a:pt x="321655" y="51643"/>
                  </a:cubicBezTo>
                  <a:lnTo>
                    <a:pt x="321655" y="56852"/>
                  </a:lnTo>
                  <a:cubicBezTo>
                    <a:pt x="320216" y="57646"/>
                    <a:pt x="318319" y="58043"/>
                    <a:pt x="315962" y="58043"/>
                  </a:cubicBezTo>
                  <a:cubicBezTo>
                    <a:pt x="309290" y="58043"/>
                    <a:pt x="305954" y="54322"/>
                    <a:pt x="305954" y="46881"/>
                  </a:cubicBezTo>
                  <a:lnTo>
                    <a:pt x="305954" y="24333"/>
                  </a:lnTo>
                  <a:lnTo>
                    <a:pt x="299405" y="24333"/>
                  </a:lnTo>
                  <a:lnTo>
                    <a:pt x="299405" y="19124"/>
                  </a:lnTo>
                  <a:lnTo>
                    <a:pt x="305954" y="19124"/>
                  </a:lnTo>
                  <a:lnTo>
                    <a:pt x="305954" y="9822"/>
                  </a:lnTo>
                  <a:close/>
                  <a:moveTo>
                    <a:pt x="366713" y="3869"/>
                  </a:moveTo>
                  <a:lnTo>
                    <a:pt x="373187" y="3869"/>
                  </a:lnTo>
                  <a:lnTo>
                    <a:pt x="393725" y="57224"/>
                  </a:lnTo>
                  <a:lnTo>
                    <a:pt x="386804" y="57224"/>
                  </a:lnTo>
                  <a:lnTo>
                    <a:pt x="381149" y="42267"/>
                  </a:lnTo>
                  <a:lnTo>
                    <a:pt x="358527" y="42267"/>
                  </a:lnTo>
                  <a:lnTo>
                    <a:pt x="353207" y="57224"/>
                  </a:lnTo>
                  <a:lnTo>
                    <a:pt x="346249" y="57224"/>
                  </a:lnTo>
                  <a:close/>
                  <a:moveTo>
                    <a:pt x="0" y="3869"/>
                  </a:moveTo>
                  <a:lnTo>
                    <a:pt x="8260" y="3869"/>
                  </a:lnTo>
                  <a:lnTo>
                    <a:pt x="24631" y="41076"/>
                  </a:lnTo>
                  <a:cubicBezTo>
                    <a:pt x="25896" y="43929"/>
                    <a:pt x="26715" y="46062"/>
                    <a:pt x="27087" y="47476"/>
                  </a:cubicBezTo>
                  <a:lnTo>
                    <a:pt x="27310" y="47476"/>
                  </a:lnTo>
                  <a:cubicBezTo>
                    <a:pt x="28377" y="44549"/>
                    <a:pt x="29233" y="42366"/>
                    <a:pt x="29877" y="40927"/>
                  </a:cubicBezTo>
                  <a:lnTo>
                    <a:pt x="46583" y="3869"/>
                  </a:lnTo>
                  <a:lnTo>
                    <a:pt x="54397" y="3869"/>
                  </a:lnTo>
                  <a:lnTo>
                    <a:pt x="54397" y="57224"/>
                  </a:lnTo>
                  <a:lnTo>
                    <a:pt x="48183" y="57224"/>
                  </a:lnTo>
                  <a:lnTo>
                    <a:pt x="48183" y="21431"/>
                  </a:lnTo>
                  <a:cubicBezTo>
                    <a:pt x="48183" y="18603"/>
                    <a:pt x="48357" y="15143"/>
                    <a:pt x="48704" y="11050"/>
                  </a:cubicBezTo>
                  <a:lnTo>
                    <a:pt x="48555" y="11050"/>
                  </a:lnTo>
                  <a:cubicBezTo>
                    <a:pt x="47960" y="13456"/>
                    <a:pt x="47427" y="15180"/>
                    <a:pt x="46955" y="16222"/>
                  </a:cubicBezTo>
                  <a:lnTo>
                    <a:pt x="28724" y="57224"/>
                  </a:lnTo>
                  <a:lnTo>
                    <a:pt x="25673" y="57224"/>
                  </a:lnTo>
                  <a:lnTo>
                    <a:pt x="7479" y="16520"/>
                  </a:lnTo>
                  <a:cubicBezTo>
                    <a:pt x="6958" y="15329"/>
                    <a:pt x="6425" y="13506"/>
                    <a:pt x="5879" y="11050"/>
                  </a:cubicBezTo>
                  <a:lnTo>
                    <a:pt x="5730" y="11050"/>
                  </a:lnTo>
                  <a:cubicBezTo>
                    <a:pt x="5929" y="13183"/>
                    <a:pt x="6028" y="16668"/>
                    <a:pt x="6028" y="21505"/>
                  </a:cubicBezTo>
                  <a:lnTo>
                    <a:pt x="6028" y="57224"/>
                  </a:lnTo>
                  <a:lnTo>
                    <a:pt x="0" y="57224"/>
                  </a:lnTo>
                  <a:close/>
                  <a:moveTo>
                    <a:pt x="68982" y="1525"/>
                  </a:moveTo>
                  <a:cubicBezTo>
                    <a:pt x="70098" y="1525"/>
                    <a:pt x="71047" y="1903"/>
                    <a:pt x="71828" y="2660"/>
                  </a:cubicBezTo>
                  <a:cubicBezTo>
                    <a:pt x="72610" y="3416"/>
                    <a:pt x="73000" y="4365"/>
                    <a:pt x="73000" y="5506"/>
                  </a:cubicBezTo>
                  <a:cubicBezTo>
                    <a:pt x="73000" y="6598"/>
                    <a:pt x="72610" y="7528"/>
                    <a:pt x="71828" y="8297"/>
                  </a:cubicBezTo>
                  <a:cubicBezTo>
                    <a:pt x="71047" y="9066"/>
                    <a:pt x="70098" y="9450"/>
                    <a:pt x="68982" y="9450"/>
                  </a:cubicBezTo>
                  <a:cubicBezTo>
                    <a:pt x="67891" y="9450"/>
                    <a:pt x="66960" y="9078"/>
                    <a:pt x="66191" y="8334"/>
                  </a:cubicBezTo>
                  <a:cubicBezTo>
                    <a:pt x="65423" y="7590"/>
                    <a:pt x="65038" y="6647"/>
                    <a:pt x="65038" y="5506"/>
                  </a:cubicBezTo>
                  <a:cubicBezTo>
                    <a:pt x="65038" y="4365"/>
                    <a:pt x="65423" y="3416"/>
                    <a:pt x="66191" y="2660"/>
                  </a:cubicBezTo>
                  <a:cubicBezTo>
                    <a:pt x="66960" y="1903"/>
                    <a:pt x="67891" y="1525"/>
                    <a:pt x="68982" y="1525"/>
                  </a:cubicBezTo>
                  <a:close/>
                  <a:moveTo>
                    <a:pt x="289806" y="0"/>
                  </a:moveTo>
                  <a:cubicBezTo>
                    <a:pt x="291666" y="0"/>
                    <a:pt x="293142" y="223"/>
                    <a:pt x="294233" y="669"/>
                  </a:cubicBezTo>
                  <a:lnTo>
                    <a:pt x="294233" y="6176"/>
                  </a:lnTo>
                  <a:cubicBezTo>
                    <a:pt x="293043" y="5506"/>
                    <a:pt x="291691" y="5171"/>
                    <a:pt x="290178" y="5171"/>
                  </a:cubicBezTo>
                  <a:cubicBezTo>
                    <a:pt x="285911" y="5171"/>
                    <a:pt x="283778" y="7863"/>
                    <a:pt x="283778" y="13245"/>
                  </a:cubicBezTo>
                  <a:lnTo>
                    <a:pt x="283778" y="19124"/>
                  </a:lnTo>
                  <a:lnTo>
                    <a:pt x="292708" y="19124"/>
                  </a:lnTo>
                  <a:lnTo>
                    <a:pt x="292708" y="24333"/>
                  </a:lnTo>
                  <a:lnTo>
                    <a:pt x="283778" y="24333"/>
                  </a:lnTo>
                  <a:lnTo>
                    <a:pt x="283778" y="57224"/>
                  </a:lnTo>
                  <a:lnTo>
                    <a:pt x="277713" y="57224"/>
                  </a:lnTo>
                  <a:lnTo>
                    <a:pt x="277713" y="24333"/>
                  </a:lnTo>
                  <a:lnTo>
                    <a:pt x="271202" y="24333"/>
                  </a:lnTo>
                  <a:lnTo>
                    <a:pt x="271202" y="19124"/>
                  </a:lnTo>
                  <a:lnTo>
                    <a:pt x="277713" y="19124"/>
                  </a:lnTo>
                  <a:lnTo>
                    <a:pt x="277713" y="12948"/>
                  </a:lnTo>
                  <a:cubicBezTo>
                    <a:pt x="277713" y="8954"/>
                    <a:pt x="278867" y="5798"/>
                    <a:pt x="281174" y="3479"/>
                  </a:cubicBezTo>
                  <a:cubicBezTo>
                    <a:pt x="283481" y="1159"/>
                    <a:pt x="286358" y="0"/>
                    <a:pt x="289806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679315" y="1063626"/>
            <a:ext cx="8105451" cy="847126"/>
            <a:chOff x="4943475" y="1228726"/>
            <a:chExt cx="8105451" cy="847126"/>
          </a:xfrm>
        </p:grpSpPr>
        <p:sp>
          <p:nvSpPr>
            <p:cNvPr id="72" name="Rectangle 71"/>
            <p:cNvSpPr/>
            <p:nvPr/>
          </p:nvSpPr>
          <p:spPr>
            <a:xfrm>
              <a:off x="4943475" y="1228726"/>
              <a:ext cx="8105451" cy="847126"/>
            </a:xfrm>
            <a:prstGeom prst="rect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5127683" y="1296645"/>
              <a:ext cx="669803" cy="669802"/>
            </a:xfrm>
            <a:custGeom>
              <a:avLst/>
              <a:gdLst>
                <a:gd name="connsiteX0" fmla="*/ 1109011 w 3508482"/>
                <a:gd name="connsiteY0" fmla="*/ 2192406 h 3508478"/>
                <a:gd name="connsiteX1" fmla="*/ 1041943 w 3508482"/>
                <a:gd name="connsiteY1" fmla="*/ 2225310 h 3508478"/>
                <a:gd name="connsiteX2" fmla="*/ 900451 w 3508482"/>
                <a:gd name="connsiteY2" fmla="*/ 2233564 h 3508478"/>
                <a:gd name="connsiteX3" fmla="*/ 865354 w 3508482"/>
                <a:gd name="connsiteY3" fmla="*/ 2319858 h 3508478"/>
                <a:gd name="connsiteX4" fmla="*/ 786472 w 3508482"/>
                <a:gd name="connsiteY4" fmla="*/ 2812744 h 3508478"/>
                <a:gd name="connsiteX5" fmla="*/ 788902 w 3508482"/>
                <a:gd name="connsiteY5" fmla="*/ 2930469 h 3508478"/>
                <a:gd name="connsiteX6" fmla="*/ 902838 w 3508482"/>
                <a:gd name="connsiteY6" fmla="*/ 3015669 h 3508478"/>
                <a:gd name="connsiteX7" fmla="*/ 1754241 w 3508482"/>
                <a:gd name="connsiteY7" fmla="*/ 3275736 h 3508478"/>
                <a:gd name="connsiteX8" fmla="*/ 2722872 w 3508482"/>
                <a:gd name="connsiteY8" fmla="*/ 2928007 h 3508478"/>
                <a:gd name="connsiteX9" fmla="*/ 2811432 w 3508482"/>
                <a:gd name="connsiteY9" fmla="*/ 2847519 h 3508478"/>
                <a:gd name="connsiteX10" fmla="*/ 2699229 w 3508482"/>
                <a:gd name="connsiteY10" fmla="*/ 2845196 h 3508478"/>
                <a:gd name="connsiteX11" fmla="*/ 2532182 w 3508482"/>
                <a:gd name="connsiteY11" fmla="*/ 2833063 h 3508478"/>
                <a:gd name="connsiteX12" fmla="*/ 2244578 w 3508482"/>
                <a:gd name="connsiteY12" fmla="*/ 2780823 h 3508478"/>
                <a:gd name="connsiteX13" fmla="*/ 2173739 w 3508482"/>
                <a:gd name="connsiteY13" fmla="*/ 2857848 h 3508478"/>
                <a:gd name="connsiteX14" fmla="*/ 1730661 w 3508482"/>
                <a:gd name="connsiteY14" fmla="*/ 2799907 h 3508478"/>
                <a:gd name="connsiteX15" fmla="*/ 1677709 w 3508482"/>
                <a:gd name="connsiteY15" fmla="*/ 2694707 h 3508478"/>
                <a:gd name="connsiteX16" fmla="*/ 1670884 w 3508482"/>
                <a:gd name="connsiteY16" fmla="*/ 2581398 h 3508478"/>
                <a:gd name="connsiteX17" fmla="*/ 1466904 w 3508482"/>
                <a:gd name="connsiteY17" fmla="*/ 2467843 h 3508478"/>
                <a:gd name="connsiteX18" fmla="*/ 1230844 w 3508482"/>
                <a:gd name="connsiteY18" fmla="*/ 2300426 h 3508478"/>
                <a:gd name="connsiteX19" fmla="*/ 1800554 w 3508482"/>
                <a:gd name="connsiteY19" fmla="*/ 1193864 h 3508478"/>
                <a:gd name="connsiteX20" fmla="*/ 1780163 w 3508482"/>
                <a:gd name="connsiteY20" fmla="*/ 1207268 h 3508478"/>
                <a:gd name="connsiteX21" fmla="*/ 1776970 w 3508482"/>
                <a:gd name="connsiteY21" fmla="*/ 1204109 h 3508478"/>
                <a:gd name="connsiteX22" fmla="*/ 1594907 w 3508482"/>
                <a:gd name="connsiteY22" fmla="*/ 1335445 h 3508478"/>
                <a:gd name="connsiteX23" fmla="*/ 1392796 w 3508482"/>
                <a:gd name="connsiteY23" fmla="*/ 1509223 h 3508478"/>
                <a:gd name="connsiteX24" fmla="*/ 1330401 w 3508482"/>
                <a:gd name="connsiteY24" fmla="*/ 1580272 h 3508478"/>
                <a:gd name="connsiteX25" fmla="*/ 1371559 w 3508482"/>
                <a:gd name="connsiteY25" fmla="*/ 1663179 h 3508478"/>
                <a:gd name="connsiteX26" fmla="*/ 1328608 w 3508482"/>
                <a:gd name="connsiteY26" fmla="*/ 2007720 h 3508478"/>
                <a:gd name="connsiteX27" fmla="*/ 1320229 w 3508482"/>
                <a:gd name="connsiteY27" fmla="*/ 2017167 h 3508478"/>
                <a:gd name="connsiteX28" fmla="*/ 1406107 w 3508482"/>
                <a:gd name="connsiteY28" fmla="*/ 2090636 h 3508478"/>
                <a:gd name="connsiteX29" fmla="*/ 1699723 w 3508482"/>
                <a:gd name="connsiteY29" fmla="*/ 2296477 h 3508478"/>
                <a:gd name="connsiteX30" fmla="*/ 1823194 w 3508482"/>
                <a:gd name="connsiteY30" fmla="*/ 2362008 h 3508478"/>
                <a:gd name="connsiteX31" fmla="*/ 1902707 w 3508482"/>
                <a:gd name="connsiteY31" fmla="*/ 2325688 h 3508478"/>
                <a:gd name="connsiteX32" fmla="*/ 2023298 w 3508482"/>
                <a:gd name="connsiteY32" fmla="*/ 2318984 h 3508478"/>
                <a:gd name="connsiteX33" fmla="*/ 2233606 w 3508482"/>
                <a:gd name="connsiteY33" fmla="*/ 2434866 h 3508478"/>
                <a:gd name="connsiteX34" fmla="*/ 2286558 w 3508482"/>
                <a:gd name="connsiteY34" fmla="*/ 2543331 h 3508478"/>
                <a:gd name="connsiteX35" fmla="*/ 2287242 w 3508482"/>
                <a:gd name="connsiteY35" fmla="*/ 2554833 h 3508478"/>
                <a:gd name="connsiteX36" fmla="*/ 2465001 w 3508482"/>
                <a:gd name="connsiteY36" fmla="*/ 2599067 h 3508478"/>
                <a:gd name="connsiteX37" fmla="*/ 3006337 w 3508482"/>
                <a:gd name="connsiteY37" fmla="*/ 2615215 h 3508478"/>
                <a:gd name="connsiteX38" fmla="*/ 3009195 w 3508482"/>
                <a:gd name="connsiteY38" fmla="*/ 2614737 h 3508478"/>
                <a:gd name="connsiteX39" fmla="*/ 3016957 w 3508482"/>
                <a:gd name="connsiteY39" fmla="*/ 2604357 h 3508478"/>
                <a:gd name="connsiteX40" fmla="*/ 3157356 w 3508482"/>
                <a:gd name="connsiteY40" fmla="*/ 2345690 h 3508478"/>
                <a:gd name="connsiteX41" fmla="*/ 3190890 w 3508482"/>
                <a:gd name="connsiteY41" fmla="*/ 2254070 h 3508478"/>
                <a:gd name="connsiteX42" fmla="*/ 3189502 w 3508482"/>
                <a:gd name="connsiteY42" fmla="*/ 2253173 h 3508478"/>
                <a:gd name="connsiteX43" fmla="*/ 3010127 w 3508482"/>
                <a:gd name="connsiteY43" fmla="*/ 2135197 h 3508478"/>
                <a:gd name="connsiteX44" fmla="*/ 2897625 w 3508482"/>
                <a:gd name="connsiteY44" fmla="*/ 2058888 h 3508478"/>
                <a:gd name="connsiteX45" fmla="*/ 2876667 w 3508482"/>
                <a:gd name="connsiteY45" fmla="*/ 2083900 h 3508478"/>
                <a:gd name="connsiteX46" fmla="*/ 2420857 w 3508482"/>
                <a:gd name="connsiteY46" fmla="*/ 2020732 h 3508478"/>
                <a:gd name="connsiteX47" fmla="*/ 2358178 w 3508482"/>
                <a:gd name="connsiteY47" fmla="*/ 1780979 h 3508478"/>
                <a:gd name="connsiteX48" fmla="*/ 2389076 w 3508482"/>
                <a:gd name="connsiteY48" fmla="*/ 1690995 h 3508478"/>
                <a:gd name="connsiteX49" fmla="*/ 2232542 w 3508482"/>
                <a:gd name="connsiteY49" fmla="*/ 1574005 h 3508478"/>
                <a:gd name="connsiteX50" fmla="*/ 1788416 w 3508482"/>
                <a:gd name="connsiteY50" fmla="*/ 1202167 h 3508478"/>
                <a:gd name="connsiteX51" fmla="*/ 1801055 w 3508482"/>
                <a:gd name="connsiteY51" fmla="*/ 1194338 h 3508478"/>
                <a:gd name="connsiteX52" fmla="*/ 495249 w 3508482"/>
                <a:gd name="connsiteY52" fmla="*/ 896574 h 3508478"/>
                <a:gd name="connsiteX53" fmla="*/ 491526 w 3508482"/>
                <a:gd name="connsiteY53" fmla="*/ 901554 h 3508478"/>
                <a:gd name="connsiteX54" fmla="*/ 231458 w 3508482"/>
                <a:gd name="connsiteY54" fmla="*/ 1752955 h 3508478"/>
                <a:gd name="connsiteX55" fmla="*/ 491526 w 3508482"/>
                <a:gd name="connsiteY55" fmla="*/ 2604357 h 3508478"/>
                <a:gd name="connsiteX56" fmla="*/ 512889 w 3508482"/>
                <a:gd name="connsiteY56" fmla="*/ 2632926 h 3508478"/>
                <a:gd name="connsiteX57" fmla="*/ 512138 w 3508482"/>
                <a:gd name="connsiteY57" fmla="*/ 2631324 h 3508478"/>
                <a:gd name="connsiteX58" fmla="*/ 566231 w 3508482"/>
                <a:gd name="connsiteY58" fmla="*/ 2221604 h 3508478"/>
                <a:gd name="connsiteX59" fmla="*/ 601244 w 3508482"/>
                <a:gd name="connsiteY59" fmla="*/ 2096547 h 3508478"/>
                <a:gd name="connsiteX60" fmla="*/ 555437 w 3508482"/>
                <a:gd name="connsiteY60" fmla="*/ 2056590 h 3508478"/>
                <a:gd name="connsiteX61" fmla="*/ 521031 w 3508482"/>
                <a:gd name="connsiteY61" fmla="*/ 1549608 h 3508478"/>
                <a:gd name="connsiteX62" fmla="*/ 561012 w 3508482"/>
                <a:gd name="connsiteY62" fmla="*/ 1503801 h 3508478"/>
                <a:gd name="connsiteX63" fmla="*/ 485108 w 3508482"/>
                <a:gd name="connsiteY63" fmla="*/ 1261705 h 3508478"/>
                <a:gd name="connsiteX64" fmla="*/ 480557 w 3508482"/>
                <a:gd name="connsiteY64" fmla="*/ 963545 h 3508478"/>
                <a:gd name="connsiteX65" fmla="*/ 2918085 w 3508482"/>
                <a:gd name="connsiteY65" fmla="*/ 808790 h 3508478"/>
                <a:gd name="connsiteX66" fmla="*/ 2210023 w 3508482"/>
                <a:gd name="connsiteY66" fmla="*/ 971440 h 3508478"/>
                <a:gd name="connsiteX67" fmla="*/ 2014405 w 3508482"/>
                <a:gd name="connsiteY67" fmla="*/ 1066914 h 3508478"/>
                <a:gd name="connsiteX68" fmla="*/ 2016335 w 3508482"/>
                <a:gd name="connsiteY68" fmla="*/ 1068779 h 3508478"/>
                <a:gd name="connsiteX69" fmla="*/ 2006391 w 3508482"/>
                <a:gd name="connsiteY69" fmla="*/ 1075608 h 3508478"/>
                <a:gd name="connsiteX70" fmla="*/ 2421593 w 3508482"/>
                <a:gd name="connsiteY70" fmla="*/ 1461740 h 3508478"/>
                <a:gd name="connsiteX71" fmla="*/ 2521615 w 3508482"/>
                <a:gd name="connsiteY71" fmla="*/ 1548407 h 3508478"/>
                <a:gd name="connsiteX72" fmla="*/ 2598725 w 3508482"/>
                <a:gd name="connsiteY72" fmla="*/ 1510631 h 3508478"/>
                <a:gd name="connsiteX73" fmla="*/ 2721403 w 3508482"/>
                <a:gd name="connsiteY73" fmla="*/ 1503186 h 3508478"/>
                <a:gd name="connsiteX74" fmla="*/ 2933649 w 3508482"/>
                <a:gd name="connsiteY74" fmla="*/ 1624497 h 3508478"/>
                <a:gd name="connsiteX75" fmla="*/ 2997031 w 3508482"/>
                <a:gd name="connsiteY75" fmla="*/ 1867119 h 3508478"/>
                <a:gd name="connsiteX76" fmla="*/ 2977057 w 3508482"/>
                <a:gd name="connsiteY76" fmla="*/ 1928859 h 3508478"/>
                <a:gd name="connsiteX77" fmla="*/ 3133158 w 3508482"/>
                <a:gd name="connsiteY77" fmla="*/ 2050647 h 3508478"/>
                <a:gd name="connsiteX78" fmla="*/ 3208928 w 3508482"/>
                <a:gd name="connsiteY78" fmla="*/ 2107655 h 3508478"/>
                <a:gd name="connsiteX79" fmla="*/ 3229838 w 3508482"/>
                <a:gd name="connsiteY79" fmla="*/ 2123041 h 3508478"/>
                <a:gd name="connsiteX80" fmla="*/ 3246086 w 3508482"/>
                <a:gd name="connsiteY80" fmla="*/ 2059849 h 3508478"/>
                <a:gd name="connsiteX81" fmla="*/ 3277024 w 3508482"/>
                <a:gd name="connsiteY81" fmla="*/ 1752955 h 3508478"/>
                <a:gd name="connsiteX82" fmla="*/ 3016957 w 3508482"/>
                <a:gd name="connsiteY82" fmla="*/ 901554 h 3508478"/>
                <a:gd name="connsiteX83" fmla="*/ 2948360 w 3508482"/>
                <a:gd name="connsiteY83" fmla="*/ 809820 h 3508478"/>
                <a:gd name="connsiteX84" fmla="*/ 1086799 w 3508482"/>
                <a:gd name="connsiteY84" fmla="*/ 385829 h 3508478"/>
                <a:gd name="connsiteX85" fmla="*/ 1028392 w 3508482"/>
                <a:gd name="connsiteY85" fmla="*/ 413965 h 3508478"/>
                <a:gd name="connsiteX86" fmla="*/ 677471 w 3508482"/>
                <a:gd name="connsiteY86" fmla="*/ 676186 h 3508478"/>
                <a:gd name="connsiteX87" fmla="*/ 665419 w 3508482"/>
                <a:gd name="connsiteY87" fmla="*/ 689447 h 3508478"/>
                <a:gd name="connsiteX88" fmla="*/ 660035 w 3508482"/>
                <a:gd name="connsiteY88" fmla="*/ 729330 h 3508478"/>
                <a:gd name="connsiteX89" fmla="*/ 736485 w 3508482"/>
                <a:gd name="connsiteY89" fmla="*/ 1250636 h 3508478"/>
                <a:gd name="connsiteX90" fmla="*/ 783842 w 3508482"/>
                <a:gd name="connsiteY90" fmla="*/ 1340850 h 3508478"/>
                <a:gd name="connsiteX91" fmla="*/ 808517 w 3508482"/>
                <a:gd name="connsiteY91" fmla="*/ 1328737 h 3508478"/>
                <a:gd name="connsiteX92" fmla="*/ 985710 w 3508482"/>
                <a:gd name="connsiteY92" fmla="*/ 1318359 h 3508478"/>
                <a:gd name="connsiteX93" fmla="*/ 1030861 w 3508482"/>
                <a:gd name="connsiteY93" fmla="*/ 1333831 h 3508478"/>
                <a:gd name="connsiteX94" fmla="*/ 1077462 w 3508482"/>
                <a:gd name="connsiteY94" fmla="*/ 1275615 h 3508478"/>
                <a:gd name="connsiteX95" fmla="*/ 1496006 w 3508482"/>
                <a:gd name="connsiteY95" fmla="*/ 910966 h 3508478"/>
                <a:gd name="connsiteX96" fmla="*/ 1501480 w 3508482"/>
                <a:gd name="connsiteY96" fmla="*/ 916299 h 3508478"/>
                <a:gd name="connsiteX97" fmla="*/ 1511513 w 3508482"/>
                <a:gd name="connsiteY97" fmla="*/ 909765 h 3508478"/>
                <a:gd name="connsiteX98" fmla="*/ 1507051 w 3508482"/>
                <a:gd name="connsiteY98" fmla="*/ 905189 h 3508478"/>
                <a:gd name="connsiteX99" fmla="*/ 1497584 w 3508482"/>
                <a:gd name="connsiteY99" fmla="*/ 910978 h 3508478"/>
                <a:gd name="connsiteX100" fmla="*/ 1170737 w 3508482"/>
                <a:gd name="connsiteY100" fmla="*/ 512422 h 3508478"/>
                <a:gd name="connsiteX101" fmla="*/ 1754241 w 3508482"/>
                <a:gd name="connsiteY101" fmla="*/ 230174 h 3508478"/>
                <a:gd name="connsiteX102" fmla="*/ 1301412 w 3508482"/>
                <a:gd name="connsiteY102" fmla="*/ 298635 h 3508478"/>
                <a:gd name="connsiteX103" fmla="*/ 1292492 w 3508482"/>
                <a:gd name="connsiteY103" fmla="*/ 301900 h 3508478"/>
                <a:gd name="connsiteX104" fmla="*/ 1701228 w 3508482"/>
                <a:gd name="connsiteY104" fmla="*/ 754068 h 3508478"/>
                <a:gd name="connsiteX105" fmla="*/ 1705274 w 3508482"/>
                <a:gd name="connsiteY105" fmla="*/ 751438 h 3508478"/>
                <a:gd name="connsiteX106" fmla="*/ 1725815 w 3508482"/>
                <a:gd name="connsiteY106" fmla="*/ 773561 h 3508478"/>
                <a:gd name="connsiteX107" fmla="*/ 2025269 w 3508482"/>
                <a:gd name="connsiteY107" fmla="*/ 646254 h 3508478"/>
                <a:gd name="connsiteX108" fmla="*/ 2547864 w 3508482"/>
                <a:gd name="connsiteY108" fmla="*/ 565640 h 3508478"/>
                <a:gd name="connsiteX109" fmla="*/ 2655001 w 3508482"/>
                <a:gd name="connsiteY109" fmla="*/ 570681 h 3508478"/>
                <a:gd name="connsiteX110" fmla="*/ 2723556 w 3508482"/>
                <a:gd name="connsiteY110" fmla="*/ 578524 h 3508478"/>
                <a:gd name="connsiteX111" fmla="*/ 2722872 w 3508482"/>
                <a:gd name="connsiteY111" fmla="*/ 577903 h 3508478"/>
                <a:gd name="connsiteX112" fmla="*/ 1754241 w 3508482"/>
                <a:gd name="connsiteY112" fmla="*/ 230174 h 3508478"/>
                <a:gd name="connsiteX113" fmla="*/ 1754241 w 3508482"/>
                <a:gd name="connsiteY113" fmla="*/ 0 h 3508478"/>
                <a:gd name="connsiteX114" fmla="*/ 3508482 w 3508482"/>
                <a:gd name="connsiteY114" fmla="*/ 1754239 h 3508478"/>
                <a:gd name="connsiteX115" fmla="*/ 1754241 w 3508482"/>
                <a:gd name="connsiteY115" fmla="*/ 3508478 h 3508478"/>
                <a:gd name="connsiteX116" fmla="*/ 0 w 3508482"/>
                <a:gd name="connsiteY116" fmla="*/ 1754239 h 3508478"/>
                <a:gd name="connsiteX117" fmla="*/ 1754241 w 3508482"/>
                <a:gd name="connsiteY117" fmla="*/ 0 h 350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508482" h="3508478">
                  <a:moveTo>
                    <a:pt x="1109011" y="2192406"/>
                  </a:moveTo>
                  <a:lnTo>
                    <a:pt x="1041943" y="2225310"/>
                  </a:lnTo>
                  <a:lnTo>
                    <a:pt x="900451" y="2233564"/>
                  </a:lnTo>
                  <a:lnTo>
                    <a:pt x="865354" y="2319858"/>
                  </a:lnTo>
                  <a:cubicBezTo>
                    <a:pt x="807339" y="2504152"/>
                    <a:pt x="788575" y="2674654"/>
                    <a:pt x="786472" y="2812744"/>
                  </a:cubicBezTo>
                  <a:lnTo>
                    <a:pt x="788902" y="2930469"/>
                  </a:lnTo>
                  <a:lnTo>
                    <a:pt x="902838" y="3015669"/>
                  </a:lnTo>
                  <a:cubicBezTo>
                    <a:pt x="1145876" y="3179862"/>
                    <a:pt x="1438862" y="3275736"/>
                    <a:pt x="1754241" y="3275736"/>
                  </a:cubicBezTo>
                  <a:cubicBezTo>
                    <a:pt x="2122183" y="3275736"/>
                    <a:pt x="2459646" y="3145241"/>
                    <a:pt x="2722872" y="2928007"/>
                  </a:cubicBezTo>
                  <a:lnTo>
                    <a:pt x="2811432" y="2847519"/>
                  </a:lnTo>
                  <a:lnTo>
                    <a:pt x="2699229" y="2845196"/>
                  </a:lnTo>
                  <a:cubicBezTo>
                    <a:pt x="2647198" y="2842943"/>
                    <a:pt x="2591333" y="2839164"/>
                    <a:pt x="2532182" y="2833063"/>
                  </a:cubicBezTo>
                  <a:lnTo>
                    <a:pt x="2244578" y="2780823"/>
                  </a:lnTo>
                  <a:lnTo>
                    <a:pt x="2173739" y="2857848"/>
                  </a:lnTo>
                  <a:cubicBezTo>
                    <a:pt x="2036019" y="2962146"/>
                    <a:pt x="1838431" y="2933173"/>
                    <a:pt x="1730661" y="2799907"/>
                  </a:cubicBezTo>
                  <a:cubicBezTo>
                    <a:pt x="1705213" y="2768038"/>
                    <a:pt x="1687626" y="2732187"/>
                    <a:pt x="1677709" y="2694707"/>
                  </a:cubicBezTo>
                  <a:lnTo>
                    <a:pt x="1670884" y="2581398"/>
                  </a:lnTo>
                  <a:lnTo>
                    <a:pt x="1466904" y="2467843"/>
                  </a:lnTo>
                  <a:cubicBezTo>
                    <a:pt x="1388584" y="2418609"/>
                    <a:pt x="1309714" y="2363068"/>
                    <a:pt x="1230844" y="2300426"/>
                  </a:cubicBezTo>
                  <a:close/>
                  <a:moveTo>
                    <a:pt x="1800554" y="1193864"/>
                  </a:moveTo>
                  <a:lnTo>
                    <a:pt x="1780163" y="1207268"/>
                  </a:lnTo>
                  <a:lnTo>
                    <a:pt x="1776970" y="1204109"/>
                  </a:lnTo>
                  <a:lnTo>
                    <a:pt x="1594907" y="1335445"/>
                  </a:lnTo>
                  <a:cubicBezTo>
                    <a:pt x="1528971" y="1388151"/>
                    <a:pt x="1461600" y="1446552"/>
                    <a:pt x="1392796" y="1509223"/>
                  </a:cubicBezTo>
                  <a:lnTo>
                    <a:pt x="1330401" y="1580272"/>
                  </a:lnTo>
                  <a:lnTo>
                    <a:pt x="1371559" y="1663179"/>
                  </a:lnTo>
                  <a:cubicBezTo>
                    <a:pt x="1402866" y="1779846"/>
                    <a:pt x="1387581" y="1904159"/>
                    <a:pt x="1328608" y="2007720"/>
                  </a:cubicBezTo>
                  <a:lnTo>
                    <a:pt x="1320229" y="2017167"/>
                  </a:lnTo>
                  <a:lnTo>
                    <a:pt x="1406107" y="2090636"/>
                  </a:lnTo>
                  <a:cubicBezTo>
                    <a:pt x="1506153" y="2170032"/>
                    <a:pt x="1604285" y="2238140"/>
                    <a:pt x="1699723" y="2296477"/>
                  </a:cubicBezTo>
                  <a:lnTo>
                    <a:pt x="1823194" y="2362008"/>
                  </a:lnTo>
                  <a:lnTo>
                    <a:pt x="1902707" y="2325688"/>
                  </a:lnTo>
                  <a:cubicBezTo>
                    <a:pt x="1942280" y="2316091"/>
                    <a:pt x="1983257" y="2313915"/>
                    <a:pt x="2023298" y="2318984"/>
                  </a:cubicBezTo>
                  <a:cubicBezTo>
                    <a:pt x="2103378" y="2329131"/>
                    <a:pt x="2179727" y="2368238"/>
                    <a:pt x="2233606" y="2434866"/>
                  </a:cubicBezTo>
                  <a:cubicBezTo>
                    <a:pt x="2259055" y="2468183"/>
                    <a:pt x="2276642" y="2505122"/>
                    <a:pt x="2286558" y="2543331"/>
                  </a:cubicBezTo>
                  <a:lnTo>
                    <a:pt x="2287242" y="2554833"/>
                  </a:lnTo>
                  <a:lnTo>
                    <a:pt x="2465001" y="2599067"/>
                  </a:lnTo>
                  <a:cubicBezTo>
                    <a:pt x="2718039" y="2646232"/>
                    <a:pt x="2909573" y="2629818"/>
                    <a:pt x="3006337" y="2615215"/>
                  </a:cubicBezTo>
                  <a:lnTo>
                    <a:pt x="3009195" y="2614737"/>
                  </a:lnTo>
                  <a:lnTo>
                    <a:pt x="3016957" y="2604357"/>
                  </a:lnTo>
                  <a:cubicBezTo>
                    <a:pt x="3071688" y="2523344"/>
                    <a:pt x="3118828" y="2436782"/>
                    <a:pt x="3157356" y="2345690"/>
                  </a:cubicBezTo>
                  <a:lnTo>
                    <a:pt x="3190890" y="2254070"/>
                  </a:lnTo>
                  <a:lnTo>
                    <a:pt x="3189502" y="2253173"/>
                  </a:lnTo>
                  <a:cubicBezTo>
                    <a:pt x="3144857" y="2224238"/>
                    <a:pt x="3083718" y="2184373"/>
                    <a:pt x="3010127" y="2135197"/>
                  </a:cubicBezTo>
                  <a:lnTo>
                    <a:pt x="2897625" y="2058888"/>
                  </a:lnTo>
                  <a:lnTo>
                    <a:pt x="2876667" y="2083900"/>
                  </a:lnTo>
                  <a:cubicBezTo>
                    <a:pt x="2734224" y="2187263"/>
                    <a:pt x="2529103" y="2164295"/>
                    <a:pt x="2420857" y="2020732"/>
                  </a:cubicBezTo>
                  <a:cubicBezTo>
                    <a:pt x="2366723" y="1948950"/>
                    <a:pt x="2346785" y="1862810"/>
                    <a:pt x="2358178" y="1780979"/>
                  </a:cubicBezTo>
                  <a:lnTo>
                    <a:pt x="2389076" y="1690995"/>
                  </a:lnTo>
                  <a:lnTo>
                    <a:pt x="2232542" y="1574005"/>
                  </a:lnTo>
                  <a:cubicBezTo>
                    <a:pt x="2084253" y="1457630"/>
                    <a:pt x="1933015" y="1332403"/>
                    <a:pt x="1788416" y="1202167"/>
                  </a:cubicBezTo>
                  <a:lnTo>
                    <a:pt x="1801055" y="1194338"/>
                  </a:lnTo>
                  <a:close/>
                  <a:moveTo>
                    <a:pt x="495249" y="896574"/>
                  </a:moveTo>
                  <a:lnTo>
                    <a:pt x="491526" y="901554"/>
                  </a:lnTo>
                  <a:cubicBezTo>
                    <a:pt x="327332" y="1144591"/>
                    <a:pt x="231458" y="1437577"/>
                    <a:pt x="231458" y="1752955"/>
                  </a:cubicBezTo>
                  <a:cubicBezTo>
                    <a:pt x="231458" y="2068333"/>
                    <a:pt x="327332" y="2361319"/>
                    <a:pt x="491526" y="2604357"/>
                  </a:cubicBezTo>
                  <a:lnTo>
                    <a:pt x="512889" y="2632926"/>
                  </a:lnTo>
                  <a:lnTo>
                    <a:pt x="512138" y="2631324"/>
                  </a:lnTo>
                  <a:cubicBezTo>
                    <a:pt x="517912" y="2506376"/>
                    <a:pt x="533776" y="2366895"/>
                    <a:pt x="566231" y="2221604"/>
                  </a:cubicBezTo>
                  <a:lnTo>
                    <a:pt x="601244" y="2096547"/>
                  </a:lnTo>
                  <a:lnTo>
                    <a:pt x="555437" y="2056590"/>
                  </a:lnTo>
                  <a:cubicBezTo>
                    <a:pt x="437492" y="1908067"/>
                    <a:pt x="430937" y="1707138"/>
                    <a:pt x="521031" y="1549608"/>
                  </a:cubicBezTo>
                  <a:lnTo>
                    <a:pt x="561012" y="1503801"/>
                  </a:lnTo>
                  <a:lnTo>
                    <a:pt x="485108" y="1261705"/>
                  </a:lnTo>
                  <a:cubicBezTo>
                    <a:pt x="464244" y="1148353"/>
                    <a:pt x="466640" y="1047954"/>
                    <a:pt x="480557" y="963545"/>
                  </a:cubicBezTo>
                  <a:close/>
                  <a:moveTo>
                    <a:pt x="2918085" y="808790"/>
                  </a:moveTo>
                  <a:cubicBezTo>
                    <a:pt x="2809773" y="807839"/>
                    <a:pt x="2550578" y="824326"/>
                    <a:pt x="2210023" y="971440"/>
                  </a:cubicBezTo>
                  <a:lnTo>
                    <a:pt x="2014405" y="1066914"/>
                  </a:lnTo>
                  <a:lnTo>
                    <a:pt x="2016335" y="1068779"/>
                  </a:lnTo>
                  <a:lnTo>
                    <a:pt x="2006391" y="1075608"/>
                  </a:lnTo>
                  <a:lnTo>
                    <a:pt x="2421593" y="1461740"/>
                  </a:lnTo>
                  <a:lnTo>
                    <a:pt x="2521615" y="1548407"/>
                  </a:lnTo>
                  <a:lnTo>
                    <a:pt x="2598725" y="1510631"/>
                  </a:lnTo>
                  <a:cubicBezTo>
                    <a:pt x="2639147" y="1500136"/>
                    <a:pt x="2680811" y="1497801"/>
                    <a:pt x="2721403" y="1503186"/>
                  </a:cubicBezTo>
                  <a:cubicBezTo>
                    <a:pt x="2802603" y="1513952"/>
                    <a:pt x="2879523" y="1555584"/>
                    <a:pt x="2933649" y="1624497"/>
                  </a:cubicBezTo>
                  <a:cubicBezTo>
                    <a:pt x="2987770" y="1696279"/>
                    <a:pt x="3007712" y="1783851"/>
                    <a:pt x="2997031" y="1867119"/>
                  </a:cubicBezTo>
                  <a:lnTo>
                    <a:pt x="2977057" y="1928859"/>
                  </a:lnTo>
                  <a:lnTo>
                    <a:pt x="3133158" y="2050647"/>
                  </a:lnTo>
                  <a:cubicBezTo>
                    <a:pt x="3160785" y="2071665"/>
                    <a:pt x="3186097" y="2090678"/>
                    <a:pt x="3208928" y="2107655"/>
                  </a:cubicBezTo>
                  <a:lnTo>
                    <a:pt x="3229838" y="2123041"/>
                  </a:lnTo>
                  <a:lnTo>
                    <a:pt x="3246086" y="2059849"/>
                  </a:lnTo>
                  <a:cubicBezTo>
                    <a:pt x="3266371" y="1960719"/>
                    <a:pt x="3277024" y="1858081"/>
                    <a:pt x="3277024" y="1752955"/>
                  </a:cubicBezTo>
                  <a:cubicBezTo>
                    <a:pt x="3277024" y="1437577"/>
                    <a:pt x="3181150" y="1144591"/>
                    <a:pt x="3016957" y="901554"/>
                  </a:cubicBezTo>
                  <a:lnTo>
                    <a:pt x="2948360" y="809820"/>
                  </a:lnTo>
                  <a:close/>
                  <a:moveTo>
                    <a:pt x="1086799" y="385829"/>
                  </a:moveTo>
                  <a:lnTo>
                    <a:pt x="1028392" y="413965"/>
                  </a:lnTo>
                  <a:cubicBezTo>
                    <a:pt x="898931" y="484293"/>
                    <a:pt x="780810" y="572848"/>
                    <a:pt x="677471" y="676186"/>
                  </a:cubicBezTo>
                  <a:lnTo>
                    <a:pt x="665419" y="689447"/>
                  </a:lnTo>
                  <a:lnTo>
                    <a:pt x="660035" y="729330"/>
                  </a:lnTo>
                  <a:cubicBezTo>
                    <a:pt x="647150" y="846839"/>
                    <a:pt x="649405" y="1029831"/>
                    <a:pt x="736485" y="1250636"/>
                  </a:cubicBezTo>
                  <a:lnTo>
                    <a:pt x="783842" y="1340850"/>
                  </a:lnTo>
                  <a:lnTo>
                    <a:pt x="808517" y="1328737"/>
                  </a:lnTo>
                  <a:cubicBezTo>
                    <a:pt x="866855" y="1313626"/>
                    <a:pt x="927101" y="1310349"/>
                    <a:pt x="985710" y="1318359"/>
                  </a:cubicBezTo>
                  <a:lnTo>
                    <a:pt x="1030861" y="1333831"/>
                  </a:lnTo>
                  <a:lnTo>
                    <a:pt x="1077462" y="1275615"/>
                  </a:lnTo>
                  <a:cubicBezTo>
                    <a:pt x="1220794" y="1121771"/>
                    <a:pt x="1364127" y="1007828"/>
                    <a:pt x="1496006" y="910966"/>
                  </a:cubicBezTo>
                  <a:lnTo>
                    <a:pt x="1501480" y="916299"/>
                  </a:lnTo>
                  <a:lnTo>
                    <a:pt x="1511513" y="909765"/>
                  </a:lnTo>
                  <a:lnTo>
                    <a:pt x="1507051" y="905189"/>
                  </a:lnTo>
                  <a:lnTo>
                    <a:pt x="1497584" y="910978"/>
                  </a:lnTo>
                  <a:cubicBezTo>
                    <a:pt x="1374640" y="782287"/>
                    <a:pt x="1264867" y="646939"/>
                    <a:pt x="1170737" y="512422"/>
                  </a:cubicBezTo>
                  <a:close/>
                  <a:moveTo>
                    <a:pt x="1754241" y="230174"/>
                  </a:moveTo>
                  <a:cubicBezTo>
                    <a:pt x="1596552" y="230174"/>
                    <a:pt x="1444460" y="254143"/>
                    <a:pt x="1301412" y="298635"/>
                  </a:cubicBezTo>
                  <a:lnTo>
                    <a:pt x="1292492" y="301900"/>
                  </a:lnTo>
                  <a:lnTo>
                    <a:pt x="1701228" y="754068"/>
                  </a:lnTo>
                  <a:lnTo>
                    <a:pt x="1705274" y="751438"/>
                  </a:lnTo>
                  <a:lnTo>
                    <a:pt x="1725815" y="773561"/>
                  </a:lnTo>
                  <a:lnTo>
                    <a:pt x="2025269" y="646254"/>
                  </a:lnTo>
                  <a:cubicBezTo>
                    <a:pt x="2220578" y="583309"/>
                    <a:pt x="2397949" y="563800"/>
                    <a:pt x="2547864" y="565640"/>
                  </a:cubicBezTo>
                  <a:cubicBezTo>
                    <a:pt x="2585340" y="566102"/>
                    <a:pt x="2621103" y="567897"/>
                    <a:pt x="2655001" y="570681"/>
                  </a:cubicBezTo>
                  <a:lnTo>
                    <a:pt x="2723556" y="578524"/>
                  </a:lnTo>
                  <a:lnTo>
                    <a:pt x="2722872" y="577903"/>
                  </a:lnTo>
                  <a:cubicBezTo>
                    <a:pt x="2459646" y="360669"/>
                    <a:pt x="2122183" y="230174"/>
                    <a:pt x="1754241" y="230174"/>
                  </a:cubicBezTo>
                  <a:close/>
                  <a:moveTo>
                    <a:pt x="1754241" y="0"/>
                  </a:moveTo>
                  <a:cubicBezTo>
                    <a:pt x="2723082" y="0"/>
                    <a:pt x="3508482" y="785400"/>
                    <a:pt x="3508482" y="1754239"/>
                  </a:cubicBezTo>
                  <a:cubicBezTo>
                    <a:pt x="3508482" y="2723078"/>
                    <a:pt x="2723082" y="3508478"/>
                    <a:pt x="1754241" y="3508478"/>
                  </a:cubicBezTo>
                  <a:cubicBezTo>
                    <a:pt x="785400" y="3508478"/>
                    <a:pt x="0" y="2723078"/>
                    <a:pt x="0" y="1754239"/>
                  </a:cubicBezTo>
                  <a:cubicBezTo>
                    <a:pt x="0" y="785400"/>
                    <a:pt x="785400" y="0"/>
                    <a:pt x="175424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43594" y="1339158"/>
              <a:ext cx="3523786" cy="58477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Connect the Dots Sample Web Site</a:t>
              </a:r>
            </a:p>
            <a:p>
              <a:r>
                <a:rPr lang="en-US" sz="1600" dirty="0" smtClean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Web App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679315" y="2892250"/>
            <a:ext cx="5470563" cy="1299969"/>
            <a:chOff x="3330840" y="4304756"/>
            <a:chExt cx="5470563" cy="1299969"/>
          </a:xfrm>
        </p:grpSpPr>
        <p:sp>
          <p:nvSpPr>
            <p:cNvPr id="86" name="Rectangle 85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3679316" y="4434563"/>
            <a:ext cx="3564074" cy="1167497"/>
            <a:chOff x="3515048" y="4762685"/>
            <a:chExt cx="3564074" cy="1167497"/>
          </a:xfrm>
        </p:grpSpPr>
        <p:sp>
          <p:nvSpPr>
            <p:cNvPr id="105" name="Rectangle 104"/>
            <p:cNvSpPr/>
            <p:nvPr/>
          </p:nvSpPr>
          <p:spPr>
            <a:xfrm>
              <a:off x="3515048" y="4762685"/>
              <a:ext cx="3564074" cy="11674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699254" y="4856731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555" y="4812012"/>
              <a:ext cx="22765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Aggregates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 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323949" y="2892250"/>
            <a:ext cx="2460818" cy="1299969"/>
            <a:chOff x="6910257" y="4304756"/>
            <a:chExt cx="2458331" cy="1299969"/>
          </a:xfrm>
        </p:grpSpPr>
        <p:sp>
          <p:nvSpPr>
            <p:cNvPr id="100" name="Rectangle 99"/>
            <p:cNvSpPr/>
            <p:nvPr/>
          </p:nvSpPr>
          <p:spPr>
            <a:xfrm>
              <a:off x="6910257" y="4304756"/>
              <a:ext cx="2458331" cy="12999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094464" y="461784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48473" y="4664341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ehalerts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679715" y="2154919"/>
            <a:ext cx="2314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-ns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Bus Namespace</a:t>
            </a:r>
            <a:endParaRPr lang="en-US" sz="1600" b="1" i="1" dirty="0">
              <a:solidFill>
                <a:srgbClr val="006FD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3863522" y="2110158"/>
            <a:ext cx="568797" cy="674298"/>
          </a:xfrm>
          <a:custGeom>
            <a:avLst/>
            <a:gdLst>
              <a:gd name="connsiteX0" fmla="*/ 58738 w 196850"/>
              <a:gd name="connsiteY0" fmla="*/ 139700 h 233362"/>
              <a:gd name="connsiteX1" fmla="*/ 82550 w 196850"/>
              <a:gd name="connsiteY1" fmla="*/ 139700 h 233362"/>
              <a:gd name="connsiteX2" fmla="*/ 82550 w 196850"/>
              <a:gd name="connsiteY2" fmla="*/ 188912 h 233362"/>
              <a:gd name="connsiteX3" fmla="*/ 103188 w 196850"/>
              <a:gd name="connsiteY3" fmla="*/ 188912 h 233362"/>
              <a:gd name="connsiteX4" fmla="*/ 71438 w 196850"/>
              <a:gd name="connsiteY4" fmla="*/ 233362 h 233362"/>
              <a:gd name="connsiteX5" fmla="*/ 38100 w 196850"/>
              <a:gd name="connsiteY5" fmla="*/ 188912 h 233362"/>
              <a:gd name="connsiteX6" fmla="*/ 58738 w 196850"/>
              <a:gd name="connsiteY6" fmla="*/ 188912 h 233362"/>
              <a:gd name="connsiteX7" fmla="*/ 41275 w 196850"/>
              <a:gd name="connsiteY7" fmla="*/ 114300 h 233362"/>
              <a:gd name="connsiteX8" fmla="*/ 100013 w 196850"/>
              <a:gd name="connsiteY8" fmla="*/ 114300 h 233362"/>
              <a:gd name="connsiteX9" fmla="*/ 100013 w 196850"/>
              <a:gd name="connsiteY9" fmla="*/ 131762 h 233362"/>
              <a:gd name="connsiteX10" fmla="*/ 41275 w 196850"/>
              <a:gd name="connsiteY10" fmla="*/ 131762 h 233362"/>
              <a:gd name="connsiteX11" fmla="*/ 41275 w 196850"/>
              <a:gd name="connsiteY11" fmla="*/ 90487 h 233362"/>
              <a:gd name="connsiteX12" fmla="*/ 100013 w 196850"/>
              <a:gd name="connsiteY12" fmla="*/ 90487 h 233362"/>
              <a:gd name="connsiteX13" fmla="*/ 100013 w 196850"/>
              <a:gd name="connsiteY13" fmla="*/ 107949 h 233362"/>
              <a:gd name="connsiteX14" fmla="*/ 41275 w 196850"/>
              <a:gd name="connsiteY14" fmla="*/ 107949 h 233362"/>
              <a:gd name="connsiteX15" fmla="*/ 41275 w 196850"/>
              <a:gd name="connsiteY15" fmla="*/ 66675 h 233362"/>
              <a:gd name="connsiteX16" fmla="*/ 100013 w 196850"/>
              <a:gd name="connsiteY16" fmla="*/ 66675 h 233362"/>
              <a:gd name="connsiteX17" fmla="*/ 100013 w 196850"/>
              <a:gd name="connsiteY17" fmla="*/ 82550 h 233362"/>
              <a:gd name="connsiteX18" fmla="*/ 41275 w 196850"/>
              <a:gd name="connsiteY18" fmla="*/ 82550 h 233362"/>
              <a:gd name="connsiteX19" fmla="*/ 90487 w 196850"/>
              <a:gd name="connsiteY19" fmla="*/ 26987 h 233362"/>
              <a:gd name="connsiteX20" fmla="*/ 150800 w 196850"/>
              <a:gd name="connsiteY20" fmla="*/ 106855 h 233362"/>
              <a:gd name="connsiteX21" fmla="*/ 158136 w 196850"/>
              <a:gd name="connsiteY21" fmla="*/ 106855 h 233362"/>
              <a:gd name="connsiteX22" fmla="*/ 196850 w 196850"/>
              <a:gd name="connsiteY22" fmla="*/ 139861 h 233362"/>
              <a:gd name="connsiteX23" fmla="*/ 196850 w 196850"/>
              <a:gd name="connsiteY23" fmla="*/ 171237 h 233362"/>
              <a:gd name="connsiteX24" fmla="*/ 187477 w 196850"/>
              <a:gd name="connsiteY24" fmla="*/ 179387 h 233362"/>
              <a:gd name="connsiteX25" fmla="*/ 90487 w 196850"/>
              <a:gd name="connsiteY25" fmla="*/ 179387 h 233362"/>
              <a:gd name="connsiteX26" fmla="*/ 90487 w 196850"/>
              <a:gd name="connsiteY26" fmla="*/ 154938 h 233362"/>
              <a:gd name="connsiteX27" fmla="*/ 172399 w 196850"/>
              <a:gd name="connsiteY27" fmla="*/ 154938 h 233362"/>
              <a:gd name="connsiteX28" fmla="*/ 172399 w 196850"/>
              <a:gd name="connsiteY28" fmla="*/ 140676 h 233362"/>
              <a:gd name="connsiteX29" fmla="*/ 156913 w 196850"/>
              <a:gd name="connsiteY29" fmla="*/ 129674 h 233362"/>
              <a:gd name="connsiteX30" fmla="*/ 124311 w 196850"/>
              <a:gd name="connsiteY30" fmla="*/ 130081 h 233362"/>
              <a:gd name="connsiteX31" fmla="*/ 124719 w 196850"/>
              <a:gd name="connsiteY31" fmla="*/ 113782 h 233362"/>
              <a:gd name="connsiteX32" fmla="*/ 90487 w 196850"/>
              <a:gd name="connsiteY32" fmla="*/ 50214 h 233362"/>
              <a:gd name="connsiteX33" fmla="*/ 7726 w 196850"/>
              <a:gd name="connsiteY33" fmla="*/ 0 h 233362"/>
              <a:gd name="connsiteX34" fmla="*/ 76043 w 196850"/>
              <a:gd name="connsiteY34" fmla="*/ 0 h 233362"/>
              <a:gd name="connsiteX35" fmla="*/ 81330 w 196850"/>
              <a:gd name="connsiteY35" fmla="*/ 7355 h 233362"/>
              <a:gd name="connsiteX36" fmla="*/ 81330 w 196850"/>
              <a:gd name="connsiteY36" fmla="*/ 58024 h 233362"/>
              <a:gd name="connsiteX37" fmla="*/ 56931 w 196850"/>
              <a:gd name="connsiteY37" fmla="*/ 58024 h 233362"/>
              <a:gd name="connsiteX38" fmla="*/ 56931 w 196850"/>
              <a:gd name="connsiteY38" fmla="*/ 25334 h 233362"/>
              <a:gd name="connsiteX39" fmla="*/ 24399 w 196850"/>
              <a:gd name="connsiteY39" fmla="*/ 25334 h 233362"/>
              <a:gd name="connsiteX40" fmla="*/ 24399 w 196850"/>
              <a:gd name="connsiteY40" fmla="*/ 114300 h 233362"/>
              <a:gd name="connsiteX41" fmla="*/ 24403 w 196850"/>
              <a:gd name="connsiteY41" fmla="*/ 114300 h 233362"/>
              <a:gd name="connsiteX42" fmla="*/ 24810 w 196850"/>
              <a:gd name="connsiteY42" fmla="*/ 156389 h 233362"/>
              <a:gd name="connsiteX43" fmla="*/ 49213 w 196850"/>
              <a:gd name="connsiteY43" fmla="*/ 156389 h 233362"/>
              <a:gd name="connsiteX44" fmla="*/ 49213 w 196850"/>
              <a:gd name="connsiteY44" fmla="*/ 180975 h 233362"/>
              <a:gd name="connsiteX45" fmla="*/ 8541 w 196850"/>
              <a:gd name="connsiteY45" fmla="*/ 180975 h 233362"/>
              <a:gd name="connsiteX46" fmla="*/ 0 w 196850"/>
              <a:gd name="connsiteY46" fmla="*/ 173057 h 233362"/>
              <a:gd name="connsiteX47" fmla="*/ 0 w 196850"/>
              <a:gd name="connsiteY47" fmla="*/ 138112 h 233362"/>
              <a:gd name="connsiteX48" fmla="*/ 0 w 196850"/>
              <a:gd name="connsiteY48" fmla="*/ 114300 h 233362"/>
              <a:gd name="connsiteX49" fmla="*/ 149 w 196850"/>
              <a:gd name="connsiteY49" fmla="*/ 114300 h 233362"/>
              <a:gd name="connsiteX50" fmla="*/ 813 w 196850"/>
              <a:gd name="connsiteY50" fmla="*/ 8581 h 233362"/>
              <a:gd name="connsiteX51" fmla="*/ 7726 w 196850"/>
              <a:gd name="connsiteY51" fmla="*/ 0 h 23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96850" h="233362">
                <a:moveTo>
                  <a:pt x="58738" y="139700"/>
                </a:moveTo>
                <a:lnTo>
                  <a:pt x="82550" y="139700"/>
                </a:lnTo>
                <a:lnTo>
                  <a:pt x="82550" y="188912"/>
                </a:lnTo>
                <a:lnTo>
                  <a:pt x="103188" y="188912"/>
                </a:lnTo>
                <a:lnTo>
                  <a:pt x="71438" y="233362"/>
                </a:lnTo>
                <a:lnTo>
                  <a:pt x="38100" y="188912"/>
                </a:lnTo>
                <a:lnTo>
                  <a:pt x="58738" y="188912"/>
                </a:lnTo>
                <a:close/>
                <a:moveTo>
                  <a:pt x="41275" y="114300"/>
                </a:moveTo>
                <a:lnTo>
                  <a:pt x="100013" y="114300"/>
                </a:lnTo>
                <a:lnTo>
                  <a:pt x="100013" y="131762"/>
                </a:lnTo>
                <a:lnTo>
                  <a:pt x="41275" y="131762"/>
                </a:lnTo>
                <a:close/>
                <a:moveTo>
                  <a:pt x="41275" y="90487"/>
                </a:moveTo>
                <a:lnTo>
                  <a:pt x="100013" y="90487"/>
                </a:lnTo>
                <a:lnTo>
                  <a:pt x="100013" y="107949"/>
                </a:lnTo>
                <a:lnTo>
                  <a:pt x="41275" y="107949"/>
                </a:lnTo>
                <a:close/>
                <a:moveTo>
                  <a:pt x="41275" y="66675"/>
                </a:moveTo>
                <a:lnTo>
                  <a:pt x="100013" y="66675"/>
                </a:lnTo>
                <a:lnTo>
                  <a:pt x="100013" y="82550"/>
                </a:lnTo>
                <a:lnTo>
                  <a:pt x="41275" y="82550"/>
                </a:lnTo>
                <a:close/>
                <a:moveTo>
                  <a:pt x="90487" y="26987"/>
                </a:moveTo>
                <a:cubicBezTo>
                  <a:pt x="123089" y="33507"/>
                  <a:pt x="147133" y="57549"/>
                  <a:pt x="150800" y="106855"/>
                </a:cubicBezTo>
                <a:lnTo>
                  <a:pt x="158136" y="106855"/>
                </a:lnTo>
                <a:cubicBezTo>
                  <a:pt x="179327" y="106855"/>
                  <a:pt x="196850" y="119894"/>
                  <a:pt x="196850" y="139861"/>
                </a:cubicBezTo>
                <a:lnTo>
                  <a:pt x="196850" y="171237"/>
                </a:lnTo>
                <a:cubicBezTo>
                  <a:pt x="196850" y="172867"/>
                  <a:pt x="189107" y="179387"/>
                  <a:pt x="187477" y="179387"/>
                </a:cubicBezTo>
                <a:lnTo>
                  <a:pt x="90487" y="179387"/>
                </a:lnTo>
                <a:lnTo>
                  <a:pt x="90487" y="154938"/>
                </a:lnTo>
                <a:lnTo>
                  <a:pt x="172399" y="154938"/>
                </a:lnTo>
                <a:lnTo>
                  <a:pt x="172399" y="140676"/>
                </a:lnTo>
                <a:cubicBezTo>
                  <a:pt x="172399" y="131711"/>
                  <a:pt x="165879" y="129674"/>
                  <a:pt x="156913" y="129674"/>
                </a:cubicBezTo>
                <a:lnTo>
                  <a:pt x="124311" y="130081"/>
                </a:lnTo>
                <a:lnTo>
                  <a:pt x="124719" y="113782"/>
                </a:lnTo>
                <a:cubicBezTo>
                  <a:pt x="124311" y="82405"/>
                  <a:pt x="114938" y="58364"/>
                  <a:pt x="90487" y="50214"/>
                </a:cubicBezTo>
                <a:close/>
                <a:moveTo>
                  <a:pt x="7726" y="0"/>
                </a:moveTo>
                <a:lnTo>
                  <a:pt x="76043" y="0"/>
                </a:lnTo>
                <a:cubicBezTo>
                  <a:pt x="78077" y="0"/>
                  <a:pt x="82550" y="0"/>
                  <a:pt x="81330" y="7355"/>
                </a:cubicBezTo>
                <a:lnTo>
                  <a:pt x="81330" y="58024"/>
                </a:lnTo>
                <a:lnTo>
                  <a:pt x="56931" y="58024"/>
                </a:lnTo>
                <a:lnTo>
                  <a:pt x="56931" y="25334"/>
                </a:lnTo>
                <a:lnTo>
                  <a:pt x="24399" y="25334"/>
                </a:lnTo>
                <a:lnTo>
                  <a:pt x="24399" y="114300"/>
                </a:lnTo>
                <a:lnTo>
                  <a:pt x="24403" y="114300"/>
                </a:lnTo>
                <a:lnTo>
                  <a:pt x="24810" y="156389"/>
                </a:lnTo>
                <a:lnTo>
                  <a:pt x="49213" y="156389"/>
                </a:lnTo>
                <a:lnTo>
                  <a:pt x="49213" y="180975"/>
                </a:lnTo>
                <a:lnTo>
                  <a:pt x="8541" y="180975"/>
                </a:lnTo>
                <a:cubicBezTo>
                  <a:pt x="6914" y="180975"/>
                  <a:pt x="0" y="174724"/>
                  <a:pt x="0" y="173057"/>
                </a:cubicBezTo>
                <a:lnTo>
                  <a:pt x="0" y="138112"/>
                </a:lnTo>
                <a:lnTo>
                  <a:pt x="0" y="114300"/>
                </a:lnTo>
                <a:lnTo>
                  <a:pt x="149" y="114300"/>
                </a:lnTo>
                <a:lnTo>
                  <a:pt x="813" y="8581"/>
                </a:lnTo>
                <a:cubicBezTo>
                  <a:pt x="813" y="0"/>
                  <a:pt x="5693" y="0"/>
                  <a:pt x="7726" y="0"/>
                </a:cubicBez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7351779" y="4434563"/>
            <a:ext cx="4432988" cy="1160243"/>
            <a:chOff x="7187511" y="5125536"/>
            <a:chExt cx="4432988" cy="1160243"/>
          </a:xfrm>
        </p:grpSpPr>
        <p:sp>
          <p:nvSpPr>
            <p:cNvPr id="137" name="Rectangle 136"/>
            <p:cNvSpPr/>
            <p:nvPr/>
          </p:nvSpPr>
          <p:spPr>
            <a:xfrm>
              <a:off x="7187511" y="5125536"/>
              <a:ext cx="4432988" cy="116024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7371717" y="5219582"/>
              <a:ext cx="669803" cy="512912"/>
            </a:xfrm>
            <a:custGeom>
              <a:avLst/>
              <a:gdLst>
                <a:gd name="connsiteX0" fmla="*/ 168853 w 352425"/>
                <a:gd name="connsiteY0" fmla="*/ 141287 h 269875"/>
                <a:gd name="connsiteX1" fmla="*/ 204336 w 352425"/>
                <a:gd name="connsiteY1" fmla="*/ 155178 h 269875"/>
                <a:gd name="connsiteX2" fmla="*/ 206375 w 352425"/>
                <a:gd name="connsiteY2" fmla="*/ 160337 h 269875"/>
                <a:gd name="connsiteX3" fmla="*/ 204336 w 352425"/>
                <a:gd name="connsiteY3" fmla="*/ 165497 h 269875"/>
                <a:gd name="connsiteX4" fmla="*/ 194547 w 352425"/>
                <a:gd name="connsiteY4" fmla="*/ 165497 h 269875"/>
                <a:gd name="connsiteX5" fmla="*/ 170892 w 352425"/>
                <a:gd name="connsiteY5" fmla="*/ 154384 h 269875"/>
                <a:gd name="connsiteX6" fmla="*/ 147236 w 352425"/>
                <a:gd name="connsiteY6" fmla="*/ 164306 h 269875"/>
                <a:gd name="connsiteX7" fmla="*/ 144789 w 352425"/>
                <a:gd name="connsiteY7" fmla="*/ 167084 h 269875"/>
                <a:gd name="connsiteX8" fmla="*/ 72599 w 352425"/>
                <a:gd name="connsiteY8" fmla="*/ 196850 h 269875"/>
                <a:gd name="connsiteX9" fmla="*/ 2039 w 352425"/>
                <a:gd name="connsiteY9" fmla="*/ 165100 h 269875"/>
                <a:gd name="connsiteX10" fmla="*/ 0 w 352425"/>
                <a:gd name="connsiteY10" fmla="*/ 159543 h 269875"/>
                <a:gd name="connsiteX11" fmla="*/ 0 w 352425"/>
                <a:gd name="connsiteY11" fmla="*/ 154384 h 269875"/>
                <a:gd name="connsiteX12" fmla="*/ 10196 w 352425"/>
                <a:gd name="connsiteY12" fmla="*/ 154384 h 269875"/>
                <a:gd name="connsiteX13" fmla="*/ 70559 w 352425"/>
                <a:gd name="connsiteY13" fmla="*/ 182562 h 269875"/>
                <a:gd name="connsiteX14" fmla="*/ 132553 w 352425"/>
                <a:gd name="connsiteY14" fmla="*/ 157559 h 269875"/>
                <a:gd name="connsiteX15" fmla="*/ 135408 w 352425"/>
                <a:gd name="connsiteY15" fmla="*/ 155178 h 269875"/>
                <a:gd name="connsiteX16" fmla="*/ 168853 w 352425"/>
                <a:gd name="connsiteY16" fmla="*/ 141287 h 269875"/>
                <a:gd name="connsiteX17" fmla="*/ 169118 w 352425"/>
                <a:gd name="connsiteY17" fmla="*/ 106412 h 269875"/>
                <a:gd name="connsiteX18" fmla="*/ 220222 w 352425"/>
                <a:gd name="connsiteY18" fmla="*/ 129778 h 269875"/>
                <a:gd name="connsiteX19" fmla="*/ 222250 w 352425"/>
                <a:gd name="connsiteY19" fmla="*/ 134938 h 269875"/>
                <a:gd name="connsiteX20" fmla="*/ 220222 w 352425"/>
                <a:gd name="connsiteY20" fmla="*/ 140494 h 269875"/>
                <a:gd name="connsiteX21" fmla="*/ 210083 w 352425"/>
                <a:gd name="connsiteY21" fmla="*/ 140494 h 269875"/>
                <a:gd name="connsiteX22" fmla="*/ 126126 w 352425"/>
                <a:gd name="connsiteY22" fmla="*/ 138510 h 269875"/>
                <a:gd name="connsiteX23" fmla="*/ 126126 w 352425"/>
                <a:gd name="connsiteY23" fmla="*/ 139700 h 269875"/>
                <a:gd name="connsiteX24" fmla="*/ 21078 w 352425"/>
                <a:gd name="connsiteY24" fmla="*/ 137716 h 269875"/>
                <a:gd name="connsiteX25" fmla="*/ 19050 w 352425"/>
                <a:gd name="connsiteY25" fmla="*/ 132557 h 269875"/>
                <a:gd name="connsiteX26" fmla="*/ 21078 w 352425"/>
                <a:gd name="connsiteY26" fmla="*/ 127397 h 269875"/>
                <a:gd name="connsiteX27" fmla="*/ 31217 w 352425"/>
                <a:gd name="connsiteY27" fmla="*/ 127397 h 269875"/>
                <a:gd name="connsiteX28" fmla="*/ 116797 w 352425"/>
                <a:gd name="connsiteY28" fmla="*/ 128588 h 269875"/>
                <a:gd name="connsiteX29" fmla="*/ 169118 w 352425"/>
                <a:gd name="connsiteY29" fmla="*/ 106412 h 269875"/>
                <a:gd name="connsiteX30" fmla="*/ 170322 w 352425"/>
                <a:gd name="connsiteY30" fmla="*/ 71437 h 269875"/>
                <a:gd name="connsiteX31" fmla="*/ 240489 w 352425"/>
                <a:gd name="connsiteY31" fmla="*/ 103584 h 269875"/>
                <a:gd name="connsiteX32" fmla="*/ 241300 w 352425"/>
                <a:gd name="connsiteY32" fmla="*/ 108743 h 269875"/>
                <a:gd name="connsiteX33" fmla="*/ 239272 w 352425"/>
                <a:gd name="connsiteY33" fmla="*/ 113903 h 269875"/>
                <a:gd name="connsiteX34" fmla="*/ 229133 w 352425"/>
                <a:gd name="connsiteY34" fmla="*/ 113903 h 269875"/>
                <a:gd name="connsiteX35" fmla="*/ 170322 w 352425"/>
                <a:gd name="connsiteY35" fmla="*/ 85725 h 269875"/>
                <a:gd name="connsiteX36" fmla="*/ 109078 w 352425"/>
                <a:gd name="connsiteY36" fmla="*/ 111918 h 269875"/>
                <a:gd name="connsiteX37" fmla="*/ 107456 w 352425"/>
                <a:gd name="connsiteY37" fmla="*/ 113506 h 269875"/>
                <a:gd name="connsiteX38" fmla="*/ 106239 w 352425"/>
                <a:gd name="connsiteY38" fmla="*/ 114697 h 269875"/>
                <a:gd name="connsiteX39" fmla="*/ 72981 w 352425"/>
                <a:gd name="connsiteY39" fmla="*/ 128587 h 269875"/>
                <a:gd name="connsiteX40" fmla="*/ 40128 w 352425"/>
                <a:gd name="connsiteY40" fmla="*/ 113506 h 269875"/>
                <a:gd name="connsiteX41" fmla="*/ 38100 w 352425"/>
                <a:gd name="connsiteY41" fmla="*/ 107950 h 269875"/>
                <a:gd name="connsiteX42" fmla="*/ 40128 w 352425"/>
                <a:gd name="connsiteY42" fmla="*/ 102790 h 269875"/>
                <a:gd name="connsiteX43" fmla="*/ 50268 w 352425"/>
                <a:gd name="connsiteY43" fmla="*/ 102790 h 269875"/>
                <a:gd name="connsiteX44" fmla="*/ 72981 w 352425"/>
                <a:gd name="connsiteY44" fmla="*/ 113903 h 269875"/>
                <a:gd name="connsiteX45" fmla="*/ 96099 w 352425"/>
                <a:gd name="connsiteY45" fmla="*/ 104378 h 269875"/>
                <a:gd name="connsiteX46" fmla="*/ 98939 w 352425"/>
                <a:gd name="connsiteY46" fmla="*/ 101600 h 269875"/>
                <a:gd name="connsiteX47" fmla="*/ 170322 w 352425"/>
                <a:gd name="connsiteY47" fmla="*/ 71437 h 269875"/>
                <a:gd name="connsiteX48" fmla="*/ 198557 w 352425"/>
                <a:gd name="connsiteY48" fmla="*/ 0 h 269875"/>
                <a:gd name="connsiteX49" fmla="*/ 229818 w 352425"/>
                <a:gd name="connsiteY49" fmla="*/ 0 h 269875"/>
                <a:gd name="connsiteX50" fmla="*/ 244028 w 352425"/>
                <a:gd name="connsiteY50" fmla="*/ 36709 h 269875"/>
                <a:gd name="connsiteX51" fmla="*/ 265139 w 352425"/>
                <a:gd name="connsiteY51" fmla="*/ 45988 h 269875"/>
                <a:gd name="connsiteX52" fmla="*/ 296805 w 352425"/>
                <a:gd name="connsiteY52" fmla="*/ 29852 h 269875"/>
                <a:gd name="connsiteX53" fmla="*/ 301677 w 352425"/>
                <a:gd name="connsiteY53" fmla="*/ 27431 h 269875"/>
                <a:gd name="connsiteX54" fmla="*/ 322788 w 352425"/>
                <a:gd name="connsiteY54" fmla="*/ 48408 h 269875"/>
                <a:gd name="connsiteX55" fmla="*/ 305331 w 352425"/>
                <a:gd name="connsiteY55" fmla="*/ 84311 h 269875"/>
                <a:gd name="connsiteX56" fmla="*/ 314669 w 352425"/>
                <a:gd name="connsiteY56" fmla="*/ 105691 h 269875"/>
                <a:gd name="connsiteX57" fmla="*/ 348365 w 352425"/>
                <a:gd name="connsiteY57" fmla="*/ 116986 h 269875"/>
                <a:gd name="connsiteX58" fmla="*/ 352425 w 352425"/>
                <a:gd name="connsiteY58" fmla="*/ 118600 h 269875"/>
                <a:gd name="connsiteX59" fmla="*/ 352425 w 352425"/>
                <a:gd name="connsiteY59" fmla="*/ 148855 h 269875"/>
                <a:gd name="connsiteX60" fmla="*/ 314263 w 352425"/>
                <a:gd name="connsiteY60" fmla="*/ 162167 h 269875"/>
                <a:gd name="connsiteX61" fmla="*/ 304925 w 352425"/>
                <a:gd name="connsiteY61" fmla="*/ 183547 h 269875"/>
                <a:gd name="connsiteX62" fmla="*/ 320353 w 352425"/>
                <a:gd name="connsiteY62" fmla="*/ 215013 h 269875"/>
                <a:gd name="connsiteX63" fmla="*/ 322382 w 352425"/>
                <a:gd name="connsiteY63" fmla="*/ 218643 h 269875"/>
                <a:gd name="connsiteX64" fmla="*/ 300865 w 352425"/>
                <a:gd name="connsiteY64" fmla="*/ 240023 h 269875"/>
                <a:gd name="connsiteX65" fmla="*/ 263921 w 352425"/>
                <a:gd name="connsiteY65" fmla="*/ 224291 h 269875"/>
                <a:gd name="connsiteX66" fmla="*/ 242404 w 352425"/>
                <a:gd name="connsiteY66" fmla="*/ 233569 h 269875"/>
                <a:gd name="connsiteX67" fmla="*/ 231036 w 352425"/>
                <a:gd name="connsiteY67" fmla="*/ 265841 h 269875"/>
                <a:gd name="connsiteX68" fmla="*/ 229818 w 352425"/>
                <a:gd name="connsiteY68" fmla="*/ 269875 h 269875"/>
                <a:gd name="connsiteX69" fmla="*/ 198557 w 352425"/>
                <a:gd name="connsiteY69" fmla="*/ 269875 h 269875"/>
                <a:gd name="connsiteX70" fmla="*/ 186378 w 352425"/>
                <a:gd name="connsiteY70" fmla="*/ 233569 h 269875"/>
                <a:gd name="connsiteX71" fmla="*/ 164861 w 352425"/>
                <a:gd name="connsiteY71" fmla="*/ 224694 h 269875"/>
                <a:gd name="connsiteX72" fmla="*/ 133600 w 352425"/>
                <a:gd name="connsiteY72" fmla="*/ 240830 h 269875"/>
                <a:gd name="connsiteX73" fmla="*/ 129540 w 352425"/>
                <a:gd name="connsiteY73" fmla="*/ 242847 h 269875"/>
                <a:gd name="connsiteX74" fmla="*/ 107211 w 352425"/>
                <a:gd name="connsiteY74" fmla="*/ 220660 h 269875"/>
                <a:gd name="connsiteX75" fmla="*/ 115331 w 352425"/>
                <a:gd name="connsiteY75" fmla="*/ 208962 h 269875"/>
                <a:gd name="connsiteX76" fmla="*/ 160395 w 352425"/>
                <a:gd name="connsiteY76" fmla="*/ 180320 h 269875"/>
                <a:gd name="connsiteX77" fmla="*/ 161613 w 352425"/>
                <a:gd name="connsiteY77" fmla="*/ 179110 h 269875"/>
                <a:gd name="connsiteX78" fmla="*/ 173792 w 352425"/>
                <a:gd name="connsiteY78" fmla="*/ 173462 h 269875"/>
                <a:gd name="connsiteX79" fmla="*/ 177852 w 352425"/>
                <a:gd name="connsiteY79" fmla="*/ 175076 h 269875"/>
                <a:gd name="connsiteX80" fmla="*/ 189626 w 352425"/>
                <a:gd name="connsiteY80" fmla="*/ 183547 h 269875"/>
                <a:gd name="connsiteX81" fmla="*/ 193686 w 352425"/>
                <a:gd name="connsiteY81" fmla="*/ 185564 h 269875"/>
                <a:gd name="connsiteX82" fmla="*/ 250117 w 352425"/>
                <a:gd name="connsiteY82" fmla="*/ 177496 h 269875"/>
                <a:gd name="connsiteX83" fmla="*/ 263921 w 352425"/>
                <a:gd name="connsiteY83" fmla="*/ 107708 h 269875"/>
                <a:gd name="connsiteX84" fmla="*/ 258643 w 352425"/>
                <a:gd name="connsiteY84" fmla="*/ 99640 h 269875"/>
                <a:gd name="connsiteX85" fmla="*/ 245246 w 352425"/>
                <a:gd name="connsiteY85" fmla="*/ 88345 h 269875"/>
                <a:gd name="connsiteX86" fmla="*/ 172980 w 352425"/>
                <a:gd name="connsiteY86" fmla="*/ 59300 h 269875"/>
                <a:gd name="connsiteX87" fmla="*/ 116955 w 352425"/>
                <a:gd name="connsiteY87" fmla="*/ 73016 h 269875"/>
                <a:gd name="connsiteX88" fmla="*/ 106805 w 352425"/>
                <a:gd name="connsiteY88" fmla="*/ 54459 h 269875"/>
                <a:gd name="connsiteX89" fmla="*/ 104775 w 352425"/>
                <a:gd name="connsiteY89" fmla="*/ 50425 h 269875"/>
                <a:gd name="connsiteX90" fmla="*/ 126292 w 352425"/>
                <a:gd name="connsiteY90" fmla="*/ 29448 h 269875"/>
                <a:gd name="connsiteX91" fmla="*/ 162831 w 352425"/>
                <a:gd name="connsiteY91" fmla="*/ 45181 h 269875"/>
                <a:gd name="connsiteX92" fmla="*/ 184348 w 352425"/>
                <a:gd name="connsiteY92" fmla="*/ 35903 h 269875"/>
                <a:gd name="connsiteX93" fmla="*/ 196934 w 352425"/>
                <a:gd name="connsiteY93" fmla="*/ 4034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352425" h="269875">
                  <a:moveTo>
                    <a:pt x="168853" y="141287"/>
                  </a:moveTo>
                  <a:cubicBezTo>
                    <a:pt x="182312" y="141287"/>
                    <a:pt x="194547" y="146447"/>
                    <a:pt x="204336" y="155178"/>
                  </a:cubicBezTo>
                  <a:cubicBezTo>
                    <a:pt x="205152" y="156368"/>
                    <a:pt x="206375" y="158353"/>
                    <a:pt x="206375" y="160337"/>
                  </a:cubicBezTo>
                  <a:cubicBezTo>
                    <a:pt x="206375" y="162322"/>
                    <a:pt x="205967" y="164306"/>
                    <a:pt x="204336" y="165497"/>
                  </a:cubicBezTo>
                  <a:cubicBezTo>
                    <a:pt x="202705" y="168672"/>
                    <a:pt x="197810" y="168672"/>
                    <a:pt x="194547" y="165497"/>
                  </a:cubicBezTo>
                  <a:cubicBezTo>
                    <a:pt x="187206" y="158353"/>
                    <a:pt x="180272" y="154384"/>
                    <a:pt x="170892" y="154384"/>
                  </a:cubicBezTo>
                  <a:cubicBezTo>
                    <a:pt x="161511" y="154384"/>
                    <a:pt x="153354" y="158353"/>
                    <a:pt x="147236" y="164306"/>
                  </a:cubicBezTo>
                  <a:lnTo>
                    <a:pt x="144789" y="167084"/>
                  </a:lnTo>
                  <a:cubicBezTo>
                    <a:pt x="123988" y="187325"/>
                    <a:pt x="99517" y="198437"/>
                    <a:pt x="72599" y="196850"/>
                  </a:cubicBezTo>
                  <a:cubicBezTo>
                    <a:pt x="45680" y="196850"/>
                    <a:pt x="20800" y="185340"/>
                    <a:pt x="2039" y="165100"/>
                  </a:cubicBezTo>
                  <a:cubicBezTo>
                    <a:pt x="1631" y="163512"/>
                    <a:pt x="0" y="161528"/>
                    <a:pt x="0" y="159543"/>
                  </a:cubicBezTo>
                  <a:cubicBezTo>
                    <a:pt x="0" y="157559"/>
                    <a:pt x="0" y="155575"/>
                    <a:pt x="0" y="154384"/>
                  </a:cubicBezTo>
                  <a:cubicBezTo>
                    <a:pt x="2039" y="151209"/>
                    <a:pt x="6933" y="151209"/>
                    <a:pt x="10196" y="154384"/>
                  </a:cubicBezTo>
                  <a:cubicBezTo>
                    <a:pt x="26510" y="171450"/>
                    <a:pt x="47312" y="182562"/>
                    <a:pt x="70559" y="182562"/>
                  </a:cubicBezTo>
                  <a:cubicBezTo>
                    <a:pt x="93399" y="183753"/>
                    <a:pt x="116647" y="174625"/>
                    <a:pt x="132553" y="157559"/>
                  </a:cubicBezTo>
                  <a:lnTo>
                    <a:pt x="135408" y="155178"/>
                  </a:lnTo>
                  <a:cubicBezTo>
                    <a:pt x="144789" y="145256"/>
                    <a:pt x="155393" y="141287"/>
                    <a:pt x="168853" y="141287"/>
                  </a:cubicBezTo>
                  <a:close/>
                  <a:moveTo>
                    <a:pt x="169118" y="106412"/>
                  </a:moveTo>
                  <a:cubicBezTo>
                    <a:pt x="187877" y="106660"/>
                    <a:pt x="206432" y="114499"/>
                    <a:pt x="220222" y="129778"/>
                  </a:cubicBezTo>
                  <a:cubicBezTo>
                    <a:pt x="221033" y="131366"/>
                    <a:pt x="222250" y="132953"/>
                    <a:pt x="222250" y="134938"/>
                  </a:cubicBezTo>
                  <a:cubicBezTo>
                    <a:pt x="222250" y="136922"/>
                    <a:pt x="221439" y="138907"/>
                    <a:pt x="220222" y="140494"/>
                  </a:cubicBezTo>
                  <a:cubicBezTo>
                    <a:pt x="218194" y="143669"/>
                    <a:pt x="213733" y="143669"/>
                    <a:pt x="210083" y="140494"/>
                  </a:cubicBezTo>
                  <a:cubicBezTo>
                    <a:pt x="187370" y="114697"/>
                    <a:pt x="150055" y="114697"/>
                    <a:pt x="126126" y="138510"/>
                  </a:cubicBezTo>
                  <a:lnTo>
                    <a:pt x="126126" y="139700"/>
                  </a:lnTo>
                  <a:cubicBezTo>
                    <a:pt x="96518" y="169863"/>
                    <a:pt x="49875" y="168276"/>
                    <a:pt x="21078" y="137716"/>
                  </a:cubicBezTo>
                  <a:cubicBezTo>
                    <a:pt x="20267" y="136525"/>
                    <a:pt x="19050" y="134541"/>
                    <a:pt x="19050" y="132557"/>
                  </a:cubicBezTo>
                  <a:cubicBezTo>
                    <a:pt x="19050" y="130572"/>
                    <a:pt x="19455" y="128588"/>
                    <a:pt x="21078" y="127397"/>
                  </a:cubicBezTo>
                  <a:cubicBezTo>
                    <a:pt x="23106" y="123825"/>
                    <a:pt x="29189" y="123825"/>
                    <a:pt x="31217" y="127397"/>
                  </a:cubicBezTo>
                  <a:cubicBezTo>
                    <a:pt x="54336" y="153591"/>
                    <a:pt x="92462" y="153591"/>
                    <a:pt x="116797" y="128588"/>
                  </a:cubicBezTo>
                  <a:cubicBezTo>
                    <a:pt x="131399" y="113507"/>
                    <a:pt x="150360" y="106164"/>
                    <a:pt x="169118" y="106412"/>
                  </a:cubicBezTo>
                  <a:close/>
                  <a:moveTo>
                    <a:pt x="170322" y="71437"/>
                  </a:moveTo>
                  <a:cubicBezTo>
                    <a:pt x="196685" y="71437"/>
                    <a:pt x="221832" y="83343"/>
                    <a:pt x="240489" y="103584"/>
                  </a:cubicBezTo>
                  <a:cubicBezTo>
                    <a:pt x="241300" y="105568"/>
                    <a:pt x="241300" y="106759"/>
                    <a:pt x="241300" y="108743"/>
                  </a:cubicBezTo>
                  <a:cubicBezTo>
                    <a:pt x="241300" y="110728"/>
                    <a:pt x="240489" y="112712"/>
                    <a:pt x="239272" y="113903"/>
                  </a:cubicBezTo>
                  <a:cubicBezTo>
                    <a:pt x="237244" y="117475"/>
                    <a:pt x="232783" y="117475"/>
                    <a:pt x="229133" y="113903"/>
                  </a:cubicBezTo>
                  <a:cubicBezTo>
                    <a:pt x="214531" y="96837"/>
                    <a:pt x="193846" y="85725"/>
                    <a:pt x="170322" y="85725"/>
                  </a:cubicBezTo>
                  <a:cubicBezTo>
                    <a:pt x="147609" y="85725"/>
                    <a:pt x="124896" y="94853"/>
                    <a:pt x="109078" y="111918"/>
                  </a:cubicBezTo>
                  <a:cubicBezTo>
                    <a:pt x="109078" y="113506"/>
                    <a:pt x="107456" y="113506"/>
                    <a:pt x="107456" y="113506"/>
                  </a:cubicBezTo>
                  <a:lnTo>
                    <a:pt x="106239" y="114697"/>
                  </a:lnTo>
                  <a:cubicBezTo>
                    <a:pt x="96911" y="124618"/>
                    <a:pt x="86365" y="128587"/>
                    <a:pt x="72981" y="128587"/>
                  </a:cubicBezTo>
                  <a:cubicBezTo>
                    <a:pt x="60813" y="128587"/>
                    <a:pt x="49457" y="123031"/>
                    <a:pt x="40128" y="113506"/>
                  </a:cubicBezTo>
                  <a:cubicBezTo>
                    <a:pt x="39317" y="111918"/>
                    <a:pt x="38100" y="109934"/>
                    <a:pt x="38100" y="107950"/>
                  </a:cubicBezTo>
                  <a:cubicBezTo>
                    <a:pt x="38100" y="106362"/>
                    <a:pt x="38911" y="104378"/>
                    <a:pt x="40128" y="102790"/>
                  </a:cubicBezTo>
                  <a:cubicBezTo>
                    <a:pt x="42156" y="99615"/>
                    <a:pt x="46618" y="99615"/>
                    <a:pt x="50268" y="102790"/>
                  </a:cubicBezTo>
                  <a:cubicBezTo>
                    <a:pt x="57569" y="109537"/>
                    <a:pt x="63652" y="113903"/>
                    <a:pt x="72981" y="113903"/>
                  </a:cubicBezTo>
                  <a:cubicBezTo>
                    <a:pt x="82309" y="113903"/>
                    <a:pt x="90421" y="109934"/>
                    <a:pt x="96099" y="104378"/>
                  </a:cubicBezTo>
                  <a:lnTo>
                    <a:pt x="98939" y="101600"/>
                  </a:lnTo>
                  <a:cubicBezTo>
                    <a:pt x="119624" y="81359"/>
                    <a:pt x="144365" y="71437"/>
                    <a:pt x="170322" y="71437"/>
                  </a:cubicBezTo>
                  <a:close/>
                  <a:moveTo>
                    <a:pt x="198557" y="0"/>
                  </a:moveTo>
                  <a:lnTo>
                    <a:pt x="229818" y="0"/>
                  </a:lnTo>
                  <a:lnTo>
                    <a:pt x="244028" y="36709"/>
                  </a:lnTo>
                  <a:lnTo>
                    <a:pt x="265139" y="45988"/>
                  </a:lnTo>
                  <a:lnTo>
                    <a:pt x="296805" y="29852"/>
                  </a:lnTo>
                  <a:lnTo>
                    <a:pt x="301677" y="27431"/>
                  </a:lnTo>
                  <a:lnTo>
                    <a:pt x="322788" y="48408"/>
                  </a:lnTo>
                  <a:lnTo>
                    <a:pt x="305331" y="84311"/>
                  </a:lnTo>
                  <a:lnTo>
                    <a:pt x="314669" y="105691"/>
                  </a:lnTo>
                  <a:lnTo>
                    <a:pt x="348365" y="116986"/>
                  </a:lnTo>
                  <a:lnTo>
                    <a:pt x="352425" y="118600"/>
                  </a:lnTo>
                  <a:lnTo>
                    <a:pt x="352425" y="148855"/>
                  </a:lnTo>
                  <a:lnTo>
                    <a:pt x="314263" y="162167"/>
                  </a:lnTo>
                  <a:lnTo>
                    <a:pt x="304925" y="183547"/>
                  </a:lnTo>
                  <a:lnTo>
                    <a:pt x="320353" y="215013"/>
                  </a:lnTo>
                  <a:lnTo>
                    <a:pt x="322382" y="218643"/>
                  </a:lnTo>
                  <a:lnTo>
                    <a:pt x="300865" y="240023"/>
                  </a:lnTo>
                  <a:lnTo>
                    <a:pt x="263921" y="224291"/>
                  </a:lnTo>
                  <a:lnTo>
                    <a:pt x="242404" y="233569"/>
                  </a:lnTo>
                  <a:lnTo>
                    <a:pt x="231036" y="265841"/>
                  </a:lnTo>
                  <a:lnTo>
                    <a:pt x="229818" y="269875"/>
                  </a:lnTo>
                  <a:lnTo>
                    <a:pt x="198557" y="269875"/>
                  </a:lnTo>
                  <a:lnTo>
                    <a:pt x="186378" y="233569"/>
                  </a:lnTo>
                  <a:lnTo>
                    <a:pt x="164861" y="224694"/>
                  </a:lnTo>
                  <a:lnTo>
                    <a:pt x="133600" y="240830"/>
                  </a:lnTo>
                  <a:lnTo>
                    <a:pt x="129540" y="242847"/>
                  </a:lnTo>
                  <a:lnTo>
                    <a:pt x="107211" y="220660"/>
                  </a:lnTo>
                  <a:lnTo>
                    <a:pt x="115331" y="208962"/>
                  </a:lnTo>
                  <a:cubicBezTo>
                    <a:pt x="131570" y="203717"/>
                    <a:pt x="146998" y="193632"/>
                    <a:pt x="160395" y="180320"/>
                  </a:cubicBezTo>
                  <a:lnTo>
                    <a:pt x="161613" y="179110"/>
                  </a:lnTo>
                  <a:cubicBezTo>
                    <a:pt x="164455" y="175479"/>
                    <a:pt x="169733" y="173462"/>
                    <a:pt x="173792" y="173462"/>
                  </a:cubicBezTo>
                  <a:cubicBezTo>
                    <a:pt x="175822" y="173462"/>
                    <a:pt x="176228" y="175076"/>
                    <a:pt x="177852" y="175076"/>
                  </a:cubicBezTo>
                  <a:cubicBezTo>
                    <a:pt x="181100" y="178303"/>
                    <a:pt x="185566" y="181530"/>
                    <a:pt x="189626" y="183547"/>
                  </a:cubicBezTo>
                  <a:cubicBezTo>
                    <a:pt x="190438" y="184354"/>
                    <a:pt x="191656" y="184354"/>
                    <a:pt x="193686" y="185564"/>
                  </a:cubicBezTo>
                  <a:cubicBezTo>
                    <a:pt x="211143" y="192826"/>
                    <a:pt x="233878" y="190809"/>
                    <a:pt x="250117" y="177496"/>
                  </a:cubicBezTo>
                  <a:cubicBezTo>
                    <a:pt x="272040" y="160150"/>
                    <a:pt x="277318" y="131105"/>
                    <a:pt x="263921" y="107708"/>
                  </a:cubicBezTo>
                  <a:cubicBezTo>
                    <a:pt x="262703" y="105288"/>
                    <a:pt x="260673" y="101657"/>
                    <a:pt x="258643" y="99640"/>
                  </a:cubicBezTo>
                  <a:cubicBezTo>
                    <a:pt x="254583" y="94396"/>
                    <a:pt x="249305" y="91975"/>
                    <a:pt x="245246" y="88345"/>
                  </a:cubicBezTo>
                  <a:cubicBezTo>
                    <a:pt x="225758" y="70595"/>
                    <a:pt x="200587" y="60510"/>
                    <a:pt x="172980" y="59300"/>
                  </a:cubicBezTo>
                  <a:cubicBezTo>
                    <a:pt x="153087" y="59300"/>
                    <a:pt x="134006" y="63334"/>
                    <a:pt x="116955" y="73016"/>
                  </a:cubicBezTo>
                  <a:lnTo>
                    <a:pt x="106805" y="54459"/>
                  </a:lnTo>
                  <a:lnTo>
                    <a:pt x="104775" y="50425"/>
                  </a:lnTo>
                  <a:lnTo>
                    <a:pt x="126292" y="29448"/>
                  </a:lnTo>
                  <a:lnTo>
                    <a:pt x="162831" y="45181"/>
                  </a:lnTo>
                  <a:lnTo>
                    <a:pt x="184348" y="35903"/>
                  </a:lnTo>
                  <a:lnTo>
                    <a:pt x="196934" y="4034"/>
                  </a:ln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272984" y="5174863"/>
              <a:ext cx="2391617" cy="1077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LightSensor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cg4pbi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  <a:b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Stream Analytics Jobs</a:t>
              </a:r>
              <a:endParaRPr lang="en-US" sz="1600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7" name="Right Arrow 146"/>
          <p:cNvSpPr/>
          <p:nvPr/>
        </p:nvSpPr>
        <p:spPr>
          <a:xfrm rot="16200000">
            <a:off x="768816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48" name="Right Arrow 147"/>
          <p:cNvSpPr/>
          <p:nvPr/>
        </p:nvSpPr>
        <p:spPr>
          <a:xfrm rot="16200000">
            <a:off x="9854832" y="2169657"/>
            <a:ext cx="139905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152" name="Right Arrow 151"/>
          <p:cNvSpPr/>
          <p:nvPr/>
        </p:nvSpPr>
        <p:spPr>
          <a:xfrm>
            <a:off x="3164803" y="2948750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165" name="Right Arrow 164"/>
          <p:cNvSpPr/>
          <p:nvPr/>
        </p:nvSpPr>
        <p:spPr>
          <a:xfrm>
            <a:off x="3164803" y="3653767"/>
            <a:ext cx="67964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2520054" y="3611689"/>
            <a:ext cx="551494" cy="562915"/>
            <a:chOff x="-3306763" y="2744788"/>
            <a:chExt cx="3986213" cy="4068763"/>
          </a:xfrm>
          <a:solidFill>
            <a:schemeClr val="bg1">
              <a:lumMod val="75000"/>
            </a:schemeClr>
          </a:solidFill>
        </p:grpSpPr>
        <p:sp>
          <p:nvSpPr>
            <p:cNvPr id="162" name="Freeform 57"/>
            <p:cNvSpPr>
              <a:spLocks noEditPoints="1"/>
            </p:cNvSpPr>
            <p:nvPr/>
          </p:nvSpPr>
          <p:spPr bwMode="auto">
            <a:xfrm>
              <a:off x="-660400" y="4776788"/>
              <a:ext cx="41275" cy="22225"/>
            </a:xfrm>
            <a:custGeom>
              <a:avLst/>
              <a:gdLst>
                <a:gd name="T0" fmla="*/ 0 w 86"/>
                <a:gd name="T1" fmla="*/ 0 h 46"/>
                <a:gd name="T2" fmla="*/ 0 w 86"/>
                <a:gd name="T3" fmla="*/ 9 h 46"/>
                <a:gd name="T4" fmla="*/ 14 w 86"/>
                <a:gd name="T5" fmla="*/ 9 h 46"/>
                <a:gd name="T6" fmla="*/ 14 w 86"/>
                <a:gd name="T7" fmla="*/ 46 h 46"/>
                <a:gd name="T8" fmla="*/ 16 w 86"/>
                <a:gd name="T9" fmla="*/ 46 h 46"/>
                <a:gd name="T10" fmla="*/ 24 w 86"/>
                <a:gd name="T11" fmla="*/ 46 h 46"/>
                <a:gd name="T12" fmla="*/ 24 w 86"/>
                <a:gd name="T13" fmla="*/ 9 h 46"/>
                <a:gd name="T14" fmla="*/ 38 w 86"/>
                <a:gd name="T15" fmla="*/ 9 h 46"/>
                <a:gd name="T16" fmla="*/ 38 w 86"/>
                <a:gd name="T17" fmla="*/ 0 h 46"/>
                <a:gd name="T18" fmla="*/ 0 w 86"/>
                <a:gd name="T19" fmla="*/ 0 h 46"/>
                <a:gd name="T20" fmla="*/ 41 w 86"/>
                <a:gd name="T21" fmla="*/ 0 h 46"/>
                <a:gd name="T22" fmla="*/ 41 w 86"/>
                <a:gd name="T23" fmla="*/ 46 h 46"/>
                <a:gd name="T24" fmla="*/ 42 w 86"/>
                <a:gd name="T25" fmla="*/ 46 h 46"/>
                <a:gd name="T26" fmla="*/ 50 w 86"/>
                <a:gd name="T27" fmla="*/ 46 h 46"/>
                <a:gd name="T28" fmla="*/ 50 w 86"/>
                <a:gd name="T29" fmla="*/ 16 h 46"/>
                <a:gd name="T30" fmla="*/ 59 w 86"/>
                <a:gd name="T31" fmla="*/ 46 h 46"/>
                <a:gd name="T32" fmla="*/ 68 w 86"/>
                <a:gd name="T33" fmla="*/ 46 h 46"/>
                <a:gd name="T34" fmla="*/ 77 w 86"/>
                <a:gd name="T35" fmla="*/ 17 h 46"/>
                <a:gd name="T36" fmla="*/ 77 w 86"/>
                <a:gd name="T37" fmla="*/ 46 h 46"/>
                <a:gd name="T38" fmla="*/ 86 w 86"/>
                <a:gd name="T39" fmla="*/ 46 h 46"/>
                <a:gd name="T40" fmla="*/ 86 w 86"/>
                <a:gd name="T41" fmla="*/ 0 h 46"/>
                <a:gd name="T42" fmla="*/ 73 w 86"/>
                <a:gd name="T43" fmla="*/ 0 h 46"/>
                <a:gd name="T44" fmla="*/ 64 w 86"/>
                <a:gd name="T45" fmla="*/ 31 h 46"/>
                <a:gd name="T46" fmla="*/ 54 w 86"/>
                <a:gd name="T47" fmla="*/ 0 h 46"/>
                <a:gd name="T48" fmla="*/ 41 w 86"/>
                <a:gd name="T4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6" h="46">
                  <a:moveTo>
                    <a:pt x="0" y="0"/>
                  </a:moveTo>
                  <a:lnTo>
                    <a:pt x="0" y="9"/>
                  </a:lnTo>
                  <a:lnTo>
                    <a:pt x="14" y="9"/>
                  </a:lnTo>
                  <a:lnTo>
                    <a:pt x="14" y="46"/>
                  </a:lnTo>
                  <a:lnTo>
                    <a:pt x="16" y="46"/>
                  </a:lnTo>
                  <a:lnTo>
                    <a:pt x="24" y="46"/>
                  </a:lnTo>
                  <a:lnTo>
                    <a:pt x="24" y="9"/>
                  </a:lnTo>
                  <a:lnTo>
                    <a:pt x="38" y="9"/>
                  </a:lnTo>
                  <a:lnTo>
                    <a:pt x="38" y="0"/>
                  </a:lnTo>
                  <a:lnTo>
                    <a:pt x="0" y="0"/>
                  </a:lnTo>
                  <a:close/>
                  <a:moveTo>
                    <a:pt x="41" y="0"/>
                  </a:moveTo>
                  <a:lnTo>
                    <a:pt x="41" y="46"/>
                  </a:lnTo>
                  <a:lnTo>
                    <a:pt x="42" y="46"/>
                  </a:lnTo>
                  <a:lnTo>
                    <a:pt x="50" y="46"/>
                  </a:lnTo>
                  <a:lnTo>
                    <a:pt x="50" y="16"/>
                  </a:lnTo>
                  <a:lnTo>
                    <a:pt x="59" y="46"/>
                  </a:lnTo>
                  <a:lnTo>
                    <a:pt x="68" y="46"/>
                  </a:lnTo>
                  <a:lnTo>
                    <a:pt x="77" y="17"/>
                  </a:lnTo>
                  <a:lnTo>
                    <a:pt x="77" y="46"/>
                  </a:lnTo>
                  <a:lnTo>
                    <a:pt x="86" y="46"/>
                  </a:lnTo>
                  <a:lnTo>
                    <a:pt x="86" y="0"/>
                  </a:lnTo>
                  <a:lnTo>
                    <a:pt x="73" y="0"/>
                  </a:lnTo>
                  <a:lnTo>
                    <a:pt x="64" y="31"/>
                  </a:lnTo>
                  <a:lnTo>
                    <a:pt x="54" y="0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"/>
            <p:cNvSpPr>
              <a:spLocks/>
            </p:cNvSpPr>
            <p:nvPr/>
          </p:nvSpPr>
          <p:spPr bwMode="auto">
            <a:xfrm>
              <a:off x="-3306763" y="2744788"/>
              <a:ext cx="3986213" cy="4068763"/>
            </a:xfrm>
            <a:custGeom>
              <a:avLst/>
              <a:gdLst>
                <a:gd name="T0" fmla="*/ 564 w 8153"/>
                <a:gd name="T1" fmla="*/ 0 h 8327"/>
                <a:gd name="T2" fmla="*/ 7589 w 8153"/>
                <a:gd name="T3" fmla="*/ 0 h 8327"/>
                <a:gd name="T4" fmla="*/ 8153 w 8153"/>
                <a:gd name="T5" fmla="*/ 533 h 8327"/>
                <a:gd name="T6" fmla="*/ 8153 w 8153"/>
                <a:gd name="T7" fmla="*/ 7793 h 8327"/>
                <a:gd name="T8" fmla="*/ 7589 w 8153"/>
                <a:gd name="T9" fmla="*/ 8327 h 8327"/>
                <a:gd name="T10" fmla="*/ 564 w 8153"/>
                <a:gd name="T11" fmla="*/ 8327 h 8327"/>
                <a:gd name="T12" fmla="*/ 0 w 8153"/>
                <a:gd name="T13" fmla="*/ 7793 h 8327"/>
                <a:gd name="T14" fmla="*/ 0 w 8153"/>
                <a:gd name="T15" fmla="*/ 533 h 8327"/>
                <a:gd name="T16" fmla="*/ 564 w 8153"/>
                <a:gd name="T17" fmla="*/ 0 h 8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53" h="8327">
                  <a:moveTo>
                    <a:pt x="564" y="0"/>
                  </a:moveTo>
                  <a:lnTo>
                    <a:pt x="7589" y="0"/>
                  </a:lnTo>
                  <a:cubicBezTo>
                    <a:pt x="7902" y="0"/>
                    <a:pt x="8153" y="238"/>
                    <a:pt x="8153" y="533"/>
                  </a:cubicBezTo>
                  <a:lnTo>
                    <a:pt x="8153" y="7793"/>
                  </a:lnTo>
                  <a:cubicBezTo>
                    <a:pt x="8153" y="8089"/>
                    <a:pt x="7902" y="8327"/>
                    <a:pt x="7589" y="8327"/>
                  </a:cubicBezTo>
                  <a:lnTo>
                    <a:pt x="564" y="8327"/>
                  </a:lnTo>
                  <a:cubicBezTo>
                    <a:pt x="251" y="8327"/>
                    <a:pt x="0" y="8089"/>
                    <a:pt x="0" y="7793"/>
                  </a:cubicBezTo>
                  <a:lnTo>
                    <a:pt x="0" y="533"/>
                  </a:lnTo>
                  <a:cubicBezTo>
                    <a:pt x="0" y="238"/>
                    <a:pt x="251" y="0"/>
                    <a:pt x="5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3"/>
            <p:cNvSpPr>
              <a:spLocks noEditPoints="1"/>
            </p:cNvSpPr>
            <p:nvPr/>
          </p:nvSpPr>
          <p:spPr bwMode="auto">
            <a:xfrm>
              <a:off x="-3165475" y="3097213"/>
              <a:ext cx="3703638" cy="3267075"/>
            </a:xfrm>
            <a:custGeom>
              <a:avLst/>
              <a:gdLst>
                <a:gd name="T0" fmla="*/ 0 w 7575"/>
                <a:gd name="T1" fmla="*/ 0 h 6684"/>
                <a:gd name="T2" fmla="*/ 0 w 7575"/>
                <a:gd name="T3" fmla="*/ 2054 h 6684"/>
                <a:gd name="T4" fmla="*/ 1010 w 7575"/>
                <a:gd name="T5" fmla="*/ 2054 h 6684"/>
                <a:gd name="T6" fmla="*/ 1010 w 7575"/>
                <a:gd name="T7" fmla="*/ 0 h 6684"/>
                <a:gd name="T8" fmla="*/ 0 w 7575"/>
                <a:gd name="T9" fmla="*/ 0 h 6684"/>
                <a:gd name="T10" fmla="*/ 6565 w 7575"/>
                <a:gd name="T11" fmla="*/ 0 h 6684"/>
                <a:gd name="T12" fmla="*/ 6565 w 7575"/>
                <a:gd name="T13" fmla="*/ 2054 h 6684"/>
                <a:gd name="T14" fmla="*/ 7575 w 7575"/>
                <a:gd name="T15" fmla="*/ 2054 h 6684"/>
                <a:gd name="T16" fmla="*/ 7575 w 7575"/>
                <a:gd name="T17" fmla="*/ 0 h 6684"/>
                <a:gd name="T18" fmla="*/ 6565 w 7575"/>
                <a:gd name="T19" fmla="*/ 0 h 6684"/>
                <a:gd name="T20" fmla="*/ 0 w 7575"/>
                <a:gd name="T21" fmla="*/ 2315 h 6684"/>
                <a:gd name="T22" fmla="*/ 0 w 7575"/>
                <a:gd name="T23" fmla="*/ 4369 h 6684"/>
                <a:gd name="T24" fmla="*/ 1010 w 7575"/>
                <a:gd name="T25" fmla="*/ 4369 h 6684"/>
                <a:gd name="T26" fmla="*/ 1010 w 7575"/>
                <a:gd name="T27" fmla="*/ 2315 h 6684"/>
                <a:gd name="T28" fmla="*/ 0 w 7575"/>
                <a:gd name="T29" fmla="*/ 2315 h 6684"/>
                <a:gd name="T30" fmla="*/ 6565 w 7575"/>
                <a:gd name="T31" fmla="*/ 2315 h 6684"/>
                <a:gd name="T32" fmla="*/ 6565 w 7575"/>
                <a:gd name="T33" fmla="*/ 4369 h 6684"/>
                <a:gd name="T34" fmla="*/ 7575 w 7575"/>
                <a:gd name="T35" fmla="*/ 4369 h 6684"/>
                <a:gd name="T36" fmla="*/ 7575 w 7575"/>
                <a:gd name="T37" fmla="*/ 2315 h 6684"/>
                <a:gd name="T38" fmla="*/ 6565 w 7575"/>
                <a:gd name="T39" fmla="*/ 2315 h 6684"/>
                <a:gd name="T40" fmla="*/ 0 w 7575"/>
                <a:gd name="T41" fmla="*/ 4630 h 6684"/>
                <a:gd name="T42" fmla="*/ 0 w 7575"/>
                <a:gd name="T43" fmla="*/ 6684 h 6684"/>
                <a:gd name="T44" fmla="*/ 1010 w 7575"/>
                <a:gd name="T45" fmla="*/ 6684 h 6684"/>
                <a:gd name="T46" fmla="*/ 1010 w 7575"/>
                <a:gd name="T47" fmla="*/ 4630 h 6684"/>
                <a:gd name="T48" fmla="*/ 0 w 7575"/>
                <a:gd name="T49" fmla="*/ 4630 h 6684"/>
                <a:gd name="T50" fmla="*/ 6565 w 7575"/>
                <a:gd name="T51" fmla="*/ 4630 h 6684"/>
                <a:gd name="T52" fmla="*/ 6565 w 7575"/>
                <a:gd name="T53" fmla="*/ 6684 h 6684"/>
                <a:gd name="T54" fmla="*/ 7575 w 7575"/>
                <a:gd name="T55" fmla="*/ 6684 h 6684"/>
                <a:gd name="T56" fmla="*/ 7575 w 7575"/>
                <a:gd name="T57" fmla="*/ 4630 h 6684"/>
                <a:gd name="T58" fmla="*/ 6565 w 7575"/>
                <a:gd name="T59" fmla="*/ 4630 h 6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75" h="6684">
                  <a:moveTo>
                    <a:pt x="0" y="0"/>
                  </a:moveTo>
                  <a:lnTo>
                    <a:pt x="0" y="2054"/>
                  </a:lnTo>
                  <a:lnTo>
                    <a:pt x="1010" y="2054"/>
                  </a:lnTo>
                  <a:lnTo>
                    <a:pt x="1010" y="0"/>
                  </a:lnTo>
                  <a:lnTo>
                    <a:pt x="0" y="0"/>
                  </a:lnTo>
                  <a:close/>
                  <a:moveTo>
                    <a:pt x="6565" y="0"/>
                  </a:moveTo>
                  <a:lnTo>
                    <a:pt x="6565" y="2054"/>
                  </a:lnTo>
                  <a:lnTo>
                    <a:pt x="7575" y="2054"/>
                  </a:lnTo>
                  <a:lnTo>
                    <a:pt x="7575" y="0"/>
                  </a:lnTo>
                  <a:lnTo>
                    <a:pt x="6565" y="0"/>
                  </a:lnTo>
                  <a:close/>
                  <a:moveTo>
                    <a:pt x="0" y="2315"/>
                  </a:moveTo>
                  <a:lnTo>
                    <a:pt x="0" y="4369"/>
                  </a:lnTo>
                  <a:lnTo>
                    <a:pt x="1010" y="4369"/>
                  </a:lnTo>
                  <a:lnTo>
                    <a:pt x="1010" y="2315"/>
                  </a:lnTo>
                  <a:lnTo>
                    <a:pt x="0" y="2315"/>
                  </a:lnTo>
                  <a:close/>
                  <a:moveTo>
                    <a:pt x="6565" y="2315"/>
                  </a:moveTo>
                  <a:lnTo>
                    <a:pt x="6565" y="4369"/>
                  </a:lnTo>
                  <a:lnTo>
                    <a:pt x="7575" y="4369"/>
                  </a:lnTo>
                  <a:lnTo>
                    <a:pt x="7575" y="2315"/>
                  </a:lnTo>
                  <a:lnTo>
                    <a:pt x="6565" y="2315"/>
                  </a:lnTo>
                  <a:close/>
                  <a:moveTo>
                    <a:pt x="0" y="4630"/>
                  </a:moveTo>
                  <a:lnTo>
                    <a:pt x="0" y="6684"/>
                  </a:lnTo>
                  <a:lnTo>
                    <a:pt x="1010" y="6684"/>
                  </a:lnTo>
                  <a:lnTo>
                    <a:pt x="1010" y="4630"/>
                  </a:lnTo>
                  <a:lnTo>
                    <a:pt x="0" y="4630"/>
                  </a:lnTo>
                  <a:close/>
                  <a:moveTo>
                    <a:pt x="6565" y="4630"/>
                  </a:moveTo>
                  <a:lnTo>
                    <a:pt x="6565" y="6684"/>
                  </a:lnTo>
                  <a:lnTo>
                    <a:pt x="7575" y="6684"/>
                  </a:lnTo>
                  <a:lnTo>
                    <a:pt x="7575" y="4630"/>
                  </a:lnTo>
                  <a:lnTo>
                    <a:pt x="6565" y="46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4"/>
            <p:cNvSpPr>
              <a:spLocks noEditPoints="1"/>
            </p:cNvSpPr>
            <p:nvPr/>
          </p:nvSpPr>
          <p:spPr bwMode="auto">
            <a:xfrm>
              <a:off x="-2381250" y="2886075"/>
              <a:ext cx="2135188" cy="493713"/>
            </a:xfrm>
            <a:custGeom>
              <a:avLst/>
              <a:gdLst>
                <a:gd name="T0" fmla="*/ 0 w 4369"/>
                <a:gd name="T1" fmla="*/ 0 h 1010"/>
                <a:gd name="T2" fmla="*/ 0 w 4369"/>
                <a:gd name="T3" fmla="*/ 1010 h 1010"/>
                <a:gd name="T4" fmla="*/ 2054 w 4369"/>
                <a:gd name="T5" fmla="*/ 1010 h 1010"/>
                <a:gd name="T6" fmla="*/ 2054 w 4369"/>
                <a:gd name="T7" fmla="*/ 0 h 1010"/>
                <a:gd name="T8" fmla="*/ 0 w 4369"/>
                <a:gd name="T9" fmla="*/ 0 h 1010"/>
                <a:gd name="T10" fmla="*/ 2315 w 4369"/>
                <a:gd name="T11" fmla="*/ 0 h 1010"/>
                <a:gd name="T12" fmla="*/ 2315 w 4369"/>
                <a:gd name="T13" fmla="*/ 1010 h 1010"/>
                <a:gd name="T14" fmla="*/ 4369 w 4369"/>
                <a:gd name="T15" fmla="*/ 1010 h 1010"/>
                <a:gd name="T16" fmla="*/ 4369 w 4369"/>
                <a:gd name="T17" fmla="*/ 0 h 1010"/>
                <a:gd name="T18" fmla="*/ 2315 w 4369"/>
                <a:gd name="T19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69" h="1010">
                  <a:moveTo>
                    <a:pt x="0" y="0"/>
                  </a:moveTo>
                  <a:lnTo>
                    <a:pt x="0" y="1010"/>
                  </a:lnTo>
                  <a:lnTo>
                    <a:pt x="2054" y="1010"/>
                  </a:lnTo>
                  <a:lnTo>
                    <a:pt x="2054" y="0"/>
                  </a:lnTo>
                  <a:lnTo>
                    <a:pt x="0" y="0"/>
                  </a:lnTo>
                  <a:close/>
                  <a:moveTo>
                    <a:pt x="2315" y="0"/>
                  </a:moveTo>
                  <a:lnTo>
                    <a:pt x="2315" y="1010"/>
                  </a:lnTo>
                  <a:lnTo>
                    <a:pt x="4369" y="1010"/>
                  </a:lnTo>
                  <a:lnTo>
                    <a:pt x="4369" y="0"/>
                  </a:lnTo>
                  <a:lnTo>
                    <a:pt x="23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5"/>
            <p:cNvSpPr>
              <a:spLocks noEditPoints="1"/>
            </p:cNvSpPr>
            <p:nvPr/>
          </p:nvSpPr>
          <p:spPr bwMode="auto">
            <a:xfrm>
              <a:off x="-2381250" y="6178550"/>
              <a:ext cx="2135188" cy="493713"/>
            </a:xfrm>
            <a:custGeom>
              <a:avLst/>
              <a:gdLst>
                <a:gd name="T0" fmla="*/ 0 w 4369"/>
                <a:gd name="T1" fmla="*/ 0 h 1011"/>
                <a:gd name="T2" fmla="*/ 0 w 4369"/>
                <a:gd name="T3" fmla="*/ 1011 h 1011"/>
                <a:gd name="T4" fmla="*/ 2054 w 4369"/>
                <a:gd name="T5" fmla="*/ 1011 h 1011"/>
                <a:gd name="T6" fmla="*/ 2054 w 4369"/>
                <a:gd name="T7" fmla="*/ 0 h 1011"/>
                <a:gd name="T8" fmla="*/ 0 w 4369"/>
                <a:gd name="T9" fmla="*/ 0 h 1011"/>
                <a:gd name="T10" fmla="*/ 2315 w 4369"/>
                <a:gd name="T11" fmla="*/ 0 h 1011"/>
                <a:gd name="T12" fmla="*/ 2315 w 4369"/>
                <a:gd name="T13" fmla="*/ 1011 h 1011"/>
                <a:gd name="T14" fmla="*/ 4369 w 4369"/>
                <a:gd name="T15" fmla="*/ 1011 h 1011"/>
                <a:gd name="T16" fmla="*/ 4369 w 4369"/>
                <a:gd name="T17" fmla="*/ 0 h 1011"/>
                <a:gd name="T18" fmla="*/ 2315 w 4369"/>
                <a:gd name="T19" fmla="*/ 0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69" h="1011">
                  <a:moveTo>
                    <a:pt x="0" y="0"/>
                  </a:moveTo>
                  <a:lnTo>
                    <a:pt x="0" y="1011"/>
                  </a:lnTo>
                  <a:lnTo>
                    <a:pt x="2054" y="1011"/>
                  </a:lnTo>
                  <a:lnTo>
                    <a:pt x="2054" y="0"/>
                  </a:lnTo>
                  <a:lnTo>
                    <a:pt x="0" y="0"/>
                  </a:lnTo>
                  <a:close/>
                  <a:moveTo>
                    <a:pt x="2315" y="0"/>
                  </a:moveTo>
                  <a:lnTo>
                    <a:pt x="2315" y="1011"/>
                  </a:lnTo>
                  <a:lnTo>
                    <a:pt x="4369" y="1011"/>
                  </a:lnTo>
                  <a:lnTo>
                    <a:pt x="4369" y="0"/>
                  </a:lnTo>
                  <a:lnTo>
                    <a:pt x="23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6"/>
            <p:cNvSpPr>
              <a:spLocks noEditPoints="1"/>
            </p:cNvSpPr>
            <p:nvPr/>
          </p:nvSpPr>
          <p:spPr bwMode="auto">
            <a:xfrm>
              <a:off x="-2549525" y="5972175"/>
              <a:ext cx="42863" cy="22225"/>
            </a:xfrm>
            <a:custGeom>
              <a:avLst/>
              <a:gdLst>
                <a:gd name="T0" fmla="*/ 0 w 86"/>
                <a:gd name="T1" fmla="*/ 0 h 46"/>
                <a:gd name="T2" fmla="*/ 0 w 86"/>
                <a:gd name="T3" fmla="*/ 9 h 46"/>
                <a:gd name="T4" fmla="*/ 14 w 86"/>
                <a:gd name="T5" fmla="*/ 9 h 46"/>
                <a:gd name="T6" fmla="*/ 14 w 86"/>
                <a:gd name="T7" fmla="*/ 46 h 46"/>
                <a:gd name="T8" fmla="*/ 16 w 86"/>
                <a:gd name="T9" fmla="*/ 46 h 46"/>
                <a:gd name="T10" fmla="*/ 24 w 86"/>
                <a:gd name="T11" fmla="*/ 46 h 46"/>
                <a:gd name="T12" fmla="*/ 24 w 86"/>
                <a:gd name="T13" fmla="*/ 9 h 46"/>
                <a:gd name="T14" fmla="*/ 38 w 86"/>
                <a:gd name="T15" fmla="*/ 9 h 46"/>
                <a:gd name="T16" fmla="*/ 38 w 86"/>
                <a:gd name="T17" fmla="*/ 0 h 46"/>
                <a:gd name="T18" fmla="*/ 0 w 86"/>
                <a:gd name="T19" fmla="*/ 0 h 46"/>
                <a:gd name="T20" fmla="*/ 41 w 86"/>
                <a:gd name="T21" fmla="*/ 0 h 46"/>
                <a:gd name="T22" fmla="*/ 41 w 86"/>
                <a:gd name="T23" fmla="*/ 46 h 46"/>
                <a:gd name="T24" fmla="*/ 42 w 86"/>
                <a:gd name="T25" fmla="*/ 46 h 46"/>
                <a:gd name="T26" fmla="*/ 50 w 86"/>
                <a:gd name="T27" fmla="*/ 46 h 46"/>
                <a:gd name="T28" fmla="*/ 50 w 86"/>
                <a:gd name="T29" fmla="*/ 16 h 46"/>
                <a:gd name="T30" fmla="*/ 59 w 86"/>
                <a:gd name="T31" fmla="*/ 46 h 46"/>
                <a:gd name="T32" fmla="*/ 68 w 86"/>
                <a:gd name="T33" fmla="*/ 46 h 46"/>
                <a:gd name="T34" fmla="*/ 77 w 86"/>
                <a:gd name="T35" fmla="*/ 17 h 46"/>
                <a:gd name="T36" fmla="*/ 77 w 86"/>
                <a:gd name="T37" fmla="*/ 46 h 46"/>
                <a:gd name="T38" fmla="*/ 86 w 86"/>
                <a:gd name="T39" fmla="*/ 46 h 46"/>
                <a:gd name="T40" fmla="*/ 86 w 86"/>
                <a:gd name="T41" fmla="*/ 0 h 46"/>
                <a:gd name="T42" fmla="*/ 73 w 86"/>
                <a:gd name="T43" fmla="*/ 0 h 46"/>
                <a:gd name="T44" fmla="*/ 64 w 86"/>
                <a:gd name="T45" fmla="*/ 31 h 46"/>
                <a:gd name="T46" fmla="*/ 54 w 86"/>
                <a:gd name="T47" fmla="*/ 0 h 46"/>
                <a:gd name="T48" fmla="*/ 41 w 86"/>
                <a:gd name="T4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6" h="46">
                  <a:moveTo>
                    <a:pt x="0" y="0"/>
                  </a:moveTo>
                  <a:lnTo>
                    <a:pt x="0" y="9"/>
                  </a:lnTo>
                  <a:lnTo>
                    <a:pt x="14" y="9"/>
                  </a:lnTo>
                  <a:lnTo>
                    <a:pt x="14" y="46"/>
                  </a:lnTo>
                  <a:lnTo>
                    <a:pt x="16" y="46"/>
                  </a:lnTo>
                  <a:lnTo>
                    <a:pt x="24" y="46"/>
                  </a:lnTo>
                  <a:lnTo>
                    <a:pt x="24" y="9"/>
                  </a:lnTo>
                  <a:lnTo>
                    <a:pt x="38" y="9"/>
                  </a:lnTo>
                  <a:lnTo>
                    <a:pt x="38" y="0"/>
                  </a:lnTo>
                  <a:lnTo>
                    <a:pt x="0" y="0"/>
                  </a:lnTo>
                  <a:close/>
                  <a:moveTo>
                    <a:pt x="41" y="0"/>
                  </a:moveTo>
                  <a:lnTo>
                    <a:pt x="41" y="46"/>
                  </a:lnTo>
                  <a:lnTo>
                    <a:pt x="42" y="46"/>
                  </a:lnTo>
                  <a:lnTo>
                    <a:pt x="50" y="46"/>
                  </a:lnTo>
                  <a:lnTo>
                    <a:pt x="50" y="16"/>
                  </a:lnTo>
                  <a:lnTo>
                    <a:pt x="59" y="46"/>
                  </a:lnTo>
                  <a:lnTo>
                    <a:pt x="68" y="46"/>
                  </a:lnTo>
                  <a:lnTo>
                    <a:pt x="77" y="17"/>
                  </a:lnTo>
                  <a:lnTo>
                    <a:pt x="77" y="46"/>
                  </a:lnTo>
                  <a:lnTo>
                    <a:pt x="86" y="46"/>
                  </a:lnTo>
                  <a:lnTo>
                    <a:pt x="86" y="0"/>
                  </a:lnTo>
                  <a:lnTo>
                    <a:pt x="73" y="0"/>
                  </a:lnTo>
                  <a:lnTo>
                    <a:pt x="64" y="31"/>
                  </a:lnTo>
                  <a:lnTo>
                    <a:pt x="54" y="0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7"/>
            <p:cNvSpPr>
              <a:spLocks noEditPoints="1"/>
            </p:cNvSpPr>
            <p:nvPr/>
          </p:nvSpPr>
          <p:spPr bwMode="auto">
            <a:xfrm>
              <a:off x="-2478088" y="3943350"/>
              <a:ext cx="2328863" cy="1722438"/>
            </a:xfrm>
            <a:custGeom>
              <a:avLst/>
              <a:gdLst>
                <a:gd name="T0" fmla="*/ 1855 w 4765"/>
                <a:gd name="T1" fmla="*/ 110 h 3524"/>
                <a:gd name="T2" fmla="*/ 1655 w 4765"/>
                <a:gd name="T3" fmla="*/ 488 h 3524"/>
                <a:gd name="T4" fmla="*/ 1094 w 4765"/>
                <a:gd name="T5" fmla="*/ 537 h 3524"/>
                <a:gd name="T6" fmla="*/ 294 w 4765"/>
                <a:gd name="T7" fmla="*/ 1767 h 3524"/>
                <a:gd name="T8" fmla="*/ 65 w 4765"/>
                <a:gd name="T9" fmla="*/ 2336 h 3524"/>
                <a:gd name="T10" fmla="*/ 555 w 4765"/>
                <a:gd name="T11" fmla="*/ 1213 h 3524"/>
                <a:gd name="T12" fmla="*/ 1459 w 4765"/>
                <a:gd name="T13" fmla="*/ 741 h 3524"/>
                <a:gd name="T14" fmla="*/ 1377 w 4765"/>
                <a:gd name="T15" fmla="*/ 1210 h 3524"/>
                <a:gd name="T16" fmla="*/ 951 w 4765"/>
                <a:gd name="T17" fmla="*/ 1508 h 3524"/>
                <a:gd name="T18" fmla="*/ 324 w 4765"/>
                <a:gd name="T19" fmla="*/ 2670 h 3524"/>
                <a:gd name="T20" fmla="*/ 775 w 4765"/>
                <a:gd name="T21" fmla="*/ 2114 h 3524"/>
                <a:gd name="T22" fmla="*/ 1210 w 4765"/>
                <a:gd name="T23" fmla="*/ 1884 h 3524"/>
                <a:gd name="T24" fmla="*/ 1497 w 4765"/>
                <a:gd name="T25" fmla="*/ 2125 h 3524"/>
                <a:gd name="T26" fmla="*/ 2021 w 4765"/>
                <a:gd name="T27" fmla="*/ 2377 h 3524"/>
                <a:gd name="T28" fmla="*/ 2115 w 4765"/>
                <a:gd name="T29" fmla="*/ 2481 h 3524"/>
                <a:gd name="T30" fmla="*/ 2550 w 4765"/>
                <a:gd name="T31" fmla="*/ 2203 h 3524"/>
                <a:gd name="T32" fmla="*/ 3420 w 4765"/>
                <a:gd name="T33" fmla="*/ 2258 h 3524"/>
                <a:gd name="T34" fmla="*/ 3612 w 4765"/>
                <a:gd name="T35" fmla="*/ 2202 h 3524"/>
                <a:gd name="T36" fmla="*/ 4293 w 4765"/>
                <a:gd name="T37" fmla="*/ 2643 h 3524"/>
                <a:gd name="T38" fmla="*/ 4564 w 4765"/>
                <a:gd name="T39" fmla="*/ 2687 h 3524"/>
                <a:gd name="T40" fmla="*/ 4114 w 4765"/>
                <a:gd name="T41" fmla="*/ 1913 h 3524"/>
                <a:gd name="T42" fmla="*/ 2602 w 4765"/>
                <a:gd name="T43" fmla="*/ 83 h 3524"/>
                <a:gd name="T44" fmla="*/ 2756 w 4765"/>
                <a:gd name="T45" fmla="*/ 248 h 3524"/>
                <a:gd name="T46" fmla="*/ 3321 w 4765"/>
                <a:gd name="T47" fmla="*/ 558 h 3524"/>
                <a:gd name="T48" fmla="*/ 1997 w 4765"/>
                <a:gd name="T49" fmla="*/ 798 h 3524"/>
                <a:gd name="T50" fmla="*/ 1886 w 4765"/>
                <a:gd name="T51" fmla="*/ 720 h 3524"/>
                <a:gd name="T52" fmla="*/ 1578 w 4765"/>
                <a:gd name="T53" fmla="*/ 1046 h 3524"/>
                <a:gd name="T54" fmla="*/ 1634 w 4765"/>
                <a:gd name="T55" fmla="*/ 1048 h 3524"/>
                <a:gd name="T56" fmla="*/ 2397 w 4765"/>
                <a:gd name="T57" fmla="*/ 457 h 3524"/>
                <a:gd name="T58" fmla="*/ 2689 w 4765"/>
                <a:gd name="T59" fmla="*/ 1011 h 3524"/>
                <a:gd name="T60" fmla="*/ 3901 w 4765"/>
                <a:gd name="T61" fmla="*/ 555 h 3524"/>
                <a:gd name="T62" fmla="*/ 2059 w 4765"/>
                <a:gd name="T63" fmla="*/ 907 h 3524"/>
                <a:gd name="T64" fmla="*/ 2068 w 4765"/>
                <a:gd name="T65" fmla="*/ 1199 h 3524"/>
                <a:gd name="T66" fmla="*/ 2031 w 4765"/>
                <a:gd name="T67" fmla="*/ 1197 h 3524"/>
                <a:gd name="T68" fmla="*/ 1474 w 4765"/>
                <a:gd name="T69" fmla="*/ 1184 h 3524"/>
                <a:gd name="T70" fmla="*/ 1494 w 4765"/>
                <a:gd name="T71" fmla="*/ 1225 h 3524"/>
                <a:gd name="T72" fmla="*/ 1726 w 4765"/>
                <a:gd name="T73" fmla="*/ 1384 h 3524"/>
                <a:gd name="T74" fmla="*/ 1457 w 4765"/>
                <a:gd name="T75" fmla="*/ 1384 h 3524"/>
                <a:gd name="T76" fmla="*/ 3692 w 4765"/>
                <a:gd name="T77" fmla="*/ 1752 h 3524"/>
                <a:gd name="T78" fmla="*/ 2951 w 4765"/>
                <a:gd name="T79" fmla="*/ 2166 h 3524"/>
                <a:gd name="T80" fmla="*/ 1989 w 4765"/>
                <a:gd name="T81" fmla="*/ 1570 h 3524"/>
                <a:gd name="T82" fmla="*/ 1567 w 4765"/>
                <a:gd name="T83" fmla="*/ 1938 h 3524"/>
                <a:gd name="T84" fmla="*/ 1477 w 4765"/>
                <a:gd name="T85" fmla="*/ 1825 h 3524"/>
                <a:gd name="T86" fmla="*/ 1910 w 4765"/>
                <a:gd name="T87" fmla="*/ 1588 h 3524"/>
                <a:gd name="T88" fmla="*/ 1715 w 4765"/>
                <a:gd name="T89" fmla="*/ 1917 h 3524"/>
                <a:gd name="T90" fmla="*/ 1703 w 4765"/>
                <a:gd name="T91" fmla="*/ 1860 h 3524"/>
                <a:gd name="T92" fmla="*/ 1631 w 4765"/>
                <a:gd name="T93" fmla="*/ 2152 h 3524"/>
                <a:gd name="T94" fmla="*/ 1515 w 4765"/>
                <a:gd name="T95" fmla="*/ 1948 h 3524"/>
                <a:gd name="T96" fmla="*/ 2665 w 4765"/>
                <a:gd name="T97" fmla="*/ 2182 h 3524"/>
                <a:gd name="T98" fmla="*/ 2963 w 4765"/>
                <a:gd name="T99" fmla="*/ 3422 h 3524"/>
                <a:gd name="T100" fmla="*/ 3671 w 4765"/>
                <a:gd name="T101" fmla="*/ 3095 h 3524"/>
                <a:gd name="T102" fmla="*/ 3892 w 4765"/>
                <a:gd name="T103" fmla="*/ 3396 h 3524"/>
                <a:gd name="T104" fmla="*/ 2218 w 4765"/>
                <a:gd name="T105" fmla="*/ 2915 h 3524"/>
                <a:gd name="T106" fmla="*/ 1129 w 4765"/>
                <a:gd name="T107" fmla="*/ 2970 h 3524"/>
                <a:gd name="T108" fmla="*/ 2786 w 4765"/>
                <a:gd name="T109" fmla="*/ 2696 h 3524"/>
                <a:gd name="T110" fmla="*/ 1389 w 4765"/>
                <a:gd name="T111" fmla="*/ 3204 h 3524"/>
                <a:gd name="T112" fmla="*/ 470 w 4765"/>
                <a:gd name="T113" fmla="*/ 2708 h 3524"/>
                <a:gd name="T114" fmla="*/ 3733 w 4765"/>
                <a:gd name="T115" fmla="*/ 2844 h 3524"/>
                <a:gd name="T116" fmla="*/ 2588 w 4765"/>
                <a:gd name="T117" fmla="*/ 2955 h 3524"/>
                <a:gd name="T118" fmla="*/ 2510 w 4765"/>
                <a:gd name="T119" fmla="*/ 3253 h 3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65" h="3524">
                  <a:moveTo>
                    <a:pt x="2453" y="0"/>
                  </a:moveTo>
                  <a:cubicBezTo>
                    <a:pt x="2438" y="0"/>
                    <a:pt x="2425" y="4"/>
                    <a:pt x="2414" y="10"/>
                  </a:cubicBezTo>
                  <a:cubicBezTo>
                    <a:pt x="2388" y="24"/>
                    <a:pt x="2374" y="51"/>
                    <a:pt x="2365" y="83"/>
                  </a:cubicBezTo>
                  <a:cubicBezTo>
                    <a:pt x="2348" y="145"/>
                    <a:pt x="2349" y="229"/>
                    <a:pt x="2338" y="279"/>
                  </a:cubicBezTo>
                  <a:cubicBezTo>
                    <a:pt x="2316" y="385"/>
                    <a:pt x="2267" y="515"/>
                    <a:pt x="2267" y="515"/>
                  </a:cubicBezTo>
                  <a:cubicBezTo>
                    <a:pt x="2265" y="529"/>
                    <a:pt x="2276" y="537"/>
                    <a:pt x="2291" y="528"/>
                  </a:cubicBezTo>
                  <a:cubicBezTo>
                    <a:pt x="2217" y="607"/>
                    <a:pt x="2155" y="696"/>
                    <a:pt x="2108" y="795"/>
                  </a:cubicBezTo>
                  <a:cubicBezTo>
                    <a:pt x="2089" y="714"/>
                    <a:pt x="2057" y="566"/>
                    <a:pt x="2059" y="462"/>
                  </a:cubicBezTo>
                  <a:cubicBezTo>
                    <a:pt x="2063" y="272"/>
                    <a:pt x="2056" y="178"/>
                    <a:pt x="2033" y="127"/>
                  </a:cubicBezTo>
                  <a:cubicBezTo>
                    <a:pt x="2021" y="101"/>
                    <a:pt x="2003" y="87"/>
                    <a:pt x="1983" y="80"/>
                  </a:cubicBezTo>
                  <a:cubicBezTo>
                    <a:pt x="1967" y="76"/>
                    <a:pt x="1951" y="75"/>
                    <a:pt x="1933" y="75"/>
                  </a:cubicBezTo>
                  <a:cubicBezTo>
                    <a:pt x="1927" y="75"/>
                    <a:pt x="1921" y="75"/>
                    <a:pt x="1914" y="75"/>
                  </a:cubicBezTo>
                  <a:lnTo>
                    <a:pt x="1913" y="75"/>
                  </a:lnTo>
                  <a:lnTo>
                    <a:pt x="1913" y="75"/>
                  </a:lnTo>
                  <a:cubicBezTo>
                    <a:pt x="1893" y="79"/>
                    <a:pt x="1871" y="92"/>
                    <a:pt x="1855" y="110"/>
                  </a:cubicBezTo>
                  <a:cubicBezTo>
                    <a:pt x="1845" y="121"/>
                    <a:pt x="1838" y="133"/>
                    <a:pt x="1834" y="147"/>
                  </a:cubicBezTo>
                  <a:cubicBezTo>
                    <a:pt x="1832" y="146"/>
                    <a:pt x="1831" y="145"/>
                    <a:pt x="1829" y="145"/>
                  </a:cubicBezTo>
                  <a:cubicBezTo>
                    <a:pt x="1825" y="144"/>
                    <a:pt x="1820" y="144"/>
                    <a:pt x="1816" y="146"/>
                  </a:cubicBezTo>
                  <a:cubicBezTo>
                    <a:pt x="1811" y="149"/>
                    <a:pt x="1809" y="151"/>
                    <a:pt x="1807" y="154"/>
                  </a:cubicBezTo>
                  <a:cubicBezTo>
                    <a:pt x="1804" y="157"/>
                    <a:pt x="1802" y="160"/>
                    <a:pt x="1799" y="164"/>
                  </a:cubicBezTo>
                  <a:cubicBezTo>
                    <a:pt x="1793" y="172"/>
                    <a:pt x="1786" y="183"/>
                    <a:pt x="1780" y="194"/>
                  </a:cubicBezTo>
                  <a:cubicBezTo>
                    <a:pt x="1766" y="215"/>
                    <a:pt x="1753" y="238"/>
                    <a:pt x="1748" y="251"/>
                  </a:cubicBezTo>
                  <a:cubicBezTo>
                    <a:pt x="1744" y="260"/>
                    <a:pt x="1746" y="270"/>
                    <a:pt x="1750" y="278"/>
                  </a:cubicBezTo>
                  <a:cubicBezTo>
                    <a:pt x="1754" y="286"/>
                    <a:pt x="1759" y="293"/>
                    <a:pt x="1766" y="300"/>
                  </a:cubicBezTo>
                  <a:cubicBezTo>
                    <a:pt x="1766" y="300"/>
                    <a:pt x="1766" y="300"/>
                    <a:pt x="1766" y="300"/>
                  </a:cubicBezTo>
                  <a:cubicBezTo>
                    <a:pt x="1764" y="301"/>
                    <a:pt x="1762" y="302"/>
                    <a:pt x="1760" y="303"/>
                  </a:cubicBezTo>
                  <a:cubicBezTo>
                    <a:pt x="1751" y="308"/>
                    <a:pt x="1744" y="317"/>
                    <a:pt x="1737" y="327"/>
                  </a:cubicBezTo>
                  <a:cubicBezTo>
                    <a:pt x="1724" y="347"/>
                    <a:pt x="1713" y="373"/>
                    <a:pt x="1706" y="393"/>
                  </a:cubicBezTo>
                  <a:cubicBezTo>
                    <a:pt x="1705" y="396"/>
                    <a:pt x="1699" y="408"/>
                    <a:pt x="1690" y="425"/>
                  </a:cubicBezTo>
                  <a:cubicBezTo>
                    <a:pt x="1681" y="441"/>
                    <a:pt x="1669" y="463"/>
                    <a:pt x="1655" y="488"/>
                  </a:cubicBezTo>
                  <a:cubicBezTo>
                    <a:pt x="1639" y="516"/>
                    <a:pt x="1620" y="549"/>
                    <a:pt x="1600" y="583"/>
                  </a:cubicBezTo>
                  <a:cubicBezTo>
                    <a:pt x="1583" y="545"/>
                    <a:pt x="1564" y="489"/>
                    <a:pt x="1543" y="437"/>
                  </a:cubicBezTo>
                  <a:cubicBezTo>
                    <a:pt x="1530" y="403"/>
                    <a:pt x="1515" y="370"/>
                    <a:pt x="1497" y="345"/>
                  </a:cubicBezTo>
                  <a:cubicBezTo>
                    <a:pt x="1480" y="320"/>
                    <a:pt x="1460" y="301"/>
                    <a:pt x="1435" y="300"/>
                  </a:cubicBezTo>
                  <a:cubicBezTo>
                    <a:pt x="1378" y="295"/>
                    <a:pt x="1335" y="323"/>
                    <a:pt x="1329" y="357"/>
                  </a:cubicBezTo>
                  <a:lnTo>
                    <a:pt x="1329" y="358"/>
                  </a:lnTo>
                  <a:lnTo>
                    <a:pt x="1329" y="359"/>
                  </a:lnTo>
                  <a:cubicBezTo>
                    <a:pt x="1329" y="365"/>
                    <a:pt x="1330" y="371"/>
                    <a:pt x="1332" y="376"/>
                  </a:cubicBezTo>
                  <a:cubicBezTo>
                    <a:pt x="1296" y="390"/>
                    <a:pt x="1248" y="409"/>
                    <a:pt x="1240" y="413"/>
                  </a:cubicBezTo>
                  <a:lnTo>
                    <a:pt x="1240" y="413"/>
                  </a:lnTo>
                  <a:lnTo>
                    <a:pt x="1240" y="413"/>
                  </a:lnTo>
                  <a:cubicBezTo>
                    <a:pt x="1204" y="430"/>
                    <a:pt x="1156" y="448"/>
                    <a:pt x="1122" y="466"/>
                  </a:cubicBezTo>
                  <a:cubicBezTo>
                    <a:pt x="1105" y="475"/>
                    <a:pt x="1091" y="484"/>
                    <a:pt x="1083" y="496"/>
                  </a:cubicBezTo>
                  <a:cubicBezTo>
                    <a:pt x="1080" y="502"/>
                    <a:pt x="1077" y="510"/>
                    <a:pt x="1079" y="518"/>
                  </a:cubicBezTo>
                  <a:cubicBezTo>
                    <a:pt x="1081" y="526"/>
                    <a:pt x="1087" y="532"/>
                    <a:pt x="1094" y="537"/>
                  </a:cubicBezTo>
                  <a:lnTo>
                    <a:pt x="1094" y="538"/>
                  </a:lnTo>
                  <a:lnTo>
                    <a:pt x="1095" y="538"/>
                  </a:lnTo>
                  <a:cubicBezTo>
                    <a:pt x="1096" y="538"/>
                    <a:pt x="1097" y="539"/>
                    <a:pt x="1098" y="539"/>
                  </a:cubicBezTo>
                  <a:cubicBezTo>
                    <a:pt x="1083" y="547"/>
                    <a:pt x="1070" y="557"/>
                    <a:pt x="1057" y="568"/>
                  </a:cubicBezTo>
                  <a:cubicBezTo>
                    <a:pt x="1028" y="593"/>
                    <a:pt x="1003" y="621"/>
                    <a:pt x="976" y="641"/>
                  </a:cubicBezTo>
                  <a:cubicBezTo>
                    <a:pt x="873" y="716"/>
                    <a:pt x="777" y="800"/>
                    <a:pt x="679" y="881"/>
                  </a:cubicBezTo>
                  <a:cubicBezTo>
                    <a:pt x="615" y="936"/>
                    <a:pt x="534" y="979"/>
                    <a:pt x="482" y="1053"/>
                  </a:cubicBezTo>
                  <a:cubicBezTo>
                    <a:pt x="465" y="1077"/>
                    <a:pt x="445" y="1108"/>
                    <a:pt x="449" y="1142"/>
                  </a:cubicBezTo>
                  <a:cubicBezTo>
                    <a:pt x="449" y="1148"/>
                    <a:pt x="451" y="1155"/>
                    <a:pt x="454" y="1162"/>
                  </a:cubicBezTo>
                  <a:cubicBezTo>
                    <a:pt x="458" y="1169"/>
                    <a:pt x="464" y="1176"/>
                    <a:pt x="474" y="1178"/>
                  </a:cubicBezTo>
                  <a:lnTo>
                    <a:pt x="475" y="1178"/>
                  </a:lnTo>
                  <a:lnTo>
                    <a:pt x="475" y="1178"/>
                  </a:lnTo>
                  <a:cubicBezTo>
                    <a:pt x="478" y="1178"/>
                    <a:pt x="481" y="1177"/>
                    <a:pt x="484" y="1176"/>
                  </a:cubicBezTo>
                  <a:cubicBezTo>
                    <a:pt x="466" y="1247"/>
                    <a:pt x="443" y="1315"/>
                    <a:pt x="421" y="1385"/>
                  </a:cubicBezTo>
                  <a:cubicBezTo>
                    <a:pt x="381" y="1513"/>
                    <a:pt x="341" y="1642"/>
                    <a:pt x="294" y="1767"/>
                  </a:cubicBezTo>
                  <a:cubicBezTo>
                    <a:pt x="273" y="1822"/>
                    <a:pt x="247" y="1875"/>
                    <a:pt x="224" y="1932"/>
                  </a:cubicBezTo>
                  <a:cubicBezTo>
                    <a:pt x="215" y="1954"/>
                    <a:pt x="201" y="1974"/>
                    <a:pt x="191" y="1993"/>
                  </a:cubicBezTo>
                  <a:cubicBezTo>
                    <a:pt x="187" y="2002"/>
                    <a:pt x="183" y="2011"/>
                    <a:pt x="183" y="2021"/>
                  </a:cubicBezTo>
                  <a:cubicBezTo>
                    <a:pt x="183" y="2031"/>
                    <a:pt x="189" y="2041"/>
                    <a:pt x="198" y="2048"/>
                  </a:cubicBezTo>
                  <a:cubicBezTo>
                    <a:pt x="201" y="2050"/>
                    <a:pt x="205" y="2052"/>
                    <a:pt x="209" y="2052"/>
                  </a:cubicBezTo>
                  <a:cubicBezTo>
                    <a:pt x="188" y="2086"/>
                    <a:pt x="161" y="2123"/>
                    <a:pt x="134" y="2144"/>
                  </a:cubicBezTo>
                  <a:lnTo>
                    <a:pt x="134" y="2144"/>
                  </a:lnTo>
                  <a:lnTo>
                    <a:pt x="134" y="2144"/>
                  </a:lnTo>
                  <a:cubicBezTo>
                    <a:pt x="110" y="2163"/>
                    <a:pt x="81" y="2186"/>
                    <a:pt x="57" y="2206"/>
                  </a:cubicBezTo>
                  <a:cubicBezTo>
                    <a:pt x="45" y="2216"/>
                    <a:pt x="35" y="2225"/>
                    <a:pt x="27" y="2232"/>
                  </a:cubicBezTo>
                  <a:cubicBezTo>
                    <a:pt x="23" y="2236"/>
                    <a:pt x="20" y="2239"/>
                    <a:pt x="17" y="2242"/>
                  </a:cubicBezTo>
                  <a:cubicBezTo>
                    <a:pt x="15" y="2244"/>
                    <a:pt x="13" y="2246"/>
                    <a:pt x="11" y="2250"/>
                  </a:cubicBezTo>
                  <a:cubicBezTo>
                    <a:pt x="3" y="2262"/>
                    <a:pt x="0" y="2278"/>
                    <a:pt x="1" y="2293"/>
                  </a:cubicBezTo>
                  <a:cubicBezTo>
                    <a:pt x="3" y="2308"/>
                    <a:pt x="10" y="2324"/>
                    <a:pt x="24" y="2332"/>
                  </a:cubicBezTo>
                  <a:cubicBezTo>
                    <a:pt x="37" y="2340"/>
                    <a:pt x="51" y="2338"/>
                    <a:pt x="65" y="2336"/>
                  </a:cubicBezTo>
                  <a:cubicBezTo>
                    <a:pt x="79" y="2335"/>
                    <a:pt x="93" y="2331"/>
                    <a:pt x="101" y="2328"/>
                  </a:cubicBezTo>
                  <a:lnTo>
                    <a:pt x="101" y="2328"/>
                  </a:lnTo>
                  <a:lnTo>
                    <a:pt x="101" y="2328"/>
                  </a:lnTo>
                  <a:cubicBezTo>
                    <a:pt x="150" y="2308"/>
                    <a:pt x="182" y="2271"/>
                    <a:pt x="210" y="2232"/>
                  </a:cubicBezTo>
                  <a:lnTo>
                    <a:pt x="210" y="2232"/>
                  </a:lnTo>
                  <a:cubicBezTo>
                    <a:pt x="243" y="2187"/>
                    <a:pt x="266" y="2146"/>
                    <a:pt x="290" y="2096"/>
                  </a:cubicBezTo>
                  <a:lnTo>
                    <a:pt x="290" y="2096"/>
                  </a:lnTo>
                  <a:lnTo>
                    <a:pt x="290" y="2096"/>
                  </a:lnTo>
                  <a:cubicBezTo>
                    <a:pt x="294" y="2086"/>
                    <a:pt x="296" y="2076"/>
                    <a:pt x="297" y="2067"/>
                  </a:cubicBezTo>
                  <a:cubicBezTo>
                    <a:pt x="302" y="2069"/>
                    <a:pt x="307" y="2071"/>
                    <a:pt x="312" y="2071"/>
                  </a:cubicBezTo>
                  <a:cubicBezTo>
                    <a:pt x="334" y="2071"/>
                    <a:pt x="350" y="2057"/>
                    <a:pt x="362" y="2040"/>
                  </a:cubicBezTo>
                  <a:cubicBezTo>
                    <a:pt x="373" y="2024"/>
                    <a:pt x="381" y="2004"/>
                    <a:pt x="386" y="1988"/>
                  </a:cubicBezTo>
                  <a:cubicBezTo>
                    <a:pt x="421" y="1861"/>
                    <a:pt x="466" y="1671"/>
                    <a:pt x="501" y="1511"/>
                  </a:cubicBezTo>
                  <a:cubicBezTo>
                    <a:pt x="520" y="1427"/>
                    <a:pt x="547" y="1342"/>
                    <a:pt x="552" y="1253"/>
                  </a:cubicBezTo>
                  <a:cubicBezTo>
                    <a:pt x="553" y="1241"/>
                    <a:pt x="554" y="1227"/>
                    <a:pt x="555" y="1213"/>
                  </a:cubicBezTo>
                  <a:cubicBezTo>
                    <a:pt x="558" y="1221"/>
                    <a:pt x="565" y="1229"/>
                    <a:pt x="574" y="1232"/>
                  </a:cubicBezTo>
                  <a:cubicBezTo>
                    <a:pt x="588" y="1237"/>
                    <a:pt x="601" y="1230"/>
                    <a:pt x="610" y="1223"/>
                  </a:cubicBezTo>
                  <a:cubicBezTo>
                    <a:pt x="620" y="1216"/>
                    <a:pt x="627" y="1207"/>
                    <a:pt x="632" y="1202"/>
                  </a:cubicBezTo>
                  <a:cubicBezTo>
                    <a:pt x="659" y="1173"/>
                    <a:pt x="686" y="1131"/>
                    <a:pt x="713" y="1098"/>
                  </a:cubicBezTo>
                  <a:cubicBezTo>
                    <a:pt x="765" y="1033"/>
                    <a:pt x="816" y="966"/>
                    <a:pt x="873" y="907"/>
                  </a:cubicBezTo>
                  <a:cubicBezTo>
                    <a:pt x="937" y="839"/>
                    <a:pt x="1011" y="781"/>
                    <a:pt x="1080" y="715"/>
                  </a:cubicBezTo>
                  <a:cubicBezTo>
                    <a:pt x="1105" y="691"/>
                    <a:pt x="1138" y="669"/>
                    <a:pt x="1161" y="637"/>
                  </a:cubicBezTo>
                  <a:cubicBezTo>
                    <a:pt x="1163" y="642"/>
                    <a:pt x="1167" y="647"/>
                    <a:pt x="1172" y="652"/>
                  </a:cubicBezTo>
                  <a:cubicBezTo>
                    <a:pt x="1179" y="658"/>
                    <a:pt x="1188" y="658"/>
                    <a:pt x="1196" y="656"/>
                  </a:cubicBezTo>
                  <a:cubicBezTo>
                    <a:pt x="1204" y="655"/>
                    <a:pt x="1213" y="651"/>
                    <a:pt x="1222" y="646"/>
                  </a:cubicBezTo>
                  <a:cubicBezTo>
                    <a:pt x="1240" y="637"/>
                    <a:pt x="1261" y="622"/>
                    <a:pt x="1281" y="606"/>
                  </a:cubicBezTo>
                  <a:cubicBezTo>
                    <a:pt x="1302" y="589"/>
                    <a:pt x="1322" y="572"/>
                    <a:pt x="1338" y="558"/>
                  </a:cubicBezTo>
                  <a:cubicBezTo>
                    <a:pt x="1341" y="555"/>
                    <a:pt x="1343" y="553"/>
                    <a:pt x="1346" y="551"/>
                  </a:cubicBezTo>
                  <a:cubicBezTo>
                    <a:pt x="1347" y="551"/>
                    <a:pt x="1347" y="552"/>
                    <a:pt x="1347" y="553"/>
                  </a:cubicBezTo>
                  <a:cubicBezTo>
                    <a:pt x="1375" y="620"/>
                    <a:pt x="1424" y="678"/>
                    <a:pt x="1459" y="741"/>
                  </a:cubicBezTo>
                  <a:lnTo>
                    <a:pt x="1459" y="741"/>
                  </a:lnTo>
                  <a:lnTo>
                    <a:pt x="1459" y="741"/>
                  </a:lnTo>
                  <a:cubicBezTo>
                    <a:pt x="1464" y="749"/>
                    <a:pt x="1473" y="765"/>
                    <a:pt x="1482" y="782"/>
                  </a:cubicBezTo>
                  <a:cubicBezTo>
                    <a:pt x="1437" y="859"/>
                    <a:pt x="1398" y="924"/>
                    <a:pt x="1391" y="936"/>
                  </a:cubicBezTo>
                  <a:cubicBezTo>
                    <a:pt x="1378" y="958"/>
                    <a:pt x="1383" y="986"/>
                    <a:pt x="1392" y="1010"/>
                  </a:cubicBezTo>
                  <a:cubicBezTo>
                    <a:pt x="1398" y="1027"/>
                    <a:pt x="1406" y="1041"/>
                    <a:pt x="1415" y="1052"/>
                  </a:cubicBezTo>
                  <a:cubicBezTo>
                    <a:pt x="1412" y="1052"/>
                    <a:pt x="1409" y="1052"/>
                    <a:pt x="1406" y="1052"/>
                  </a:cubicBezTo>
                  <a:cubicBezTo>
                    <a:pt x="1403" y="1052"/>
                    <a:pt x="1399" y="1052"/>
                    <a:pt x="1396" y="1052"/>
                  </a:cubicBezTo>
                  <a:cubicBezTo>
                    <a:pt x="1393" y="1053"/>
                    <a:pt x="1389" y="1052"/>
                    <a:pt x="1384" y="1058"/>
                  </a:cubicBezTo>
                  <a:cubicBezTo>
                    <a:pt x="1379" y="1065"/>
                    <a:pt x="1379" y="1073"/>
                    <a:pt x="1378" y="1081"/>
                  </a:cubicBezTo>
                  <a:cubicBezTo>
                    <a:pt x="1377" y="1089"/>
                    <a:pt x="1378" y="1098"/>
                    <a:pt x="1379" y="1106"/>
                  </a:cubicBezTo>
                  <a:cubicBezTo>
                    <a:pt x="1379" y="1109"/>
                    <a:pt x="1377" y="1121"/>
                    <a:pt x="1375" y="1133"/>
                  </a:cubicBezTo>
                  <a:cubicBezTo>
                    <a:pt x="1372" y="1144"/>
                    <a:pt x="1369" y="1155"/>
                    <a:pt x="1368" y="1163"/>
                  </a:cubicBezTo>
                  <a:cubicBezTo>
                    <a:pt x="1367" y="1173"/>
                    <a:pt x="1369" y="1184"/>
                    <a:pt x="1371" y="1195"/>
                  </a:cubicBezTo>
                  <a:cubicBezTo>
                    <a:pt x="1373" y="1201"/>
                    <a:pt x="1374" y="1206"/>
                    <a:pt x="1377" y="1210"/>
                  </a:cubicBezTo>
                  <a:cubicBezTo>
                    <a:pt x="1378" y="1214"/>
                    <a:pt x="1379" y="1217"/>
                    <a:pt x="1382" y="1220"/>
                  </a:cubicBezTo>
                  <a:cubicBezTo>
                    <a:pt x="1378" y="1226"/>
                    <a:pt x="1374" y="1233"/>
                    <a:pt x="1372" y="1240"/>
                  </a:cubicBezTo>
                  <a:cubicBezTo>
                    <a:pt x="1326" y="1280"/>
                    <a:pt x="1305" y="1321"/>
                    <a:pt x="1296" y="1363"/>
                  </a:cubicBezTo>
                  <a:cubicBezTo>
                    <a:pt x="1287" y="1405"/>
                    <a:pt x="1290" y="1447"/>
                    <a:pt x="1289" y="1492"/>
                  </a:cubicBezTo>
                  <a:cubicBezTo>
                    <a:pt x="1288" y="1496"/>
                    <a:pt x="1282" y="1507"/>
                    <a:pt x="1275" y="1518"/>
                  </a:cubicBezTo>
                  <a:cubicBezTo>
                    <a:pt x="1275" y="1514"/>
                    <a:pt x="1275" y="1511"/>
                    <a:pt x="1275" y="1508"/>
                  </a:cubicBezTo>
                  <a:cubicBezTo>
                    <a:pt x="1274" y="1484"/>
                    <a:pt x="1272" y="1460"/>
                    <a:pt x="1268" y="1441"/>
                  </a:cubicBezTo>
                  <a:cubicBezTo>
                    <a:pt x="1266" y="1432"/>
                    <a:pt x="1263" y="1424"/>
                    <a:pt x="1259" y="1418"/>
                  </a:cubicBezTo>
                  <a:cubicBezTo>
                    <a:pt x="1255" y="1411"/>
                    <a:pt x="1249" y="1404"/>
                    <a:pt x="1239" y="1404"/>
                  </a:cubicBezTo>
                  <a:cubicBezTo>
                    <a:pt x="1210" y="1404"/>
                    <a:pt x="1087" y="1399"/>
                    <a:pt x="1049" y="1399"/>
                  </a:cubicBezTo>
                  <a:cubicBezTo>
                    <a:pt x="1036" y="1399"/>
                    <a:pt x="1023" y="1405"/>
                    <a:pt x="1011" y="1413"/>
                  </a:cubicBezTo>
                  <a:cubicBezTo>
                    <a:pt x="999" y="1420"/>
                    <a:pt x="987" y="1431"/>
                    <a:pt x="977" y="1441"/>
                  </a:cubicBezTo>
                  <a:cubicBezTo>
                    <a:pt x="967" y="1452"/>
                    <a:pt x="958" y="1463"/>
                    <a:pt x="952" y="1474"/>
                  </a:cubicBezTo>
                  <a:cubicBezTo>
                    <a:pt x="950" y="1480"/>
                    <a:pt x="948" y="1485"/>
                    <a:pt x="947" y="1490"/>
                  </a:cubicBezTo>
                  <a:cubicBezTo>
                    <a:pt x="946" y="1496"/>
                    <a:pt x="947" y="1503"/>
                    <a:pt x="951" y="1508"/>
                  </a:cubicBezTo>
                  <a:cubicBezTo>
                    <a:pt x="960" y="1520"/>
                    <a:pt x="974" y="1525"/>
                    <a:pt x="985" y="1523"/>
                  </a:cubicBezTo>
                  <a:cubicBezTo>
                    <a:pt x="985" y="1523"/>
                    <a:pt x="986" y="1523"/>
                    <a:pt x="986" y="1523"/>
                  </a:cubicBezTo>
                  <a:cubicBezTo>
                    <a:pt x="977" y="1532"/>
                    <a:pt x="968" y="1542"/>
                    <a:pt x="959" y="1553"/>
                  </a:cubicBezTo>
                  <a:cubicBezTo>
                    <a:pt x="914" y="1608"/>
                    <a:pt x="860" y="1687"/>
                    <a:pt x="797" y="1768"/>
                  </a:cubicBezTo>
                  <a:cubicBezTo>
                    <a:pt x="707" y="1883"/>
                    <a:pt x="642" y="1962"/>
                    <a:pt x="620" y="2013"/>
                  </a:cubicBezTo>
                  <a:cubicBezTo>
                    <a:pt x="614" y="2026"/>
                    <a:pt x="611" y="2037"/>
                    <a:pt x="612" y="2048"/>
                  </a:cubicBezTo>
                  <a:cubicBezTo>
                    <a:pt x="613" y="2059"/>
                    <a:pt x="619" y="2069"/>
                    <a:pt x="629" y="2074"/>
                  </a:cubicBezTo>
                  <a:cubicBezTo>
                    <a:pt x="638" y="2079"/>
                    <a:pt x="648" y="2081"/>
                    <a:pt x="660" y="2081"/>
                  </a:cubicBezTo>
                  <a:cubicBezTo>
                    <a:pt x="659" y="2083"/>
                    <a:pt x="658" y="2085"/>
                    <a:pt x="658" y="2087"/>
                  </a:cubicBezTo>
                  <a:cubicBezTo>
                    <a:pt x="657" y="2090"/>
                    <a:pt x="649" y="2109"/>
                    <a:pt x="638" y="2134"/>
                  </a:cubicBezTo>
                  <a:cubicBezTo>
                    <a:pt x="628" y="2159"/>
                    <a:pt x="613" y="2192"/>
                    <a:pt x="598" y="2228"/>
                  </a:cubicBezTo>
                  <a:cubicBezTo>
                    <a:pt x="567" y="2298"/>
                    <a:pt x="531" y="2378"/>
                    <a:pt x="508" y="2427"/>
                  </a:cubicBezTo>
                  <a:cubicBezTo>
                    <a:pt x="486" y="2473"/>
                    <a:pt x="444" y="2532"/>
                    <a:pt x="405" y="2580"/>
                  </a:cubicBezTo>
                  <a:cubicBezTo>
                    <a:pt x="386" y="2604"/>
                    <a:pt x="367" y="2625"/>
                    <a:pt x="353" y="2641"/>
                  </a:cubicBezTo>
                  <a:cubicBezTo>
                    <a:pt x="338" y="2657"/>
                    <a:pt x="326" y="2669"/>
                    <a:pt x="324" y="2670"/>
                  </a:cubicBezTo>
                  <a:lnTo>
                    <a:pt x="324" y="2670"/>
                  </a:lnTo>
                  <a:lnTo>
                    <a:pt x="323" y="2670"/>
                  </a:lnTo>
                  <a:cubicBezTo>
                    <a:pt x="314" y="2677"/>
                    <a:pt x="310" y="2689"/>
                    <a:pt x="311" y="2699"/>
                  </a:cubicBezTo>
                  <a:cubicBezTo>
                    <a:pt x="312" y="2710"/>
                    <a:pt x="318" y="2719"/>
                    <a:pt x="325" y="2728"/>
                  </a:cubicBezTo>
                  <a:cubicBezTo>
                    <a:pt x="339" y="2745"/>
                    <a:pt x="363" y="2759"/>
                    <a:pt x="390" y="2759"/>
                  </a:cubicBezTo>
                  <a:cubicBezTo>
                    <a:pt x="405" y="2760"/>
                    <a:pt x="419" y="2758"/>
                    <a:pt x="433" y="2754"/>
                  </a:cubicBezTo>
                  <a:lnTo>
                    <a:pt x="433" y="2708"/>
                  </a:lnTo>
                  <a:lnTo>
                    <a:pt x="433" y="2671"/>
                  </a:lnTo>
                  <a:lnTo>
                    <a:pt x="534" y="2671"/>
                  </a:lnTo>
                  <a:cubicBezTo>
                    <a:pt x="541" y="2661"/>
                    <a:pt x="549" y="2650"/>
                    <a:pt x="556" y="2639"/>
                  </a:cubicBezTo>
                  <a:cubicBezTo>
                    <a:pt x="600" y="2570"/>
                    <a:pt x="636" y="2486"/>
                    <a:pt x="667" y="2428"/>
                  </a:cubicBezTo>
                  <a:cubicBezTo>
                    <a:pt x="698" y="2369"/>
                    <a:pt x="721" y="2291"/>
                    <a:pt x="736" y="2225"/>
                  </a:cubicBezTo>
                  <a:cubicBezTo>
                    <a:pt x="744" y="2192"/>
                    <a:pt x="749" y="2162"/>
                    <a:pt x="753" y="2138"/>
                  </a:cubicBezTo>
                  <a:cubicBezTo>
                    <a:pt x="756" y="2120"/>
                    <a:pt x="758" y="2106"/>
                    <a:pt x="758" y="2096"/>
                  </a:cubicBezTo>
                  <a:cubicBezTo>
                    <a:pt x="763" y="2102"/>
                    <a:pt x="769" y="2109"/>
                    <a:pt x="775" y="2114"/>
                  </a:cubicBezTo>
                  <a:cubicBezTo>
                    <a:pt x="780" y="2119"/>
                    <a:pt x="786" y="2123"/>
                    <a:pt x="793" y="2124"/>
                  </a:cubicBezTo>
                  <a:cubicBezTo>
                    <a:pt x="801" y="2126"/>
                    <a:pt x="810" y="2123"/>
                    <a:pt x="817" y="2118"/>
                  </a:cubicBezTo>
                  <a:cubicBezTo>
                    <a:pt x="832" y="2108"/>
                    <a:pt x="846" y="2088"/>
                    <a:pt x="866" y="2050"/>
                  </a:cubicBezTo>
                  <a:lnTo>
                    <a:pt x="866" y="2049"/>
                  </a:lnTo>
                  <a:lnTo>
                    <a:pt x="867" y="2048"/>
                  </a:lnTo>
                  <a:cubicBezTo>
                    <a:pt x="885" y="1988"/>
                    <a:pt x="952" y="1862"/>
                    <a:pt x="1003" y="1780"/>
                  </a:cubicBezTo>
                  <a:cubicBezTo>
                    <a:pt x="1020" y="1752"/>
                    <a:pt x="1039" y="1717"/>
                    <a:pt x="1056" y="1680"/>
                  </a:cubicBezTo>
                  <a:cubicBezTo>
                    <a:pt x="1060" y="1684"/>
                    <a:pt x="1066" y="1687"/>
                    <a:pt x="1072" y="1688"/>
                  </a:cubicBezTo>
                  <a:cubicBezTo>
                    <a:pt x="1091" y="1691"/>
                    <a:pt x="1114" y="1685"/>
                    <a:pt x="1139" y="1676"/>
                  </a:cubicBezTo>
                  <a:cubicBezTo>
                    <a:pt x="1145" y="1674"/>
                    <a:pt x="1150" y="1672"/>
                    <a:pt x="1156" y="1670"/>
                  </a:cubicBezTo>
                  <a:cubicBezTo>
                    <a:pt x="1147" y="1683"/>
                    <a:pt x="1140" y="1696"/>
                    <a:pt x="1141" y="1712"/>
                  </a:cubicBezTo>
                  <a:lnTo>
                    <a:pt x="1141" y="1712"/>
                  </a:lnTo>
                  <a:lnTo>
                    <a:pt x="1141" y="1713"/>
                  </a:lnTo>
                  <a:cubicBezTo>
                    <a:pt x="1156" y="1770"/>
                    <a:pt x="1184" y="1825"/>
                    <a:pt x="1219" y="1874"/>
                  </a:cubicBezTo>
                  <a:cubicBezTo>
                    <a:pt x="1216" y="1877"/>
                    <a:pt x="1213" y="1880"/>
                    <a:pt x="1210" y="1884"/>
                  </a:cubicBezTo>
                  <a:cubicBezTo>
                    <a:pt x="1202" y="1893"/>
                    <a:pt x="1196" y="1905"/>
                    <a:pt x="1189" y="1918"/>
                  </a:cubicBezTo>
                  <a:cubicBezTo>
                    <a:pt x="1177" y="1943"/>
                    <a:pt x="1165" y="1972"/>
                    <a:pt x="1157" y="1983"/>
                  </a:cubicBezTo>
                  <a:cubicBezTo>
                    <a:pt x="1149" y="1995"/>
                    <a:pt x="1131" y="2014"/>
                    <a:pt x="1115" y="2031"/>
                  </a:cubicBezTo>
                  <a:cubicBezTo>
                    <a:pt x="1107" y="2039"/>
                    <a:pt x="1100" y="2048"/>
                    <a:pt x="1094" y="2055"/>
                  </a:cubicBezTo>
                  <a:cubicBezTo>
                    <a:pt x="1088" y="2062"/>
                    <a:pt x="1083" y="2066"/>
                    <a:pt x="1081" y="2074"/>
                  </a:cubicBezTo>
                  <a:cubicBezTo>
                    <a:pt x="1079" y="2080"/>
                    <a:pt x="1082" y="2087"/>
                    <a:pt x="1085" y="2090"/>
                  </a:cubicBezTo>
                  <a:cubicBezTo>
                    <a:pt x="1088" y="2093"/>
                    <a:pt x="1091" y="2095"/>
                    <a:pt x="1095" y="2097"/>
                  </a:cubicBezTo>
                  <a:cubicBezTo>
                    <a:pt x="1103" y="2100"/>
                    <a:pt x="1112" y="2103"/>
                    <a:pt x="1122" y="2105"/>
                  </a:cubicBezTo>
                  <a:cubicBezTo>
                    <a:pt x="1142" y="2108"/>
                    <a:pt x="1164" y="2110"/>
                    <a:pt x="1180" y="2106"/>
                  </a:cubicBezTo>
                  <a:cubicBezTo>
                    <a:pt x="1187" y="2104"/>
                    <a:pt x="1191" y="2100"/>
                    <a:pt x="1197" y="2096"/>
                  </a:cubicBezTo>
                  <a:cubicBezTo>
                    <a:pt x="1203" y="2091"/>
                    <a:pt x="1209" y="2085"/>
                    <a:pt x="1216" y="2078"/>
                  </a:cubicBezTo>
                  <a:cubicBezTo>
                    <a:pt x="1230" y="2065"/>
                    <a:pt x="1246" y="2047"/>
                    <a:pt x="1261" y="2030"/>
                  </a:cubicBezTo>
                  <a:cubicBezTo>
                    <a:pt x="1276" y="2012"/>
                    <a:pt x="1290" y="1995"/>
                    <a:pt x="1299" y="1980"/>
                  </a:cubicBezTo>
                  <a:cubicBezTo>
                    <a:pt x="1301" y="1978"/>
                    <a:pt x="1302" y="1976"/>
                    <a:pt x="1304" y="1974"/>
                  </a:cubicBezTo>
                  <a:cubicBezTo>
                    <a:pt x="1368" y="2038"/>
                    <a:pt x="1439" y="2090"/>
                    <a:pt x="1497" y="2125"/>
                  </a:cubicBezTo>
                  <a:lnTo>
                    <a:pt x="1497" y="2125"/>
                  </a:lnTo>
                  <a:lnTo>
                    <a:pt x="1497" y="2125"/>
                  </a:lnTo>
                  <a:cubicBezTo>
                    <a:pt x="1514" y="2135"/>
                    <a:pt x="1538" y="2148"/>
                    <a:pt x="1562" y="2158"/>
                  </a:cubicBezTo>
                  <a:cubicBezTo>
                    <a:pt x="1587" y="2168"/>
                    <a:pt x="1611" y="2175"/>
                    <a:pt x="1632" y="2174"/>
                  </a:cubicBezTo>
                  <a:cubicBezTo>
                    <a:pt x="1706" y="2174"/>
                    <a:pt x="1811" y="2166"/>
                    <a:pt x="1883" y="2101"/>
                  </a:cubicBezTo>
                  <a:cubicBezTo>
                    <a:pt x="1943" y="2046"/>
                    <a:pt x="2008" y="1998"/>
                    <a:pt x="2058" y="1952"/>
                  </a:cubicBezTo>
                  <a:cubicBezTo>
                    <a:pt x="2081" y="1930"/>
                    <a:pt x="2101" y="1909"/>
                    <a:pt x="2115" y="1886"/>
                  </a:cubicBezTo>
                  <a:cubicBezTo>
                    <a:pt x="2114" y="1912"/>
                    <a:pt x="2113" y="1938"/>
                    <a:pt x="2112" y="1964"/>
                  </a:cubicBezTo>
                  <a:cubicBezTo>
                    <a:pt x="2106" y="2066"/>
                    <a:pt x="2061" y="2168"/>
                    <a:pt x="2026" y="2243"/>
                  </a:cubicBezTo>
                  <a:cubicBezTo>
                    <a:pt x="2009" y="2281"/>
                    <a:pt x="1994" y="2312"/>
                    <a:pt x="1987" y="2334"/>
                  </a:cubicBezTo>
                  <a:cubicBezTo>
                    <a:pt x="1984" y="2345"/>
                    <a:pt x="1981" y="2354"/>
                    <a:pt x="1986" y="2364"/>
                  </a:cubicBezTo>
                  <a:cubicBezTo>
                    <a:pt x="1988" y="2369"/>
                    <a:pt x="1993" y="2373"/>
                    <a:pt x="1998" y="2375"/>
                  </a:cubicBezTo>
                  <a:cubicBezTo>
                    <a:pt x="2004" y="2376"/>
                    <a:pt x="2009" y="2376"/>
                    <a:pt x="2014" y="2375"/>
                  </a:cubicBezTo>
                  <a:cubicBezTo>
                    <a:pt x="2016" y="2374"/>
                    <a:pt x="2020" y="2374"/>
                    <a:pt x="2023" y="2373"/>
                  </a:cubicBezTo>
                  <a:cubicBezTo>
                    <a:pt x="2022" y="2375"/>
                    <a:pt x="2021" y="2376"/>
                    <a:pt x="2021" y="2377"/>
                  </a:cubicBezTo>
                  <a:lnTo>
                    <a:pt x="2021" y="2377"/>
                  </a:lnTo>
                  <a:cubicBezTo>
                    <a:pt x="1945" y="2626"/>
                    <a:pt x="1872" y="2758"/>
                    <a:pt x="1756" y="2930"/>
                  </a:cubicBezTo>
                  <a:lnTo>
                    <a:pt x="1755" y="2931"/>
                  </a:lnTo>
                  <a:lnTo>
                    <a:pt x="1755" y="2931"/>
                  </a:lnTo>
                  <a:cubicBezTo>
                    <a:pt x="1750" y="2941"/>
                    <a:pt x="1753" y="2952"/>
                    <a:pt x="1759" y="2960"/>
                  </a:cubicBezTo>
                  <a:cubicBezTo>
                    <a:pt x="1765" y="2968"/>
                    <a:pt x="1773" y="2973"/>
                    <a:pt x="1783" y="2979"/>
                  </a:cubicBezTo>
                  <a:cubicBezTo>
                    <a:pt x="1804" y="2990"/>
                    <a:pt x="1832" y="2999"/>
                    <a:pt x="1861" y="3005"/>
                  </a:cubicBezTo>
                  <a:cubicBezTo>
                    <a:pt x="1876" y="3009"/>
                    <a:pt x="1891" y="3011"/>
                    <a:pt x="1905" y="3013"/>
                  </a:cubicBezTo>
                  <a:cubicBezTo>
                    <a:pt x="1898" y="3002"/>
                    <a:pt x="1891" y="2990"/>
                    <a:pt x="1886" y="2977"/>
                  </a:cubicBezTo>
                  <a:cubicBezTo>
                    <a:pt x="1862" y="2920"/>
                    <a:pt x="1865" y="2847"/>
                    <a:pt x="1907" y="2759"/>
                  </a:cubicBezTo>
                  <a:lnTo>
                    <a:pt x="1908" y="2758"/>
                  </a:lnTo>
                  <a:lnTo>
                    <a:pt x="1908" y="2757"/>
                  </a:lnTo>
                  <a:cubicBezTo>
                    <a:pt x="1951" y="2682"/>
                    <a:pt x="2017" y="2648"/>
                    <a:pt x="2081" y="2645"/>
                  </a:cubicBezTo>
                  <a:cubicBezTo>
                    <a:pt x="2081" y="2641"/>
                    <a:pt x="2082" y="2636"/>
                    <a:pt x="2082" y="2632"/>
                  </a:cubicBezTo>
                  <a:cubicBezTo>
                    <a:pt x="2085" y="2596"/>
                    <a:pt x="2101" y="2534"/>
                    <a:pt x="2115" y="2481"/>
                  </a:cubicBezTo>
                  <a:cubicBezTo>
                    <a:pt x="2122" y="2456"/>
                    <a:pt x="2128" y="2433"/>
                    <a:pt x="2132" y="2415"/>
                  </a:cubicBezTo>
                  <a:cubicBezTo>
                    <a:pt x="2134" y="2419"/>
                    <a:pt x="2137" y="2422"/>
                    <a:pt x="2139" y="2425"/>
                  </a:cubicBezTo>
                  <a:cubicBezTo>
                    <a:pt x="2147" y="2433"/>
                    <a:pt x="2159" y="2439"/>
                    <a:pt x="2171" y="2435"/>
                  </a:cubicBezTo>
                  <a:cubicBezTo>
                    <a:pt x="2191" y="2429"/>
                    <a:pt x="2205" y="2408"/>
                    <a:pt x="2217" y="2381"/>
                  </a:cubicBezTo>
                  <a:cubicBezTo>
                    <a:pt x="2230" y="2353"/>
                    <a:pt x="2241" y="2317"/>
                    <a:pt x="2251" y="2275"/>
                  </a:cubicBezTo>
                  <a:cubicBezTo>
                    <a:pt x="2268" y="2199"/>
                    <a:pt x="2282" y="2105"/>
                    <a:pt x="2293" y="2009"/>
                  </a:cubicBezTo>
                  <a:cubicBezTo>
                    <a:pt x="2298" y="2013"/>
                    <a:pt x="2302" y="2018"/>
                    <a:pt x="2306" y="2022"/>
                  </a:cubicBezTo>
                  <a:cubicBezTo>
                    <a:pt x="2366" y="2081"/>
                    <a:pt x="2437" y="2128"/>
                    <a:pt x="2518" y="2162"/>
                  </a:cubicBezTo>
                  <a:cubicBezTo>
                    <a:pt x="2519" y="2170"/>
                    <a:pt x="2522" y="2178"/>
                    <a:pt x="2524" y="2184"/>
                  </a:cubicBezTo>
                  <a:cubicBezTo>
                    <a:pt x="2525" y="2186"/>
                    <a:pt x="2526" y="2187"/>
                    <a:pt x="2526" y="2188"/>
                  </a:cubicBezTo>
                  <a:cubicBezTo>
                    <a:pt x="2528" y="2190"/>
                    <a:pt x="2529" y="2193"/>
                    <a:pt x="2531" y="2195"/>
                  </a:cubicBezTo>
                  <a:cubicBezTo>
                    <a:pt x="2532" y="2196"/>
                    <a:pt x="2533" y="2197"/>
                    <a:pt x="2534" y="2197"/>
                  </a:cubicBezTo>
                  <a:cubicBezTo>
                    <a:pt x="2535" y="2198"/>
                    <a:pt x="2536" y="2199"/>
                    <a:pt x="2537" y="2200"/>
                  </a:cubicBezTo>
                  <a:cubicBezTo>
                    <a:pt x="2539" y="2201"/>
                    <a:pt x="2542" y="2202"/>
                    <a:pt x="2545" y="2203"/>
                  </a:cubicBezTo>
                  <a:cubicBezTo>
                    <a:pt x="2547" y="2203"/>
                    <a:pt x="2548" y="2203"/>
                    <a:pt x="2550" y="2203"/>
                  </a:cubicBezTo>
                  <a:cubicBezTo>
                    <a:pt x="2556" y="2202"/>
                    <a:pt x="2560" y="2199"/>
                    <a:pt x="2562" y="2196"/>
                  </a:cubicBezTo>
                  <a:cubicBezTo>
                    <a:pt x="2564" y="2194"/>
                    <a:pt x="2565" y="2193"/>
                    <a:pt x="2566" y="2191"/>
                  </a:cubicBezTo>
                  <a:cubicBezTo>
                    <a:pt x="2567" y="2189"/>
                    <a:pt x="2568" y="2188"/>
                    <a:pt x="2570" y="2186"/>
                  </a:cubicBezTo>
                  <a:cubicBezTo>
                    <a:pt x="2570" y="2184"/>
                    <a:pt x="2571" y="2183"/>
                    <a:pt x="2572" y="2181"/>
                  </a:cubicBezTo>
                  <a:cubicBezTo>
                    <a:pt x="2574" y="2182"/>
                    <a:pt x="2577" y="2183"/>
                    <a:pt x="2579" y="2184"/>
                  </a:cubicBezTo>
                  <a:cubicBezTo>
                    <a:pt x="2573" y="2211"/>
                    <a:pt x="2567" y="2244"/>
                    <a:pt x="2561" y="2281"/>
                  </a:cubicBezTo>
                  <a:cubicBezTo>
                    <a:pt x="2547" y="2371"/>
                    <a:pt x="2536" y="2481"/>
                    <a:pt x="2536" y="2560"/>
                  </a:cubicBezTo>
                  <a:cubicBezTo>
                    <a:pt x="2536" y="2575"/>
                    <a:pt x="2532" y="2603"/>
                    <a:pt x="2526" y="2638"/>
                  </a:cubicBezTo>
                  <a:cubicBezTo>
                    <a:pt x="2582" y="2656"/>
                    <a:pt x="2628" y="2684"/>
                    <a:pt x="2665" y="2719"/>
                  </a:cubicBezTo>
                  <a:cubicBezTo>
                    <a:pt x="2668" y="2610"/>
                    <a:pt x="2672" y="2460"/>
                    <a:pt x="2668" y="2337"/>
                  </a:cubicBezTo>
                  <a:cubicBezTo>
                    <a:pt x="2667" y="2286"/>
                    <a:pt x="2664" y="2240"/>
                    <a:pt x="2659" y="2203"/>
                  </a:cubicBezTo>
                  <a:cubicBezTo>
                    <a:pt x="2807" y="2230"/>
                    <a:pt x="2983" y="2217"/>
                    <a:pt x="3189" y="2150"/>
                  </a:cubicBezTo>
                  <a:cubicBezTo>
                    <a:pt x="3254" y="2129"/>
                    <a:pt x="3310" y="2105"/>
                    <a:pt x="3360" y="2079"/>
                  </a:cubicBezTo>
                  <a:cubicBezTo>
                    <a:pt x="3365" y="2098"/>
                    <a:pt x="3370" y="2117"/>
                    <a:pt x="3376" y="2134"/>
                  </a:cubicBezTo>
                  <a:cubicBezTo>
                    <a:pt x="3391" y="2185"/>
                    <a:pt x="3406" y="2228"/>
                    <a:pt x="3420" y="2258"/>
                  </a:cubicBezTo>
                  <a:cubicBezTo>
                    <a:pt x="3427" y="2273"/>
                    <a:pt x="3434" y="2285"/>
                    <a:pt x="3440" y="2294"/>
                  </a:cubicBezTo>
                  <a:cubicBezTo>
                    <a:pt x="3443" y="2298"/>
                    <a:pt x="3446" y="2301"/>
                    <a:pt x="3449" y="2304"/>
                  </a:cubicBezTo>
                  <a:cubicBezTo>
                    <a:pt x="3453" y="2307"/>
                    <a:pt x="3457" y="2310"/>
                    <a:pt x="3463" y="2310"/>
                  </a:cubicBezTo>
                  <a:cubicBezTo>
                    <a:pt x="3474" y="2310"/>
                    <a:pt x="3484" y="2308"/>
                    <a:pt x="3491" y="2304"/>
                  </a:cubicBezTo>
                  <a:cubicBezTo>
                    <a:pt x="3490" y="2335"/>
                    <a:pt x="3492" y="2373"/>
                    <a:pt x="3496" y="2412"/>
                  </a:cubicBezTo>
                  <a:cubicBezTo>
                    <a:pt x="3504" y="2499"/>
                    <a:pt x="3520" y="2592"/>
                    <a:pt x="3529" y="2626"/>
                  </a:cubicBezTo>
                  <a:cubicBezTo>
                    <a:pt x="3530" y="2630"/>
                    <a:pt x="3531" y="2636"/>
                    <a:pt x="3533" y="2643"/>
                  </a:cubicBezTo>
                  <a:lnTo>
                    <a:pt x="3691" y="2645"/>
                  </a:lnTo>
                  <a:cubicBezTo>
                    <a:pt x="3680" y="2618"/>
                    <a:pt x="3669" y="2588"/>
                    <a:pt x="3658" y="2557"/>
                  </a:cubicBezTo>
                  <a:cubicBezTo>
                    <a:pt x="3632" y="2481"/>
                    <a:pt x="3621" y="2399"/>
                    <a:pt x="3607" y="2335"/>
                  </a:cubicBezTo>
                  <a:cubicBezTo>
                    <a:pt x="3603" y="2319"/>
                    <a:pt x="3599" y="2305"/>
                    <a:pt x="3595" y="2292"/>
                  </a:cubicBezTo>
                  <a:cubicBezTo>
                    <a:pt x="3599" y="2292"/>
                    <a:pt x="3604" y="2291"/>
                    <a:pt x="3608" y="2288"/>
                  </a:cubicBezTo>
                  <a:cubicBezTo>
                    <a:pt x="3615" y="2284"/>
                    <a:pt x="3616" y="2279"/>
                    <a:pt x="3617" y="2273"/>
                  </a:cubicBezTo>
                  <a:cubicBezTo>
                    <a:pt x="3618" y="2268"/>
                    <a:pt x="3618" y="2262"/>
                    <a:pt x="3618" y="2255"/>
                  </a:cubicBezTo>
                  <a:cubicBezTo>
                    <a:pt x="3618" y="2242"/>
                    <a:pt x="3616" y="2223"/>
                    <a:pt x="3612" y="2202"/>
                  </a:cubicBezTo>
                  <a:cubicBezTo>
                    <a:pt x="3606" y="2160"/>
                    <a:pt x="3595" y="2104"/>
                    <a:pt x="3582" y="2047"/>
                  </a:cubicBezTo>
                  <a:cubicBezTo>
                    <a:pt x="3574" y="2010"/>
                    <a:pt x="3566" y="1974"/>
                    <a:pt x="3557" y="1939"/>
                  </a:cubicBezTo>
                  <a:cubicBezTo>
                    <a:pt x="3614" y="1885"/>
                    <a:pt x="3662" y="1827"/>
                    <a:pt x="3709" y="1765"/>
                  </a:cubicBezTo>
                  <a:cubicBezTo>
                    <a:pt x="3740" y="1724"/>
                    <a:pt x="3772" y="1681"/>
                    <a:pt x="3805" y="1638"/>
                  </a:cubicBezTo>
                  <a:cubicBezTo>
                    <a:pt x="3818" y="1673"/>
                    <a:pt x="3831" y="1708"/>
                    <a:pt x="3845" y="1743"/>
                  </a:cubicBezTo>
                  <a:cubicBezTo>
                    <a:pt x="3872" y="1811"/>
                    <a:pt x="3898" y="1876"/>
                    <a:pt x="3920" y="1922"/>
                  </a:cubicBezTo>
                  <a:cubicBezTo>
                    <a:pt x="3931" y="1945"/>
                    <a:pt x="3941" y="1963"/>
                    <a:pt x="3950" y="1975"/>
                  </a:cubicBezTo>
                  <a:cubicBezTo>
                    <a:pt x="3954" y="1981"/>
                    <a:pt x="3958" y="1986"/>
                    <a:pt x="3963" y="1989"/>
                  </a:cubicBezTo>
                  <a:cubicBezTo>
                    <a:pt x="3966" y="1991"/>
                    <a:pt x="3970" y="1993"/>
                    <a:pt x="3974" y="1992"/>
                  </a:cubicBezTo>
                  <a:cubicBezTo>
                    <a:pt x="3979" y="1992"/>
                    <a:pt x="3983" y="1989"/>
                    <a:pt x="3985" y="1986"/>
                  </a:cubicBezTo>
                  <a:cubicBezTo>
                    <a:pt x="3991" y="1978"/>
                    <a:pt x="3995" y="1970"/>
                    <a:pt x="3998" y="1962"/>
                  </a:cubicBezTo>
                  <a:cubicBezTo>
                    <a:pt x="3999" y="1972"/>
                    <a:pt x="4000" y="1983"/>
                    <a:pt x="4001" y="1995"/>
                  </a:cubicBezTo>
                  <a:cubicBezTo>
                    <a:pt x="4011" y="2073"/>
                    <a:pt x="4038" y="2179"/>
                    <a:pt x="4095" y="2293"/>
                  </a:cubicBezTo>
                  <a:cubicBezTo>
                    <a:pt x="4111" y="2325"/>
                    <a:pt x="4162" y="2429"/>
                    <a:pt x="4215" y="2522"/>
                  </a:cubicBezTo>
                  <a:cubicBezTo>
                    <a:pt x="4241" y="2568"/>
                    <a:pt x="4269" y="2612"/>
                    <a:pt x="4293" y="2643"/>
                  </a:cubicBezTo>
                  <a:cubicBezTo>
                    <a:pt x="4306" y="2658"/>
                    <a:pt x="4317" y="2671"/>
                    <a:pt x="4328" y="2679"/>
                  </a:cubicBezTo>
                  <a:cubicBezTo>
                    <a:pt x="4334" y="2683"/>
                    <a:pt x="4340" y="2686"/>
                    <a:pt x="4346" y="2688"/>
                  </a:cubicBezTo>
                  <a:cubicBezTo>
                    <a:pt x="4352" y="2690"/>
                    <a:pt x="4359" y="2690"/>
                    <a:pt x="4365" y="2687"/>
                  </a:cubicBezTo>
                  <a:cubicBezTo>
                    <a:pt x="4371" y="2684"/>
                    <a:pt x="4374" y="2678"/>
                    <a:pt x="4375" y="2674"/>
                  </a:cubicBezTo>
                  <a:cubicBezTo>
                    <a:pt x="4376" y="2669"/>
                    <a:pt x="4377" y="2664"/>
                    <a:pt x="4377" y="2659"/>
                  </a:cubicBezTo>
                  <a:cubicBezTo>
                    <a:pt x="4377" y="2657"/>
                    <a:pt x="4377" y="2656"/>
                    <a:pt x="4377" y="2655"/>
                  </a:cubicBezTo>
                  <a:cubicBezTo>
                    <a:pt x="4378" y="2657"/>
                    <a:pt x="4379" y="2659"/>
                    <a:pt x="4380" y="2661"/>
                  </a:cubicBezTo>
                  <a:cubicBezTo>
                    <a:pt x="4403" y="2699"/>
                    <a:pt x="4441" y="2745"/>
                    <a:pt x="4495" y="2794"/>
                  </a:cubicBezTo>
                  <a:cubicBezTo>
                    <a:pt x="4551" y="2846"/>
                    <a:pt x="4619" y="2860"/>
                    <a:pt x="4672" y="2857"/>
                  </a:cubicBezTo>
                  <a:cubicBezTo>
                    <a:pt x="4698" y="2855"/>
                    <a:pt x="4721" y="2849"/>
                    <a:pt x="4737" y="2840"/>
                  </a:cubicBezTo>
                  <a:cubicBezTo>
                    <a:pt x="4745" y="2836"/>
                    <a:pt x="4752" y="2831"/>
                    <a:pt x="4757" y="2825"/>
                  </a:cubicBezTo>
                  <a:cubicBezTo>
                    <a:pt x="4762" y="2819"/>
                    <a:pt x="4765" y="2811"/>
                    <a:pt x="4763" y="2802"/>
                  </a:cubicBezTo>
                  <a:lnTo>
                    <a:pt x="4762" y="2798"/>
                  </a:lnTo>
                  <a:lnTo>
                    <a:pt x="4758" y="2795"/>
                  </a:lnTo>
                  <a:cubicBezTo>
                    <a:pt x="4758" y="2795"/>
                    <a:pt x="4627" y="2724"/>
                    <a:pt x="4564" y="2687"/>
                  </a:cubicBezTo>
                  <a:cubicBezTo>
                    <a:pt x="4534" y="2670"/>
                    <a:pt x="4496" y="2633"/>
                    <a:pt x="4462" y="2603"/>
                  </a:cubicBezTo>
                  <a:cubicBezTo>
                    <a:pt x="4462" y="2603"/>
                    <a:pt x="4462" y="2603"/>
                    <a:pt x="4461" y="2603"/>
                  </a:cubicBezTo>
                  <a:cubicBezTo>
                    <a:pt x="4464" y="2603"/>
                    <a:pt x="4467" y="2603"/>
                    <a:pt x="4470" y="2601"/>
                  </a:cubicBezTo>
                  <a:cubicBezTo>
                    <a:pt x="4474" y="2599"/>
                    <a:pt x="4476" y="2594"/>
                    <a:pt x="4477" y="2591"/>
                  </a:cubicBezTo>
                  <a:cubicBezTo>
                    <a:pt x="4477" y="2588"/>
                    <a:pt x="4477" y="2586"/>
                    <a:pt x="4477" y="2584"/>
                  </a:cubicBezTo>
                  <a:cubicBezTo>
                    <a:pt x="4476" y="2580"/>
                    <a:pt x="4474" y="2575"/>
                    <a:pt x="4472" y="2570"/>
                  </a:cubicBezTo>
                  <a:cubicBezTo>
                    <a:pt x="4467" y="2560"/>
                    <a:pt x="4460" y="2547"/>
                    <a:pt x="4451" y="2532"/>
                  </a:cubicBezTo>
                  <a:cubicBezTo>
                    <a:pt x="4432" y="2501"/>
                    <a:pt x="4406" y="2460"/>
                    <a:pt x="4377" y="2417"/>
                  </a:cubicBezTo>
                  <a:cubicBezTo>
                    <a:pt x="4320" y="2332"/>
                    <a:pt x="4256" y="2239"/>
                    <a:pt x="4238" y="2208"/>
                  </a:cubicBezTo>
                  <a:cubicBezTo>
                    <a:pt x="4219" y="2176"/>
                    <a:pt x="4173" y="2087"/>
                    <a:pt x="4129" y="2007"/>
                  </a:cubicBezTo>
                  <a:cubicBezTo>
                    <a:pt x="4113" y="1978"/>
                    <a:pt x="4097" y="1950"/>
                    <a:pt x="4083" y="1926"/>
                  </a:cubicBezTo>
                  <a:cubicBezTo>
                    <a:pt x="4084" y="1926"/>
                    <a:pt x="4085" y="1927"/>
                    <a:pt x="4086" y="1928"/>
                  </a:cubicBezTo>
                  <a:cubicBezTo>
                    <a:pt x="4091" y="1930"/>
                    <a:pt x="4097" y="1931"/>
                    <a:pt x="4103" y="1929"/>
                  </a:cubicBezTo>
                  <a:cubicBezTo>
                    <a:pt x="4107" y="1928"/>
                    <a:pt x="4111" y="1924"/>
                    <a:pt x="4112" y="1921"/>
                  </a:cubicBezTo>
                  <a:cubicBezTo>
                    <a:pt x="4113" y="1918"/>
                    <a:pt x="4113" y="1916"/>
                    <a:pt x="4114" y="1913"/>
                  </a:cubicBezTo>
                  <a:cubicBezTo>
                    <a:pt x="4114" y="1908"/>
                    <a:pt x="4113" y="1903"/>
                    <a:pt x="4112" y="1897"/>
                  </a:cubicBezTo>
                  <a:cubicBezTo>
                    <a:pt x="4109" y="1884"/>
                    <a:pt x="4105" y="1867"/>
                    <a:pt x="4098" y="1846"/>
                  </a:cubicBezTo>
                  <a:cubicBezTo>
                    <a:pt x="4085" y="1806"/>
                    <a:pt x="4066" y="1752"/>
                    <a:pt x="4044" y="1695"/>
                  </a:cubicBezTo>
                  <a:cubicBezTo>
                    <a:pt x="4011" y="1609"/>
                    <a:pt x="3975" y="1522"/>
                    <a:pt x="3951" y="1467"/>
                  </a:cubicBezTo>
                  <a:cubicBezTo>
                    <a:pt x="4017" y="1400"/>
                    <a:pt x="4095" y="1332"/>
                    <a:pt x="4196" y="1266"/>
                  </a:cubicBezTo>
                  <a:cubicBezTo>
                    <a:pt x="4200" y="1263"/>
                    <a:pt x="4202" y="1259"/>
                    <a:pt x="4201" y="1255"/>
                  </a:cubicBezTo>
                  <a:cubicBezTo>
                    <a:pt x="4140" y="824"/>
                    <a:pt x="3971" y="534"/>
                    <a:pt x="3752" y="360"/>
                  </a:cubicBezTo>
                  <a:cubicBezTo>
                    <a:pt x="3560" y="209"/>
                    <a:pt x="3330" y="146"/>
                    <a:pt x="3102" y="156"/>
                  </a:cubicBezTo>
                  <a:cubicBezTo>
                    <a:pt x="3069" y="157"/>
                    <a:pt x="3036" y="160"/>
                    <a:pt x="3004" y="164"/>
                  </a:cubicBezTo>
                  <a:cubicBezTo>
                    <a:pt x="2876" y="181"/>
                    <a:pt x="2750" y="219"/>
                    <a:pt x="2633" y="276"/>
                  </a:cubicBezTo>
                  <a:lnTo>
                    <a:pt x="2633" y="273"/>
                  </a:lnTo>
                  <a:cubicBezTo>
                    <a:pt x="2634" y="252"/>
                    <a:pt x="2631" y="233"/>
                    <a:pt x="2623" y="218"/>
                  </a:cubicBezTo>
                  <a:cubicBezTo>
                    <a:pt x="2616" y="206"/>
                    <a:pt x="2606" y="195"/>
                    <a:pt x="2593" y="189"/>
                  </a:cubicBezTo>
                  <a:cubicBezTo>
                    <a:pt x="2599" y="178"/>
                    <a:pt x="2604" y="167"/>
                    <a:pt x="2608" y="156"/>
                  </a:cubicBezTo>
                  <a:cubicBezTo>
                    <a:pt x="2615" y="132"/>
                    <a:pt x="2616" y="107"/>
                    <a:pt x="2602" y="83"/>
                  </a:cubicBezTo>
                  <a:cubicBezTo>
                    <a:pt x="2589" y="58"/>
                    <a:pt x="2562" y="37"/>
                    <a:pt x="2518" y="17"/>
                  </a:cubicBezTo>
                  <a:cubicBezTo>
                    <a:pt x="2496" y="7"/>
                    <a:pt x="2476" y="2"/>
                    <a:pt x="2459" y="1"/>
                  </a:cubicBezTo>
                  <a:cubicBezTo>
                    <a:pt x="2457" y="1"/>
                    <a:pt x="2455" y="1"/>
                    <a:pt x="2453" y="1"/>
                  </a:cubicBezTo>
                  <a:lnTo>
                    <a:pt x="2453" y="0"/>
                  </a:lnTo>
                  <a:close/>
                  <a:moveTo>
                    <a:pt x="3111" y="177"/>
                  </a:moveTo>
                  <a:cubicBezTo>
                    <a:pt x="3112" y="181"/>
                    <a:pt x="3112" y="185"/>
                    <a:pt x="3111" y="189"/>
                  </a:cubicBezTo>
                  <a:cubicBezTo>
                    <a:pt x="3030" y="208"/>
                    <a:pt x="2976" y="209"/>
                    <a:pt x="2920" y="211"/>
                  </a:cubicBezTo>
                  <a:cubicBezTo>
                    <a:pt x="2930" y="205"/>
                    <a:pt x="2942" y="200"/>
                    <a:pt x="2953" y="194"/>
                  </a:cubicBezTo>
                  <a:cubicBezTo>
                    <a:pt x="2971" y="191"/>
                    <a:pt x="2989" y="188"/>
                    <a:pt x="3007" y="186"/>
                  </a:cubicBezTo>
                  <a:cubicBezTo>
                    <a:pt x="3039" y="182"/>
                    <a:pt x="3070" y="179"/>
                    <a:pt x="3102" y="178"/>
                  </a:cubicBezTo>
                  <a:cubicBezTo>
                    <a:pt x="3105" y="178"/>
                    <a:pt x="3108" y="178"/>
                    <a:pt x="3111" y="177"/>
                  </a:cubicBezTo>
                  <a:close/>
                  <a:moveTo>
                    <a:pt x="2756" y="248"/>
                  </a:moveTo>
                  <a:cubicBezTo>
                    <a:pt x="2749" y="268"/>
                    <a:pt x="2746" y="289"/>
                    <a:pt x="2760" y="310"/>
                  </a:cubicBezTo>
                  <a:cubicBezTo>
                    <a:pt x="2695" y="306"/>
                    <a:pt x="2666" y="300"/>
                    <a:pt x="2650" y="293"/>
                  </a:cubicBezTo>
                  <a:cubicBezTo>
                    <a:pt x="2684" y="276"/>
                    <a:pt x="2720" y="261"/>
                    <a:pt x="2756" y="248"/>
                  </a:cubicBezTo>
                  <a:close/>
                  <a:moveTo>
                    <a:pt x="3373" y="298"/>
                  </a:moveTo>
                  <a:cubicBezTo>
                    <a:pt x="3472" y="299"/>
                    <a:pt x="3567" y="312"/>
                    <a:pt x="3655" y="351"/>
                  </a:cubicBezTo>
                  <a:cubicBezTo>
                    <a:pt x="3771" y="487"/>
                    <a:pt x="3604" y="563"/>
                    <a:pt x="3534" y="660"/>
                  </a:cubicBezTo>
                  <a:lnTo>
                    <a:pt x="3444" y="739"/>
                  </a:lnTo>
                  <a:cubicBezTo>
                    <a:pt x="3413" y="716"/>
                    <a:pt x="3383" y="705"/>
                    <a:pt x="3355" y="704"/>
                  </a:cubicBezTo>
                  <a:cubicBezTo>
                    <a:pt x="3351" y="704"/>
                    <a:pt x="3347" y="704"/>
                    <a:pt x="3343" y="705"/>
                  </a:cubicBezTo>
                  <a:cubicBezTo>
                    <a:pt x="3332" y="705"/>
                    <a:pt x="3321" y="708"/>
                    <a:pt x="3311" y="712"/>
                  </a:cubicBezTo>
                  <a:cubicBezTo>
                    <a:pt x="3272" y="727"/>
                    <a:pt x="3240" y="759"/>
                    <a:pt x="3211" y="800"/>
                  </a:cubicBezTo>
                  <a:cubicBezTo>
                    <a:pt x="3196" y="790"/>
                    <a:pt x="3181" y="784"/>
                    <a:pt x="3167" y="783"/>
                  </a:cubicBezTo>
                  <a:cubicBezTo>
                    <a:pt x="3160" y="783"/>
                    <a:pt x="3152" y="784"/>
                    <a:pt x="3145" y="786"/>
                  </a:cubicBezTo>
                  <a:cubicBezTo>
                    <a:pt x="3116" y="794"/>
                    <a:pt x="3093" y="819"/>
                    <a:pt x="3071" y="851"/>
                  </a:cubicBezTo>
                  <a:cubicBezTo>
                    <a:pt x="3055" y="876"/>
                    <a:pt x="3039" y="905"/>
                    <a:pt x="3024" y="936"/>
                  </a:cubicBezTo>
                  <a:lnTo>
                    <a:pt x="3073" y="711"/>
                  </a:lnTo>
                  <a:cubicBezTo>
                    <a:pt x="2984" y="613"/>
                    <a:pt x="2849" y="516"/>
                    <a:pt x="2878" y="418"/>
                  </a:cubicBezTo>
                  <a:cubicBezTo>
                    <a:pt x="3018" y="505"/>
                    <a:pt x="3149" y="639"/>
                    <a:pt x="3321" y="558"/>
                  </a:cubicBezTo>
                  <a:cubicBezTo>
                    <a:pt x="3570" y="349"/>
                    <a:pt x="3171" y="393"/>
                    <a:pt x="3073" y="319"/>
                  </a:cubicBezTo>
                  <a:cubicBezTo>
                    <a:pt x="3173" y="310"/>
                    <a:pt x="3275" y="298"/>
                    <a:pt x="3373" y="298"/>
                  </a:cubicBezTo>
                  <a:close/>
                  <a:moveTo>
                    <a:pt x="2517" y="367"/>
                  </a:moveTo>
                  <a:lnTo>
                    <a:pt x="2538" y="402"/>
                  </a:lnTo>
                  <a:lnTo>
                    <a:pt x="2509" y="428"/>
                  </a:lnTo>
                  <a:cubicBezTo>
                    <a:pt x="2495" y="443"/>
                    <a:pt x="2470" y="433"/>
                    <a:pt x="2444" y="419"/>
                  </a:cubicBezTo>
                  <a:cubicBezTo>
                    <a:pt x="2468" y="401"/>
                    <a:pt x="2492" y="384"/>
                    <a:pt x="2517" y="367"/>
                  </a:cubicBezTo>
                  <a:close/>
                  <a:moveTo>
                    <a:pt x="1858" y="398"/>
                  </a:moveTo>
                  <a:cubicBezTo>
                    <a:pt x="1860" y="421"/>
                    <a:pt x="1863" y="440"/>
                    <a:pt x="1866" y="464"/>
                  </a:cubicBezTo>
                  <a:cubicBezTo>
                    <a:pt x="1880" y="588"/>
                    <a:pt x="1892" y="684"/>
                    <a:pt x="1895" y="710"/>
                  </a:cubicBezTo>
                  <a:cubicBezTo>
                    <a:pt x="1900" y="712"/>
                    <a:pt x="1905" y="714"/>
                    <a:pt x="1910" y="717"/>
                  </a:cubicBezTo>
                  <a:cubicBezTo>
                    <a:pt x="1913" y="720"/>
                    <a:pt x="1915" y="722"/>
                    <a:pt x="1917" y="725"/>
                  </a:cubicBezTo>
                  <a:cubicBezTo>
                    <a:pt x="1917" y="725"/>
                    <a:pt x="1918" y="726"/>
                    <a:pt x="1919" y="726"/>
                  </a:cubicBezTo>
                  <a:lnTo>
                    <a:pt x="1919" y="726"/>
                  </a:lnTo>
                  <a:lnTo>
                    <a:pt x="1997" y="798"/>
                  </a:lnTo>
                  <a:cubicBezTo>
                    <a:pt x="1998" y="799"/>
                    <a:pt x="1998" y="800"/>
                    <a:pt x="1999" y="800"/>
                  </a:cubicBezTo>
                  <a:lnTo>
                    <a:pt x="1999" y="800"/>
                  </a:lnTo>
                  <a:lnTo>
                    <a:pt x="2075" y="892"/>
                  </a:lnTo>
                  <a:lnTo>
                    <a:pt x="2075" y="892"/>
                  </a:lnTo>
                  <a:cubicBezTo>
                    <a:pt x="2076" y="893"/>
                    <a:pt x="2077" y="894"/>
                    <a:pt x="2078" y="895"/>
                  </a:cubicBezTo>
                  <a:cubicBezTo>
                    <a:pt x="2105" y="944"/>
                    <a:pt x="2125" y="993"/>
                    <a:pt x="2141" y="1042"/>
                  </a:cubicBezTo>
                  <a:cubicBezTo>
                    <a:pt x="2124" y="1024"/>
                    <a:pt x="2109" y="1004"/>
                    <a:pt x="2096" y="984"/>
                  </a:cubicBezTo>
                  <a:cubicBezTo>
                    <a:pt x="2094" y="980"/>
                    <a:pt x="2093" y="976"/>
                    <a:pt x="2091" y="972"/>
                  </a:cubicBezTo>
                  <a:cubicBezTo>
                    <a:pt x="2093" y="976"/>
                    <a:pt x="2094" y="980"/>
                    <a:pt x="2096" y="984"/>
                  </a:cubicBezTo>
                  <a:cubicBezTo>
                    <a:pt x="2082" y="963"/>
                    <a:pt x="2069" y="940"/>
                    <a:pt x="2057" y="918"/>
                  </a:cubicBezTo>
                  <a:cubicBezTo>
                    <a:pt x="2048" y="903"/>
                    <a:pt x="2040" y="888"/>
                    <a:pt x="2031" y="873"/>
                  </a:cubicBezTo>
                  <a:lnTo>
                    <a:pt x="2031" y="873"/>
                  </a:lnTo>
                  <a:cubicBezTo>
                    <a:pt x="2003" y="827"/>
                    <a:pt x="1969" y="782"/>
                    <a:pt x="1914" y="743"/>
                  </a:cubicBezTo>
                  <a:cubicBezTo>
                    <a:pt x="1913" y="737"/>
                    <a:pt x="1909" y="731"/>
                    <a:pt x="1903" y="726"/>
                  </a:cubicBezTo>
                  <a:cubicBezTo>
                    <a:pt x="1898" y="722"/>
                    <a:pt x="1892" y="720"/>
                    <a:pt x="1886" y="720"/>
                  </a:cubicBezTo>
                  <a:cubicBezTo>
                    <a:pt x="1880" y="719"/>
                    <a:pt x="1874" y="720"/>
                    <a:pt x="1869" y="721"/>
                  </a:cubicBezTo>
                  <a:cubicBezTo>
                    <a:pt x="1859" y="724"/>
                    <a:pt x="1849" y="728"/>
                    <a:pt x="1844" y="729"/>
                  </a:cubicBezTo>
                  <a:cubicBezTo>
                    <a:pt x="1831" y="732"/>
                    <a:pt x="1824" y="744"/>
                    <a:pt x="1822" y="756"/>
                  </a:cubicBezTo>
                  <a:cubicBezTo>
                    <a:pt x="1821" y="760"/>
                    <a:pt x="1821" y="764"/>
                    <a:pt x="1822" y="768"/>
                  </a:cubicBezTo>
                  <a:cubicBezTo>
                    <a:pt x="1809" y="769"/>
                    <a:pt x="1797" y="770"/>
                    <a:pt x="1787" y="773"/>
                  </a:cubicBezTo>
                  <a:cubicBezTo>
                    <a:pt x="1777" y="775"/>
                    <a:pt x="1771" y="782"/>
                    <a:pt x="1764" y="790"/>
                  </a:cubicBezTo>
                  <a:cubicBezTo>
                    <a:pt x="1756" y="799"/>
                    <a:pt x="1749" y="810"/>
                    <a:pt x="1741" y="823"/>
                  </a:cubicBezTo>
                  <a:cubicBezTo>
                    <a:pt x="1725" y="848"/>
                    <a:pt x="1708" y="881"/>
                    <a:pt x="1692" y="915"/>
                  </a:cubicBezTo>
                  <a:cubicBezTo>
                    <a:pt x="1677" y="949"/>
                    <a:pt x="1663" y="984"/>
                    <a:pt x="1655" y="1012"/>
                  </a:cubicBezTo>
                  <a:cubicBezTo>
                    <a:pt x="1650" y="1026"/>
                    <a:pt x="1647" y="1039"/>
                    <a:pt x="1645" y="1050"/>
                  </a:cubicBezTo>
                  <a:cubicBezTo>
                    <a:pt x="1644" y="1058"/>
                    <a:pt x="1643" y="1064"/>
                    <a:pt x="1644" y="1070"/>
                  </a:cubicBezTo>
                  <a:cubicBezTo>
                    <a:pt x="1639" y="1067"/>
                    <a:pt x="1634" y="1064"/>
                    <a:pt x="1627" y="1060"/>
                  </a:cubicBezTo>
                  <a:cubicBezTo>
                    <a:pt x="1609" y="1051"/>
                    <a:pt x="1597" y="1048"/>
                    <a:pt x="1588" y="1046"/>
                  </a:cubicBezTo>
                  <a:cubicBezTo>
                    <a:pt x="1584" y="1046"/>
                    <a:pt x="1581" y="1045"/>
                    <a:pt x="1578" y="1046"/>
                  </a:cubicBezTo>
                  <a:lnTo>
                    <a:pt x="1578" y="1046"/>
                  </a:lnTo>
                  <a:cubicBezTo>
                    <a:pt x="1576" y="1046"/>
                    <a:pt x="1573" y="1046"/>
                    <a:pt x="1573" y="1046"/>
                  </a:cubicBezTo>
                  <a:lnTo>
                    <a:pt x="1561" y="1050"/>
                  </a:lnTo>
                  <a:lnTo>
                    <a:pt x="1567" y="1062"/>
                  </a:lnTo>
                  <a:cubicBezTo>
                    <a:pt x="1567" y="1062"/>
                    <a:pt x="1573" y="1074"/>
                    <a:pt x="1578" y="1087"/>
                  </a:cubicBezTo>
                  <a:cubicBezTo>
                    <a:pt x="1581" y="1094"/>
                    <a:pt x="1583" y="1101"/>
                    <a:pt x="1584" y="1105"/>
                  </a:cubicBezTo>
                  <a:cubicBezTo>
                    <a:pt x="1584" y="1106"/>
                    <a:pt x="1584" y="1106"/>
                    <a:pt x="1584" y="1107"/>
                  </a:cubicBezTo>
                  <a:cubicBezTo>
                    <a:pt x="1549" y="1118"/>
                    <a:pt x="1513" y="1132"/>
                    <a:pt x="1483" y="1150"/>
                  </a:cubicBezTo>
                  <a:cubicBezTo>
                    <a:pt x="1486" y="1141"/>
                    <a:pt x="1489" y="1134"/>
                    <a:pt x="1490" y="1129"/>
                  </a:cubicBezTo>
                  <a:cubicBezTo>
                    <a:pt x="1493" y="1119"/>
                    <a:pt x="1493" y="1108"/>
                    <a:pt x="1492" y="1098"/>
                  </a:cubicBezTo>
                  <a:cubicBezTo>
                    <a:pt x="1490" y="1091"/>
                    <a:pt x="1488" y="1084"/>
                    <a:pt x="1485" y="1078"/>
                  </a:cubicBezTo>
                  <a:cubicBezTo>
                    <a:pt x="1497" y="1075"/>
                    <a:pt x="1508" y="1067"/>
                    <a:pt x="1519" y="1058"/>
                  </a:cubicBezTo>
                  <a:cubicBezTo>
                    <a:pt x="1543" y="1037"/>
                    <a:pt x="1565" y="1004"/>
                    <a:pt x="1585" y="966"/>
                  </a:cubicBezTo>
                  <a:cubicBezTo>
                    <a:pt x="1589" y="972"/>
                    <a:pt x="1593" y="979"/>
                    <a:pt x="1596" y="984"/>
                  </a:cubicBezTo>
                  <a:cubicBezTo>
                    <a:pt x="1603" y="996"/>
                    <a:pt x="1624" y="1034"/>
                    <a:pt x="1629" y="1041"/>
                  </a:cubicBezTo>
                  <a:cubicBezTo>
                    <a:pt x="1631" y="1044"/>
                    <a:pt x="1633" y="1046"/>
                    <a:pt x="1634" y="1048"/>
                  </a:cubicBezTo>
                  <a:cubicBezTo>
                    <a:pt x="1636" y="1036"/>
                    <a:pt x="1640" y="1023"/>
                    <a:pt x="1644" y="1009"/>
                  </a:cubicBezTo>
                  <a:cubicBezTo>
                    <a:pt x="1653" y="980"/>
                    <a:pt x="1667" y="945"/>
                    <a:pt x="1682" y="911"/>
                  </a:cubicBezTo>
                  <a:cubicBezTo>
                    <a:pt x="1698" y="876"/>
                    <a:pt x="1715" y="843"/>
                    <a:pt x="1731" y="817"/>
                  </a:cubicBezTo>
                  <a:cubicBezTo>
                    <a:pt x="1734" y="813"/>
                    <a:pt x="1737" y="809"/>
                    <a:pt x="1739" y="805"/>
                  </a:cubicBezTo>
                  <a:cubicBezTo>
                    <a:pt x="1737" y="801"/>
                    <a:pt x="1734" y="796"/>
                    <a:pt x="1731" y="791"/>
                  </a:cubicBezTo>
                  <a:cubicBezTo>
                    <a:pt x="1721" y="774"/>
                    <a:pt x="1707" y="753"/>
                    <a:pt x="1693" y="732"/>
                  </a:cubicBezTo>
                  <a:cubicBezTo>
                    <a:pt x="1698" y="723"/>
                    <a:pt x="1702" y="715"/>
                    <a:pt x="1705" y="709"/>
                  </a:cubicBezTo>
                  <a:cubicBezTo>
                    <a:pt x="1733" y="662"/>
                    <a:pt x="1774" y="583"/>
                    <a:pt x="1807" y="516"/>
                  </a:cubicBezTo>
                  <a:cubicBezTo>
                    <a:pt x="1823" y="482"/>
                    <a:pt x="1838" y="451"/>
                    <a:pt x="1847" y="428"/>
                  </a:cubicBezTo>
                  <a:cubicBezTo>
                    <a:pt x="1852" y="416"/>
                    <a:pt x="1855" y="407"/>
                    <a:pt x="1857" y="399"/>
                  </a:cubicBezTo>
                  <a:cubicBezTo>
                    <a:pt x="1857" y="399"/>
                    <a:pt x="1858" y="398"/>
                    <a:pt x="1858" y="398"/>
                  </a:cubicBezTo>
                  <a:close/>
                  <a:moveTo>
                    <a:pt x="2397" y="457"/>
                  </a:moveTo>
                  <a:cubicBezTo>
                    <a:pt x="2431" y="474"/>
                    <a:pt x="2465" y="511"/>
                    <a:pt x="2420" y="539"/>
                  </a:cubicBezTo>
                  <a:cubicBezTo>
                    <a:pt x="2392" y="556"/>
                    <a:pt x="2290" y="605"/>
                    <a:pt x="2233" y="630"/>
                  </a:cubicBezTo>
                  <a:cubicBezTo>
                    <a:pt x="2281" y="567"/>
                    <a:pt x="2336" y="509"/>
                    <a:pt x="2397" y="457"/>
                  </a:cubicBezTo>
                  <a:close/>
                  <a:moveTo>
                    <a:pt x="2703" y="552"/>
                  </a:moveTo>
                  <a:cubicBezTo>
                    <a:pt x="2795" y="566"/>
                    <a:pt x="2882" y="695"/>
                    <a:pt x="2764" y="832"/>
                  </a:cubicBezTo>
                  <a:cubicBezTo>
                    <a:pt x="2867" y="989"/>
                    <a:pt x="2755" y="1154"/>
                    <a:pt x="2636" y="1377"/>
                  </a:cubicBezTo>
                  <a:lnTo>
                    <a:pt x="2634" y="1367"/>
                  </a:lnTo>
                  <a:cubicBezTo>
                    <a:pt x="2633" y="1360"/>
                    <a:pt x="2631" y="1353"/>
                    <a:pt x="2630" y="1346"/>
                  </a:cubicBezTo>
                  <a:cubicBezTo>
                    <a:pt x="2626" y="1328"/>
                    <a:pt x="2623" y="1311"/>
                    <a:pt x="2619" y="1295"/>
                  </a:cubicBezTo>
                  <a:cubicBezTo>
                    <a:pt x="2624" y="1301"/>
                    <a:pt x="2632" y="1303"/>
                    <a:pt x="2638" y="1302"/>
                  </a:cubicBezTo>
                  <a:cubicBezTo>
                    <a:pt x="2645" y="1302"/>
                    <a:pt x="2651" y="1299"/>
                    <a:pt x="2656" y="1295"/>
                  </a:cubicBezTo>
                  <a:cubicBezTo>
                    <a:pt x="2667" y="1288"/>
                    <a:pt x="2677" y="1276"/>
                    <a:pt x="2682" y="1263"/>
                  </a:cubicBezTo>
                  <a:cubicBezTo>
                    <a:pt x="2686" y="1252"/>
                    <a:pt x="2683" y="1241"/>
                    <a:pt x="2680" y="1227"/>
                  </a:cubicBezTo>
                  <a:cubicBezTo>
                    <a:pt x="2678" y="1214"/>
                    <a:pt x="2673" y="1198"/>
                    <a:pt x="2669" y="1181"/>
                  </a:cubicBezTo>
                  <a:cubicBezTo>
                    <a:pt x="2662" y="1154"/>
                    <a:pt x="2655" y="1125"/>
                    <a:pt x="2655" y="1108"/>
                  </a:cubicBezTo>
                  <a:cubicBezTo>
                    <a:pt x="2657" y="1101"/>
                    <a:pt x="2660" y="1093"/>
                    <a:pt x="2662" y="1087"/>
                  </a:cubicBezTo>
                  <a:cubicBezTo>
                    <a:pt x="2670" y="1063"/>
                    <a:pt x="2677" y="1043"/>
                    <a:pt x="2683" y="1029"/>
                  </a:cubicBezTo>
                  <a:cubicBezTo>
                    <a:pt x="2685" y="1021"/>
                    <a:pt x="2688" y="1016"/>
                    <a:pt x="2689" y="1011"/>
                  </a:cubicBezTo>
                  <a:cubicBezTo>
                    <a:pt x="2691" y="1007"/>
                    <a:pt x="2693" y="1004"/>
                    <a:pt x="2692" y="1005"/>
                  </a:cubicBezTo>
                  <a:cubicBezTo>
                    <a:pt x="2695" y="1000"/>
                    <a:pt x="2695" y="995"/>
                    <a:pt x="2695" y="990"/>
                  </a:cubicBezTo>
                  <a:cubicBezTo>
                    <a:pt x="2696" y="984"/>
                    <a:pt x="2695" y="978"/>
                    <a:pt x="2694" y="971"/>
                  </a:cubicBezTo>
                  <a:cubicBezTo>
                    <a:pt x="2691" y="957"/>
                    <a:pt x="2686" y="941"/>
                    <a:pt x="2678" y="925"/>
                  </a:cubicBezTo>
                  <a:cubicBezTo>
                    <a:pt x="2662" y="893"/>
                    <a:pt x="2632" y="861"/>
                    <a:pt x="2585" y="858"/>
                  </a:cubicBezTo>
                  <a:cubicBezTo>
                    <a:pt x="2580" y="857"/>
                    <a:pt x="2576" y="858"/>
                    <a:pt x="2572" y="859"/>
                  </a:cubicBezTo>
                  <a:lnTo>
                    <a:pt x="2531" y="797"/>
                  </a:lnTo>
                  <a:cubicBezTo>
                    <a:pt x="2459" y="661"/>
                    <a:pt x="2547" y="608"/>
                    <a:pt x="2601" y="561"/>
                  </a:cubicBezTo>
                  <a:cubicBezTo>
                    <a:pt x="2599" y="634"/>
                    <a:pt x="2584" y="706"/>
                    <a:pt x="2681" y="778"/>
                  </a:cubicBezTo>
                  <a:cubicBezTo>
                    <a:pt x="2791" y="733"/>
                    <a:pt x="2699" y="633"/>
                    <a:pt x="2703" y="552"/>
                  </a:cubicBezTo>
                  <a:close/>
                  <a:moveTo>
                    <a:pt x="3901" y="555"/>
                  </a:moveTo>
                  <a:cubicBezTo>
                    <a:pt x="3907" y="558"/>
                    <a:pt x="3912" y="561"/>
                    <a:pt x="3918" y="564"/>
                  </a:cubicBezTo>
                  <a:cubicBezTo>
                    <a:pt x="3974" y="639"/>
                    <a:pt x="4024" y="726"/>
                    <a:pt x="4065" y="826"/>
                  </a:cubicBezTo>
                  <a:cubicBezTo>
                    <a:pt x="3917" y="861"/>
                    <a:pt x="3768" y="896"/>
                    <a:pt x="3719" y="807"/>
                  </a:cubicBezTo>
                  <a:cubicBezTo>
                    <a:pt x="3780" y="724"/>
                    <a:pt x="3894" y="746"/>
                    <a:pt x="3901" y="555"/>
                  </a:cubicBezTo>
                  <a:close/>
                  <a:moveTo>
                    <a:pt x="2404" y="884"/>
                  </a:moveTo>
                  <a:cubicBezTo>
                    <a:pt x="2425" y="884"/>
                    <a:pt x="2436" y="903"/>
                    <a:pt x="2452" y="913"/>
                  </a:cubicBezTo>
                  <a:cubicBezTo>
                    <a:pt x="2448" y="916"/>
                    <a:pt x="2444" y="918"/>
                    <a:pt x="2441" y="921"/>
                  </a:cubicBezTo>
                  <a:cubicBezTo>
                    <a:pt x="2434" y="927"/>
                    <a:pt x="2428" y="932"/>
                    <a:pt x="2424" y="939"/>
                  </a:cubicBezTo>
                  <a:cubicBezTo>
                    <a:pt x="2420" y="945"/>
                    <a:pt x="2417" y="953"/>
                    <a:pt x="2418" y="961"/>
                  </a:cubicBezTo>
                  <a:cubicBezTo>
                    <a:pt x="2419" y="963"/>
                    <a:pt x="2419" y="971"/>
                    <a:pt x="2418" y="982"/>
                  </a:cubicBezTo>
                  <a:cubicBezTo>
                    <a:pt x="2417" y="991"/>
                    <a:pt x="2416" y="1003"/>
                    <a:pt x="2415" y="1015"/>
                  </a:cubicBezTo>
                  <a:cubicBezTo>
                    <a:pt x="2381" y="980"/>
                    <a:pt x="2359" y="936"/>
                    <a:pt x="2362" y="902"/>
                  </a:cubicBezTo>
                  <a:cubicBezTo>
                    <a:pt x="2380" y="889"/>
                    <a:pt x="2393" y="884"/>
                    <a:pt x="2404" y="884"/>
                  </a:cubicBezTo>
                  <a:close/>
                  <a:moveTo>
                    <a:pt x="2058" y="905"/>
                  </a:moveTo>
                  <a:cubicBezTo>
                    <a:pt x="2058" y="906"/>
                    <a:pt x="2059" y="906"/>
                    <a:pt x="2059" y="907"/>
                  </a:cubicBezTo>
                  <a:cubicBezTo>
                    <a:pt x="2059" y="907"/>
                    <a:pt x="2059" y="906"/>
                    <a:pt x="2059" y="906"/>
                  </a:cubicBezTo>
                  <a:lnTo>
                    <a:pt x="2059" y="906"/>
                  </a:lnTo>
                  <a:lnTo>
                    <a:pt x="2058" y="905"/>
                  </a:lnTo>
                  <a:close/>
                  <a:moveTo>
                    <a:pt x="2059" y="907"/>
                  </a:moveTo>
                  <a:cubicBezTo>
                    <a:pt x="2070" y="927"/>
                    <a:pt x="2080" y="947"/>
                    <a:pt x="2089" y="967"/>
                  </a:cubicBezTo>
                  <a:cubicBezTo>
                    <a:pt x="2080" y="947"/>
                    <a:pt x="2070" y="927"/>
                    <a:pt x="2059" y="907"/>
                  </a:cubicBezTo>
                  <a:close/>
                  <a:moveTo>
                    <a:pt x="2289" y="1030"/>
                  </a:moveTo>
                  <a:cubicBezTo>
                    <a:pt x="2303" y="1106"/>
                    <a:pt x="2342" y="1158"/>
                    <a:pt x="2389" y="1202"/>
                  </a:cubicBezTo>
                  <a:cubicBezTo>
                    <a:pt x="2385" y="1225"/>
                    <a:pt x="2381" y="1247"/>
                    <a:pt x="2378" y="1267"/>
                  </a:cubicBezTo>
                  <a:cubicBezTo>
                    <a:pt x="2371" y="1303"/>
                    <a:pt x="2365" y="1331"/>
                    <a:pt x="2361" y="1341"/>
                  </a:cubicBezTo>
                  <a:cubicBezTo>
                    <a:pt x="2359" y="1348"/>
                    <a:pt x="2356" y="1360"/>
                    <a:pt x="2352" y="1377"/>
                  </a:cubicBezTo>
                  <a:cubicBezTo>
                    <a:pt x="2334" y="1366"/>
                    <a:pt x="2313" y="1358"/>
                    <a:pt x="2288" y="1354"/>
                  </a:cubicBezTo>
                  <a:cubicBezTo>
                    <a:pt x="2241" y="1257"/>
                    <a:pt x="2181" y="1097"/>
                    <a:pt x="2289" y="1030"/>
                  </a:cubicBezTo>
                  <a:close/>
                  <a:moveTo>
                    <a:pt x="2029" y="1122"/>
                  </a:moveTo>
                  <a:cubicBezTo>
                    <a:pt x="2029" y="1124"/>
                    <a:pt x="2029" y="1124"/>
                    <a:pt x="2030" y="1125"/>
                  </a:cubicBezTo>
                  <a:cubicBezTo>
                    <a:pt x="2034" y="1133"/>
                    <a:pt x="2039" y="1144"/>
                    <a:pt x="2044" y="1154"/>
                  </a:cubicBezTo>
                  <a:cubicBezTo>
                    <a:pt x="2044" y="1164"/>
                    <a:pt x="2045" y="1174"/>
                    <a:pt x="2045" y="1183"/>
                  </a:cubicBezTo>
                  <a:cubicBezTo>
                    <a:pt x="2046" y="1178"/>
                    <a:pt x="2049" y="1175"/>
                    <a:pt x="2053" y="1174"/>
                  </a:cubicBezTo>
                  <a:cubicBezTo>
                    <a:pt x="2058" y="1183"/>
                    <a:pt x="2063" y="1192"/>
                    <a:pt x="2068" y="1199"/>
                  </a:cubicBezTo>
                  <a:cubicBezTo>
                    <a:pt x="2070" y="1203"/>
                    <a:pt x="2072" y="1207"/>
                    <a:pt x="2074" y="1210"/>
                  </a:cubicBezTo>
                  <a:cubicBezTo>
                    <a:pt x="2073" y="1210"/>
                    <a:pt x="2071" y="1210"/>
                    <a:pt x="2069" y="1210"/>
                  </a:cubicBezTo>
                  <a:cubicBezTo>
                    <a:pt x="2066" y="1209"/>
                    <a:pt x="2063" y="1208"/>
                    <a:pt x="2060" y="1206"/>
                  </a:cubicBezTo>
                  <a:cubicBezTo>
                    <a:pt x="2059" y="1208"/>
                    <a:pt x="2058" y="1210"/>
                    <a:pt x="2056" y="1212"/>
                  </a:cubicBezTo>
                  <a:cubicBezTo>
                    <a:pt x="2052" y="1215"/>
                    <a:pt x="2047" y="1217"/>
                    <a:pt x="2042" y="1218"/>
                  </a:cubicBezTo>
                  <a:cubicBezTo>
                    <a:pt x="2043" y="1222"/>
                    <a:pt x="2043" y="1226"/>
                    <a:pt x="2041" y="1230"/>
                  </a:cubicBezTo>
                  <a:lnTo>
                    <a:pt x="2041" y="1230"/>
                  </a:lnTo>
                  <a:cubicBezTo>
                    <a:pt x="2041" y="1230"/>
                    <a:pt x="2041" y="1232"/>
                    <a:pt x="2040" y="1234"/>
                  </a:cubicBezTo>
                  <a:cubicBezTo>
                    <a:pt x="2040" y="1233"/>
                    <a:pt x="2040" y="1233"/>
                    <a:pt x="2039" y="1234"/>
                  </a:cubicBezTo>
                  <a:cubicBezTo>
                    <a:pt x="2037" y="1232"/>
                    <a:pt x="2034" y="1229"/>
                    <a:pt x="2031" y="1227"/>
                  </a:cubicBezTo>
                  <a:cubicBezTo>
                    <a:pt x="2031" y="1227"/>
                    <a:pt x="2031" y="1226"/>
                    <a:pt x="2031" y="1226"/>
                  </a:cubicBezTo>
                  <a:cubicBezTo>
                    <a:pt x="2032" y="1222"/>
                    <a:pt x="2032" y="1219"/>
                    <a:pt x="2031" y="1217"/>
                  </a:cubicBezTo>
                  <a:cubicBezTo>
                    <a:pt x="2031" y="1214"/>
                    <a:pt x="2031" y="1209"/>
                    <a:pt x="2031" y="1203"/>
                  </a:cubicBezTo>
                  <a:lnTo>
                    <a:pt x="2031" y="1197"/>
                  </a:lnTo>
                  <a:cubicBezTo>
                    <a:pt x="2031" y="1197"/>
                    <a:pt x="2031" y="1197"/>
                    <a:pt x="2031" y="1197"/>
                  </a:cubicBezTo>
                  <a:cubicBezTo>
                    <a:pt x="2032" y="1197"/>
                    <a:pt x="2033" y="1197"/>
                    <a:pt x="2033" y="1197"/>
                  </a:cubicBezTo>
                  <a:cubicBezTo>
                    <a:pt x="2032" y="1197"/>
                    <a:pt x="2032" y="1197"/>
                    <a:pt x="2031" y="1197"/>
                  </a:cubicBezTo>
                  <a:cubicBezTo>
                    <a:pt x="2031" y="1182"/>
                    <a:pt x="2031" y="1162"/>
                    <a:pt x="2030" y="1138"/>
                  </a:cubicBezTo>
                  <a:cubicBezTo>
                    <a:pt x="2029" y="1133"/>
                    <a:pt x="2029" y="1128"/>
                    <a:pt x="2029" y="1122"/>
                  </a:cubicBezTo>
                  <a:close/>
                  <a:moveTo>
                    <a:pt x="1637" y="1165"/>
                  </a:moveTo>
                  <a:cubicBezTo>
                    <a:pt x="1639" y="1165"/>
                    <a:pt x="1641" y="1165"/>
                    <a:pt x="1643" y="1165"/>
                  </a:cubicBezTo>
                  <a:cubicBezTo>
                    <a:pt x="1654" y="1166"/>
                    <a:pt x="1662" y="1167"/>
                    <a:pt x="1670" y="1169"/>
                  </a:cubicBezTo>
                  <a:cubicBezTo>
                    <a:pt x="1639" y="1175"/>
                    <a:pt x="1609" y="1206"/>
                    <a:pt x="1627" y="1238"/>
                  </a:cubicBezTo>
                  <a:cubicBezTo>
                    <a:pt x="1611" y="1239"/>
                    <a:pt x="1595" y="1238"/>
                    <a:pt x="1580" y="1234"/>
                  </a:cubicBezTo>
                  <a:cubicBezTo>
                    <a:pt x="1580" y="1234"/>
                    <a:pt x="1580" y="1234"/>
                    <a:pt x="1580" y="1234"/>
                  </a:cubicBezTo>
                  <a:cubicBezTo>
                    <a:pt x="1579" y="1232"/>
                    <a:pt x="1579" y="1229"/>
                    <a:pt x="1579" y="1226"/>
                  </a:cubicBezTo>
                  <a:cubicBezTo>
                    <a:pt x="1579" y="1218"/>
                    <a:pt x="1581" y="1208"/>
                    <a:pt x="1585" y="1199"/>
                  </a:cubicBezTo>
                  <a:cubicBezTo>
                    <a:pt x="1594" y="1181"/>
                    <a:pt x="1609" y="1165"/>
                    <a:pt x="1637" y="1165"/>
                  </a:cubicBezTo>
                  <a:close/>
                  <a:moveTo>
                    <a:pt x="1473" y="1180"/>
                  </a:moveTo>
                  <a:cubicBezTo>
                    <a:pt x="1474" y="1181"/>
                    <a:pt x="1474" y="1183"/>
                    <a:pt x="1474" y="1184"/>
                  </a:cubicBezTo>
                  <a:cubicBezTo>
                    <a:pt x="1475" y="1187"/>
                    <a:pt x="1475" y="1189"/>
                    <a:pt x="1475" y="1192"/>
                  </a:cubicBezTo>
                  <a:cubicBezTo>
                    <a:pt x="1451" y="1202"/>
                    <a:pt x="1434" y="1224"/>
                    <a:pt x="1428" y="1247"/>
                  </a:cubicBezTo>
                  <a:cubicBezTo>
                    <a:pt x="1426" y="1247"/>
                    <a:pt x="1420" y="1249"/>
                    <a:pt x="1412" y="1249"/>
                  </a:cubicBezTo>
                  <a:cubicBezTo>
                    <a:pt x="1406" y="1249"/>
                    <a:pt x="1399" y="1247"/>
                    <a:pt x="1394" y="1244"/>
                  </a:cubicBezTo>
                  <a:cubicBezTo>
                    <a:pt x="1399" y="1231"/>
                    <a:pt x="1411" y="1218"/>
                    <a:pt x="1425" y="1207"/>
                  </a:cubicBezTo>
                  <a:cubicBezTo>
                    <a:pt x="1441" y="1195"/>
                    <a:pt x="1459" y="1185"/>
                    <a:pt x="1473" y="1180"/>
                  </a:cubicBezTo>
                  <a:close/>
                  <a:moveTo>
                    <a:pt x="1659" y="1191"/>
                  </a:moveTo>
                  <a:cubicBezTo>
                    <a:pt x="1667" y="1191"/>
                    <a:pt x="1687" y="1215"/>
                    <a:pt x="1669" y="1219"/>
                  </a:cubicBezTo>
                  <a:cubicBezTo>
                    <a:pt x="1652" y="1223"/>
                    <a:pt x="1640" y="1201"/>
                    <a:pt x="1659" y="1191"/>
                  </a:cubicBezTo>
                  <a:close/>
                  <a:moveTo>
                    <a:pt x="2043" y="1193"/>
                  </a:moveTo>
                  <a:cubicBezTo>
                    <a:pt x="2042" y="1194"/>
                    <a:pt x="2042" y="1194"/>
                    <a:pt x="2041" y="1195"/>
                  </a:cubicBezTo>
                  <a:cubicBezTo>
                    <a:pt x="2041" y="1195"/>
                    <a:pt x="2042" y="1195"/>
                    <a:pt x="2042" y="1194"/>
                  </a:cubicBezTo>
                  <a:cubicBezTo>
                    <a:pt x="2043" y="1194"/>
                    <a:pt x="2043" y="1193"/>
                    <a:pt x="2043" y="1193"/>
                  </a:cubicBezTo>
                  <a:close/>
                  <a:moveTo>
                    <a:pt x="1486" y="1206"/>
                  </a:moveTo>
                  <a:cubicBezTo>
                    <a:pt x="1499" y="1206"/>
                    <a:pt x="1502" y="1223"/>
                    <a:pt x="1494" y="1225"/>
                  </a:cubicBezTo>
                  <a:cubicBezTo>
                    <a:pt x="1477" y="1229"/>
                    <a:pt x="1467" y="1210"/>
                    <a:pt x="1484" y="1206"/>
                  </a:cubicBezTo>
                  <a:cubicBezTo>
                    <a:pt x="1485" y="1206"/>
                    <a:pt x="1486" y="1206"/>
                    <a:pt x="1486" y="1206"/>
                  </a:cubicBezTo>
                  <a:close/>
                  <a:moveTo>
                    <a:pt x="1797" y="1271"/>
                  </a:moveTo>
                  <a:cubicBezTo>
                    <a:pt x="1802" y="1271"/>
                    <a:pt x="1811" y="1274"/>
                    <a:pt x="1821" y="1282"/>
                  </a:cubicBezTo>
                  <a:cubicBezTo>
                    <a:pt x="1831" y="1290"/>
                    <a:pt x="1843" y="1303"/>
                    <a:pt x="1852" y="1318"/>
                  </a:cubicBezTo>
                  <a:cubicBezTo>
                    <a:pt x="1844" y="1310"/>
                    <a:pt x="1835" y="1306"/>
                    <a:pt x="1828" y="1308"/>
                  </a:cubicBezTo>
                  <a:cubicBezTo>
                    <a:pt x="1785" y="1326"/>
                    <a:pt x="1794" y="1394"/>
                    <a:pt x="1821" y="1425"/>
                  </a:cubicBezTo>
                  <a:cubicBezTo>
                    <a:pt x="1808" y="1419"/>
                    <a:pt x="1794" y="1402"/>
                    <a:pt x="1785" y="1381"/>
                  </a:cubicBezTo>
                  <a:cubicBezTo>
                    <a:pt x="1775" y="1359"/>
                    <a:pt x="1770" y="1333"/>
                    <a:pt x="1772" y="1311"/>
                  </a:cubicBezTo>
                  <a:cubicBezTo>
                    <a:pt x="1774" y="1290"/>
                    <a:pt x="1781" y="1276"/>
                    <a:pt x="1795" y="1271"/>
                  </a:cubicBezTo>
                  <a:cubicBezTo>
                    <a:pt x="1795" y="1271"/>
                    <a:pt x="1796" y="1271"/>
                    <a:pt x="1797" y="1271"/>
                  </a:cubicBezTo>
                  <a:close/>
                  <a:moveTo>
                    <a:pt x="1610" y="1278"/>
                  </a:moveTo>
                  <a:cubicBezTo>
                    <a:pt x="1614" y="1277"/>
                    <a:pt x="1619" y="1278"/>
                    <a:pt x="1624" y="1279"/>
                  </a:cubicBezTo>
                  <a:cubicBezTo>
                    <a:pt x="1634" y="1282"/>
                    <a:pt x="1646" y="1289"/>
                    <a:pt x="1658" y="1299"/>
                  </a:cubicBezTo>
                  <a:cubicBezTo>
                    <a:pt x="1682" y="1318"/>
                    <a:pt x="1707" y="1350"/>
                    <a:pt x="1726" y="1384"/>
                  </a:cubicBezTo>
                  <a:cubicBezTo>
                    <a:pt x="1745" y="1418"/>
                    <a:pt x="1757" y="1455"/>
                    <a:pt x="1758" y="1483"/>
                  </a:cubicBezTo>
                  <a:cubicBezTo>
                    <a:pt x="1758" y="1487"/>
                    <a:pt x="1758" y="1491"/>
                    <a:pt x="1757" y="1494"/>
                  </a:cubicBezTo>
                  <a:cubicBezTo>
                    <a:pt x="1755" y="1433"/>
                    <a:pt x="1704" y="1347"/>
                    <a:pt x="1659" y="1353"/>
                  </a:cubicBezTo>
                  <a:cubicBezTo>
                    <a:pt x="1596" y="1362"/>
                    <a:pt x="1611" y="1498"/>
                    <a:pt x="1671" y="1540"/>
                  </a:cubicBezTo>
                  <a:cubicBezTo>
                    <a:pt x="1665" y="1539"/>
                    <a:pt x="1658" y="1537"/>
                    <a:pt x="1652" y="1535"/>
                  </a:cubicBezTo>
                  <a:cubicBezTo>
                    <a:pt x="1649" y="1533"/>
                    <a:pt x="1645" y="1531"/>
                    <a:pt x="1641" y="1528"/>
                  </a:cubicBezTo>
                  <a:cubicBezTo>
                    <a:pt x="1619" y="1510"/>
                    <a:pt x="1602" y="1481"/>
                    <a:pt x="1591" y="1448"/>
                  </a:cubicBezTo>
                  <a:cubicBezTo>
                    <a:pt x="1580" y="1416"/>
                    <a:pt x="1575" y="1379"/>
                    <a:pt x="1577" y="1348"/>
                  </a:cubicBezTo>
                  <a:cubicBezTo>
                    <a:pt x="1579" y="1317"/>
                    <a:pt x="1588" y="1293"/>
                    <a:pt x="1600" y="1281"/>
                  </a:cubicBezTo>
                  <a:cubicBezTo>
                    <a:pt x="1603" y="1279"/>
                    <a:pt x="1607" y="1278"/>
                    <a:pt x="1610" y="1278"/>
                  </a:cubicBezTo>
                  <a:close/>
                  <a:moveTo>
                    <a:pt x="1420" y="1305"/>
                  </a:moveTo>
                  <a:cubicBezTo>
                    <a:pt x="1434" y="1305"/>
                    <a:pt x="1442" y="1308"/>
                    <a:pt x="1448" y="1314"/>
                  </a:cubicBezTo>
                  <a:cubicBezTo>
                    <a:pt x="1453" y="1319"/>
                    <a:pt x="1457" y="1327"/>
                    <a:pt x="1459" y="1338"/>
                  </a:cubicBezTo>
                  <a:cubicBezTo>
                    <a:pt x="1463" y="1356"/>
                    <a:pt x="1461" y="1378"/>
                    <a:pt x="1461" y="1397"/>
                  </a:cubicBezTo>
                  <a:cubicBezTo>
                    <a:pt x="1460" y="1392"/>
                    <a:pt x="1459" y="1387"/>
                    <a:pt x="1457" y="1384"/>
                  </a:cubicBezTo>
                  <a:cubicBezTo>
                    <a:pt x="1453" y="1376"/>
                    <a:pt x="1421" y="1369"/>
                    <a:pt x="1410" y="1374"/>
                  </a:cubicBezTo>
                  <a:cubicBezTo>
                    <a:pt x="1386" y="1381"/>
                    <a:pt x="1383" y="1425"/>
                    <a:pt x="1379" y="1454"/>
                  </a:cubicBezTo>
                  <a:cubicBezTo>
                    <a:pt x="1376" y="1477"/>
                    <a:pt x="1375" y="1516"/>
                    <a:pt x="1388" y="1534"/>
                  </a:cubicBezTo>
                  <a:cubicBezTo>
                    <a:pt x="1382" y="1536"/>
                    <a:pt x="1376" y="1536"/>
                    <a:pt x="1372" y="1535"/>
                  </a:cubicBezTo>
                  <a:cubicBezTo>
                    <a:pt x="1366" y="1534"/>
                    <a:pt x="1363" y="1532"/>
                    <a:pt x="1360" y="1528"/>
                  </a:cubicBezTo>
                  <a:cubicBezTo>
                    <a:pt x="1357" y="1524"/>
                    <a:pt x="1355" y="1518"/>
                    <a:pt x="1355" y="1508"/>
                  </a:cubicBezTo>
                  <a:cubicBezTo>
                    <a:pt x="1355" y="1484"/>
                    <a:pt x="1355" y="1432"/>
                    <a:pt x="1363" y="1386"/>
                  </a:cubicBezTo>
                  <a:cubicBezTo>
                    <a:pt x="1368" y="1363"/>
                    <a:pt x="1374" y="1342"/>
                    <a:pt x="1384" y="1328"/>
                  </a:cubicBezTo>
                  <a:cubicBezTo>
                    <a:pt x="1393" y="1313"/>
                    <a:pt x="1404" y="1306"/>
                    <a:pt x="1420" y="1305"/>
                  </a:cubicBezTo>
                  <a:close/>
                  <a:moveTo>
                    <a:pt x="1843" y="1342"/>
                  </a:moveTo>
                  <a:cubicBezTo>
                    <a:pt x="1856" y="1345"/>
                    <a:pt x="1861" y="1375"/>
                    <a:pt x="1853" y="1375"/>
                  </a:cubicBezTo>
                  <a:cubicBezTo>
                    <a:pt x="1846" y="1375"/>
                    <a:pt x="1823" y="1346"/>
                    <a:pt x="1843" y="1342"/>
                  </a:cubicBezTo>
                  <a:close/>
                  <a:moveTo>
                    <a:pt x="3574" y="1348"/>
                  </a:moveTo>
                  <a:cubicBezTo>
                    <a:pt x="3693" y="1392"/>
                    <a:pt x="3704" y="1559"/>
                    <a:pt x="3722" y="1712"/>
                  </a:cubicBezTo>
                  <a:cubicBezTo>
                    <a:pt x="3712" y="1725"/>
                    <a:pt x="3702" y="1739"/>
                    <a:pt x="3692" y="1752"/>
                  </a:cubicBezTo>
                  <a:cubicBezTo>
                    <a:pt x="3648" y="1810"/>
                    <a:pt x="3603" y="1865"/>
                    <a:pt x="3551" y="1915"/>
                  </a:cubicBezTo>
                  <a:cubicBezTo>
                    <a:pt x="3537" y="1858"/>
                    <a:pt x="3524" y="1809"/>
                    <a:pt x="3516" y="1785"/>
                  </a:cubicBezTo>
                  <a:cubicBezTo>
                    <a:pt x="3586" y="1621"/>
                    <a:pt x="3635" y="1434"/>
                    <a:pt x="3574" y="1348"/>
                  </a:cubicBezTo>
                  <a:close/>
                  <a:moveTo>
                    <a:pt x="1678" y="1396"/>
                  </a:moveTo>
                  <a:cubicBezTo>
                    <a:pt x="1697" y="1394"/>
                    <a:pt x="1702" y="1441"/>
                    <a:pt x="1692" y="1445"/>
                  </a:cubicBezTo>
                  <a:cubicBezTo>
                    <a:pt x="1677" y="1452"/>
                    <a:pt x="1664" y="1405"/>
                    <a:pt x="1674" y="1397"/>
                  </a:cubicBezTo>
                  <a:cubicBezTo>
                    <a:pt x="1676" y="1397"/>
                    <a:pt x="1677" y="1396"/>
                    <a:pt x="1678" y="1396"/>
                  </a:cubicBezTo>
                  <a:close/>
                  <a:moveTo>
                    <a:pt x="1436" y="1404"/>
                  </a:moveTo>
                  <a:cubicBezTo>
                    <a:pt x="1441" y="1404"/>
                    <a:pt x="1446" y="1410"/>
                    <a:pt x="1441" y="1417"/>
                  </a:cubicBezTo>
                  <a:cubicBezTo>
                    <a:pt x="1435" y="1425"/>
                    <a:pt x="1432" y="1453"/>
                    <a:pt x="1427" y="1457"/>
                  </a:cubicBezTo>
                  <a:cubicBezTo>
                    <a:pt x="1421" y="1460"/>
                    <a:pt x="1417" y="1423"/>
                    <a:pt x="1415" y="1416"/>
                  </a:cubicBezTo>
                  <a:cubicBezTo>
                    <a:pt x="1413" y="1410"/>
                    <a:pt x="1426" y="1404"/>
                    <a:pt x="1436" y="1404"/>
                  </a:cubicBezTo>
                  <a:close/>
                  <a:moveTo>
                    <a:pt x="3134" y="1507"/>
                  </a:moveTo>
                  <a:cubicBezTo>
                    <a:pt x="3174" y="1511"/>
                    <a:pt x="3192" y="1699"/>
                    <a:pt x="3136" y="1868"/>
                  </a:cubicBezTo>
                  <a:cubicBezTo>
                    <a:pt x="3115" y="1930"/>
                    <a:pt x="2974" y="2138"/>
                    <a:pt x="2951" y="2166"/>
                  </a:cubicBezTo>
                  <a:cubicBezTo>
                    <a:pt x="2944" y="2174"/>
                    <a:pt x="2935" y="2181"/>
                    <a:pt x="2925" y="2187"/>
                  </a:cubicBezTo>
                  <a:cubicBezTo>
                    <a:pt x="2844" y="2197"/>
                    <a:pt x="2769" y="2197"/>
                    <a:pt x="2700" y="2188"/>
                  </a:cubicBezTo>
                  <a:cubicBezTo>
                    <a:pt x="2701" y="2186"/>
                    <a:pt x="2702" y="2185"/>
                    <a:pt x="2703" y="2183"/>
                  </a:cubicBezTo>
                  <a:cubicBezTo>
                    <a:pt x="2704" y="2180"/>
                    <a:pt x="2705" y="2177"/>
                    <a:pt x="2706" y="2174"/>
                  </a:cubicBezTo>
                  <a:cubicBezTo>
                    <a:pt x="2707" y="2170"/>
                    <a:pt x="2707" y="2166"/>
                    <a:pt x="2708" y="2162"/>
                  </a:cubicBezTo>
                  <a:cubicBezTo>
                    <a:pt x="2708" y="2157"/>
                    <a:pt x="2709" y="2153"/>
                    <a:pt x="2709" y="2148"/>
                  </a:cubicBezTo>
                  <a:cubicBezTo>
                    <a:pt x="2709" y="2142"/>
                    <a:pt x="2709" y="2137"/>
                    <a:pt x="2710" y="2131"/>
                  </a:cubicBezTo>
                  <a:cubicBezTo>
                    <a:pt x="2710" y="2125"/>
                    <a:pt x="2710" y="2119"/>
                    <a:pt x="2710" y="2113"/>
                  </a:cubicBezTo>
                  <a:cubicBezTo>
                    <a:pt x="2710" y="2106"/>
                    <a:pt x="2709" y="2100"/>
                    <a:pt x="2709" y="2092"/>
                  </a:cubicBezTo>
                  <a:cubicBezTo>
                    <a:pt x="2709" y="2072"/>
                    <a:pt x="2707" y="2048"/>
                    <a:pt x="2705" y="2022"/>
                  </a:cubicBezTo>
                  <a:cubicBezTo>
                    <a:pt x="2798" y="1963"/>
                    <a:pt x="2900" y="1894"/>
                    <a:pt x="2958" y="1843"/>
                  </a:cubicBezTo>
                  <a:cubicBezTo>
                    <a:pt x="3130" y="1693"/>
                    <a:pt x="3097" y="1531"/>
                    <a:pt x="3121" y="1511"/>
                  </a:cubicBezTo>
                  <a:cubicBezTo>
                    <a:pt x="3126" y="1508"/>
                    <a:pt x="3130" y="1506"/>
                    <a:pt x="3134" y="1507"/>
                  </a:cubicBezTo>
                  <a:close/>
                  <a:moveTo>
                    <a:pt x="1985" y="1569"/>
                  </a:moveTo>
                  <a:cubicBezTo>
                    <a:pt x="1986" y="1569"/>
                    <a:pt x="1987" y="1570"/>
                    <a:pt x="1989" y="1570"/>
                  </a:cubicBezTo>
                  <a:cubicBezTo>
                    <a:pt x="1994" y="1570"/>
                    <a:pt x="1998" y="1572"/>
                    <a:pt x="2003" y="1574"/>
                  </a:cubicBezTo>
                  <a:cubicBezTo>
                    <a:pt x="2008" y="1576"/>
                    <a:pt x="2012" y="1579"/>
                    <a:pt x="2016" y="1585"/>
                  </a:cubicBezTo>
                  <a:cubicBezTo>
                    <a:pt x="2017" y="1588"/>
                    <a:pt x="2019" y="1593"/>
                    <a:pt x="2017" y="1597"/>
                  </a:cubicBezTo>
                  <a:cubicBezTo>
                    <a:pt x="2015" y="1602"/>
                    <a:pt x="2012" y="1604"/>
                    <a:pt x="2009" y="1606"/>
                  </a:cubicBezTo>
                  <a:cubicBezTo>
                    <a:pt x="2003" y="1610"/>
                    <a:pt x="1995" y="1611"/>
                    <a:pt x="1983" y="1612"/>
                  </a:cubicBezTo>
                  <a:cubicBezTo>
                    <a:pt x="1945" y="1615"/>
                    <a:pt x="1923" y="1625"/>
                    <a:pt x="1920" y="1627"/>
                  </a:cubicBezTo>
                  <a:cubicBezTo>
                    <a:pt x="1918" y="1630"/>
                    <a:pt x="1904" y="1654"/>
                    <a:pt x="1887" y="1684"/>
                  </a:cubicBezTo>
                  <a:cubicBezTo>
                    <a:pt x="1869" y="1716"/>
                    <a:pt x="1850" y="1752"/>
                    <a:pt x="1846" y="1760"/>
                  </a:cubicBezTo>
                  <a:cubicBezTo>
                    <a:pt x="1842" y="1770"/>
                    <a:pt x="1826" y="1806"/>
                    <a:pt x="1810" y="1841"/>
                  </a:cubicBezTo>
                  <a:cubicBezTo>
                    <a:pt x="1802" y="1859"/>
                    <a:pt x="1794" y="1876"/>
                    <a:pt x="1786" y="1890"/>
                  </a:cubicBezTo>
                  <a:cubicBezTo>
                    <a:pt x="1782" y="1897"/>
                    <a:pt x="1779" y="1903"/>
                    <a:pt x="1775" y="1908"/>
                  </a:cubicBezTo>
                  <a:cubicBezTo>
                    <a:pt x="1772" y="1913"/>
                    <a:pt x="1769" y="1917"/>
                    <a:pt x="1765" y="1920"/>
                  </a:cubicBezTo>
                  <a:cubicBezTo>
                    <a:pt x="1757" y="1926"/>
                    <a:pt x="1747" y="1929"/>
                    <a:pt x="1732" y="1933"/>
                  </a:cubicBezTo>
                  <a:cubicBezTo>
                    <a:pt x="1717" y="1937"/>
                    <a:pt x="1698" y="1941"/>
                    <a:pt x="1678" y="1943"/>
                  </a:cubicBezTo>
                  <a:cubicBezTo>
                    <a:pt x="1639" y="1949"/>
                    <a:pt x="1596" y="1951"/>
                    <a:pt x="1567" y="1938"/>
                  </a:cubicBezTo>
                  <a:cubicBezTo>
                    <a:pt x="1542" y="1928"/>
                    <a:pt x="1516" y="1915"/>
                    <a:pt x="1494" y="1904"/>
                  </a:cubicBezTo>
                  <a:cubicBezTo>
                    <a:pt x="1472" y="1893"/>
                    <a:pt x="1452" y="1885"/>
                    <a:pt x="1443" y="1883"/>
                  </a:cubicBezTo>
                  <a:cubicBezTo>
                    <a:pt x="1430" y="1881"/>
                    <a:pt x="1391" y="1874"/>
                    <a:pt x="1354" y="1865"/>
                  </a:cubicBezTo>
                  <a:cubicBezTo>
                    <a:pt x="1335" y="1860"/>
                    <a:pt x="1317" y="1854"/>
                    <a:pt x="1303" y="1848"/>
                  </a:cubicBezTo>
                  <a:cubicBezTo>
                    <a:pt x="1295" y="1844"/>
                    <a:pt x="1289" y="1841"/>
                    <a:pt x="1284" y="1837"/>
                  </a:cubicBezTo>
                  <a:cubicBezTo>
                    <a:pt x="1279" y="1833"/>
                    <a:pt x="1274" y="1828"/>
                    <a:pt x="1272" y="1821"/>
                  </a:cubicBezTo>
                  <a:lnTo>
                    <a:pt x="1272" y="1820"/>
                  </a:lnTo>
                  <a:lnTo>
                    <a:pt x="1272" y="1820"/>
                  </a:lnTo>
                  <a:cubicBezTo>
                    <a:pt x="1272" y="1818"/>
                    <a:pt x="1272" y="1814"/>
                    <a:pt x="1274" y="1812"/>
                  </a:cubicBezTo>
                  <a:cubicBezTo>
                    <a:pt x="1276" y="1809"/>
                    <a:pt x="1279" y="1807"/>
                    <a:pt x="1281" y="1807"/>
                  </a:cubicBezTo>
                  <a:cubicBezTo>
                    <a:pt x="1285" y="1806"/>
                    <a:pt x="1286" y="1806"/>
                    <a:pt x="1288" y="1807"/>
                  </a:cubicBezTo>
                  <a:cubicBezTo>
                    <a:pt x="1292" y="1808"/>
                    <a:pt x="1295" y="1809"/>
                    <a:pt x="1299" y="1810"/>
                  </a:cubicBezTo>
                  <a:cubicBezTo>
                    <a:pt x="1308" y="1814"/>
                    <a:pt x="1319" y="1819"/>
                    <a:pt x="1332" y="1824"/>
                  </a:cubicBezTo>
                  <a:cubicBezTo>
                    <a:pt x="1358" y="1834"/>
                    <a:pt x="1390" y="1843"/>
                    <a:pt x="1411" y="1839"/>
                  </a:cubicBezTo>
                  <a:cubicBezTo>
                    <a:pt x="1417" y="1838"/>
                    <a:pt x="1443" y="1833"/>
                    <a:pt x="1477" y="1825"/>
                  </a:cubicBezTo>
                  <a:cubicBezTo>
                    <a:pt x="1511" y="1818"/>
                    <a:pt x="1555" y="1808"/>
                    <a:pt x="1598" y="1798"/>
                  </a:cubicBezTo>
                  <a:cubicBezTo>
                    <a:pt x="1641" y="1787"/>
                    <a:pt x="1684" y="1777"/>
                    <a:pt x="1717" y="1768"/>
                  </a:cubicBezTo>
                  <a:cubicBezTo>
                    <a:pt x="1734" y="1764"/>
                    <a:pt x="1748" y="1760"/>
                    <a:pt x="1759" y="1757"/>
                  </a:cubicBezTo>
                  <a:cubicBezTo>
                    <a:pt x="1764" y="1755"/>
                    <a:pt x="1768" y="1754"/>
                    <a:pt x="1771" y="1753"/>
                  </a:cubicBezTo>
                  <a:cubicBezTo>
                    <a:pt x="1774" y="1752"/>
                    <a:pt x="1775" y="1751"/>
                    <a:pt x="1775" y="1751"/>
                  </a:cubicBezTo>
                  <a:cubicBezTo>
                    <a:pt x="1787" y="1738"/>
                    <a:pt x="1822" y="1703"/>
                    <a:pt x="1848" y="1672"/>
                  </a:cubicBezTo>
                  <a:cubicBezTo>
                    <a:pt x="1859" y="1659"/>
                    <a:pt x="1867" y="1647"/>
                    <a:pt x="1871" y="1640"/>
                  </a:cubicBezTo>
                  <a:cubicBezTo>
                    <a:pt x="1856" y="1644"/>
                    <a:pt x="1847" y="1645"/>
                    <a:pt x="1840" y="1643"/>
                  </a:cubicBezTo>
                  <a:cubicBezTo>
                    <a:pt x="1836" y="1642"/>
                    <a:pt x="1832" y="1639"/>
                    <a:pt x="1830" y="1635"/>
                  </a:cubicBezTo>
                  <a:cubicBezTo>
                    <a:pt x="1828" y="1631"/>
                    <a:pt x="1829" y="1627"/>
                    <a:pt x="1829" y="1627"/>
                  </a:cubicBezTo>
                  <a:lnTo>
                    <a:pt x="1830" y="1624"/>
                  </a:lnTo>
                  <a:lnTo>
                    <a:pt x="1831" y="1622"/>
                  </a:lnTo>
                  <a:cubicBezTo>
                    <a:pt x="1835" y="1618"/>
                    <a:pt x="1839" y="1616"/>
                    <a:pt x="1844" y="1613"/>
                  </a:cubicBezTo>
                  <a:cubicBezTo>
                    <a:pt x="1849" y="1611"/>
                    <a:pt x="1855" y="1608"/>
                    <a:pt x="1862" y="1605"/>
                  </a:cubicBezTo>
                  <a:cubicBezTo>
                    <a:pt x="1875" y="1600"/>
                    <a:pt x="1892" y="1594"/>
                    <a:pt x="1910" y="1588"/>
                  </a:cubicBezTo>
                  <a:cubicBezTo>
                    <a:pt x="1927" y="1583"/>
                    <a:pt x="1944" y="1578"/>
                    <a:pt x="1958" y="1575"/>
                  </a:cubicBezTo>
                  <a:cubicBezTo>
                    <a:pt x="1964" y="1573"/>
                    <a:pt x="1971" y="1572"/>
                    <a:pt x="1976" y="1571"/>
                  </a:cubicBezTo>
                  <a:cubicBezTo>
                    <a:pt x="1979" y="1570"/>
                    <a:pt x="1982" y="1569"/>
                    <a:pt x="1985" y="1569"/>
                  </a:cubicBezTo>
                  <a:lnTo>
                    <a:pt x="1985" y="1569"/>
                  </a:lnTo>
                  <a:close/>
                  <a:moveTo>
                    <a:pt x="2119" y="1760"/>
                  </a:moveTo>
                  <a:lnTo>
                    <a:pt x="2119" y="1760"/>
                  </a:lnTo>
                  <a:lnTo>
                    <a:pt x="2119" y="1760"/>
                  </a:lnTo>
                  <a:cubicBezTo>
                    <a:pt x="2119" y="1760"/>
                    <a:pt x="2119" y="1760"/>
                    <a:pt x="2119" y="1760"/>
                  </a:cubicBezTo>
                  <a:close/>
                  <a:moveTo>
                    <a:pt x="1774" y="1774"/>
                  </a:moveTo>
                  <a:cubicBezTo>
                    <a:pt x="1773" y="1774"/>
                    <a:pt x="1771" y="1775"/>
                    <a:pt x="1769" y="1775"/>
                  </a:cubicBezTo>
                  <a:cubicBezTo>
                    <a:pt x="1753" y="1782"/>
                    <a:pt x="1504" y="1847"/>
                    <a:pt x="1476" y="1850"/>
                  </a:cubicBezTo>
                  <a:cubicBezTo>
                    <a:pt x="1457" y="1854"/>
                    <a:pt x="1460" y="1859"/>
                    <a:pt x="1469" y="1869"/>
                  </a:cubicBezTo>
                  <a:cubicBezTo>
                    <a:pt x="1501" y="1902"/>
                    <a:pt x="1553" y="1919"/>
                    <a:pt x="1604" y="1925"/>
                  </a:cubicBezTo>
                  <a:cubicBezTo>
                    <a:pt x="1619" y="1928"/>
                    <a:pt x="1645" y="1922"/>
                    <a:pt x="1656" y="1922"/>
                  </a:cubicBezTo>
                  <a:cubicBezTo>
                    <a:pt x="1667" y="1922"/>
                    <a:pt x="1707" y="1919"/>
                    <a:pt x="1715" y="1917"/>
                  </a:cubicBezTo>
                  <a:cubicBezTo>
                    <a:pt x="1723" y="1915"/>
                    <a:pt x="1747" y="1903"/>
                    <a:pt x="1753" y="1901"/>
                  </a:cubicBezTo>
                  <a:cubicBezTo>
                    <a:pt x="1758" y="1898"/>
                    <a:pt x="1771" y="1873"/>
                    <a:pt x="1775" y="1865"/>
                  </a:cubicBezTo>
                  <a:cubicBezTo>
                    <a:pt x="1779" y="1857"/>
                    <a:pt x="1781" y="1846"/>
                    <a:pt x="1777" y="1842"/>
                  </a:cubicBezTo>
                  <a:lnTo>
                    <a:pt x="1777" y="1842"/>
                  </a:lnTo>
                  <a:cubicBezTo>
                    <a:pt x="1776" y="1841"/>
                    <a:pt x="1776" y="1840"/>
                    <a:pt x="1775" y="1840"/>
                  </a:cubicBezTo>
                  <a:cubicBezTo>
                    <a:pt x="1775" y="1840"/>
                    <a:pt x="1775" y="1840"/>
                    <a:pt x="1774" y="1840"/>
                  </a:cubicBezTo>
                  <a:cubicBezTo>
                    <a:pt x="1774" y="1840"/>
                    <a:pt x="1774" y="1840"/>
                    <a:pt x="1774" y="1840"/>
                  </a:cubicBezTo>
                  <a:cubicBezTo>
                    <a:pt x="1774" y="1840"/>
                    <a:pt x="1774" y="1840"/>
                    <a:pt x="1774" y="1840"/>
                  </a:cubicBezTo>
                  <a:cubicBezTo>
                    <a:pt x="1774" y="1840"/>
                    <a:pt x="1774" y="1840"/>
                    <a:pt x="1774" y="1840"/>
                  </a:cubicBezTo>
                  <a:cubicBezTo>
                    <a:pt x="1774" y="1840"/>
                    <a:pt x="1774" y="1840"/>
                    <a:pt x="1774" y="1840"/>
                  </a:cubicBezTo>
                  <a:cubicBezTo>
                    <a:pt x="1772" y="1840"/>
                    <a:pt x="1771" y="1843"/>
                    <a:pt x="1770" y="1845"/>
                  </a:cubicBezTo>
                  <a:cubicBezTo>
                    <a:pt x="1768" y="1848"/>
                    <a:pt x="1759" y="1873"/>
                    <a:pt x="1748" y="1874"/>
                  </a:cubicBezTo>
                  <a:cubicBezTo>
                    <a:pt x="1743" y="1875"/>
                    <a:pt x="1731" y="1870"/>
                    <a:pt x="1728" y="1868"/>
                  </a:cubicBezTo>
                  <a:cubicBezTo>
                    <a:pt x="1726" y="1867"/>
                    <a:pt x="1722" y="1865"/>
                    <a:pt x="1717" y="1863"/>
                  </a:cubicBezTo>
                  <a:cubicBezTo>
                    <a:pt x="1712" y="1860"/>
                    <a:pt x="1706" y="1859"/>
                    <a:pt x="1703" y="1860"/>
                  </a:cubicBezTo>
                  <a:cubicBezTo>
                    <a:pt x="1701" y="1860"/>
                    <a:pt x="1678" y="1874"/>
                    <a:pt x="1666" y="1881"/>
                  </a:cubicBezTo>
                  <a:cubicBezTo>
                    <a:pt x="1664" y="1883"/>
                    <a:pt x="1661" y="1885"/>
                    <a:pt x="1659" y="1887"/>
                  </a:cubicBezTo>
                  <a:cubicBezTo>
                    <a:pt x="1659" y="1887"/>
                    <a:pt x="1659" y="1887"/>
                    <a:pt x="1659" y="1886"/>
                  </a:cubicBezTo>
                  <a:cubicBezTo>
                    <a:pt x="1659" y="1886"/>
                    <a:pt x="1662" y="1884"/>
                    <a:pt x="1666" y="1881"/>
                  </a:cubicBezTo>
                  <a:cubicBezTo>
                    <a:pt x="1680" y="1869"/>
                    <a:pt x="1691" y="1850"/>
                    <a:pt x="1709" y="1841"/>
                  </a:cubicBezTo>
                  <a:cubicBezTo>
                    <a:pt x="1714" y="1838"/>
                    <a:pt x="1724" y="1848"/>
                    <a:pt x="1730" y="1852"/>
                  </a:cubicBezTo>
                  <a:cubicBezTo>
                    <a:pt x="1735" y="1856"/>
                    <a:pt x="1739" y="1859"/>
                    <a:pt x="1748" y="1858"/>
                  </a:cubicBezTo>
                  <a:cubicBezTo>
                    <a:pt x="1756" y="1857"/>
                    <a:pt x="1759" y="1847"/>
                    <a:pt x="1761" y="1844"/>
                  </a:cubicBezTo>
                  <a:cubicBezTo>
                    <a:pt x="1769" y="1826"/>
                    <a:pt x="1778" y="1811"/>
                    <a:pt x="1786" y="1793"/>
                  </a:cubicBezTo>
                  <a:cubicBezTo>
                    <a:pt x="1790" y="1784"/>
                    <a:pt x="1785" y="1773"/>
                    <a:pt x="1774" y="1774"/>
                  </a:cubicBezTo>
                  <a:close/>
                  <a:moveTo>
                    <a:pt x="2060" y="1919"/>
                  </a:moveTo>
                  <a:cubicBezTo>
                    <a:pt x="2054" y="1925"/>
                    <a:pt x="2049" y="1930"/>
                    <a:pt x="2043" y="1936"/>
                  </a:cubicBezTo>
                  <a:cubicBezTo>
                    <a:pt x="1995" y="1981"/>
                    <a:pt x="1930" y="2028"/>
                    <a:pt x="1868" y="2084"/>
                  </a:cubicBezTo>
                  <a:cubicBezTo>
                    <a:pt x="1804" y="2143"/>
                    <a:pt x="1704" y="2152"/>
                    <a:pt x="1631" y="2152"/>
                  </a:cubicBezTo>
                  <a:lnTo>
                    <a:pt x="1631" y="2152"/>
                  </a:lnTo>
                  <a:lnTo>
                    <a:pt x="1631" y="2152"/>
                  </a:lnTo>
                  <a:cubicBezTo>
                    <a:pt x="1617" y="2153"/>
                    <a:pt x="1594" y="2147"/>
                    <a:pt x="1570" y="2137"/>
                  </a:cubicBezTo>
                  <a:cubicBezTo>
                    <a:pt x="1547" y="2128"/>
                    <a:pt x="1524" y="2116"/>
                    <a:pt x="1508" y="2107"/>
                  </a:cubicBezTo>
                  <a:lnTo>
                    <a:pt x="1508" y="2107"/>
                  </a:lnTo>
                  <a:cubicBezTo>
                    <a:pt x="1495" y="2098"/>
                    <a:pt x="1481" y="2089"/>
                    <a:pt x="1467" y="2079"/>
                  </a:cubicBezTo>
                  <a:cubicBezTo>
                    <a:pt x="1481" y="2089"/>
                    <a:pt x="1495" y="2098"/>
                    <a:pt x="1508" y="2107"/>
                  </a:cubicBezTo>
                  <a:lnTo>
                    <a:pt x="1508" y="2107"/>
                  </a:lnTo>
                  <a:cubicBezTo>
                    <a:pt x="1524" y="2116"/>
                    <a:pt x="1547" y="2128"/>
                    <a:pt x="1570" y="2137"/>
                  </a:cubicBezTo>
                  <a:cubicBezTo>
                    <a:pt x="1594" y="2147"/>
                    <a:pt x="1617" y="2153"/>
                    <a:pt x="1631" y="2152"/>
                  </a:cubicBezTo>
                  <a:lnTo>
                    <a:pt x="1631" y="2152"/>
                  </a:lnTo>
                  <a:lnTo>
                    <a:pt x="1631" y="2152"/>
                  </a:lnTo>
                  <a:cubicBezTo>
                    <a:pt x="1704" y="2152"/>
                    <a:pt x="1804" y="2143"/>
                    <a:pt x="1868" y="2084"/>
                  </a:cubicBezTo>
                  <a:cubicBezTo>
                    <a:pt x="1930" y="2028"/>
                    <a:pt x="1995" y="1980"/>
                    <a:pt x="2043" y="1936"/>
                  </a:cubicBezTo>
                  <a:cubicBezTo>
                    <a:pt x="2049" y="1930"/>
                    <a:pt x="2054" y="1925"/>
                    <a:pt x="2060" y="1919"/>
                  </a:cubicBezTo>
                  <a:close/>
                  <a:moveTo>
                    <a:pt x="1515" y="1948"/>
                  </a:moveTo>
                  <a:cubicBezTo>
                    <a:pt x="1519" y="1948"/>
                    <a:pt x="1523" y="1948"/>
                    <a:pt x="1525" y="1949"/>
                  </a:cubicBezTo>
                  <a:cubicBezTo>
                    <a:pt x="1541" y="1992"/>
                    <a:pt x="1584" y="1985"/>
                    <a:pt x="1672" y="1972"/>
                  </a:cubicBezTo>
                  <a:cubicBezTo>
                    <a:pt x="1695" y="1967"/>
                    <a:pt x="1736" y="1974"/>
                    <a:pt x="1736" y="1983"/>
                  </a:cubicBezTo>
                  <a:cubicBezTo>
                    <a:pt x="1748" y="2021"/>
                    <a:pt x="1569" y="2030"/>
                    <a:pt x="1554" y="2032"/>
                  </a:cubicBezTo>
                  <a:cubicBezTo>
                    <a:pt x="1539" y="2034"/>
                    <a:pt x="1523" y="2033"/>
                    <a:pt x="1514" y="2023"/>
                  </a:cubicBezTo>
                  <a:cubicBezTo>
                    <a:pt x="1504" y="2014"/>
                    <a:pt x="1501" y="1965"/>
                    <a:pt x="1503" y="1956"/>
                  </a:cubicBezTo>
                  <a:cubicBezTo>
                    <a:pt x="1504" y="1950"/>
                    <a:pt x="1510" y="1948"/>
                    <a:pt x="1515" y="1948"/>
                  </a:cubicBezTo>
                  <a:close/>
                  <a:moveTo>
                    <a:pt x="2586" y="2156"/>
                  </a:moveTo>
                  <a:cubicBezTo>
                    <a:pt x="2586" y="2158"/>
                    <a:pt x="2585" y="2161"/>
                    <a:pt x="2584" y="2163"/>
                  </a:cubicBezTo>
                  <a:cubicBezTo>
                    <a:pt x="2584" y="2163"/>
                    <a:pt x="2583" y="2162"/>
                    <a:pt x="2583" y="2162"/>
                  </a:cubicBezTo>
                  <a:cubicBezTo>
                    <a:pt x="2583" y="2162"/>
                    <a:pt x="2583" y="2161"/>
                    <a:pt x="2584" y="2160"/>
                  </a:cubicBezTo>
                  <a:cubicBezTo>
                    <a:pt x="2585" y="2159"/>
                    <a:pt x="2585" y="2158"/>
                    <a:pt x="2586" y="2156"/>
                  </a:cubicBezTo>
                  <a:close/>
                  <a:moveTo>
                    <a:pt x="2651" y="2157"/>
                  </a:moveTo>
                  <a:cubicBezTo>
                    <a:pt x="2655" y="2165"/>
                    <a:pt x="2660" y="2173"/>
                    <a:pt x="2664" y="2180"/>
                  </a:cubicBezTo>
                  <a:cubicBezTo>
                    <a:pt x="2664" y="2181"/>
                    <a:pt x="2665" y="2182"/>
                    <a:pt x="2665" y="2182"/>
                  </a:cubicBezTo>
                  <a:cubicBezTo>
                    <a:pt x="2662" y="2182"/>
                    <a:pt x="2659" y="2181"/>
                    <a:pt x="2656" y="2180"/>
                  </a:cubicBezTo>
                  <a:cubicBezTo>
                    <a:pt x="2656" y="2180"/>
                    <a:pt x="2656" y="2180"/>
                    <a:pt x="2656" y="2180"/>
                  </a:cubicBezTo>
                  <a:cubicBezTo>
                    <a:pt x="2654" y="2172"/>
                    <a:pt x="2652" y="2164"/>
                    <a:pt x="2651" y="2157"/>
                  </a:cubicBezTo>
                  <a:close/>
                  <a:moveTo>
                    <a:pt x="2386" y="2654"/>
                  </a:moveTo>
                  <a:cubicBezTo>
                    <a:pt x="2373" y="2654"/>
                    <a:pt x="2359" y="2655"/>
                    <a:pt x="2345" y="2656"/>
                  </a:cubicBezTo>
                  <a:lnTo>
                    <a:pt x="2352" y="3402"/>
                  </a:lnTo>
                  <a:cubicBezTo>
                    <a:pt x="2352" y="3402"/>
                    <a:pt x="2387" y="3395"/>
                    <a:pt x="2398" y="3394"/>
                  </a:cubicBezTo>
                  <a:cubicBezTo>
                    <a:pt x="2429" y="3391"/>
                    <a:pt x="2444" y="3394"/>
                    <a:pt x="2475" y="3388"/>
                  </a:cubicBezTo>
                  <a:lnTo>
                    <a:pt x="2473" y="3230"/>
                  </a:lnTo>
                  <a:lnTo>
                    <a:pt x="2478" y="3224"/>
                  </a:lnTo>
                  <a:cubicBezTo>
                    <a:pt x="2846" y="3157"/>
                    <a:pt x="2802" y="2651"/>
                    <a:pt x="2386" y="2654"/>
                  </a:cubicBezTo>
                  <a:close/>
                  <a:moveTo>
                    <a:pt x="2959" y="2665"/>
                  </a:moveTo>
                  <a:cubicBezTo>
                    <a:pt x="2950" y="2665"/>
                    <a:pt x="2942" y="2665"/>
                    <a:pt x="2942" y="2680"/>
                  </a:cubicBezTo>
                  <a:lnTo>
                    <a:pt x="2942" y="3414"/>
                  </a:lnTo>
                  <a:cubicBezTo>
                    <a:pt x="2942" y="3424"/>
                    <a:pt x="2953" y="3421"/>
                    <a:pt x="2963" y="3422"/>
                  </a:cubicBezTo>
                  <a:cubicBezTo>
                    <a:pt x="3413" y="3444"/>
                    <a:pt x="3515" y="2704"/>
                    <a:pt x="2959" y="2665"/>
                  </a:cubicBezTo>
                  <a:close/>
                  <a:moveTo>
                    <a:pt x="3393" y="2677"/>
                  </a:moveTo>
                  <a:lnTo>
                    <a:pt x="3393" y="2677"/>
                  </a:lnTo>
                  <a:cubicBezTo>
                    <a:pt x="3384" y="2678"/>
                    <a:pt x="3382" y="2681"/>
                    <a:pt x="3382" y="2686"/>
                  </a:cubicBezTo>
                  <a:lnTo>
                    <a:pt x="3380" y="3354"/>
                  </a:lnTo>
                  <a:cubicBezTo>
                    <a:pt x="3380" y="3368"/>
                    <a:pt x="3386" y="3374"/>
                    <a:pt x="3395" y="3374"/>
                  </a:cubicBezTo>
                  <a:lnTo>
                    <a:pt x="3714" y="3383"/>
                  </a:lnTo>
                  <a:cubicBezTo>
                    <a:pt x="3719" y="3384"/>
                    <a:pt x="3719" y="3380"/>
                    <a:pt x="3719" y="3376"/>
                  </a:cubicBezTo>
                  <a:lnTo>
                    <a:pt x="3712" y="3252"/>
                  </a:lnTo>
                  <a:lnTo>
                    <a:pt x="3509" y="3256"/>
                  </a:lnTo>
                  <a:cubicBezTo>
                    <a:pt x="3504" y="3257"/>
                    <a:pt x="3499" y="3252"/>
                    <a:pt x="3500" y="3241"/>
                  </a:cubicBezTo>
                  <a:lnTo>
                    <a:pt x="3501" y="3105"/>
                  </a:lnTo>
                  <a:cubicBezTo>
                    <a:pt x="3502" y="3099"/>
                    <a:pt x="3502" y="3093"/>
                    <a:pt x="3510" y="3092"/>
                  </a:cubicBezTo>
                  <a:lnTo>
                    <a:pt x="3647" y="3095"/>
                  </a:lnTo>
                  <a:lnTo>
                    <a:pt x="3671" y="3095"/>
                  </a:lnTo>
                  <a:lnTo>
                    <a:pt x="3665" y="2967"/>
                  </a:lnTo>
                  <a:lnTo>
                    <a:pt x="3510" y="2965"/>
                  </a:lnTo>
                  <a:cubicBezTo>
                    <a:pt x="3505" y="2965"/>
                    <a:pt x="3498" y="2967"/>
                    <a:pt x="3498" y="2954"/>
                  </a:cubicBezTo>
                  <a:lnTo>
                    <a:pt x="3500" y="2815"/>
                  </a:lnTo>
                  <a:cubicBezTo>
                    <a:pt x="3499" y="2806"/>
                    <a:pt x="3503" y="2803"/>
                    <a:pt x="3510" y="2803"/>
                  </a:cubicBezTo>
                  <a:lnTo>
                    <a:pt x="3722" y="2807"/>
                  </a:lnTo>
                  <a:lnTo>
                    <a:pt x="3715" y="2682"/>
                  </a:lnTo>
                  <a:lnTo>
                    <a:pt x="3397" y="2677"/>
                  </a:lnTo>
                  <a:cubicBezTo>
                    <a:pt x="3395" y="2677"/>
                    <a:pt x="3394" y="2677"/>
                    <a:pt x="3393" y="2677"/>
                  </a:cubicBezTo>
                  <a:close/>
                  <a:moveTo>
                    <a:pt x="3851" y="2679"/>
                  </a:moveTo>
                  <a:cubicBezTo>
                    <a:pt x="3830" y="2679"/>
                    <a:pt x="3807" y="2680"/>
                    <a:pt x="3783" y="2683"/>
                  </a:cubicBezTo>
                  <a:lnTo>
                    <a:pt x="3769" y="2691"/>
                  </a:lnTo>
                  <a:lnTo>
                    <a:pt x="3774" y="3400"/>
                  </a:lnTo>
                  <a:lnTo>
                    <a:pt x="3884" y="3399"/>
                  </a:lnTo>
                  <a:cubicBezTo>
                    <a:pt x="3886" y="3399"/>
                    <a:pt x="3892" y="3397"/>
                    <a:pt x="3892" y="3396"/>
                  </a:cubicBezTo>
                  <a:lnTo>
                    <a:pt x="3893" y="3203"/>
                  </a:lnTo>
                  <a:lnTo>
                    <a:pt x="3924" y="3204"/>
                  </a:lnTo>
                  <a:lnTo>
                    <a:pt x="4033" y="3408"/>
                  </a:lnTo>
                  <a:lnTo>
                    <a:pt x="4170" y="3411"/>
                  </a:lnTo>
                  <a:lnTo>
                    <a:pt x="4043" y="3181"/>
                  </a:lnTo>
                  <a:cubicBezTo>
                    <a:pt x="4038" y="3175"/>
                    <a:pt x="4040" y="3171"/>
                    <a:pt x="4043" y="3168"/>
                  </a:cubicBezTo>
                  <a:cubicBezTo>
                    <a:pt x="4201" y="3008"/>
                    <a:pt x="4174" y="2679"/>
                    <a:pt x="3851" y="2679"/>
                  </a:cubicBezTo>
                  <a:close/>
                  <a:moveTo>
                    <a:pt x="2094" y="2681"/>
                  </a:moveTo>
                  <a:cubicBezTo>
                    <a:pt x="2038" y="2680"/>
                    <a:pt x="1981" y="2704"/>
                    <a:pt x="1940" y="2775"/>
                  </a:cubicBezTo>
                  <a:cubicBezTo>
                    <a:pt x="1785" y="3099"/>
                    <a:pt x="2232" y="3089"/>
                    <a:pt x="2178" y="3212"/>
                  </a:cubicBezTo>
                  <a:cubicBezTo>
                    <a:pt x="2123" y="3335"/>
                    <a:pt x="1980" y="3181"/>
                    <a:pt x="1980" y="3181"/>
                  </a:cubicBezTo>
                  <a:lnTo>
                    <a:pt x="1908" y="3301"/>
                  </a:lnTo>
                  <a:cubicBezTo>
                    <a:pt x="1920" y="3387"/>
                    <a:pt x="2238" y="3524"/>
                    <a:pt x="2291" y="3261"/>
                  </a:cubicBezTo>
                  <a:cubicBezTo>
                    <a:pt x="2348" y="2980"/>
                    <a:pt x="1985" y="3013"/>
                    <a:pt x="2035" y="2878"/>
                  </a:cubicBezTo>
                  <a:cubicBezTo>
                    <a:pt x="2068" y="2791"/>
                    <a:pt x="2218" y="2913"/>
                    <a:pt x="2218" y="2915"/>
                  </a:cubicBezTo>
                  <a:lnTo>
                    <a:pt x="2231" y="2912"/>
                  </a:lnTo>
                  <a:lnTo>
                    <a:pt x="2303" y="2795"/>
                  </a:lnTo>
                  <a:cubicBezTo>
                    <a:pt x="2310" y="2775"/>
                    <a:pt x="2202" y="2683"/>
                    <a:pt x="2094" y="2681"/>
                  </a:cubicBezTo>
                  <a:close/>
                  <a:moveTo>
                    <a:pt x="1184" y="2685"/>
                  </a:moveTo>
                  <a:lnTo>
                    <a:pt x="851" y="2686"/>
                  </a:lnTo>
                  <a:lnTo>
                    <a:pt x="850" y="3379"/>
                  </a:lnTo>
                  <a:lnTo>
                    <a:pt x="1185" y="3379"/>
                  </a:lnTo>
                  <a:lnTo>
                    <a:pt x="1185" y="3256"/>
                  </a:lnTo>
                  <a:lnTo>
                    <a:pt x="968" y="3255"/>
                  </a:lnTo>
                  <a:lnTo>
                    <a:pt x="968" y="3108"/>
                  </a:lnTo>
                  <a:cubicBezTo>
                    <a:pt x="967" y="3103"/>
                    <a:pt x="967" y="3099"/>
                    <a:pt x="989" y="3097"/>
                  </a:cubicBezTo>
                  <a:lnTo>
                    <a:pt x="1141" y="3102"/>
                  </a:lnTo>
                  <a:cubicBezTo>
                    <a:pt x="1147" y="3098"/>
                    <a:pt x="1145" y="3092"/>
                    <a:pt x="1145" y="3088"/>
                  </a:cubicBezTo>
                  <a:lnTo>
                    <a:pt x="1145" y="2977"/>
                  </a:lnTo>
                  <a:cubicBezTo>
                    <a:pt x="1143" y="2975"/>
                    <a:pt x="1144" y="2971"/>
                    <a:pt x="1129" y="2970"/>
                  </a:cubicBezTo>
                  <a:lnTo>
                    <a:pt x="969" y="2967"/>
                  </a:lnTo>
                  <a:lnTo>
                    <a:pt x="966" y="2817"/>
                  </a:lnTo>
                  <a:cubicBezTo>
                    <a:pt x="969" y="2809"/>
                    <a:pt x="973" y="2811"/>
                    <a:pt x="977" y="2811"/>
                  </a:cubicBezTo>
                  <a:lnTo>
                    <a:pt x="1184" y="2811"/>
                  </a:lnTo>
                  <a:lnTo>
                    <a:pt x="1184" y="2685"/>
                  </a:lnTo>
                  <a:close/>
                  <a:moveTo>
                    <a:pt x="2786" y="2696"/>
                  </a:moveTo>
                  <a:cubicBezTo>
                    <a:pt x="2779" y="2700"/>
                    <a:pt x="2777" y="2705"/>
                    <a:pt x="2778" y="2711"/>
                  </a:cubicBezTo>
                  <a:lnTo>
                    <a:pt x="2774" y="3386"/>
                  </a:lnTo>
                  <a:lnTo>
                    <a:pt x="2781" y="3388"/>
                  </a:lnTo>
                  <a:lnTo>
                    <a:pt x="2876" y="3391"/>
                  </a:lnTo>
                  <a:cubicBezTo>
                    <a:pt x="2882" y="3388"/>
                    <a:pt x="2886" y="3383"/>
                    <a:pt x="2885" y="3374"/>
                  </a:cubicBezTo>
                  <a:lnTo>
                    <a:pt x="2890" y="2777"/>
                  </a:lnTo>
                  <a:lnTo>
                    <a:pt x="2893" y="2709"/>
                  </a:lnTo>
                  <a:cubicBezTo>
                    <a:pt x="2890" y="2701"/>
                    <a:pt x="2885" y="2703"/>
                    <a:pt x="2881" y="2700"/>
                  </a:cubicBezTo>
                  <a:lnTo>
                    <a:pt x="2786" y="2696"/>
                  </a:lnTo>
                  <a:close/>
                  <a:moveTo>
                    <a:pt x="1611" y="2703"/>
                  </a:moveTo>
                  <a:lnTo>
                    <a:pt x="1234" y="2708"/>
                  </a:lnTo>
                  <a:lnTo>
                    <a:pt x="1237" y="2846"/>
                  </a:lnTo>
                  <a:cubicBezTo>
                    <a:pt x="1237" y="2854"/>
                    <a:pt x="1238" y="2862"/>
                    <a:pt x="1243" y="2867"/>
                  </a:cubicBezTo>
                  <a:lnTo>
                    <a:pt x="1464" y="2875"/>
                  </a:lnTo>
                  <a:cubicBezTo>
                    <a:pt x="1480" y="2880"/>
                    <a:pt x="1475" y="2892"/>
                    <a:pt x="1470" y="2904"/>
                  </a:cubicBezTo>
                  <a:lnTo>
                    <a:pt x="1237" y="3219"/>
                  </a:lnTo>
                  <a:lnTo>
                    <a:pt x="1237" y="3373"/>
                  </a:lnTo>
                  <a:cubicBezTo>
                    <a:pt x="1237" y="3381"/>
                    <a:pt x="1240" y="3388"/>
                    <a:pt x="1247" y="3397"/>
                  </a:cubicBezTo>
                  <a:lnTo>
                    <a:pt x="1622" y="3406"/>
                  </a:lnTo>
                  <a:lnTo>
                    <a:pt x="1617" y="3244"/>
                  </a:lnTo>
                  <a:cubicBezTo>
                    <a:pt x="1616" y="3238"/>
                    <a:pt x="1608" y="3236"/>
                    <a:pt x="1602" y="3236"/>
                  </a:cubicBezTo>
                  <a:lnTo>
                    <a:pt x="1404" y="3239"/>
                  </a:lnTo>
                  <a:cubicBezTo>
                    <a:pt x="1397" y="3239"/>
                    <a:pt x="1390" y="3240"/>
                    <a:pt x="1389" y="3233"/>
                  </a:cubicBezTo>
                  <a:lnTo>
                    <a:pt x="1389" y="3204"/>
                  </a:lnTo>
                  <a:lnTo>
                    <a:pt x="1620" y="2895"/>
                  </a:lnTo>
                  <a:lnTo>
                    <a:pt x="1622" y="2867"/>
                  </a:lnTo>
                  <a:lnTo>
                    <a:pt x="1625" y="2732"/>
                  </a:lnTo>
                  <a:cubicBezTo>
                    <a:pt x="1625" y="2717"/>
                    <a:pt x="1624" y="2704"/>
                    <a:pt x="1611" y="2703"/>
                  </a:cubicBezTo>
                  <a:close/>
                  <a:moveTo>
                    <a:pt x="470" y="2708"/>
                  </a:moveTo>
                  <a:lnTo>
                    <a:pt x="470" y="3400"/>
                  </a:lnTo>
                  <a:cubicBezTo>
                    <a:pt x="509" y="3397"/>
                    <a:pt x="548" y="3401"/>
                    <a:pt x="586" y="3405"/>
                  </a:cubicBezTo>
                  <a:lnTo>
                    <a:pt x="586" y="3121"/>
                  </a:lnTo>
                  <a:lnTo>
                    <a:pt x="767" y="3120"/>
                  </a:lnTo>
                  <a:lnTo>
                    <a:pt x="766" y="2993"/>
                  </a:lnTo>
                  <a:lnTo>
                    <a:pt x="592" y="2994"/>
                  </a:lnTo>
                  <a:lnTo>
                    <a:pt x="589" y="2832"/>
                  </a:lnTo>
                  <a:lnTo>
                    <a:pt x="810" y="2833"/>
                  </a:lnTo>
                  <a:lnTo>
                    <a:pt x="810" y="2708"/>
                  </a:lnTo>
                  <a:lnTo>
                    <a:pt x="470" y="2708"/>
                  </a:lnTo>
                  <a:close/>
                  <a:moveTo>
                    <a:pt x="2495" y="2823"/>
                  </a:moveTo>
                  <a:cubicBezTo>
                    <a:pt x="2673" y="2829"/>
                    <a:pt x="2663" y="3081"/>
                    <a:pt x="2493" y="3095"/>
                  </a:cubicBezTo>
                  <a:cubicBezTo>
                    <a:pt x="2476" y="3097"/>
                    <a:pt x="2473" y="3087"/>
                    <a:pt x="2472" y="3075"/>
                  </a:cubicBezTo>
                  <a:lnTo>
                    <a:pt x="2475" y="2843"/>
                  </a:lnTo>
                  <a:cubicBezTo>
                    <a:pt x="2475" y="2831"/>
                    <a:pt x="2480" y="2823"/>
                    <a:pt x="2495" y="2823"/>
                  </a:cubicBezTo>
                  <a:close/>
                  <a:moveTo>
                    <a:pt x="3595" y="2841"/>
                  </a:moveTo>
                  <a:cubicBezTo>
                    <a:pt x="3599" y="2853"/>
                    <a:pt x="3603" y="2864"/>
                    <a:pt x="3606" y="2876"/>
                  </a:cubicBezTo>
                  <a:cubicBezTo>
                    <a:pt x="3612" y="2895"/>
                    <a:pt x="3618" y="2912"/>
                    <a:pt x="3624" y="2930"/>
                  </a:cubicBezTo>
                  <a:lnTo>
                    <a:pt x="3700" y="2930"/>
                  </a:lnTo>
                  <a:lnTo>
                    <a:pt x="3707" y="3084"/>
                  </a:lnTo>
                  <a:cubicBezTo>
                    <a:pt x="3708" y="3084"/>
                    <a:pt x="3708" y="3083"/>
                    <a:pt x="3709" y="3082"/>
                  </a:cubicBezTo>
                  <a:cubicBezTo>
                    <a:pt x="3711" y="3078"/>
                    <a:pt x="3713" y="3074"/>
                    <a:pt x="3715" y="3070"/>
                  </a:cubicBezTo>
                  <a:cubicBezTo>
                    <a:pt x="3716" y="3065"/>
                    <a:pt x="3718" y="3060"/>
                    <a:pt x="3719" y="3055"/>
                  </a:cubicBezTo>
                  <a:cubicBezTo>
                    <a:pt x="3722" y="3066"/>
                    <a:pt x="3728" y="3077"/>
                    <a:pt x="3735" y="3088"/>
                  </a:cubicBezTo>
                  <a:lnTo>
                    <a:pt x="3733" y="2844"/>
                  </a:lnTo>
                  <a:lnTo>
                    <a:pt x="3595" y="2841"/>
                  </a:lnTo>
                  <a:close/>
                  <a:moveTo>
                    <a:pt x="3913" y="2848"/>
                  </a:moveTo>
                  <a:cubicBezTo>
                    <a:pt x="3916" y="2848"/>
                    <a:pt x="3920" y="2849"/>
                    <a:pt x="3923" y="2849"/>
                  </a:cubicBezTo>
                  <a:cubicBezTo>
                    <a:pt x="4081" y="2896"/>
                    <a:pt x="4025" y="3081"/>
                    <a:pt x="3918" y="3104"/>
                  </a:cubicBezTo>
                  <a:cubicBezTo>
                    <a:pt x="3905" y="3108"/>
                    <a:pt x="3890" y="3103"/>
                    <a:pt x="3889" y="3084"/>
                  </a:cubicBezTo>
                  <a:lnTo>
                    <a:pt x="3892" y="2865"/>
                  </a:lnTo>
                  <a:cubicBezTo>
                    <a:pt x="3895" y="2853"/>
                    <a:pt x="3904" y="2849"/>
                    <a:pt x="3913" y="2848"/>
                  </a:cubicBezTo>
                  <a:close/>
                  <a:moveTo>
                    <a:pt x="3078" y="2849"/>
                  </a:moveTo>
                  <a:cubicBezTo>
                    <a:pt x="3293" y="2871"/>
                    <a:pt x="3212" y="3250"/>
                    <a:pt x="3097" y="3248"/>
                  </a:cubicBezTo>
                  <a:cubicBezTo>
                    <a:pt x="3068" y="3247"/>
                    <a:pt x="3066" y="3241"/>
                    <a:pt x="3066" y="3218"/>
                  </a:cubicBezTo>
                  <a:lnTo>
                    <a:pt x="3068" y="2863"/>
                  </a:lnTo>
                  <a:cubicBezTo>
                    <a:pt x="3066" y="2856"/>
                    <a:pt x="3069" y="2851"/>
                    <a:pt x="3078" y="2849"/>
                  </a:cubicBezTo>
                  <a:close/>
                  <a:moveTo>
                    <a:pt x="2511" y="2862"/>
                  </a:moveTo>
                  <a:lnTo>
                    <a:pt x="2509" y="3056"/>
                  </a:lnTo>
                  <a:cubicBezTo>
                    <a:pt x="2562" y="3043"/>
                    <a:pt x="2587" y="3000"/>
                    <a:pt x="2588" y="2955"/>
                  </a:cubicBezTo>
                  <a:cubicBezTo>
                    <a:pt x="2588" y="2931"/>
                    <a:pt x="2581" y="2907"/>
                    <a:pt x="2566" y="2890"/>
                  </a:cubicBezTo>
                  <a:cubicBezTo>
                    <a:pt x="2554" y="2876"/>
                    <a:pt x="2537" y="2866"/>
                    <a:pt x="2511" y="2862"/>
                  </a:cubicBezTo>
                  <a:close/>
                  <a:moveTo>
                    <a:pt x="4071" y="3191"/>
                  </a:moveTo>
                  <a:cubicBezTo>
                    <a:pt x="4070" y="3192"/>
                    <a:pt x="4070" y="3193"/>
                    <a:pt x="4069" y="3194"/>
                  </a:cubicBezTo>
                  <a:lnTo>
                    <a:pt x="4071" y="3191"/>
                  </a:lnTo>
                  <a:cubicBezTo>
                    <a:pt x="4071" y="3191"/>
                    <a:pt x="4071" y="3191"/>
                    <a:pt x="4071" y="3191"/>
                  </a:cubicBezTo>
                  <a:close/>
                  <a:moveTo>
                    <a:pt x="4096" y="3201"/>
                  </a:moveTo>
                  <a:lnTo>
                    <a:pt x="4126" y="3256"/>
                  </a:lnTo>
                  <a:cubicBezTo>
                    <a:pt x="4128" y="3254"/>
                    <a:pt x="4130" y="3252"/>
                    <a:pt x="4131" y="3251"/>
                  </a:cubicBezTo>
                  <a:cubicBezTo>
                    <a:pt x="4136" y="3245"/>
                    <a:pt x="4139" y="3236"/>
                    <a:pt x="4137" y="3228"/>
                  </a:cubicBezTo>
                  <a:lnTo>
                    <a:pt x="4136" y="3223"/>
                  </a:lnTo>
                  <a:lnTo>
                    <a:pt x="4132" y="3221"/>
                  </a:lnTo>
                  <a:cubicBezTo>
                    <a:pt x="4132" y="3221"/>
                    <a:pt x="4109" y="3208"/>
                    <a:pt x="4096" y="3201"/>
                  </a:cubicBezTo>
                  <a:close/>
                  <a:moveTo>
                    <a:pt x="2545" y="3243"/>
                  </a:moveTo>
                  <a:cubicBezTo>
                    <a:pt x="2534" y="3246"/>
                    <a:pt x="2522" y="3250"/>
                    <a:pt x="2510" y="3253"/>
                  </a:cubicBezTo>
                  <a:lnTo>
                    <a:pt x="2511" y="3312"/>
                  </a:lnTo>
                  <a:cubicBezTo>
                    <a:pt x="2514" y="3311"/>
                    <a:pt x="2517" y="3310"/>
                    <a:pt x="2520" y="3309"/>
                  </a:cubicBezTo>
                  <a:cubicBezTo>
                    <a:pt x="2528" y="3307"/>
                    <a:pt x="2534" y="3304"/>
                    <a:pt x="2539" y="3301"/>
                  </a:cubicBezTo>
                  <a:cubicBezTo>
                    <a:pt x="2541" y="3299"/>
                    <a:pt x="2544" y="3297"/>
                    <a:pt x="2546" y="3294"/>
                  </a:cubicBezTo>
                  <a:cubicBezTo>
                    <a:pt x="2548" y="3291"/>
                    <a:pt x="2549" y="3287"/>
                    <a:pt x="2548" y="3282"/>
                  </a:cubicBezTo>
                  <a:cubicBezTo>
                    <a:pt x="2546" y="3270"/>
                    <a:pt x="2545" y="3256"/>
                    <a:pt x="2545" y="32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679315" y="5719090"/>
            <a:ext cx="8105451" cy="751130"/>
            <a:chOff x="3515047" y="4762686"/>
            <a:chExt cx="8105451" cy="751130"/>
          </a:xfrm>
        </p:grpSpPr>
        <p:sp>
          <p:nvSpPr>
            <p:cNvPr id="77" name="Rectangle 76"/>
            <p:cNvSpPr/>
            <p:nvPr/>
          </p:nvSpPr>
          <p:spPr>
            <a:xfrm>
              <a:off x="3515047" y="4762686"/>
              <a:ext cx="8105451" cy="7511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96555" y="4812012"/>
              <a:ext cx="189423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i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&lt;name&gt;</a:t>
              </a:r>
              <a:r>
                <a:rPr lang="en-US" sz="1600" b="1" dirty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torage</a:t>
              </a:r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Storage Account</a:t>
              </a:r>
            </a:p>
          </p:txBody>
        </p:sp>
      </p:grpSp>
      <p:sp>
        <p:nvSpPr>
          <p:cNvPr id="88" name="Freeform 23"/>
          <p:cNvSpPr>
            <a:spLocks noEditPoints="1"/>
          </p:cNvSpPr>
          <p:nvPr/>
        </p:nvSpPr>
        <p:spPr bwMode="auto">
          <a:xfrm>
            <a:off x="3863522" y="5808588"/>
            <a:ext cx="689553" cy="594986"/>
          </a:xfrm>
          <a:custGeom>
            <a:avLst/>
            <a:gdLst>
              <a:gd name="T0" fmla="*/ 538 w 683"/>
              <a:gd name="T1" fmla="*/ 229 h 587"/>
              <a:gd name="T2" fmla="*/ 517 w 683"/>
              <a:gd name="T3" fmla="*/ 0 h 587"/>
              <a:gd name="T4" fmla="*/ 0 w 683"/>
              <a:gd name="T5" fmla="*/ 21 h 587"/>
              <a:gd name="T6" fmla="*/ 21 w 683"/>
              <a:gd name="T7" fmla="*/ 459 h 587"/>
              <a:gd name="T8" fmla="*/ 376 w 683"/>
              <a:gd name="T9" fmla="*/ 587 h 587"/>
              <a:gd name="T10" fmla="*/ 683 w 683"/>
              <a:gd name="T11" fmla="*/ 408 h 587"/>
              <a:gd name="T12" fmla="*/ 399 w 683"/>
              <a:gd name="T13" fmla="*/ 120 h 587"/>
              <a:gd name="T14" fmla="*/ 498 w 683"/>
              <a:gd name="T15" fmla="*/ 180 h 587"/>
              <a:gd name="T16" fmla="*/ 399 w 683"/>
              <a:gd name="T17" fmla="*/ 120 h 587"/>
              <a:gd name="T18" fmla="*/ 498 w 683"/>
              <a:gd name="T19" fmla="*/ 229 h 587"/>
              <a:gd name="T20" fmla="*/ 399 w 683"/>
              <a:gd name="T21" fmla="*/ 199 h 587"/>
              <a:gd name="T22" fmla="*/ 279 w 683"/>
              <a:gd name="T23" fmla="*/ 120 h 587"/>
              <a:gd name="T24" fmla="*/ 378 w 683"/>
              <a:gd name="T25" fmla="*/ 180 h 587"/>
              <a:gd name="T26" fmla="*/ 279 w 683"/>
              <a:gd name="T27" fmla="*/ 120 h 587"/>
              <a:gd name="T28" fmla="*/ 378 w 683"/>
              <a:gd name="T29" fmla="*/ 199 h 587"/>
              <a:gd name="T30" fmla="*/ 377 w 683"/>
              <a:gd name="T31" fmla="*/ 229 h 587"/>
              <a:gd name="T32" fmla="*/ 279 w 683"/>
              <a:gd name="T33" fmla="*/ 259 h 587"/>
              <a:gd name="T34" fmla="*/ 279 w 683"/>
              <a:gd name="T35" fmla="*/ 279 h 587"/>
              <a:gd name="T36" fmla="*/ 313 w 683"/>
              <a:gd name="T37" fmla="*/ 339 h 587"/>
              <a:gd name="T38" fmla="*/ 279 w 683"/>
              <a:gd name="T39" fmla="*/ 279 h 587"/>
              <a:gd name="T40" fmla="*/ 279 w 683"/>
              <a:gd name="T41" fmla="*/ 398 h 587"/>
              <a:gd name="T42" fmla="*/ 302 w 683"/>
              <a:gd name="T43" fmla="*/ 358 h 587"/>
              <a:gd name="T44" fmla="*/ 41 w 683"/>
              <a:gd name="T45" fmla="*/ 418 h 587"/>
              <a:gd name="T46" fmla="*/ 140 w 683"/>
              <a:gd name="T47" fmla="*/ 358 h 587"/>
              <a:gd name="T48" fmla="*/ 140 w 683"/>
              <a:gd name="T49" fmla="*/ 339 h 587"/>
              <a:gd name="T50" fmla="*/ 41 w 683"/>
              <a:gd name="T51" fmla="*/ 279 h 587"/>
              <a:gd name="T52" fmla="*/ 140 w 683"/>
              <a:gd name="T53" fmla="*/ 339 h 587"/>
              <a:gd name="T54" fmla="*/ 41 w 683"/>
              <a:gd name="T55" fmla="*/ 259 h 587"/>
              <a:gd name="T56" fmla="*/ 140 w 683"/>
              <a:gd name="T57" fmla="*/ 199 h 587"/>
              <a:gd name="T58" fmla="*/ 140 w 683"/>
              <a:gd name="T59" fmla="*/ 180 h 587"/>
              <a:gd name="T60" fmla="*/ 41 w 683"/>
              <a:gd name="T61" fmla="*/ 120 h 587"/>
              <a:gd name="T62" fmla="*/ 140 w 683"/>
              <a:gd name="T63" fmla="*/ 180 h 587"/>
              <a:gd name="T64" fmla="*/ 161 w 683"/>
              <a:gd name="T65" fmla="*/ 418 h 587"/>
              <a:gd name="T66" fmla="*/ 260 w 683"/>
              <a:gd name="T67" fmla="*/ 358 h 587"/>
              <a:gd name="T68" fmla="*/ 260 w 683"/>
              <a:gd name="T69" fmla="*/ 339 h 587"/>
              <a:gd name="T70" fmla="*/ 161 w 683"/>
              <a:gd name="T71" fmla="*/ 279 h 587"/>
              <a:gd name="T72" fmla="*/ 260 w 683"/>
              <a:gd name="T73" fmla="*/ 339 h 587"/>
              <a:gd name="T74" fmla="*/ 161 w 683"/>
              <a:gd name="T75" fmla="*/ 259 h 587"/>
              <a:gd name="T76" fmla="*/ 260 w 683"/>
              <a:gd name="T77" fmla="*/ 199 h 587"/>
              <a:gd name="T78" fmla="*/ 260 w 683"/>
              <a:gd name="T79" fmla="*/ 180 h 587"/>
              <a:gd name="T80" fmla="*/ 161 w 683"/>
              <a:gd name="T81" fmla="*/ 120 h 587"/>
              <a:gd name="T82" fmla="*/ 260 w 683"/>
              <a:gd name="T83" fmla="*/ 180 h 587"/>
              <a:gd name="T84" fmla="*/ 279 w 683"/>
              <a:gd name="T85" fmla="*/ 41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3" h="587">
                <a:moveTo>
                  <a:pt x="582" y="229"/>
                </a:moveTo>
                <a:lnTo>
                  <a:pt x="538" y="229"/>
                </a:lnTo>
                <a:lnTo>
                  <a:pt x="538" y="21"/>
                </a:lnTo>
                <a:cubicBezTo>
                  <a:pt x="538" y="10"/>
                  <a:pt x="528" y="0"/>
                  <a:pt x="517" y="0"/>
                </a:cubicBezTo>
                <a:lnTo>
                  <a:pt x="21" y="0"/>
                </a:lnTo>
                <a:cubicBezTo>
                  <a:pt x="10" y="0"/>
                  <a:pt x="0" y="10"/>
                  <a:pt x="0" y="21"/>
                </a:cubicBezTo>
                <a:lnTo>
                  <a:pt x="0" y="438"/>
                </a:lnTo>
                <a:cubicBezTo>
                  <a:pt x="0" y="449"/>
                  <a:pt x="10" y="459"/>
                  <a:pt x="21" y="459"/>
                </a:cubicBezTo>
                <a:lnTo>
                  <a:pt x="302" y="459"/>
                </a:lnTo>
                <a:lnTo>
                  <a:pt x="376" y="587"/>
                </a:lnTo>
                <a:lnTo>
                  <a:pt x="581" y="587"/>
                </a:lnTo>
                <a:lnTo>
                  <a:pt x="683" y="408"/>
                </a:lnTo>
                <a:lnTo>
                  <a:pt x="582" y="229"/>
                </a:lnTo>
                <a:close/>
                <a:moveTo>
                  <a:pt x="399" y="120"/>
                </a:moveTo>
                <a:lnTo>
                  <a:pt x="498" y="120"/>
                </a:lnTo>
                <a:lnTo>
                  <a:pt x="498" y="180"/>
                </a:lnTo>
                <a:lnTo>
                  <a:pt x="399" y="180"/>
                </a:lnTo>
                <a:lnTo>
                  <a:pt x="399" y="120"/>
                </a:lnTo>
                <a:close/>
                <a:moveTo>
                  <a:pt x="498" y="199"/>
                </a:moveTo>
                <a:lnTo>
                  <a:pt x="498" y="229"/>
                </a:lnTo>
                <a:lnTo>
                  <a:pt x="399" y="229"/>
                </a:lnTo>
                <a:lnTo>
                  <a:pt x="399" y="199"/>
                </a:lnTo>
                <a:lnTo>
                  <a:pt x="498" y="199"/>
                </a:lnTo>
                <a:close/>
                <a:moveTo>
                  <a:pt x="279" y="120"/>
                </a:moveTo>
                <a:lnTo>
                  <a:pt x="378" y="120"/>
                </a:lnTo>
                <a:lnTo>
                  <a:pt x="378" y="180"/>
                </a:lnTo>
                <a:lnTo>
                  <a:pt x="279" y="180"/>
                </a:lnTo>
                <a:lnTo>
                  <a:pt x="279" y="120"/>
                </a:lnTo>
                <a:close/>
                <a:moveTo>
                  <a:pt x="279" y="199"/>
                </a:moveTo>
                <a:lnTo>
                  <a:pt x="378" y="199"/>
                </a:lnTo>
                <a:lnTo>
                  <a:pt x="378" y="229"/>
                </a:lnTo>
                <a:lnTo>
                  <a:pt x="377" y="229"/>
                </a:lnTo>
                <a:lnTo>
                  <a:pt x="359" y="259"/>
                </a:lnTo>
                <a:lnTo>
                  <a:pt x="279" y="259"/>
                </a:lnTo>
                <a:lnTo>
                  <a:pt x="279" y="199"/>
                </a:lnTo>
                <a:close/>
                <a:moveTo>
                  <a:pt x="279" y="279"/>
                </a:moveTo>
                <a:lnTo>
                  <a:pt x="347" y="279"/>
                </a:lnTo>
                <a:lnTo>
                  <a:pt x="313" y="339"/>
                </a:lnTo>
                <a:lnTo>
                  <a:pt x="279" y="339"/>
                </a:lnTo>
                <a:lnTo>
                  <a:pt x="279" y="279"/>
                </a:lnTo>
                <a:close/>
                <a:moveTo>
                  <a:pt x="302" y="358"/>
                </a:moveTo>
                <a:lnTo>
                  <a:pt x="279" y="398"/>
                </a:lnTo>
                <a:lnTo>
                  <a:pt x="279" y="358"/>
                </a:lnTo>
                <a:lnTo>
                  <a:pt x="302" y="358"/>
                </a:lnTo>
                <a:close/>
                <a:moveTo>
                  <a:pt x="140" y="418"/>
                </a:moveTo>
                <a:lnTo>
                  <a:pt x="41" y="418"/>
                </a:lnTo>
                <a:lnTo>
                  <a:pt x="41" y="358"/>
                </a:lnTo>
                <a:lnTo>
                  <a:pt x="140" y="358"/>
                </a:lnTo>
                <a:lnTo>
                  <a:pt x="140" y="418"/>
                </a:lnTo>
                <a:close/>
                <a:moveTo>
                  <a:pt x="140" y="339"/>
                </a:moveTo>
                <a:lnTo>
                  <a:pt x="41" y="339"/>
                </a:lnTo>
                <a:lnTo>
                  <a:pt x="41" y="279"/>
                </a:lnTo>
                <a:lnTo>
                  <a:pt x="140" y="279"/>
                </a:lnTo>
                <a:lnTo>
                  <a:pt x="140" y="339"/>
                </a:lnTo>
                <a:close/>
                <a:moveTo>
                  <a:pt x="140" y="259"/>
                </a:moveTo>
                <a:lnTo>
                  <a:pt x="41" y="259"/>
                </a:lnTo>
                <a:lnTo>
                  <a:pt x="41" y="199"/>
                </a:lnTo>
                <a:lnTo>
                  <a:pt x="140" y="199"/>
                </a:lnTo>
                <a:lnTo>
                  <a:pt x="140" y="259"/>
                </a:lnTo>
                <a:close/>
                <a:moveTo>
                  <a:pt x="140" y="180"/>
                </a:moveTo>
                <a:lnTo>
                  <a:pt x="41" y="180"/>
                </a:lnTo>
                <a:lnTo>
                  <a:pt x="41" y="120"/>
                </a:lnTo>
                <a:lnTo>
                  <a:pt x="140" y="120"/>
                </a:lnTo>
                <a:lnTo>
                  <a:pt x="140" y="180"/>
                </a:lnTo>
                <a:close/>
                <a:moveTo>
                  <a:pt x="260" y="418"/>
                </a:moveTo>
                <a:lnTo>
                  <a:pt x="161" y="418"/>
                </a:lnTo>
                <a:lnTo>
                  <a:pt x="161" y="358"/>
                </a:lnTo>
                <a:lnTo>
                  <a:pt x="260" y="358"/>
                </a:lnTo>
                <a:lnTo>
                  <a:pt x="260" y="418"/>
                </a:lnTo>
                <a:close/>
                <a:moveTo>
                  <a:pt x="260" y="339"/>
                </a:moveTo>
                <a:lnTo>
                  <a:pt x="161" y="339"/>
                </a:lnTo>
                <a:lnTo>
                  <a:pt x="161" y="279"/>
                </a:lnTo>
                <a:lnTo>
                  <a:pt x="260" y="279"/>
                </a:lnTo>
                <a:lnTo>
                  <a:pt x="260" y="339"/>
                </a:lnTo>
                <a:close/>
                <a:moveTo>
                  <a:pt x="260" y="259"/>
                </a:moveTo>
                <a:lnTo>
                  <a:pt x="161" y="259"/>
                </a:lnTo>
                <a:lnTo>
                  <a:pt x="161" y="199"/>
                </a:lnTo>
                <a:lnTo>
                  <a:pt x="260" y="199"/>
                </a:lnTo>
                <a:lnTo>
                  <a:pt x="260" y="259"/>
                </a:lnTo>
                <a:close/>
                <a:moveTo>
                  <a:pt x="260" y="180"/>
                </a:moveTo>
                <a:lnTo>
                  <a:pt x="161" y="180"/>
                </a:lnTo>
                <a:lnTo>
                  <a:pt x="161" y="120"/>
                </a:lnTo>
                <a:lnTo>
                  <a:pt x="260" y="120"/>
                </a:lnTo>
                <a:lnTo>
                  <a:pt x="260" y="180"/>
                </a:lnTo>
                <a:close/>
                <a:moveTo>
                  <a:pt x="279" y="418"/>
                </a:moveTo>
                <a:lnTo>
                  <a:pt x="279" y="417"/>
                </a:lnTo>
                <a:lnTo>
                  <a:pt x="279" y="418"/>
                </a:lnTo>
                <a:close/>
              </a:path>
            </a:pathLst>
          </a:custGeom>
          <a:solidFill>
            <a:srgbClr val="0078D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200150" y="2892425"/>
            <a:ext cx="1871663" cy="590550"/>
            <a:chOff x="1200150" y="2892425"/>
            <a:chExt cx="1871663" cy="590550"/>
          </a:xfrm>
          <a:solidFill>
            <a:schemeClr val="bg1">
              <a:lumMod val="75000"/>
            </a:schemeClr>
          </a:solidFill>
        </p:grpSpPr>
        <p:sp>
          <p:nvSpPr>
            <p:cNvPr id="4" name="Freeform 5"/>
            <p:cNvSpPr>
              <a:spLocks noEditPoints="1"/>
            </p:cNvSpPr>
            <p:nvPr/>
          </p:nvSpPr>
          <p:spPr bwMode="auto">
            <a:xfrm>
              <a:off x="2187575" y="2892425"/>
              <a:ext cx="866775" cy="569913"/>
            </a:xfrm>
            <a:custGeom>
              <a:avLst/>
              <a:gdLst>
                <a:gd name="T0" fmla="*/ 3883 w 4025"/>
                <a:gd name="T1" fmla="*/ 0 h 2646"/>
                <a:gd name="T2" fmla="*/ 142 w 4025"/>
                <a:gd name="T3" fmla="*/ 0 h 2646"/>
                <a:gd name="T4" fmla="*/ 0 w 4025"/>
                <a:gd name="T5" fmla="*/ 142 h 2646"/>
                <a:gd name="T6" fmla="*/ 0 w 4025"/>
                <a:gd name="T7" fmla="*/ 2504 h 2646"/>
                <a:gd name="T8" fmla="*/ 142 w 4025"/>
                <a:gd name="T9" fmla="*/ 2646 h 2646"/>
                <a:gd name="T10" fmla="*/ 3883 w 4025"/>
                <a:gd name="T11" fmla="*/ 2646 h 2646"/>
                <a:gd name="T12" fmla="*/ 4025 w 4025"/>
                <a:gd name="T13" fmla="*/ 2504 h 2646"/>
                <a:gd name="T14" fmla="*/ 4025 w 4025"/>
                <a:gd name="T15" fmla="*/ 142 h 2646"/>
                <a:gd name="T16" fmla="*/ 3883 w 4025"/>
                <a:gd name="T17" fmla="*/ 0 h 2646"/>
                <a:gd name="T18" fmla="*/ 166 w 4025"/>
                <a:gd name="T19" fmla="*/ 2545 h 2646"/>
                <a:gd name="T20" fmla="*/ 101 w 4025"/>
                <a:gd name="T21" fmla="*/ 2480 h 2646"/>
                <a:gd name="T22" fmla="*/ 166 w 4025"/>
                <a:gd name="T23" fmla="*/ 2415 h 2646"/>
                <a:gd name="T24" fmla="*/ 231 w 4025"/>
                <a:gd name="T25" fmla="*/ 2480 h 2646"/>
                <a:gd name="T26" fmla="*/ 166 w 4025"/>
                <a:gd name="T27" fmla="*/ 2545 h 2646"/>
                <a:gd name="T28" fmla="*/ 166 w 4025"/>
                <a:gd name="T29" fmla="*/ 230 h 2646"/>
                <a:gd name="T30" fmla="*/ 101 w 4025"/>
                <a:gd name="T31" fmla="*/ 165 h 2646"/>
                <a:gd name="T32" fmla="*/ 166 w 4025"/>
                <a:gd name="T33" fmla="*/ 100 h 2646"/>
                <a:gd name="T34" fmla="*/ 231 w 4025"/>
                <a:gd name="T35" fmla="*/ 165 h 2646"/>
                <a:gd name="T36" fmla="*/ 166 w 4025"/>
                <a:gd name="T37" fmla="*/ 230 h 2646"/>
                <a:gd name="T38" fmla="*/ 2912 w 4025"/>
                <a:gd name="T39" fmla="*/ 2545 h 2646"/>
                <a:gd name="T40" fmla="*/ 2847 w 4025"/>
                <a:gd name="T41" fmla="*/ 2480 h 2646"/>
                <a:gd name="T42" fmla="*/ 2912 w 4025"/>
                <a:gd name="T43" fmla="*/ 2415 h 2646"/>
                <a:gd name="T44" fmla="*/ 2977 w 4025"/>
                <a:gd name="T45" fmla="*/ 2480 h 2646"/>
                <a:gd name="T46" fmla="*/ 2912 w 4025"/>
                <a:gd name="T47" fmla="*/ 2545 h 2646"/>
                <a:gd name="T48" fmla="*/ 2912 w 4025"/>
                <a:gd name="T49" fmla="*/ 230 h 2646"/>
                <a:gd name="T50" fmla="*/ 2847 w 4025"/>
                <a:gd name="T51" fmla="*/ 165 h 2646"/>
                <a:gd name="T52" fmla="*/ 2912 w 4025"/>
                <a:gd name="T53" fmla="*/ 100 h 2646"/>
                <a:gd name="T54" fmla="*/ 2977 w 4025"/>
                <a:gd name="T55" fmla="*/ 165 h 2646"/>
                <a:gd name="T56" fmla="*/ 2912 w 4025"/>
                <a:gd name="T57" fmla="*/ 23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25" h="2646">
                  <a:moveTo>
                    <a:pt x="3883" y="0"/>
                  </a:moveTo>
                  <a:lnTo>
                    <a:pt x="142" y="0"/>
                  </a:lnTo>
                  <a:cubicBezTo>
                    <a:pt x="64" y="0"/>
                    <a:pt x="0" y="64"/>
                    <a:pt x="0" y="142"/>
                  </a:cubicBezTo>
                  <a:lnTo>
                    <a:pt x="0" y="2504"/>
                  </a:lnTo>
                  <a:cubicBezTo>
                    <a:pt x="0" y="2582"/>
                    <a:pt x="64" y="2646"/>
                    <a:pt x="142" y="2646"/>
                  </a:cubicBezTo>
                  <a:lnTo>
                    <a:pt x="3883" y="2646"/>
                  </a:lnTo>
                  <a:cubicBezTo>
                    <a:pt x="3961" y="2646"/>
                    <a:pt x="4025" y="2582"/>
                    <a:pt x="4025" y="2504"/>
                  </a:cubicBezTo>
                  <a:lnTo>
                    <a:pt x="4025" y="142"/>
                  </a:lnTo>
                  <a:cubicBezTo>
                    <a:pt x="4025" y="64"/>
                    <a:pt x="3961" y="0"/>
                    <a:pt x="3883" y="0"/>
                  </a:cubicBezTo>
                  <a:close/>
                  <a:moveTo>
                    <a:pt x="166" y="2545"/>
                  </a:moveTo>
                  <a:cubicBezTo>
                    <a:pt x="130" y="2545"/>
                    <a:pt x="101" y="2516"/>
                    <a:pt x="101" y="2480"/>
                  </a:cubicBezTo>
                  <a:cubicBezTo>
                    <a:pt x="101" y="2444"/>
                    <a:pt x="130" y="2415"/>
                    <a:pt x="166" y="2415"/>
                  </a:cubicBezTo>
                  <a:cubicBezTo>
                    <a:pt x="202" y="2415"/>
                    <a:pt x="231" y="2444"/>
                    <a:pt x="231" y="2480"/>
                  </a:cubicBezTo>
                  <a:cubicBezTo>
                    <a:pt x="231" y="2516"/>
                    <a:pt x="202" y="2545"/>
                    <a:pt x="166" y="2545"/>
                  </a:cubicBezTo>
                  <a:close/>
                  <a:moveTo>
                    <a:pt x="166" y="230"/>
                  </a:moveTo>
                  <a:cubicBezTo>
                    <a:pt x="130" y="230"/>
                    <a:pt x="101" y="201"/>
                    <a:pt x="101" y="165"/>
                  </a:cubicBezTo>
                  <a:cubicBezTo>
                    <a:pt x="101" y="129"/>
                    <a:pt x="130" y="100"/>
                    <a:pt x="166" y="100"/>
                  </a:cubicBezTo>
                  <a:cubicBezTo>
                    <a:pt x="202" y="100"/>
                    <a:pt x="231" y="129"/>
                    <a:pt x="231" y="165"/>
                  </a:cubicBezTo>
                  <a:cubicBezTo>
                    <a:pt x="231" y="201"/>
                    <a:pt x="202" y="230"/>
                    <a:pt x="166" y="230"/>
                  </a:cubicBezTo>
                  <a:close/>
                  <a:moveTo>
                    <a:pt x="2912" y="2545"/>
                  </a:moveTo>
                  <a:cubicBezTo>
                    <a:pt x="2876" y="2545"/>
                    <a:pt x="2847" y="2516"/>
                    <a:pt x="2847" y="2480"/>
                  </a:cubicBezTo>
                  <a:cubicBezTo>
                    <a:pt x="2847" y="2444"/>
                    <a:pt x="2876" y="2415"/>
                    <a:pt x="2912" y="2415"/>
                  </a:cubicBezTo>
                  <a:cubicBezTo>
                    <a:pt x="2948" y="2415"/>
                    <a:pt x="2977" y="2444"/>
                    <a:pt x="2977" y="2480"/>
                  </a:cubicBezTo>
                  <a:cubicBezTo>
                    <a:pt x="2977" y="2516"/>
                    <a:pt x="2948" y="2545"/>
                    <a:pt x="2912" y="2545"/>
                  </a:cubicBezTo>
                  <a:close/>
                  <a:moveTo>
                    <a:pt x="2912" y="230"/>
                  </a:moveTo>
                  <a:cubicBezTo>
                    <a:pt x="2876" y="230"/>
                    <a:pt x="2847" y="201"/>
                    <a:pt x="2847" y="165"/>
                  </a:cubicBezTo>
                  <a:cubicBezTo>
                    <a:pt x="2847" y="129"/>
                    <a:pt x="2876" y="100"/>
                    <a:pt x="2912" y="100"/>
                  </a:cubicBezTo>
                  <a:cubicBezTo>
                    <a:pt x="2948" y="100"/>
                    <a:pt x="2977" y="129"/>
                    <a:pt x="2977" y="165"/>
                  </a:cubicBezTo>
                  <a:cubicBezTo>
                    <a:pt x="2977" y="201"/>
                    <a:pt x="2948" y="230"/>
                    <a:pt x="2912" y="23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2263775" y="2921000"/>
              <a:ext cx="808038" cy="561975"/>
            </a:xfrm>
            <a:custGeom>
              <a:avLst/>
              <a:gdLst>
                <a:gd name="T0" fmla="*/ 3150 w 3753"/>
                <a:gd name="T1" fmla="*/ 144 h 2605"/>
                <a:gd name="T2" fmla="*/ 3150 w 3753"/>
                <a:gd name="T3" fmla="*/ 310 h 2605"/>
                <a:gd name="T4" fmla="*/ 3278 w 3753"/>
                <a:gd name="T5" fmla="*/ 550 h 2605"/>
                <a:gd name="T6" fmla="*/ 3325 w 3753"/>
                <a:gd name="T7" fmla="*/ 562 h 2605"/>
                <a:gd name="T8" fmla="*/ 3717 w 3753"/>
                <a:gd name="T9" fmla="*/ 562 h 2605"/>
                <a:gd name="T10" fmla="*/ 3733 w 3753"/>
                <a:gd name="T11" fmla="*/ 542 h 2605"/>
                <a:gd name="T12" fmla="*/ 3724 w 3753"/>
                <a:gd name="T13" fmla="*/ 533 h 2605"/>
                <a:gd name="T14" fmla="*/ 3698 w 3753"/>
                <a:gd name="T15" fmla="*/ 528 h 2605"/>
                <a:gd name="T16" fmla="*/ 3708 w 3753"/>
                <a:gd name="T17" fmla="*/ 51 h 2605"/>
                <a:gd name="T18" fmla="*/ 3733 w 3753"/>
                <a:gd name="T19" fmla="*/ 40 h 2605"/>
                <a:gd name="T20" fmla="*/ 3722 w 3753"/>
                <a:gd name="T21" fmla="*/ 20 h 2605"/>
                <a:gd name="T22" fmla="*/ 3325 w 3753"/>
                <a:gd name="T23" fmla="*/ 32 h 2605"/>
                <a:gd name="T24" fmla="*/ 3281 w 3753"/>
                <a:gd name="T25" fmla="*/ 845 h 2605"/>
                <a:gd name="T26" fmla="*/ 3163 w 3753"/>
                <a:gd name="T27" fmla="*/ 1025 h 2605"/>
                <a:gd name="T28" fmla="*/ 3163 w 3753"/>
                <a:gd name="T29" fmla="*/ 1192 h 2605"/>
                <a:gd name="T30" fmla="*/ 3286 w 3753"/>
                <a:gd name="T31" fmla="*/ 1423 h 2605"/>
                <a:gd name="T32" fmla="*/ 3698 w 3753"/>
                <a:gd name="T33" fmla="*/ 1392 h 2605"/>
                <a:gd name="T34" fmla="*/ 3722 w 3753"/>
                <a:gd name="T35" fmla="*/ 1404 h 2605"/>
                <a:gd name="T36" fmla="*/ 3732 w 3753"/>
                <a:gd name="T37" fmla="*/ 1382 h 2605"/>
                <a:gd name="T38" fmla="*/ 3718 w 3753"/>
                <a:gd name="T39" fmla="*/ 1373 h 2605"/>
                <a:gd name="T40" fmla="*/ 3717 w 3753"/>
                <a:gd name="T41" fmla="*/ 896 h 2605"/>
                <a:gd name="T42" fmla="*/ 3717 w 3753"/>
                <a:gd name="T43" fmla="*/ 892 h 2605"/>
                <a:gd name="T44" fmla="*/ 3734 w 3753"/>
                <a:gd name="T45" fmla="*/ 877 h 2605"/>
                <a:gd name="T46" fmla="*/ 3708 w 3753"/>
                <a:gd name="T47" fmla="*/ 862 h 2605"/>
                <a:gd name="T48" fmla="*/ 3325 w 3753"/>
                <a:gd name="T49" fmla="*/ 842 h 2605"/>
                <a:gd name="T50" fmla="*/ 3564 w 3753"/>
                <a:gd name="T51" fmla="*/ 1702 h 2605"/>
                <a:gd name="T52" fmla="*/ 3588 w 3753"/>
                <a:gd name="T53" fmla="*/ 1700 h 2605"/>
                <a:gd name="T54" fmla="*/ 2897 w 3753"/>
                <a:gd name="T55" fmla="*/ 2309 h 2605"/>
                <a:gd name="T56" fmla="*/ 3564 w 3753"/>
                <a:gd name="T57" fmla="*/ 2335 h 2605"/>
                <a:gd name="T58" fmla="*/ 3742 w 3753"/>
                <a:gd name="T59" fmla="*/ 2319 h 2605"/>
                <a:gd name="T60" fmla="*/ 3742 w 3753"/>
                <a:gd name="T61" fmla="*/ 2112 h 2605"/>
                <a:gd name="T62" fmla="*/ 3742 w 3753"/>
                <a:gd name="T63" fmla="*/ 1863 h 2605"/>
                <a:gd name="T64" fmla="*/ 2030 w 3753"/>
                <a:gd name="T65" fmla="*/ 1991 h 2605"/>
                <a:gd name="T66" fmla="*/ 2335 w 3753"/>
                <a:gd name="T67" fmla="*/ 2028 h 2605"/>
                <a:gd name="T68" fmla="*/ 902 w 3753"/>
                <a:gd name="T69" fmla="*/ 2053 h 2605"/>
                <a:gd name="T70" fmla="*/ 779 w 3753"/>
                <a:gd name="T71" fmla="*/ 2146 h 2605"/>
                <a:gd name="T72" fmla="*/ 1542 w 3753"/>
                <a:gd name="T73" fmla="*/ 2605 h 2605"/>
                <a:gd name="T74" fmla="*/ 1542 w 3753"/>
                <a:gd name="T75" fmla="*/ 2186 h 2605"/>
                <a:gd name="T76" fmla="*/ 1533 w 3753"/>
                <a:gd name="T77" fmla="*/ 2061 h 2605"/>
                <a:gd name="T78" fmla="*/ 1373 w 3753"/>
                <a:gd name="T79" fmla="*/ 2018 h 2605"/>
                <a:gd name="T80" fmla="*/ 1349 w 3753"/>
                <a:gd name="T81" fmla="*/ 2014 h 2605"/>
                <a:gd name="T82" fmla="*/ 1313 w 3753"/>
                <a:gd name="T83" fmla="*/ 2052 h 2605"/>
                <a:gd name="T84" fmla="*/ 1273 w 3753"/>
                <a:gd name="T85" fmla="*/ 2014 h 2605"/>
                <a:gd name="T86" fmla="*/ 1248 w 3753"/>
                <a:gd name="T87" fmla="*/ 2052 h 2605"/>
                <a:gd name="T88" fmla="*/ 1213 w 3753"/>
                <a:gd name="T89" fmla="*/ 2018 h 2605"/>
                <a:gd name="T90" fmla="*/ 1188 w 3753"/>
                <a:gd name="T91" fmla="*/ 2014 h 2605"/>
                <a:gd name="T92" fmla="*/ 1152 w 3753"/>
                <a:gd name="T93" fmla="*/ 2052 h 2605"/>
                <a:gd name="T94" fmla="*/ 1112 w 3753"/>
                <a:gd name="T95" fmla="*/ 2014 h 2605"/>
                <a:gd name="T96" fmla="*/ 1088 w 3753"/>
                <a:gd name="T97" fmla="*/ 2052 h 2605"/>
                <a:gd name="T98" fmla="*/ 1052 w 3753"/>
                <a:gd name="T99" fmla="*/ 2018 h 2605"/>
                <a:gd name="T100" fmla="*/ 1028 w 3753"/>
                <a:gd name="T101" fmla="*/ 2014 h 2605"/>
                <a:gd name="T102" fmla="*/ 992 w 3753"/>
                <a:gd name="T103" fmla="*/ 2052 h 2605"/>
                <a:gd name="T104" fmla="*/ 952 w 3753"/>
                <a:gd name="T105" fmla="*/ 2014 h 2605"/>
                <a:gd name="T106" fmla="*/ 90 w 3753"/>
                <a:gd name="T107" fmla="*/ 2322 h 2605"/>
                <a:gd name="T108" fmla="*/ 14 w 3753"/>
                <a:gd name="T109" fmla="*/ 2456 h 2605"/>
                <a:gd name="T110" fmla="*/ 14 w 3753"/>
                <a:gd name="T111" fmla="*/ 2557 h 2605"/>
                <a:gd name="T112" fmla="*/ 282 w 3753"/>
                <a:gd name="T113" fmla="*/ 2552 h 2605"/>
                <a:gd name="T114" fmla="*/ 192 w 3753"/>
                <a:gd name="T115" fmla="*/ 2309 h 2605"/>
                <a:gd name="T116" fmla="*/ 155 w 3753"/>
                <a:gd name="T117" fmla="*/ 2322 h 2605"/>
                <a:gd name="T118" fmla="*/ 117 w 3753"/>
                <a:gd name="T119" fmla="*/ 2309 h 2605"/>
                <a:gd name="T120" fmla="*/ 90 w 3753"/>
                <a:gd name="T121" fmla="*/ 2309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3" h="2605">
                  <a:moveTo>
                    <a:pt x="3286" y="0"/>
                  </a:moveTo>
                  <a:cubicBezTo>
                    <a:pt x="3285" y="0"/>
                    <a:pt x="3282" y="1"/>
                    <a:pt x="3281" y="3"/>
                  </a:cubicBezTo>
                  <a:cubicBezTo>
                    <a:pt x="3281" y="3"/>
                    <a:pt x="3281" y="3"/>
                    <a:pt x="3281" y="3"/>
                  </a:cubicBezTo>
                  <a:cubicBezTo>
                    <a:pt x="3279" y="4"/>
                    <a:pt x="3278" y="6"/>
                    <a:pt x="3278" y="8"/>
                  </a:cubicBezTo>
                  <a:lnTo>
                    <a:pt x="3278" y="32"/>
                  </a:lnTo>
                  <a:lnTo>
                    <a:pt x="3163" y="32"/>
                  </a:lnTo>
                  <a:lnTo>
                    <a:pt x="3163" y="144"/>
                  </a:lnTo>
                  <a:lnTo>
                    <a:pt x="3150" y="144"/>
                  </a:lnTo>
                  <a:lnTo>
                    <a:pt x="3150" y="183"/>
                  </a:lnTo>
                  <a:lnTo>
                    <a:pt x="3163" y="183"/>
                  </a:lnTo>
                  <a:lnTo>
                    <a:pt x="3163" y="232"/>
                  </a:lnTo>
                  <a:lnTo>
                    <a:pt x="3150" y="232"/>
                  </a:lnTo>
                  <a:lnTo>
                    <a:pt x="3150" y="271"/>
                  </a:lnTo>
                  <a:lnTo>
                    <a:pt x="3163" y="271"/>
                  </a:lnTo>
                  <a:lnTo>
                    <a:pt x="3163" y="310"/>
                  </a:lnTo>
                  <a:lnTo>
                    <a:pt x="3150" y="310"/>
                  </a:lnTo>
                  <a:lnTo>
                    <a:pt x="3150" y="350"/>
                  </a:lnTo>
                  <a:lnTo>
                    <a:pt x="3163" y="350"/>
                  </a:lnTo>
                  <a:lnTo>
                    <a:pt x="3163" y="398"/>
                  </a:lnTo>
                  <a:lnTo>
                    <a:pt x="3150" y="398"/>
                  </a:lnTo>
                  <a:lnTo>
                    <a:pt x="3150" y="438"/>
                  </a:lnTo>
                  <a:lnTo>
                    <a:pt x="3163" y="438"/>
                  </a:lnTo>
                  <a:lnTo>
                    <a:pt x="3163" y="550"/>
                  </a:lnTo>
                  <a:lnTo>
                    <a:pt x="3278" y="550"/>
                  </a:lnTo>
                  <a:lnTo>
                    <a:pt x="3278" y="574"/>
                  </a:lnTo>
                  <a:cubicBezTo>
                    <a:pt x="3278" y="578"/>
                    <a:pt x="3283" y="581"/>
                    <a:pt x="3286" y="581"/>
                  </a:cubicBezTo>
                  <a:lnTo>
                    <a:pt x="3286" y="581"/>
                  </a:lnTo>
                  <a:cubicBezTo>
                    <a:pt x="3286" y="581"/>
                    <a:pt x="3286" y="581"/>
                    <a:pt x="3287" y="581"/>
                  </a:cubicBezTo>
                  <a:lnTo>
                    <a:pt x="3297" y="581"/>
                  </a:lnTo>
                  <a:lnTo>
                    <a:pt x="3297" y="581"/>
                  </a:lnTo>
                  <a:lnTo>
                    <a:pt x="3325" y="581"/>
                  </a:lnTo>
                  <a:lnTo>
                    <a:pt x="3325" y="562"/>
                  </a:lnTo>
                  <a:lnTo>
                    <a:pt x="3325" y="550"/>
                  </a:lnTo>
                  <a:lnTo>
                    <a:pt x="3698" y="550"/>
                  </a:lnTo>
                  <a:lnTo>
                    <a:pt x="3698" y="544"/>
                  </a:lnTo>
                  <a:cubicBezTo>
                    <a:pt x="3699" y="544"/>
                    <a:pt x="3700" y="544"/>
                    <a:pt x="3701" y="545"/>
                  </a:cubicBezTo>
                  <a:cubicBezTo>
                    <a:pt x="3702" y="545"/>
                    <a:pt x="3703" y="545"/>
                    <a:pt x="3703" y="545"/>
                  </a:cubicBezTo>
                  <a:cubicBezTo>
                    <a:pt x="3705" y="546"/>
                    <a:pt x="3706" y="547"/>
                    <a:pt x="3706" y="548"/>
                  </a:cubicBezTo>
                  <a:cubicBezTo>
                    <a:pt x="3707" y="549"/>
                    <a:pt x="3708" y="556"/>
                    <a:pt x="3708" y="562"/>
                  </a:cubicBezTo>
                  <a:lnTo>
                    <a:pt x="3717" y="562"/>
                  </a:lnTo>
                  <a:lnTo>
                    <a:pt x="3722" y="562"/>
                  </a:lnTo>
                  <a:lnTo>
                    <a:pt x="3722" y="562"/>
                  </a:lnTo>
                  <a:lnTo>
                    <a:pt x="3725" y="562"/>
                  </a:lnTo>
                  <a:lnTo>
                    <a:pt x="3736" y="562"/>
                  </a:lnTo>
                  <a:cubicBezTo>
                    <a:pt x="3736" y="557"/>
                    <a:pt x="3736" y="551"/>
                    <a:pt x="3735" y="547"/>
                  </a:cubicBezTo>
                  <a:cubicBezTo>
                    <a:pt x="3735" y="547"/>
                    <a:pt x="3735" y="547"/>
                    <a:pt x="3735" y="547"/>
                  </a:cubicBezTo>
                  <a:cubicBezTo>
                    <a:pt x="3735" y="547"/>
                    <a:pt x="3735" y="546"/>
                    <a:pt x="3735" y="546"/>
                  </a:cubicBezTo>
                  <a:cubicBezTo>
                    <a:pt x="3734" y="545"/>
                    <a:pt x="3734" y="543"/>
                    <a:pt x="3733" y="542"/>
                  </a:cubicBezTo>
                  <a:cubicBezTo>
                    <a:pt x="3733" y="542"/>
                    <a:pt x="3733" y="542"/>
                    <a:pt x="3733" y="542"/>
                  </a:cubicBezTo>
                  <a:cubicBezTo>
                    <a:pt x="3733" y="541"/>
                    <a:pt x="3733" y="540"/>
                    <a:pt x="3732" y="540"/>
                  </a:cubicBezTo>
                  <a:cubicBezTo>
                    <a:pt x="3732" y="540"/>
                    <a:pt x="3732" y="540"/>
                    <a:pt x="3732" y="539"/>
                  </a:cubicBezTo>
                  <a:cubicBezTo>
                    <a:pt x="3732" y="539"/>
                    <a:pt x="3731" y="538"/>
                    <a:pt x="3731" y="538"/>
                  </a:cubicBezTo>
                  <a:cubicBezTo>
                    <a:pt x="3730" y="537"/>
                    <a:pt x="3729" y="537"/>
                    <a:pt x="3729" y="536"/>
                  </a:cubicBezTo>
                  <a:cubicBezTo>
                    <a:pt x="3729" y="536"/>
                    <a:pt x="3729" y="536"/>
                    <a:pt x="3729" y="536"/>
                  </a:cubicBezTo>
                  <a:cubicBezTo>
                    <a:pt x="3729" y="536"/>
                    <a:pt x="3729" y="536"/>
                    <a:pt x="3728" y="536"/>
                  </a:cubicBezTo>
                  <a:cubicBezTo>
                    <a:pt x="3727" y="535"/>
                    <a:pt x="3726" y="534"/>
                    <a:pt x="3724" y="533"/>
                  </a:cubicBezTo>
                  <a:cubicBezTo>
                    <a:pt x="3723" y="533"/>
                    <a:pt x="3722" y="532"/>
                    <a:pt x="3722" y="532"/>
                  </a:cubicBezTo>
                  <a:cubicBezTo>
                    <a:pt x="3720" y="532"/>
                    <a:pt x="3719" y="531"/>
                    <a:pt x="3718" y="531"/>
                  </a:cubicBezTo>
                  <a:cubicBezTo>
                    <a:pt x="3717" y="531"/>
                    <a:pt x="3716" y="531"/>
                    <a:pt x="3716" y="531"/>
                  </a:cubicBezTo>
                  <a:cubicBezTo>
                    <a:pt x="3713" y="530"/>
                    <a:pt x="3710" y="530"/>
                    <a:pt x="3708" y="530"/>
                  </a:cubicBezTo>
                  <a:lnTo>
                    <a:pt x="3708" y="530"/>
                  </a:lnTo>
                  <a:lnTo>
                    <a:pt x="3707" y="530"/>
                  </a:lnTo>
                  <a:lnTo>
                    <a:pt x="3698" y="530"/>
                  </a:lnTo>
                  <a:lnTo>
                    <a:pt x="3698" y="528"/>
                  </a:lnTo>
                  <a:lnTo>
                    <a:pt x="3717" y="528"/>
                  </a:lnTo>
                  <a:lnTo>
                    <a:pt x="3717" y="54"/>
                  </a:lnTo>
                  <a:lnTo>
                    <a:pt x="3698" y="54"/>
                  </a:lnTo>
                  <a:lnTo>
                    <a:pt x="3698" y="51"/>
                  </a:lnTo>
                  <a:lnTo>
                    <a:pt x="3698" y="51"/>
                  </a:lnTo>
                  <a:lnTo>
                    <a:pt x="3698" y="51"/>
                  </a:lnTo>
                  <a:lnTo>
                    <a:pt x="3708" y="51"/>
                  </a:lnTo>
                  <a:lnTo>
                    <a:pt x="3708" y="51"/>
                  </a:lnTo>
                  <a:cubicBezTo>
                    <a:pt x="3710" y="51"/>
                    <a:pt x="3713" y="51"/>
                    <a:pt x="3716" y="50"/>
                  </a:cubicBezTo>
                  <a:cubicBezTo>
                    <a:pt x="3716" y="50"/>
                    <a:pt x="3717" y="50"/>
                    <a:pt x="3717" y="50"/>
                  </a:cubicBezTo>
                  <a:cubicBezTo>
                    <a:pt x="3719" y="50"/>
                    <a:pt x="3720" y="50"/>
                    <a:pt x="3722" y="49"/>
                  </a:cubicBezTo>
                  <a:cubicBezTo>
                    <a:pt x="3723" y="49"/>
                    <a:pt x="3723" y="48"/>
                    <a:pt x="3724" y="48"/>
                  </a:cubicBezTo>
                  <a:cubicBezTo>
                    <a:pt x="3726" y="47"/>
                    <a:pt x="3729" y="45"/>
                    <a:pt x="3731" y="43"/>
                  </a:cubicBezTo>
                  <a:cubicBezTo>
                    <a:pt x="3731" y="43"/>
                    <a:pt x="3732" y="42"/>
                    <a:pt x="3732" y="42"/>
                  </a:cubicBezTo>
                  <a:cubicBezTo>
                    <a:pt x="3732" y="42"/>
                    <a:pt x="3732" y="41"/>
                    <a:pt x="3732" y="41"/>
                  </a:cubicBezTo>
                  <a:cubicBezTo>
                    <a:pt x="3733" y="41"/>
                    <a:pt x="3733" y="40"/>
                    <a:pt x="3733" y="40"/>
                  </a:cubicBezTo>
                  <a:cubicBezTo>
                    <a:pt x="3733" y="40"/>
                    <a:pt x="3733" y="39"/>
                    <a:pt x="3734" y="39"/>
                  </a:cubicBezTo>
                  <a:cubicBezTo>
                    <a:pt x="3734" y="38"/>
                    <a:pt x="3734" y="37"/>
                    <a:pt x="3734" y="35"/>
                  </a:cubicBezTo>
                  <a:cubicBezTo>
                    <a:pt x="3735" y="35"/>
                    <a:pt x="3735" y="35"/>
                    <a:pt x="3735" y="34"/>
                  </a:cubicBezTo>
                  <a:cubicBezTo>
                    <a:pt x="3735" y="34"/>
                    <a:pt x="3735" y="34"/>
                    <a:pt x="3735" y="34"/>
                  </a:cubicBezTo>
                  <a:cubicBezTo>
                    <a:pt x="3736" y="30"/>
                    <a:pt x="3736" y="25"/>
                    <a:pt x="3736" y="20"/>
                  </a:cubicBezTo>
                  <a:lnTo>
                    <a:pt x="3725" y="20"/>
                  </a:lnTo>
                  <a:lnTo>
                    <a:pt x="3722" y="20"/>
                  </a:lnTo>
                  <a:lnTo>
                    <a:pt x="3722" y="20"/>
                  </a:lnTo>
                  <a:lnTo>
                    <a:pt x="3717" y="20"/>
                  </a:lnTo>
                  <a:lnTo>
                    <a:pt x="3708" y="20"/>
                  </a:lnTo>
                  <a:cubicBezTo>
                    <a:pt x="3708" y="25"/>
                    <a:pt x="3707" y="33"/>
                    <a:pt x="3706" y="34"/>
                  </a:cubicBezTo>
                  <a:cubicBezTo>
                    <a:pt x="3706" y="34"/>
                    <a:pt x="3705" y="35"/>
                    <a:pt x="3704" y="35"/>
                  </a:cubicBezTo>
                  <a:cubicBezTo>
                    <a:pt x="3703" y="36"/>
                    <a:pt x="3702" y="36"/>
                    <a:pt x="3701" y="37"/>
                  </a:cubicBezTo>
                  <a:cubicBezTo>
                    <a:pt x="3700" y="37"/>
                    <a:pt x="3699" y="37"/>
                    <a:pt x="3698" y="37"/>
                  </a:cubicBezTo>
                  <a:lnTo>
                    <a:pt x="3698" y="32"/>
                  </a:lnTo>
                  <a:lnTo>
                    <a:pt x="3325" y="32"/>
                  </a:lnTo>
                  <a:lnTo>
                    <a:pt x="3325" y="20"/>
                  </a:lnTo>
                  <a:lnTo>
                    <a:pt x="3325" y="0"/>
                  </a:lnTo>
                  <a:lnTo>
                    <a:pt x="3297" y="0"/>
                  </a:lnTo>
                  <a:lnTo>
                    <a:pt x="3287" y="0"/>
                  </a:lnTo>
                  <a:cubicBezTo>
                    <a:pt x="3286" y="0"/>
                    <a:pt x="3286" y="0"/>
                    <a:pt x="3286" y="0"/>
                  </a:cubicBezTo>
                  <a:lnTo>
                    <a:pt x="3286" y="0"/>
                  </a:lnTo>
                  <a:close/>
                  <a:moveTo>
                    <a:pt x="3286" y="842"/>
                  </a:moveTo>
                  <a:cubicBezTo>
                    <a:pt x="3285" y="842"/>
                    <a:pt x="3282" y="843"/>
                    <a:pt x="3281" y="845"/>
                  </a:cubicBezTo>
                  <a:cubicBezTo>
                    <a:pt x="3281" y="845"/>
                    <a:pt x="3281" y="845"/>
                    <a:pt x="3281" y="845"/>
                  </a:cubicBezTo>
                  <a:cubicBezTo>
                    <a:pt x="3279" y="846"/>
                    <a:pt x="3278" y="848"/>
                    <a:pt x="3278" y="850"/>
                  </a:cubicBezTo>
                  <a:lnTo>
                    <a:pt x="3278" y="874"/>
                  </a:lnTo>
                  <a:lnTo>
                    <a:pt x="3163" y="874"/>
                  </a:lnTo>
                  <a:lnTo>
                    <a:pt x="3163" y="986"/>
                  </a:lnTo>
                  <a:lnTo>
                    <a:pt x="3150" y="986"/>
                  </a:lnTo>
                  <a:lnTo>
                    <a:pt x="3150" y="1025"/>
                  </a:lnTo>
                  <a:lnTo>
                    <a:pt x="3163" y="1025"/>
                  </a:lnTo>
                  <a:lnTo>
                    <a:pt x="3163" y="1074"/>
                  </a:lnTo>
                  <a:lnTo>
                    <a:pt x="3150" y="1074"/>
                  </a:lnTo>
                  <a:lnTo>
                    <a:pt x="3150" y="1113"/>
                  </a:lnTo>
                  <a:lnTo>
                    <a:pt x="3163" y="1113"/>
                  </a:lnTo>
                  <a:lnTo>
                    <a:pt x="3163" y="1152"/>
                  </a:lnTo>
                  <a:lnTo>
                    <a:pt x="3150" y="1152"/>
                  </a:lnTo>
                  <a:lnTo>
                    <a:pt x="3150" y="1192"/>
                  </a:lnTo>
                  <a:lnTo>
                    <a:pt x="3163" y="1192"/>
                  </a:lnTo>
                  <a:lnTo>
                    <a:pt x="3163" y="1240"/>
                  </a:lnTo>
                  <a:lnTo>
                    <a:pt x="3150" y="1240"/>
                  </a:lnTo>
                  <a:lnTo>
                    <a:pt x="3150" y="1280"/>
                  </a:lnTo>
                  <a:lnTo>
                    <a:pt x="3163" y="1280"/>
                  </a:lnTo>
                  <a:lnTo>
                    <a:pt x="3163" y="1392"/>
                  </a:lnTo>
                  <a:lnTo>
                    <a:pt x="3278" y="1392"/>
                  </a:lnTo>
                  <a:lnTo>
                    <a:pt x="3278" y="1416"/>
                  </a:lnTo>
                  <a:cubicBezTo>
                    <a:pt x="3278" y="1420"/>
                    <a:pt x="3283" y="1423"/>
                    <a:pt x="3286" y="1423"/>
                  </a:cubicBezTo>
                  <a:lnTo>
                    <a:pt x="3286" y="1423"/>
                  </a:lnTo>
                  <a:cubicBezTo>
                    <a:pt x="3286" y="1423"/>
                    <a:pt x="3286" y="1423"/>
                    <a:pt x="3287" y="1423"/>
                  </a:cubicBezTo>
                  <a:lnTo>
                    <a:pt x="3297" y="1423"/>
                  </a:lnTo>
                  <a:lnTo>
                    <a:pt x="3297" y="1423"/>
                  </a:lnTo>
                  <a:lnTo>
                    <a:pt x="3325" y="1423"/>
                  </a:lnTo>
                  <a:lnTo>
                    <a:pt x="3325" y="1404"/>
                  </a:lnTo>
                  <a:lnTo>
                    <a:pt x="3325" y="1392"/>
                  </a:lnTo>
                  <a:lnTo>
                    <a:pt x="3698" y="1392"/>
                  </a:lnTo>
                  <a:lnTo>
                    <a:pt x="3698" y="1386"/>
                  </a:lnTo>
                  <a:cubicBezTo>
                    <a:pt x="3699" y="1386"/>
                    <a:pt x="3700" y="1386"/>
                    <a:pt x="3701" y="1387"/>
                  </a:cubicBezTo>
                  <a:cubicBezTo>
                    <a:pt x="3702" y="1387"/>
                    <a:pt x="3703" y="1387"/>
                    <a:pt x="3703" y="1387"/>
                  </a:cubicBezTo>
                  <a:cubicBezTo>
                    <a:pt x="3705" y="1388"/>
                    <a:pt x="3706" y="1389"/>
                    <a:pt x="3706" y="1390"/>
                  </a:cubicBezTo>
                  <a:cubicBezTo>
                    <a:pt x="3707" y="1391"/>
                    <a:pt x="3708" y="1398"/>
                    <a:pt x="3708" y="1404"/>
                  </a:cubicBezTo>
                  <a:lnTo>
                    <a:pt x="3717" y="1404"/>
                  </a:lnTo>
                  <a:lnTo>
                    <a:pt x="3722" y="1404"/>
                  </a:lnTo>
                  <a:lnTo>
                    <a:pt x="3722" y="1404"/>
                  </a:lnTo>
                  <a:lnTo>
                    <a:pt x="3725" y="1404"/>
                  </a:lnTo>
                  <a:lnTo>
                    <a:pt x="3736" y="1404"/>
                  </a:lnTo>
                  <a:cubicBezTo>
                    <a:pt x="3736" y="1399"/>
                    <a:pt x="3736" y="1393"/>
                    <a:pt x="3735" y="1389"/>
                  </a:cubicBezTo>
                  <a:cubicBezTo>
                    <a:pt x="3735" y="1389"/>
                    <a:pt x="3735" y="1389"/>
                    <a:pt x="3735" y="1389"/>
                  </a:cubicBezTo>
                  <a:cubicBezTo>
                    <a:pt x="3735" y="1389"/>
                    <a:pt x="3735" y="1388"/>
                    <a:pt x="3735" y="1388"/>
                  </a:cubicBezTo>
                  <a:cubicBezTo>
                    <a:pt x="3734" y="1387"/>
                    <a:pt x="3734" y="1385"/>
                    <a:pt x="3733" y="1384"/>
                  </a:cubicBezTo>
                  <a:cubicBezTo>
                    <a:pt x="3733" y="1384"/>
                    <a:pt x="3733" y="1384"/>
                    <a:pt x="3733" y="1384"/>
                  </a:cubicBezTo>
                  <a:cubicBezTo>
                    <a:pt x="3733" y="1383"/>
                    <a:pt x="3733" y="1382"/>
                    <a:pt x="3732" y="1382"/>
                  </a:cubicBezTo>
                  <a:cubicBezTo>
                    <a:pt x="3732" y="1382"/>
                    <a:pt x="3732" y="1382"/>
                    <a:pt x="3732" y="1381"/>
                  </a:cubicBezTo>
                  <a:cubicBezTo>
                    <a:pt x="3732" y="1381"/>
                    <a:pt x="3731" y="1380"/>
                    <a:pt x="3731" y="1380"/>
                  </a:cubicBezTo>
                  <a:cubicBezTo>
                    <a:pt x="3730" y="1379"/>
                    <a:pt x="3729" y="1379"/>
                    <a:pt x="3729" y="1378"/>
                  </a:cubicBezTo>
                  <a:cubicBezTo>
                    <a:pt x="3729" y="1378"/>
                    <a:pt x="3729" y="1378"/>
                    <a:pt x="3729" y="1378"/>
                  </a:cubicBezTo>
                  <a:cubicBezTo>
                    <a:pt x="3729" y="1378"/>
                    <a:pt x="3729" y="1378"/>
                    <a:pt x="3728" y="1378"/>
                  </a:cubicBezTo>
                  <a:cubicBezTo>
                    <a:pt x="3727" y="1377"/>
                    <a:pt x="3726" y="1376"/>
                    <a:pt x="3724" y="1375"/>
                  </a:cubicBezTo>
                  <a:cubicBezTo>
                    <a:pt x="3723" y="1375"/>
                    <a:pt x="3722" y="1374"/>
                    <a:pt x="3722" y="1374"/>
                  </a:cubicBezTo>
                  <a:cubicBezTo>
                    <a:pt x="3720" y="1374"/>
                    <a:pt x="3719" y="1373"/>
                    <a:pt x="3718" y="1373"/>
                  </a:cubicBezTo>
                  <a:cubicBezTo>
                    <a:pt x="3717" y="1373"/>
                    <a:pt x="3716" y="1373"/>
                    <a:pt x="3716" y="1373"/>
                  </a:cubicBezTo>
                  <a:cubicBezTo>
                    <a:pt x="3713" y="1372"/>
                    <a:pt x="3710" y="1372"/>
                    <a:pt x="3708" y="1372"/>
                  </a:cubicBezTo>
                  <a:lnTo>
                    <a:pt x="3708" y="1372"/>
                  </a:lnTo>
                  <a:lnTo>
                    <a:pt x="3707" y="1372"/>
                  </a:lnTo>
                  <a:lnTo>
                    <a:pt x="3698" y="1372"/>
                  </a:lnTo>
                  <a:lnTo>
                    <a:pt x="3698" y="1370"/>
                  </a:lnTo>
                  <a:lnTo>
                    <a:pt x="3717" y="1370"/>
                  </a:lnTo>
                  <a:lnTo>
                    <a:pt x="3717" y="896"/>
                  </a:lnTo>
                  <a:lnTo>
                    <a:pt x="3698" y="896"/>
                  </a:lnTo>
                  <a:lnTo>
                    <a:pt x="3698" y="893"/>
                  </a:lnTo>
                  <a:lnTo>
                    <a:pt x="3698" y="893"/>
                  </a:lnTo>
                  <a:lnTo>
                    <a:pt x="3698" y="893"/>
                  </a:lnTo>
                  <a:lnTo>
                    <a:pt x="3708" y="893"/>
                  </a:lnTo>
                  <a:lnTo>
                    <a:pt x="3708" y="893"/>
                  </a:lnTo>
                  <a:cubicBezTo>
                    <a:pt x="3710" y="893"/>
                    <a:pt x="3713" y="893"/>
                    <a:pt x="3716" y="892"/>
                  </a:cubicBezTo>
                  <a:cubicBezTo>
                    <a:pt x="3716" y="892"/>
                    <a:pt x="3717" y="892"/>
                    <a:pt x="3717" y="892"/>
                  </a:cubicBezTo>
                  <a:cubicBezTo>
                    <a:pt x="3719" y="892"/>
                    <a:pt x="3720" y="892"/>
                    <a:pt x="3722" y="891"/>
                  </a:cubicBezTo>
                  <a:cubicBezTo>
                    <a:pt x="3723" y="891"/>
                    <a:pt x="3723" y="890"/>
                    <a:pt x="3724" y="890"/>
                  </a:cubicBezTo>
                  <a:cubicBezTo>
                    <a:pt x="3726" y="889"/>
                    <a:pt x="3729" y="887"/>
                    <a:pt x="3731" y="885"/>
                  </a:cubicBezTo>
                  <a:cubicBezTo>
                    <a:pt x="3731" y="885"/>
                    <a:pt x="3732" y="884"/>
                    <a:pt x="3732" y="884"/>
                  </a:cubicBezTo>
                  <a:cubicBezTo>
                    <a:pt x="3732" y="884"/>
                    <a:pt x="3732" y="883"/>
                    <a:pt x="3732" y="883"/>
                  </a:cubicBezTo>
                  <a:cubicBezTo>
                    <a:pt x="3733" y="883"/>
                    <a:pt x="3733" y="882"/>
                    <a:pt x="3733" y="882"/>
                  </a:cubicBezTo>
                  <a:cubicBezTo>
                    <a:pt x="3733" y="881"/>
                    <a:pt x="3733" y="881"/>
                    <a:pt x="3734" y="881"/>
                  </a:cubicBezTo>
                  <a:cubicBezTo>
                    <a:pt x="3734" y="880"/>
                    <a:pt x="3734" y="879"/>
                    <a:pt x="3734" y="877"/>
                  </a:cubicBezTo>
                  <a:cubicBezTo>
                    <a:pt x="3735" y="877"/>
                    <a:pt x="3735" y="877"/>
                    <a:pt x="3735" y="876"/>
                  </a:cubicBezTo>
                  <a:cubicBezTo>
                    <a:pt x="3735" y="876"/>
                    <a:pt x="3735" y="876"/>
                    <a:pt x="3735" y="876"/>
                  </a:cubicBezTo>
                  <a:cubicBezTo>
                    <a:pt x="3736" y="872"/>
                    <a:pt x="3736" y="867"/>
                    <a:pt x="3736" y="862"/>
                  </a:cubicBezTo>
                  <a:lnTo>
                    <a:pt x="3725" y="862"/>
                  </a:lnTo>
                  <a:lnTo>
                    <a:pt x="3722" y="862"/>
                  </a:lnTo>
                  <a:lnTo>
                    <a:pt x="3722" y="862"/>
                  </a:lnTo>
                  <a:lnTo>
                    <a:pt x="3717" y="862"/>
                  </a:lnTo>
                  <a:lnTo>
                    <a:pt x="3708" y="862"/>
                  </a:lnTo>
                  <a:cubicBezTo>
                    <a:pt x="3708" y="867"/>
                    <a:pt x="3707" y="875"/>
                    <a:pt x="3706" y="876"/>
                  </a:cubicBezTo>
                  <a:cubicBezTo>
                    <a:pt x="3706" y="876"/>
                    <a:pt x="3705" y="877"/>
                    <a:pt x="3704" y="878"/>
                  </a:cubicBezTo>
                  <a:cubicBezTo>
                    <a:pt x="3703" y="878"/>
                    <a:pt x="3702" y="878"/>
                    <a:pt x="3701" y="879"/>
                  </a:cubicBezTo>
                  <a:cubicBezTo>
                    <a:pt x="3700" y="879"/>
                    <a:pt x="3699" y="879"/>
                    <a:pt x="3698" y="879"/>
                  </a:cubicBezTo>
                  <a:lnTo>
                    <a:pt x="3698" y="874"/>
                  </a:lnTo>
                  <a:lnTo>
                    <a:pt x="3325" y="874"/>
                  </a:lnTo>
                  <a:lnTo>
                    <a:pt x="3325" y="862"/>
                  </a:lnTo>
                  <a:lnTo>
                    <a:pt x="3325" y="842"/>
                  </a:lnTo>
                  <a:lnTo>
                    <a:pt x="3297" y="842"/>
                  </a:lnTo>
                  <a:lnTo>
                    <a:pt x="3287" y="842"/>
                  </a:lnTo>
                  <a:cubicBezTo>
                    <a:pt x="3286" y="842"/>
                    <a:pt x="3286" y="842"/>
                    <a:pt x="3286" y="842"/>
                  </a:cubicBezTo>
                  <a:lnTo>
                    <a:pt x="3286" y="842"/>
                  </a:lnTo>
                  <a:close/>
                  <a:moveTo>
                    <a:pt x="3564" y="1697"/>
                  </a:moveTo>
                  <a:lnTo>
                    <a:pt x="3564" y="1697"/>
                  </a:lnTo>
                  <a:lnTo>
                    <a:pt x="3564" y="1697"/>
                  </a:lnTo>
                  <a:lnTo>
                    <a:pt x="3564" y="1702"/>
                  </a:lnTo>
                  <a:lnTo>
                    <a:pt x="3564" y="1702"/>
                  </a:lnTo>
                  <a:cubicBezTo>
                    <a:pt x="3589" y="1704"/>
                    <a:pt x="3630" y="1713"/>
                    <a:pt x="3630" y="1713"/>
                  </a:cubicBezTo>
                  <a:cubicBezTo>
                    <a:pt x="3630" y="1713"/>
                    <a:pt x="3643" y="1713"/>
                    <a:pt x="3656" y="1713"/>
                  </a:cubicBezTo>
                  <a:cubicBezTo>
                    <a:pt x="3656" y="1713"/>
                    <a:pt x="3656" y="1713"/>
                    <a:pt x="3656" y="1713"/>
                  </a:cubicBezTo>
                  <a:cubicBezTo>
                    <a:pt x="3658" y="1713"/>
                    <a:pt x="3668" y="1713"/>
                    <a:pt x="3680" y="1713"/>
                  </a:cubicBezTo>
                  <a:cubicBezTo>
                    <a:pt x="3674" y="1711"/>
                    <a:pt x="3653" y="1708"/>
                    <a:pt x="3653" y="1708"/>
                  </a:cubicBezTo>
                  <a:cubicBezTo>
                    <a:pt x="3653" y="1708"/>
                    <a:pt x="3612" y="1699"/>
                    <a:pt x="3588" y="1697"/>
                  </a:cubicBezTo>
                  <a:lnTo>
                    <a:pt x="3588" y="1700"/>
                  </a:lnTo>
                  <a:cubicBezTo>
                    <a:pt x="3588" y="1700"/>
                    <a:pt x="3588" y="1700"/>
                    <a:pt x="3588" y="1700"/>
                  </a:cubicBezTo>
                  <a:lnTo>
                    <a:pt x="3588" y="1697"/>
                  </a:lnTo>
                  <a:lnTo>
                    <a:pt x="3565" y="1697"/>
                  </a:lnTo>
                  <a:cubicBezTo>
                    <a:pt x="3565" y="1697"/>
                    <a:pt x="3564" y="1697"/>
                    <a:pt x="3564" y="1697"/>
                  </a:cubicBezTo>
                  <a:close/>
                  <a:moveTo>
                    <a:pt x="2897" y="1713"/>
                  </a:moveTo>
                  <a:lnTo>
                    <a:pt x="2897" y="1723"/>
                  </a:lnTo>
                  <a:lnTo>
                    <a:pt x="2897" y="1761"/>
                  </a:lnTo>
                  <a:lnTo>
                    <a:pt x="2897" y="2309"/>
                  </a:lnTo>
                  <a:lnTo>
                    <a:pt x="2897" y="2319"/>
                  </a:lnTo>
                  <a:lnTo>
                    <a:pt x="2897" y="2319"/>
                  </a:lnTo>
                  <a:lnTo>
                    <a:pt x="3630" y="2319"/>
                  </a:lnTo>
                  <a:cubicBezTo>
                    <a:pt x="3630" y="2319"/>
                    <a:pt x="3588" y="2328"/>
                    <a:pt x="3564" y="2330"/>
                  </a:cubicBezTo>
                  <a:lnTo>
                    <a:pt x="3564" y="2330"/>
                  </a:lnTo>
                  <a:lnTo>
                    <a:pt x="3564" y="2335"/>
                  </a:lnTo>
                  <a:lnTo>
                    <a:pt x="3564" y="2335"/>
                  </a:lnTo>
                  <a:lnTo>
                    <a:pt x="3564" y="2335"/>
                  </a:lnTo>
                  <a:cubicBezTo>
                    <a:pt x="3564" y="2335"/>
                    <a:pt x="3565" y="2335"/>
                    <a:pt x="3565" y="2335"/>
                  </a:cubicBezTo>
                  <a:lnTo>
                    <a:pt x="3588" y="2335"/>
                  </a:lnTo>
                  <a:lnTo>
                    <a:pt x="3588" y="2333"/>
                  </a:lnTo>
                  <a:cubicBezTo>
                    <a:pt x="3588" y="2333"/>
                    <a:pt x="3588" y="2333"/>
                    <a:pt x="3588" y="2333"/>
                  </a:cubicBezTo>
                  <a:lnTo>
                    <a:pt x="3588" y="2335"/>
                  </a:lnTo>
                  <a:cubicBezTo>
                    <a:pt x="3612" y="2334"/>
                    <a:pt x="3653" y="2324"/>
                    <a:pt x="3653" y="2324"/>
                  </a:cubicBezTo>
                  <a:cubicBezTo>
                    <a:pt x="3653" y="2324"/>
                    <a:pt x="3674" y="2321"/>
                    <a:pt x="3680" y="2319"/>
                  </a:cubicBezTo>
                  <a:lnTo>
                    <a:pt x="3742" y="2319"/>
                  </a:lnTo>
                  <a:lnTo>
                    <a:pt x="3742" y="2319"/>
                  </a:lnTo>
                  <a:lnTo>
                    <a:pt x="3742" y="2319"/>
                  </a:lnTo>
                  <a:lnTo>
                    <a:pt x="3742" y="2169"/>
                  </a:lnTo>
                  <a:lnTo>
                    <a:pt x="3743" y="2169"/>
                  </a:lnTo>
                  <a:cubicBezTo>
                    <a:pt x="3749" y="2169"/>
                    <a:pt x="3753" y="2165"/>
                    <a:pt x="3753" y="2159"/>
                  </a:cubicBezTo>
                  <a:lnTo>
                    <a:pt x="3753" y="2122"/>
                  </a:lnTo>
                  <a:cubicBezTo>
                    <a:pt x="3753" y="2117"/>
                    <a:pt x="3749" y="2112"/>
                    <a:pt x="3743" y="2112"/>
                  </a:cubicBezTo>
                  <a:lnTo>
                    <a:pt x="3742" y="2112"/>
                  </a:lnTo>
                  <a:lnTo>
                    <a:pt x="3742" y="1920"/>
                  </a:lnTo>
                  <a:lnTo>
                    <a:pt x="3742" y="1920"/>
                  </a:lnTo>
                  <a:lnTo>
                    <a:pt x="3743" y="1920"/>
                  </a:lnTo>
                  <a:cubicBezTo>
                    <a:pt x="3749" y="1920"/>
                    <a:pt x="3753" y="1915"/>
                    <a:pt x="3753" y="1910"/>
                  </a:cubicBezTo>
                  <a:lnTo>
                    <a:pt x="3753" y="1873"/>
                  </a:lnTo>
                  <a:cubicBezTo>
                    <a:pt x="3753" y="1868"/>
                    <a:pt x="3749" y="1863"/>
                    <a:pt x="3743" y="1863"/>
                  </a:cubicBezTo>
                  <a:lnTo>
                    <a:pt x="3742" y="1863"/>
                  </a:lnTo>
                  <a:lnTo>
                    <a:pt x="3742" y="1863"/>
                  </a:lnTo>
                  <a:lnTo>
                    <a:pt x="3742" y="1713"/>
                  </a:lnTo>
                  <a:lnTo>
                    <a:pt x="3742" y="1713"/>
                  </a:lnTo>
                  <a:lnTo>
                    <a:pt x="3597" y="1713"/>
                  </a:lnTo>
                  <a:lnTo>
                    <a:pt x="3597" y="1713"/>
                  </a:lnTo>
                  <a:lnTo>
                    <a:pt x="2907" y="1713"/>
                  </a:lnTo>
                  <a:lnTo>
                    <a:pt x="2897" y="1713"/>
                  </a:lnTo>
                  <a:close/>
                  <a:moveTo>
                    <a:pt x="2059" y="1924"/>
                  </a:moveTo>
                  <a:lnTo>
                    <a:pt x="2030" y="1991"/>
                  </a:lnTo>
                  <a:lnTo>
                    <a:pt x="2030" y="2028"/>
                  </a:lnTo>
                  <a:lnTo>
                    <a:pt x="2030" y="2090"/>
                  </a:lnTo>
                  <a:lnTo>
                    <a:pt x="2030" y="2542"/>
                  </a:lnTo>
                  <a:lnTo>
                    <a:pt x="2068" y="2542"/>
                  </a:lnTo>
                  <a:lnTo>
                    <a:pt x="2297" y="2542"/>
                  </a:lnTo>
                  <a:lnTo>
                    <a:pt x="2335" y="2542"/>
                  </a:lnTo>
                  <a:lnTo>
                    <a:pt x="2335" y="2090"/>
                  </a:lnTo>
                  <a:lnTo>
                    <a:pt x="2335" y="2028"/>
                  </a:lnTo>
                  <a:lnTo>
                    <a:pt x="2335" y="1991"/>
                  </a:lnTo>
                  <a:lnTo>
                    <a:pt x="2306" y="1924"/>
                  </a:lnTo>
                  <a:lnTo>
                    <a:pt x="2059" y="1924"/>
                  </a:lnTo>
                  <a:close/>
                  <a:moveTo>
                    <a:pt x="932" y="2014"/>
                  </a:moveTo>
                  <a:lnTo>
                    <a:pt x="932" y="2018"/>
                  </a:lnTo>
                  <a:lnTo>
                    <a:pt x="932" y="2052"/>
                  </a:lnTo>
                  <a:lnTo>
                    <a:pt x="902" y="2052"/>
                  </a:lnTo>
                  <a:lnTo>
                    <a:pt x="902" y="2053"/>
                  </a:lnTo>
                  <a:lnTo>
                    <a:pt x="806" y="2053"/>
                  </a:lnTo>
                  <a:cubicBezTo>
                    <a:pt x="799" y="2053"/>
                    <a:pt x="792" y="2056"/>
                    <a:pt x="787" y="2061"/>
                  </a:cubicBezTo>
                  <a:cubicBezTo>
                    <a:pt x="783" y="2065"/>
                    <a:pt x="780" y="2070"/>
                    <a:pt x="779" y="2075"/>
                  </a:cubicBezTo>
                  <a:cubicBezTo>
                    <a:pt x="779" y="2075"/>
                    <a:pt x="779" y="2075"/>
                    <a:pt x="779" y="2075"/>
                  </a:cubicBezTo>
                  <a:cubicBezTo>
                    <a:pt x="779" y="2077"/>
                    <a:pt x="779" y="2079"/>
                    <a:pt x="779" y="2081"/>
                  </a:cubicBezTo>
                  <a:lnTo>
                    <a:pt x="779" y="2081"/>
                  </a:lnTo>
                  <a:lnTo>
                    <a:pt x="779" y="2088"/>
                  </a:lnTo>
                  <a:lnTo>
                    <a:pt x="779" y="2146"/>
                  </a:lnTo>
                  <a:lnTo>
                    <a:pt x="778" y="2146"/>
                  </a:lnTo>
                  <a:lnTo>
                    <a:pt x="778" y="2605"/>
                  </a:lnTo>
                  <a:lnTo>
                    <a:pt x="787" y="2605"/>
                  </a:lnTo>
                  <a:lnTo>
                    <a:pt x="811" y="2605"/>
                  </a:lnTo>
                  <a:lnTo>
                    <a:pt x="811" y="2605"/>
                  </a:lnTo>
                  <a:lnTo>
                    <a:pt x="1509" y="2605"/>
                  </a:lnTo>
                  <a:lnTo>
                    <a:pt x="1532" y="2605"/>
                  </a:lnTo>
                  <a:lnTo>
                    <a:pt x="1542" y="2605"/>
                  </a:lnTo>
                  <a:lnTo>
                    <a:pt x="1542" y="2586"/>
                  </a:lnTo>
                  <a:lnTo>
                    <a:pt x="1542" y="2239"/>
                  </a:lnTo>
                  <a:lnTo>
                    <a:pt x="1542" y="2239"/>
                  </a:lnTo>
                  <a:lnTo>
                    <a:pt x="1542" y="2225"/>
                  </a:lnTo>
                  <a:lnTo>
                    <a:pt x="1542" y="2225"/>
                  </a:lnTo>
                  <a:lnTo>
                    <a:pt x="1542" y="2199"/>
                  </a:lnTo>
                  <a:lnTo>
                    <a:pt x="1542" y="2199"/>
                  </a:lnTo>
                  <a:lnTo>
                    <a:pt x="1542" y="2186"/>
                  </a:lnTo>
                  <a:lnTo>
                    <a:pt x="1542" y="2186"/>
                  </a:lnTo>
                  <a:lnTo>
                    <a:pt x="1542" y="2146"/>
                  </a:lnTo>
                  <a:lnTo>
                    <a:pt x="1541" y="2146"/>
                  </a:lnTo>
                  <a:lnTo>
                    <a:pt x="1541" y="2081"/>
                  </a:lnTo>
                  <a:lnTo>
                    <a:pt x="1541" y="2081"/>
                  </a:lnTo>
                  <a:cubicBezTo>
                    <a:pt x="1541" y="2079"/>
                    <a:pt x="1541" y="2077"/>
                    <a:pt x="1541" y="2075"/>
                  </a:cubicBezTo>
                  <a:cubicBezTo>
                    <a:pt x="1541" y="2075"/>
                    <a:pt x="1541" y="2075"/>
                    <a:pt x="1541" y="2075"/>
                  </a:cubicBezTo>
                  <a:cubicBezTo>
                    <a:pt x="1540" y="2070"/>
                    <a:pt x="1537" y="2065"/>
                    <a:pt x="1533" y="2061"/>
                  </a:cubicBezTo>
                  <a:cubicBezTo>
                    <a:pt x="1528" y="2056"/>
                    <a:pt x="1521" y="2053"/>
                    <a:pt x="1514" y="2053"/>
                  </a:cubicBezTo>
                  <a:lnTo>
                    <a:pt x="1419" y="2053"/>
                  </a:lnTo>
                  <a:lnTo>
                    <a:pt x="1419" y="2052"/>
                  </a:lnTo>
                  <a:lnTo>
                    <a:pt x="1389" y="2052"/>
                  </a:lnTo>
                  <a:lnTo>
                    <a:pt x="1389" y="2018"/>
                  </a:lnTo>
                  <a:lnTo>
                    <a:pt x="1389" y="2014"/>
                  </a:lnTo>
                  <a:lnTo>
                    <a:pt x="1373" y="2014"/>
                  </a:lnTo>
                  <a:lnTo>
                    <a:pt x="1373" y="2018"/>
                  </a:lnTo>
                  <a:lnTo>
                    <a:pt x="1373" y="2052"/>
                  </a:lnTo>
                  <a:lnTo>
                    <a:pt x="1369" y="2052"/>
                  </a:lnTo>
                  <a:lnTo>
                    <a:pt x="1369" y="2014"/>
                  </a:lnTo>
                  <a:lnTo>
                    <a:pt x="1353" y="2014"/>
                  </a:lnTo>
                  <a:lnTo>
                    <a:pt x="1353" y="2018"/>
                  </a:lnTo>
                  <a:lnTo>
                    <a:pt x="1353" y="2052"/>
                  </a:lnTo>
                  <a:lnTo>
                    <a:pt x="1349" y="2052"/>
                  </a:lnTo>
                  <a:lnTo>
                    <a:pt x="1349" y="2014"/>
                  </a:lnTo>
                  <a:lnTo>
                    <a:pt x="1333" y="2014"/>
                  </a:lnTo>
                  <a:lnTo>
                    <a:pt x="1333" y="2018"/>
                  </a:lnTo>
                  <a:lnTo>
                    <a:pt x="1333" y="2052"/>
                  </a:lnTo>
                  <a:lnTo>
                    <a:pt x="1328" y="2052"/>
                  </a:lnTo>
                  <a:lnTo>
                    <a:pt x="1328" y="2014"/>
                  </a:lnTo>
                  <a:lnTo>
                    <a:pt x="1313" y="2014"/>
                  </a:lnTo>
                  <a:lnTo>
                    <a:pt x="1313" y="2018"/>
                  </a:lnTo>
                  <a:lnTo>
                    <a:pt x="1313" y="2052"/>
                  </a:lnTo>
                  <a:lnTo>
                    <a:pt x="1308" y="2052"/>
                  </a:lnTo>
                  <a:lnTo>
                    <a:pt x="1308" y="2014"/>
                  </a:lnTo>
                  <a:lnTo>
                    <a:pt x="1293" y="2014"/>
                  </a:lnTo>
                  <a:lnTo>
                    <a:pt x="1293" y="2018"/>
                  </a:lnTo>
                  <a:lnTo>
                    <a:pt x="1293" y="2052"/>
                  </a:lnTo>
                  <a:lnTo>
                    <a:pt x="1288" y="2052"/>
                  </a:lnTo>
                  <a:lnTo>
                    <a:pt x="1288" y="2014"/>
                  </a:lnTo>
                  <a:lnTo>
                    <a:pt x="1273" y="2014"/>
                  </a:lnTo>
                  <a:lnTo>
                    <a:pt x="1273" y="2018"/>
                  </a:lnTo>
                  <a:lnTo>
                    <a:pt x="1273" y="2052"/>
                  </a:lnTo>
                  <a:lnTo>
                    <a:pt x="1268" y="2052"/>
                  </a:lnTo>
                  <a:lnTo>
                    <a:pt x="1268" y="2014"/>
                  </a:lnTo>
                  <a:lnTo>
                    <a:pt x="1253" y="2014"/>
                  </a:lnTo>
                  <a:lnTo>
                    <a:pt x="1253" y="2018"/>
                  </a:lnTo>
                  <a:lnTo>
                    <a:pt x="1253" y="2052"/>
                  </a:lnTo>
                  <a:lnTo>
                    <a:pt x="1248" y="2052"/>
                  </a:lnTo>
                  <a:lnTo>
                    <a:pt x="1248" y="2014"/>
                  </a:lnTo>
                  <a:lnTo>
                    <a:pt x="1233" y="2014"/>
                  </a:lnTo>
                  <a:lnTo>
                    <a:pt x="1233" y="2018"/>
                  </a:lnTo>
                  <a:lnTo>
                    <a:pt x="1233" y="2052"/>
                  </a:lnTo>
                  <a:lnTo>
                    <a:pt x="1228" y="2052"/>
                  </a:lnTo>
                  <a:lnTo>
                    <a:pt x="1228" y="2014"/>
                  </a:lnTo>
                  <a:lnTo>
                    <a:pt x="1213" y="2014"/>
                  </a:lnTo>
                  <a:lnTo>
                    <a:pt x="1213" y="2018"/>
                  </a:lnTo>
                  <a:lnTo>
                    <a:pt x="1213" y="2052"/>
                  </a:lnTo>
                  <a:lnTo>
                    <a:pt x="1208" y="2052"/>
                  </a:lnTo>
                  <a:lnTo>
                    <a:pt x="1208" y="2014"/>
                  </a:lnTo>
                  <a:lnTo>
                    <a:pt x="1192" y="2014"/>
                  </a:lnTo>
                  <a:lnTo>
                    <a:pt x="1192" y="2018"/>
                  </a:lnTo>
                  <a:lnTo>
                    <a:pt x="1192" y="2052"/>
                  </a:lnTo>
                  <a:lnTo>
                    <a:pt x="1188" y="2052"/>
                  </a:lnTo>
                  <a:lnTo>
                    <a:pt x="1188" y="2014"/>
                  </a:lnTo>
                  <a:lnTo>
                    <a:pt x="1172" y="2014"/>
                  </a:lnTo>
                  <a:lnTo>
                    <a:pt x="1172" y="2018"/>
                  </a:lnTo>
                  <a:lnTo>
                    <a:pt x="1172" y="2052"/>
                  </a:lnTo>
                  <a:lnTo>
                    <a:pt x="1168" y="2052"/>
                  </a:lnTo>
                  <a:lnTo>
                    <a:pt x="1168" y="2014"/>
                  </a:lnTo>
                  <a:lnTo>
                    <a:pt x="1152" y="2014"/>
                  </a:lnTo>
                  <a:lnTo>
                    <a:pt x="1152" y="2018"/>
                  </a:lnTo>
                  <a:lnTo>
                    <a:pt x="1152" y="2052"/>
                  </a:lnTo>
                  <a:lnTo>
                    <a:pt x="1148" y="2052"/>
                  </a:lnTo>
                  <a:lnTo>
                    <a:pt x="1148" y="2014"/>
                  </a:lnTo>
                  <a:lnTo>
                    <a:pt x="1132" y="2014"/>
                  </a:lnTo>
                  <a:lnTo>
                    <a:pt x="1132" y="2018"/>
                  </a:lnTo>
                  <a:lnTo>
                    <a:pt x="1132" y="2052"/>
                  </a:lnTo>
                  <a:lnTo>
                    <a:pt x="1128" y="2052"/>
                  </a:lnTo>
                  <a:lnTo>
                    <a:pt x="1128" y="2014"/>
                  </a:lnTo>
                  <a:lnTo>
                    <a:pt x="1112" y="2014"/>
                  </a:lnTo>
                  <a:lnTo>
                    <a:pt x="1112" y="2018"/>
                  </a:lnTo>
                  <a:lnTo>
                    <a:pt x="1112" y="2052"/>
                  </a:lnTo>
                  <a:lnTo>
                    <a:pt x="1108" y="2052"/>
                  </a:lnTo>
                  <a:lnTo>
                    <a:pt x="1108" y="2014"/>
                  </a:lnTo>
                  <a:lnTo>
                    <a:pt x="1092" y="2014"/>
                  </a:lnTo>
                  <a:lnTo>
                    <a:pt x="1092" y="2018"/>
                  </a:lnTo>
                  <a:lnTo>
                    <a:pt x="1092" y="2052"/>
                  </a:lnTo>
                  <a:lnTo>
                    <a:pt x="1088" y="2052"/>
                  </a:lnTo>
                  <a:lnTo>
                    <a:pt x="1088" y="2014"/>
                  </a:lnTo>
                  <a:lnTo>
                    <a:pt x="1072" y="2014"/>
                  </a:lnTo>
                  <a:lnTo>
                    <a:pt x="1072" y="2018"/>
                  </a:lnTo>
                  <a:lnTo>
                    <a:pt x="1072" y="2052"/>
                  </a:lnTo>
                  <a:lnTo>
                    <a:pt x="1068" y="2052"/>
                  </a:lnTo>
                  <a:lnTo>
                    <a:pt x="1068" y="2014"/>
                  </a:lnTo>
                  <a:lnTo>
                    <a:pt x="1052" y="2014"/>
                  </a:lnTo>
                  <a:lnTo>
                    <a:pt x="1052" y="2018"/>
                  </a:lnTo>
                  <a:lnTo>
                    <a:pt x="1052" y="2052"/>
                  </a:lnTo>
                  <a:lnTo>
                    <a:pt x="1048" y="2052"/>
                  </a:lnTo>
                  <a:lnTo>
                    <a:pt x="1048" y="2014"/>
                  </a:lnTo>
                  <a:lnTo>
                    <a:pt x="1032" y="2014"/>
                  </a:lnTo>
                  <a:lnTo>
                    <a:pt x="1032" y="2018"/>
                  </a:lnTo>
                  <a:lnTo>
                    <a:pt x="1032" y="2052"/>
                  </a:lnTo>
                  <a:lnTo>
                    <a:pt x="1028" y="2052"/>
                  </a:lnTo>
                  <a:lnTo>
                    <a:pt x="1028" y="2014"/>
                  </a:lnTo>
                  <a:lnTo>
                    <a:pt x="1012" y="2014"/>
                  </a:lnTo>
                  <a:lnTo>
                    <a:pt x="1012" y="2018"/>
                  </a:lnTo>
                  <a:lnTo>
                    <a:pt x="1012" y="2052"/>
                  </a:lnTo>
                  <a:lnTo>
                    <a:pt x="1007" y="2052"/>
                  </a:lnTo>
                  <a:lnTo>
                    <a:pt x="1007" y="2014"/>
                  </a:lnTo>
                  <a:lnTo>
                    <a:pt x="992" y="2014"/>
                  </a:lnTo>
                  <a:lnTo>
                    <a:pt x="992" y="2018"/>
                  </a:lnTo>
                  <a:lnTo>
                    <a:pt x="992" y="2052"/>
                  </a:lnTo>
                  <a:lnTo>
                    <a:pt x="987" y="2052"/>
                  </a:lnTo>
                  <a:lnTo>
                    <a:pt x="987" y="2014"/>
                  </a:lnTo>
                  <a:lnTo>
                    <a:pt x="972" y="2014"/>
                  </a:lnTo>
                  <a:lnTo>
                    <a:pt x="972" y="2018"/>
                  </a:lnTo>
                  <a:lnTo>
                    <a:pt x="972" y="2052"/>
                  </a:lnTo>
                  <a:lnTo>
                    <a:pt x="967" y="2052"/>
                  </a:lnTo>
                  <a:lnTo>
                    <a:pt x="967" y="2014"/>
                  </a:lnTo>
                  <a:lnTo>
                    <a:pt x="952" y="2014"/>
                  </a:lnTo>
                  <a:lnTo>
                    <a:pt x="952" y="2018"/>
                  </a:lnTo>
                  <a:lnTo>
                    <a:pt x="952" y="2052"/>
                  </a:lnTo>
                  <a:lnTo>
                    <a:pt x="947" y="2052"/>
                  </a:lnTo>
                  <a:lnTo>
                    <a:pt x="947" y="2014"/>
                  </a:lnTo>
                  <a:lnTo>
                    <a:pt x="932" y="2014"/>
                  </a:lnTo>
                  <a:close/>
                  <a:moveTo>
                    <a:pt x="90" y="2309"/>
                  </a:moveTo>
                  <a:lnTo>
                    <a:pt x="90" y="2309"/>
                  </a:lnTo>
                  <a:lnTo>
                    <a:pt x="90" y="2322"/>
                  </a:lnTo>
                  <a:lnTo>
                    <a:pt x="53" y="2322"/>
                  </a:lnTo>
                  <a:lnTo>
                    <a:pt x="14" y="2322"/>
                  </a:lnTo>
                  <a:lnTo>
                    <a:pt x="14" y="2329"/>
                  </a:lnTo>
                  <a:lnTo>
                    <a:pt x="14" y="2330"/>
                  </a:lnTo>
                  <a:lnTo>
                    <a:pt x="14" y="2413"/>
                  </a:lnTo>
                  <a:lnTo>
                    <a:pt x="0" y="2413"/>
                  </a:lnTo>
                  <a:lnTo>
                    <a:pt x="0" y="2456"/>
                  </a:lnTo>
                  <a:lnTo>
                    <a:pt x="14" y="2456"/>
                  </a:lnTo>
                  <a:lnTo>
                    <a:pt x="14" y="2552"/>
                  </a:lnTo>
                  <a:lnTo>
                    <a:pt x="0" y="2574"/>
                  </a:lnTo>
                  <a:lnTo>
                    <a:pt x="5" y="2574"/>
                  </a:lnTo>
                  <a:lnTo>
                    <a:pt x="14" y="2566"/>
                  </a:lnTo>
                  <a:lnTo>
                    <a:pt x="14" y="2559"/>
                  </a:lnTo>
                  <a:lnTo>
                    <a:pt x="14" y="2559"/>
                  </a:lnTo>
                  <a:lnTo>
                    <a:pt x="14" y="2557"/>
                  </a:lnTo>
                  <a:lnTo>
                    <a:pt x="14" y="2557"/>
                  </a:lnTo>
                  <a:lnTo>
                    <a:pt x="14" y="2557"/>
                  </a:lnTo>
                  <a:lnTo>
                    <a:pt x="282" y="2557"/>
                  </a:lnTo>
                  <a:lnTo>
                    <a:pt x="282" y="2559"/>
                  </a:lnTo>
                  <a:lnTo>
                    <a:pt x="282" y="2559"/>
                  </a:lnTo>
                  <a:lnTo>
                    <a:pt x="282" y="2566"/>
                  </a:lnTo>
                  <a:lnTo>
                    <a:pt x="290" y="2574"/>
                  </a:lnTo>
                  <a:lnTo>
                    <a:pt x="295" y="2574"/>
                  </a:lnTo>
                  <a:lnTo>
                    <a:pt x="282" y="2552"/>
                  </a:lnTo>
                  <a:lnTo>
                    <a:pt x="282" y="2322"/>
                  </a:lnTo>
                  <a:lnTo>
                    <a:pt x="279" y="2322"/>
                  </a:lnTo>
                  <a:lnTo>
                    <a:pt x="279" y="2322"/>
                  </a:lnTo>
                  <a:lnTo>
                    <a:pt x="206" y="2322"/>
                  </a:lnTo>
                  <a:lnTo>
                    <a:pt x="206" y="2309"/>
                  </a:lnTo>
                  <a:lnTo>
                    <a:pt x="193" y="2309"/>
                  </a:lnTo>
                  <a:lnTo>
                    <a:pt x="193" y="2309"/>
                  </a:lnTo>
                  <a:lnTo>
                    <a:pt x="192" y="2309"/>
                  </a:lnTo>
                  <a:lnTo>
                    <a:pt x="192" y="2322"/>
                  </a:lnTo>
                  <a:lnTo>
                    <a:pt x="180" y="2322"/>
                  </a:lnTo>
                  <a:lnTo>
                    <a:pt x="180" y="2309"/>
                  </a:lnTo>
                  <a:lnTo>
                    <a:pt x="168" y="2309"/>
                  </a:lnTo>
                  <a:lnTo>
                    <a:pt x="168" y="2309"/>
                  </a:lnTo>
                  <a:lnTo>
                    <a:pt x="167" y="2309"/>
                  </a:lnTo>
                  <a:lnTo>
                    <a:pt x="167" y="2322"/>
                  </a:lnTo>
                  <a:lnTo>
                    <a:pt x="155" y="2322"/>
                  </a:lnTo>
                  <a:lnTo>
                    <a:pt x="155" y="2309"/>
                  </a:lnTo>
                  <a:lnTo>
                    <a:pt x="142" y="2309"/>
                  </a:lnTo>
                  <a:lnTo>
                    <a:pt x="142" y="2309"/>
                  </a:lnTo>
                  <a:lnTo>
                    <a:pt x="141" y="2309"/>
                  </a:lnTo>
                  <a:lnTo>
                    <a:pt x="141" y="2322"/>
                  </a:lnTo>
                  <a:lnTo>
                    <a:pt x="129" y="2322"/>
                  </a:lnTo>
                  <a:lnTo>
                    <a:pt x="129" y="2309"/>
                  </a:lnTo>
                  <a:lnTo>
                    <a:pt x="117" y="2309"/>
                  </a:lnTo>
                  <a:lnTo>
                    <a:pt x="117" y="2309"/>
                  </a:lnTo>
                  <a:lnTo>
                    <a:pt x="116" y="2309"/>
                  </a:lnTo>
                  <a:lnTo>
                    <a:pt x="116" y="2322"/>
                  </a:lnTo>
                  <a:lnTo>
                    <a:pt x="104" y="2322"/>
                  </a:lnTo>
                  <a:lnTo>
                    <a:pt x="104" y="2309"/>
                  </a:lnTo>
                  <a:lnTo>
                    <a:pt x="91" y="2309"/>
                  </a:lnTo>
                  <a:lnTo>
                    <a:pt x="91" y="2309"/>
                  </a:lnTo>
                  <a:lnTo>
                    <a:pt x="90" y="2309"/>
                  </a:lnTo>
                  <a:close/>
                  <a:moveTo>
                    <a:pt x="282" y="2413"/>
                  </a:moveTo>
                  <a:lnTo>
                    <a:pt x="282" y="2456"/>
                  </a:lnTo>
                  <a:lnTo>
                    <a:pt x="295" y="2456"/>
                  </a:lnTo>
                  <a:lnTo>
                    <a:pt x="295" y="2413"/>
                  </a:lnTo>
                  <a:lnTo>
                    <a:pt x="282" y="24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 noEditPoints="1"/>
            </p:cNvSpPr>
            <p:nvPr/>
          </p:nvSpPr>
          <p:spPr bwMode="auto">
            <a:xfrm>
              <a:off x="2408238" y="3302000"/>
              <a:ext cx="425450" cy="31750"/>
            </a:xfrm>
            <a:custGeom>
              <a:avLst/>
              <a:gdLst>
                <a:gd name="T0" fmla="*/ 417 w 1971"/>
                <a:gd name="T1" fmla="*/ 115 h 146"/>
                <a:gd name="T2" fmla="*/ 381 w 1971"/>
                <a:gd name="T3" fmla="*/ 41 h 146"/>
                <a:gd name="T4" fmla="*/ 1249 w 1971"/>
                <a:gd name="T5" fmla="*/ 33 h 146"/>
                <a:gd name="T6" fmla="*/ 1286 w 1971"/>
                <a:gd name="T7" fmla="*/ 106 h 146"/>
                <a:gd name="T8" fmla="*/ 1432 w 1971"/>
                <a:gd name="T9" fmla="*/ 115 h 146"/>
                <a:gd name="T10" fmla="*/ 1514 w 1971"/>
                <a:gd name="T11" fmla="*/ 25 h 146"/>
                <a:gd name="T12" fmla="*/ 1526 w 1971"/>
                <a:gd name="T13" fmla="*/ 86 h 146"/>
                <a:gd name="T14" fmla="*/ 1558 w 1971"/>
                <a:gd name="T15" fmla="*/ 74 h 146"/>
                <a:gd name="T16" fmla="*/ 916 w 1971"/>
                <a:gd name="T17" fmla="*/ 4 h 146"/>
                <a:gd name="T18" fmla="*/ 1777 w 1971"/>
                <a:gd name="T19" fmla="*/ 17 h 146"/>
                <a:gd name="T20" fmla="*/ 1759 w 1971"/>
                <a:gd name="T21" fmla="*/ 115 h 146"/>
                <a:gd name="T22" fmla="*/ 1935 w 1971"/>
                <a:gd name="T23" fmla="*/ 12 h 146"/>
                <a:gd name="T24" fmla="*/ 1911 w 1971"/>
                <a:gd name="T25" fmla="*/ 104 h 146"/>
                <a:gd name="T26" fmla="*/ 0 w 1971"/>
                <a:gd name="T27" fmla="*/ 5 h 146"/>
                <a:gd name="T28" fmla="*/ 50 w 1971"/>
                <a:gd name="T29" fmla="*/ 67 h 146"/>
                <a:gd name="T30" fmla="*/ 0 w 1971"/>
                <a:gd name="T31" fmla="*/ 5 h 146"/>
                <a:gd name="T32" fmla="*/ 889 w 1971"/>
                <a:gd name="T33" fmla="*/ 63 h 146"/>
                <a:gd name="T34" fmla="*/ 826 w 1971"/>
                <a:gd name="T35" fmla="*/ 5 h 146"/>
                <a:gd name="T36" fmla="*/ 1097 w 1971"/>
                <a:gd name="T37" fmla="*/ 20 h 146"/>
                <a:gd name="T38" fmla="*/ 1013 w 1971"/>
                <a:gd name="T39" fmla="*/ 5 h 146"/>
                <a:gd name="T40" fmla="*/ 55 w 1971"/>
                <a:gd name="T41" fmla="*/ 46 h 146"/>
                <a:gd name="T42" fmla="*/ 856 w 1971"/>
                <a:gd name="T43" fmla="*/ 17 h 146"/>
                <a:gd name="T44" fmla="*/ 868 w 1971"/>
                <a:gd name="T45" fmla="*/ 60 h 146"/>
                <a:gd name="T46" fmla="*/ 286 w 1971"/>
                <a:gd name="T47" fmla="*/ 32 h 146"/>
                <a:gd name="T48" fmla="*/ 322 w 1971"/>
                <a:gd name="T49" fmla="*/ 114 h 146"/>
                <a:gd name="T50" fmla="*/ 467 w 1971"/>
                <a:gd name="T51" fmla="*/ 42 h 146"/>
                <a:gd name="T52" fmla="*/ 528 w 1971"/>
                <a:gd name="T53" fmla="*/ 95 h 146"/>
                <a:gd name="T54" fmla="*/ 531 w 1971"/>
                <a:gd name="T55" fmla="*/ 75 h 146"/>
                <a:gd name="T56" fmla="*/ 1144 w 1971"/>
                <a:gd name="T57" fmla="*/ 106 h 146"/>
                <a:gd name="T58" fmla="*/ 1332 w 1971"/>
                <a:gd name="T59" fmla="*/ 42 h 146"/>
                <a:gd name="T60" fmla="*/ 1394 w 1971"/>
                <a:gd name="T61" fmla="*/ 95 h 146"/>
                <a:gd name="T62" fmla="*/ 1396 w 1971"/>
                <a:gd name="T63" fmla="*/ 75 h 146"/>
                <a:gd name="T64" fmla="*/ 103 w 1971"/>
                <a:gd name="T65" fmla="*/ 48 h 146"/>
                <a:gd name="T66" fmla="*/ 152 w 1971"/>
                <a:gd name="T67" fmla="*/ 58 h 146"/>
                <a:gd name="T68" fmla="*/ 122 w 1971"/>
                <a:gd name="T69" fmla="*/ 117 h 146"/>
                <a:gd name="T70" fmla="*/ 166 w 1971"/>
                <a:gd name="T71" fmla="*/ 59 h 146"/>
                <a:gd name="T72" fmla="*/ 196 w 1971"/>
                <a:gd name="T73" fmla="*/ 38 h 146"/>
                <a:gd name="T74" fmla="*/ 235 w 1971"/>
                <a:gd name="T75" fmla="*/ 86 h 146"/>
                <a:gd name="T76" fmla="*/ 187 w 1971"/>
                <a:gd name="T77" fmla="*/ 110 h 146"/>
                <a:gd name="T78" fmla="*/ 224 w 1971"/>
                <a:gd name="T79" fmla="*/ 68 h 146"/>
                <a:gd name="T80" fmla="*/ 248 w 1971"/>
                <a:gd name="T81" fmla="*/ 52 h 146"/>
                <a:gd name="T82" fmla="*/ 566 w 1971"/>
                <a:gd name="T83" fmla="*/ 115 h 146"/>
                <a:gd name="T84" fmla="*/ 604 w 1971"/>
                <a:gd name="T85" fmla="*/ 33 h 146"/>
                <a:gd name="T86" fmla="*/ 617 w 1971"/>
                <a:gd name="T87" fmla="*/ 32 h 146"/>
                <a:gd name="T88" fmla="*/ 668 w 1971"/>
                <a:gd name="T89" fmla="*/ 48 h 146"/>
                <a:gd name="T90" fmla="*/ 631 w 1971"/>
                <a:gd name="T91" fmla="*/ 32 h 146"/>
                <a:gd name="T92" fmla="*/ 739 w 1971"/>
                <a:gd name="T93" fmla="*/ 32 h 146"/>
                <a:gd name="T94" fmla="*/ 931 w 1971"/>
                <a:gd name="T95" fmla="*/ 32 h 146"/>
                <a:gd name="T96" fmla="*/ 1694 w 1971"/>
                <a:gd name="T97" fmla="*/ 98 h 146"/>
                <a:gd name="T98" fmla="*/ 477 w 1971"/>
                <a:gd name="T99" fmla="*/ 48 h 146"/>
                <a:gd name="T100" fmla="*/ 1361 w 1971"/>
                <a:gd name="T101" fmla="*/ 42 h 146"/>
                <a:gd name="T102" fmla="*/ 1149 w 1971"/>
                <a:gd name="T103" fmla="*/ 74 h 146"/>
                <a:gd name="T104" fmla="*/ 1274 w 1971"/>
                <a:gd name="T105" fmla="*/ 102 h 146"/>
                <a:gd name="T106" fmla="*/ 326 w 1971"/>
                <a:gd name="T107" fmla="*/ 51 h 146"/>
                <a:gd name="T108" fmla="*/ 298 w 1971"/>
                <a:gd name="T109" fmla="*/ 46 h 146"/>
                <a:gd name="T110" fmla="*/ 391 w 1971"/>
                <a:gd name="T111" fmla="*/ 104 h 146"/>
                <a:gd name="T112" fmla="*/ 141 w 1971"/>
                <a:gd name="T113" fmla="*/ 102 h 146"/>
                <a:gd name="T114" fmla="*/ 152 w 1971"/>
                <a:gd name="T11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71" h="146">
                  <a:moveTo>
                    <a:pt x="367" y="0"/>
                  </a:moveTo>
                  <a:lnTo>
                    <a:pt x="367" y="115"/>
                  </a:lnTo>
                  <a:lnTo>
                    <a:pt x="380" y="115"/>
                  </a:lnTo>
                  <a:lnTo>
                    <a:pt x="381" y="111"/>
                  </a:lnTo>
                  <a:cubicBezTo>
                    <a:pt x="384" y="113"/>
                    <a:pt x="388" y="115"/>
                    <a:pt x="391" y="116"/>
                  </a:cubicBezTo>
                  <a:cubicBezTo>
                    <a:pt x="395" y="117"/>
                    <a:pt x="399" y="117"/>
                    <a:pt x="403" y="117"/>
                  </a:cubicBezTo>
                  <a:cubicBezTo>
                    <a:pt x="408" y="117"/>
                    <a:pt x="413" y="116"/>
                    <a:pt x="417" y="115"/>
                  </a:cubicBezTo>
                  <a:cubicBezTo>
                    <a:pt x="422" y="113"/>
                    <a:pt x="425" y="110"/>
                    <a:pt x="429" y="106"/>
                  </a:cubicBezTo>
                  <a:cubicBezTo>
                    <a:pt x="432" y="102"/>
                    <a:pt x="435" y="97"/>
                    <a:pt x="437" y="92"/>
                  </a:cubicBezTo>
                  <a:cubicBezTo>
                    <a:pt x="439" y="86"/>
                    <a:pt x="440" y="80"/>
                    <a:pt x="440" y="73"/>
                  </a:cubicBezTo>
                  <a:cubicBezTo>
                    <a:pt x="440" y="59"/>
                    <a:pt x="437" y="49"/>
                    <a:pt x="431" y="41"/>
                  </a:cubicBezTo>
                  <a:cubicBezTo>
                    <a:pt x="426" y="34"/>
                    <a:pt x="418" y="30"/>
                    <a:pt x="408" y="30"/>
                  </a:cubicBezTo>
                  <a:cubicBezTo>
                    <a:pt x="403" y="30"/>
                    <a:pt x="398" y="31"/>
                    <a:pt x="393" y="33"/>
                  </a:cubicBezTo>
                  <a:cubicBezTo>
                    <a:pt x="389" y="35"/>
                    <a:pt x="385" y="38"/>
                    <a:pt x="381" y="41"/>
                  </a:cubicBezTo>
                  <a:lnTo>
                    <a:pt x="381" y="0"/>
                  </a:lnTo>
                  <a:lnTo>
                    <a:pt x="367" y="0"/>
                  </a:lnTo>
                  <a:close/>
                  <a:moveTo>
                    <a:pt x="1286" y="0"/>
                  </a:moveTo>
                  <a:lnTo>
                    <a:pt x="1286" y="36"/>
                  </a:lnTo>
                  <a:cubicBezTo>
                    <a:pt x="1282" y="34"/>
                    <a:pt x="1278" y="32"/>
                    <a:pt x="1275" y="32"/>
                  </a:cubicBezTo>
                  <a:cubicBezTo>
                    <a:pt x="1272" y="31"/>
                    <a:pt x="1268" y="30"/>
                    <a:pt x="1263" y="30"/>
                  </a:cubicBezTo>
                  <a:cubicBezTo>
                    <a:pt x="1259" y="30"/>
                    <a:pt x="1254" y="31"/>
                    <a:pt x="1249" y="33"/>
                  </a:cubicBezTo>
                  <a:cubicBezTo>
                    <a:pt x="1245" y="35"/>
                    <a:pt x="1241" y="38"/>
                    <a:pt x="1238" y="42"/>
                  </a:cubicBezTo>
                  <a:cubicBezTo>
                    <a:pt x="1234" y="46"/>
                    <a:pt x="1232" y="50"/>
                    <a:pt x="1230" y="56"/>
                  </a:cubicBezTo>
                  <a:cubicBezTo>
                    <a:pt x="1228" y="61"/>
                    <a:pt x="1227" y="67"/>
                    <a:pt x="1227" y="74"/>
                  </a:cubicBezTo>
                  <a:cubicBezTo>
                    <a:pt x="1227" y="88"/>
                    <a:pt x="1229" y="98"/>
                    <a:pt x="1235" y="106"/>
                  </a:cubicBezTo>
                  <a:cubicBezTo>
                    <a:pt x="1241" y="114"/>
                    <a:pt x="1249" y="117"/>
                    <a:pt x="1259" y="117"/>
                  </a:cubicBezTo>
                  <a:cubicBezTo>
                    <a:pt x="1264" y="117"/>
                    <a:pt x="1269" y="116"/>
                    <a:pt x="1273" y="115"/>
                  </a:cubicBezTo>
                  <a:cubicBezTo>
                    <a:pt x="1277" y="113"/>
                    <a:pt x="1282" y="110"/>
                    <a:pt x="1286" y="106"/>
                  </a:cubicBezTo>
                  <a:lnTo>
                    <a:pt x="1286" y="115"/>
                  </a:lnTo>
                  <a:lnTo>
                    <a:pt x="1299" y="115"/>
                  </a:lnTo>
                  <a:lnTo>
                    <a:pt x="1299" y="0"/>
                  </a:lnTo>
                  <a:lnTo>
                    <a:pt x="1286" y="0"/>
                  </a:lnTo>
                  <a:close/>
                  <a:moveTo>
                    <a:pt x="1418" y="0"/>
                  </a:moveTo>
                  <a:lnTo>
                    <a:pt x="1418" y="115"/>
                  </a:lnTo>
                  <a:lnTo>
                    <a:pt x="1432" y="115"/>
                  </a:lnTo>
                  <a:lnTo>
                    <a:pt x="1432" y="0"/>
                  </a:lnTo>
                  <a:lnTo>
                    <a:pt x="1418" y="0"/>
                  </a:lnTo>
                  <a:close/>
                  <a:moveTo>
                    <a:pt x="1544" y="3"/>
                  </a:moveTo>
                  <a:cubicBezTo>
                    <a:pt x="1539" y="3"/>
                    <a:pt x="1533" y="3"/>
                    <a:pt x="1527" y="5"/>
                  </a:cubicBezTo>
                  <a:cubicBezTo>
                    <a:pt x="1521" y="6"/>
                    <a:pt x="1517" y="8"/>
                    <a:pt x="1513" y="9"/>
                  </a:cubicBezTo>
                  <a:lnTo>
                    <a:pt x="1513" y="25"/>
                  </a:lnTo>
                  <a:lnTo>
                    <a:pt x="1514" y="25"/>
                  </a:lnTo>
                  <a:cubicBezTo>
                    <a:pt x="1519" y="22"/>
                    <a:pt x="1524" y="19"/>
                    <a:pt x="1529" y="18"/>
                  </a:cubicBezTo>
                  <a:cubicBezTo>
                    <a:pt x="1534" y="16"/>
                    <a:pt x="1539" y="15"/>
                    <a:pt x="1544" y="15"/>
                  </a:cubicBezTo>
                  <a:cubicBezTo>
                    <a:pt x="1551" y="15"/>
                    <a:pt x="1556" y="17"/>
                    <a:pt x="1560" y="20"/>
                  </a:cubicBezTo>
                  <a:cubicBezTo>
                    <a:pt x="1563" y="23"/>
                    <a:pt x="1565" y="28"/>
                    <a:pt x="1565" y="34"/>
                  </a:cubicBezTo>
                  <a:cubicBezTo>
                    <a:pt x="1565" y="40"/>
                    <a:pt x="1564" y="46"/>
                    <a:pt x="1560" y="51"/>
                  </a:cubicBezTo>
                  <a:cubicBezTo>
                    <a:pt x="1557" y="57"/>
                    <a:pt x="1550" y="64"/>
                    <a:pt x="1541" y="73"/>
                  </a:cubicBezTo>
                  <a:cubicBezTo>
                    <a:pt x="1536" y="77"/>
                    <a:pt x="1531" y="82"/>
                    <a:pt x="1526" y="86"/>
                  </a:cubicBezTo>
                  <a:lnTo>
                    <a:pt x="1510" y="100"/>
                  </a:lnTo>
                  <a:lnTo>
                    <a:pt x="1510" y="115"/>
                  </a:lnTo>
                  <a:lnTo>
                    <a:pt x="1585" y="115"/>
                  </a:lnTo>
                  <a:lnTo>
                    <a:pt x="1585" y="102"/>
                  </a:lnTo>
                  <a:lnTo>
                    <a:pt x="1526" y="102"/>
                  </a:lnTo>
                  <a:cubicBezTo>
                    <a:pt x="1531" y="98"/>
                    <a:pt x="1536" y="94"/>
                    <a:pt x="1542" y="89"/>
                  </a:cubicBezTo>
                  <a:cubicBezTo>
                    <a:pt x="1547" y="84"/>
                    <a:pt x="1553" y="79"/>
                    <a:pt x="1558" y="74"/>
                  </a:cubicBezTo>
                  <a:cubicBezTo>
                    <a:pt x="1562" y="70"/>
                    <a:pt x="1565" y="67"/>
                    <a:pt x="1567" y="64"/>
                  </a:cubicBezTo>
                  <a:cubicBezTo>
                    <a:pt x="1570" y="61"/>
                    <a:pt x="1572" y="58"/>
                    <a:pt x="1574" y="55"/>
                  </a:cubicBezTo>
                  <a:cubicBezTo>
                    <a:pt x="1576" y="52"/>
                    <a:pt x="1578" y="48"/>
                    <a:pt x="1579" y="45"/>
                  </a:cubicBezTo>
                  <a:cubicBezTo>
                    <a:pt x="1580" y="41"/>
                    <a:pt x="1580" y="37"/>
                    <a:pt x="1580" y="33"/>
                  </a:cubicBezTo>
                  <a:cubicBezTo>
                    <a:pt x="1580" y="24"/>
                    <a:pt x="1577" y="16"/>
                    <a:pt x="1571" y="11"/>
                  </a:cubicBezTo>
                  <a:cubicBezTo>
                    <a:pt x="1564" y="5"/>
                    <a:pt x="1556" y="3"/>
                    <a:pt x="1544" y="3"/>
                  </a:cubicBezTo>
                  <a:close/>
                  <a:moveTo>
                    <a:pt x="916" y="4"/>
                  </a:moveTo>
                  <a:lnTo>
                    <a:pt x="916" y="19"/>
                  </a:lnTo>
                  <a:lnTo>
                    <a:pt x="932" y="19"/>
                  </a:lnTo>
                  <a:lnTo>
                    <a:pt x="932" y="4"/>
                  </a:lnTo>
                  <a:lnTo>
                    <a:pt x="916" y="4"/>
                  </a:lnTo>
                  <a:close/>
                  <a:moveTo>
                    <a:pt x="1785" y="5"/>
                  </a:moveTo>
                  <a:cubicBezTo>
                    <a:pt x="1785" y="8"/>
                    <a:pt x="1784" y="10"/>
                    <a:pt x="1783" y="12"/>
                  </a:cubicBezTo>
                  <a:cubicBezTo>
                    <a:pt x="1781" y="14"/>
                    <a:pt x="1780" y="16"/>
                    <a:pt x="1777" y="17"/>
                  </a:cubicBezTo>
                  <a:cubicBezTo>
                    <a:pt x="1775" y="18"/>
                    <a:pt x="1773" y="19"/>
                    <a:pt x="1769" y="19"/>
                  </a:cubicBezTo>
                  <a:cubicBezTo>
                    <a:pt x="1766" y="20"/>
                    <a:pt x="1762" y="20"/>
                    <a:pt x="1759" y="20"/>
                  </a:cubicBezTo>
                  <a:lnTo>
                    <a:pt x="1759" y="30"/>
                  </a:lnTo>
                  <a:lnTo>
                    <a:pt x="1782" y="30"/>
                  </a:lnTo>
                  <a:lnTo>
                    <a:pt x="1782" y="104"/>
                  </a:lnTo>
                  <a:lnTo>
                    <a:pt x="1759" y="104"/>
                  </a:lnTo>
                  <a:lnTo>
                    <a:pt x="1759" y="115"/>
                  </a:lnTo>
                  <a:lnTo>
                    <a:pt x="1819" y="115"/>
                  </a:lnTo>
                  <a:lnTo>
                    <a:pt x="1819" y="104"/>
                  </a:lnTo>
                  <a:lnTo>
                    <a:pt x="1796" y="104"/>
                  </a:lnTo>
                  <a:lnTo>
                    <a:pt x="1796" y="5"/>
                  </a:lnTo>
                  <a:lnTo>
                    <a:pt x="1785" y="5"/>
                  </a:lnTo>
                  <a:close/>
                  <a:moveTo>
                    <a:pt x="1937" y="5"/>
                  </a:moveTo>
                  <a:cubicBezTo>
                    <a:pt x="1937" y="8"/>
                    <a:pt x="1936" y="10"/>
                    <a:pt x="1935" y="12"/>
                  </a:cubicBezTo>
                  <a:cubicBezTo>
                    <a:pt x="1933" y="14"/>
                    <a:pt x="1932" y="16"/>
                    <a:pt x="1929" y="17"/>
                  </a:cubicBezTo>
                  <a:cubicBezTo>
                    <a:pt x="1927" y="18"/>
                    <a:pt x="1925" y="19"/>
                    <a:pt x="1921" y="19"/>
                  </a:cubicBezTo>
                  <a:cubicBezTo>
                    <a:pt x="1918" y="20"/>
                    <a:pt x="1914" y="20"/>
                    <a:pt x="1911" y="20"/>
                  </a:cubicBezTo>
                  <a:lnTo>
                    <a:pt x="1911" y="30"/>
                  </a:lnTo>
                  <a:lnTo>
                    <a:pt x="1934" y="30"/>
                  </a:lnTo>
                  <a:lnTo>
                    <a:pt x="1934" y="104"/>
                  </a:lnTo>
                  <a:lnTo>
                    <a:pt x="1911" y="104"/>
                  </a:lnTo>
                  <a:lnTo>
                    <a:pt x="1911" y="115"/>
                  </a:lnTo>
                  <a:lnTo>
                    <a:pt x="1971" y="115"/>
                  </a:lnTo>
                  <a:lnTo>
                    <a:pt x="1971" y="104"/>
                  </a:lnTo>
                  <a:lnTo>
                    <a:pt x="1948" y="104"/>
                  </a:lnTo>
                  <a:lnTo>
                    <a:pt x="1948" y="5"/>
                  </a:lnTo>
                  <a:lnTo>
                    <a:pt x="1937" y="5"/>
                  </a:lnTo>
                  <a:close/>
                  <a:moveTo>
                    <a:pt x="0" y="5"/>
                  </a:moveTo>
                  <a:lnTo>
                    <a:pt x="0" y="115"/>
                  </a:lnTo>
                  <a:lnTo>
                    <a:pt x="15" y="115"/>
                  </a:lnTo>
                  <a:lnTo>
                    <a:pt x="15" y="71"/>
                  </a:lnTo>
                  <a:lnTo>
                    <a:pt x="35" y="71"/>
                  </a:lnTo>
                  <a:lnTo>
                    <a:pt x="72" y="115"/>
                  </a:lnTo>
                  <a:lnTo>
                    <a:pt x="91" y="115"/>
                  </a:lnTo>
                  <a:lnTo>
                    <a:pt x="50" y="67"/>
                  </a:lnTo>
                  <a:cubicBezTo>
                    <a:pt x="57" y="64"/>
                    <a:pt x="62" y="60"/>
                    <a:pt x="66" y="55"/>
                  </a:cubicBezTo>
                  <a:cubicBezTo>
                    <a:pt x="70" y="49"/>
                    <a:pt x="72" y="43"/>
                    <a:pt x="72" y="35"/>
                  </a:cubicBezTo>
                  <a:cubicBezTo>
                    <a:pt x="72" y="29"/>
                    <a:pt x="71" y="24"/>
                    <a:pt x="69" y="20"/>
                  </a:cubicBezTo>
                  <a:cubicBezTo>
                    <a:pt x="67" y="17"/>
                    <a:pt x="64" y="13"/>
                    <a:pt x="60" y="11"/>
                  </a:cubicBezTo>
                  <a:cubicBezTo>
                    <a:pt x="56" y="9"/>
                    <a:pt x="52" y="7"/>
                    <a:pt x="48" y="6"/>
                  </a:cubicBezTo>
                  <a:cubicBezTo>
                    <a:pt x="43" y="5"/>
                    <a:pt x="37" y="5"/>
                    <a:pt x="31" y="5"/>
                  </a:cubicBezTo>
                  <a:lnTo>
                    <a:pt x="0" y="5"/>
                  </a:lnTo>
                  <a:close/>
                  <a:moveTo>
                    <a:pt x="826" y="5"/>
                  </a:moveTo>
                  <a:lnTo>
                    <a:pt x="826" y="115"/>
                  </a:lnTo>
                  <a:lnTo>
                    <a:pt x="841" y="115"/>
                  </a:lnTo>
                  <a:lnTo>
                    <a:pt x="841" y="74"/>
                  </a:lnTo>
                  <a:lnTo>
                    <a:pt x="856" y="74"/>
                  </a:lnTo>
                  <a:cubicBezTo>
                    <a:pt x="864" y="74"/>
                    <a:pt x="870" y="73"/>
                    <a:pt x="875" y="71"/>
                  </a:cubicBezTo>
                  <a:cubicBezTo>
                    <a:pt x="881" y="69"/>
                    <a:pt x="885" y="66"/>
                    <a:pt x="889" y="63"/>
                  </a:cubicBezTo>
                  <a:cubicBezTo>
                    <a:pt x="892" y="60"/>
                    <a:pt x="894" y="56"/>
                    <a:pt x="896" y="52"/>
                  </a:cubicBezTo>
                  <a:cubicBezTo>
                    <a:pt x="898" y="48"/>
                    <a:pt x="899" y="43"/>
                    <a:pt x="899" y="38"/>
                  </a:cubicBezTo>
                  <a:cubicBezTo>
                    <a:pt x="899" y="32"/>
                    <a:pt x="898" y="27"/>
                    <a:pt x="895" y="22"/>
                  </a:cubicBezTo>
                  <a:cubicBezTo>
                    <a:pt x="893" y="18"/>
                    <a:pt x="890" y="15"/>
                    <a:pt x="886" y="12"/>
                  </a:cubicBezTo>
                  <a:cubicBezTo>
                    <a:pt x="882" y="9"/>
                    <a:pt x="878" y="8"/>
                    <a:pt x="873" y="7"/>
                  </a:cubicBezTo>
                  <a:cubicBezTo>
                    <a:pt x="869" y="5"/>
                    <a:pt x="863" y="5"/>
                    <a:pt x="856" y="5"/>
                  </a:cubicBezTo>
                  <a:lnTo>
                    <a:pt x="826" y="5"/>
                  </a:lnTo>
                  <a:close/>
                  <a:moveTo>
                    <a:pt x="1013" y="5"/>
                  </a:moveTo>
                  <a:lnTo>
                    <a:pt x="1013" y="115"/>
                  </a:lnTo>
                  <a:lnTo>
                    <a:pt x="1027" y="115"/>
                  </a:lnTo>
                  <a:lnTo>
                    <a:pt x="1027" y="20"/>
                  </a:lnTo>
                  <a:lnTo>
                    <a:pt x="1057" y="85"/>
                  </a:lnTo>
                  <a:lnTo>
                    <a:pt x="1066" y="85"/>
                  </a:lnTo>
                  <a:lnTo>
                    <a:pt x="1097" y="20"/>
                  </a:lnTo>
                  <a:lnTo>
                    <a:pt x="1097" y="115"/>
                  </a:lnTo>
                  <a:lnTo>
                    <a:pt x="1111" y="115"/>
                  </a:lnTo>
                  <a:lnTo>
                    <a:pt x="1111" y="5"/>
                  </a:lnTo>
                  <a:lnTo>
                    <a:pt x="1091" y="5"/>
                  </a:lnTo>
                  <a:lnTo>
                    <a:pt x="1062" y="66"/>
                  </a:lnTo>
                  <a:lnTo>
                    <a:pt x="1033" y="5"/>
                  </a:lnTo>
                  <a:lnTo>
                    <a:pt x="1013" y="5"/>
                  </a:lnTo>
                  <a:close/>
                  <a:moveTo>
                    <a:pt x="15" y="17"/>
                  </a:moveTo>
                  <a:lnTo>
                    <a:pt x="32" y="17"/>
                  </a:lnTo>
                  <a:cubicBezTo>
                    <a:pt x="36" y="17"/>
                    <a:pt x="39" y="18"/>
                    <a:pt x="42" y="18"/>
                  </a:cubicBezTo>
                  <a:cubicBezTo>
                    <a:pt x="45" y="19"/>
                    <a:pt x="48" y="20"/>
                    <a:pt x="50" y="21"/>
                  </a:cubicBezTo>
                  <a:cubicBezTo>
                    <a:pt x="52" y="23"/>
                    <a:pt x="54" y="25"/>
                    <a:pt x="55" y="28"/>
                  </a:cubicBezTo>
                  <a:cubicBezTo>
                    <a:pt x="56" y="30"/>
                    <a:pt x="57" y="33"/>
                    <a:pt x="57" y="36"/>
                  </a:cubicBezTo>
                  <a:cubicBezTo>
                    <a:pt x="57" y="40"/>
                    <a:pt x="56" y="43"/>
                    <a:pt x="55" y="46"/>
                  </a:cubicBezTo>
                  <a:cubicBezTo>
                    <a:pt x="54" y="49"/>
                    <a:pt x="53" y="51"/>
                    <a:pt x="50" y="53"/>
                  </a:cubicBezTo>
                  <a:cubicBezTo>
                    <a:pt x="48" y="56"/>
                    <a:pt x="45" y="57"/>
                    <a:pt x="42" y="58"/>
                  </a:cubicBezTo>
                  <a:cubicBezTo>
                    <a:pt x="38" y="59"/>
                    <a:pt x="34" y="59"/>
                    <a:pt x="29" y="59"/>
                  </a:cubicBezTo>
                  <a:lnTo>
                    <a:pt x="15" y="59"/>
                  </a:lnTo>
                  <a:lnTo>
                    <a:pt x="15" y="17"/>
                  </a:lnTo>
                  <a:close/>
                  <a:moveTo>
                    <a:pt x="841" y="17"/>
                  </a:moveTo>
                  <a:lnTo>
                    <a:pt x="856" y="17"/>
                  </a:lnTo>
                  <a:cubicBezTo>
                    <a:pt x="860" y="17"/>
                    <a:pt x="864" y="18"/>
                    <a:pt x="867" y="19"/>
                  </a:cubicBezTo>
                  <a:cubicBezTo>
                    <a:pt x="870" y="19"/>
                    <a:pt x="873" y="20"/>
                    <a:pt x="875" y="22"/>
                  </a:cubicBezTo>
                  <a:cubicBezTo>
                    <a:pt x="878" y="24"/>
                    <a:pt x="880" y="26"/>
                    <a:pt x="881" y="29"/>
                  </a:cubicBezTo>
                  <a:cubicBezTo>
                    <a:pt x="883" y="31"/>
                    <a:pt x="883" y="35"/>
                    <a:pt x="883" y="39"/>
                  </a:cubicBezTo>
                  <a:cubicBezTo>
                    <a:pt x="883" y="42"/>
                    <a:pt x="883" y="45"/>
                    <a:pt x="882" y="47"/>
                  </a:cubicBezTo>
                  <a:cubicBezTo>
                    <a:pt x="881" y="50"/>
                    <a:pt x="879" y="53"/>
                    <a:pt x="877" y="55"/>
                  </a:cubicBezTo>
                  <a:cubicBezTo>
                    <a:pt x="875" y="57"/>
                    <a:pt x="872" y="59"/>
                    <a:pt x="868" y="60"/>
                  </a:cubicBezTo>
                  <a:cubicBezTo>
                    <a:pt x="864" y="61"/>
                    <a:pt x="859" y="62"/>
                    <a:pt x="854" y="62"/>
                  </a:cubicBezTo>
                  <a:lnTo>
                    <a:pt x="841" y="62"/>
                  </a:lnTo>
                  <a:lnTo>
                    <a:pt x="841" y="17"/>
                  </a:lnTo>
                  <a:close/>
                  <a:moveTo>
                    <a:pt x="313" y="30"/>
                  </a:moveTo>
                  <a:cubicBezTo>
                    <a:pt x="308" y="30"/>
                    <a:pt x="303" y="31"/>
                    <a:pt x="299" y="33"/>
                  </a:cubicBezTo>
                  <a:cubicBezTo>
                    <a:pt x="294" y="35"/>
                    <a:pt x="290" y="38"/>
                    <a:pt x="286" y="41"/>
                  </a:cubicBezTo>
                  <a:lnTo>
                    <a:pt x="286" y="32"/>
                  </a:lnTo>
                  <a:lnTo>
                    <a:pt x="272" y="32"/>
                  </a:lnTo>
                  <a:lnTo>
                    <a:pt x="272" y="146"/>
                  </a:lnTo>
                  <a:lnTo>
                    <a:pt x="286" y="146"/>
                  </a:lnTo>
                  <a:lnTo>
                    <a:pt x="286" y="111"/>
                  </a:lnTo>
                  <a:cubicBezTo>
                    <a:pt x="290" y="113"/>
                    <a:pt x="293" y="114"/>
                    <a:pt x="297" y="115"/>
                  </a:cubicBezTo>
                  <a:cubicBezTo>
                    <a:pt x="300" y="116"/>
                    <a:pt x="304" y="117"/>
                    <a:pt x="308" y="117"/>
                  </a:cubicBezTo>
                  <a:cubicBezTo>
                    <a:pt x="313" y="117"/>
                    <a:pt x="318" y="116"/>
                    <a:pt x="322" y="114"/>
                  </a:cubicBezTo>
                  <a:cubicBezTo>
                    <a:pt x="327" y="112"/>
                    <a:pt x="331" y="109"/>
                    <a:pt x="334" y="105"/>
                  </a:cubicBezTo>
                  <a:cubicBezTo>
                    <a:pt x="338" y="101"/>
                    <a:pt x="340" y="97"/>
                    <a:pt x="342" y="91"/>
                  </a:cubicBezTo>
                  <a:cubicBezTo>
                    <a:pt x="344" y="86"/>
                    <a:pt x="345" y="80"/>
                    <a:pt x="345" y="73"/>
                  </a:cubicBezTo>
                  <a:cubicBezTo>
                    <a:pt x="345" y="59"/>
                    <a:pt x="342" y="49"/>
                    <a:pt x="337" y="41"/>
                  </a:cubicBezTo>
                  <a:cubicBezTo>
                    <a:pt x="331" y="34"/>
                    <a:pt x="323" y="30"/>
                    <a:pt x="313" y="30"/>
                  </a:cubicBezTo>
                  <a:close/>
                  <a:moveTo>
                    <a:pt x="496" y="30"/>
                  </a:moveTo>
                  <a:cubicBezTo>
                    <a:pt x="484" y="30"/>
                    <a:pt x="474" y="34"/>
                    <a:pt x="467" y="42"/>
                  </a:cubicBezTo>
                  <a:cubicBezTo>
                    <a:pt x="459" y="50"/>
                    <a:pt x="456" y="61"/>
                    <a:pt x="456" y="74"/>
                  </a:cubicBezTo>
                  <a:cubicBezTo>
                    <a:pt x="456" y="88"/>
                    <a:pt x="459" y="99"/>
                    <a:pt x="467" y="106"/>
                  </a:cubicBezTo>
                  <a:cubicBezTo>
                    <a:pt x="475" y="113"/>
                    <a:pt x="486" y="117"/>
                    <a:pt x="499" y="117"/>
                  </a:cubicBezTo>
                  <a:cubicBezTo>
                    <a:pt x="505" y="117"/>
                    <a:pt x="510" y="116"/>
                    <a:pt x="515" y="115"/>
                  </a:cubicBezTo>
                  <a:cubicBezTo>
                    <a:pt x="520" y="114"/>
                    <a:pt x="525" y="112"/>
                    <a:pt x="529" y="110"/>
                  </a:cubicBezTo>
                  <a:lnTo>
                    <a:pt x="529" y="95"/>
                  </a:lnTo>
                  <a:lnTo>
                    <a:pt x="528" y="95"/>
                  </a:lnTo>
                  <a:cubicBezTo>
                    <a:pt x="526" y="97"/>
                    <a:pt x="522" y="99"/>
                    <a:pt x="516" y="102"/>
                  </a:cubicBezTo>
                  <a:cubicBezTo>
                    <a:pt x="511" y="104"/>
                    <a:pt x="505" y="105"/>
                    <a:pt x="499" y="105"/>
                  </a:cubicBezTo>
                  <a:cubicBezTo>
                    <a:pt x="495" y="105"/>
                    <a:pt x="491" y="104"/>
                    <a:pt x="488" y="103"/>
                  </a:cubicBezTo>
                  <a:cubicBezTo>
                    <a:pt x="484" y="102"/>
                    <a:pt x="481" y="100"/>
                    <a:pt x="478" y="98"/>
                  </a:cubicBezTo>
                  <a:cubicBezTo>
                    <a:pt x="476" y="95"/>
                    <a:pt x="474" y="92"/>
                    <a:pt x="472" y="89"/>
                  </a:cubicBezTo>
                  <a:cubicBezTo>
                    <a:pt x="471" y="85"/>
                    <a:pt x="470" y="80"/>
                    <a:pt x="470" y="75"/>
                  </a:cubicBezTo>
                  <a:lnTo>
                    <a:pt x="531" y="75"/>
                  </a:lnTo>
                  <a:lnTo>
                    <a:pt x="531" y="68"/>
                  </a:lnTo>
                  <a:cubicBezTo>
                    <a:pt x="531" y="56"/>
                    <a:pt x="528" y="46"/>
                    <a:pt x="522" y="40"/>
                  </a:cubicBezTo>
                  <a:cubicBezTo>
                    <a:pt x="516" y="33"/>
                    <a:pt x="507" y="30"/>
                    <a:pt x="496" y="30"/>
                  </a:cubicBezTo>
                  <a:close/>
                  <a:moveTo>
                    <a:pt x="1172" y="30"/>
                  </a:moveTo>
                  <a:cubicBezTo>
                    <a:pt x="1161" y="30"/>
                    <a:pt x="1151" y="34"/>
                    <a:pt x="1144" y="42"/>
                  </a:cubicBezTo>
                  <a:cubicBezTo>
                    <a:pt x="1138" y="50"/>
                    <a:pt x="1134" y="60"/>
                    <a:pt x="1134" y="74"/>
                  </a:cubicBezTo>
                  <a:cubicBezTo>
                    <a:pt x="1134" y="87"/>
                    <a:pt x="1138" y="98"/>
                    <a:pt x="1144" y="106"/>
                  </a:cubicBezTo>
                  <a:cubicBezTo>
                    <a:pt x="1151" y="114"/>
                    <a:pt x="1161" y="117"/>
                    <a:pt x="1172" y="117"/>
                  </a:cubicBezTo>
                  <a:cubicBezTo>
                    <a:pt x="1184" y="117"/>
                    <a:pt x="1193" y="114"/>
                    <a:pt x="1200" y="106"/>
                  </a:cubicBezTo>
                  <a:cubicBezTo>
                    <a:pt x="1207" y="98"/>
                    <a:pt x="1211" y="87"/>
                    <a:pt x="1211" y="74"/>
                  </a:cubicBezTo>
                  <a:cubicBezTo>
                    <a:pt x="1211" y="60"/>
                    <a:pt x="1207" y="50"/>
                    <a:pt x="1200" y="42"/>
                  </a:cubicBezTo>
                  <a:cubicBezTo>
                    <a:pt x="1193" y="34"/>
                    <a:pt x="1184" y="30"/>
                    <a:pt x="1172" y="30"/>
                  </a:cubicBezTo>
                  <a:close/>
                  <a:moveTo>
                    <a:pt x="1361" y="30"/>
                  </a:moveTo>
                  <a:cubicBezTo>
                    <a:pt x="1349" y="30"/>
                    <a:pt x="1340" y="34"/>
                    <a:pt x="1332" y="42"/>
                  </a:cubicBezTo>
                  <a:cubicBezTo>
                    <a:pt x="1325" y="50"/>
                    <a:pt x="1321" y="61"/>
                    <a:pt x="1321" y="74"/>
                  </a:cubicBezTo>
                  <a:cubicBezTo>
                    <a:pt x="1321" y="88"/>
                    <a:pt x="1325" y="99"/>
                    <a:pt x="1333" y="106"/>
                  </a:cubicBezTo>
                  <a:cubicBezTo>
                    <a:pt x="1340" y="113"/>
                    <a:pt x="1351" y="117"/>
                    <a:pt x="1365" y="117"/>
                  </a:cubicBezTo>
                  <a:cubicBezTo>
                    <a:pt x="1370" y="117"/>
                    <a:pt x="1375" y="116"/>
                    <a:pt x="1380" y="115"/>
                  </a:cubicBezTo>
                  <a:cubicBezTo>
                    <a:pt x="1385" y="114"/>
                    <a:pt x="1390" y="112"/>
                    <a:pt x="1395" y="110"/>
                  </a:cubicBezTo>
                  <a:lnTo>
                    <a:pt x="1395" y="95"/>
                  </a:lnTo>
                  <a:lnTo>
                    <a:pt x="1394" y="95"/>
                  </a:lnTo>
                  <a:cubicBezTo>
                    <a:pt x="1392" y="97"/>
                    <a:pt x="1387" y="99"/>
                    <a:pt x="1382" y="102"/>
                  </a:cubicBezTo>
                  <a:cubicBezTo>
                    <a:pt x="1376" y="104"/>
                    <a:pt x="1370" y="105"/>
                    <a:pt x="1365" y="105"/>
                  </a:cubicBezTo>
                  <a:cubicBezTo>
                    <a:pt x="1360" y="105"/>
                    <a:pt x="1357" y="104"/>
                    <a:pt x="1353" y="103"/>
                  </a:cubicBezTo>
                  <a:cubicBezTo>
                    <a:pt x="1349" y="102"/>
                    <a:pt x="1346" y="100"/>
                    <a:pt x="1344" y="98"/>
                  </a:cubicBezTo>
                  <a:cubicBezTo>
                    <a:pt x="1341" y="95"/>
                    <a:pt x="1339" y="92"/>
                    <a:pt x="1338" y="89"/>
                  </a:cubicBezTo>
                  <a:cubicBezTo>
                    <a:pt x="1336" y="85"/>
                    <a:pt x="1335" y="80"/>
                    <a:pt x="1335" y="75"/>
                  </a:cubicBezTo>
                  <a:lnTo>
                    <a:pt x="1396" y="75"/>
                  </a:lnTo>
                  <a:lnTo>
                    <a:pt x="1396" y="68"/>
                  </a:lnTo>
                  <a:cubicBezTo>
                    <a:pt x="1396" y="56"/>
                    <a:pt x="1393" y="46"/>
                    <a:pt x="1387" y="40"/>
                  </a:cubicBezTo>
                  <a:cubicBezTo>
                    <a:pt x="1381" y="33"/>
                    <a:pt x="1373" y="30"/>
                    <a:pt x="1361" y="30"/>
                  </a:cubicBezTo>
                  <a:close/>
                  <a:moveTo>
                    <a:pt x="130" y="30"/>
                  </a:moveTo>
                  <a:cubicBezTo>
                    <a:pt x="125" y="30"/>
                    <a:pt x="120" y="31"/>
                    <a:pt x="115" y="32"/>
                  </a:cubicBezTo>
                  <a:cubicBezTo>
                    <a:pt x="109" y="33"/>
                    <a:pt x="106" y="33"/>
                    <a:pt x="103" y="34"/>
                  </a:cubicBezTo>
                  <a:lnTo>
                    <a:pt x="103" y="48"/>
                  </a:lnTo>
                  <a:lnTo>
                    <a:pt x="104" y="48"/>
                  </a:lnTo>
                  <a:cubicBezTo>
                    <a:pt x="108" y="47"/>
                    <a:pt x="113" y="45"/>
                    <a:pt x="117" y="44"/>
                  </a:cubicBezTo>
                  <a:cubicBezTo>
                    <a:pt x="122" y="43"/>
                    <a:pt x="126" y="43"/>
                    <a:pt x="130" y="43"/>
                  </a:cubicBezTo>
                  <a:cubicBezTo>
                    <a:pt x="133" y="43"/>
                    <a:pt x="136" y="43"/>
                    <a:pt x="138" y="43"/>
                  </a:cubicBezTo>
                  <a:cubicBezTo>
                    <a:pt x="141" y="44"/>
                    <a:pt x="144" y="44"/>
                    <a:pt x="146" y="46"/>
                  </a:cubicBezTo>
                  <a:cubicBezTo>
                    <a:pt x="148" y="47"/>
                    <a:pt x="149" y="48"/>
                    <a:pt x="150" y="51"/>
                  </a:cubicBezTo>
                  <a:cubicBezTo>
                    <a:pt x="151" y="53"/>
                    <a:pt x="152" y="55"/>
                    <a:pt x="152" y="58"/>
                  </a:cubicBezTo>
                  <a:lnTo>
                    <a:pt x="152" y="61"/>
                  </a:lnTo>
                  <a:cubicBezTo>
                    <a:pt x="144" y="61"/>
                    <a:pt x="136" y="61"/>
                    <a:pt x="129" y="62"/>
                  </a:cubicBezTo>
                  <a:cubicBezTo>
                    <a:pt x="122" y="63"/>
                    <a:pt x="116" y="65"/>
                    <a:pt x="111" y="67"/>
                  </a:cubicBezTo>
                  <a:cubicBezTo>
                    <a:pt x="106" y="69"/>
                    <a:pt x="102" y="72"/>
                    <a:pt x="99" y="76"/>
                  </a:cubicBezTo>
                  <a:cubicBezTo>
                    <a:pt x="97" y="80"/>
                    <a:pt x="95" y="85"/>
                    <a:pt x="95" y="91"/>
                  </a:cubicBezTo>
                  <a:cubicBezTo>
                    <a:pt x="95" y="99"/>
                    <a:pt x="98" y="105"/>
                    <a:pt x="103" y="110"/>
                  </a:cubicBezTo>
                  <a:cubicBezTo>
                    <a:pt x="108" y="115"/>
                    <a:pt x="115" y="117"/>
                    <a:pt x="122" y="117"/>
                  </a:cubicBezTo>
                  <a:cubicBezTo>
                    <a:pt x="126" y="117"/>
                    <a:pt x="130" y="117"/>
                    <a:pt x="133" y="116"/>
                  </a:cubicBezTo>
                  <a:cubicBezTo>
                    <a:pt x="136" y="116"/>
                    <a:pt x="139" y="115"/>
                    <a:pt x="141" y="113"/>
                  </a:cubicBezTo>
                  <a:cubicBezTo>
                    <a:pt x="143" y="113"/>
                    <a:pt x="145" y="111"/>
                    <a:pt x="147" y="110"/>
                  </a:cubicBezTo>
                  <a:cubicBezTo>
                    <a:pt x="149" y="108"/>
                    <a:pt x="151" y="107"/>
                    <a:pt x="152" y="106"/>
                  </a:cubicBezTo>
                  <a:lnTo>
                    <a:pt x="152" y="115"/>
                  </a:lnTo>
                  <a:lnTo>
                    <a:pt x="166" y="115"/>
                  </a:lnTo>
                  <a:lnTo>
                    <a:pt x="166" y="59"/>
                  </a:lnTo>
                  <a:cubicBezTo>
                    <a:pt x="166" y="54"/>
                    <a:pt x="165" y="49"/>
                    <a:pt x="163" y="46"/>
                  </a:cubicBezTo>
                  <a:cubicBezTo>
                    <a:pt x="162" y="42"/>
                    <a:pt x="159" y="39"/>
                    <a:pt x="156" y="37"/>
                  </a:cubicBezTo>
                  <a:cubicBezTo>
                    <a:pt x="153" y="34"/>
                    <a:pt x="149" y="33"/>
                    <a:pt x="145" y="32"/>
                  </a:cubicBezTo>
                  <a:cubicBezTo>
                    <a:pt x="141" y="31"/>
                    <a:pt x="136" y="30"/>
                    <a:pt x="130" y="30"/>
                  </a:cubicBezTo>
                  <a:close/>
                  <a:moveTo>
                    <a:pt x="221" y="30"/>
                  </a:moveTo>
                  <a:cubicBezTo>
                    <a:pt x="216" y="30"/>
                    <a:pt x="211" y="31"/>
                    <a:pt x="207" y="33"/>
                  </a:cubicBezTo>
                  <a:cubicBezTo>
                    <a:pt x="202" y="34"/>
                    <a:pt x="199" y="36"/>
                    <a:pt x="196" y="38"/>
                  </a:cubicBezTo>
                  <a:cubicBezTo>
                    <a:pt x="193" y="40"/>
                    <a:pt x="191" y="43"/>
                    <a:pt x="190" y="46"/>
                  </a:cubicBezTo>
                  <a:cubicBezTo>
                    <a:pt x="188" y="49"/>
                    <a:pt x="188" y="52"/>
                    <a:pt x="188" y="56"/>
                  </a:cubicBezTo>
                  <a:cubicBezTo>
                    <a:pt x="188" y="61"/>
                    <a:pt x="189" y="66"/>
                    <a:pt x="192" y="69"/>
                  </a:cubicBezTo>
                  <a:cubicBezTo>
                    <a:pt x="195" y="73"/>
                    <a:pt x="200" y="76"/>
                    <a:pt x="208" y="78"/>
                  </a:cubicBezTo>
                  <a:cubicBezTo>
                    <a:pt x="210" y="79"/>
                    <a:pt x="213" y="79"/>
                    <a:pt x="216" y="80"/>
                  </a:cubicBezTo>
                  <a:cubicBezTo>
                    <a:pt x="220" y="80"/>
                    <a:pt x="222" y="81"/>
                    <a:pt x="224" y="81"/>
                  </a:cubicBezTo>
                  <a:cubicBezTo>
                    <a:pt x="230" y="83"/>
                    <a:pt x="233" y="84"/>
                    <a:pt x="235" y="86"/>
                  </a:cubicBezTo>
                  <a:cubicBezTo>
                    <a:pt x="237" y="87"/>
                    <a:pt x="238" y="90"/>
                    <a:pt x="238" y="93"/>
                  </a:cubicBezTo>
                  <a:cubicBezTo>
                    <a:pt x="238" y="97"/>
                    <a:pt x="236" y="100"/>
                    <a:pt x="233" y="102"/>
                  </a:cubicBezTo>
                  <a:cubicBezTo>
                    <a:pt x="229" y="104"/>
                    <a:pt x="224" y="105"/>
                    <a:pt x="218" y="105"/>
                  </a:cubicBezTo>
                  <a:cubicBezTo>
                    <a:pt x="213" y="105"/>
                    <a:pt x="208" y="104"/>
                    <a:pt x="203" y="102"/>
                  </a:cubicBezTo>
                  <a:cubicBezTo>
                    <a:pt x="197" y="101"/>
                    <a:pt x="192" y="98"/>
                    <a:pt x="188" y="95"/>
                  </a:cubicBezTo>
                  <a:lnTo>
                    <a:pt x="187" y="95"/>
                  </a:lnTo>
                  <a:lnTo>
                    <a:pt x="187" y="110"/>
                  </a:lnTo>
                  <a:cubicBezTo>
                    <a:pt x="191" y="112"/>
                    <a:pt x="195" y="114"/>
                    <a:pt x="200" y="115"/>
                  </a:cubicBezTo>
                  <a:cubicBezTo>
                    <a:pt x="205" y="116"/>
                    <a:pt x="211" y="117"/>
                    <a:pt x="217" y="117"/>
                  </a:cubicBezTo>
                  <a:cubicBezTo>
                    <a:pt x="228" y="117"/>
                    <a:pt x="236" y="115"/>
                    <a:pt x="243" y="110"/>
                  </a:cubicBezTo>
                  <a:cubicBezTo>
                    <a:pt x="249" y="105"/>
                    <a:pt x="252" y="99"/>
                    <a:pt x="252" y="91"/>
                  </a:cubicBezTo>
                  <a:cubicBezTo>
                    <a:pt x="252" y="85"/>
                    <a:pt x="250" y="80"/>
                    <a:pt x="247" y="77"/>
                  </a:cubicBezTo>
                  <a:cubicBezTo>
                    <a:pt x="243" y="73"/>
                    <a:pt x="238" y="71"/>
                    <a:pt x="232" y="69"/>
                  </a:cubicBezTo>
                  <a:cubicBezTo>
                    <a:pt x="230" y="69"/>
                    <a:pt x="227" y="68"/>
                    <a:pt x="224" y="68"/>
                  </a:cubicBezTo>
                  <a:cubicBezTo>
                    <a:pt x="221" y="67"/>
                    <a:pt x="218" y="66"/>
                    <a:pt x="215" y="66"/>
                  </a:cubicBezTo>
                  <a:cubicBezTo>
                    <a:pt x="211" y="65"/>
                    <a:pt x="207" y="63"/>
                    <a:pt x="205" y="62"/>
                  </a:cubicBezTo>
                  <a:cubicBezTo>
                    <a:pt x="203" y="60"/>
                    <a:pt x="202" y="57"/>
                    <a:pt x="202" y="54"/>
                  </a:cubicBezTo>
                  <a:cubicBezTo>
                    <a:pt x="202" y="50"/>
                    <a:pt x="204" y="47"/>
                    <a:pt x="207" y="45"/>
                  </a:cubicBezTo>
                  <a:cubicBezTo>
                    <a:pt x="211" y="43"/>
                    <a:pt x="215" y="42"/>
                    <a:pt x="220" y="42"/>
                  </a:cubicBezTo>
                  <a:cubicBezTo>
                    <a:pt x="225" y="42"/>
                    <a:pt x="230" y="43"/>
                    <a:pt x="235" y="45"/>
                  </a:cubicBezTo>
                  <a:cubicBezTo>
                    <a:pt x="240" y="47"/>
                    <a:pt x="245" y="49"/>
                    <a:pt x="248" y="52"/>
                  </a:cubicBezTo>
                  <a:lnTo>
                    <a:pt x="249" y="52"/>
                  </a:lnTo>
                  <a:lnTo>
                    <a:pt x="249" y="37"/>
                  </a:lnTo>
                  <a:cubicBezTo>
                    <a:pt x="245" y="35"/>
                    <a:pt x="241" y="33"/>
                    <a:pt x="236" y="32"/>
                  </a:cubicBezTo>
                  <a:cubicBezTo>
                    <a:pt x="231" y="31"/>
                    <a:pt x="226" y="30"/>
                    <a:pt x="221" y="30"/>
                  </a:cubicBezTo>
                  <a:close/>
                  <a:moveTo>
                    <a:pt x="552" y="32"/>
                  </a:moveTo>
                  <a:lnTo>
                    <a:pt x="552" y="115"/>
                  </a:lnTo>
                  <a:lnTo>
                    <a:pt x="566" y="115"/>
                  </a:lnTo>
                  <a:lnTo>
                    <a:pt x="566" y="56"/>
                  </a:lnTo>
                  <a:cubicBezTo>
                    <a:pt x="570" y="53"/>
                    <a:pt x="574" y="51"/>
                    <a:pt x="578" y="49"/>
                  </a:cubicBezTo>
                  <a:cubicBezTo>
                    <a:pt x="582" y="47"/>
                    <a:pt x="586" y="46"/>
                    <a:pt x="590" y="46"/>
                  </a:cubicBezTo>
                  <a:cubicBezTo>
                    <a:pt x="593" y="46"/>
                    <a:pt x="595" y="46"/>
                    <a:pt x="597" y="47"/>
                  </a:cubicBezTo>
                  <a:cubicBezTo>
                    <a:pt x="599" y="47"/>
                    <a:pt x="601" y="47"/>
                    <a:pt x="603" y="48"/>
                  </a:cubicBezTo>
                  <a:lnTo>
                    <a:pt x="604" y="48"/>
                  </a:lnTo>
                  <a:lnTo>
                    <a:pt x="604" y="33"/>
                  </a:lnTo>
                  <a:cubicBezTo>
                    <a:pt x="602" y="33"/>
                    <a:pt x="600" y="33"/>
                    <a:pt x="599" y="33"/>
                  </a:cubicBezTo>
                  <a:cubicBezTo>
                    <a:pt x="598" y="33"/>
                    <a:pt x="596" y="32"/>
                    <a:pt x="594" y="32"/>
                  </a:cubicBezTo>
                  <a:cubicBezTo>
                    <a:pt x="589" y="32"/>
                    <a:pt x="585" y="33"/>
                    <a:pt x="581" y="35"/>
                  </a:cubicBezTo>
                  <a:cubicBezTo>
                    <a:pt x="576" y="37"/>
                    <a:pt x="571" y="40"/>
                    <a:pt x="566" y="45"/>
                  </a:cubicBezTo>
                  <a:lnTo>
                    <a:pt x="566" y="32"/>
                  </a:lnTo>
                  <a:lnTo>
                    <a:pt x="552" y="32"/>
                  </a:lnTo>
                  <a:close/>
                  <a:moveTo>
                    <a:pt x="617" y="32"/>
                  </a:moveTo>
                  <a:lnTo>
                    <a:pt x="617" y="115"/>
                  </a:lnTo>
                  <a:lnTo>
                    <a:pt x="631" y="115"/>
                  </a:lnTo>
                  <a:lnTo>
                    <a:pt x="631" y="56"/>
                  </a:lnTo>
                  <a:cubicBezTo>
                    <a:pt x="635" y="53"/>
                    <a:pt x="639" y="51"/>
                    <a:pt x="643" y="49"/>
                  </a:cubicBezTo>
                  <a:cubicBezTo>
                    <a:pt x="647" y="47"/>
                    <a:pt x="651" y="46"/>
                    <a:pt x="655" y="46"/>
                  </a:cubicBezTo>
                  <a:cubicBezTo>
                    <a:pt x="658" y="46"/>
                    <a:pt x="660" y="46"/>
                    <a:pt x="662" y="47"/>
                  </a:cubicBezTo>
                  <a:cubicBezTo>
                    <a:pt x="664" y="47"/>
                    <a:pt x="666" y="47"/>
                    <a:pt x="668" y="48"/>
                  </a:cubicBezTo>
                  <a:lnTo>
                    <a:pt x="669" y="48"/>
                  </a:lnTo>
                  <a:lnTo>
                    <a:pt x="669" y="33"/>
                  </a:lnTo>
                  <a:cubicBezTo>
                    <a:pt x="667" y="33"/>
                    <a:pt x="665" y="33"/>
                    <a:pt x="664" y="33"/>
                  </a:cubicBezTo>
                  <a:cubicBezTo>
                    <a:pt x="663" y="33"/>
                    <a:pt x="661" y="32"/>
                    <a:pt x="659" y="32"/>
                  </a:cubicBezTo>
                  <a:cubicBezTo>
                    <a:pt x="654" y="32"/>
                    <a:pt x="650" y="33"/>
                    <a:pt x="646" y="35"/>
                  </a:cubicBezTo>
                  <a:cubicBezTo>
                    <a:pt x="641" y="37"/>
                    <a:pt x="636" y="40"/>
                    <a:pt x="631" y="45"/>
                  </a:cubicBezTo>
                  <a:lnTo>
                    <a:pt x="631" y="32"/>
                  </a:lnTo>
                  <a:lnTo>
                    <a:pt x="617" y="32"/>
                  </a:lnTo>
                  <a:close/>
                  <a:moveTo>
                    <a:pt x="673" y="32"/>
                  </a:moveTo>
                  <a:lnTo>
                    <a:pt x="706" y="111"/>
                  </a:lnTo>
                  <a:lnTo>
                    <a:pt x="690" y="146"/>
                  </a:lnTo>
                  <a:lnTo>
                    <a:pt x="705" y="146"/>
                  </a:lnTo>
                  <a:lnTo>
                    <a:pt x="754" y="32"/>
                  </a:lnTo>
                  <a:lnTo>
                    <a:pt x="739" y="32"/>
                  </a:lnTo>
                  <a:lnTo>
                    <a:pt x="713" y="94"/>
                  </a:lnTo>
                  <a:lnTo>
                    <a:pt x="688" y="32"/>
                  </a:lnTo>
                  <a:lnTo>
                    <a:pt x="673" y="32"/>
                  </a:lnTo>
                  <a:close/>
                  <a:moveTo>
                    <a:pt x="917" y="32"/>
                  </a:moveTo>
                  <a:lnTo>
                    <a:pt x="917" y="115"/>
                  </a:lnTo>
                  <a:lnTo>
                    <a:pt x="931" y="115"/>
                  </a:lnTo>
                  <a:lnTo>
                    <a:pt x="931" y="32"/>
                  </a:lnTo>
                  <a:lnTo>
                    <a:pt x="917" y="32"/>
                  </a:lnTo>
                  <a:close/>
                  <a:moveTo>
                    <a:pt x="1653" y="32"/>
                  </a:moveTo>
                  <a:lnTo>
                    <a:pt x="1686" y="115"/>
                  </a:lnTo>
                  <a:lnTo>
                    <a:pt x="1700" y="115"/>
                  </a:lnTo>
                  <a:lnTo>
                    <a:pt x="1734" y="32"/>
                  </a:lnTo>
                  <a:lnTo>
                    <a:pt x="1719" y="32"/>
                  </a:lnTo>
                  <a:lnTo>
                    <a:pt x="1694" y="98"/>
                  </a:lnTo>
                  <a:lnTo>
                    <a:pt x="1668" y="32"/>
                  </a:lnTo>
                  <a:lnTo>
                    <a:pt x="1653" y="32"/>
                  </a:lnTo>
                  <a:close/>
                  <a:moveTo>
                    <a:pt x="495" y="42"/>
                  </a:moveTo>
                  <a:cubicBezTo>
                    <a:pt x="503" y="42"/>
                    <a:pt x="508" y="44"/>
                    <a:pt x="512" y="48"/>
                  </a:cubicBezTo>
                  <a:cubicBezTo>
                    <a:pt x="515" y="52"/>
                    <a:pt x="517" y="57"/>
                    <a:pt x="517" y="65"/>
                  </a:cubicBezTo>
                  <a:lnTo>
                    <a:pt x="470" y="65"/>
                  </a:lnTo>
                  <a:cubicBezTo>
                    <a:pt x="470" y="58"/>
                    <a:pt x="473" y="53"/>
                    <a:pt x="477" y="48"/>
                  </a:cubicBezTo>
                  <a:cubicBezTo>
                    <a:pt x="482" y="44"/>
                    <a:pt x="488" y="42"/>
                    <a:pt x="495" y="42"/>
                  </a:cubicBezTo>
                  <a:close/>
                  <a:moveTo>
                    <a:pt x="1361" y="42"/>
                  </a:moveTo>
                  <a:cubicBezTo>
                    <a:pt x="1368" y="42"/>
                    <a:pt x="1374" y="44"/>
                    <a:pt x="1377" y="48"/>
                  </a:cubicBezTo>
                  <a:cubicBezTo>
                    <a:pt x="1381" y="52"/>
                    <a:pt x="1383" y="57"/>
                    <a:pt x="1383" y="65"/>
                  </a:cubicBezTo>
                  <a:lnTo>
                    <a:pt x="1335" y="65"/>
                  </a:lnTo>
                  <a:cubicBezTo>
                    <a:pt x="1336" y="58"/>
                    <a:pt x="1338" y="53"/>
                    <a:pt x="1343" y="48"/>
                  </a:cubicBezTo>
                  <a:cubicBezTo>
                    <a:pt x="1347" y="44"/>
                    <a:pt x="1353" y="42"/>
                    <a:pt x="1361" y="42"/>
                  </a:cubicBezTo>
                  <a:close/>
                  <a:moveTo>
                    <a:pt x="1172" y="42"/>
                  </a:moveTo>
                  <a:cubicBezTo>
                    <a:pt x="1180" y="42"/>
                    <a:pt x="1186" y="45"/>
                    <a:pt x="1190" y="50"/>
                  </a:cubicBezTo>
                  <a:cubicBezTo>
                    <a:pt x="1194" y="55"/>
                    <a:pt x="1196" y="63"/>
                    <a:pt x="1196" y="74"/>
                  </a:cubicBezTo>
                  <a:cubicBezTo>
                    <a:pt x="1196" y="84"/>
                    <a:pt x="1194" y="92"/>
                    <a:pt x="1190" y="98"/>
                  </a:cubicBezTo>
                  <a:cubicBezTo>
                    <a:pt x="1186" y="103"/>
                    <a:pt x="1180" y="105"/>
                    <a:pt x="1172" y="105"/>
                  </a:cubicBezTo>
                  <a:cubicBezTo>
                    <a:pt x="1165" y="105"/>
                    <a:pt x="1159" y="103"/>
                    <a:pt x="1155" y="97"/>
                  </a:cubicBezTo>
                  <a:cubicBezTo>
                    <a:pt x="1151" y="92"/>
                    <a:pt x="1149" y="84"/>
                    <a:pt x="1149" y="74"/>
                  </a:cubicBezTo>
                  <a:cubicBezTo>
                    <a:pt x="1149" y="63"/>
                    <a:pt x="1151" y="55"/>
                    <a:pt x="1155" y="50"/>
                  </a:cubicBezTo>
                  <a:cubicBezTo>
                    <a:pt x="1159" y="45"/>
                    <a:pt x="1165" y="42"/>
                    <a:pt x="1172" y="42"/>
                  </a:cubicBezTo>
                  <a:close/>
                  <a:moveTo>
                    <a:pt x="1266" y="43"/>
                  </a:moveTo>
                  <a:cubicBezTo>
                    <a:pt x="1269" y="43"/>
                    <a:pt x="1272" y="43"/>
                    <a:pt x="1275" y="44"/>
                  </a:cubicBezTo>
                  <a:cubicBezTo>
                    <a:pt x="1278" y="45"/>
                    <a:pt x="1282" y="46"/>
                    <a:pt x="1286" y="47"/>
                  </a:cubicBezTo>
                  <a:lnTo>
                    <a:pt x="1286" y="95"/>
                  </a:lnTo>
                  <a:cubicBezTo>
                    <a:pt x="1282" y="98"/>
                    <a:pt x="1278" y="100"/>
                    <a:pt x="1274" y="102"/>
                  </a:cubicBezTo>
                  <a:cubicBezTo>
                    <a:pt x="1270" y="103"/>
                    <a:pt x="1266" y="104"/>
                    <a:pt x="1262" y="104"/>
                  </a:cubicBezTo>
                  <a:cubicBezTo>
                    <a:pt x="1255" y="104"/>
                    <a:pt x="1249" y="102"/>
                    <a:pt x="1246" y="97"/>
                  </a:cubicBezTo>
                  <a:cubicBezTo>
                    <a:pt x="1243" y="91"/>
                    <a:pt x="1241" y="84"/>
                    <a:pt x="1241" y="74"/>
                  </a:cubicBezTo>
                  <a:cubicBezTo>
                    <a:pt x="1241" y="64"/>
                    <a:pt x="1243" y="56"/>
                    <a:pt x="1247" y="51"/>
                  </a:cubicBezTo>
                  <a:cubicBezTo>
                    <a:pt x="1252" y="46"/>
                    <a:pt x="1258" y="43"/>
                    <a:pt x="1266" y="43"/>
                  </a:cubicBezTo>
                  <a:close/>
                  <a:moveTo>
                    <a:pt x="310" y="43"/>
                  </a:moveTo>
                  <a:cubicBezTo>
                    <a:pt x="317" y="43"/>
                    <a:pt x="322" y="46"/>
                    <a:pt x="326" y="51"/>
                  </a:cubicBezTo>
                  <a:cubicBezTo>
                    <a:pt x="329" y="56"/>
                    <a:pt x="331" y="63"/>
                    <a:pt x="331" y="73"/>
                  </a:cubicBezTo>
                  <a:cubicBezTo>
                    <a:pt x="331" y="83"/>
                    <a:pt x="328" y="91"/>
                    <a:pt x="324" y="96"/>
                  </a:cubicBezTo>
                  <a:cubicBezTo>
                    <a:pt x="320" y="102"/>
                    <a:pt x="314" y="104"/>
                    <a:pt x="306" y="104"/>
                  </a:cubicBezTo>
                  <a:cubicBezTo>
                    <a:pt x="302" y="104"/>
                    <a:pt x="299" y="104"/>
                    <a:pt x="296" y="103"/>
                  </a:cubicBezTo>
                  <a:cubicBezTo>
                    <a:pt x="293" y="103"/>
                    <a:pt x="290" y="101"/>
                    <a:pt x="286" y="100"/>
                  </a:cubicBezTo>
                  <a:lnTo>
                    <a:pt x="286" y="53"/>
                  </a:lnTo>
                  <a:cubicBezTo>
                    <a:pt x="290" y="50"/>
                    <a:pt x="294" y="48"/>
                    <a:pt x="298" y="46"/>
                  </a:cubicBezTo>
                  <a:cubicBezTo>
                    <a:pt x="302" y="44"/>
                    <a:pt x="306" y="43"/>
                    <a:pt x="310" y="43"/>
                  </a:cubicBezTo>
                  <a:close/>
                  <a:moveTo>
                    <a:pt x="405" y="43"/>
                  </a:moveTo>
                  <a:cubicBezTo>
                    <a:pt x="412" y="43"/>
                    <a:pt x="417" y="46"/>
                    <a:pt x="420" y="51"/>
                  </a:cubicBezTo>
                  <a:cubicBezTo>
                    <a:pt x="424" y="56"/>
                    <a:pt x="425" y="64"/>
                    <a:pt x="425" y="74"/>
                  </a:cubicBezTo>
                  <a:cubicBezTo>
                    <a:pt x="425" y="84"/>
                    <a:pt x="423" y="92"/>
                    <a:pt x="419" y="97"/>
                  </a:cubicBezTo>
                  <a:cubicBezTo>
                    <a:pt x="414" y="102"/>
                    <a:pt x="408" y="105"/>
                    <a:pt x="401" y="105"/>
                  </a:cubicBezTo>
                  <a:cubicBezTo>
                    <a:pt x="397" y="105"/>
                    <a:pt x="394" y="105"/>
                    <a:pt x="391" y="104"/>
                  </a:cubicBezTo>
                  <a:cubicBezTo>
                    <a:pt x="388" y="103"/>
                    <a:pt x="385" y="102"/>
                    <a:pt x="381" y="100"/>
                  </a:cubicBezTo>
                  <a:lnTo>
                    <a:pt x="381" y="53"/>
                  </a:lnTo>
                  <a:cubicBezTo>
                    <a:pt x="384" y="50"/>
                    <a:pt x="388" y="48"/>
                    <a:pt x="392" y="46"/>
                  </a:cubicBezTo>
                  <a:cubicBezTo>
                    <a:pt x="396" y="44"/>
                    <a:pt x="401" y="43"/>
                    <a:pt x="405" y="43"/>
                  </a:cubicBezTo>
                  <a:close/>
                  <a:moveTo>
                    <a:pt x="152" y="72"/>
                  </a:moveTo>
                  <a:lnTo>
                    <a:pt x="152" y="95"/>
                  </a:lnTo>
                  <a:cubicBezTo>
                    <a:pt x="149" y="97"/>
                    <a:pt x="145" y="100"/>
                    <a:pt x="141" y="102"/>
                  </a:cubicBezTo>
                  <a:cubicBezTo>
                    <a:pt x="137" y="104"/>
                    <a:pt x="132" y="104"/>
                    <a:pt x="127" y="104"/>
                  </a:cubicBezTo>
                  <a:cubicBezTo>
                    <a:pt x="121" y="104"/>
                    <a:pt x="117" y="103"/>
                    <a:pt x="114" y="101"/>
                  </a:cubicBezTo>
                  <a:cubicBezTo>
                    <a:pt x="111" y="99"/>
                    <a:pt x="110" y="95"/>
                    <a:pt x="110" y="90"/>
                  </a:cubicBezTo>
                  <a:cubicBezTo>
                    <a:pt x="110" y="86"/>
                    <a:pt x="111" y="83"/>
                    <a:pt x="114" y="80"/>
                  </a:cubicBezTo>
                  <a:cubicBezTo>
                    <a:pt x="116" y="78"/>
                    <a:pt x="119" y="76"/>
                    <a:pt x="123" y="75"/>
                  </a:cubicBezTo>
                  <a:cubicBezTo>
                    <a:pt x="127" y="74"/>
                    <a:pt x="131" y="73"/>
                    <a:pt x="137" y="73"/>
                  </a:cubicBezTo>
                  <a:cubicBezTo>
                    <a:pt x="143" y="72"/>
                    <a:pt x="148" y="72"/>
                    <a:pt x="152" y="72"/>
                  </a:cubicBezTo>
                  <a:close/>
                  <a:moveTo>
                    <a:pt x="1854" y="94"/>
                  </a:moveTo>
                  <a:lnTo>
                    <a:pt x="1854" y="115"/>
                  </a:lnTo>
                  <a:lnTo>
                    <a:pt x="1872" y="115"/>
                  </a:lnTo>
                  <a:lnTo>
                    <a:pt x="1872" y="94"/>
                  </a:lnTo>
                  <a:lnTo>
                    <a:pt x="1854" y="9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2511425" y="3019425"/>
              <a:ext cx="219075" cy="255588"/>
            </a:xfrm>
            <a:custGeom>
              <a:avLst/>
              <a:gdLst>
                <a:gd name="T0" fmla="*/ 187 w 1015"/>
                <a:gd name="T1" fmla="*/ 32 h 1188"/>
                <a:gd name="T2" fmla="*/ 110 w 1015"/>
                <a:gd name="T3" fmla="*/ 192 h 1188"/>
                <a:gd name="T4" fmla="*/ 238 w 1015"/>
                <a:gd name="T5" fmla="*/ 345 h 1188"/>
                <a:gd name="T6" fmla="*/ 117 w 1015"/>
                <a:gd name="T7" fmla="*/ 897 h 1188"/>
                <a:gd name="T8" fmla="*/ 508 w 1015"/>
                <a:gd name="T9" fmla="*/ 1188 h 1188"/>
                <a:gd name="T10" fmla="*/ 923 w 1015"/>
                <a:gd name="T11" fmla="*/ 815 h 1188"/>
                <a:gd name="T12" fmla="*/ 816 w 1015"/>
                <a:gd name="T13" fmla="*/ 315 h 1188"/>
                <a:gd name="T14" fmla="*/ 918 w 1015"/>
                <a:gd name="T15" fmla="*/ 147 h 1188"/>
                <a:gd name="T16" fmla="*/ 790 w 1015"/>
                <a:gd name="T17" fmla="*/ 21 h 1188"/>
                <a:gd name="T18" fmla="*/ 594 w 1015"/>
                <a:gd name="T19" fmla="*/ 46 h 1188"/>
                <a:gd name="T20" fmla="*/ 421 w 1015"/>
                <a:gd name="T21" fmla="*/ 46 h 1188"/>
                <a:gd name="T22" fmla="*/ 296 w 1015"/>
                <a:gd name="T23" fmla="*/ 38 h 1188"/>
                <a:gd name="T24" fmla="*/ 384 w 1015"/>
                <a:gd name="T25" fmla="*/ 53 h 1188"/>
                <a:gd name="T26" fmla="*/ 211 w 1015"/>
                <a:gd name="T27" fmla="*/ 117 h 1188"/>
                <a:gd name="T28" fmla="*/ 229 w 1015"/>
                <a:gd name="T29" fmla="*/ 310 h 1188"/>
                <a:gd name="T30" fmla="*/ 159 w 1015"/>
                <a:gd name="T31" fmla="*/ 240 h 1188"/>
                <a:gd name="T32" fmla="*/ 125 w 1015"/>
                <a:gd name="T33" fmla="*/ 160 h 1188"/>
                <a:gd name="T34" fmla="*/ 119 w 1015"/>
                <a:gd name="T35" fmla="*/ 79 h 1188"/>
                <a:gd name="T36" fmla="*/ 211 w 1015"/>
                <a:gd name="T37" fmla="*/ 49 h 1188"/>
                <a:gd name="T38" fmla="*/ 296 w 1015"/>
                <a:gd name="T39" fmla="*/ 38 h 1188"/>
                <a:gd name="T40" fmla="*/ 756 w 1015"/>
                <a:gd name="T41" fmla="*/ 62 h 1188"/>
                <a:gd name="T42" fmla="*/ 844 w 1015"/>
                <a:gd name="T43" fmla="*/ 78 h 1188"/>
                <a:gd name="T44" fmla="*/ 867 w 1015"/>
                <a:gd name="T45" fmla="*/ 160 h 1188"/>
                <a:gd name="T46" fmla="*/ 835 w 1015"/>
                <a:gd name="T47" fmla="*/ 237 h 1188"/>
                <a:gd name="T48" fmla="*/ 772 w 1015"/>
                <a:gd name="T49" fmla="*/ 301 h 1188"/>
                <a:gd name="T50" fmla="*/ 593 w 1015"/>
                <a:gd name="T51" fmla="*/ 262 h 1188"/>
                <a:gd name="T52" fmla="*/ 595 w 1015"/>
                <a:gd name="T53" fmla="*/ 93 h 1188"/>
                <a:gd name="T54" fmla="*/ 677 w 1015"/>
                <a:gd name="T55" fmla="*/ 66 h 1188"/>
                <a:gd name="T56" fmla="*/ 919 w 1015"/>
                <a:gd name="T57" fmla="*/ 400 h 1188"/>
                <a:gd name="T58" fmla="*/ 962 w 1015"/>
                <a:gd name="T59" fmla="*/ 348 h 1188"/>
                <a:gd name="T60" fmla="*/ 884 w 1015"/>
                <a:gd name="T61" fmla="*/ 332 h 1188"/>
                <a:gd name="T62" fmla="*/ 902 w 1015"/>
                <a:gd name="T63" fmla="*/ 368 h 1188"/>
                <a:gd name="T64" fmla="*/ 884 w 1015"/>
                <a:gd name="T65" fmla="*/ 332 h 1188"/>
                <a:gd name="T66" fmla="*/ 923 w 1015"/>
                <a:gd name="T67" fmla="*/ 340 h 1188"/>
                <a:gd name="T68" fmla="*/ 944 w 1015"/>
                <a:gd name="T69" fmla="*/ 368 h 1188"/>
                <a:gd name="T70" fmla="*/ 934 w 1015"/>
                <a:gd name="T71" fmla="*/ 356 h 1188"/>
                <a:gd name="T72" fmla="*/ 630 w 1015"/>
                <a:gd name="T73" fmla="*/ 420 h 1188"/>
                <a:gd name="T74" fmla="*/ 320 w 1015"/>
                <a:gd name="T75" fmla="*/ 363 h 1188"/>
                <a:gd name="T76" fmla="*/ 683 w 1015"/>
                <a:gd name="T77" fmla="*/ 366 h 1188"/>
                <a:gd name="T78" fmla="*/ 640 w 1015"/>
                <a:gd name="T79" fmla="*/ 486 h 1188"/>
                <a:gd name="T80" fmla="*/ 583 w 1015"/>
                <a:gd name="T81" fmla="*/ 503 h 1188"/>
                <a:gd name="T82" fmla="*/ 455 w 1015"/>
                <a:gd name="T83" fmla="*/ 694 h 1188"/>
                <a:gd name="T84" fmla="*/ 375 w 1015"/>
                <a:gd name="T85" fmla="*/ 493 h 1188"/>
                <a:gd name="T86" fmla="*/ 844 w 1015"/>
                <a:gd name="T87" fmla="*/ 565 h 1188"/>
                <a:gd name="T88" fmla="*/ 159 w 1015"/>
                <a:gd name="T89" fmla="*/ 569 h 1188"/>
                <a:gd name="T90" fmla="*/ 510 w 1015"/>
                <a:gd name="T91" fmla="*/ 987 h 1188"/>
                <a:gd name="T92" fmla="*/ 836 w 1015"/>
                <a:gd name="T93" fmla="*/ 795 h 1188"/>
                <a:gd name="T94" fmla="*/ 807 w 1015"/>
                <a:gd name="T95" fmla="*/ 786 h 1188"/>
                <a:gd name="T96" fmla="*/ 179 w 1015"/>
                <a:gd name="T97" fmla="*/ 958 h 1188"/>
                <a:gd name="T98" fmla="*/ 637 w 1015"/>
                <a:gd name="T99" fmla="*/ 1069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5" h="1188">
                  <a:moveTo>
                    <a:pt x="295" y="8"/>
                  </a:moveTo>
                  <a:cubicBezTo>
                    <a:pt x="289" y="8"/>
                    <a:pt x="283" y="10"/>
                    <a:pt x="275" y="16"/>
                  </a:cubicBezTo>
                  <a:cubicBezTo>
                    <a:pt x="257" y="9"/>
                    <a:pt x="240" y="7"/>
                    <a:pt x="225" y="21"/>
                  </a:cubicBezTo>
                  <a:cubicBezTo>
                    <a:pt x="201" y="18"/>
                    <a:pt x="193" y="24"/>
                    <a:pt x="187" y="32"/>
                  </a:cubicBezTo>
                  <a:cubicBezTo>
                    <a:pt x="182" y="32"/>
                    <a:pt x="148" y="26"/>
                    <a:pt x="132" y="50"/>
                  </a:cubicBezTo>
                  <a:cubicBezTo>
                    <a:pt x="93" y="45"/>
                    <a:pt x="80" y="73"/>
                    <a:pt x="94" y="98"/>
                  </a:cubicBezTo>
                  <a:cubicBezTo>
                    <a:pt x="86" y="111"/>
                    <a:pt x="78" y="123"/>
                    <a:pt x="97" y="147"/>
                  </a:cubicBezTo>
                  <a:cubicBezTo>
                    <a:pt x="90" y="160"/>
                    <a:pt x="94" y="174"/>
                    <a:pt x="110" y="192"/>
                  </a:cubicBezTo>
                  <a:cubicBezTo>
                    <a:pt x="106" y="210"/>
                    <a:pt x="114" y="223"/>
                    <a:pt x="128" y="233"/>
                  </a:cubicBezTo>
                  <a:cubicBezTo>
                    <a:pt x="126" y="259"/>
                    <a:pt x="152" y="273"/>
                    <a:pt x="159" y="279"/>
                  </a:cubicBezTo>
                  <a:cubicBezTo>
                    <a:pt x="162" y="293"/>
                    <a:pt x="168" y="307"/>
                    <a:pt x="198" y="315"/>
                  </a:cubicBezTo>
                  <a:cubicBezTo>
                    <a:pt x="203" y="337"/>
                    <a:pt x="221" y="341"/>
                    <a:pt x="238" y="345"/>
                  </a:cubicBezTo>
                  <a:cubicBezTo>
                    <a:pt x="181" y="378"/>
                    <a:pt x="132" y="422"/>
                    <a:pt x="133" y="529"/>
                  </a:cubicBezTo>
                  <a:lnTo>
                    <a:pt x="124" y="544"/>
                  </a:lnTo>
                  <a:cubicBezTo>
                    <a:pt x="59" y="584"/>
                    <a:pt x="0" y="711"/>
                    <a:pt x="92" y="815"/>
                  </a:cubicBezTo>
                  <a:cubicBezTo>
                    <a:pt x="98" y="848"/>
                    <a:pt x="108" y="871"/>
                    <a:pt x="117" y="897"/>
                  </a:cubicBezTo>
                  <a:cubicBezTo>
                    <a:pt x="130" y="1001"/>
                    <a:pt x="218" y="1049"/>
                    <a:pt x="241" y="1055"/>
                  </a:cubicBezTo>
                  <a:cubicBezTo>
                    <a:pt x="275" y="1081"/>
                    <a:pt x="311" y="1105"/>
                    <a:pt x="360" y="1122"/>
                  </a:cubicBezTo>
                  <a:cubicBezTo>
                    <a:pt x="406" y="1170"/>
                    <a:pt x="456" y="1188"/>
                    <a:pt x="506" y="1188"/>
                  </a:cubicBezTo>
                  <a:lnTo>
                    <a:pt x="508" y="1188"/>
                  </a:lnTo>
                  <a:cubicBezTo>
                    <a:pt x="559" y="1188"/>
                    <a:pt x="608" y="1170"/>
                    <a:pt x="654" y="1122"/>
                  </a:cubicBezTo>
                  <a:cubicBezTo>
                    <a:pt x="703" y="1105"/>
                    <a:pt x="739" y="1081"/>
                    <a:pt x="773" y="1055"/>
                  </a:cubicBezTo>
                  <a:cubicBezTo>
                    <a:pt x="796" y="1049"/>
                    <a:pt x="884" y="1001"/>
                    <a:pt x="898" y="897"/>
                  </a:cubicBezTo>
                  <a:cubicBezTo>
                    <a:pt x="906" y="871"/>
                    <a:pt x="917" y="848"/>
                    <a:pt x="923" y="815"/>
                  </a:cubicBezTo>
                  <a:cubicBezTo>
                    <a:pt x="1015" y="711"/>
                    <a:pt x="956" y="584"/>
                    <a:pt x="890" y="544"/>
                  </a:cubicBezTo>
                  <a:lnTo>
                    <a:pt x="882" y="529"/>
                  </a:lnTo>
                  <a:cubicBezTo>
                    <a:pt x="882" y="422"/>
                    <a:pt x="833" y="378"/>
                    <a:pt x="776" y="345"/>
                  </a:cubicBezTo>
                  <a:cubicBezTo>
                    <a:pt x="794" y="341"/>
                    <a:pt x="811" y="337"/>
                    <a:pt x="816" y="315"/>
                  </a:cubicBezTo>
                  <a:cubicBezTo>
                    <a:pt x="846" y="307"/>
                    <a:pt x="852" y="293"/>
                    <a:pt x="855" y="279"/>
                  </a:cubicBezTo>
                  <a:cubicBezTo>
                    <a:pt x="863" y="273"/>
                    <a:pt x="889" y="259"/>
                    <a:pt x="886" y="233"/>
                  </a:cubicBezTo>
                  <a:cubicBezTo>
                    <a:pt x="901" y="223"/>
                    <a:pt x="909" y="210"/>
                    <a:pt x="905" y="192"/>
                  </a:cubicBezTo>
                  <a:cubicBezTo>
                    <a:pt x="920" y="174"/>
                    <a:pt x="925" y="160"/>
                    <a:pt x="918" y="147"/>
                  </a:cubicBezTo>
                  <a:cubicBezTo>
                    <a:pt x="937" y="123"/>
                    <a:pt x="928" y="111"/>
                    <a:pt x="920" y="98"/>
                  </a:cubicBezTo>
                  <a:cubicBezTo>
                    <a:pt x="934" y="73"/>
                    <a:pt x="922" y="45"/>
                    <a:pt x="883" y="50"/>
                  </a:cubicBezTo>
                  <a:cubicBezTo>
                    <a:pt x="867" y="26"/>
                    <a:pt x="833" y="32"/>
                    <a:pt x="828" y="32"/>
                  </a:cubicBezTo>
                  <a:cubicBezTo>
                    <a:pt x="822" y="24"/>
                    <a:pt x="814" y="18"/>
                    <a:pt x="790" y="21"/>
                  </a:cubicBezTo>
                  <a:cubicBezTo>
                    <a:pt x="775" y="7"/>
                    <a:pt x="757" y="9"/>
                    <a:pt x="739" y="16"/>
                  </a:cubicBezTo>
                  <a:cubicBezTo>
                    <a:pt x="718" y="0"/>
                    <a:pt x="704" y="13"/>
                    <a:pt x="688" y="18"/>
                  </a:cubicBezTo>
                  <a:cubicBezTo>
                    <a:pt x="662" y="10"/>
                    <a:pt x="656" y="21"/>
                    <a:pt x="644" y="26"/>
                  </a:cubicBezTo>
                  <a:cubicBezTo>
                    <a:pt x="616" y="20"/>
                    <a:pt x="607" y="33"/>
                    <a:pt x="594" y="46"/>
                  </a:cubicBezTo>
                  <a:lnTo>
                    <a:pt x="578" y="46"/>
                  </a:lnTo>
                  <a:cubicBezTo>
                    <a:pt x="536" y="71"/>
                    <a:pt x="515" y="121"/>
                    <a:pt x="507" y="148"/>
                  </a:cubicBezTo>
                  <a:cubicBezTo>
                    <a:pt x="500" y="122"/>
                    <a:pt x="479" y="71"/>
                    <a:pt x="437" y="46"/>
                  </a:cubicBezTo>
                  <a:lnTo>
                    <a:pt x="421" y="46"/>
                  </a:lnTo>
                  <a:cubicBezTo>
                    <a:pt x="408" y="33"/>
                    <a:pt x="399" y="20"/>
                    <a:pt x="371" y="26"/>
                  </a:cubicBezTo>
                  <a:cubicBezTo>
                    <a:pt x="358" y="21"/>
                    <a:pt x="352" y="10"/>
                    <a:pt x="327" y="18"/>
                  </a:cubicBezTo>
                  <a:cubicBezTo>
                    <a:pt x="316" y="15"/>
                    <a:pt x="306" y="8"/>
                    <a:pt x="295" y="8"/>
                  </a:cubicBezTo>
                  <a:close/>
                  <a:moveTo>
                    <a:pt x="296" y="38"/>
                  </a:moveTo>
                  <a:cubicBezTo>
                    <a:pt x="318" y="46"/>
                    <a:pt x="329" y="56"/>
                    <a:pt x="341" y="66"/>
                  </a:cubicBezTo>
                  <a:cubicBezTo>
                    <a:pt x="345" y="61"/>
                    <a:pt x="351" y="57"/>
                    <a:pt x="343" y="44"/>
                  </a:cubicBezTo>
                  <a:cubicBezTo>
                    <a:pt x="358" y="53"/>
                    <a:pt x="370" y="63"/>
                    <a:pt x="378" y="75"/>
                  </a:cubicBezTo>
                  <a:cubicBezTo>
                    <a:pt x="388" y="69"/>
                    <a:pt x="384" y="61"/>
                    <a:pt x="384" y="53"/>
                  </a:cubicBezTo>
                  <a:cubicBezTo>
                    <a:pt x="400" y="66"/>
                    <a:pt x="410" y="80"/>
                    <a:pt x="422" y="93"/>
                  </a:cubicBezTo>
                  <a:cubicBezTo>
                    <a:pt x="425" y="91"/>
                    <a:pt x="427" y="85"/>
                    <a:pt x="429" y="76"/>
                  </a:cubicBezTo>
                  <a:cubicBezTo>
                    <a:pt x="467" y="112"/>
                    <a:pt x="520" y="204"/>
                    <a:pt x="443" y="241"/>
                  </a:cubicBezTo>
                  <a:cubicBezTo>
                    <a:pt x="377" y="187"/>
                    <a:pt x="298" y="147"/>
                    <a:pt x="211" y="117"/>
                  </a:cubicBezTo>
                  <a:cubicBezTo>
                    <a:pt x="323" y="175"/>
                    <a:pt x="388" y="222"/>
                    <a:pt x="424" y="262"/>
                  </a:cubicBezTo>
                  <a:cubicBezTo>
                    <a:pt x="406" y="335"/>
                    <a:pt x="310" y="338"/>
                    <a:pt x="275" y="336"/>
                  </a:cubicBezTo>
                  <a:cubicBezTo>
                    <a:pt x="282" y="333"/>
                    <a:pt x="288" y="329"/>
                    <a:pt x="290" y="323"/>
                  </a:cubicBezTo>
                  <a:cubicBezTo>
                    <a:pt x="282" y="317"/>
                    <a:pt x="251" y="322"/>
                    <a:pt x="229" y="310"/>
                  </a:cubicBezTo>
                  <a:cubicBezTo>
                    <a:pt x="237" y="308"/>
                    <a:pt x="241" y="307"/>
                    <a:pt x="245" y="301"/>
                  </a:cubicBezTo>
                  <a:cubicBezTo>
                    <a:pt x="225" y="294"/>
                    <a:pt x="202" y="288"/>
                    <a:pt x="189" y="278"/>
                  </a:cubicBezTo>
                  <a:cubicBezTo>
                    <a:pt x="197" y="278"/>
                    <a:pt x="203" y="279"/>
                    <a:pt x="212" y="273"/>
                  </a:cubicBezTo>
                  <a:cubicBezTo>
                    <a:pt x="194" y="263"/>
                    <a:pt x="174" y="255"/>
                    <a:pt x="159" y="240"/>
                  </a:cubicBezTo>
                  <a:cubicBezTo>
                    <a:pt x="168" y="240"/>
                    <a:pt x="179" y="240"/>
                    <a:pt x="182" y="236"/>
                  </a:cubicBezTo>
                  <a:cubicBezTo>
                    <a:pt x="165" y="226"/>
                    <a:pt x="151" y="215"/>
                    <a:pt x="139" y="202"/>
                  </a:cubicBezTo>
                  <a:cubicBezTo>
                    <a:pt x="152" y="203"/>
                    <a:pt x="158" y="202"/>
                    <a:pt x="161" y="200"/>
                  </a:cubicBezTo>
                  <a:cubicBezTo>
                    <a:pt x="148" y="187"/>
                    <a:pt x="132" y="176"/>
                    <a:pt x="125" y="160"/>
                  </a:cubicBezTo>
                  <a:cubicBezTo>
                    <a:pt x="135" y="163"/>
                    <a:pt x="144" y="165"/>
                    <a:pt x="150" y="159"/>
                  </a:cubicBezTo>
                  <a:cubicBezTo>
                    <a:pt x="146" y="150"/>
                    <a:pt x="127" y="144"/>
                    <a:pt x="117" y="121"/>
                  </a:cubicBezTo>
                  <a:cubicBezTo>
                    <a:pt x="127" y="122"/>
                    <a:pt x="138" y="124"/>
                    <a:pt x="140" y="121"/>
                  </a:cubicBezTo>
                  <a:cubicBezTo>
                    <a:pt x="135" y="102"/>
                    <a:pt x="127" y="91"/>
                    <a:pt x="119" y="79"/>
                  </a:cubicBezTo>
                  <a:cubicBezTo>
                    <a:pt x="141" y="79"/>
                    <a:pt x="175" y="79"/>
                    <a:pt x="173" y="78"/>
                  </a:cubicBezTo>
                  <a:lnTo>
                    <a:pt x="160" y="64"/>
                  </a:lnTo>
                  <a:cubicBezTo>
                    <a:pt x="181" y="58"/>
                    <a:pt x="204" y="64"/>
                    <a:pt x="220" y="70"/>
                  </a:cubicBezTo>
                  <a:cubicBezTo>
                    <a:pt x="227" y="64"/>
                    <a:pt x="220" y="57"/>
                    <a:pt x="211" y="49"/>
                  </a:cubicBezTo>
                  <a:cubicBezTo>
                    <a:pt x="229" y="52"/>
                    <a:pt x="246" y="56"/>
                    <a:pt x="261" y="62"/>
                  </a:cubicBezTo>
                  <a:cubicBezTo>
                    <a:pt x="269" y="55"/>
                    <a:pt x="256" y="47"/>
                    <a:pt x="249" y="40"/>
                  </a:cubicBezTo>
                  <a:cubicBezTo>
                    <a:pt x="278" y="45"/>
                    <a:pt x="290" y="53"/>
                    <a:pt x="302" y="61"/>
                  </a:cubicBezTo>
                  <a:cubicBezTo>
                    <a:pt x="311" y="52"/>
                    <a:pt x="302" y="45"/>
                    <a:pt x="296" y="38"/>
                  </a:cubicBezTo>
                  <a:close/>
                  <a:moveTo>
                    <a:pt x="721" y="38"/>
                  </a:moveTo>
                  <a:cubicBezTo>
                    <a:pt x="715" y="45"/>
                    <a:pt x="707" y="52"/>
                    <a:pt x="715" y="61"/>
                  </a:cubicBezTo>
                  <a:cubicBezTo>
                    <a:pt x="727" y="53"/>
                    <a:pt x="739" y="46"/>
                    <a:pt x="768" y="40"/>
                  </a:cubicBezTo>
                  <a:cubicBezTo>
                    <a:pt x="762" y="47"/>
                    <a:pt x="748" y="55"/>
                    <a:pt x="756" y="62"/>
                  </a:cubicBezTo>
                  <a:cubicBezTo>
                    <a:pt x="771" y="56"/>
                    <a:pt x="788" y="52"/>
                    <a:pt x="806" y="49"/>
                  </a:cubicBezTo>
                  <a:cubicBezTo>
                    <a:pt x="798" y="57"/>
                    <a:pt x="790" y="64"/>
                    <a:pt x="797" y="70"/>
                  </a:cubicBezTo>
                  <a:cubicBezTo>
                    <a:pt x="814" y="65"/>
                    <a:pt x="836" y="58"/>
                    <a:pt x="857" y="64"/>
                  </a:cubicBezTo>
                  <a:lnTo>
                    <a:pt x="844" y="78"/>
                  </a:lnTo>
                  <a:cubicBezTo>
                    <a:pt x="842" y="79"/>
                    <a:pt x="876" y="79"/>
                    <a:pt x="898" y="79"/>
                  </a:cubicBezTo>
                  <a:cubicBezTo>
                    <a:pt x="890" y="91"/>
                    <a:pt x="882" y="102"/>
                    <a:pt x="877" y="121"/>
                  </a:cubicBezTo>
                  <a:cubicBezTo>
                    <a:pt x="879" y="124"/>
                    <a:pt x="890" y="122"/>
                    <a:pt x="900" y="121"/>
                  </a:cubicBezTo>
                  <a:cubicBezTo>
                    <a:pt x="890" y="144"/>
                    <a:pt x="871" y="150"/>
                    <a:pt x="867" y="160"/>
                  </a:cubicBezTo>
                  <a:cubicBezTo>
                    <a:pt x="874" y="165"/>
                    <a:pt x="883" y="163"/>
                    <a:pt x="892" y="160"/>
                  </a:cubicBezTo>
                  <a:cubicBezTo>
                    <a:pt x="885" y="176"/>
                    <a:pt x="869" y="187"/>
                    <a:pt x="856" y="200"/>
                  </a:cubicBezTo>
                  <a:cubicBezTo>
                    <a:pt x="859" y="202"/>
                    <a:pt x="865" y="204"/>
                    <a:pt x="878" y="202"/>
                  </a:cubicBezTo>
                  <a:cubicBezTo>
                    <a:pt x="866" y="215"/>
                    <a:pt x="852" y="226"/>
                    <a:pt x="835" y="237"/>
                  </a:cubicBezTo>
                  <a:cubicBezTo>
                    <a:pt x="838" y="240"/>
                    <a:pt x="849" y="240"/>
                    <a:pt x="858" y="240"/>
                  </a:cubicBezTo>
                  <a:cubicBezTo>
                    <a:pt x="843" y="255"/>
                    <a:pt x="823" y="263"/>
                    <a:pt x="805" y="273"/>
                  </a:cubicBezTo>
                  <a:cubicBezTo>
                    <a:pt x="814" y="279"/>
                    <a:pt x="821" y="278"/>
                    <a:pt x="828" y="278"/>
                  </a:cubicBezTo>
                  <a:cubicBezTo>
                    <a:pt x="815" y="288"/>
                    <a:pt x="793" y="294"/>
                    <a:pt x="772" y="301"/>
                  </a:cubicBezTo>
                  <a:cubicBezTo>
                    <a:pt x="776" y="307"/>
                    <a:pt x="780" y="308"/>
                    <a:pt x="788" y="310"/>
                  </a:cubicBezTo>
                  <a:cubicBezTo>
                    <a:pt x="766" y="322"/>
                    <a:pt x="735" y="317"/>
                    <a:pt x="727" y="323"/>
                  </a:cubicBezTo>
                  <a:cubicBezTo>
                    <a:pt x="729" y="329"/>
                    <a:pt x="735" y="333"/>
                    <a:pt x="742" y="336"/>
                  </a:cubicBezTo>
                  <a:cubicBezTo>
                    <a:pt x="707" y="338"/>
                    <a:pt x="611" y="335"/>
                    <a:pt x="593" y="262"/>
                  </a:cubicBezTo>
                  <a:cubicBezTo>
                    <a:pt x="629" y="222"/>
                    <a:pt x="694" y="175"/>
                    <a:pt x="806" y="118"/>
                  </a:cubicBezTo>
                  <a:cubicBezTo>
                    <a:pt x="719" y="147"/>
                    <a:pt x="640" y="187"/>
                    <a:pt x="574" y="241"/>
                  </a:cubicBezTo>
                  <a:cubicBezTo>
                    <a:pt x="497" y="204"/>
                    <a:pt x="550" y="112"/>
                    <a:pt x="588" y="76"/>
                  </a:cubicBezTo>
                  <a:cubicBezTo>
                    <a:pt x="590" y="85"/>
                    <a:pt x="592" y="91"/>
                    <a:pt x="595" y="93"/>
                  </a:cubicBezTo>
                  <a:cubicBezTo>
                    <a:pt x="607" y="80"/>
                    <a:pt x="617" y="66"/>
                    <a:pt x="633" y="53"/>
                  </a:cubicBezTo>
                  <a:cubicBezTo>
                    <a:pt x="633" y="61"/>
                    <a:pt x="629" y="69"/>
                    <a:pt x="639" y="75"/>
                  </a:cubicBezTo>
                  <a:cubicBezTo>
                    <a:pt x="647" y="63"/>
                    <a:pt x="659" y="53"/>
                    <a:pt x="674" y="44"/>
                  </a:cubicBezTo>
                  <a:cubicBezTo>
                    <a:pt x="667" y="57"/>
                    <a:pt x="673" y="61"/>
                    <a:pt x="677" y="66"/>
                  </a:cubicBezTo>
                  <a:cubicBezTo>
                    <a:pt x="688" y="56"/>
                    <a:pt x="699" y="46"/>
                    <a:pt x="721" y="38"/>
                  </a:cubicBezTo>
                  <a:close/>
                  <a:moveTo>
                    <a:pt x="919" y="297"/>
                  </a:moveTo>
                  <a:cubicBezTo>
                    <a:pt x="890" y="297"/>
                    <a:pt x="867" y="320"/>
                    <a:pt x="867" y="348"/>
                  </a:cubicBezTo>
                  <a:cubicBezTo>
                    <a:pt x="867" y="377"/>
                    <a:pt x="890" y="400"/>
                    <a:pt x="919" y="400"/>
                  </a:cubicBezTo>
                  <a:cubicBezTo>
                    <a:pt x="947" y="400"/>
                    <a:pt x="970" y="377"/>
                    <a:pt x="970" y="348"/>
                  </a:cubicBezTo>
                  <a:cubicBezTo>
                    <a:pt x="970" y="320"/>
                    <a:pt x="947" y="297"/>
                    <a:pt x="919" y="297"/>
                  </a:cubicBezTo>
                  <a:close/>
                  <a:moveTo>
                    <a:pt x="919" y="305"/>
                  </a:moveTo>
                  <a:cubicBezTo>
                    <a:pt x="943" y="305"/>
                    <a:pt x="962" y="324"/>
                    <a:pt x="962" y="348"/>
                  </a:cubicBezTo>
                  <a:cubicBezTo>
                    <a:pt x="962" y="373"/>
                    <a:pt x="943" y="392"/>
                    <a:pt x="919" y="392"/>
                  </a:cubicBezTo>
                  <a:cubicBezTo>
                    <a:pt x="894" y="392"/>
                    <a:pt x="875" y="373"/>
                    <a:pt x="875" y="348"/>
                  </a:cubicBezTo>
                  <a:cubicBezTo>
                    <a:pt x="875" y="324"/>
                    <a:pt x="894" y="305"/>
                    <a:pt x="919" y="305"/>
                  </a:cubicBezTo>
                  <a:close/>
                  <a:moveTo>
                    <a:pt x="884" y="332"/>
                  </a:moveTo>
                  <a:lnTo>
                    <a:pt x="884" y="338"/>
                  </a:lnTo>
                  <a:lnTo>
                    <a:pt x="894" y="338"/>
                  </a:lnTo>
                  <a:lnTo>
                    <a:pt x="894" y="368"/>
                  </a:lnTo>
                  <a:lnTo>
                    <a:pt x="902" y="368"/>
                  </a:lnTo>
                  <a:lnTo>
                    <a:pt x="902" y="338"/>
                  </a:lnTo>
                  <a:lnTo>
                    <a:pt x="912" y="338"/>
                  </a:lnTo>
                  <a:lnTo>
                    <a:pt x="912" y="332"/>
                  </a:lnTo>
                  <a:lnTo>
                    <a:pt x="884" y="332"/>
                  </a:lnTo>
                  <a:close/>
                  <a:moveTo>
                    <a:pt x="917" y="332"/>
                  </a:moveTo>
                  <a:lnTo>
                    <a:pt x="917" y="368"/>
                  </a:lnTo>
                  <a:lnTo>
                    <a:pt x="923" y="368"/>
                  </a:lnTo>
                  <a:lnTo>
                    <a:pt x="923" y="340"/>
                  </a:lnTo>
                  <a:lnTo>
                    <a:pt x="930" y="368"/>
                  </a:lnTo>
                  <a:lnTo>
                    <a:pt x="937" y="368"/>
                  </a:lnTo>
                  <a:lnTo>
                    <a:pt x="944" y="340"/>
                  </a:lnTo>
                  <a:lnTo>
                    <a:pt x="944" y="368"/>
                  </a:lnTo>
                  <a:lnTo>
                    <a:pt x="951" y="368"/>
                  </a:lnTo>
                  <a:lnTo>
                    <a:pt x="951" y="332"/>
                  </a:lnTo>
                  <a:lnTo>
                    <a:pt x="940" y="332"/>
                  </a:lnTo>
                  <a:lnTo>
                    <a:pt x="934" y="356"/>
                  </a:lnTo>
                  <a:lnTo>
                    <a:pt x="927" y="332"/>
                  </a:lnTo>
                  <a:lnTo>
                    <a:pt x="917" y="332"/>
                  </a:lnTo>
                  <a:close/>
                  <a:moveTo>
                    <a:pt x="507" y="340"/>
                  </a:moveTo>
                  <a:cubicBezTo>
                    <a:pt x="562" y="339"/>
                    <a:pt x="630" y="381"/>
                    <a:pt x="630" y="420"/>
                  </a:cubicBezTo>
                  <a:cubicBezTo>
                    <a:pt x="630" y="454"/>
                    <a:pt x="582" y="482"/>
                    <a:pt x="507" y="482"/>
                  </a:cubicBezTo>
                  <a:cubicBezTo>
                    <a:pt x="434" y="481"/>
                    <a:pt x="385" y="446"/>
                    <a:pt x="385" y="413"/>
                  </a:cubicBezTo>
                  <a:cubicBezTo>
                    <a:pt x="386" y="386"/>
                    <a:pt x="445" y="338"/>
                    <a:pt x="507" y="340"/>
                  </a:cubicBezTo>
                  <a:close/>
                  <a:moveTo>
                    <a:pt x="320" y="363"/>
                  </a:moveTo>
                  <a:cubicBezTo>
                    <a:pt x="332" y="363"/>
                    <a:pt x="345" y="364"/>
                    <a:pt x="358" y="366"/>
                  </a:cubicBezTo>
                  <a:cubicBezTo>
                    <a:pt x="396" y="372"/>
                    <a:pt x="175" y="565"/>
                    <a:pt x="171" y="522"/>
                  </a:cubicBezTo>
                  <a:cubicBezTo>
                    <a:pt x="168" y="424"/>
                    <a:pt x="234" y="364"/>
                    <a:pt x="320" y="363"/>
                  </a:cubicBezTo>
                  <a:close/>
                  <a:moveTo>
                    <a:pt x="683" y="366"/>
                  </a:moveTo>
                  <a:cubicBezTo>
                    <a:pt x="769" y="368"/>
                    <a:pt x="834" y="427"/>
                    <a:pt x="831" y="525"/>
                  </a:cubicBezTo>
                  <a:cubicBezTo>
                    <a:pt x="828" y="568"/>
                    <a:pt x="606" y="375"/>
                    <a:pt x="645" y="369"/>
                  </a:cubicBezTo>
                  <a:cubicBezTo>
                    <a:pt x="658" y="367"/>
                    <a:pt x="670" y="366"/>
                    <a:pt x="683" y="366"/>
                  </a:cubicBezTo>
                  <a:close/>
                  <a:moveTo>
                    <a:pt x="640" y="486"/>
                  </a:moveTo>
                  <a:cubicBezTo>
                    <a:pt x="685" y="486"/>
                    <a:pt x="732" y="511"/>
                    <a:pt x="762" y="556"/>
                  </a:cubicBezTo>
                  <a:cubicBezTo>
                    <a:pt x="805" y="621"/>
                    <a:pt x="795" y="704"/>
                    <a:pt x="740" y="740"/>
                  </a:cubicBezTo>
                  <a:cubicBezTo>
                    <a:pt x="684" y="776"/>
                    <a:pt x="604" y="753"/>
                    <a:pt x="560" y="688"/>
                  </a:cubicBezTo>
                  <a:cubicBezTo>
                    <a:pt x="517" y="622"/>
                    <a:pt x="527" y="540"/>
                    <a:pt x="583" y="503"/>
                  </a:cubicBezTo>
                  <a:cubicBezTo>
                    <a:pt x="600" y="492"/>
                    <a:pt x="620" y="486"/>
                    <a:pt x="640" y="486"/>
                  </a:cubicBezTo>
                  <a:close/>
                  <a:moveTo>
                    <a:pt x="375" y="493"/>
                  </a:moveTo>
                  <a:cubicBezTo>
                    <a:pt x="395" y="493"/>
                    <a:pt x="415" y="498"/>
                    <a:pt x="432" y="510"/>
                  </a:cubicBezTo>
                  <a:cubicBezTo>
                    <a:pt x="488" y="546"/>
                    <a:pt x="498" y="628"/>
                    <a:pt x="455" y="694"/>
                  </a:cubicBezTo>
                  <a:cubicBezTo>
                    <a:pt x="412" y="759"/>
                    <a:pt x="332" y="783"/>
                    <a:pt x="276" y="747"/>
                  </a:cubicBezTo>
                  <a:cubicBezTo>
                    <a:pt x="276" y="747"/>
                    <a:pt x="276" y="747"/>
                    <a:pt x="275" y="747"/>
                  </a:cubicBezTo>
                  <a:cubicBezTo>
                    <a:pt x="220" y="710"/>
                    <a:pt x="210" y="627"/>
                    <a:pt x="253" y="562"/>
                  </a:cubicBezTo>
                  <a:cubicBezTo>
                    <a:pt x="283" y="517"/>
                    <a:pt x="330" y="492"/>
                    <a:pt x="375" y="493"/>
                  </a:cubicBezTo>
                  <a:close/>
                  <a:moveTo>
                    <a:pt x="844" y="565"/>
                  </a:moveTo>
                  <a:cubicBezTo>
                    <a:pt x="845" y="565"/>
                    <a:pt x="847" y="565"/>
                    <a:pt x="849" y="566"/>
                  </a:cubicBezTo>
                  <a:cubicBezTo>
                    <a:pt x="949" y="623"/>
                    <a:pt x="931" y="749"/>
                    <a:pt x="878" y="793"/>
                  </a:cubicBezTo>
                  <a:cubicBezTo>
                    <a:pt x="830" y="814"/>
                    <a:pt x="791" y="566"/>
                    <a:pt x="844" y="565"/>
                  </a:cubicBezTo>
                  <a:close/>
                  <a:moveTo>
                    <a:pt x="159" y="569"/>
                  </a:moveTo>
                  <a:cubicBezTo>
                    <a:pt x="212" y="569"/>
                    <a:pt x="173" y="817"/>
                    <a:pt x="125" y="796"/>
                  </a:cubicBezTo>
                  <a:cubicBezTo>
                    <a:pt x="71" y="753"/>
                    <a:pt x="54" y="626"/>
                    <a:pt x="154" y="569"/>
                  </a:cubicBezTo>
                  <a:cubicBezTo>
                    <a:pt x="156" y="569"/>
                    <a:pt x="158" y="569"/>
                    <a:pt x="159" y="569"/>
                  </a:cubicBezTo>
                  <a:close/>
                  <a:moveTo>
                    <a:pt x="510" y="739"/>
                  </a:moveTo>
                  <a:cubicBezTo>
                    <a:pt x="584" y="739"/>
                    <a:pt x="644" y="794"/>
                    <a:pt x="645" y="863"/>
                  </a:cubicBezTo>
                  <a:lnTo>
                    <a:pt x="645" y="863"/>
                  </a:lnTo>
                  <a:cubicBezTo>
                    <a:pt x="644" y="931"/>
                    <a:pt x="584" y="987"/>
                    <a:pt x="510" y="987"/>
                  </a:cubicBezTo>
                  <a:cubicBezTo>
                    <a:pt x="436" y="986"/>
                    <a:pt x="376" y="931"/>
                    <a:pt x="376" y="863"/>
                  </a:cubicBezTo>
                  <a:cubicBezTo>
                    <a:pt x="375" y="795"/>
                    <a:pt x="436" y="739"/>
                    <a:pt x="510" y="739"/>
                  </a:cubicBezTo>
                  <a:close/>
                  <a:moveTo>
                    <a:pt x="807" y="786"/>
                  </a:moveTo>
                  <a:cubicBezTo>
                    <a:pt x="818" y="785"/>
                    <a:pt x="828" y="788"/>
                    <a:pt x="836" y="795"/>
                  </a:cubicBezTo>
                  <a:cubicBezTo>
                    <a:pt x="860" y="819"/>
                    <a:pt x="874" y="908"/>
                    <a:pt x="833" y="962"/>
                  </a:cubicBezTo>
                  <a:cubicBezTo>
                    <a:pt x="775" y="1041"/>
                    <a:pt x="697" y="1044"/>
                    <a:pt x="668" y="1022"/>
                  </a:cubicBezTo>
                  <a:cubicBezTo>
                    <a:pt x="638" y="994"/>
                    <a:pt x="661" y="905"/>
                    <a:pt x="703" y="856"/>
                  </a:cubicBezTo>
                  <a:cubicBezTo>
                    <a:pt x="738" y="816"/>
                    <a:pt x="776" y="786"/>
                    <a:pt x="807" y="786"/>
                  </a:cubicBezTo>
                  <a:close/>
                  <a:moveTo>
                    <a:pt x="204" y="804"/>
                  </a:moveTo>
                  <a:cubicBezTo>
                    <a:pt x="238" y="806"/>
                    <a:pt x="278" y="833"/>
                    <a:pt x="311" y="871"/>
                  </a:cubicBezTo>
                  <a:cubicBezTo>
                    <a:pt x="350" y="917"/>
                    <a:pt x="367" y="998"/>
                    <a:pt x="335" y="1022"/>
                  </a:cubicBezTo>
                  <a:cubicBezTo>
                    <a:pt x="305" y="1041"/>
                    <a:pt x="231" y="1033"/>
                    <a:pt x="179" y="958"/>
                  </a:cubicBezTo>
                  <a:cubicBezTo>
                    <a:pt x="143" y="895"/>
                    <a:pt x="148" y="831"/>
                    <a:pt x="173" y="812"/>
                  </a:cubicBezTo>
                  <a:cubicBezTo>
                    <a:pt x="182" y="806"/>
                    <a:pt x="192" y="804"/>
                    <a:pt x="204" y="804"/>
                  </a:cubicBezTo>
                  <a:close/>
                  <a:moveTo>
                    <a:pt x="511" y="1026"/>
                  </a:moveTo>
                  <a:cubicBezTo>
                    <a:pt x="565" y="1024"/>
                    <a:pt x="637" y="1043"/>
                    <a:pt x="637" y="1069"/>
                  </a:cubicBezTo>
                  <a:cubicBezTo>
                    <a:pt x="638" y="1095"/>
                    <a:pt x="572" y="1152"/>
                    <a:pt x="507" y="1151"/>
                  </a:cubicBezTo>
                  <a:cubicBezTo>
                    <a:pt x="440" y="1154"/>
                    <a:pt x="375" y="1096"/>
                    <a:pt x="376" y="1077"/>
                  </a:cubicBezTo>
                  <a:cubicBezTo>
                    <a:pt x="375" y="1047"/>
                    <a:pt x="457" y="1025"/>
                    <a:pt x="511" y="102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/>
            <p:cNvSpPr>
              <a:spLocks noEditPoints="1"/>
            </p:cNvSpPr>
            <p:nvPr/>
          </p:nvSpPr>
          <p:spPr bwMode="auto">
            <a:xfrm>
              <a:off x="2190750" y="2897188"/>
              <a:ext cx="655638" cy="561975"/>
            </a:xfrm>
            <a:custGeom>
              <a:avLst/>
              <a:gdLst>
                <a:gd name="T0" fmla="*/ 147 w 3040"/>
                <a:gd name="T1" fmla="*/ 0 h 2608"/>
                <a:gd name="T2" fmla="*/ 0 w 3040"/>
                <a:gd name="T3" fmla="*/ 146 h 2608"/>
                <a:gd name="T4" fmla="*/ 147 w 3040"/>
                <a:gd name="T5" fmla="*/ 293 h 2608"/>
                <a:gd name="T6" fmla="*/ 294 w 3040"/>
                <a:gd name="T7" fmla="*/ 146 h 2608"/>
                <a:gd name="T8" fmla="*/ 147 w 3040"/>
                <a:gd name="T9" fmla="*/ 0 h 2608"/>
                <a:gd name="T10" fmla="*/ 2893 w 3040"/>
                <a:gd name="T11" fmla="*/ 0 h 2608"/>
                <a:gd name="T12" fmla="*/ 2746 w 3040"/>
                <a:gd name="T13" fmla="*/ 146 h 2608"/>
                <a:gd name="T14" fmla="*/ 2893 w 3040"/>
                <a:gd name="T15" fmla="*/ 293 h 2608"/>
                <a:gd name="T16" fmla="*/ 3040 w 3040"/>
                <a:gd name="T17" fmla="*/ 146 h 2608"/>
                <a:gd name="T18" fmla="*/ 2893 w 3040"/>
                <a:gd name="T19" fmla="*/ 0 h 2608"/>
                <a:gd name="T20" fmla="*/ 147 w 3040"/>
                <a:gd name="T21" fmla="*/ 81 h 2608"/>
                <a:gd name="T22" fmla="*/ 212 w 3040"/>
                <a:gd name="T23" fmla="*/ 146 h 2608"/>
                <a:gd name="T24" fmla="*/ 147 w 3040"/>
                <a:gd name="T25" fmla="*/ 211 h 2608"/>
                <a:gd name="T26" fmla="*/ 82 w 3040"/>
                <a:gd name="T27" fmla="*/ 146 h 2608"/>
                <a:gd name="T28" fmla="*/ 147 w 3040"/>
                <a:gd name="T29" fmla="*/ 81 h 2608"/>
                <a:gd name="T30" fmla="*/ 2893 w 3040"/>
                <a:gd name="T31" fmla="*/ 81 h 2608"/>
                <a:gd name="T32" fmla="*/ 2958 w 3040"/>
                <a:gd name="T33" fmla="*/ 146 h 2608"/>
                <a:gd name="T34" fmla="*/ 2893 w 3040"/>
                <a:gd name="T35" fmla="*/ 211 h 2608"/>
                <a:gd name="T36" fmla="*/ 2828 w 3040"/>
                <a:gd name="T37" fmla="*/ 146 h 2608"/>
                <a:gd name="T38" fmla="*/ 2893 w 3040"/>
                <a:gd name="T39" fmla="*/ 81 h 2608"/>
                <a:gd name="T40" fmla="*/ 147 w 3040"/>
                <a:gd name="T41" fmla="*/ 2315 h 2608"/>
                <a:gd name="T42" fmla="*/ 0 w 3040"/>
                <a:gd name="T43" fmla="*/ 2461 h 2608"/>
                <a:gd name="T44" fmla="*/ 147 w 3040"/>
                <a:gd name="T45" fmla="*/ 2608 h 2608"/>
                <a:gd name="T46" fmla="*/ 294 w 3040"/>
                <a:gd name="T47" fmla="*/ 2461 h 2608"/>
                <a:gd name="T48" fmla="*/ 147 w 3040"/>
                <a:gd name="T49" fmla="*/ 2315 h 2608"/>
                <a:gd name="T50" fmla="*/ 2893 w 3040"/>
                <a:gd name="T51" fmla="*/ 2315 h 2608"/>
                <a:gd name="T52" fmla="*/ 2746 w 3040"/>
                <a:gd name="T53" fmla="*/ 2461 h 2608"/>
                <a:gd name="T54" fmla="*/ 2893 w 3040"/>
                <a:gd name="T55" fmla="*/ 2608 h 2608"/>
                <a:gd name="T56" fmla="*/ 3040 w 3040"/>
                <a:gd name="T57" fmla="*/ 2461 h 2608"/>
                <a:gd name="T58" fmla="*/ 2893 w 3040"/>
                <a:gd name="T59" fmla="*/ 2315 h 2608"/>
                <a:gd name="T60" fmla="*/ 147 w 3040"/>
                <a:gd name="T61" fmla="*/ 2396 h 2608"/>
                <a:gd name="T62" fmla="*/ 212 w 3040"/>
                <a:gd name="T63" fmla="*/ 2461 h 2608"/>
                <a:gd name="T64" fmla="*/ 147 w 3040"/>
                <a:gd name="T65" fmla="*/ 2526 h 2608"/>
                <a:gd name="T66" fmla="*/ 82 w 3040"/>
                <a:gd name="T67" fmla="*/ 2461 h 2608"/>
                <a:gd name="T68" fmla="*/ 147 w 3040"/>
                <a:gd name="T69" fmla="*/ 2396 h 2608"/>
                <a:gd name="T70" fmla="*/ 2893 w 3040"/>
                <a:gd name="T71" fmla="*/ 2396 h 2608"/>
                <a:gd name="T72" fmla="*/ 2958 w 3040"/>
                <a:gd name="T73" fmla="*/ 2461 h 2608"/>
                <a:gd name="T74" fmla="*/ 2893 w 3040"/>
                <a:gd name="T75" fmla="*/ 2526 h 2608"/>
                <a:gd name="T76" fmla="*/ 2828 w 3040"/>
                <a:gd name="T77" fmla="*/ 2461 h 2608"/>
                <a:gd name="T78" fmla="*/ 2893 w 3040"/>
                <a:gd name="T79" fmla="*/ 2396 h 2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40" h="2608">
                  <a:moveTo>
                    <a:pt x="147" y="0"/>
                  </a:moveTo>
                  <a:cubicBezTo>
                    <a:pt x="66" y="0"/>
                    <a:pt x="0" y="65"/>
                    <a:pt x="0" y="146"/>
                  </a:cubicBezTo>
                  <a:cubicBezTo>
                    <a:pt x="0" y="227"/>
                    <a:pt x="66" y="293"/>
                    <a:pt x="147" y="293"/>
                  </a:cubicBezTo>
                  <a:cubicBezTo>
                    <a:pt x="228" y="293"/>
                    <a:pt x="294" y="227"/>
                    <a:pt x="294" y="146"/>
                  </a:cubicBezTo>
                  <a:cubicBezTo>
                    <a:pt x="294" y="65"/>
                    <a:pt x="228" y="0"/>
                    <a:pt x="147" y="0"/>
                  </a:cubicBezTo>
                  <a:close/>
                  <a:moveTo>
                    <a:pt x="2893" y="0"/>
                  </a:moveTo>
                  <a:cubicBezTo>
                    <a:pt x="2812" y="0"/>
                    <a:pt x="2746" y="65"/>
                    <a:pt x="2746" y="146"/>
                  </a:cubicBezTo>
                  <a:cubicBezTo>
                    <a:pt x="2746" y="227"/>
                    <a:pt x="2812" y="293"/>
                    <a:pt x="2893" y="293"/>
                  </a:cubicBezTo>
                  <a:cubicBezTo>
                    <a:pt x="2974" y="293"/>
                    <a:pt x="3040" y="227"/>
                    <a:pt x="3040" y="146"/>
                  </a:cubicBezTo>
                  <a:cubicBezTo>
                    <a:pt x="3040" y="65"/>
                    <a:pt x="2974" y="0"/>
                    <a:pt x="2893" y="0"/>
                  </a:cubicBezTo>
                  <a:close/>
                  <a:moveTo>
                    <a:pt x="147" y="81"/>
                  </a:moveTo>
                  <a:cubicBezTo>
                    <a:pt x="183" y="81"/>
                    <a:pt x="212" y="110"/>
                    <a:pt x="212" y="146"/>
                  </a:cubicBezTo>
                  <a:cubicBezTo>
                    <a:pt x="212" y="182"/>
                    <a:pt x="183" y="211"/>
                    <a:pt x="147" y="211"/>
                  </a:cubicBezTo>
                  <a:cubicBezTo>
                    <a:pt x="111" y="211"/>
                    <a:pt x="82" y="182"/>
                    <a:pt x="82" y="146"/>
                  </a:cubicBezTo>
                  <a:cubicBezTo>
                    <a:pt x="82" y="110"/>
                    <a:pt x="111" y="81"/>
                    <a:pt x="147" y="81"/>
                  </a:cubicBezTo>
                  <a:close/>
                  <a:moveTo>
                    <a:pt x="2893" y="81"/>
                  </a:moveTo>
                  <a:cubicBezTo>
                    <a:pt x="2929" y="81"/>
                    <a:pt x="2958" y="110"/>
                    <a:pt x="2958" y="146"/>
                  </a:cubicBezTo>
                  <a:cubicBezTo>
                    <a:pt x="2958" y="182"/>
                    <a:pt x="2929" y="211"/>
                    <a:pt x="2893" y="211"/>
                  </a:cubicBezTo>
                  <a:cubicBezTo>
                    <a:pt x="2857" y="211"/>
                    <a:pt x="2828" y="182"/>
                    <a:pt x="2828" y="146"/>
                  </a:cubicBezTo>
                  <a:cubicBezTo>
                    <a:pt x="2828" y="110"/>
                    <a:pt x="2857" y="81"/>
                    <a:pt x="2893" y="81"/>
                  </a:cubicBezTo>
                  <a:close/>
                  <a:moveTo>
                    <a:pt x="147" y="2315"/>
                  </a:moveTo>
                  <a:cubicBezTo>
                    <a:pt x="66" y="2315"/>
                    <a:pt x="0" y="2380"/>
                    <a:pt x="0" y="2461"/>
                  </a:cubicBezTo>
                  <a:cubicBezTo>
                    <a:pt x="0" y="2542"/>
                    <a:pt x="66" y="2608"/>
                    <a:pt x="147" y="2608"/>
                  </a:cubicBezTo>
                  <a:cubicBezTo>
                    <a:pt x="228" y="2608"/>
                    <a:pt x="294" y="2542"/>
                    <a:pt x="294" y="2461"/>
                  </a:cubicBezTo>
                  <a:cubicBezTo>
                    <a:pt x="294" y="2380"/>
                    <a:pt x="228" y="2315"/>
                    <a:pt x="147" y="2315"/>
                  </a:cubicBezTo>
                  <a:close/>
                  <a:moveTo>
                    <a:pt x="2893" y="2315"/>
                  </a:moveTo>
                  <a:cubicBezTo>
                    <a:pt x="2812" y="2315"/>
                    <a:pt x="2746" y="2380"/>
                    <a:pt x="2746" y="2461"/>
                  </a:cubicBezTo>
                  <a:cubicBezTo>
                    <a:pt x="2746" y="2542"/>
                    <a:pt x="2812" y="2608"/>
                    <a:pt x="2893" y="2608"/>
                  </a:cubicBezTo>
                  <a:cubicBezTo>
                    <a:pt x="2974" y="2608"/>
                    <a:pt x="3040" y="2542"/>
                    <a:pt x="3040" y="2461"/>
                  </a:cubicBezTo>
                  <a:cubicBezTo>
                    <a:pt x="3040" y="2380"/>
                    <a:pt x="2974" y="2315"/>
                    <a:pt x="2893" y="2315"/>
                  </a:cubicBezTo>
                  <a:close/>
                  <a:moveTo>
                    <a:pt x="147" y="2396"/>
                  </a:moveTo>
                  <a:cubicBezTo>
                    <a:pt x="183" y="2396"/>
                    <a:pt x="212" y="2425"/>
                    <a:pt x="212" y="2461"/>
                  </a:cubicBezTo>
                  <a:cubicBezTo>
                    <a:pt x="212" y="2497"/>
                    <a:pt x="183" y="2526"/>
                    <a:pt x="147" y="2526"/>
                  </a:cubicBezTo>
                  <a:cubicBezTo>
                    <a:pt x="111" y="2526"/>
                    <a:pt x="82" y="2497"/>
                    <a:pt x="82" y="2461"/>
                  </a:cubicBezTo>
                  <a:cubicBezTo>
                    <a:pt x="82" y="2425"/>
                    <a:pt x="111" y="2396"/>
                    <a:pt x="147" y="2396"/>
                  </a:cubicBezTo>
                  <a:close/>
                  <a:moveTo>
                    <a:pt x="2893" y="2396"/>
                  </a:moveTo>
                  <a:cubicBezTo>
                    <a:pt x="2929" y="2396"/>
                    <a:pt x="2958" y="2425"/>
                    <a:pt x="2958" y="2461"/>
                  </a:cubicBezTo>
                  <a:cubicBezTo>
                    <a:pt x="2958" y="2497"/>
                    <a:pt x="2929" y="2526"/>
                    <a:pt x="2893" y="2526"/>
                  </a:cubicBezTo>
                  <a:cubicBezTo>
                    <a:pt x="2857" y="2526"/>
                    <a:pt x="2828" y="2497"/>
                    <a:pt x="2828" y="2461"/>
                  </a:cubicBezTo>
                  <a:cubicBezTo>
                    <a:pt x="2828" y="2425"/>
                    <a:pt x="2857" y="2396"/>
                    <a:pt x="2893" y="239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 noEditPoints="1"/>
            </p:cNvSpPr>
            <p:nvPr/>
          </p:nvSpPr>
          <p:spPr bwMode="auto">
            <a:xfrm>
              <a:off x="2259013" y="2898775"/>
              <a:ext cx="519113" cy="50800"/>
            </a:xfrm>
            <a:custGeom>
              <a:avLst/>
              <a:gdLst>
                <a:gd name="T0" fmla="*/ 0 w 2406"/>
                <a:gd name="T1" fmla="*/ 146 h 237"/>
                <a:gd name="T2" fmla="*/ 121 w 2406"/>
                <a:gd name="T3" fmla="*/ 212 h 237"/>
                <a:gd name="T4" fmla="*/ 241 w 2406"/>
                <a:gd name="T5" fmla="*/ 146 h 237"/>
                <a:gd name="T6" fmla="*/ 147 w 2406"/>
                <a:gd name="T7" fmla="*/ 0 h 237"/>
                <a:gd name="T8" fmla="*/ 267 w 2406"/>
                <a:gd name="T9" fmla="*/ 0 h 237"/>
                <a:gd name="T10" fmla="*/ 241 w 2406"/>
                <a:gd name="T11" fmla="*/ 212 h 237"/>
                <a:gd name="T12" fmla="*/ 361 w 2406"/>
                <a:gd name="T13" fmla="*/ 146 h 237"/>
                <a:gd name="T14" fmla="*/ 267 w 2406"/>
                <a:gd name="T15" fmla="*/ 0 h 237"/>
                <a:gd name="T16" fmla="*/ 361 w 2406"/>
                <a:gd name="T17" fmla="*/ 146 h 237"/>
                <a:gd name="T18" fmla="*/ 481 w 2406"/>
                <a:gd name="T19" fmla="*/ 212 h 237"/>
                <a:gd name="T20" fmla="*/ 455 w 2406"/>
                <a:gd name="T21" fmla="*/ 0 h 237"/>
                <a:gd name="T22" fmla="*/ 481 w 2406"/>
                <a:gd name="T23" fmla="*/ 91 h 237"/>
                <a:gd name="T24" fmla="*/ 575 w 2406"/>
                <a:gd name="T25" fmla="*/ 237 h 237"/>
                <a:gd name="T26" fmla="*/ 602 w 2406"/>
                <a:gd name="T27" fmla="*/ 25 h 237"/>
                <a:gd name="T28" fmla="*/ 602 w 2406"/>
                <a:gd name="T29" fmla="*/ 25 h 237"/>
                <a:gd name="T30" fmla="*/ 628 w 2406"/>
                <a:gd name="T31" fmla="*/ 237 h 237"/>
                <a:gd name="T32" fmla="*/ 722 w 2406"/>
                <a:gd name="T33" fmla="*/ 91 h 237"/>
                <a:gd name="T34" fmla="*/ 748 w 2406"/>
                <a:gd name="T35" fmla="*/ 0 h 237"/>
                <a:gd name="T36" fmla="*/ 722 w 2406"/>
                <a:gd name="T37" fmla="*/ 212 h 237"/>
                <a:gd name="T38" fmla="*/ 842 w 2406"/>
                <a:gd name="T39" fmla="*/ 146 h 237"/>
                <a:gd name="T40" fmla="*/ 748 w 2406"/>
                <a:gd name="T41" fmla="*/ 0 h 237"/>
                <a:gd name="T42" fmla="*/ 842 w 2406"/>
                <a:gd name="T43" fmla="*/ 146 h 237"/>
                <a:gd name="T44" fmla="*/ 962 w 2406"/>
                <a:gd name="T45" fmla="*/ 212 h 237"/>
                <a:gd name="T46" fmla="*/ 936 w 2406"/>
                <a:gd name="T47" fmla="*/ 0 h 237"/>
                <a:gd name="T48" fmla="*/ 962 w 2406"/>
                <a:gd name="T49" fmla="*/ 91 h 237"/>
                <a:gd name="T50" fmla="*/ 1057 w 2406"/>
                <a:gd name="T51" fmla="*/ 237 h 237"/>
                <a:gd name="T52" fmla="*/ 1083 w 2406"/>
                <a:gd name="T53" fmla="*/ 25 h 237"/>
                <a:gd name="T54" fmla="*/ 1083 w 2406"/>
                <a:gd name="T55" fmla="*/ 25 h 237"/>
                <a:gd name="T56" fmla="*/ 1109 w 2406"/>
                <a:gd name="T57" fmla="*/ 237 h 237"/>
                <a:gd name="T58" fmla="*/ 1203 w 2406"/>
                <a:gd name="T59" fmla="*/ 91 h 237"/>
                <a:gd name="T60" fmla="*/ 1229 w 2406"/>
                <a:gd name="T61" fmla="*/ 0 h 237"/>
                <a:gd name="T62" fmla="*/ 1203 w 2406"/>
                <a:gd name="T63" fmla="*/ 212 h 237"/>
                <a:gd name="T64" fmla="*/ 1323 w 2406"/>
                <a:gd name="T65" fmla="*/ 146 h 237"/>
                <a:gd name="T66" fmla="*/ 1229 w 2406"/>
                <a:gd name="T67" fmla="*/ 0 h 237"/>
                <a:gd name="T68" fmla="*/ 1323 w 2406"/>
                <a:gd name="T69" fmla="*/ 146 h 237"/>
                <a:gd name="T70" fmla="*/ 1443 w 2406"/>
                <a:gd name="T71" fmla="*/ 212 h 237"/>
                <a:gd name="T72" fmla="*/ 1590 w 2406"/>
                <a:gd name="T73" fmla="*/ 237 h 237"/>
                <a:gd name="T74" fmla="*/ 1778 w 2406"/>
                <a:gd name="T75" fmla="*/ 237 h 237"/>
                <a:gd name="T76" fmla="*/ 1924 w 2406"/>
                <a:gd name="T77" fmla="*/ 212 h 237"/>
                <a:gd name="T78" fmla="*/ 1898 w 2406"/>
                <a:gd name="T79" fmla="*/ 0 h 237"/>
                <a:gd name="T80" fmla="*/ 1710 w 2406"/>
                <a:gd name="T81" fmla="*/ 0 h 237"/>
                <a:gd name="T82" fmla="*/ 1564 w 2406"/>
                <a:gd name="T83" fmla="*/ 25 h 237"/>
                <a:gd name="T84" fmla="*/ 1417 w 2406"/>
                <a:gd name="T85" fmla="*/ 0 h 237"/>
                <a:gd name="T86" fmla="*/ 1925 w 2406"/>
                <a:gd name="T87" fmla="*/ 91 h 237"/>
                <a:gd name="T88" fmla="*/ 2019 w 2406"/>
                <a:gd name="T89" fmla="*/ 237 h 237"/>
                <a:gd name="T90" fmla="*/ 2165 w 2406"/>
                <a:gd name="T91" fmla="*/ 212 h 237"/>
                <a:gd name="T92" fmla="*/ 2139 w 2406"/>
                <a:gd name="T93" fmla="*/ 0 h 237"/>
                <a:gd name="T94" fmla="*/ 1951 w 2406"/>
                <a:gd name="T95" fmla="*/ 0 h 237"/>
                <a:gd name="T96" fmla="*/ 2165 w 2406"/>
                <a:gd name="T97" fmla="*/ 146 h 237"/>
                <a:gd name="T98" fmla="*/ 2285 w 2406"/>
                <a:gd name="T99" fmla="*/ 212 h 237"/>
                <a:gd name="T100" fmla="*/ 2406 w 2406"/>
                <a:gd name="T101" fmla="*/ 146 h 237"/>
                <a:gd name="T102" fmla="*/ 2311 w 2406"/>
                <a:gd name="T10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6" h="237">
                  <a:moveTo>
                    <a:pt x="26" y="0"/>
                  </a:moveTo>
                  <a:lnTo>
                    <a:pt x="0" y="25"/>
                  </a:lnTo>
                  <a:lnTo>
                    <a:pt x="0" y="91"/>
                  </a:lnTo>
                  <a:lnTo>
                    <a:pt x="0" y="146"/>
                  </a:lnTo>
                  <a:lnTo>
                    <a:pt x="0" y="212"/>
                  </a:lnTo>
                  <a:lnTo>
                    <a:pt x="26" y="237"/>
                  </a:lnTo>
                  <a:lnTo>
                    <a:pt x="94" y="237"/>
                  </a:lnTo>
                  <a:lnTo>
                    <a:pt x="121" y="212"/>
                  </a:lnTo>
                  <a:lnTo>
                    <a:pt x="147" y="237"/>
                  </a:lnTo>
                  <a:lnTo>
                    <a:pt x="215" y="237"/>
                  </a:lnTo>
                  <a:lnTo>
                    <a:pt x="241" y="212"/>
                  </a:lnTo>
                  <a:lnTo>
                    <a:pt x="241" y="146"/>
                  </a:lnTo>
                  <a:lnTo>
                    <a:pt x="241" y="91"/>
                  </a:lnTo>
                  <a:lnTo>
                    <a:pt x="241" y="25"/>
                  </a:lnTo>
                  <a:lnTo>
                    <a:pt x="215" y="0"/>
                  </a:lnTo>
                  <a:lnTo>
                    <a:pt x="147" y="0"/>
                  </a:lnTo>
                  <a:lnTo>
                    <a:pt x="121" y="25"/>
                  </a:lnTo>
                  <a:lnTo>
                    <a:pt x="94" y="0"/>
                  </a:lnTo>
                  <a:lnTo>
                    <a:pt x="26" y="0"/>
                  </a:lnTo>
                  <a:close/>
                  <a:moveTo>
                    <a:pt x="267" y="0"/>
                  </a:moveTo>
                  <a:lnTo>
                    <a:pt x="241" y="25"/>
                  </a:lnTo>
                  <a:lnTo>
                    <a:pt x="241" y="91"/>
                  </a:lnTo>
                  <a:lnTo>
                    <a:pt x="241" y="146"/>
                  </a:lnTo>
                  <a:lnTo>
                    <a:pt x="241" y="212"/>
                  </a:lnTo>
                  <a:lnTo>
                    <a:pt x="267" y="237"/>
                  </a:lnTo>
                  <a:lnTo>
                    <a:pt x="335" y="237"/>
                  </a:lnTo>
                  <a:lnTo>
                    <a:pt x="361" y="212"/>
                  </a:lnTo>
                  <a:lnTo>
                    <a:pt x="361" y="146"/>
                  </a:lnTo>
                  <a:lnTo>
                    <a:pt x="361" y="91"/>
                  </a:lnTo>
                  <a:lnTo>
                    <a:pt x="361" y="25"/>
                  </a:lnTo>
                  <a:lnTo>
                    <a:pt x="335" y="0"/>
                  </a:lnTo>
                  <a:lnTo>
                    <a:pt x="267" y="0"/>
                  </a:lnTo>
                  <a:close/>
                  <a:moveTo>
                    <a:pt x="387" y="0"/>
                  </a:moveTo>
                  <a:lnTo>
                    <a:pt x="361" y="25"/>
                  </a:lnTo>
                  <a:lnTo>
                    <a:pt x="361" y="91"/>
                  </a:lnTo>
                  <a:lnTo>
                    <a:pt x="361" y="146"/>
                  </a:lnTo>
                  <a:lnTo>
                    <a:pt x="361" y="212"/>
                  </a:lnTo>
                  <a:lnTo>
                    <a:pt x="387" y="237"/>
                  </a:lnTo>
                  <a:lnTo>
                    <a:pt x="455" y="237"/>
                  </a:lnTo>
                  <a:lnTo>
                    <a:pt x="481" y="212"/>
                  </a:lnTo>
                  <a:lnTo>
                    <a:pt x="481" y="146"/>
                  </a:lnTo>
                  <a:lnTo>
                    <a:pt x="481" y="91"/>
                  </a:lnTo>
                  <a:lnTo>
                    <a:pt x="481" y="25"/>
                  </a:lnTo>
                  <a:lnTo>
                    <a:pt x="455" y="0"/>
                  </a:lnTo>
                  <a:lnTo>
                    <a:pt x="387" y="0"/>
                  </a:lnTo>
                  <a:close/>
                  <a:moveTo>
                    <a:pt x="507" y="0"/>
                  </a:moveTo>
                  <a:lnTo>
                    <a:pt x="481" y="25"/>
                  </a:lnTo>
                  <a:lnTo>
                    <a:pt x="481" y="91"/>
                  </a:lnTo>
                  <a:lnTo>
                    <a:pt x="481" y="146"/>
                  </a:lnTo>
                  <a:lnTo>
                    <a:pt x="481" y="212"/>
                  </a:lnTo>
                  <a:lnTo>
                    <a:pt x="507" y="237"/>
                  </a:lnTo>
                  <a:lnTo>
                    <a:pt x="575" y="237"/>
                  </a:lnTo>
                  <a:lnTo>
                    <a:pt x="602" y="212"/>
                  </a:lnTo>
                  <a:lnTo>
                    <a:pt x="602" y="146"/>
                  </a:lnTo>
                  <a:lnTo>
                    <a:pt x="602" y="91"/>
                  </a:lnTo>
                  <a:lnTo>
                    <a:pt x="602" y="25"/>
                  </a:lnTo>
                  <a:lnTo>
                    <a:pt x="575" y="0"/>
                  </a:lnTo>
                  <a:lnTo>
                    <a:pt x="507" y="0"/>
                  </a:lnTo>
                  <a:close/>
                  <a:moveTo>
                    <a:pt x="628" y="0"/>
                  </a:moveTo>
                  <a:lnTo>
                    <a:pt x="602" y="25"/>
                  </a:lnTo>
                  <a:lnTo>
                    <a:pt x="602" y="91"/>
                  </a:lnTo>
                  <a:lnTo>
                    <a:pt x="602" y="146"/>
                  </a:lnTo>
                  <a:lnTo>
                    <a:pt x="602" y="212"/>
                  </a:lnTo>
                  <a:lnTo>
                    <a:pt x="628" y="237"/>
                  </a:lnTo>
                  <a:lnTo>
                    <a:pt x="696" y="237"/>
                  </a:lnTo>
                  <a:lnTo>
                    <a:pt x="722" y="212"/>
                  </a:lnTo>
                  <a:lnTo>
                    <a:pt x="722" y="146"/>
                  </a:lnTo>
                  <a:lnTo>
                    <a:pt x="722" y="91"/>
                  </a:lnTo>
                  <a:lnTo>
                    <a:pt x="722" y="25"/>
                  </a:lnTo>
                  <a:lnTo>
                    <a:pt x="696" y="0"/>
                  </a:lnTo>
                  <a:lnTo>
                    <a:pt x="628" y="0"/>
                  </a:lnTo>
                  <a:close/>
                  <a:moveTo>
                    <a:pt x="748" y="0"/>
                  </a:moveTo>
                  <a:lnTo>
                    <a:pt x="722" y="25"/>
                  </a:lnTo>
                  <a:lnTo>
                    <a:pt x="722" y="91"/>
                  </a:lnTo>
                  <a:lnTo>
                    <a:pt x="722" y="146"/>
                  </a:lnTo>
                  <a:lnTo>
                    <a:pt x="722" y="212"/>
                  </a:lnTo>
                  <a:lnTo>
                    <a:pt x="748" y="237"/>
                  </a:lnTo>
                  <a:lnTo>
                    <a:pt x="816" y="237"/>
                  </a:lnTo>
                  <a:lnTo>
                    <a:pt x="842" y="212"/>
                  </a:lnTo>
                  <a:lnTo>
                    <a:pt x="842" y="146"/>
                  </a:lnTo>
                  <a:lnTo>
                    <a:pt x="842" y="91"/>
                  </a:lnTo>
                  <a:lnTo>
                    <a:pt x="842" y="25"/>
                  </a:lnTo>
                  <a:lnTo>
                    <a:pt x="816" y="0"/>
                  </a:lnTo>
                  <a:lnTo>
                    <a:pt x="748" y="0"/>
                  </a:lnTo>
                  <a:close/>
                  <a:moveTo>
                    <a:pt x="868" y="0"/>
                  </a:moveTo>
                  <a:lnTo>
                    <a:pt x="842" y="25"/>
                  </a:lnTo>
                  <a:lnTo>
                    <a:pt x="842" y="91"/>
                  </a:lnTo>
                  <a:lnTo>
                    <a:pt x="842" y="146"/>
                  </a:lnTo>
                  <a:lnTo>
                    <a:pt x="842" y="212"/>
                  </a:lnTo>
                  <a:lnTo>
                    <a:pt x="868" y="237"/>
                  </a:lnTo>
                  <a:lnTo>
                    <a:pt x="936" y="237"/>
                  </a:lnTo>
                  <a:lnTo>
                    <a:pt x="962" y="212"/>
                  </a:lnTo>
                  <a:lnTo>
                    <a:pt x="962" y="146"/>
                  </a:lnTo>
                  <a:lnTo>
                    <a:pt x="962" y="91"/>
                  </a:lnTo>
                  <a:lnTo>
                    <a:pt x="962" y="25"/>
                  </a:lnTo>
                  <a:lnTo>
                    <a:pt x="936" y="0"/>
                  </a:lnTo>
                  <a:lnTo>
                    <a:pt x="868" y="0"/>
                  </a:lnTo>
                  <a:close/>
                  <a:moveTo>
                    <a:pt x="989" y="0"/>
                  </a:moveTo>
                  <a:lnTo>
                    <a:pt x="962" y="25"/>
                  </a:lnTo>
                  <a:lnTo>
                    <a:pt x="962" y="91"/>
                  </a:lnTo>
                  <a:lnTo>
                    <a:pt x="962" y="146"/>
                  </a:lnTo>
                  <a:lnTo>
                    <a:pt x="962" y="212"/>
                  </a:lnTo>
                  <a:lnTo>
                    <a:pt x="989" y="237"/>
                  </a:lnTo>
                  <a:lnTo>
                    <a:pt x="1057" y="237"/>
                  </a:lnTo>
                  <a:lnTo>
                    <a:pt x="1083" y="212"/>
                  </a:lnTo>
                  <a:lnTo>
                    <a:pt x="1083" y="146"/>
                  </a:lnTo>
                  <a:lnTo>
                    <a:pt x="1083" y="91"/>
                  </a:lnTo>
                  <a:lnTo>
                    <a:pt x="1083" y="25"/>
                  </a:lnTo>
                  <a:lnTo>
                    <a:pt x="1057" y="0"/>
                  </a:lnTo>
                  <a:lnTo>
                    <a:pt x="989" y="0"/>
                  </a:lnTo>
                  <a:close/>
                  <a:moveTo>
                    <a:pt x="1109" y="0"/>
                  </a:moveTo>
                  <a:lnTo>
                    <a:pt x="1083" y="25"/>
                  </a:lnTo>
                  <a:lnTo>
                    <a:pt x="1083" y="91"/>
                  </a:lnTo>
                  <a:lnTo>
                    <a:pt x="1083" y="146"/>
                  </a:lnTo>
                  <a:lnTo>
                    <a:pt x="1083" y="212"/>
                  </a:lnTo>
                  <a:lnTo>
                    <a:pt x="1109" y="237"/>
                  </a:lnTo>
                  <a:lnTo>
                    <a:pt x="1177" y="237"/>
                  </a:lnTo>
                  <a:lnTo>
                    <a:pt x="1203" y="212"/>
                  </a:lnTo>
                  <a:lnTo>
                    <a:pt x="1203" y="146"/>
                  </a:lnTo>
                  <a:lnTo>
                    <a:pt x="1203" y="91"/>
                  </a:lnTo>
                  <a:lnTo>
                    <a:pt x="1203" y="25"/>
                  </a:lnTo>
                  <a:lnTo>
                    <a:pt x="1177" y="0"/>
                  </a:lnTo>
                  <a:lnTo>
                    <a:pt x="1109" y="0"/>
                  </a:lnTo>
                  <a:close/>
                  <a:moveTo>
                    <a:pt x="1229" y="0"/>
                  </a:moveTo>
                  <a:lnTo>
                    <a:pt x="1203" y="25"/>
                  </a:lnTo>
                  <a:lnTo>
                    <a:pt x="1203" y="91"/>
                  </a:lnTo>
                  <a:lnTo>
                    <a:pt x="1203" y="146"/>
                  </a:lnTo>
                  <a:lnTo>
                    <a:pt x="1203" y="212"/>
                  </a:lnTo>
                  <a:lnTo>
                    <a:pt x="1229" y="237"/>
                  </a:lnTo>
                  <a:lnTo>
                    <a:pt x="1297" y="237"/>
                  </a:lnTo>
                  <a:lnTo>
                    <a:pt x="1323" y="212"/>
                  </a:lnTo>
                  <a:lnTo>
                    <a:pt x="1323" y="146"/>
                  </a:lnTo>
                  <a:lnTo>
                    <a:pt x="1323" y="91"/>
                  </a:lnTo>
                  <a:lnTo>
                    <a:pt x="1323" y="25"/>
                  </a:lnTo>
                  <a:lnTo>
                    <a:pt x="1297" y="0"/>
                  </a:lnTo>
                  <a:lnTo>
                    <a:pt x="1229" y="0"/>
                  </a:lnTo>
                  <a:close/>
                  <a:moveTo>
                    <a:pt x="1349" y="0"/>
                  </a:moveTo>
                  <a:lnTo>
                    <a:pt x="1323" y="25"/>
                  </a:lnTo>
                  <a:lnTo>
                    <a:pt x="1323" y="91"/>
                  </a:lnTo>
                  <a:lnTo>
                    <a:pt x="1323" y="146"/>
                  </a:lnTo>
                  <a:lnTo>
                    <a:pt x="1323" y="212"/>
                  </a:lnTo>
                  <a:lnTo>
                    <a:pt x="1349" y="237"/>
                  </a:lnTo>
                  <a:lnTo>
                    <a:pt x="1417" y="237"/>
                  </a:lnTo>
                  <a:lnTo>
                    <a:pt x="1443" y="212"/>
                  </a:lnTo>
                  <a:lnTo>
                    <a:pt x="1470" y="237"/>
                  </a:lnTo>
                  <a:lnTo>
                    <a:pt x="1538" y="237"/>
                  </a:lnTo>
                  <a:lnTo>
                    <a:pt x="1564" y="212"/>
                  </a:lnTo>
                  <a:lnTo>
                    <a:pt x="1590" y="237"/>
                  </a:lnTo>
                  <a:lnTo>
                    <a:pt x="1658" y="237"/>
                  </a:lnTo>
                  <a:lnTo>
                    <a:pt x="1684" y="212"/>
                  </a:lnTo>
                  <a:lnTo>
                    <a:pt x="1710" y="237"/>
                  </a:lnTo>
                  <a:lnTo>
                    <a:pt x="1778" y="237"/>
                  </a:lnTo>
                  <a:lnTo>
                    <a:pt x="1804" y="212"/>
                  </a:lnTo>
                  <a:lnTo>
                    <a:pt x="1830" y="237"/>
                  </a:lnTo>
                  <a:lnTo>
                    <a:pt x="1898" y="237"/>
                  </a:lnTo>
                  <a:lnTo>
                    <a:pt x="1924" y="212"/>
                  </a:lnTo>
                  <a:lnTo>
                    <a:pt x="1924" y="146"/>
                  </a:lnTo>
                  <a:lnTo>
                    <a:pt x="1924" y="91"/>
                  </a:lnTo>
                  <a:lnTo>
                    <a:pt x="1924" y="25"/>
                  </a:lnTo>
                  <a:lnTo>
                    <a:pt x="1898" y="0"/>
                  </a:lnTo>
                  <a:lnTo>
                    <a:pt x="1830" y="0"/>
                  </a:lnTo>
                  <a:lnTo>
                    <a:pt x="1804" y="25"/>
                  </a:lnTo>
                  <a:lnTo>
                    <a:pt x="1778" y="0"/>
                  </a:lnTo>
                  <a:lnTo>
                    <a:pt x="1710" y="0"/>
                  </a:lnTo>
                  <a:lnTo>
                    <a:pt x="1684" y="25"/>
                  </a:lnTo>
                  <a:lnTo>
                    <a:pt x="1658" y="0"/>
                  </a:lnTo>
                  <a:lnTo>
                    <a:pt x="1590" y="0"/>
                  </a:lnTo>
                  <a:lnTo>
                    <a:pt x="1564" y="25"/>
                  </a:lnTo>
                  <a:lnTo>
                    <a:pt x="1538" y="0"/>
                  </a:lnTo>
                  <a:lnTo>
                    <a:pt x="1470" y="0"/>
                  </a:lnTo>
                  <a:lnTo>
                    <a:pt x="1443" y="25"/>
                  </a:lnTo>
                  <a:lnTo>
                    <a:pt x="1417" y="0"/>
                  </a:lnTo>
                  <a:lnTo>
                    <a:pt x="1349" y="0"/>
                  </a:lnTo>
                  <a:close/>
                  <a:moveTo>
                    <a:pt x="1951" y="0"/>
                  </a:moveTo>
                  <a:lnTo>
                    <a:pt x="1925" y="25"/>
                  </a:lnTo>
                  <a:lnTo>
                    <a:pt x="1925" y="91"/>
                  </a:lnTo>
                  <a:lnTo>
                    <a:pt x="1925" y="146"/>
                  </a:lnTo>
                  <a:lnTo>
                    <a:pt x="1925" y="212"/>
                  </a:lnTo>
                  <a:lnTo>
                    <a:pt x="1951" y="237"/>
                  </a:lnTo>
                  <a:lnTo>
                    <a:pt x="2019" y="237"/>
                  </a:lnTo>
                  <a:lnTo>
                    <a:pt x="2045" y="212"/>
                  </a:lnTo>
                  <a:lnTo>
                    <a:pt x="2071" y="237"/>
                  </a:lnTo>
                  <a:lnTo>
                    <a:pt x="2139" y="237"/>
                  </a:lnTo>
                  <a:lnTo>
                    <a:pt x="2165" y="212"/>
                  </a:lnTo>
                  <a:lnTo>
                    <a:pt x="2165" y="146"/>
                  </a:lnTo>
                  <a:lnTo>
                    <a:pt x="2165" y="91"/>
                  </a:lnTo>
                  <a:lnTo>
                    <a:pt x="2165" y="25"/>
                  </a:lnTo>
                  <a:lnTo>
                    <a:pt x="2139" y="0"/>
                  </a:lnTo>
                  <a:lnTo>
                    <a:pt x="2071" y="0"/>
                  </a:lnTo>
                  <a:lnTo>
                    <a:pt x="2045" y="25"/>
                  </a:lnTo>
                  <a:lnTo>
                    <a:pt x="2019" y="0"/>
                  </a:lnTo>
                  <a:lnTo>
                    <a:pt x="1951" y="0"/>
                  </a:lnTo>
                  <a:close/>
                  <a:moveTo>
                    <a:pt x="2191" y="0"/>
                  </a:moveTo>
                  <a:lnTo>
                    <a:pt x="2165" y="25"/>
                  </a:lnTo>
                  <a:lnTo>
                    <a:pt x="2165" y="91"/>
                  </a:lnTo>
                  <a:lnTo>
                    <a:pt x="2165" y="146"/>
                  </a:lnTo>
                  <a:lnTo>
                    <a:pt x="2165" y="212"/>
                  </a:lnTo>
                  <a:lnTo>
                    <a:pt x="2191" y="237"/>
                  </a:lnTo>
                  <a:lnTo>
                    <a:pt x="2259" y="237"/>
                  </a:lnTo>
                  <a:lnTo>
                    <a:pt x="2285" y="212"/>
                  </a:lnTo>
                  <a:lnTo>
                    <a:pt x="2311" y="237"/>
                  </a:lnTo>
                  <a:lnTo>
                    <a:pt x="2379" y="237"/>
                  </a:lnTo>
                  <a:lnTo>
                    <a:pt x="2406" y="212"/>
                  </a:lnTo>
                  <a:lnTo>
                    <a:pt x="2406" y="146"/>
                  </a:lnTo>
                  <a:lnTo>
                    <a:pt x="2406" y="91"/>
                  </a:lnTo>
                  <a:lnTo>
                    <a:pt x="2406" y="25"/>
                  </a:lnTo>
                  <a:lnTo>
                    <a:pt x="2379" y="0"/>
                  </a:lnTo>
                  <a:lnTo>
                    <a:pt x="2311" y="0"/>
                  </a:lnTo>
                  <a:lnTo>
                    <a:pt x="2285" y="25"/>
                  </a:lnTo>
                  <a:lnTo>
                    <a:pt x="2259" y="0"/>
                  </a:lnTo>
                  <a:lnTo>
                    <a:pt x="21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/>
            <p:cNvSpPr>
              <a:spLocks noEditPoints="1"/>
            </p:cNvSpPr>
            <p:nvPr/>
          </p:nvSpPr>
          <p:spPr bwMode="auto">
            <a:xfrm>
              <a:off x="1263650" y="2916238"/>
              <a:ext cx="700088" cy="542925"/>
            </a:xfrm>
            <a:custGeom>
              <a:avLst/>
              <a:gdLst>
                <a:gd name="T0" fmla="*/ 3127 w 3247"/>
                <a:gd name="T1" fmla="*/ 2400 h 2519"/>
                <a:gd name="T2" fmla="*/ 0 w 3247"/>
                <a:gd name="T3" fmla="*/ 2472 h 2519"/>
                <a:gd name="T4" fmla="*/ 3126 w 3247"/>
                <a:gd name="T5" fmla="*/ 915 h 2519"/>
                <a:gd name="T6" fmla="*/ 3051 w 3247"/>
                <a:gd name="T7" fmla="*/ 2160 h 2519"/>
                <a:gd name="T8" fmla="*/ 3051 w 3247"/>
                <a:gd name="T9" fmla="*/ 2160 h 2519"/>
                <a:gd name="T10" fmla="*/ 646 w 3247"/>
                <a:gd name="T11" fmla="*/ 119 h 2519"/>
                <a:gd name="T12" fmla="*/ 737 w 3247"/>
                <a:gd name="T13" fmla="*/ 2400 h 2519"/>
                <a:gd name="T14" fmla="*/ 2425 w 3247"/>
                <a:gd name="T15" fmla="*/ 2400 h 2519"/>
                <a:gd name="T16" fmla="*/ 2525 w 3247"/>
                <a:gd name="T17" fmla="*/ 2420 h 2519"/>
                <a:gd name="T18" fmla="*/ 2625 w 3247"/>
                <a:gd name="T19" fmla="*/ 2400 h 2519"/>
                <a:gd name="T20" fmla="*/ 2625 w 3247"/>
                <a:gd name="T21" fmla="*/ 2400 h 2519"/>
                <a:gd name="T22" fmla="*/ 2746 w 3247"/>
                <a:gd name="T23" fmla="*/ 2399 h 2519"/>
                <a:gd name="T24" fmla="*/ 2886 w 3247"/>
                <a:gd name="T25" fmla="*/ 2379 h 2519"/>
                <a:gd name="T26" fmla="*/ 3026 w 3247"/>
                <a:gd name="T27" fmla="*/ 2400 h 2519"/>
                <a:gd name="T28" fmla="*/ 3035 w 3247"/>
                <a:gd name="T29" fmla="*/ 1080 h 2519"/>
                <a:gd name="T30" fmla="*/ 3133 w 3247"/>
                <a:gd name="T31" fmla="*/ 1102 h 2519"/>
                <a:gd name="T32" fmla="*/ 2990 w 3247"/>
                <a:gd name="T33" fmla="*/ 1200 h 2519"/>
                <a:gd name="T34" fmla="*/ 2990 w 3247"/>
                <a:gd name="T35" fmla="*/ 1200 h 2519"/>
                <a:gd name="T36" fmla="*/ 3110 w 3247"/>
                <a:gd name="T37" fmla="*/ 1199 h 2519"/>
                <a:gd name="T38" fmla="*/ 3012 w 3247"/>
                <a:gd name="T39" fmla="*/ 1297 h 2519"/>
                <a:gd name="T40" fmla="*/ 3155 w 3247"/>
                <a:gd name="T41" fmla="*/ 1320 h 2519"/>
                <a:gd name="T42" fmla="*/ 1009 w 3247"/>
                <a:gd name="T43" fmla="*/ 276 h 2519"/>
                <a:gd name="T44" fmla="*/ 986 w 3247"/>
                <a:gd name="T45" fmla="*/ 418 h 2519"/>
                <a:gd name="T46" fmla="*/ 843 w 3247"/>
                <a:gd name="T47" fmla="*/ 276 h 2519"/>
                <a:gd name="T48" fmla="*/ 843 w 3247"/>
                <a:gd name="T49" fmla="*/ 276 h 2519"/>
                <a:gd name="T50" fmla="*/ 843 w 3247"/>
                <a:gd name="T51" fmla="*/ 395 h 2519"/>
                <a:gd name="T52" fmla="*/ 723 w 3247"/>
                <a:gd name="T53" fmla="*/ 276 h 2519"/>
                <a:gd name="T54" fmla="*/ 1952 w 3247"/>
                <a:gd name="T55" fmla="*/ 120 h 2519"/>
                <a:gd name="T56" fmla="*/ 1952 w 3247"/>
                <a:gd name="T57" fmla="*/ 120 h 2519"/>
                <a:gd name="T58" fmla="*/ 1832 w 3247"/>
                <a:gd name="T59" fmla="*/ 119 h 2519"/>
                <a:gd name="T60" fmla="*/ 1752 w 3247"/>
                <a:gd name="T61" fmla="*/ 119 h 2519"/>
                <a:gd name="T62" fmla="*/ 1631 w 3247"/>
                <a:gd name="T63" fmla="*/ 120 h 2519"/>
                <a:gd name="T64" fmla="*/ 1491 w 3247"/>
                <a:gd name="T65" fmla="*/ 140 h 2519"/>
                <a:gd name="T66" fmla="*/ 1351 w 3247"/>
                <a:gd name="T67" fmla="*/ 120 h 2519"/>
                <a:gd name="T68" fmla="*/ 1351 w 3247"/>
                <a:gd name="T69" fmla="*/ 120 h 2519"/>
                <a:gd name="T70" fmla="*/ 1230 w 3247"/>
                <a:gd name="T71" fmla="*/ 119 h 2519"/>
                <a:gd name="T72" fmla="*/ 1130 w 3247"/>
                <a:gd name="T73" fmla="*/ 99 h 2519"/>
                <a:gd name="T74" fmla="*/ 1030 w 3247"/>
                <a:gd name="T75" fmla="*/ 119 h 2519"/>
                <a:gd name="T76" fmla="*/ 910 w 3247"/>
                <a:gd name="T77" fmla="*/ 120 h 2519"/>
                <a:gd name="T78" fmla="*/ 3006 w 3247"/>
                <a:gd name="T79" fmla="*/ 140 h 2519"/>
                <a:gd name="T80" fmla="*/ 2866 w 3247"/>
                <a:gd name="T81" fmla="*/ 120 h 2519"/>
                <a:gd name="T82" fmla="*/ 2866 w 3247"/>
                <a:gd name="T83" fmla="*/ 120 h 2519"/>
                <a:gd name="T84" fmla="*/ 2746 w 3247"/>
                <a:gd name="T85" fmla="*/ 119 h 2519"/>
                <a:gd name="T86" fmla="*/ 2646 w 3247"/>
                <a:gd name="T87" fmla="*/ 99 h 2519"/>
                <a:gd name="T88" fmla="*/ 2545 w 3247"/>
                <a:gd name="T89" fmla="*/ 120 h 2519"/>
                <a:gd name="T90" fmla="*/ 2425 w 3247"/>
                <a:gd name="T91" fmla="*/ 120 h 2519"/>
                <a:gd name="T92" fmla="*/ 2285 w 3247"/>
                <a:gd name="T93" fmla="*/ 140 h 2519"/>
                <a:gd name="T94" fmla="*/ 2144 w 3247"/>
                <a:gd name="T95" fmla="*/ 120 h 2519"/>
                <a:gd name="T96" fmla="*/ 2144 w 3247"/>
                <a:gd name="T97" fmla="*/ 120 h 2519"/>
                <a:gd name="T98" fmla="*/ 1423 w 3247"/>
                <a:gd name="T99" fmla="*/ 2399 h 2519"/>
                <a:gd name="T100" fmla="*/ 1323 w 3247"/>
                <a:gd name="T101" fmla="*/ 2379 h 2519"/>
                <a:gd name="T102" fmla="*/ 1583 w 3247"/>
                <a:gd name="T103" fmla="*/ 2400 h 2519"/>
                <a:gd name="T104" fmla="*/ 1704 w 3247"/>
                <a:gd name="T105" fmla="*/ 2400 h 2519"/>
                <a:gd name="T106" fmla="*/ 1804 w 3247"/>
                <a:gd name="T107" fmla="*/ 2420 h 2519"/>
                <a:gd name="T108" fmla="*/ 1904 w 3247"/>
                <a:gd name="T109" fmla="*/ 2400 h 2519"/>
                <a:gd name="T110" fmla="*/ 1904 w 3247"/>
                <a:gd name="T111" fmla="*/ 2400 h 2519"/>
                <a:gd name="T112" fmla="*/ 2024 w 3247"/>
                <a:gd name="T113" fmla="*/ 2399 h 2519"/>
                <a:gd name="T114" fmla="*/ 2165 w 3247"/>
                <a:gd name="T115" fmla="*/ 2379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7" h="2519">
                  <a:moveTo>
                    <a:pt x="3054" y="0"/>
                  </a:moveTo>
                  <a:lnTo>
                    <a:pt x="3127" y="72"/>
                  </a:lnTo>
                  <a:lnTo>
                    <a:pt x="3127" y="612"/>
                  </a:lnTo>
                  <a:lnTo>
                    <a:pt x="3247" y="732"/>
                  </a:lnTo>
                  <a:lnTo>
                    <a:pt x="3247" y="2279"/>
                  </a:lnTo>
                  <a:lnTo>
                    <a:pt x="3127" y="2400"/>
                  </a:lnTo>
                  <a:lnTo>
                    <a:pt x="3127" y="2472"/>
                  </a:lnTo>
                  <a:cubicBezTo>
                    <a:pt x="3127" y="2498"/>
                    <a:pt x="3105" y="2519"/>
                    <a:pt x="3079" y="2519"/>
                  </a:cubicBezTo>
                  <a:lnTo>
                    <a:pt x="3079" y="2519"/>
                  </a:lnTo>
                  <a:lnTo>
                    <a:pt x="47" y="2519"/>
                  </a:lnTo>
                  <a:cubicBezTo>
                    <a:pt x="21" y="2519"/>
                    <a:pt x="0" y="2498"/>
                    <a:pt x="0" y="2472"/>
                  </a:cubicBezTo>
                  <a:lnTo>
                    <a:pt x="0" y="2472"/>
                  </a:lnTo>
                  <a:lnTo>
                    <a:pt x="0" y="47"/>
                  </a:lnTo>
                  <a:cubicBezTo>
                    <a:pt x="0" y="21"/>
                    <a:pt x="21" y="0"/>
                    <a:pt x="47" y="0"/>
                  </a:cubicBezTo>
                  <a:lnTo>
                    <a:pt x="47" y="0"/>
                  </a:lnTo>
                  <a:lnTo>
                    <a:pt x="3054" y="0"/>
                  </a:lnTo>
                  <a:moveTo>
                    <a:pt x="3051" y="840"/>
                  </a:moveTo>
                  <a:cubicBezTo>
                    <a:pt x="3051" y="881"/>
                    <a:pt x="3085" y="915"/>
                    <a:pt x="3126" y="915"/>
                  </a:cubicBezTo>
                  <a:cubicBezTo>
                    <a:pt x="3168" y="915"/>
                    <a:pt x="3202" y="882"/>
                    <a:pt x="3202" y="840"/>
                  </a:cubicBezTo>
                  <a:lnTo>
                    <a:pt x="3202" y="839"/>
                  </a:lnTo>
                  <a:cubicBezTo>
                    <a:pt x="3202" y="798"/>
                    <a:pt x="3169" y="764"/>
                    <a:pt x="3127" y="764"/>
                  </a:cubicBezTo>
                  <a:cubicBezTo>
                    <a:pt x="3085" y="764"/>
                    <a:pt x="3051" y="797"/>
                    <a:pt x="3051" y="839"/>
                  </a:cubicBezTo>
                  <a:lnTo>
                    <a:pt x="3051" y="840"/>
                  </a:lnTo>
                  <a:close/>
                  <a:moveTo>
                    <a:pt x="3051" y="2160"/>
                  </a:moveTo>
                  <a:cubicBezTo>
                    <a:pt x="3051" y="2201"/>
                    <a:pt x="3085" y="2235"/>
                    <a:pt x="3126" y="2235"/>
                  </a:cubicBezTo>
                  <a:cubicBezTo>
                    <a:pt x="3168" y="2235"/>
                    <a:pt x="3202" y="2202"/>
                    <a:pt x="3202" y="2160"/>
                  </a:cubicBezTo>
                  <a:lnTo>
                    <a:pt x="3202" y="2160"/>
                  </a:lnTo>
                  <a:cubicBezTo>
                    <a:pt x="3202" y="2118"/>
                    <a:pt x="3169" y="2084"/>
                    <a:pt x="3127" y="2084"/>
                  </a:cubicBezTo>
                  <a:cubicBezTo>
                    <a:pt x="3085" y="2084"/>
                    <a:pt x="3051" y="2117"/>
                    <a:pt x="3051" y="2159"/>
                  </a:cubicBezTo>
                  <a:lnTo>
                    <a:pt x="3051" y="2160"/>
                  </a:lnTo>
                  <a:close/>
                  <a:moveTo>
                    <a:pt x="646" y="120"/>
                  </a:moveTo>
                  <a:cubicBezTo>
                    <a:pt x="646" y="161"/>
                    <a:pt x="679" y="195"/>
                    <a:pt x="721" y="195"/>
                  </a:cubicBezTo>
                  <a:cubicBezTo>
                    <a:pt x="763" y="195"/>
                    <a:pt x="797" y="162"/>
                    <a:pt x="797" y="120"/>
                  </a:cubicBezTo>
                  <a:lnTo>
                    <a:pt x="797" y="120"/>
                  </a:lnTo>
                  <a:cubicBezTo>
                    <a:pt x="797" y="78"/>
                    <a:pt x="763" y="44"/>
                    <a:pt x="722" y="44"/>
                  </a:cubicBezTo>
                  <a:cubicBezTo>
                    <a:pt x="680" y="44"/>
                    <a:pt x="646" y="78"/>
                    <a:pt x="646" y="119"/>
                  </a:cubicBezTo>
                  <a:lnTo>
                    <a:pt x="646" y="120"/>
                  </a:lnTo>
                  <a:lnTo>
                    <a:pt x="646" y="120"/>
                  </a:lnTo>
                  <a:close/>
                  <a:moveTo>
                    <a:pt x="586" y="2400"/>
                  </a:moveTo>
                  <a:cubicBezTo>
                    <a:pt x="585" y="2441"/>
                    <a:pt x="619" y="2475"/>
                    <a:pt x="661" y="2475"/>
                  </a:cubicBezTo>
                  <a:cubicBezTo>
                    <a:pt x="703" y="2475"/>
                    <a:pt x="737" y="2441"/>
                    <a:pt x="737" y="2400"/>
                  </a:cubicBezTo>
                  <a:lnTo>
                    <a:pt x="737" y="2400"/>
                  </a:lnTo>
                  <a:cubicBezTo>
                    <a:pt x="737" y="2358"/>
                    <a:pt x="703" y="2324"/>
                    <a:pt x="661" y="2324"/>
                  </a:cubicBezTo>
                  <a:cubicBezTo>
                    <a:pt x="620" y="2324"/>
                    <a:pt x="586" y="2357"/>
                    <a:pt x="586" y="2399"/>
                  </a:cubicBezTo>
                  <a:lnTo>
                    <a:pt x="586" y="2400"/>
                  </a:lnTo>
                  <a:close/>
                  <a:moveTo>
                    <a:pt x="2385" y="2400"/>
                  </a:moveTo>
                  <a:cubicBezTo>
                    <a:pt x="2385" y="2411"/>
                    <a:pt x="2394" y="2420"/>
                    <a:pt x="2405" y="2420"/>
                  </a:cubicBezTo>
                  <a:cubicBezTo>
                    <a:pt x="2416" y="2420"/>
                    <a:pt x="2425" y="2411"/>
                    <a:pt x="2425" y="2400"/>
                  </a:cubicBezTo>
                  <a:lnTo>
                    <a:pt x="2425" y="2400"/>
                  </a:lnTo>
                  <a:cubicBezTo>
                    <a:pt x="2425" y="2388"/>
                    <a:pt x="2416" y="2379"/>
                    <a:pt x="2405" y="2379"/>
                  </a:cubicBezTo>
                  <a:cubicBezTo>
                    <a:pt x="2394" y="2379"/>
                    <a:pt x="2385" y="2388"/>
                    <a:pt x="2385" y="2399"/>
                  </a:cubicBezTo>
                  <a:lnTo>
                    <a:pt x="2385" y="2400"/>
                  </a:lnTo>
                  <a:close/>
                  <a:moveTo>
                    <a:pt x="2505" y="2400"/>
                  </a:moveTo>
                  <a:cubicBezTo>
                    <a:pt x="2505" y="2411"/>
                    <a:pt x="2514" y="2420"/>
                    <a:pt x="2525" y="2420"/>
                  </a:cubicBezTo>
                  <a:cubicBezTo>
                    <a:pt x="2536" y="2420"/>
                    <a:pt x="2545" y="2411"/>
                    <a:pt x="2545" y="2400"/>
                  </a:cubicBezTo>
                  <a:lnTo>
                    <a:pt x="2545" y="2400"/>
                  </a:lnTo>
                  <a:cubicBezTo>
                    <a:pt x="2545" y="2388"/>
                    <a:pt x="2536" y="2379"/>
                    <a:pt x="2525" y="2379"/>
                  </a:cubicBezTo>
                  <a:cubicBezTo>
                    <a:pt x="2514" y="2379"/>
                    <a:pt x="2505" y="2388"/>
                    <a:pt x="2505" y="2399"/>
                  </a:cubicBezTo>
                  <a:lnTo>
                    <a:pt x="2505" y="2400"/>
                  </a:lnTo>
                  <a:close/>
                  <a:moveTo>
                    <a:pt x="2625" y="2400"/>
                  </a:moveTo>
                  <a:cubicBezTo>
                    <a:pt x="2625" y="2411"/>
                    <a:pt x="2634" y="2420"/>
                    <a:pt x="2646" y="2420"/>
                  </a:cubicBezTo>
                  <a:cubicBezTo>
                    <a:pt x="2657" y="2420"/>
                    <a:pt x="2666" y="2411"/>
                    <a:pt x="2666" y="2400"/>
                  </a:cubicBezTo>
                  <a:lnTo>
                    <a:pt x="2666" y="2400"/>
                  </a:lnTo>
                  <a:cubicBezTo>
                    <a:pt x="2666" y="2388"/>
                    <a:pt x="2657" y="2379"/>
                    <a:pt x="2646" y="2379"/>
                  </a:cubicBezTo>
                  <a:cubicBezTo>
                    <a:pt x="2635" y="2379"/>
                    <a:pt x="2625" y="2388"/>
                    <a:pt x="2625" y="2399"/>
                  </a:cubicBezTo>
                  <a:lnTo>
                    <a:pt x="2625" y="2400"/>
                  </a:lnTo>
                  <a:close/>
                  <a:moveTo>
                    <a:pt x="2746" y="2400"/>
                  </a:moveTo>
                  <a:cubicBezTo>
                    <a:pt x="2746" y="2411"/>
                    <a:pt x="2755" y="2420"/>
                    <a:pt x="2766" y="2420"/>
                  </a:cubicBezTo>
                  <a:cubicBezTo>
                    <a:pt x="2777" y="2420"/>
                    <a:pt x="2786" y="2411"/>
                    <a:pt x="2786" y="2400"/>
                  </a:cubicBezTo>
                  <a:lnTo>
                    <a:pt x="2786" y="2400"/>
                  </a:lnTo>
                  <a:cubicBezTo>
                    <a:pt x="2786" y="2388"/>
                    <a:pt x="2777" y="2379"/>
                    <a:pt x="2766" y="2379"/>
                  </a:cubicBezTo>
                  <a:cubicBezTo>
                    <a:pt x="2755" y="2379"/>
                    <a:pt x="2746" y="2388"/>
                    <a:pt x="2746" y="2399"/>
                  </a:cubicBezTo>
                  <a:lnTo>
                    <a:pt x="2746" y="2400"/>
                  </a:lnTo>
                  <a:close/>
                  <a:moveTo>
                    <a:pt x="2866" y="2400"/>
                  </a:moveTo>
                  <a:cubicBezTo>
                    <a:pt x="2866" y="2411"/>
                    <a:pt x="2875" y="2420"/>
                    <a:pt x="2886" y="2420"/>
                  </a:cubicBezTo>
                  <a:cubicBezTo>
                    <a:pt x="2897" y="2420"/>
                    <a:pt x="2906" y="2411"/>
                    <a:pt x="2906" y="2400"/>
                  </a:cubicBezTo>
                  <a:lnTo>
                    <a:pt x="2906" y="2400"/>
                  </a:lnTo>
                  <a:cubicBezTo>
                    <a:pt x="2906" y="2388"/>
                    <a:pt x="2897" y="2379"/>
                    <a:pt x="2886" y="2379"/>
                  </a:cubicBezTo>
                  <a:cubicBezTo>
                    <a:pt x="2875" y="2379"/>
                    <a:pt x="2866" y="2388"/>
                    <a:pt x="2866" y="2399"/>
                  </a:cubicBezTo>
                  <a:lnTo>
                    <a:pt x="2866" y="2400"/>
                  </a:lnTo>
                  <a:close/>
                  <a:moveTo>
                    <a:pt x="2986" y="2400"/>
                  </a:moveTo>
                  <a:cubicBezTo>
                    <a:pt x="2986" y="2411"/>
                    <a:pt x="2995" y="2420"/>
                    <a:pt x="3006" y="2420"/>
                  </a:cubicBezTo>
                  <a:cubicBezTo>
                    <a:pt x="3017" y="2420"/>
                    <a:pt x="3026" y="2411"/>
                    <a:pt x="3026" y="2400"/>
                  </a:cubicBezTo>
                  <a:lnTo>
                    <a:pt x="3026" y="2400"/>
                  </a:lnTo>
                  <a:cubicBezTo>
                    <a:pt x="3026" y="2388"/>
                    <a:pt x="3017" y="2379"/>
                    <a:pt x="3006" y="2379"/>
                  </a:cubicBezTo>
                  <a:cubicBezTo>
                    <a:pt x="2995" y="2379"/>
                    <a:pt x="2986" y="2388"/>
                    <a:pt x="2986" y="2399"/>
                  </a:cubicBezTo>
                  <a:lnTo>
                    <a:pt x="2986" y="2400"/>
                  </a:lnTo>
                  <a:close/>
                  <a:moveTo>
                    <a:pt x="2990" y="1080"/>
                  </a:moveTo>
                  <a:cubicBezTo>
                    <a:pt x="2990" y="1092"/>
                    <a:pt x="3000" y="1102"/>
                    <a:pt x="3012" y="1102"/>
                  </a:cubicBezTo>
                  <a:cubicBezTo>
                    <a:pt x="3025" y="1102"/>
                    <a:pt x="3035" y="1092"/>
                    <a:pt x="3035" y="1080"/>
                  </a:cubicBezTo>
                  <a:lnTo>
                    <a:pt x="3035" y="1080"/>
                  </a:lnTo>
                  <a:cubicBezTo>
                    <a:pt x="3035" y="1067"/>
                    <a:pt x="3025" y="1057"/>
                    <a:pt x="3012" y="1057"/>
                  </a:cubicBezTo>
                  <a:cubicBezTo>
                    <a:pt x="3000" y="1057"/>
                    <a:pt x="2990" y="1067"/>
                    <a:pt x="2990" y="1079"/>
                  </a:cubicBezTo>
                  <a:lnTo>
                    <a:pt x="2990" y="1080"/>
                  </a:lnTo>
                  <a:close/>
                  <a:moveTo>
                    <a:pt x="3110" y="1080"/>
                  </a:moveTo>
                  <a:cubicBezTo>
                    <a:pt x="3110" y="1092"/>
                    <a:pt x="3120" y="1102"/>
                    <a:pt x="3133" y="1102"/>
                  </a:cubicBezTo>
                  <a:cubicBezTo>
                    <a:pt x="3145" y="1102"/>
                    <a:pt x="3155" y="1092"/>
                    <a:pt x="3155" y="1080"/>
                  </a:cubicBezTo>
                  <a:lnTo>
                    <a:pt x="3155" y="1080"/>
                  </a:lnTo>
                  <a:cubicBezTo>
                    <a:pt x="3155" y="1067"/>
                    <a:pt x="3145" y="1057"/>
                    <a:pt x="3133" y="1057"/>
                  </a:cubicBezTo>
                  <a:cubicBezTo>
                    <a:pt x="3120" y="1057"/>
                    <a:pt x="3110" y="1067"/>
                    <a:pt x="3110" y="1079"/>
                  </a:cubicBezTo>
                  <a:lnTo>
                    <a:pt x="3110" y="1080"/>
                  </a:lnTo>
                  <a:close/>
                  <a:moveTo>
                    <a:pt x="2990" y="1200"/>
                  </a:moveTo>
                  <a:cubicBezTo>
                    <a:pt x="2990" y="1212"/>
                    <a:pt x="3000" y="1222"/>
                    <a:pt x="3012" y="1222"/>
                  </a:cubicBezTo>
                  <a:cubicBezTo>
                    <a:pt x="3025" y="1222"/>
                    <a:pt x="3035" y="1212"/>
                    <a:pt x="3035" y="1200"/>
                  </a:cubicBezTo>
                  <a:lnTo>
                    <a:pt x="3035" y="1200"/>
                  </a:lnTo>
                  <a:cubicBezTo>
                    <a:pt x="3035" y="1187"/>
                    <a:pt x="3025" y="1177"/>
                    <a:pt x="3012" y="1177"/>
                  </a:cubicBezTo>
                  <a:cubicBezTo>
                    <a:pt x="3000" y="1177"/>
                    <a:pt x="2990" y="1187"/>
                    <a:pt x="2990" y="1199"/>
                  </a:cubicBezTo>
                  <a:lnTo>
                    <a:pt x="2990" y="1200"/>
                  </a:lnTo>
                  <a:close/>
                  <a:moveTo>
                    <a:pt x="3110" y="1200"/>
                  </a:moveTo>
                  <a:cubicBezTo>
                    <a:pt x="3110" y="1212"/>
                    <a:pt x="3120" y="1222"/>
                    <a:pt x="3133" y="1222"/>
                  </a:cubicBezTo>
                  <a:cubicBezTo>
                    <a:pt x="3145" y="1222"/>
                    <a:pt x="3155" y="1212"/>
                    <a:pt x="3155" y="1200"/>
                  </a:cubicBezTo>
                  <a:lnTo>
                    <a:pt x="3155" y="1200"/>
                  </a:lnTo>
                  <a:cubicBezTo>
                    <a:pt x="3155" y="1187"/>
                    <a:pt x="3145" y="1177"/>
                    <a:pt x="3133" y="1177"/>
                  </a:cubicBezTo>
                  <a:cubicBezTo>
                    <a:pt x="3120" y="1177"/>
                    <a:pt x="3110" y="1187"/>
                    <a:pt x="3110" y="1199"/>
                  </a:cubicBezTo>
                  <a:lnTo>
                    <a:pt x="3110" y="1200"/>
                  </a:lnTo>
                  <a:close/>
                  <a:moveTo>
                    <a:pt x="2990" y="1320"/>
                  </a:moveTo>
                  <a:cubicBezTo>
                    <a:pt x="2990" y="1332"/>
                    <a:pt x="3000" y="1342"/>
                    <a:pt x="3012" y="1342"/>
                  </a:cubicBezTo>
                  <a:cubicBezTo>
                    <a:pt x="3025" y="1342"/>
                    <a:pt x="3035" y="1332"/>
                    <a:pt x="3035" y="1320"/>
                  </a:cubicBezTo>
                  <a:lnTo>
                    <a:pt x="3035" y="1320"/>
                  </a:lnTo>
                  <a:cubicBezTo>
                    <a:pt x="3035" y="1307"/>
                    <a:pt x="3025" y="1297"/>
                    <a:pt x="3012" y="1297"/>
                  </a:cubicBezTo>
                  <a:cubicBezTo>
                    <a:pt x="3000" y="1297"/>
                    <a:pt x="2990" y="1307"/>
                    <a:pt x="2990" y="1319"/>
                  </a:cubicBezTo>
                  <a:lnTo>
                    <a:pt x="2990" y="1320"/>
                  </a:lnTo>
                  <a:close/>
                  <a:moveTo>
                    <a:pt x="3110" y="1320"/>
                  </a:moveTo>
                  <a:cubicBezTo>
                    <a:pt x="3110" y="1332"/>
                    <a:pt x="3120" y="1342"/>
                    <a:pt x="3133" y="1342"/>
                  </a:cubicBezTo>
                  <a:cubicBezTo>
                    <a:pt x="3145" y="1342"/>
                    <a:pt x="3155" y="1332"/>
                    <a:pt x="3155" y="1320"/>
                  </a:cubicBezTo>
                  <a:lnTo>
                    <a:pt x="3155" y="1320"/>
                  </a:lnTo>
                  <a:cubicBezTo>
                    <a:pt x="3155" y="1307"/>
                    <a:pt x="3145" y="1297"/>
                    <a:pt x="3133" y="1297"/>
                  </a:cubicBezTo>
                  <a:cubicBezTo>
                    <a:pt x="3120" y="1297"/>
                    <a:pt x="3110" y="1307"/>
                    <a:pt x="3110" y="1319"/>
                  </a:cubicBezTo>
                  <a:lnTo>
                    <a:pt x="3110" y="1320"/>
                  </a:lnTo>
                  <a:close/>
                  <a:moveTo>
                    <a:pt x="964" y="276"/>
                  </a:moveTo>
                  <a:cubicBezTo>
                    <a:pt x="964" y="288"/>
                    <a:pt x="974" y="298"/>
                    <a:pt x="986" y="298"/>
                  </a:cubicBezTo>
                  <a:cubicBezTo>
                    <a:pt x="998" y="298"/>
                    <a:pt x="1008" y="288"/>
                    <a:pt x="1009" y="276"/>
                  </a:cubicBezTo>
                  <a:lnTo>
                    <a:pt x="1009" y="276"/>
                  </a:lnTo>
                  <a:cubicBezTo>
                    <a:pt x="1009" y="263"/>
                    <a:pt x="998" y="253"/>
                    <a:pt x="986" y="253"/>
                  </a:cubicBezTo>
                  <a:cubicBezTo>
                    <a:pt x="974" y="253"/>
                    <a:pt x="964" y="263"/>
                    <a:pt x="964" y="275"/>
                  </a:cubicBezTo>
                  <a:lnTo>
                    <a:pt x="964" y="276"/>
                  </a:lnTo>
                  <a:close/>
                  <a:moveTo>
                    <a:pt x="964" y="396"/>
                  </a:moveTo>
                  <a:cubicBezTo>
                    <a:pt x="964" y="408"/>
                    <a:pt x="974" y="418"/>
                    <a:pt x="986" y="418"/>
                  </a:cubicBezTo>
                  <a:cubicBezTo>
                    <a:pt x="998" y="418"/>
                    <a:pt x="1008" y="408"/>
                    <a:pt x="1009" y="396"/>
                  </a:cubicBezTo>
                  <a:lnTo>
                    <a:pt x="1009" y="396"/>
                  </a:lnTo>
                  <a:cubicBezTo>
                    <a:pt x="1009" y="383"/>
                    <a:pt x="998" y="373"/>
                    <a:pt x="986" y="373"/>
                  </a:cubicBezTo>
                  <a:cubicBezTo>
                    <a:pt x="974" y="373"/>
                    <a:pt x="964" y="383"/>
                    <a:pt x="964" y="395"/>
                  </a:cubicBezTo>
                  <a:lnTo>
                    <a:pt x="964" y="396"/>
                  </a:lnTo>
                  <a:close/>
                  <a:moveTo>
                    <a:pt x="843" y="276"/>
                  </a:moveTo>
                  <a:cubicBezTo>
                    <a:pt x="843" y="288"/>
                    <a:pt x="853" y="298"/>
                    <a:pt x="866" y="298"/>
                  </a:cubicBezTo>
                  <a:cubicBezTo>
                    <a:pt x="878" y="298"/>
                    <a:pt x="888" y="288"/>
                    <a:pt x="888" y="276"/>
                  </a:cubicBezTo>
                  <a:lnTo>
                    <a:pt x="888" y="276"/>
                  </a:lnTo>
                  <a:cubicBezTo>
                    <a:pt x="888" y="263"/>
                    <a:pt x="878" y="253"/>
                    <a:pt x="866" y="253"/>
                  </a:cubicBezTo>
                  <a:cubicBezTo>
                    <a:pt x="853" y="253"/>
                    <a:pt x="843" y="263"/>
                    <a:pt x="843" y="275"/>
                  </a:cubicBezTo>
                  <a:lnTo>
                    <a:pt x="843" y="276"/>
                  </a:lnTo>
                  <a:close/>
                  <a:moveTo>
                    <a:pt x="843" y="396"/>
                  </a:moveTo>
                  <a:cubicBezTo>
                    <a:pt x="843" y="408"/>
                    <a:pt x="853" y="418"/>
                    <a:pt x="866" y="418"/>
                  </a:cubicBezTo>
                  <a:cubicBezTo>
                    <a:pt x="878" y="418"/>
                    <a:pt x="888" y="408"/>
                    <a:pt x="888" y="396"/>
                  </a:cubicBezTo>
                  <a:lnTo>
                    <a:pt x="888" y="396"/>
                  </a:lnTo>
                  <a:cubicBezTo>
                    <a:pt x="888" y="383"/>
                    <a:pt x="878" y="373"/>
                    <a:pt x="866" y="373"/>
                  </a:cubicBezTo>
                  <a:cubicBezTo>
                    <a:pt x="853" y="373"/>
                    <a:pt x="843" y="383"/>
                    <a:pt x="843" y="395"/>
                  </a:cubicBezTo>
                  <a:lnTo>
                    <a:pt x="843" y="396"/>
                  </a:lnTo>
                  <a:close/>
                  <a:moveTo>
                    <a:pt x="723" y="276"/>
                  </a:moveTo>
                  <a:cubicBezTo>
                    <a:pt x="723" y="288"/>
                    <a:pt x="733" y="298"/>
                    <a:pt x="745" y="298"/>
                  </a:cubicBezTo>
                  <a:cubicBezTo>
                    <a:pt x="758" y="298"/>
                    <a:pt x="768" y="288"/>
                    <a:pt x="768" y="276"/>
                  </a:cubicBezTo>
                  <a:cubicBezTo>
                    <a:pt x="768" y="263"/>
                    <a:pt x="758" y="253"/>
                    <a:pt x="745" y="253"/>
                  </a:cubicBezTo>
                  <a:cubicBezTo>
                    <a:pt x="733" y="253"/>
                    <a:pt x="723" y="263"/>
                    <a:pt x="723" y="276"/>
                  </a:cubicBezTo>
                  <a:close/>
                  <a:moveTo>
                    <a:pt x="723" y="396"/>
                  </a:moveTo>
                  <a:cubicBezTo>
                    <a:pt x="723" y="408"/>
                    <a:pt x="733" y="418"/>
                    <a:pt x="745" y="418"/>
                  </a:cubicBezTo>
                  <a:cubicBezTo>
                    <a:pt x="758" y="418"/>
                    <a:pt x="768" y="408"/>
                    <a:pt x="768" y="396"/>
                  </a:cubicBezTo>
                  <a:cubicBezTo>
                    <a:pt x="768" y="383"/>
                    <a:pt x="758" y="373"/>
                    <a:pt x="745" y="373"/>
                  </a:cubicBezTo>
                  <a:cubicBezTo>
                    <a:pt x="733" y="373"/>
                    <a:pt x="723" y="383"/>
                    <a:pt x="723" y="396"/>
                  </a:cubicBezTo>
                  <a:close/>
                  <a:moveTo>
                    <a:pt x="1952" y="120"/>
                  </a:moveTo>
                  <a:cubicBezTo>
                    <a:pt x="1952" y="131"/>
                    <a:pt x="1961" y="140"/>
                    <a:pt x="1972" y="140"/>
                  </a:cubicBezTo>
                  <a:cubicBezTo>
                    <a:pt x="1983" y="140"/>
                    <a:pt x="1992" y="131"/>
                    <a:pt x="1992" y="120"/>
                  </a:cubicBezTo>
                  <a:lnTo>
                    <a:pt x="1992" y="120"/>
                  </a:lnTo>
                  <a:cubicBezTo>
                    <a:pt x="1992" y="108"/>
                    <a:pt x="1983" y="99"/>
                    <a:pt x="1972" y="99"/>
                  </a:cubicBezTo>
                  <a:cubicBezTo>
                    <a:pt x="1961" y="99"/>
                    <a:pt x="1952" y="108"/>
                    <a:pt x="1952" y="119"/>
                  </a:cubicBezTo>
                  <a:lnTo>
                    <a:pt x="1952" y="120"/>
                  </a:lnTo>
                  <a:close/>
                  <a:moveTo>
                    <a:pt x="1832" y="120"/>
                  </a:moveTo>
                  <a:cubicBezTo>
                    <a:pt x="1832" y="131"/>
                    <a:pt x="1841" y="140"/>
                    <a:pt x="1852" y="140"/>
                  </a:cubicBezTo>
                  <a:cubicBezTo>
                    <a:pt x="1863" y="140"/>
                    <a:pt x="1872" y="131"/>
                    <a:pt x="1872" y="120"/>
                  </a:cubicBezTo>
                  <a:lnTo>
                    <a:pt x="1872" y="120"/>
                  </a:lnTo>
                  <a:cubicBezTo>
                    <a:pt x="1872" y="108"/>
                    <a:pt x="1863" y="99"/>
                    <a:pt x="1852" y="99"/>
                  </a:cubicBezTo>
                  <a:cubicBezTo>
                    <a:pt x="1841" y="99"/>
                    <a:pt x="1832" y="108"/>
                    <a:pt x="1832" y="119"/>
                  </a:cubicBezTo>
                  <a:lnTo>
                    <a:pt x="1832" y="120"/>
                  </a:lnTo>
                  <a:lnTo>
                    <a:pt x="1832" y="120"/>
                  </a:lnTo>
                  <a:close/>
                  <a:moveTo>
                    <a:pt x="1711" y="120"/>
                  </a:moveTo>
                  <a:cubicBezTo>
                    <a:pt x="1711" y="131"/>
                    <a:pt x="1720" y="140"/>
                    <a:pt x="1732" y="140"/>
                  </a:cubicBezTo>
                  <a:cubicBezTo>
                    <a:pt x="1743" y="140"/>
                    <a:pt x="1752" y="131"/>
                    <a:pt x="1752" y="120"/>
                  </a:cubicBezTo>
                  <a:lnTo>
                    <a:pt x="1752" y="119"/>
                  </a:lnTo>
                  <a:cubicBezTo>
                    <a:pt x="1752" y="108"/>
                    <a:pt x="1743" y="99"/>
                    <a:pt x="1732" y="99"/>
                  </a:cubicBezTo>
                  <a:cubicBezTo>
                    <a:pt x="1721" y="99"/>
                    <a:pt x="1712" y="108"/>
                    <a:pt x="1711" y="119"/>
                  </a:cubicBezTo>
                  <a:lnTo>
                    <a:pt x="1711" y="120"/>
                  </a:lnTo>
                  <a:close/>
                  <a:moveTo>
                    <a:pt x="1591" y="120"/>
                  </a:moveTo>
                  <a:cubicBezTo>
                    <a:pt x="1591" y="131"/>
                    <a:pt x="1600" y="140"/>
                    <a:pt x="1611" y="140"/>
                  </a:cubicBezTo>
                  <a:cubicBezTo>
                    <a:pt x="1622" y="140"/>
                    <a:pt x="1631" y="131"/>
                    <a:pt x="1631" y="120"/>
                  </a:cubicBezTo>
                  <a:lnTo>
                    <a:pt x="1631" y="119"/>
                  </a:lnTo>
                  <a:cubicBezTo>
                    <a:pt x="1632" y="108"/>
                    <a:pt x="1623" y="99"/>
                    <a:pt x="1611" y="99"/>
                  </a:cubicBezTo>
                  <a:cubicBezTo>
                    <a:pt x="1600" y="99"/>
                    <a:pt x="1591" y="108"/>
                    <a:pt x="1591" y="119"/>
                  </a:cubicBezTo>
                  <a:lnTo>
                    <a:pt x="1591" y="120"/>
                  </a:lnTo>
                  <a:close/>
                  <a:moveTo>
                    <a:pt x="1471" y="120"/>
                  </a:moveTo>
                  <a:cubicBezTo>
                    <a:pt x="1471" y="131"/>
                    <a:pt x="1480" y="140"/>
                    <a:pt x="1491" y="140"/>
                  </a:cubicBezTo>
                  <a:cubicBezTo>
                    <a:pt x="1502" y="140"/>
                    <a:pt x="1511" y="131"/>
                    <a:pt x="1511" y="120"/>
                  </a:cubicBezTo>
                  <a:lnTo>
                    <a:pt x="1511" y="119"/>
                  </a:lnTo>
                  <a:cubicBezTo>
                    <a:pt x="1511" y="108"/>
                    <a:pt x="1502" y="99"/>
                    <a:pt x="1491" y="99"/>
                  </a:cubicBezTo>
                  <a:cubicBezTo>
                    <a:pt x="1480" y="99"/>
                    <a:pt x="1471" y="108"/>
                    <a:pt x="1471" y="119"/>
                  </a:cubicBezTo>
                  <a:cubicBezTo>
                    <a:pt x="1471" y="119"/>
                    <a:pt x="1471" y="119"/>
                    <a:pt x="1471" y="120"/>
                  </a:cubicBezTo>
                  <a:close/>
                  <a:moveTo>
                    <a:pt x="1351" y="120"/>
                  </a:moveTo>
                  <a:cubicBezTo>
                    <a:pt x="1351" y="131"/>
                    <a:pt x="1360" y="140"/>
                    <a:pt x="1371" y="140"/>
                  </a:cubicBezTo>
                  <a:cubicBezTo>
                    <a:pt x="1382" y="140"/>
                    <a:pt x="1391" y="131"/>
                    <a:pt x="1391" y="120"/>
                  </a:cubicBezTo>
                  <a:lnTo>
                    <a:pt x="1391" y="119"/>
                  </a:lnTo>
                  <a:cubicBezTo>
                    <a:pt x="1391" y="108"/>
                    <a:pt x="1382" y="99"/>
                    <a:pt x="1371" y="99"/>
                  </a:cubicBezTo>
                  <a:cubicBezTo>
                    <a:pt x="1360" y="99"/>
                    <a:pt x="1351" y="108"/>
                    <a:pt x="1351" y="119"/>
                  </a:cubicBezTo>
                  <a:lnTo>
                    <a:pt x="1351" y="120"/>
                  </a:lnTo>
                  <a:close/>
                  <a:moveTo>
                    <a:pt x="1230" y="120"/>
                  </a:moveTo>
                  <a:cubicBezTo>
                    <a:pt x="1230" y="131"/>
                    <a:pt x="1239" y="140"/>
                    <a:pt x="1250" y="140"/>
                  </a:cubicBezTo>
                  <a:cubicBezTo>
                    <a:pt x="1262" y="140"/>
                    <a:pt x="1271" y="131"/>
                    <a:pt x="1271" y="120"/>
                  </a:cubicBezTo>
                  <a:lnTo>
                    <a:pt x="1271" y="119"/>
                  </a:lnTo>
                  <a:cubicBezTo>
                    <a:pt x="1271" y="108"/>
                    <a:pt x="1262" y="99"/>
                    <a:pt x="1251" y="99"/>
                  </a:cubicBezTo>
                  <a:cubicBezTo>
                    <a:pt x="1240" y="99"/>
                    <a:pt x="1230" y="108"/>
                    <a:pt x="1230" y="119"/>
                  </a:cubicBezTo>
                  <a:lnTo>
                    <a:pt x="1230" y="120"/>
                  </a:lnTo>
                  <a:close/>
                  <a:moveTo>
                    <a:pt x="1110" y="120"/>
                  </a:moveTo>
                  <a:cubicBezTo>
                    <a:pt x="1110" y="131"/>
                    <a:pt x="1119" y="140"/>
                    <a:pt x="1130" y="140"/>
                  </a:cubicBezTo>
                  <a:cubicBezTo>
                    <a:pt x="1141" y="140"/>
                    <a:pt x="1150" y="131"/>
                    <a:pt x="1150" y="120"/>
                  </a:cubicBezTo>
                  <a:lnTo>
                    <a:pt x="1150" y="119"/>
                  </a:lnTo>
                  <a:cubicBezTo>
                    <a:pt x="1150" y="108"/>
                    <a:pt x="1141" y="99"/>
                    <a:pt x="1130" y="99"/>
                  </a:cubicBezTo>
                  <a:cubicBezTo>
                    <a:pt x="1119" y="99"/>
                    <a:pt x="1110" y="108"/>
                    <a:pt x="1110" y="119"/>
                  </a:cubicBezTo>
                  <a:lnTo>
                    <a:pt x="1110" y="120"/>
                  </a:lnTo>
                  <a:close/>
                  <a:moveTo>
                    <a:pt x="990" y="120"/>
                  </a:moveTo>
                  <a:cubicBezTo>
                    <a:pt x="990" y="131"/>
                    <a:pt x="999" y="140"/>
                    <a:pt x="1010" y="140"/>
                  </a:cubicBezTo>
                  <a:cubicBezTo>
                    <a:pt x="1021" y="140"/>
                    <a:pt x="1030" y="131"/>
                    <a:pt x="1030" y="120"/>
                  </a:cubicBezTo>
                  <a:lnTo>
                    <a:pt x="1030" y="119"/>
                  </a:lnTo>
                  <a:cubicBezTo>
                    <a:pt x="1030" y="108"/>
                    <a:pt x="1021" y="99"/>
                    <a:pt x="1010" y="99"/>
                  </a:cubicBezTo>
                  <a:cubicBezTo>
                    <a:pt x="999" y="99"/>
                    <a:pt x="990" y="108"/>
                    <a:pt x="990" y="119"/>
                  </a:cubicBezTo>
                  <a:cubicBezTo>
                    <a:pt x="990" y="119"/>
                    <a:pt x="990" y="119"/>
                    <a:pt x="990" y="120"/>
                  </a:cubicBezTo>
                  <a:close/>
                  <a:moveTo>
                    <a:pt x="870" y="120"/>
                  </a:moveTo>
                  <a:cubicBezTo>
                    <a:pt x="870" y="131"/>
                    <a:pt x="879" y="140"/>
                    <a:pt x="890" y="140"/>
                  </a:cubicBezTo>
                  <a:cubicBezTo>
                    <a:pt x="901" y="140"/>
                    <a:pt x="910" y="131"/>
                    <a:pt x="910" y="120"/>
                  </a:cubicBezTo>
                  <a:lnTo>
                    <a:pt x="910" y="119"/>
                  </a:lnTo>
                  <a:cubicBezTo>
                    <a:pt x="910" y="108"/>
                    <a:pt x="901" y="99"/>
                    <a:pt x="890" y="99"/>
                  </a:cubicBezTo>
                  <a:cubicBezTo>
                    <a:pt x="879" y="99"/>
                    <a:pt x="870" y="108"/>
                    <a:pt x="870" y="119"/>
                  </a:cubicBezTo>
                  <a:lnTo>
                    <a:pt x="870" y="120"/>
                  </a:lnTo>
                  <a:close/>
                  <a:moveTo>
                    <a:pt x="2986" y="120"/>
                  </a:moveTo>
                  <a:cubicBezTo>
                    <a:pt x="2986" y="131"/>
                    <a:pt x="2995" y="140"/>
                    <a:pt x="3006" y="140"/>
                  </a:cubicBezTo>
                  <a:cubicBezTo>
                    <a:pt x="3017" y="140"/>
                    <a:pt x="3026" y="131"/>
                    <a:pt x="3026" y="120"/>
                  </a:cubicBezTo>
                  <a:lnTo>
                    <a:pt x="3026" y="120"/>
                  </a:lnTo>
                  <a:cubicBezTo>
                    <a:pt x="3026" y="108"/>
                    <a:pt x="3017" y="99"/>
                    <a:pt x="3006" y="99"/>
                  </a:cubicBezTo>
                  <a:cubicBezTo>
                    <a:pt x="2995" y="99"/>
                    <a:pt x="2986" y="108"/>
                    <a:pt x="2986" y="119"/>
                  </a:cubicBezTo>
                  <a:lnTo>
                    <a:pt x="2986" y="120"/>
                  </a:lnTo>
                  <a:close/>
                  <a:moveTo>
                    <a:pt x="2866" y="120"/>
                  </a:moveTo>
                  <a:cubicBezTo>
                    <a:pt x="2866" y="131"/>
                    <a:pt x="2875" y="140"/>
                    <a:pt x="2886" y="140"/>
                  </a:cubicBezTo>
                  <a:cubicBezTo>
                    <a:pt x="2897" y="140"/>
                    <a:pt x="2906" y="131"/>
                    <a:pt x="2906" y="120"/>
                  </a:cubicBezTo>
                  <a:lnTo>
                    <a:pt x="2906" y="120"/>
                  </a:lnTo>
                  <a:cubicBezTo>
                    <a:pt x="2906" y="108"/>
                    <a:pt x="2897" y="99"/>
                    <a:pt x="2886" y="99"/>
                  </a:cubicBezTo>
                  <a:cubicBezTo>
                    <a:pt x="2875" y="99"/>
                    <a:pt x="2866" y="108"/>
                    <a:pt x="2866" y="119"/>
                  </a:cubicBezTo>
                  <a:lnTo>
                    <a:pt x="2866" y="120"/>
                  </a:lnTo>
                  <a:close/>
                  <a:moveTo>
                    <a:pt x="2746" y="120"/>
                  </a:moveTo>
                  <a:cubicBezTo>
                    <a:pt x="2746" y="131"/>
                    <a:pt x="2755" y="140"/>
                    <a:pt x="2766" y="140"/>
                  </a:cubicBezTo>
                  <a:cubicBezTo>
                    <a:pt x="2777" y="140"/>
                    <a:pt x="2786" y="131"/>
                    <a:pt x="2786" y="120"/>
                  </a:cubicBezTo>
                  <a:lnTo>
                    <a:pt x="2786" y="120"/>
                  </a:lnTo>
                  <a:cubicBezTo>
                    <a:pt x="2786" y="108"/>
                    <a:pt x="2777" y="99"/>
                    <a:pt x="2766" y="99"/>
                  </a:cubicBezTo>
                  <a:cubicBezTo>
                    <a:pt x="2755" y="99"/>
                    <a:pt x="2746" y="108"/>
                    <a:pt x="2746" y="119"/>
                  </a:cubicBezTo>
                  <a:lnTo>
                    <a:pt x="2746" y="120"/>
                  </a:lnTo>
                  <a:close/>
                  <a:moveTo>
                    <a:pt x="2625" y="120"/>
                  </a:moveTo>
                  <a:cubicBezTo>
                    <a:pt x="2625" y="131"/>
                    <a:pt x="2634" y="140"/>
                    <a:pt x="2646" y="140"/>
                  </a:cubicBezTo>
                  <a:cubicBezTo>
                    <a:pt x="2657" y="140"/>
                    <a:pt x="2666" y="131"/>
                    <a:pt x="2666" y="120"/>
                  </a:cubicBezTo>
                  <a:lnTo>
                    <a:pt x="2666" y="120"/>
                  </a:lnTo>
                  <a:cubicBezTo>
                    <a:pt x="2666" y="108"/>
                    <a:pt x="2657" y="99"/>
                    <a:pt x="2646" y="99"/>
                  </a:cubicBezTo>
                  <a:cubicBezTo>
                    <a:pt x="2635" y="99"/>
                    <a:pt x="2625" y="108"/>
                    <a:pt x="2625" y="119"/>
                  </a:cubicBezTo>
                  <a:lnTo>
                    <a:pt x="2625" y="120"/>
                  </a:lnTo>
                  <a:close/>
                  <a:moveTo>
                    <a:pt x="2505" y="120"/>
                  </a:moveTo>
                  <a:cubicBezTo>
                    <a:pt x="2505" y="131"/>
                    <a:pt x="2514" y="140"/>
                    <a:pt x="2525" y="140"/>
                  </a:cubicBezTo>
                  <a:cubicBezTo>
                    <a:pt x="2536" y="140"/>
                    <a:pt x="2545" y="131"/>
                    <a:pt x="2545" y="120"/>
                  </a:cubicBezTo>
                  <a:lnTo>
                    <a:pt x="2545" y="120"/>
                  </a:lnTo>
                  <a:cubicBezTo>
                    <a:pt x="2545" y="108"/>
                    <a:pt x="2536" y="99"/>
                    <a:pt x="2525" y="99"/>
                  </a:cubicBezTo>
                  <a:cubicBezTo>
                    <a:pt x="2514" y="99"/>
                    <a:pt x="2505" y="108"/>
                    <a:pt x="2505" y="119"/>
                  </a:cubicBezTo>
                  <a:lnTo>
                    <a:pt x="2505" y="120"/>
                  </a:lnTo>
                  <a:close/>
                  <a:moveTo>
                    <a:pt x="2385" y="120"/>
                  </a:moveTo>
                  <a:cubicBezTo>
                    <a:pt x="2385" y="131"/>
                    <a:pt x="2394" y="140"/>
                    <a:pt x="2405" y="140"/>
                  </a:cubicBezTo>
                  <a:cubicBezTo>
                    <a:pt x="2416" y="140"/>
                    <a:pt x="2425" y="131"/>
                    <a:pt x="2425" y="120"/>
                  </a:cubicBezTo>
                  <a:lnTo>
                    <a:pt x="2425" y="120"/>
                  </a:lnTo>
                  <a:cubicBezTo>
                    <a:pt x="2425" y="108"/>
                    <a:pt x="2416" y="99"/>
                    <a:pt x="2405" y="99"/>
                  </a:cubicBezTo>
                  <a:cubicBezTo>
                    <a:pt x="2394" y="99"/>
                    <a:pt x="2385" y="108"/>
                    <a:pt x="2385" y="119"/>
                  </a:cubicBezTo>
                  <a:lnTo>
                    <a:pt x="2385" y="120"/>
                  </a:lnTo>
                  <a:close/>
                  <a:moveTo>
                    <a:pt x="2265" y="120"/>
                  </a:moveTo>
                  <a:cubicBezTo>
                    <a:pt x="2265" y="131"/>
                    <a:pt x="2274" y="140"/>
                    <a:pt x="2285" y="140"/>
                  </a:cubicBezTo>
                  <a:cubicBezTo>
                    <a:pt x="2296" y="140"/>
                    <a:pt x="2305" y="131"/>
                    <a:pt x="2305" y="120"/>
                  </a:cubicBezTo>
                  <a:lnTo>
                    <a:pt x="2305" y="120"/>
                  </a:lnTo>
                  <a:cubicBezTo>
                    <a:pt x="2305" y="108"/>
                    <a:pt x="2296" y="99"/>
                    <a:pt x="2285" y="99"/>
                  </a:cubicBezTo>
                  <a:cubicBezTo>
                    <a:pt x="2274" y="99"/>
                    <a:pt x="2265" y="108"/>
                    <a:pt x="2265" y="119"/>
                  </a:cubicBezTo>
                  <a:lnTo>
                    <a:pt x="2265" y="120"/>
                  </a:lnTo>
                  <a:close/>
                  <a:moveTo>
                    <a:pt x="2144" y="120"/>
                  </a:moveTo>
                  <a:cubicBezTo>
                    <a:pt x="2144" y="131"/>
                    <a:pt x="2153" y="140"/>
                    <a:pt x="2164" y="140"/>
                  </a:cubicBezTo>
                  <a:cubicBezTo>
                    <a:pt x="2176" y="140"/>
                    <a:pt x="2185" y="131"/>
                    <a:pt x="2185" y="120"/>
                  </a:cubicBezTo>
                  <a:lnTo>
                    <a:pt x="2185" y="120"/>
                  </a:lnTo>
                  <a:cubicBezTo>
                    <a:pt x="2185" y="108"/>
                    <a:pt x="2176" y="99"/>
                    <a:pt x="2165" y="99"/>
                  </a:cubicBezTo>
                  <a:cubicBezTo>
                    <a:pt x="2153" y="99"/>
                    <a:pt x="2144" y="108"/>
                    <a:pt x="2144" y="119"/>
                  </a:cubicBezTo>
                  <a:lnTo>
                    <a:pt x="2144" y="120"/>
                  </a:lnTo>
                  <a:close/>
                  <a:moveTo>
                    <a:pt x="1423" y="2400"/>
                  </a:moveTo>
                  <a:cubicBezTo>
                    <a:pt x="1423" y="2411"/>
                    <a:pt x="1432" y="2420"/>
                    <a:pt x="1443" y="2420"/>
                  </a:cubicBezTo>
                  <a:cubicBezTo>
                    <a:pt x="1454" y="2420"/>
                    <a:pt x="1463" y="2411"/>
                    <a:pt x="1463" y="2400"/>
                  </a:cubicBezTo>
                  <a:lnTo>
                    <a:pt x="1463" y="2400"/>
                  </a:lnTo>
                  <a:cubicBezTo>
                    <a:pt x="1463" y="2388"/>
                    <a:pt x="1454" y="2379"/>
                    <a:pt x="1443" y="2379"/>
                  </a:cubicBezTo>
                  <a:cubicBezTo>
                    <a:pt x="1432" y="2379"/>
                    <a:pt x="1423" y="2388"/>
                    <a:pt x="1423" y="2399"/>
                  </a:cubicBezTo>
                  <a:lnTo>
                    <a:pt x="1423" y="2400"/>
                  </a:lnTo>
                  <a:close/>
                  <a:moveTo>
                    <a:pt x="1303" y="2400"/>
                  </a:moveTo>
                  <a:cubicBezTo>
                    <a:pt x="1303" y="2411"/>
                    <a:pt x="1312" y="2420"/>
                    <a:pt x="1323" y="2420"/>
                  </a:cubicBezTo>
                  <a:cubicBezTo>
                    <a:pt x="1334" y="2420"/>
                    <a:pt x="1343" y="2411"/>
                    <a:pt x="1343" y="2400"/>
                  </a:cubicBezTo>
                  <a:lnTo>
                    <a:pt x="1343" y="2400"/>
                  </a:lnTo>
                  <a:cubicBezTo>
                    <a:pt x="1343" y="2388"/>
                    <a:pt x="1334" y="2379"/>
                    <a:pt x="1323" y="2379"/>
                  </a:cubicBezTo>
                  <a:cubicBezTo>
                    <a:pt x="1312" y="2379"/>
                    <a:pt x="1303" y="2388"/>
                    <a:pt x="1303" y="2399"/>
                  </a:cubicBezTo>
                  <a:lnTo>
                    <a:pt x="1303" y="2400"/>
                  </a:lnTo>
                  <a:close/>
                  <a:moveTo>
                    <a:pt x="1543" y="2400"/>
                  </a:moveTo>
                  <a:cubicBezTo>
                    <a:pt x="1543" y="2411"/>
                    <a:pt x="1552" y="2420"/>
                    <a:pt x="1563" y="2420"/>
                  </a:cubicBezTo>
                  <a:cubicBezTo>
                    <a:pt x="1574" y="2420"/>
                    <a:pt x="1583" y="2411"/>
                    <a:pt x="1583" y="2400"/>
                  </a:cubicBezTo>
                  <a:lnTo>
                    <a:pt x="1583" y="2400"/>
                  </a:lnTo>
                  <a:cubicBezTo>
                    <a:pt x="1583" y="2388"/>
                    <a:pt x="1574" y="2379"/>
                    <a:pt x="1563" y="2379"/>
                  </a:cubicBezTo>
                  <a:cubicBezTo>
                    <a:pt x="1552" y="2379"/>
                    <a:pt x="1543" y="2388"/>
                    <a:pt x="1543" y="2399"/>
                  </a:cubicBezTo>
                  <a:lnTo>
                    <a:pt x="1543" y="2400"/>
                  </a:lnTo>
                  <a:close/>
                  <a:moveTo>
                    <a:pt x="1663" y="2400"/>
                  </a:moveTo>
                  <a:cubicBezTo>
                    <a:pt x="1663" y="2411"/>
                    <a:pt x="1672" y="2420"/>
                    <a:pt x="1683" y="2420"/>
                  </a:cubicBezTo>
                  <a:cubicBezTo>
                    <a:pt x="1695" y="2420"/>
                    <a:pt x="1704" y="2411"/>
                    <a:pt x="1704" y="2400"/>
                  </a:cubicBezTo>
                  <a:lnTo>
                    <a:pt x="1704" y="2400"/>
                  </a:lnTo>
                  <a:cubicBezTo>
                    <a:pt x="1704" y="2388"/>
                    <a:pt x="1695" y="2379"/>
                    <a:pt x="1684" y="2379"/>
                  </a:cubicBezTo>
                  <a:cubicBezTo>
                    <a:pt x="1672" y="2379"/>
                    <a:pt x="1663" y="2388"/>
                    <a:pt x="1663" y="2399"/>
                  </a:cubicBezTo>
                  <a:lnTo>
                    <a:pt x="1663" y="2400"/>
                  </a:lnTo>
                  <a:close/>
                  <a:moveTo>
                    <a:pt x="1784" y="2400"/>
                  </a:moveTo>
                  <a:cubicBezTo>
                    <a:pt x="1784" y="2411"/>
                    <a:pt x="1793" y="2420"/>
                    <a:pt x="1804" y="2420"/>
                  </a:cubicBezTo>
                  <a:cubicBezTo>
                    <a:pt x="1815" y="2420"/>
                    <a:pt x="1824" y="2411"/>
                    <a:pt x="1824" y="2400"/>
                  </a:cubicBezTo>
                  <a:lnTo>
                    <a:pt x="1824" y="2400"/>
                  </a:lnTo>
                  <a:cubicBezTo>
                    <a:pt x="1824" y="2388"/>
                    <a:pt x="1815" y="2379"/>
                    <a:pt x="1804" y="2379"/>
                  </a:cubicBezTo>
                  <a:cubicBezTo>
                    <a:pt x="1793" y="2379"/>
                    <a:pt x="1784" y="2388"/>
                    <a:pt x="1784" y="2399"/>
                  </a:cubicBezTo>
                  <a:lnTo>
                    <a:pt x="1784" y="2400"/>
                  </a:lnTo>
                  <a:close/>
                  <a:moveTo>
                    <a:pt x="1904" y="2400"/>
                  </a:moveTo>
                  <a:cubicBezTo>
                    <a:pt x="1904" y="2411"/>
                    <a:pt x="1913" y="2420"/>
                    <a:pt x="1924" y="2420"/>
                  </a:cubicBezTo>
                  <a:cubicBezTo>
                    <a:pt x="1935" y="2420"/>
                    <a:pt x="1944" y="2411"/>
                    <a:pt x="1944" y="2400"/>
                  </a:cubicBezTo>
                  <a:lnTo>
                    <a:pt x="1944" y="2400"/>
                  </a:lnTo>
                  <a:cubicBezTo>
                    <a:pt x="1944" y="2388"/>
                    <a:pt x="1935" y="2379"/>
                    <a:pt x="1924" y="2379"/>
                  </a:cubicBezTo>
                  <a:cubicBezTo>
                    <a:pt x="1913" y="2379"/>
                    <a:pt x="1904" y="2388"/>
                    <a:pt x="1904" y="2399"/>
                  </a:cubicBezTo>
                  <a:lnTo>
                    <a:pt x="1904" y="2400"/>
                  </a:lnTo>
                  <a:close/>
                  <a:moveTo>
                    <a:pt x="2024" y="2400"/>
                  </a:moveTo>
                  <a:cubicBezTo>
                    <a:pt x="2024" y="2411"/>
                    <a:pt x="2033" y="2420"/>
                    <a:pt x="2044" y="2420"/>
                  </a:cubicBezTo>
                  <a:cubicBezTo>
                    <a:pt x="2055" y="2420"/>
                    <a:pt x="2064" y="2411"/>
                    <a:pt x="2064" y="2400"/>
                  </a:cubicBezTo>
                  <a:lnTo>
                    <a:pt x="2064" y="2400"/>
                  </a:lnTo>
                  <a:cubicBezTo>
                    <a:pt x="2064" y="2388"/>
                    <a:pt x="2055" y="2379"/>
                    <a:pt x="2044" y="2379"/>
                  </a:cubicBezTo>
                  <a:cubicBezTo>
                    <a:pt x="2033" y="2379"/>
                    <a:pt x="2024" y="2388"/>
                    <a:pt x="2024" y="2399"/>
                  </a:cubicBezTo>
                  <a:lnTo>
                    <a:pt x="2024" y="2400"/>
                  </a:lnTo>
                  <a:close/>
                  <a:moveTo>
                    <a:pt x="2144" y="2400"/>
                  </a:moveTo>
                  <a:cubicBezTo>
                    <a:pt x="2144" y="2411"/>
                    <a:pt x="2153" y="2420"/>
                    <a:pt x="2164" y="2420"/>
                  </a:cubicBezTo>
                  <a:cubicBezTo>
                    <a:pt x="2176" y="2420"/>
                    <a:pt x="2185" y="2411"/>
                    <a:pt x="2185" y="2400"/>
                  </a:cubicBezTo>
                  <a:lnTo>
                    <a:pt x="2185" y="2400"/>
                  </a:lnTo>
                  <a:cubicBezTo>
                    <a:pt x="2185" y="2388"/>
                    <a:pt x="2176" y="2379"/>
                    <a:pt x="2165" y="2379"/>
                  </a:cubicBezTo>
                  <a:cubicBezTo>
                    <a:pt x="2153" y="2379"/>
                    <a:pt x="2144" y="2388"/>
                    <a:pt x="2144" y="2399"/>
                  </a:cubicBezTo>
                  <a:lnTo>
                    <a:pt x="2144" y="240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1389063" y="3108325"/>
              <a:ext cx="476250" cy="157163"/>
            </a:xfrm>
            <a:custGeom>
              <a:avLst/>
              <a:gdLst>
                <a:gd name="T0" fmla="*/ 577 w 2210"/>
                <a:gd name="T1" fmla="*/ 384 h 727"/>
                <a:gd name="T2" fmla="*/ 1413 w 2210"/>
                <a:gd name="T3" fmla="*/ 6 h 727"/>
                <a:gd name="T4" fmla="*/ 1474 w 2210"/>
                <a:gd name="T5" fmla="*/ 23 h 727"/>
                <a:gd name="T6" fmla="*/ 1562 w 2210"/>
                <a:gd name="T7" fmla="*/ 23 h 727"/>
                <a:gd name="T8" fmla="*/ 1650 w 2210"/>
                <a:gd name="T9" fmla="*/ 23 h 727"/>
                <a:gd name="T10" fmla="*/ 1737 w 2210"/>
                <a:gd name="T11" fmla="*/ 23 h 727"/>
                <a:gd name="T12" fmla="*/ 1825 w 2210"/>
                <a:gd name="T13" fmla="*/ 23 h 727"/>
                <a:gd name="T14" fmla="*/ 1913 w 2210"/>
                <a:gd name="T15" fmla="*/ 23 h 727"/>
                <a:gd name="T16" fmla="*/ 1982 w 2210"/>
                <a:gd name="T17" fmla="*/ 6 h 727"/>
                <a:gd name="T18" fmla="*/ 1312 w 2210"/>
                <a:gd name="T19" fmla="*/ 31 h 727"/>
                <a:gd name="T20" fmla="*/ 1272 w 2210"/>
                <a:gd name="T21" fmla="*/ 46 h 727"/>
                <a:gd name="T22" fmla="*/ 1236 w 2210"/>
                <a:gd name="T23" fmla="*/ 68 h 727"/>
                <a:gd name="T24" fmla="*/ 1205 w 2210"/>
                <a:gd name="T25" fmla="*/ 96 h 727"/>
                <a:gd name="T26" fmla="*/ 982 w 2210"/>
                <a:gd name="T27" fmla="*/ 186 h 727"/>
                <a:gd name="T28" fmla="*/ 232 w 2210"/>
                <a:gd name="T29" fmla="*/ 420 h 727"/>
                <a:gd name="T30" fmla="*/ 1919 w 2210"/>
                <a:gd name="T31" fmla="*/ 390 h 727"/>
                <a:gd name="T32" fmla="*/ 1314 w 2210"/>
                <a:gd name="T33" fmla="*/ 110 h 727"/>
                <a:gd name="T34" fmla="*/ 1488 w 2210"/>
                <a:gd name="T35" fmla="*/ 272 h 727"/>
                <a:gd name="T36" fmla="*/ 1617 w 2210"/>
                <a:gd name="T37" fmla="*/ 160 h 727"/>
                <a:gd name="T38" fmla="*/ 1197 w 2210"/>
                <a:gd name="T39" fmla="*/ 147 h 727"/>
                <a:gd name="T40" fmla="*/ 2031 w 2210"/>
                <a:gd name="T41" fmla="*/ 167 h 727"/>
                <a:gd name="T42" fmla="*/ 1880 w 2210"/>
                <a:gd name="T43" fmla="*/ 252 h 727"/>
                <a:gd name="T44" fmla="*/ 1176 w 2210"/>
                <a:gd name="T45" fmla="*/ 149 h 727"/>
                <a:gd name="T46" fmla="*/ 726 w 2210"/>
                <a:gd name="T47" fmla="*/ 221 h 727"/>
                <a:gd name="T48" fmla="*/ 835 w 2210"/>
                <a:gd name="T49" fmla="*/ 282 h 727"/>
                <a:gd name="T50" fmla="*/ 783 w 2210"/>
                <a:gd name="T51" fmla="*/ 165 h 727"/>
                <a:gd name="T52" fmla="*/ 2188 w 2210"/>
                <a:gd name="T53" fmla="*/ 192 h 727"/>
                <a:gd name="T54" fmla="*/ 1161 w 2210"/>
                <a:gd name="T55" fmla="*/ 231 h 727"/>
                <a:gd name="T56" fmla="*/ 1165 w 2210"/>
                <a:gd name="T57" fmla="*/ 273 h 727"/>
                <a:gd name="T58" fmla="*/ 1176 w 2210"/>
                <a:gd name="T59" fmla="*/ 314 h 727"/>
                <a:gd name="T60" fmla="*/ 1194 w 2210"/>
                <a:gd name="T61" fmla="*/ 352 h 727"/>
                <a:gd name="T62" fmla="*/ 1217 w 2210"/>
                <a:gd name="T63" fmla="*/ 386 h 727"/>
                <a:gd name="T64" fmla="*/ 2133 w 2210"/>
                <a:gd name="T65" fmla="*/ 390 h 727"/>
                <a:gd name="T66" fmla="*/ 2102 w 2210"/>
                <a:gd name="T67" fmla="*/ 419 h 727"/>
                <a:gd name="T68" fmla="*/ 2066 w 2210"/>
                <a:gd name="T69" fmla="*/ 441 h 727"/>
                <a:gd name="T70" fmla="*/ 2044 w 2210"/>
                <a:gd name="T71" fmla="*/ 475 h 727"/>
                <a:gd name="T72" fmla="*/ 1983 w 2210"/>
                <a:gd name="T73" fmla="*/ 502 h 727"/>
                <a:gd name="T74" fmla="*/ 1439 w 2210"/>
                <a:gd name="T75" fmla="*/ 485 h 727"/>
                <a:gd name="T76" fmla="*/ 1527 w 2210"/>
                <a:gd name="T77" fmla="*/ 485 h 727"/>
                <a:gd name="T78" fmla="*/ 1614 w 2210"/>
                <a:gd name="T79" fmla="*/ 485 h 727"/>
                <a:gd name="T80" fmla="*/ 1702 w 2210"/>
                <a:gd name="T81" fmla="*/ 485 h 727"/>
                <a:gd name="T82" fmla="*/ 1790 w 2210"/>
                <a:gd name="T83" fmla="*/ 485 h 727"/>
                <a:gd name="T84" fmla="*/ 1878 w 2210"/>
                <a:gd name="T85" fmla="*/ 485 h 727"/>
                <a:gd name="T86" fmla="*/ 949 w 2210"/>
                <a:gd name="T87" fmla="*/ 569 h 727"/>
                <a:gd name="T88" fmla="*/ 1005 w 2210"/>
                <a:gd name="T89" fmla="*/ 613 h 727"/>
                <a:gd name="T90" fmla="*/ 1008 w 2210"/>
                <a:gd name="T91" fmla="*/ 563 h 727"/>
                <a:gd name="T92" fmla="*/ 252 w 2210"/>
                <a:gd name="T93" fmla="*/ 713 h 727"/>
                <a:gd name="T94" fmla="*/ 505 w 2210"/>
                <a:gd name="T95" fmla="*/ 604 h 727"/>
                <a:gd name="T96" fmla="*/ 98 w 2210"/>
                <a:gd name="T97" fmla="*/ 587 h 727"/>
                <a:gd name="T98" fmla="*/ 538 w 2210"/>
                <a:gd name="T99" fmla="*/ 621 h 727"/>
                <a:gd name="T100" fmla="*/ 607 w 2210"/>
                <a:gd name="T101" fmla="*/ 725 h 727"/>
                <a:gd name="T102" fmla="*/ 733 w 2210"/>
                <a:gd name="T103" fmla="*/ 713 h 727"/>
                <a:gd name="T104" fmla="*/ 223 w 2210"/>
                <a:gd name="T105" fmla="*/ 639 h 727"/>
                <a:gd name="T106" fmla="*/ 366 w 2210"/>
                <a:gd name="T107" fmla="*/ 621 h 727"/>
                <a:gd name="T108" fmla="*/ 435 w 2210"/>
                <a:gd name="T109" fmla="*/ 698 h 727"/>
                <a:gd name="T110" fmla="*/ 487 w 2210"/>
                <a:gd name="T111" fmla="*/ 725 h 727"/>
                <a:gd name="T112" fmla="*/ 669 w 2210"/>
                <a:gd name="T113" fmla="*/ 673 h 727"/>
                <a:gd name="T114" fmla="*/ 259 w 2210"/>
                <a:gd name="T115" fmla="*/ 673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0" h="727">
                  <a:moveTo>
                    <a:pt x="820" y="2"/>
                  </a:moveTo>
                  <a:cubicBezTo>
                    <a:pt x="745" y="0"/>
                    <a:pt x="676" y="32"/>
                    <a:pt x="613" y="88"/>
                  </a:cubicBezTo>
                  <a:cubicBezTo>
                    <a:pt x="589" y="110"/>
                    <a:pt x="569" y="136"/>
                    <a:pt x="542" y="165"/>
                  </a:cubicBezTo>
                  <a:cubicBezTo>
                    <a:pt x="533" y="153"/>
                    <a:pt x="526" y="144"/>
                    <a:pt x="519" y="136"/>
                  </a:cubicBezTo>
                  <a:cubicBezTo>
                    <a:pt x="456" y="55"/>
                    <a:pt x="374" y="1"/>
                    <a:pt x="270" y="2"/>
                  </a:cubicBezTo>
                  <a:cubicBezTo>
                    <a:pt x="113" y="3"/>
                    <a:pt x="0" y="125"/>
                    <a:pt x="9" y="273"/>
                  </a:cubicBezTo>
                  <a:cubicBezTo>
                    <a:pt x="16" y="390"/>
                    <a:pt x="124" y="497"/>
                    <a:pt x="241" y="505"/>
                  </a:cubicBezTo>
                  <a:cubicBezTo>
                    <a:pt x="360" y="512"/>
                    <a:pt x="449" y="461"/>
                    <a:pt x="521" y="371"/>
                  </a:cubicBezTo>
                  <a:cubicBezTo>
                    <a:pt x="528" y="363"/>
                    <a:pt x="535" y="354"/>
                    <a:pt x="544" y="344"/>
                  </a:cubicBezTo>
                  <a:cubicBezTo>
                    <a:pt x="557" y="359"/>
                    <a:pt x="567" y="372"/>
                    <a:pt x="577" y="384"/>
                  </a:cubicBezTo>
                  <a:cubicBezTo>
                    <a:pt x="644" y="461"/>
                    <a:pt x="725" y="509"/>
                    <a:pt x="832" y="505"/>
                  </a:cubicBezTo>
                  <a:cubicBezTo>
                    <a:pt x="947" y="501"/>
                    <a:pt x="1053" y="418"/>
                    <a:pt x="1075" y="308"/>
                  </a:cubicBezTo>
                  <a:cubicBezTo>
                    <a:pt x="1099" y="189"/>
                    <a:pt x="1039" y="73"/>
                    <a:pt x="927" y="26"/>
                  </a:cubicBezTo>
                  <a:cubicBezTo>
                    <a:pt x="890" y="10"/>
                    <a:pt x="854" y="2"/>
                    <a:pt x="820" y="2"/>
                  </a:cubicBezTo>
                  <a:close/>
                  <a:moveTo>
                    <a:pt x="1371" y="6"/>
                  </a:moveTo>
                  <a:cubicBezTo>
                    <a:pt x="1361" y="6"/>
                    <a:pt x="1353" y="13"/>
                    <a:pt x="1353" y="23"/>
                  </a:cubicBezTo>
                  <a:cubicBezTo>
                    <a:pt x="1353" y="33"/>
                    <a:pt x="1361" y="41"/>
                    <a:pt x="1371" y="41"/>
                  </a:cubicBezTo>
                  <a:cubicBezTo>
                    <a:pt x="1380" y="41"/>
                    <a:pt x="1388" y="33"/>
                    <a:pt x="1388" y="23"/>
                  </a:cubicBezTo>
                  <a:cubicBezTo>
                    <a:pt x="1388" y="13"/>
                    <a:pt x="1380" y="6"/>
                    <a:pt x="1371" y="6"/>
                  </a:cubicBezTo>
                  <a:close/>
                  <a:moveTo>
                    <a:pt x="1413" y="6"/>
                  </a:moveTo>
                  <a:cubicBezTo>
                    <a:pt x="1404" y="6"/>
                    <a:pt x="1396" y="12"/>
                    <a:pt x="1395" y="21"/>
                  </a:cubicBezTo>
                  <a:cubicBezTo>
                    <a:pt x="1395" y="22"/>
                    <a:pt x="1395" y="22"/>
                    <a:pt x="1395" y="23"/>
                  </a:cubicBezTo>
                  <a:cubicBezTo>
                    <a:pt x="1395" y="32"/>
                    <a:pt x="1402" y="40"/>
                    <a:pt x="1411" y="41"/>
                  </a:cubicBezTo>
                  <a:cubicBezTo>
                    <a:pt x="1412" y="41"/>
                    <a:pt x="1412" y="41"/>
                    <a:pt x="1413" y="41"/>
                  </a:cubicBezTo>
                  <a:cubicBezTo>
                    <a:pt x="1422" y="41"/>
                    <a:pt x="1430" y="33"/>
                    <a:pt x="1430" y="23"/>
                  </a:cubicBezTo>
                  <a:cubicBezTo>
                    <a:pt x="1430" y="13"/>
                    <a:pt x="1422" y="6"/>
                    <a:pt x="1413" y="6"/>
                  </a:cubicBezTo>
                  <a:close/>
                  <a:moveTo>
                    <a:pt x="1457" y="6"/>
                  </a:moveTo>
                  <a:cubicBezTo>
                    <a:pt x="1447" y="6"/>
                    <a:pt x="1439" y="13"/>
                    <a:pt x="1439" y="23"/>
                  </a:cubicBezTo>
                  <a:cubicBezTo>
                    <a:pt x="1439" y="33"/>
                    <a:pt x="1447" y="41"/>
                    <a:pt x="1457" y="41"/>
                  </a:cubicBezTo>
                  <a:cubicBezTo>
                    <a:pt x="1466" y="41"/>
                    <a:pt x="1474" y="33"/>
                    <a:pt x="1474" y="23"/>
                  </a:cubicBezTo>
                  <a:cubicBezTo>
                    <a:pt x="1474" y="13"/>
                    <a:pt x="1466" y="6"/>
                    <a:pt x="1457" y="6"/>
                  </a:cubicBezTo>
                  <a:close/>
                  <a:moveTo>
                    <a:pt x="1500" y="6"/>
                  </a:moveTo>
                  <a:cubicBezTo>
                    <a:pt x="1491" y="6"/>
                    <a:pt x="1483" y="13"/>
                    <a:pt x="1483" y="23"/>
                  </a:cubicBezTo>
                  <a:cubicBezTo>
                    <a:pt x="1483" y="33"/>
                    <a:pt x="1491" y="41"/>
                    <a:pt x="1500" y="41"/>
                  </a:cubicBezTo>
                  <a:cubicBezTo>
                    <a:pt x="1510" y="41"/>
                    <a:pt x="1518" y="33"/>
                    <a:pt x="1518" y="23"/>
                  </a:cubicBezTo>
                  <a:cubicBezTo>
                    <a:pt x="1518" y="13"/>
                    <a:pt x="1510" y="6"/>
                    <a:pt x="1500" y="6"/>
                  </a:cubicBezTo>
                  <a:close/>
                  <a:moveTo>
                    <a:pt x="1544" y="6"/>
                  </a:moveTo>
                  <a:cubicBezTo>
                    <a:pt x="1535" y="6"/>
                    <a:pt x="1527" y="13"/>
                    <a:pt x="1527" y="23"/>
                  </a:cubicBezTo>
                  <a:cubicBezTo>
                    <a:pt x="1527" y="33"/>
                    <a:pt x="1535" y="41"/>
                    <a:pt x="1544" y="41"/>
                  </a:cubicBezTo>
                  <a:cubicBezTo>
                    <a:pt x="1554" y="41"/>
                    <a:pt x="1562" y="33"/>
                    <a:pt x="1562" y="23"/>
                  </a:cubicBezTo>
                  <a:cubicBezTo>
                    <a:pt x="1562" y="13"/>
                    <a:pt x="1554" y="6"/>
                    <a:pt x="1544" y="6"/>
                  </a:cubicBezTo>
                  <a:close/>
                  <a:moveTo>
                    <a:pt x="1588" y="6"/>
                  </a:moveTo>
                  <a:cubicBezTo>
                    <a:pt x="1579" y="6"/>
                    <a:pt x="1571" y="13"/>
                    <a:pt x="1571" y="23"/>
                  </a:cubicBezTo>
                  <a:cubicBezTo>
                    <a:pt x="1571" y="33"/>
                    <a:pt x="1579" y="41"/>
                    <a:pt x="1588" y="41"/>
                  </a:cubicBezTo>
                  <a:cubicBezTo>
                    <a:pt x="1598" y="41"/>
                    <a:pt x="1606" y="33"/>
                    <a:pt x="1606" y="23"/>
                  </a:cubicBezTo>
                  <a:cubicBezTo>
                    <a:pt x="1606" y="13"/>
                    <a:pt x="1598" y="6"/>
                    <a:pt x="1588" y="6"/>
                  </a:cubicBezTo>
                  <a:close/>
                  <a:moveTo>
                    <a:pt x="1632" y="6"/>
                  </a:moveTo>
                  <a:cubicBezTo>
                    <a:pt x="1622" y="6"/>
                    <a:pt x="1614" y="13"/>
                    <a:pt x="1614" y="23"/>
                  </a:cubicBezTo>
                  <a:cubicBezTo>
                    <a:pt x="1614" y="33"/>
                    <a:pt x="1622" y="41"/>
                    <a:pt x="1632" y="41"/>
                  </a:cubicBezTo>
                  <a:cubicBezTo>
                    <a:pt x="1642" y="41"/>
                    <a:pt x="1650" y="33"/>
                    <a:pt x="1650" y="23"/>
                  </a:cubicBezTo>
                  <a:cubicBezTo>
                    <a:pt x="1650" y="13"/>
                    <a:pt x="1642" y="6"/>
                    <a:pt x="1632" y="6"/>
                  </a:cubicBezTo>
                  <a:close/>
                  <a:moveTo>
                    <a:pt x="1676" y="6"/>
                  </a:moveTo>
                  <a:cubicBezTo>
                    <a:pt x="1666" y="6"/>
                    <a:pt x="1658" y="13"/>
                    <a:pt x="1658" y="23"/>
                  </a:cubicBezTo>
                  <a:cubicBezTo>
                    <a:pt x="1658" y="33"/>
                    <a:pt x="1666" y="41"/>
                    <a:pt x="1676" y="41"/>
                  </a:cubicBezTo>
                  <a:cubicBezTo>
                    <a:pt x="1686" y="41"/>
                    <a:pt x="1694" y="33"/>
                    <a:pt x="1694" y="23"/>
                  </a:cubicBezTo>
                  <a:cubicBezTo>
                    <a:pt x="1694" y="13"/>
                    <a:pt x="1686" y="6"/>
                    <a:pt x="1676" y="6"/>
                  </a:cubicBezTo>
                  <a:close/>
                  <a:moveTo>
                    <a:pt x="1720" y="6"/>
                  </a:moveTo>
                  <a:cubicBezTo>
                    <a:pt x="1710" y="6"/>
                    <a:pt x="1702" y="13"/>
                    <a:pt x="1702" y="23"/>
                  </a:cubicBezTo>
                  <a:cubicBezTo>
                    <a:pt x="1702" y="33"/>
                    <a:pt x="1710" y="41"/>
                    <a:pt x="1720" y="41"/>
                  </a:cubicBezTo>
                  <a:cubicBezTo>
                    <a:pt x="1730" y="41"/>
                    <a:pt x="1737" y="33"/>
                    <a:pt x="1737" y="23"/>
                  </a:cubicBezTo>
                  <a:cubicBezTo>
                    <a:pt x="1737" y="13"/>
                    <a:pt x="1730" y="6"/>
                    <a:pt x="1720" y="6"/>
                  </a:cubicBezTo>
                  <a:close/>
                  <a:moveTo>
                    <a:pt x="1764" y="6"/>
                  </a:moveTo>
                  <a:cubicBezTo>
                    <a:pt x="1754" y="6"/>
                    <a:pt x="1746" y="13"/>
                    <a:pt x="1746" y="23"/>
                  </a:cubicBezTo>
                  <a:cubicBezTo>
                    <a:pt x="1746" y="33"/>
                    <a:pt x="1754" y="41"/>
                    <a:pt x="1764" y="41"/>
                  </a:cubicBezTo>
                  <a:cubicBezTo>
                    <a:pt x="1773" y="41"/>
                    <a:pt x="1781" y="33"/>
                    <a:pt x="1781" y="23"/>
                  </a:cubicBezTo>
                  <a:cubicBezTo>
                    <a:pt x="1781" y="13"/>
                    <a:pt x="1773" y="6"/>
                    <a:pt x="1764" y="6"/>
                  </a:cubicBezTo>
                  <a:close/>
                  <a:moveTo>
                    <a:pt x="1808" y="6"/>
                  </a:moveTo>
                  <a:cubicBezTo>
                    <a:pt x="1798" y="6"/>
                    <a:pt x="1790" y="13"/>
                    <a:pt x="1790" y="23"/>
                  </a:cubicBezTo>
                  <a:cubicBezTo>
                    <a:pt x="1790" y="33"/>
                    <a:pt x="1798" y="41"/>
                    <a:pt x="1808" y="41"/>
                  </a:cubicBezTo>
                  <a:cubicBezTo>
                    <a:pt x="1817" y="41"/>
                    <a:pt x="1825" y="33"/>
                    <a:pt x="1825" y="23"/>
                  </a:cubicBezTo>
                  <a:cubicBezTo>
                    <a:pt x="1825" y="13"/>
                    <a:pt x="1817" y="6"/>
                    <a:pt x="1808" y="6"/>
                  </a:cubicBezTo>
                  <a:close/>
                  <a:moveTo>
                    <a:pt x="1852" y="6"/>
                  </a:moveTo>
                  <a:cubicBezTo>
                    <a:pt x="1842" y="6"/>
                    <a:pt x="1834" y="13"/>
                    <a:pt x="1834" y="23"/>
                  </a:cubicBezTo>
                  <a:cubicBezTo>
                    <a:pt x="1834" y="33"/>
                    <a:pt x="1842" y="41"/>
                    <a:pt x="1852" y="41"/>
                  </a:cubicBezTo>
                  <a:cubicBezTo>
                    <a:pt x="1861" y="41"/>
                    <a:pt x="1869" y="33"/>
                    <a:pt x="1869" y="23"/>
                  </a:cubicBezTo>
                  <a:cubicBezTo>
                    <a:pt x="1869" y="13"/>
                    <a:pt x="1861" y="6"/>
                    <a:pt x="1852" y="6"/>
                  </a:cubicBezTo>
                  <a:close/>
                  <a:moveTo>
                    <a:pt x="1895" y="6"/>
                  </a:moveTo>
                  <a:cubicBezTo>
                    <a:pt x="1886" y="6"/>
                    <a:pt x="1878" y="13"/>
                    <a:pt x="1878" y="23"/>
                  </a:cubicBezTo>
                  <a:cubicBezTo>
                    <a:pt x="1878" y="33"/>
                    <a:pt x="1886" y="41"/>
                    <a:pt x="1895" y="41"/>
                  </a:cubicBezTo>
                  <a:cubicBezTo>
                    <a:pt x="1905" y="41"/>
                    <a:pt x="1913" y="33"/>
                    <a:pt x="1913" y="23"/>
                  </a:cubicBezTo>
                  <a:cubicBezTo>
                    <a:pt x="1913" y="13"/>
                    <a:pt x="1905" y="6"/>
                    <a:pt x="1895" y="6"/>
                  </a:cubicBezTo>
                  <a:close/>
                  <a:moveTo>
                    <a:pt x="1939" y="6"/>
                  </a:moveTo>
                  <a:cubicBezTo>
                    <a:pt x="1930" y="6"/>
                    <a:pt x="1922" y="13"/>
                    <a:pt x="1922" y="23"/>
                  </a:cubicBezTo>
                  <a:cubicBezTo>
                    <a:pt x="1922" y="33"/>
                    <a:pt x="1930" y="41"/>
                    <a:pt x="1939" y="41"/>
                  </a:cubicBezTo>
                  <a:cubicBezTo>
                    <a:pt x="1939" y="41"/>
                    <a:pt x="1940" y="41"/>
                    <a:pt x="1940" y="41"/>
                  </a:cubicBezTo>
                  <a:cubicBezTo>
                    <a:pt x="1940" y="41"/>
                    <a:pt x="1940" y="41"/>
                    <a:pt x="1941" y="41"/>
                  </a:cubicBezTo>
                  <a:cubicBezTo>
                    <a:pt x="1950" y="40"/>
                    <a:pt x="1957" y="32"/>
                    <a:pt x="1957" y="23"/>
                  </a:cubicBezTo>
                  <a:cubicBezTo>
                    <a:pt x="1957" y="13"/>
                    <a:pt x="1949" y="6"/>
                    <a:pt x="1940" y="6"/>
                  </a:cubicBezTo>
                  <a:cubicBezTo>
                    <a:pt x="1940" y="6"/>
                    <a:pt x="1939" y="6"/>
                    <a:pt x="1939" y="6"/>
                  </a:cubicBezTo>
                  <a:close/>
                  <a:moveTo>
                    <a:pt x="1982" y="6"/>
                  </a:moveTo>
                  <a:cubicBezTo>
                    <a:pt x="1973" y="6"/>
                    <a:pt x="1965" y="13"/>
                    <a:pt x="1965" y="23"/>
                  </a:cubicBezTo>
                  <a:cubicBezTo>
                    <a:pt x="1965" y="33"/>
                    <a:pt x="1973" y="41"/>
                    <a:pt x="1982" y="41"/>
                  </a:cubicBezTo>
                  <a:cubicBezTo>
                    <a:pt x="1982" y="41"/>
                    <a:pt x="1983" y="41"/>
                    <a:pt x="1983" y="41"/>
                  </a:cubicBezTo>
                  <a:cubicBezTo>
                    <a:pt x="1983" y="41"/>
                    <a:pt x="1983" y="41"/>
                    <a:pt x="1983" y="41"/>
                  </a:cubicBezTo>
                  <a:cubicBezTo>
                    <a:pt x="1993" y="41"/>
                    <a:pt x="2001" y="33"/>
                    <a:pt x="2001" y="23"/>
                  </a:cubicBezTo>
                  <a:cubicBezTo>
                    <a:pt x="2001" y="13"/>
                    <a:pt x="1993" y="6"/>
                    <a:pt x="1983" y="6"/>
                  </a:cubicBezTo>
                  <a:cubicBezTo>
                    <a:pt x="1983" y="6"/>
                    <a:pt x="1983" y="6"/>
                    <a:pt x="1983" y="6"/>
                  </a:cubicBezTo>
                  <a:cubicBezTo>
                    <a:pt x="1983" y="6"/>
                    <a:pt x="1982" y="6"/>
                    <a:pt x="1982" y="6"/>
                  </a:cubicBezTo>
                  <a:close/>
                  <a:moveTo>
                    <a:pt x="1329" y="13"/>
                  </a:moveTo>
                  <a:cubicBezTo>
                    <a:pt x="1319" y="13"/>
                    <a:pt x="1312" y="21"/>
                    <a:pt x="1312" y="31"/>
                  </a:cubicBezTo>
                  <a:cubicBezTo>
                    <a:pt x="1312" y="40"/>
                    <a:pt x="1319" y="48"/>
                    <a:pt x="1329" y="48"/>
                  </a:cubicBezTo>
                  <a:cubicBezTo>
                    <a:pt x="1339" y="48"/>
                    <a:pt x="1347" y="40"/>
                    <a:pt x="1347" y="31"/>
                  </a:cubicBezTo>
                  <a:cubicBezTo>
                    <a:pt x="1347" y="21"/>
                    <a:pt x="1339" y="13"/>
                    <a:pt x="1329" y="13"/>
                  </a:cubicBezTo>
                  <a:close/>
                  <a:moveTo>
                    <a:pt x="2024" y="13"/>
                  </a:moveTo>
                  <a:cubicBezTo>
                    <a:pt x="2014" y="13"/>
                    <a:pt x="2007" y="21"/>
                    <a:pt x="2007" y="31"/>
                  </a:cubicBezTo>
                  <a:cubicBezTo>
                    <a:pt x="2007" y="41"/>
                    <a:pt x="2014" y="48"/>
                    <a:pt x="2024" y="48"/>
                  </a:cubicBezTo>
                  <a:cubicBezTo>
                    <a:pt x="2034" y="48"/>
                    <a:pt x="2042" y="41"/>
                    <a:pt x="2042" y="31"/>
                  </a:cubicBezTo>
                  <a:cubicBezTo>
                    <a:pt x="2042" y="21"/>
                    <a:pt x="2034" y="13"/>
                    <a:pt x="2024" y="13"/>
                  </a:cubicBezTo>
                  <a:close/>
                  <a:moveTo>
                    <a:pt x="1290" y="28"/>
                  </a:moveTo>
                  <a:cubicBezTo>
                    <a:pt x="1280" y="28"/>
                    <a:pt x="1272" y="36"/>
                    <a:pt x="1272" y="46"/>
                  </a:cubicBezTo>
                  <a:cubicBezTo>
                    <a:pt x="1272" y="56"/>
                    <a:pt x="1280" y="63"/>
                    <a:pt x="1290" y="63"/>
                  </a:cubicBezTo>
                  <a:cubicBezTo>
                    <a:pt x="1300" y="63"/>
                    <a:pt x="1307" y="56"/>
                    <a:pt x="1307" y="46"/>
                  </a:cubicBezTo>
                  <a:cubicBezTo>
                    <a:pt x="1307" y="36"/>
                    <a:pt x="1300" y="28"/>
                    <a:pt x="1290" y="28"/>
                  </a:cubicBezTo>
                  <a:close/>
                  <a:moveTo>
                    <a:pt x="2064" y="29"/>
                  </a:moveTo>
                  <a:cubicBezTo>
                    <a:pt x="2054" y="29"/>
                    <a:pt x="2046" y="37"/>
                    <a:pt x="2046" y="46"/>
                  </a:cubicBezTo>
                  <a:cubicBezTo>
                    <a:pt x="2046" y="56"/>
                    <a:pt x="2054" y="64"/>
                    <a:pt x="2064" y="64"/>
                  </a:cubicBezTo>
                  <a:cubicBezTo>
                    <a:pt x="2074" y="64"/>
                    <a:pt x="2082" y="56"/>
                    <a:pt x="2082" y="46"/>
                  </a:cubicBezTo>
                  <a:cubicBezTo>
                    <a:pt x="2082" y="36"/>
                    <a:pt x="2074" y="29"/>
                    <a:pt x="2064" y="29"/>
                  </a:cubicBezTo>
                  <a:close/>
                  <a:moveTo>
                    <a:pt x="1254" y="50"/>
                  </a:moveTo>
                  <a:cubicBezTo>
                    <a:pt x="1244" y="50"/>
                    <a:pt x="1236" y="58"/>
                    <a:pt x="1236" y="68"/>
                  </a:cubicBezTo>
                  <a:cubicBezTo>
                    <a:pt x="1236" y="78"/>
                    <a:pt x="1244" y="85"/>
                    <a:pt x="1254" y="85"/>
                  </a:cubicBezTo>
                  <a:cubicBezTo>
                    <a:pt x="1264" y="85"/>
                    <a:pt x="1271" y="78"/>
                    <a:pt x="1271" y="68"/>
                  </a:cubicBezTo>
                  <a:cubicBezTo>
                    <a:pt x="1271" y="58"/>
                    <a:pt x="1264" y="50"/>
                    <a:pt x="1254" y="50"/>
                  </a:cubicBezTo>
                  <a:close/>
                  <a:moveTo>
                    <a:pt x="2100" y="51"/>
                  </a:moveTo>
                  <a:cubicBezTo>
                    <a:pt x="2090" y="51"/>
                    <a:pt x="2083" y="59"/>
                    <a:pt x="2083" y="68"/>
                  </a:cubicBezTo>
                  <a:cubicBezTo>
                    <a:pt x="2083" y="78"/>
                    <a:pt x="2090" y="86"/>
                    <a:pt x="2100" y="86"/>
                  </a:cubicBezTo>
                  <a:cubicBezTo>
                    <a:pt x="2110" y="86"/>
                    <a:pt x="2118" y="78"/>
                    <a:pt x="2118" y="68"/>
                  </a:cubicBezTo>
                  <a:cubicBezTo>
                    <a:pt x="2118" y="59"/>
                    <a:pt x="2110" y="51"/>
                    <a:pt x="2100" y="51"/>
                  </a:cubicBezTo>
                  <a:close/>
                  <a:moveTo>
                    <a:pt x="1223" y="78"/>
                  </a:moveTo>
                  <a:cubicBezTo>
                    <a:pt x="1213" y="78"/>
                    <a:pt x="1205" y="86"/>
                    <a:pt x="1205" y="96"/>
                  </a:cubicBezTo>
                  <a:cubicBezTo>
                    <a:pt x="1205" y="106"/>
                    <a:pt x="1213" y="114"/>
                    <a:pt x="1223" y="113"/>
                  </a:cubicBezTo>
                  <a:cubicBezTo>
                    <a:pt x="1232" y="113"/>
                    <a:pt x="1240" y="106"/>
                    <a:pt x="1240" y="96"/>
                  </a:cubicBezTo>
                  <a:cubicBezTo>
                    <a:pt x="1240" y="86"/>
                    <a:pt x="1232" y="78"/>
                    <a:pt x="1223" y="78"/>
                  </a:cubicBezTo>
                  <a:close/>
                  <a:moveTo>
                    <a:pt x="2132" y="80"/>
                  </a:moveTo>
                  <a:cubicBezTo>
                    <a:pt x="2122" y="79"/>
                    <a:pt x="2114" y="87"/>
                    <a:pt x="2114" y="97"/>
                  </a:cubicBezTo>
                  <a:cubicBezTo>
                    <a:pt x="2114" y="107"/>
                    <a:pt x="2122" y="115"/>
                    <a:pt x="2132" y="115"/>
                  </a:cubicBezTo>
                  <a:cubicBezTo>
                    <a:pt x="2141" y="115"/>
                    <a:pt x="2149" y="107"/>
                    <a:pt x="2149" y="97"/>
                  </a:cubicBezTo>
                  <a:cubicBezTo>
                    <a:pt x="2149" y="87"/>
                    <a:pt x="2141" y="79"/>
                    <a:pt x="2132" y="80"/>
                  </a:cubicBezTo>
                  <a:close/>
                  <a:moveTo>
                    <a:pt x="822" y="84"/>
                  </a:moveTo>
                  <a:cubicBezTo>
                    <a:pt x="891" y="88"/>
                    <a:pt x="949" y="118"/>
                    <a:pt x="982" y="186"/>
                  </a:cubicBezTo>
                  <a:cubicBezTo>
                    <a:pt x="1013" y="249"/>
                    <a:pt x="1002" y="311"/>
                    <a:pt x="956" y="362"/>
                  </a:cubicBezTo>
                  <a:cubicBezTo>
                    <a:pt x="904" y="420"/>
                    <a:pt x="838" y="440"/>
                    <a:pt x="762" y="416"/>
                  </a:cubicBezTo>
                  <a:cubicBezTo>
                    <a:pt x="685" y="392"/>
                    <a:pt x="636" y="334"/>
                    <a:pt x="597" y="266"/>
                  </a:cubicBezTo>
                  <a:cubicBezTo>
                    <a:pt x="593" y="260"/>
                    <a:pt x="594" y="249"/>
                    <a:pt x="597" y="243"/>
                  </a:cubicBezTo>
                  <a:cubicBezTo>
                    <a:pt x="640" y="165"/>
                    <a:pt x="698" y="104"/>
                    <a:pt x="790" y="86"/>
                  </a:cubicBezTo>
                  <a:cubicBezTo>
                    <a:pt x="799" y="84"/>
                    <a:pt x="809" y="84"/>
                    <a:pt x="822" y="84"/>
                  </a:cubicBezTo>
                  <a:close/>
                  <a:moveTo>
                    <a:pt x="285" y="84"/>
                  </a:moveTo>
                  <a:cubicBezTo>
                    <a:pt x="339" y="87"/>
                    <a:pt x="396" y="116"/>
                    <a:pt x="438" y="169"/>
                  </a:cubicBezTo>
                  <a:cubicBezTo>
                    <a:pt x="514" y="263"/>
                    <a:pt x="517" y="246"/>
                    <a:pt x="437" y="341"/>
                  </a:cubicBezTo>
                  <a:cubicBezTo>
                    <a:pt x="386" y="403"/>
                    <a:pt x="317" y="439"/>
                    <a:pt x="232" y="420"/>
                  </a:cubicBezTo>
                  <a:cubicBezTo>
                    <a:pt x="145" y="402"/>
                    <a:pt x="82" y="322"/>
                    <a:pt x="89" y="243"/>
                  </a:cubicBezTo>
                  <a:cubicBezTo>
                    <a:pt x="98" y="153"/>
                    <a:pt x="177" y="84"/>
                    <a:pt x="285" y="84"/>
                  </a:cubicBezTo>
                  <a:close/>
                  <a:moveTo>
                    <a:pt x="1968" y="104"/>
                  </a:moveTo>
                  <a:cubicBezTo>
                    <a:pt x="1950" y="104"/>
                    <a:pt x="1934" y="107"/>
                    <a:pt x="1919" y="114"/>
                  </a:cubicBezTo>
                  <a:cubicBezTo>
                    <a:pt x="1904" y="122"/>
                    <a:pt x="1891" y="132"/>
                    <a:pt x="1880" y="145"/>
                  </a:cubicBezTo>
                  <a:cubicBezTo>
                    <a:pt x="1869" y="158"/>
                    <a:pt x="1860" y="173"/>
                    <a:pt x="1854" y="191"/>
                  </a:cubicBezTo>
                  <a:cubicBezTo>
                    <a:pt x="1848" y="210"/>
                    <a:pt x="1845" y="230"/>
                    <a:pt x="1845" y="252"/>
                  </a:cubicBezTo>
                  <a:cubicBezTo>
                    <a:pt x="1845" y="275"/>
                    <a:pt x="1848" y="295"/>
                    <a:pt x="1854" y="313"/>
                  </a:cubicBezTo>
                  <a:cubicBezTo>
                    <a:pt x="1860" y="331"/>
                    <a:pt x="1869" y="347"/>
                    <a:pt x="1880" y="360"/>
                  </a:cubicBezTo>
                  <a:cubicBezTo>
                    <a:pt x="1891" y="373"/>
                    <a:pt x="1904" y="383"/>
                    <a:pt x="1919" y="390"/>
                  </a:cubicBezTo>
                  <a:cubicBezTo>
                    <a:pt x="1934" y="397"/>
                    <a:pt x="1950" y="401"/>
                    <a:pt x="1968" y="401"/>
                  </a:cubicBezTo>
                  <a:cubicBezTo>
                    <a:pt x="1986" y="401"/>
                    <a:pt x="2003" y="397"/>
                    <a:pt x="2018" y="390"/>
                  </a:cubicBezTo>
                  <a:cubicBezTo>
                    <a:pt x="2033" y="383"/>
                    <a:pt x="2046" y="373"/>
                    <a:pt x="2057" y="360"/>
                  </a:cubicBezTo>
                  <a:cubicBezTo>
                    <a:pt x="2067" y="347"/>
                    <a:pt x="2076" y="331"/>
                    <a:pt x="2082" y="313"/>
                  </a:cubicBezTo>
                  <a:cubicBezTo>
                    <a:pt x="2088" y="295"/>
                    <a:pt x="2091" y="275"/>
                    <a:pt x="2091" y="252"/>
                  </a:cubicBezTo>
                  <a:cubicBezTo>
                    <a:pt x="2091" y="230"/>
                    <a:pt x="2088" y="210"/>
                    <a:pt x="2082" y="191"/>
                  </a:cubicBezTo>
                  <a:cubicBezTo>
                    <a:pt x="2076" y="173"/>
                    <a:pt x="2068" y="158"/>
                    <a:pt x="2057" y="145"/>
                  </a:cubicBezTo>
                  <a:cubicBezTo>
                    <a:pt x="2046" y="132"/>
                    <a:pt x="2033" y="122"/>
                    <a:pt x="2018" y="114"/>
                  </a:cubicBezTo>
                  <a:cubicBezTo>
                    <a:pt x="2003" y="107"/>
                    <a:pt x="1986" y="104"/>
                    <a:pt x="1968" y="104"/>
                  </a:cubicBezTo>
                  <a:close/>
                  <a:moveTo>
                    <a:pt x="1314" y="110"/>
                  </a:moveTo>
                  <a:lnTo>
                    <a:pt x="1314" y="272"/>
                  </a:lnTo>
                  <a:cubicBezTo>
                    <a:pt x="1314" y="284"/>
                    <a:pt x="1315" y="294"/>
                    <a:pt x="1316" y="304"/>
                  </a:cubicBezTo>
                  <a:cubicBezTo>
                    <a:pt x="1317" y="314"/>
                    <a:pt x="1318" y="323"/>
                    <a:pt x="1320" y="332"/>
                  </a:cubicBezTo>
                  <a:cubicBezTo>
                    <a:pt x="1325" y="349"/>
                    <a:pt x="1334" y="364"/>
                    <a:pt x="1349" y="376"/>
                  </a:cubicBezTo>
                  <a:cubicBezTo>
                    <a:pt x="1365" y="389"/>
                    <a:pt x="1388" y="395"/>
                    <a:pt x="1419" y="395"/>
                  </a:cubicBezTo>
                  <a:cubicBezTo>
                    <a:pt x="1465" y="395"/>
                    <a:pt x="1491" y="379"/>
                    <a:pt x="1506" y="347"/>
                  </a:cubicBezTo>
                  <a:cubicBezTo>
                    <a:pt x="1514" y="331"/>
                    <a:pt x="1518" y="306"/>
                    <a:pt x="1518" y="272"/>
                  </a:cubicBezTo>
                  <a:lnTo>
                    <a:pt x="1518" y="110"/>
                  </a:lnTo>
                  <a:lnTo>
                    <a:pt x="1488" y="110"/>
                  </a:lnTo>
                  <a:lnTo>
                    <a:pt x="1488" y="272"/>
                  </a:lnTo>
                  <a:cubicBezTo>
                    <a:pt x="1488" y="308"/>
                    <a:pt x="1482" y="337"/>
                    <a:pt x="1471" y="349"/>
                  </a:cubicBezTo>
                  <a:cubicBezTo>
                    <a:pt x="1459" y="361"/>
                    <a:pt x="1436" y="366"/>
                    <a:pt x="1413" y="366"/>
                  </a:cubicBezTo>
                  <a:cubicBezTo>
                    <a:pt x="1390" y="366"/>
                    <a:pt x="1373" y="361"/>
                    <a:pt x="1361" y="349"/>
                  </a:cubicBezTo>
                  <a:cubicBezTo>
                    <a:pt x="1349" y="337"/>
                    <a:pt x="1343" y="308"/>
                    <a:pt x="1343" y="272"/>
                  </a:cubicBezTo>
                  <a:lnTo>
                    <a:pt x="1343" y="110"/>
                  </a:lnTo>
                  <a:lnTo>
                    <a:pt x="1314" y="110"/>
                  </a:lnTo>
                  <a:close/>
                  <a:moveTo>
                    <a:pt x="1592" y="110"/>
                  </a:moveTo>
                  <a:lnTo>
                    <a:pt x="1592" y="390"/>
                  </a:lnTo>
                  <a:lnTo>
                    <a:pt x="1617" y="390"/>
                  </a:lnTo>
                  <a:lnTo>
                    <a:pt x="1617" y="160"/>
                  </a:lnTo>
                  <a:lnTo>
                    <a:pt x="1764" y="390"/>
                  </a:lnTo>
                  <a:lnTo>
                    <a:pt x="1793" y="390"/>
                  </a:lnTo>
                  <a:lnTo>
                    <a:pt x="1793" y="110"/>
                  </a:lnTo>
                  <a:lnTo>
                    <a:pt x="1764" y="110"/>
                  </a:lnTo>
                  <a:lnTo>
                    <a:pt x="1764" y="341"/>
                  </a:lnTo>
                  <a:lnTo>
                    <a:pt x="1620" y="110"/>
                  </a:lnTo>
                  <a:lnTo>
                    <a:pt x="1592" y="110"/>
                  </a:lnTo>
                  <a:close/>
                  <a:moveTo>
                    <a:pt x="1197" y="112"/>
                  </a:moveTo>
                  <a:cubicBezTo>
                    <a:pt x="1187" y="112"/>
                    <a:pt x="1179" y="120"/>
                    <a:pt x="1179" y="129"/>
                  </a:cubicBezTo>
                  <a:cubicBezTo>
                    <a:pt x="1179" y="139"/>
                    <a:pt x="1187" y="147"/>
                    <a:pt x="1197" y="147"/>
                  </a:cubicBezTo>
                  <a:cubicBezTo>
                    <a:pt x="1207" y="147"/>
                    <a:pt x="1215" y="139"/>
                    <a:pt x="1215" y="129"/>
                  </a:cubicBezTo>
                  <a:cubicBezTo>
                    <a:pt x="1215" y="120"/>
                    <a:pt x="1207" y="112"/>
                    <a:pt x="1197" y="112"/>
                  </a:cubicBezTo>
                  <a:close/>
                  <a:moveTo>
                    <a:pt x="2157" y="113"/>
                  </a:moveTo>
                  <a:cubicBezTo>
                    <a:pt x="2148" y="113"/>
                    <a:pt x="2140" y="121"/>
                    <a:pt x="2140" y="131"/>
                  </a:cubicBezTo>
                  <a:cubicBezTo>
                    <a:pt x="2140" y="141"/>
                    <a:pt x="2148" y="148"/>
                    <a:pt x="2157" y="148"/>
                  </a:cubicBezTo>
                  <a:cubicBezTo>
                    <a:pt x="2167" y="148"/>
                    <a:pt x="2175" y="141"/>
                    <a:pt x="2175" y="131"/>
                  </a:cubicBezTo>
                  <a:cubicBezTo>
                    <a:pt x="2175" y="121"/>
                    <a:pt x="2167" y="113"/>
                    <a:pt x="2157" y="113"/>
                  </a:cubicBezTo>
                  <a:close/>
                  <a:moveTo>
                    <a:pt x="1969" y="136"/>
                  </a:moveTo>
                  <a:cubicBezTo>
                    <a:pt x="1981" y="136"/>
                    <a:pt x="1993" y="139"/>
                    <a:pt x="2004" y="144"/>
                  </a:cubicBezTo>
                  <a:cubicBezTo>
                    <a:pt x="2014" y="149"/>
                    <a:pt x="2023" y="157"/>
                    <a:pt x="2031" y="167"/>
                  </a:cubicBezTo>
                  <a:cubicBezTo>
                    <a:pt x="2039" y="177"/>
                    <a:pt x="2045" y="189"/>
                    <a:pt x="2049" y="203"/>
                  </a:cubicBezTo>
                  <a:cubicBezTo>
                    <a:pt x="2054" y="218"/>
                    <a:pt x="2056" y="234"/>
                    <a:pt x="2056" y="252"/>
                  </a:cubicBezTo>
                  <a:cubicBezTo>
                    <a:pt x="2056" y="270"/>
                    <a:pt x="2054" y="287"/>
                    <a:pt x="2049" y="301"/>
                  </a:cubicBezTo>
                  <a:cubicBezTo>
                    <a:pt x="2045" y="315"/>
                    <a:pt x="2039" y="328"/>
                    <a:pt x="2031" y="338"/>
                  </a:cubicBezTo>
                  <a:cubicBezTo>
                    <a:pt x="2023" y="347"/>
                    <a:pt x="2014" y="355"/>
                    <a:pt x="2003" y="360"/>
                  </a:cubicBezTo>
                  <a:cubicBezTo>
                    <a:pt x="1993" y="366"/>
                    <a:pt x="1981" y="368"/>
                    <a:pt x="1968" y="368"/>
                  </a:cubicBezTo>
                  <a:cubicBezTo>
                    <a:pt x="1955" y="368"/>
                    <a:pt x="1944" y="366"/>
                    <a:pt x="1933" y="360"/>
                  </a:cubicBezTo>
                  <a:cubicBezTo>
                    <a:pt x="1922" y="355"/>
                    <a:pt x="1913" y="347"/>
                    <a:pt x="1905" y="337"/>
                  </a:cubicBezTo>
                  <a:cubicBezTo>
                    <a:pt x="1897" y="327"/>
                    <a:pt x="1891" y="315"/>
                    <a:pt x="1887" y="301"/>
                  </a:cubicBezTo>
                  <a:cubicBezTo>
                    <a:pt x="1882" y="287"/>
                    <a:pt x="1880" y="270"/>
                    <a:pt x="1880" y="252"/>
                  </a:cubicBezTo>
                  <a:cubicBezTo>
                    <a:pt x="1880" y="234"/>
                    <a:pt x="1883" y="218"/>
                    <a:pt x="1887" y="203"/>
                  </a:cubicBezTo>
                  <a:cubicBezTo>
                    <a:pt x="1892" y="189"/>
                    <a:pt x="1898" y="177"/>
                    <a:pt x="1906" y="167"/>
                  </a:cubicBezTo>
                  <a:cubicBezTo>
                    <a:pt x="1913" y="157"/>
                    <a:pt x="1923" y="149"/>
                    <a:pt x="1934" y="144"/>
                  </a:cubicBezTo>
                  <a:cubicBezTo>
                    <a:pt x="1944" y="139"/>
                    <a:pt x="1956" y="136"/>
                    <a:pt x="1969" y="136"/>
                  </a:cubicBezTo>
                  <a:close/>
                  <a:moveTo>
                    <a:pt x="1176" y="149"/>
                  </a:moveTo>
                  <a:cubicBezTo>
                    <a:pt x="1169" y="150"/>
                    <a:pt x="1163" y="155"/>
                    <a:pt x="1161" y="162"/>
                  </a:cubicBezTo>
                  <a:cubicBezTo>
                    <a:pt x="1158" y="171"/>
                    <a:pt x="1164" y="181"/>
                    <a:pt x="1173" y="184"/>
                  </a:cubicBezTo>
                  <a:cubicBezTo>
                    <a:pt x="1182" y="186"/>
                    <a:pt x="1192" y="181"/>
                    <a:pt x="1195" y="172"/>
                  </a:cubicBezTo>
                  <a:cubicBezTo>
                    <a:pt x="1197" y="162"/>
                    <a:pt x="1192" y="153"/>
                    <a:pt x="1183" y="150"/>
                  </a:cubicBezTo>
                  <a:cubicBezTo>
                    <a:pt x="1181" y="149"/>
                    <a:pt x="1178" y="149"/>
                    <a:pt x="1176" y="149"/>
                  </a:cubicBezTo>
                  <a:close/>
                  <a:moveTo>
                    <a:pt x="2177" y="151"/>
                  </a:moveTo>
                  <a:cubicBezTo>
                    <a:pt x="2167" y="151"/>
                    <a:pt x="2159" y="159"/>
                    <a:pt x="2159" y="169"/>
                  </a:cubicBezTo>
                  <a:cubicBezTo>
                    <a:pt x="2159" y="178"/>
                    <a:pt x="2167" y="186"/>
                    <a:pt x="2177" y="186"/>
                  </a:cubicBezTo>
                  <a:cubicBezTo>
                    <a:pt x="2186" y="186"/>
                    <a:pt x="2194" y="178"/>
                    <a:pt x="2194" y="169"/>
                  </a:cubicBezTo>
                  <a:cubicBezTo>
                    <a:pt x="2194" y="159"/>
                    <a:pt x="2186" y="151"/>
                    <a:pt x="2177" y="151"/>
                  </a:cubicBezTo>
                  <a:close/>
                  <a:moveTo>
                    <a:pt x="783" y="165"/>
                  </a:moveTo>
                  <a:cubicBezTo>
                    <a:pt x="780" y="165"/>
                    <a:pt x="778" y="167"/>
                    <a:pt x="778" y="170"/>
                  </a:cubicBezTo>
                  <a:lnTo>
                    <a:pt x="778" y="217"/>
                  </a:lnTo>
                  <a:cubicBezTo>
                    <a:pt x="778" y="219"/>
                    <a:pt x="776" y="221"/>
                    <a:pt x="774" y="221"/>
                  </a:cubicBezTo>
                  <a:lnTo>
                    <a:pt x="726" y="221"/>
                  </a:lnTo>
                  <a:cubicBezTo>
                    <a:pt x="724" y="221"/>
                    <a:pt x="722" y="223"/>
                    <a:pt x="722" y="225"/>
                  </a:cubicBezTo>
                  <a:lnTo>
                    <a:pt x="722" y="274"/>
                  </a:lnTo>
                  <a:cubicBezTo>
                    <a:pt x="722" y="276"/>
                    <a:pt x="724" y="278"/>
                    <a:pt x="726" y="278"/>
                  </a:cubicBezTo>
                  <a:lnTo>
                    <a:pt x="774" y="278"/>
                  </a:lnTo>
                  <a:cubicBezTo>
                    <a:pt x="776" y="278"/>
                    <a:pt x="778" y="280"/>
                    <a:pt x="778" y="282"/>
                  </a:cubicBezTo>
                  <a:lnTo>
                    <a:pt x="778" y="329"/>
                  </a:lnTo>
                  <a:cubicBezTo>
                    <a:pt x="778" y="332"/>
                    <a:pt x="780" y="334"/>
                    <a:pt x="783" y="334"/>
                  </a:cubicBezTo>
                  <a:lnTo>
                    <a:pt x="831" y="334"/>
                  </a:lnTo>
                  <a:cubicBezTo>
                    <a:pt x="833" y="334"/>
                    <a:pt x="835" y="332"/>
                    <a:pt x="835" y="329"/>
                  </a:cubicBezTo>
                  <a:lnTo>
                    <a:pt x="835" y="282"/>
                  </a:lnTo>
                  <a:cubicBezTo>
                    <a:pt x="835" y="280"/>
                    <a:pt x="837" y="278"/>
                    <a:pt x="840" y="278"/>
                  </a:cubicBezTo>
                  <a:lnTo>
                    <a:pt x="887" y="278"/>
                  </a:lnTo>
                  <a:cubicBezTo>
                    <a:pt x="889" y="278"/>
                    <a:pt x="891" y="276"/>
                    <a:pt x="891" y="274"/>
                  </a:cubicBezTo>
                  <a:lnTo>
                    <a:pt x="891" y="225"/>
                  </a:lnTo>
                  <a:cubicBezTo>
                    <a:pt x="891" y="223"/>
                    <a:pt x="889" y="221"/>
                    <a:pt x="887" y="221"/>
                  </a:cubicBezTo>
                  <a:lnTo>
                    <a:pt x="840" y="221"/>
                  </a:lnTo>
                  <a:cubicBezTo>
                    <a:pt x="837" y="221"/>
                    <a:pt x="835" y="219"/>
                    <a:pt x="835" y="217"/>
                  </a:cubicBezTo>
                  <a:lnTo>
                    <a:pt x="835" y="170"/>
                  </a:lnTo>
                  <a:cubicBezTo>
                    <a:pt x="835" y="167"/>
                    <a:pt x="833" y="165"/>
                    <a:pt x="831" y="165"/>
                  </a:cubicBezTo>
                  <a:lnTo>
                    <a:pt x="783" y="165"/>
                  </a:lnTo>
                  <a:close/>
                  <a:moveTo>
                    <a:pt x="1168" y="190"/>
                  </a:moveTo>
                  <a:cubicBezTo>
                    <a:pt x="1158" y="189"/>
                    <a:pt x="1149" y="196"/>
                    <a:pt x="1148" y="205"/>
                  </a:cubicBezTo>
                  <a:cubicBezTo>
                    <a:pt x="1147" y="215"/>
                    <a:pt x="1154" y="224"/>
                    <a:pt x="1164" y="225"/>
                  </a:cubicBezTo>
                  <a:cubicBezTo>
                    <a:pt x="1174" y="226"/>
                    <a:pt x="1182" y="219"/>
                    <a:pt x="1183" y="209"/>
                  </a:cubicBezTo>
                  <a:cubicBezTo>
                    <a:pt x="1184" y="199"/>
                    <a:pt x="1177" y="191"/>
                    <a:pt x="1168" y="190"/>
                  </a:cubicBezTo>
                  <a:close/>
                  <a:moveTo>
                    <a:pt x="2188" y="192"/>
                  </a:moveTo>
                  <a:cubicBezTo>
                    <a:pt x="2179" y="192"/>
                    <a:pt x="2171" y="200"/>
                    <a:pt x="2171" y="210"/>
                  </a:cubicBezTo>
                  <a:cubicBezTo>
                    <a:pt x="2171" y="219"/>
                    <a:pt x="2179" y="227"/>
                    <a:pt x="2188" y="227"/>
                  </a:cubicBezTo>
                  <a:cubicBezTo>
                    <a:pt x="2198" y="227"/>
                    <a:pt x="2206" y="219"/>
                    <a:pt x="2206" y="210"/>
                  </a:cubicBezTo>
                  <a:cubicBezTo>
                    <a:pt x="2206" y="200"/>
                    <a:pt x="2198" y="192"/>
                    <a:pt x="2188" y="192"/>
                  </a:cubicBezTo>
                  <a:close/>
                  <a:moveTo>
                    <a:pt x="198" y="221"/>
                  </a:moveTo>
                  <a:cubicBezTo>
                    <a:pt x="196" y="221"/>
                    <a:pt x="194" y="223"/>
                    <a:pt x="194" y="225"/>
                  </a:cubicBezTo>
                  <a:lnTo>
                    <a:pt x="194" y="274"/>
                  </a:lnTo>
                  <a:cubicBezTo>
                    <a:pt x="194" y="276"/>
                    <a:pt x="196" y="278"/>
                    <a:pt x="198" y="278"/>
                  </a:cubicBezTo>
                  <a:lnTo>
                    <a:pt x="358" y="278"/>
                  </a:lnTo>
                  <a:cubicBezTo>
                    <a:pt x="361" y="278"/>
                    <a:pt x="363" y="276"/>
                    <a:pt x="363" y="274"/>
                  </a:cubicBezTo>
                  <a:lnTo>
                    <a:pt x="363" y="225"/>
                  </a:lnTo>
                  <a:cubicBezTo>
                    <a:pt x="363" y="223"/>
                    <a:pt x="361" y="221"/>
                    <a:pt x="358" y="221"/>
                  </a:cubicBezTo>
                  <a:lnTo>
                    <a:pt x="198" y="221"/>
                  </a:lnTo>
                  <a:close/>
                  <a:moveTo>
                    <a:pt x="1161" y="231"/>
                  </a:moveTo>
                  <a:cubicBezTo>
                    <a:pt x="1152" y="231"/>
                    <a:pt x="1144" y="239"/>
                    <a:pt x="1144" y="249"/>
                  </a:cubicBezTo>
                  <a:cubicBezTo>
                    <a:pt x="1144" y="259"/>
                    <a:pt x="1152" y="266"/>
                    <a:pt x="1161" y="266"/>
                  </a:cubicBezTo>
                  <a:cubicBezTo>
                    <a:pt x="1171" y="266"/>
                    <a:pt x="1179" y="259"/>
                    <a:pt x="1179" y="249"/>
                  </a:cubicBezTo>
                  <a:cubicBezTo>
                    <a:pt x="1179" y="239"/>
                    <a:pt x="1171" y="231"/>
                    <a:pt x="1161" y="231"/>
                  </a:cubicBezTo>
                  <a:close/>
                  <a:moveTo>
                    <a:pt x="2193" y="234"/>
                  </a:moveTo>
                  <a:cubicBezTo>
                    <a:pt x="2183" y="234"/>
                    <a:pt x="2175" y="242"/>
                    <a:pt x="2175" y="252"/>
                  </a:cubicBezTo>
                  <a:cubicBezTo>
                    <a:pt x="2175" y="262"/>
                    <a:pt x="2183" y="269"/>
                    <a:pt x="2193" y="269"/>
                  </a:cubicBezTo>
                  <a:cubicBezTo>
                    <a:pt x="2202" y="269"/>
                    <a:pt x="2210" y="262"/>
                    <a:pt x="2210" y="252"/>
                  </a:cubicBezTo>
                  <a:cubicBezTo>
                    <a:pt x="2210" y="242"/>
                    <a:pt x="2202" y="234"/>
                    <a:pt x="2193" y="234"/>
                  </a:cubicBezTo>
                  <a:close/>
                  <a:moveTo>
                    <a:pt x="1165" y="273"/>
                  </a:moveTo>
                  <a:cubicBezTo>
                    <a:pt x="1155" y="273"/>
                    <a:pt x="1147" y="281"/>
                    <a:pt x="1147" y="291"/>
                  </a:cubicBezTo>
                  <a:cubicBezTo>
                    <a:pt x="1147" y="301"/>
                    <a:pt x="1155" y="308"/>
                    <a:pt x="1165" y="308"/>
                  </a:cubicBezTo>
                  <a:cubicBezTo>
                    <a:pt x="1174" y="308"/>
                    <a:pt x="1182" y="301"/>
                    <a:pt x="1182" y="291"/>
                  </a:cubicBezTo>
                  <a:cubicBezTo>
                    <a:pt x="1182" y="281"/>
                    <a:pt x="1174" y="273"/>
                    <a:pt x="1165" y="273"/>
                  </a:cubicBezTo>
                  <a:close/>
                  <a:moveTo>
                    <a:pt x="2189" y="277"/>
                  </a:moveTo>
                  <a:cubicBezTo>
                    <a:pt x="2179" y="277"/>
                    <a:pt x="2171" y="285"/>
                    <a:pt x="2171" y="294"/>
                  </a:cubicBezTo>
                  <a:cubicBezTo>
                    <a:pt x="2171" y="304"/>
                    <a:pt x="2179" y="312"/>
                    <a:pt x="2189" y="312"/>
                  </a:cubicBezTo>
                  <a:cubicBezTo>
                    <a:pt x="2199" y="312"/>
                    <a:pt x="2206" y="304"/>
                    <a:pt x="2206" y="294"/>
                  </a:cubicBezTo>
                  <a:cubicBezTo>
                    <a:pt x="2206" y="285"/>
                    <a:pt x="2199" y="277"/>
                    <a:pt x="2189" y="277"/>
                  </a:cubicBezTo>
                  <a:close/>
                  <a:moveTo>
                    <a:pt x="1176" y="314"/>
                  </a:moveTo>
                  <a:cubicBezTo>
                    <a:pt x="1166" y="314"/>
                    <a:pt x="1158" y="322"/>
                    <a:pt x="1158" y="331"/>
                  </a:cubicBezTo>
                  <a:cubicBezTo>
                    <a:pt x="1158" y="341"/>
                    <a:pt x="1166" y="349"/>
                    <a:pt x="1176" y="349"/>
                  </a:cubicBezTo>
                  <a:cubicBezTo>
                    <a:pt x="1185" y="349"/>
                    <a:pt x="1193" y="341"/>
                    <a:pt x="1193" y="331"/>
                  </a:cubicBezTo>
                  <a:cubicBezTo>
                    <a:pt x="1193" y="322"/>
                    <a:pt x="1185" y="314"/>
                    <a:pt x="1176" y="314"/>
                  </a:cubicBezTo>
                  <a:close/>
                  <a:moveTo>
                    <a:pt x="2178" y="318"/>
                  </a:moveTo>
                  <a:cubicBezTo>
                    <a:pt x="2168" y="318"/>
                    <a:pt x="2160" y="325"/>
                    <a:pt x="2160" y="335"/>
                  </a:cubicBezTo>
                  <a:cubicBezTo>
                    <a:pt x="2160" y="345"/>
                    <a:pt x="2168" y="353"/>
                    <a:pt x="2178" y="353"/>
                  </a:cubicBezTo>
                  <a:cubicBezTo>
                    <a:pt x="2187" y="353"/>
                    <a:pt x="2195" y="345"/>
                    <a:pt x="2195" y="335"/>
                  </a:cubicBezTo>
                  <a:cubicBezTo>
                    <a:pt x="2195" y="325"/>
                    <a:pt x="2187" y="318"/>
                    <a:pt x="2178" y="318"/>
                  </a:cubicBezTo>
                  <a:close/>
                  <a:moveTo>
                    <a:pt x="1194" y="352"/>
                  </a:moveTo>
                  <a:cubicBezTo>
                    <a:pt x="1184" y="352"/>
                    <a:pt x="1176" y="360"/>
                    <a:pt x="1176" y="369"/>
                  </a:cubicBezTo>
                  <a:cubicBezTo>
                    <a:pt x="1176" y="379"/>
                    <a:pt x="1184" y="387"/>
                    <a:pt x="1194" y="387"/>
                  </a:cubicBezTo>
                  <a:cubicBezTo>
                    <a:pt x="1203" y="387"/>
                    <a:pt x="1211" y="379"/>
                    <a:pt x="1211" y="369"/>
                  </a:cubicBezTo>
                  <a:cubicBezTo>
                    <a:pt x="1211" y="360"/>
                    <a:pt x="1203" y="352"/>
                    <a:pt x="1194" y="352"/>
                  </a:cubicBezTo>
                  <a:close/>
                  <a:moveTo>
                    <a:pt x="2159" y="356"/>
                  </a:moveTo>
                  <a:cubicBezTo>
                    <a:pt x="2149" y="356"/>
                    <a:pt x="2141" y="364"/>
                    <a:pt x="2141" y="373"/>
                  </a:cubicBezTo>
                  <a:cubicBezTo>
                    <a:pt x="2141" y="383"/>
                    <a:pt x="2149" y="391"/>
                    <a:pt x="2159" y="391"/>
                  </a:cubicBezTo>
                  <a:cubicBezTo>
                    <a:pt x="2169" y="391"/>
                    <a:pt x="2176" y="383"/>
                    <a:pt x="2176" y="373"/>
                  </a:cubicBezTo>
                  <a:cubicBezTo>
                    <a:pt x="2176" y="364"/>
                    <a:pt x="2169" y="356"/>
                    <a:pt x="2159" y="356"/>
                  </a:cubicBezTo>
                  <a:close/>
                  <a:moveTo>
                    <a:pt x="1217" y="386"/>
                  </a:moveTo>
                  <a:cubicBezTo>
                    <a:pt x="1208" y="386"/>
                    <a:pt x="1201" y="394"/>
                    <a:pt x="1201" y="403"/>
                  </a:cubicBezTo>
                  <a:cubicBezTo>
                    <a:pt x="1201" y="413"/>
                    <a:pt x="1209" y="421"/>
                    <a:pt x="1219" y="421"/>
                  </a:cubicBezTo>
                  <a:cubicBezTo>
                    <a:pt x="1228" y="421"/>
                    <a:pt x="1236" y="413"/>
                    <a:pt x="1236" y="403"/>
                  </a:cubicBezTo>
                  <a:cubicBezTo>
                    <a:pt x="1236" y="394"/>
                    <a:pt x="1228" y="386"/>
                    <a:pt x="1219" y="386"/>
                  </a:cubicBezTo>
                  <a:cubicBezTo>
                    <a:pt x="1218" y="386"/>
                    <a:pt x="1218" y="386"/>
                    <a:pt x="1217" y="386"/>
                  </a:cubicBezTo>
                  <a:close/>
                  <a:moveTo>
                    <a:pt x="2133" y="390"/>
                  </a:moveTo>
                  <a:cubicBezTo>
                    <a:pt x="2124" y="390"/>
                    <a:pt x="2116" y="398"/>
                    <a:pt x="2116" y="407"/>
                  </a:cubicBezTo>
                  <a:cubicBezTo>
                    <a:pt x="2116" y="417"/>
                    <a:pt x="2124" y="425"/>
                    <a:pt x="2133" y="425"/>
                  </a:cubicBezTo>
                  <a:cubicBezTo>
                    <a:pt x="2143" y="425"/>
                    <a:pt x="2151" y="417"/>
                    <a:pt x="2151" y="407"/>
                  </a:cubicBezTo>
                  <a:cubicBezTo>
                    <a:pt x="2151" y="398"/>
                    <a:pt x="2143" y="390"/>
                    <a:pt x="2133" y="390"/>
                  </a:cubicBezTo>
                  <a:close/>
                  <a:moveTo>
                    <a:pt x="1249" y="415"/>
                  </a:moveTo>
                  <a:cubicBezTo>
                    <a:pt x="1239" y="415"/>
                    <a:pt x="1232" y="423"/>
                    <a:pt x="1232" y="432"/>
                  </a:cubicBezTo>
                  <a:cubicBezTo>
                    <a:pt x="1232" y="442"/>
                    <a:pt x="1239" y="450"/>
                    <a:pt x="1249" y="450"/>
                  </a:cubicBezTo>
                  <a:cubicBezTo>
                    <a:pt x="1259" y="450"/>
                    <a:pt x="1267" y="442"/>
                    <a:pt x="1267" y="432"/>
                  </a:cubicBezTo>
                  <a:cubicBezTo>
                    <a:pt x="1267" y="423"/>
                    <a:pt x="1259" y="415"/>
                    <a:pt x="1249" y="415"/>
                  </a:cubicBezTo>
                  <a:close/>
                  <a:moveTo>
                    <a:pt x="2102" y="419"/>
                  </a:moveTo>
                  <a:cubicBezTo>
                    <a:pt x="2093" y="419"/>
                    <a:pt x="2085" y="427"/>
                    <a:pt x="2085" y="436"/>
                  </a:cubicBezTo>
                  <a:cubicBezTo>
                    <a:pt x="2085" y="446"/>
                    <a:pt x="2093" y="454"/>
                    <a:pt x="2102" y="454"/>
                  </a:cubicBezTo>
                  <a:cubicBezTo>
                    <a:pt x="2112" y="454"/>
                    <a:pt x="2120" y="446"/>
                    <a:pt x="2120" y="436"/>
                  </a:cubicBezTo>
                  <a:cubicBezTo>
                    <a:pt x="2120" y="427"/>
                    <a:pt x="2112" y="419"/>
                    <a:pt x="2102" y="419"/>
                  </a:cubicBezTo>
                  <a:close/>
                  <a:moveTo>
                    <a:pt x="1284" y="438"/>
                  </a:moveTo>
                  <a:cubicBezTo>
                    <a:pt x="1275" y="438"/>
                    <a:pt x="1267" y="446"/>
                    <a:pt x="1267" y="455"/>
                  </a:cubicBezTo>
                  <a:cubicBezTo>
                    <a:pt x="1267" y="465"/>
                    <a:pt x="1275" y="473"/>
                    <a:pt x="1284" y="473"/>
                  </a:cubicBezTo>
                  <a:cubicBezTo>
                    <a:pt x="1294" y="473"/>
                    <a:pt x="1302" y="465"/>
                    <a:pt x="1302" y="455"/>
                  </a:cubicBezTo>
                  <a:cubicBezTo>
                    <a:pt x="1302" y="446"/>
                    <a:pt x="1294" y="438"/>
                    <a:pt x="1284" y="438"/>
                  </a:cubicBezTo>
                  <a:close/>
                  <a:moveTo>
                    <a:pt x="2065" y="441"/>
                  </a:moveTo>
                  <a:cubicBezTo>
                    <a:pt x="2056" y="442"/>
                    <a:pt x="2049" y="450"/>
                    <a:pt x="2049" y="459"/>
                  </a:cubicBezTo>
                  <a:cubicBezTo>
                    <a:pt x="2049" y="469"/>
                    <a:pt x="2057" y="477"/>
                    <a:pt x="2066" y="477"/>
                  </a:cubicBezTo>
                  <a:cubicBezTo>
                    <a:pt x="2076" y="477"/>
                    <a:pt x="2084" y="469"/>
                    <a:pt x="2084" y="459"/>
                  </a:cubicBezTo>
                  <a:cubicBezTo>
                    <a:pt x="2084" y="449"/>
                    <a:pt x="2076" y="441"/>
                    <a:pt x="2066" y="441"/>
                  </a:cubicBezTo>
                  <a:cubicBezTo>
                    <a:pt x="2066" y="441"/>
                    <a:pt x="2065" y="441"/>
                    <a:pt x="2065" y="441"/>
                  </a:cubicBezTo>
                  <a:close/>
                  <a:moveTo>
                    <a:pt x="1323" y="454"/>
                  </a:moveTo>
                  <a:cubicBezTo>
                    <a:pt x="1314" y="454"/>
                    <a:pt x="1306" y="462"/>
                    <a:pt x="1306" y="471"/>
                  </a:cubicBezTo>
                  <a:cubicBezTo>
                    <a:pt x="1306" y="481"/>
                    <a:pt x="1314" y="489"/>
                    <a:pt x="1323" y="489"/>
                  </a:cubicBezTo>
                  <a:cubicBezTo>
                    <a:pt x="1333" y="489"/>
                    <a:pt x="1341" y="481"/>
                    <a:pt x="1341" y="471"/>
                  </a:cubicBezTo>
                  <a:cubicBezTo>
                    <a:pt x="1341" y="462"/>
                    <a:pt x="1333" y="454"/>
                    <a:pt x="1323" y="454"/>
                  </a:cubicBezTo>
                  <a:close/>
                  <a:moveTo>
                    <a:pt x="2027" y="457"/>
                  </a:moveTo>
                  <a:cubicBezTo>
                    <a:pt x="2017" y="457"/>
                    <a:pt x="2009" y="465"/>
                    <a:pt x="2009" y="475"/>
                  </a:cubicBezTo>
                  <a:cubicBezTo>
                    <a:pt x="2009" y="484"/>
                    <a:pt x="2017" y="492"/>
                    <a:pt x="2027" y="492"/>
                  </a:cubicBezTo>
                  <a:cubicBezTo>
                    <a:pt x="2036" y="492"/>
                    <a:pt x="2044" y="484"/>
                    <a:pt x="2044" y="475"/>
                  </a:cubicBezTo>
                  <a:cubicBezTo>
                    <a:pt x="2044" y="465"/>
                    <a:pt x="2036" y="457"/>
                    <a:pt x="2027" y="457"/>
                  </a:cubicBezTo>
                  <a:close/>
                  <a:moveTo>
                    <a:pt x="1365" y="462"/>
                  </a:moveTo>
                  <a:cubicBezTo>
                    <a:pt x="1355" y="462"/>
                    <a:pt x="1347" y="470"/>
                    <a:pt x="1347" y="480"/>
                  </a:cubicBezTo>
                  <a:cubicBezTo>
                    <a:pt x="1347" y="490"/>
                    <a:pt x="1355" y="498"/>
                    <a:pt x="1365" y="498"/>
                  </a:cubicBezTo>
                  <a:cubicBezTo>
                    <a:pt x="1374" y="498"/>
                    <a:pt x="1382" y="490"/>
                    <a:pt x="1382" y="480"/>
                  </a:cubicBezTo>
                  <a:cubicBezTo>
                    <a:pt x="1382" y="470"/>
                    <a:pt x="1374" y="462"/>
                    <a:pt x="1365" y="462"/>
                  </a:cubicBezTo>
                  <a:close/>
                  <a:moveTo>
                    <a:pt x="1985" y="465"/>
                  </a:moveTo>
                  <a:cubicBezTo>
                    <a:pt x="1980" y="465"/>
                    <a:pt x="1976" y="467"/>
                    <a:pt x="1972" y="471"/>
                  </a:cubicBezTo>
                  <a:cubicBezTo>
                    <a:pt x="1968" y="474"/>
                    <a:pt x="1966" y="479"/>
                    <a:pt x="1966" y="485"/>
                  </a:cubicBezTo>
                  <a:cubicBezTo>
                    <a:pt x="1966" y="494"/>
                    <a:pt x="1973" y="502"/>
                    <a:pt x="1983" y="502"/>
                  </a:cubicBezTo>
                  <a:cubicBezTo>
                    <a:pt x="1988" y="502"/>
                    <a:pt x="1992" y="500"/>
                    <a:pt x="1996" y="497"/>
                  </a:cubicBezTo>
                  <a:cubicBezTo>
                    <a:pt x="2000" y="494"/>
                    <a:pt x="2002" y="488"/>
                    <a:pt x="2002" y="483"/>
                  </a:cubicBezTo>
                  <a:cubicBezTo>
                    <a:pt x="2002" y="473"/>
                    <a:pt x="1995" y="465"/>
                    <a:pt x="1985" y="465"/>
                  </a:cubicBezTo>
                  <a:close/>
                  <a:moveTo>
                    <a:pt x="1413" y="467"/>
                  </a:moveTo>
                  <a:cubicBezTo>
                    <a:pt x="1403" y="467"/>
                    <a:pt x="1395" y="475"/>
                    <a:pt x="1395" y="485"/>
                  </a:cubicBezTo>
                  <a:cubicBezTo>
                    <a:pt x="1395" y="494"/>
                    <a:pt x="1403" y="502"/>
                    <a:pt x="1413" y="502"/>
                  </a:cubicBezTo>
                  <a:cubicBezTo>
                    <a:pt x="1422" y="502"/>
                    <a:pt x="1430" y="494"/>
                    <a:pt x="1430" y="485"/>
                  </a:cubicBezTo>
                  <a:cubicBezTo>
                    <a:pt x="1430" y="475"/>
                    <a:pt x="1422" y="467"/>
                    <a:pt x="1413" y="467"/>
                  </a:cubicBezTo>
                  <a:close/>
                  <a:moveTo>
                    <a:pt x="1457" y="467"/>
                  </a:moveTo>
                  <a:cubicBezTo>
                    <a:pt x="1447" y="467"/>
                    <a:pt x="1439" y="475"/>
                    <a:pt x="1439" y="485"/>
                  </a:cubicBezTo>
                  <a:cubicBezTo>
                    <a:pt x="1439" y="494"/>
                    <a:pt x="1447" y="502"/>
                    <a:pt x="1457" y="502"/>
                  </a:cubicBezTo>
                  <a:cubicBezTo>
                    <a:pt x="1466" y="502"/>
                    <a:pt x="1474" y="494"/>
                    <a:pt x="1474" y="485"/>
                  </a:cubicBezTo>
                  <a:cubicBezTo>
                    <a:pt x="1474" y="475"/>
                    <a:pt x="1466" y="467"/>
                    <a:pt x="1457" y="467"/>
                  </a:cubicBezTo>
                  <a:close/>
                  <a:moveTo>
                    <a:pt x="1500" y="467"/>
                  </a:moveTo>
                  <a:cubicBezTo>
                    <a:pt x="1491" y="467"/>
                    <a:pt x="1483" y="475"/>
                    <a:pt x="1483" y="485"/>
                  </a:cubicBezTo>
                  <a:cubicBezTo>
                    <a:pt x="1483" y="494"/>
                    <a:pt x="1491" y="502"/>
                    <a:pt x="1500" y="502"/>
                  </a:cubicBezTo>
                  <a:cubicBezTo>
                    <a:pt x="1510" y="502"/>
                    <a:pt x="1518" y="494"/>
                    <a:pt x="1518" y="485"/>
                  </a:cubicBezTo>
                  <a:cubicBezTo>
                    <a:pt x="1518" y="475"/>
                    <a:pt x="1510" y="467"/>
                    <a:pt x="1500" y="467"/>
                  </a:cubicBezTo>
                  <a:close/>
                  <a:moveTo>
                    <a:pt x="1544" y="467"/>
                  </a:moveTo>
                  <a:cubicBezTo>
                    <a:pt x="1535" y="467"/>
                    <a:pt x="1527" y="475"/>
                    <a:pt x="1527" y="485"/>
                  </a:cubicBezTo>
                  <a:cubicBezTo>
                    <a:pt x="1527" y="494"/>
                    <a:pt x="1535" y="502"/>
                    <a:pt x="1544" y="502"/>
                  </a:cubicBezTo>
                  <a:cubicBezTo>
                    <a:pt x="1554" y="502"/>
                    <a:pt x="1562" y="494"/>
                    <a:pt x="1562" y="485"/>
                  </a:cubicBezTo>
                  <a:cubicBezTo>
                    <a:pt x="1562" y="475"/>
                    <a:pt x="1554" y="467"/>
                    <a:pt x="1544" y="467"/>
                  </a:cubicBezTo>
                  <a:close/>
                  <a:moveTo>
                    <a:pt x="1588" y="467"/>
                  </a:moveTo>
                  <a:cubicBezTo>
                    <a:pt x="1579" y="467"/>
                    <a:pt x="1571" y="475"/>
                    <a:pt x="1571" y="485"/>
                  </a:cubicBezTo>
                  <a:cubicBezTo>
                    <a:pt x="1571" y="494"/>
                    <a:pt x="1579" y="502"/>
                    <a:pt x="1588" y="502"/>
                  </a:cubicBezTo>
                  <a:cubicBezTo>
                    <a:pt x="1598" y="502"/>
                    <a:pt x="1606" y="494"/>
                    <a:pt x="1606" y="485"/>
                  </a:cubicBezTo>
                  <a:cubicBezTo>
                    <a:pt x="1606" y="475"/>
                    <a:pt x="1598" y="467"/>
                    <a:pt x="1588" y="467"/>
                  </a:cubicBezTo>
                  <a:close/>
                  <a:moveTo>
                    <a:pt x="1632" y="467"/>
                  </a:moveTo>
                  <a:cubicBezTo>
                    <a:pt x="1622" y="467"/>
                    <a:pt x="1614" y="475"/>
                    <a:pt x="1614" y="485"/>
                  </a:cubicBezTo>
                  <a:cubicBezTo>
                    <a:pt x="1614" y="494"/>
                    <a:pt x="1622" y="502"/>
                    <a:pt x="1632" y="502"/>
                  </a:cubicBezTo>
                  <a:cubicBezTo>
                    <a:pt x="1642" y="502"/>
                    <a:pt x="1650" y="494"/>
                    <a:pt x="1650" y="485"/>
                  </a:cubicBezTo>
                  <a:cubicBezTo>
                    <a:pt x="1650" y="475"/>
                    <a:pt x="1642" y="467"/>
                    <a:pt x="1632" y="467"/>
                  </a:cubicBezTo>
                  <a:close/>
                  <a:moveTo>
                    <a:pt x="1676" y="467"/>
                  </a:moveTo>
                  <a:cubicBezTo>
                    <a:pt x="1666" y="467"/>
                    <a:pt x="1658" y="475"/>
                    <a:pt x="1658" y="485"/>
                  </a:cubicBezTo>
                  <a:cubicBezTo>
                    <a:pt x="1658" y="494"/>
                    <a:pt x="1666" y="502"/>
                    <a:pt x="1676" y="502"/>
                  </a:cubicBezTo>
                  <a:cubicBezTo>
                    <a:pt x="1686" y="502"/>
                    <a:pt x="1694" y="494"/>
                    <a:pt x="1694" y="485"/>
                  </a:cubicBezTo>
                  <a:cubicBezTo>
                    <a:pt x="1694" y="475"/>
                    <a:pt x="1686" y="467"/>
                    <a:pt x="1676" y="467"/>
                  </a:cubicBezTo>
                  <a:close/>
                  <a:moveTo>
                    <a:pt x="1720" y="467"/>
                  </a:moveTo>
                  <a:cubicBezTo>
                    <a:pt x="1710" y="467"/>
                    <a:pt x="1702" y="475"/>
                    <a:pt x="1702" y="485"/>
                  </a:cubicBezTo>
                  <a:cubicBezTo>
                    <a:pt x="1702" y="494"/>
                    <a:pt x="1710" y="502"/>
                    <a:pt x="1720" y="502"/>
                  </a:cubicBezTo>
                  <a:cubicBezTo>
                    <a:pt x="1730" y="502"/>
                    <a:pt x="1737" y="494"/>
                    <a:pt x="1737" y="485"/>
                  </a:cubicBezTo>
                  <a:cubicBezTo>
                    <a:pt x="1737" y="475"/>
                    <a:pt x="1730" y="467"/>
                    <a:pt x="1720" y="467"/>
                  </a:cubicBezTo>
                  <a:close/>
                  <a:moveTo>
                    <a:pt x="1764" y="467"/>
                  </a:moveTo>
                  <a:cubicBezTo>
                    <a:pt x="1754" y="467"/>
                    <a:pt x="1746" y="475"/>
                    <a:pt x="1746" y="485"/>
                  </a:cubicBezTo>
                  <a:cubicBezTo>
                    <a:pt x="1746" y="494"/>
                    <a:pt x="1754" y="502"/>
                    <a:pt x="1764" y="502"/>
                  </a:cubicBezTo>
                  <a:cubicBezTo>
                    <a:pt x="1773" y="502"/>
                    <a:pt x="1781" y="494"/>
                    <a:pt x="1781" y="485"/>
                  </a:cubicBezTo>
                  <a:cubicBezTo>
                    <a:pt x="1781" y="475"/>
                    <a:pt x="1773" y="467"/>
                    <a:pt x="1764" y="467"/>
                  </a:cubicBezTo>
                  <a:close/>
                  <a:moveTo>
                    <a:pt x="1808" y="467"/>
                  </a:moveTo>
                  <a:cubicBezTo>
                    <a:pt x="1798" y="467"/>
                    <a:pt x="1790" y="475"/>
                    <a:pt x="1790" y="485"/>
                  </a:cubicBezTo>
                  <a:cubicBezTo>
                    <a:pt x="1790" y="494"/>
                    <a:pt x="1798" y="502"/>
                    <a:pt x="1808" y="502"/>
                  </a:cubicBezTo>
                  <a:cubicBezTo>
                    <a:pt x="1817" y="502"/>
                    <a:pt x="1825" y="494"/>
                    <a:pt x="1825" y="485"/>
                  </a:cubicBezTo>
                  <a:cubicBezTo>
                    <a:pt x="1825" y="475"/>
                    <a:pt x="1817" y="467"/>
                    <a:pt x="1808" y="467"/>
                  </a:cubicBezTo>
                  <a:close/>
                  <a:moveTo>
                    <a:pt x="1852" y="467"/>
                  </a:moveTo>
                  <a:cubicBezTo>
                    <a:pt x="1842" y="467"/>
                    <a:pt x="1834" y="475"/>
                    <a:pt x="1834" y="485"/>
                  </a:cubicBezTo>
                  <a:cubicBezTo>
                    <a:pt x="1834" y="494"/>
                    <a:pt x="1842" y="502"/>
                    <a:pt x="1852" y="502"/>
                  </a:cubicBezTo>
                  <a:cubicBezTo>
                    <a:pt x="1861" y="502"/>
                    <a:pt x="1869" y="494"/>
                    <a:pt x="1869" y="485"/>
                  </a:cubicBezTo>
                  <a:cubicBezTo>
                    <a:pt x="1869" y="475"/>
                    <a:pt x="1861" y="467"/>
                    <a:pt x="1852" y="467"/>
                  </a:cubicBezTo>
                  <a:close/>
                  <a:moveTo>
                    <a:pt x="1895" y="467"/>
                  </a:moveTo>
                  <a:cubicBezTo>
                    <a:pt x="1886" y="467"/>
                    <a:pt x="1878" y="475"/>
                    <a:pt x="1878" y="485"/>
                  </a:cubicBezTo>
                  <a:cubicBezTo>
                    <a:pt x="1878" y="494"/>
                    <a:pt x="1886" y="502"/>
                    <a:pt x="1895" y="502"/>
                  </a:cubicBezTo>
                  <a:cubicBezTo>
                    <a:pt x="1905" y="502"/>
                    <a:pt x="1913" y="494"/>
                    <a:pt x="1913" y="485"/>
                  </a:cubicBezTo>
                  <a:cubicBezTo>
                    <a:pt x="1913" y="475"/>
                    <a:pt x="1905" y="467"/>
                    <a:pt x="1895" y="467"/>
                  </a:cubicBezTo>
                  <a:close/>
                  <a:moveTo>
                    <a:pt x="1939" y="467"/>
                  </a:moveTo>
                  <a:cubicBezTo>
                    <a:pt x="1930" y="467"/>
                    <a:pt x="1922" y="475"/>
                    <a:pt x="1922" y="485"/>
                  </a:cubicBezTo>
                  <a:cubicBezTo>
                    <a:pt x="1922" y="494"/>
                    <a:pt x="1930" y="502"/>
                    <a:pt x="1939" y="502"/>
                  </a:cubicBezTo>
                  <a:cubicBezTo>
                    <a:pt x="1949" y="502"/>
                    <a:pt x="1957" y="494"/>
                    <a:pt x="1957" y="485"/>
                  </a:cubicBezTo>
                  <a:cubicBezTo>
                    <a:pt x="1957" y="475"/>
                    <a:pt x="1949" y="467"/>
                    <a:pt x="1939" y="467"/>
                  </a:cubicBezTo>
                  <a:close/>
                  <a:moveTo>
                    <a:pt x="949" y="563"/>
                  </a:moveTo>
                  <a:lnTo>
                    <a:pt x="949" y="569"/>
                  </a:lnTo>
                  <a:lnTo>
                    <a:pt x="967" y="569"/>
                  </a:lnTo>
                  <a:lnTo>
                    <a:pt x="967" y="613"/>
                  </a:lnTo>
                  <a:lnTo>
                    <a:pt x="974" y="613"/>
                  </a:lnTo>
                  <a:lnTo>
                    <a:pt x="974" y="569"/>
                  </a:lnTo>
                  <a:lnTo>
                    <a:pt x="992" y="569"/>
                  </a:lnTo>
                  <a:lnTo>
                    <a:pt x="992" y="563"/>
                  </a:lnTo>
                  <a:lnTo>
                    <a:pt x="949" y="563"/>
                  </a:lnTo>
                  <a:close/>
                  <a:moveTo>
                    <a:pt x="999" y="563"/>
                  </a:moveTo>
                  <a:lnTo>
                    <a:pt x="999" y="613"/>
                  </a:lnTo>
                  <a:lnTo>
                    <a:pt x="1005" y="613"/>
                  </a:lnTo>
                  <a:lnTo>
                    <a:pt x="1005" y="570"/>
                  </a:lnTo>
                  <a:lnTo>
                    <a:pt x="1019" y="600"/>
                  </a:lnTo>
                  <a:lnTo>
                    <a:pt x="1023" y="600"/>
                  </a:lnTo>
                  <a:lnTo>
                    <a:pt x="1036" y="570"/>
                  </a:lnTo>
                  <a:lnTo>
                    <a:pt x="1036" y="613"/>
                  </a:lnTo>
                  <a:lnTo>
                    <a:pt x="1043" y="613"/>
                  </a:lnTo>
                  <a:lnTo>
                    <a:pt x="1043" y="563"/>
                  </a:lnTo>
                  <a:lnTo>
                    <a:pt x="1034" y="563"/>
                  </a:lnTo>
                  <a:lnTo>
                    <a:pt x="1021" y="591"/>
                  </a:lnTo>
                  <a:lnTo>
                    <a:pt x="1008" y="563"/>
                  </a:lnTo>
                  <a:lnTo>
                    <a:pt x="999" y="563"/>
                  </a:lnTo>
                  <a:close/>
                  <a:moveTo>
                    <a:pt x="315" y="581"/>
                  </a:moveTo>
                  <a:lnTo>
                    <a:pt x="315" y="626"/>
                  </a:lnTo>
                  <a:cubicBezTo>
                    <a:pt x="310" y="623"/>
                    <a:pt x="306" y="621"/>
                    <a:pt x="302" y="620"/>
                  </a:cubicBezTo>
                  <a:cubicBezTo>
                    <a:pt x="298" y="619"/>
                    <a:pt x="293" y="619"/>
                    <a:pt x="287" y="619"/>
                  </a:cubicBezTo>
                  <a:cubicBezTo>
                    <a:pt x="281" y="619"/>
                    <a:pt x="276" y="620"/>
                    <a:pt x="270" y="622"/>
                  </a:cubicBezTo>
                  <a:cubicBezTo>
                    <a:pt x="264" y="625"/>
                    <a:pt x="260" y="628"/>
                    <a:pt x="255" y="633"/>
                  </a:cubicBezTo>
                  <a:cubicBezTo>
                    <a:pt x="251" y="638"/>
                    <a:pt x="248" y="644"/>
                    <a:pt x="245" y="650"/>
                  </a:cubicBezTo>
                  <a:cubicBezTo>
                    <a:pt x="243" y="657"/>
                    <a:pt x="241" y="665"/>
                    <a:pt x="241" y="674"/>
                  </a:cubicBezTo>
                  <a:cubicBezTo>
                    <a:pt x="241" y="691"/>
                    <a:pt x="245" y="704"/>
                    <a:pt x="252" y="713"/>
                  </a:cubicBezTo>
                  <a:cubicBezTo>
                    <a:pt x="260" y="723"/>
                    <a:pt x="269" y="727"/>
                    <a:pt x="282" y="727"/>
                  </a:cubicBezTo>
                  <a:cubicBezTo>
                    <a:pt x="288" y="727"/>
                    <a:pt x="294" y="726"/>
                    <a:pt x="299" y="724"/>
                  </a:cubicBezTo>
                  <a:cubicBezTo>
                    <a:pt x="305" y="721"/>
                    <a:pt x="310" y="718"/>
                    <a:pt x="315" y="714"/>
                  </a:cubicBezTo>
                  <a:lnTo>
                    <a:pt x="315" y="725"/>
                  </a:lnTo>
                  <a:lnTo>
                    <a:pt x="332" y="725"/>
                  </a:lnTo>
                  <a:lnTo>
                    <a:pt x="332" y="581"/>
                  </a:lnTo>
                  <a:lnTo>
                    <a:pt x="315" y="581"/>
                  </a:lnTo>
                  <a:close/>
                  <a:moveTo>
                    <a:pt x="486" y="586"/>
                  </a:moveTo>
                  <a:lnTo>
                    <a:pt x="486" y="604"/>
                  </a:lnTo>
                  <a:lnTo>
                    <a:pt x="505" y="604"/>
                  </a:lnTo>
                  <a:lnTo>
                    <a:pt x="505" y="586"/>
                  </a:lnTo>
                  <a:lnTo>
                    <a:pt x="486" y="586"/>
                  </a:lnTo>
                  <a:close/>
                  <a:moveTo>
                    <a:pt x="73" y="587"/>
                  </a:moveTo>
                  <a:lnTo>
                    <a:pt x="23" y="725"/>
                  </a:lnTo>
                  <a:lnTo>
                    <a:pt x="42" y="725"/>
                  </a:lnTo>
                  <a:lnTo>
                    <a:pt x="55" y="686"/>
                  </a:lnTo>
                  <a:lnTo>
                    <a:pt x="115" y="686"/>
                  </a:lnTo>
                  <a:lnTo>
                    <a:pt x="128" y="725"/>
                  </a:lnTo>
                  <a:lnTo>
                    <a:pt x="148" y="725"/>
                  </a:lnTo>
                  <a:lnTo>
                    <a:pt x="98" y="587"/>
                  </a:lnTo>
                  <a:lnTo>
                    <a:pt x="73" y="587"/>
                  </a:lnTo>
                  <a:close/>
                  <a:moveTo>
                    <a:pt x="85" y="603"/>
                  </a:moveTo>
                  <a:lnTo>
                    <a:pt x="109" y="671"/>
                  </a:lnTo>
                  <a:lnTo>
                    <a:pt x="61" y="671"/>
                  </a:lnTo>
                  <a:lnTo>
                    <a:pt x="85" y="603"/>
                  </a:lnTo>
                  <a:close/>
                  <a:moveTo>
                    <a:pt x="590" y="619"/>
                  </a:moveTo>
                  <a:cubicBezTo>
                    <a:pt x="584" y="619"/>
                    <a:pt x="578" y="620"/>
                    <a:pt x="572" y="622"/>
                  </a:cubicBezTo>
                  <a:cubicBezTo>
                    <a:pt x="566" y="625"/>
                    <a:pt x="561" y="628"/>
                    <a:pt x="555" y="633"/>
                  </a:cubicBezTo>
                  <a:lnTo>
                    <a:pt x="555" y="621"/>
                  </a:lnTo>
                  <a:lnTo>
                    <a:pt x="538" y="621"/>
                  </a:lnTo>
                  <a:lnTo>
                    <a:pt x="538" y="725"/>
                  </a:lnTo>
                  <a:lnTo>
                    <a:pt x="555" y="725"/>
                  </a:lnTo>
                  <a:lnTo>
                    <a:pt x="555" y="648"/>
                  </a:lnTo>
                  <a:cubicBezTo>
                    <a:pt x="560" y="644"/>
                    <a:pt x="565" y="641"/>
                    <a:pt x="570" y="639"/>
                  </a:cubicBezTo>
                  <a:cubicBezTo>
                    <a:pt x="576" y="636"/>
                    <a:pt x="581" y="635"/>
                    <a:pt x="585" y="635"/>
                  </a:cubicBezTo>
                  <a:cubicBezTo>
                    <a:pt x="590" y="635"/>
                    <a:pt x="594" y="636"/>
                    <a:pt x="597" y="637"/>
                  </a:cubicBezTo>
                  <a:cubicBezTo>
                    <a:pt x="599" y="638"/>
                    <a:pt x="602" y="640"/>
                    <a:pt x="603" y="643"/>
                  </a:cubicBezTo>
                  <a:cubicBezTo>
                    <a:pt x="605" y="645"/>
                    <a:pt x="606" y="648"/>
                    <a:pt x="606" y="653"/>
                  </a:cubicBezTo>
                  <a:cubicBezTo>
                    <a:pt x="607" y="657"/>
                    <a:pt x="607" y="661"/>
                    <a:pt x="607" y="666"/>
                  </a:cubicBezTo>
                  <a:lnTo>
                    <a:pt x="607" y="725"/>
                  </a:lnTo>
                  <a:lnTo>
                    <a:pt x="625" y="725"/>
                  </a:lnTo>
                  <a:lnTo>
                    <a:pt x="625" y="658"/>
                  </a:lnTo>
                  <a:cubicBezTo>
                    <a:pt x="625" y="645"/>
                    <a:pt x="622" y="635"/>
                    <a:pt x="616" y="629"/>
                  </a:cubicBezTo>
                  <a:cubicBezTo>
                    <a:pt x="610" y="622"/>
                    <a:pt x="601" y="619"/>
                    <a:pt x="590" y="619"/>
                  </a:cubicBezTo>
                  <a:close/>
                  <a:moveTo>
                    <a:pt x="698" y="619"/>
                  </a:moveTo>
                  <a:cubicBezTo>
                    <a:pt x="684" y="619"/>
                    <a:pt x="672" y="623"/>
                    <a:pt x="664" y="633"/>
                  </a:cubicBezTo>
                  <a:cubicBezTo>
                    <a:pt x="655" y="643"/>
                    <a:pt x="651" y="656"/>
                    <a:pt x="651" y="673"/>
                  </a:cubicBezTo>
                  <a:cubicBezTo>
                    <a:pt x="651" y="690"/>
                    <a:pt x="655" y="703"/>
                    <a:pt x="664" y="713"/>
                  </a:cubicBezTo>
                  <a:cubicBezTo>
                    <a:pt x="672" y="723"/>
                    <a:pt x="684" y="727"/>
                    <a:pt x="698" y="727"/>
                  </a:cubicBezTo>
                  <a:cubicBezTo>
                    <a:pt x="713" y="727"/>
                    <a:pt x="725" y="723"/>
                    <a:pt x="733" y="713"/>
                  </a:cubicBezTo>
                  <a:cubicBezTo>
                    <a:pt x="742" y="703"/>
                    <a:pt x="746" y="690"/>
                    <a:pt x="746" y="673"/>
                  </a:cubicBezTo>
                  <a:cubicBezTo>
                    <a:pt x="746" y="656"/>
                    <a:pt x="742" y="643"/>
                    <a:pt x="733" y="633"/>
                  </a:cubicBezTo>
                  <a:cubicBezTo>
                    <a:pt x="725" y="623"/>
                    <a:pt x="713" y="619"/>
                    <a:pt x="698" y="619"/>
                  </a:cubicBezTo>
                  <a:close/>
                  <a:moveTo>
                    <a:pt x="167" y="621"/>
                  </a:moveTo>
                  <a:lnTo>
                    <a:pt x="167" y="725"/>
                  </a:lnTo>
                  <a:lnTo>
                    <a:pt x="185" y="725"/>
                  </a:lnTo>
                  <a:lnTo>
                    <a:pt x="185" y="651"/>
                  </a:lnTo>
                  <a:cubicBezTo>
                    <a:pt x="189" y="648"/>
                    <a:pt x="194" y="645"/>
                    <a:pt x="199" y="642"/>
                  </a:cubicBezTo>
                  <a:cubicBezTo>
                    <a:pt x="204" y="640"/>
                    <a:pt x="209" y="639"/>
                    <a:pt x="215" y="639"/>
                  </a:cubicBezTo>
                  <a:cubicBezTo>
                    <a:pt x="218" y="639"/>
                    <a:pt x="221" y="639"/>
                    <a:pt x="223" y="639"/>
                  </a:cubicBezTo>
                  <a:cubicBezTo>
                    <a:pt x="226" y="639"/>
                    <a:pt x="228" y="640"/>
                    <a:pt x="231" y="640"/>
                  </a:cubicBezTo>
                  <a:lnTo>
                    <a:pt x="232" y="640"/>
                  </a:lnTo>
                  <a:lnTo>
                    <a:pt x="232" y="623"/>
                  </a:lnTo>
                  <a:cubicBezTo>
                    <a:pt x="229" y="622"/>
                    <a:pt x="227" y="622"/>
                    <a:pt x="226" y="622"/>
                  </a:cubicBezTo>
                  <a:cubicBezTo>
                    <a:pt x="225" y="622"/>
                    <a:pt x="222" y="621"/>
                    <a:pt x="219" y="621"/>
                  </a:cubicBezTo>
                  <a:cubicBezTo>
                    <a:pt x="214" y="621"/>
                    <a:pt x="208" y="623"/>
                    <a:pt x="203" y="625"/>
                  </a:cubicBezTo>
                  <a:cubicBezTo>
                    <a:pt x="198" y="627"/>
                    <a:pt x="192" y="631"/>
                    <a:pt x="185" y="637"/>
                  </a:cubicBezTo>
                  <a:lnTo>
                    <a:pt x="185" y="621"/>
                  </a:lnTo>
                  <a:lnTo>
                    <a:pt x="167" y="621"/>
                  </a:lnTo>
                  <a:close/>
                  <a:moveTo>
                    <a:pt x="366" y="621"/>
                  </a:moveTo>
                  <a:lnTo>
                    <a:pt x="366" y="688"/>
                  </a:lnTo>
                  <a:cubicBezTo>
                    <a:pt x="366" y="701"/>
                    <a:pt x="369" y="711"/>
                    <a:pt x="375" y="718"/>
                  </a:cubicBezTo>
                  <a:cubicBezTo>
                    <a:pt x="381" y="724"/>
                    <a:pt x="389" y="727"/>
                    <a:pt x="400" y="727"/>
                  </a:cubicBezTo>
                  <a:cubicBezTo>
                    <a:pt x="407" y="727"/>
                    <a:pt x="413" y="726"/>
                    <a:pt x="418" y="724"/>
                  </a:cubicBezTo>
                  <a:cubicBezTo>
                    <a:pt x="424" y="721"/>
                    <a:pt x="429" y="718"/>
                    <a:pt x="435" y="713"/>
                  </a:cubicBezTo>
                  <a:lnTo>
                    <a:pt x="435" y="725"/>
                  </a:lnTo>
                  <a:lnTo>
                    <a:pt x="452" y="725"/>
                  </a:lnTo>
                  <a:lnTo>
                    <a:pt x="452" y="621"/>
                  </a:lnTo>
                  <a:lnTo>
                    <a:pt x="435" y="621"/>
                  </a:lnTo>
                  <a:lnTo>
                    <a:pt x="435" y="698"/>
                  </a:lnTo>
                  <a:cubicBezTo>
                    <a:pt x="430" y="702"/>
                    <a:pt x="425" y="705"/>
                    <a:pt x="420" y="707"/>
                  </a:cubicBezTo>
                  <a:cubicBezTo>
                    <a:pt x="415" y="710"/>
                    <a:pt x="410" y="711"/>
                    <a:pt x="405" y="711"/>
                  </a:cubicBezTo>
                  <a:cubicBezTo>
                    <a:pt x="400" y="711"/>
                    <a:pt x="396" y="710"/>
                    <a:pt x="394" y="709"/>
                  </a:cubicBezTo>
                  <a:cubicBezTo>
                    <a:pt x="391" y="708"/>
                    <a:pt x="389" y="706"/>
                    <a:pt x="387" y="703"/>
                  </a:cubicBezTo>
                  <a:cubicBezTo>
                    <a:pt x="386" y="701"/>
                    <a:pt x="385" y="697"/>
                    <a:pt x="384" y="694"/>
                  </a:cubicBezTo>
                  <a:cubicBezTo>
                    <a:pt x="384" y="690"/>
                    <a:pt x="383" y="685"/>
                    <a:pt x="383" y="680"/>
                  </a:cubicBezTo>
                  <a:lnTo>
                    <a:pt x="383" y="621"/>
                  </a:lnTo>
                  <a:lnTo>
                    <a:pt x="366" y="621"/>
                  </a:lnTo>
                  <a:close/>
                  <a:moveTo>
                    <a:pt x="487" y="621"/>
                  </a:moveTo>
                  <a:lnTo>
                    <a:pt x="487" y="725"/>
                  </a:lnTo>
                  <a:lnTo>
                    <a:pt x="504" y="725"/>
                  </a:lnTo>
                  <a:lnTo>
                    <a:pt x="504" y="621"/>
                  </a:lnTo>
                  <a:lnTo>
                    <a:pt x="487" y="621"/>
                  </a:lnTo>
                  <a:close/>
                  <a:moveTo>
                    <a:pt x="698" y="633"/>
                  </a:moveTo>
                  <a:cubicBezTo>
                    <a:pt x="708" y="633"/>
                    <a:pt x="715" y="637"/>
                    <a:pt x="720" y="643"/>
                  </a:cubicBezTo>
                  <a:cubicBezTo>
                    <a:pt x="726" y="650"/>
                    <a:pt x="728" y="660"/>
                    <a:pt x="728" y="673"/>
                  </a:cubicBezTo>
                  <a:cubicBezTo>
                    <a:pt x="728" y="686"/>
                    <a:pt x="726" y="696"/>
                    <a:pt x="720" y="703"/>
                  </a:cubicBezTo>
                  <a:cubicBezTo>
                    <a:pt x="715" y="709"/>
                    <a:pt x="708" y="712"/>
                    <a:pt x="698" y="712"/>
                  </a:cubicBezTo>
                  <a:cubicBezTo>
                    <a:pt x="689" y="712"/>
                    <a:pt x="682" y="709"/>
                    <a:pt x="677" y="702"/>
                  </a:cubicBezTo>
                  <a:cubicBezTo>
                    <a:pt x="671" y="696"/>
                    <a:pt x="669" y="686"/>
                    <a:pt x="669" y="673"/>
                  </a:cubicBezTo>
                  <a:cubicBezTo>
                    <a:pt x="669" y="660"/>
                    <a:pt x="671" y="650"/>
                    <a:pt x="676" y="643"/>
                  </a:cubicBezTo>
                  <a:cubicBezTo>
                    <a:pt x="682" y="637"/>
                    <a:pt x="689" y="633"/>
                    <a:pt x="698" y="633"/>
                  </a:cubicBezTo>
                  <a:close/>
                  <a:moveTo>
                    <a:pt x="290" y="634"/>
                  </a:moveTo>
                  <a:cubicBezTo>
                    <a:pt x="295" y="634"/>
                    <a:pt x="299" y="635"/>
                    <a:pt x="302" y="636"/>
                  </a:cubicBezTo>
                  <a:cubicBezTo>
                    <a:pt x="306" y="636"/>
                    <a:pt x="310" y="638"/>
                    <a:pt x="315" y="640"/>
                  </a:cubicBezTo>
                  <a:lnTo>
                    <a:pt x="315" y="699"/>
                  </a:lnTo>
                  <a:cubicBezTo>
                    <a:pt x="311" y="703"/>
                    <a:pt x="306" y="705"/>
                    <a:pt x="301" y="708"/>
                  </a:cubicBezTo>
                  <a:cubicBezTo>
                    <a:pt x="296" y="710"/>
                    <a:pt x="291" y="711"/>
                    <a:pt x="286" y="711"/>
                  </a:cubicBezTo>
                  <a:cubicBezTo>
                    <a:pt x="277" y="711"/>
                    <a:pt x="270" y="708"/>
                    <a:pt x="266" y="701"/>
                  </a:cubicBezTo>
                  <a:cubicBezTo>
                    <a:pt x="261" y="695"/>
                    <a:pt x="259" y="686"/>
                    <a:pt x="259" y="673"/>
                  </a:cubicBezTo>
                  <a:cubicBezTo>
                    <a:pt x="259" y="661"/>
                    <a:pt x="262" y="651"/>
                    <a:pt x="268" y="645"/>
                  </a:cubicBezTo>
                  <a:cubicBezTo>
                    <a:pt x="273" y="638"/>
                    <a:pt x="281" y="634"/>
                    <a:pt x="290" y="63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 noEditPoints="1"/>
            </p:cNvSpPr>
            <p:nvPr/>
          </p:nvSpPr>
          <p:spPr bwMode="auto">
            <a:xfrm>
              <a:off x="1536700" y="3421063"/>
              <a:ext cx="388938" cy="25400"/>
            </a:xfrm>
            <a:custGeom>
              <a:avLst/>
              <a:gdLst>
                <a:gd name="T0" fmla="*/ 0 w 1803"/>
                <a:gd name="T1" fmla="*/ 0 h 119"/>
                <a:gd name="T2" fmla="*/ 0 w 1803"/>
                <a:gd name="T3" fmla="*/ 119 h 119"/>
                <a:gd name="T4" fmla="*/ 962 w 1803"/>
                <a:gd name="T5" fmla="*/ 119 h 119"/>
                <a:gd name="T6" fmla="*/ 962 w 1803"/>
                <a:gd name="T7" fmla="*/ 0 h 119"/>
                <a:gd name="T8" fmla="*/ 0 w 1803"/>
                <a:gd name="T9" fmla="*/ 0 h 119"/>
                <a:gd name="T10" fmla="*/ 1082 w 1803"/>
                <a:gd name="T11" fmla="*/ 0 h 119"/>
                <a:gd name="T12" fmla="*/ 1082 w 1803"/>
                <a:gd name="T13" fmla="*/ 119 h 119"/>
                <a:gd name="T14" fmla="*/ 1803 w 1803"/>
                <a:gd name="T15" fmla="*/ 119 h 119"/>
                <a:gd name="T16" fmla="*/ 1803 w 1803"/>
                <a:gd name="T17" fmla="*/ 0 h 119"/>
                <a:gd name="T18" fmla="*/ 1082 w 1803"/>
                <a:gd name="T1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3" h="119">
                  <a:moveTo>
                    <a:pt x="0" y="0"/>
                  </a:moveTo>
                  <a:lnTo>
                    <a:pt x="0" y="119"/>
                  </a:lnTo>
                  <a:lnTo>
                    <a:pt x="962" y="119"/>
                  </a:lnTo>
                  <a:lnTo>
                    <a:pt x="962" y="0"/>
                  </a:lnTo>
                  <a:lnTo>
                    <a:pt x="0" y="0"/>
                  </a:lnTo>
                  <a:close/>
                  <a:moveTo>
                    <a:pt x="1082" y="0"/>
                  </a:moveTo>
                  <a:lnTo>
                    <a:pt x="1082" y="119"/>
                  </a:lnTo>
                  <a:lnTo>
                    <a:pt x="1803" y="119"/>
                  </a:lnTo>
                  <a:lnTo>
                    <a:pt x="1803" y="0"/>
                  </a:lnTo>
                  <a:lnTo>
                    <a:pt x="10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auto">
            <a:xfrm>
              <a:off x="1900238" y="3136900"/>
              <a:ext cx="52388" cy="76200"/>
            </a:xfrm>
            <a:custGeom>
              <a:avLst/>
              <a:gdLst>
                <a:gd name="T0" fmla="*/ 25 w 237"/>
                <a:gd name="T1" fmla="*/ 0 h 355"/>
                <a:gd name="T2" fmla="*/ 0 w 237"/>
                <a:gd name="T3" fmla="*/ 25 h 355"/>
                <a:gd name="T4" fmla="*/ 0 w 237"/>
                <a:gd name="T5" fmla="*/ 91 h 355"/>
                <a:gd name="T6" fmla="*/ 25 w 237"/>
                <a:gd name="T7" fmla="*/ 116 h 355"/>
                <a:gd name="T8" fmla="*/ 91 w 237"/>
                <a:gd name="T9" fmla="*/ 116 h 355"/>
                <a:gd name="T10" fmla="*/ 146 w 237"/>
                <a:gd name="T11" fmla="*/ 116 h 355"/>
                <a:gd name="T12" fmla="*/ 212 w 237"/>
                <a:gd name="T13" fmla="*/ 116 h 355"/>
                <a:gd name="T14" fmla="*/ 237 w 237"/>
                <a:gd name="T15" fmla="*/ 91 h 355"/>
                <a:gd name="T16" fmla="*/ 237 w 237"/>
                <a:gd name="T17" fmla="*/ 25 h 355"/>
                <a:gd name="T18" fmla="*/ 212 w 237"/>
                <a:gd name="T19" fmla="*/ 0 h 355"/>
                <a:gd name="T20" fmla="*/ 146 w 237"/>
                <a:gd name="T21" fmla="*/ 0 h 355"/>
                <a:gd name="T22" fmla="*/ 91 w 237"/>
                <a:gd name="T23" fmla="*/ 0 h 355"/>
                <a:gd name="T24" fmla="*/ 25 w 237"/>
                <a:gd name="T25" fmla="*/ 0 h 355"/>
                <a:gd name="T26" fmla="*/ 25 w 237"/>
                <a:gd name="T27" fmla="*/ 120 h 355"/>
                <a:gd name="T28" fmla="*/ 0 w 237"/>
                <a:gd name="T29" fmla="*/ 145 h 355"/>
                <a:gd name="T30" fmla="*/ 0 w 237"/>
                <a:gd name="T31" fmla="*/ 210 h 355"/>
                <a:gd name="T32" fmla="*/ 25 w 237"/>
                <a:gd name="T33" fmla="*/ 236 h 355"/>
                <a:gd name="T34" fmla="*/ 91 w 237"/>
                <a:gd name="T35" fmla="*/ 236 h 355"/>
                <a:gd name="T36" fmla="*/ 146 w 237"/>
                <a:gd name="T37" fmla="*/ 236 h 355"/>
                <a:gd name="T38" fmla="*/ 212 w 237"/>
                <a:gd name="T39" fmla="*/ 236 h 355"/>
                <a:gd name="T40" fmla="*/ 237 w 237"/>
                <a:gd name="T41" fmla="*/ 210 h 355"/>
                <a:gd name="T42" fmla="*/ 237 w 237"/>
                <a:gd name="T43" fmla="*/ 145 h 355"/>
                <a:gd name="T44" fmla="*/ 212 w 237"/>
                <a:gd name="T45" fmla="*/ 120 h 355"/>
                <a:gd name="T46" fmla="*/ 146 w 237"/>
                <a:gd name="T47" fmla="*/ 120 h 355"/>
                <a:gd name="T48" fmla="*/ 91 w 237"/>
                <a:gd name="T49" fmla="*/ 120 h 355"/>
                <a:gd name="T50" fmla="*/ 25 w 237"/>
                <a:gd name="T51" fmla="*/ 120 h 355"/>
                <a:gd name="T52" fmla="*/ 25 w 237"/>
                <a:gd name="T53" fmla="*/ 239 h 355"/>
                <a:gd name="T54" fmla="*/ 0 w 237"/>
                <a:gd name="T55" fmla="*/ 265 h 355"/>
                <a:gd name="T56" fmla="*/ 0 w 237"/>
                <a:gd name="T57" fmla="*/ 330 h 355"/>
                <a:gd name="T58" fmla="*/ 25 w 237"/>
                <a:gd name="T59" fmla="*/ 355 h 355"/>
                <a:gd name="T60" fmla="*/ 91 w 237"/>
                <a:gd name="T61" fmla="*/ 355 h 355"/>
                <a:gd name="T62" fmla="*/ 146 w 237"/>
                <a:gd name="T63" fmla="*/ 355 h 355"/>
                <a:gd name="T64" fmla="*/ 212 w 237"/>
                <a:gd name="T65" fmla="*/ 355 h 355"/>
                <a:gd name="T66" fmla="*/ 237 w 237"/>
                <a:gd name="T67" fmla="*/ 330 h 355"/>
                <a:gd name="T68" fmla="*/ 237 w 237"/>
                <a:gd name="T69" fmla="*/ 265 h 355"/>
                <a:gd name="T70" fmla="*/ 212 w 237"/>
                <a:gd name="T71" fmla="*/ 239 h 355"/>
                <a:gd name="T72" fmla="*/ 146 w 237"/>
                <a:gd name="T73" fmla="*/ 239 h 355"/>
                <a:gd name="T74" fmla="*/ 91 w 237"/>
                <a:gd name="T75" fmla="*/ 239 h 355"/>
                <a:gd name="T76" fmla="*/ 25 w 237"/>
                <a:gd name="T77" fmla="*/ 23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355">
                  <a:moveTo>
                    <a:pt x="25" y="0"/>
                  </a:moveTo>
                  <a:lnTo>
                    <a:pt x="0" y="25"/>
                  </a:lnTo>
                  <a:lnTo>
                    <a:pt x="0" y="91"/>
                  </a:lnTo>
                  <a:lnTo>
                    <a:pt x="25" y="116"/>
                  </a:lnTo>
                  <a:lnTo>
                    <a:pt x="91" y="116"/>
                  </a:lnTo>
                  <a:lnTo>
                    <a:pt x="146" y="116"/>
                  </a:lnTo>
                  <a:lnTo>
                    <a:pt x="212" y="116"/>
                  </a:lnTo>
                  <a:lnTo>
                    <a:pt x="237" y="91"/>
                  </a:lnTo>
                  <a:lnTo>
                    <a:pt x="237" y="25"/>
                  </a:lnTo>
                  <a:lnTo>
                    <a:pt x="212" y="0"/>
                  </a:lnTo>
                  <a:lnTo>
                    <a:pt x="146" y="0"/>
                  </a:lnTo>
                  <a:lnTo>
                    <a:pt x="91" y="0"/>
                  </a:lnTo>
                  <a:lnTo>
                    <a:pt x="25" y="0"/>
                  </a:lnTo>
                  <a:close/>
                  <a:moveTo>
                    <a:pt x="25" y="120"/>
                  </a:moveTo>
                  <a:lnTo>
                    <a:pt x="0" y="145"/>
                  </a:lnTo>
                  <a:lnTo>
                    <a:pt x="0" y="210"/>
                  </a:lnTo>
                  <a:lnTo>
                    <a:pt x="25" y="236"/>
                  </a:lnTo>
                  <a:lnTo>
                    <a:pt x="91" y="236"/>
                  </a:lnTo>
                  <a:lnTo>
                    <a:pt x="146" y="236"/>
                  </a:lnTo>
                  <a:lnTo>
                    <a:pt x="212" y="236"/>
                  </a:lnTo>
                  <a:lnTo>
                    <a:pt x="237" y="210"/>
                  </a:lnTo>
                  <a:lnTo>
                    <a:pt x="237" y="145"/>
                  </a:lnTo>
                  <a:lnTo>
                    <a:pt x="212" y="120"/>
                  </a:lnTo>
                  <a:lnTo>
                    <a:pt x="146" y="120"/>
                  </a:lnTo>
                  <a:lnTo>
                    <a:pt x="91" y="120"/>
                  </a:lnTo>
                  <a:lnTo>
                    <a:pt x="25" y="120"/>
                  </a:lnTo>
                  <a:close/>
                  <a:moveTo>
                    <a:pt x="25" y="239"/>
                  </a:moveTo>
                  <a:lnTo>
                    <a:pt x="0" y="265"/>
                  </a:lnTo>
                  <a:lnTo>
                    <a:pt x="0" y="330"/>
                  </a:lnTo>
                  <a:lnTo>
                    <a:pt x="25" y="355"/>
                  </a:lnTo>
                  <a:lnTo>
                    <a:pt x="91" y="355"/>
                  </a:lnTo>
                  <a:lnTo>
                    <a:pt x="146" y="355"/>
                  </a:lnTo>
                  <a:lnTo>
                    <a:pt x="212" y="355"/>
                  </a:lnTo>
                  <a:lnTo>
                    <a:pt x="237" y="330"/>
                  </a:lnTo>
                  <a:lnTo>
                    <a:pt x="237" y="265"/>
                  </a:lnTo>
                  <a:lnTo>
                    <a:pt x="212" y="239"/>
                  </a:lnTo>
                  <a:lnTo>
                    <a:pt x="146" y="239"/>
                  </a:lnTo>
                  <a:lnTo>
                    <a:pt x="91" y="239"/>
                  </a:lnTo>
                  <a:lnTo>
                    <a:pt x="25" y="2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/>
            <p:cNvSpPr>
              <a:spLocks noEditPoints="1"/>
            </p:cNvSpPr>
            <p:nvPr/>
          </p:nvSpPr>
          <p:spPr bwMode="auto">
            <a:xfrm>
              <a:off x="1443038" y="2928938"/>
              <a:ext cx="482600" cy="25400"/>
            </a:xfrm>
            <a:custGeom>
              <a:avLst/>
              <a:gdLst>
                <a:gd name="T0" fmla="*/ 0 w 2237"/>
                <a:gd name="T1" fmla="*/ 0 h 120"/>
                <a:gd name="T2" fmla="*/ 0 w 2237"/>
                <a:gd name="T3" fmla="*/ 119 h 120"/>
                <a:gd name="T4" fmla="*/ 1202 w 2237"/>
                <a:gd name="T5" fmla="*/ 119 h 120"/>
                <a:gd name="T6" fmla="*/ 1202 w 2237"/>
                <a:gd name="T7" fmla="*/ 0 h 120"/>
                <a:gd name="T8" fmla="*/ 0 w 2237"/>
                <a:gd name="T9" fmla="*/ 0 h 120"/>
                <a:gd name="T10" fmla="*/ 1275 w 2237"/>
                <a:gd name="T11" fmla="*/ 0 h 120"/>
                <a:gd name="T12" fmla="*/ 1275 w 2237"/>
                <a:gd name="T13" fmla="*/ 120 h 120"/>
                <a:gd name="T14" fmla="*/ 2237 w 2237"/>
                <a:gd name="T15" fmla="*/ 120 h 120"/>
                <a:gd name="T16" fmla="*/ 2237 w 2237"/>
                <a:gd name="T17" fmla="*/ 0 h 120"/>
                <a:gd name="T18" fmla="*/ 1275 w 2237"/>
                <a:gd name="T1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37" h="120">
                  <a:moveTo>
                    <a:pt x="0" y="0"/>
                  </a:moveTo>
                  <a:lnTo>
                    <a:pt x="0" y="119"/>
                  </a:lnTo>
                  <a:lnTo>
                    <a:pt x="1202" y="119"/>
                  </a:lnTo>
                  <a:lnTo>
                    <a:pt x="1202" y="0"/>
                  </a:lnTo>
                  <a:lnTo>
                    <a:pt x="0" y="0"/>
                  </a:lnTo>
                  <a:close/>
                  <a:moveTo>
                    <a:pt x="1275" y="0"/>
                  </a:moveTo>
                  <a:lnTo>
                    <a:pt x="1275" y="120"/>
                  </a:lnTo>
                  <a:lnTo>
                    <a:pt x="2237" y="120"/>
                  </a:lnTo>
                  <a:lnTo>
                    <a:pt x="2237" y="0"/>
                  </a:lnTo>
                  <a:lnTo>
                    <a:pt x="12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1246188" y="3333750"/>
              <a:ext cx="141288" cy="92075"/>
            </a:xfrm>
            <a:custGeom>
              <a:avLst/>
              <a:gdLst>
                <a:gd name="T0" fmla="*/ 0 w 89"/>
                <a:gd name="T1" fmla="*/ 0 h 58"/>
                <a:gd name="T2" fmla="*/ 0 w 89"/>
                <a:gd name="T3" fmla="*/ 58 h 58"/>
                <a:gd name="T4" fmla="*/ 18 w 89"/>
                <a:gd name="T5" fmla="*/ 58 h 58"/>
                <a:gd name="T6" fmla="*/ 18 w 89"/>
                <a:gd name="T7" fmla="*/ 56 h 58"/>
                <a:gd name="T8" fmla="*/ 85 w 89"/>
                <a:gd name="T9" fmla="*/ 56 h 58"/>
                <a:gd name="T10" fmla="*/ 85 w 89"/>
                <a:gd name="T11" fmla="*/ 42 h 58"/>
                <a:gd name="T12" fmla="*/ 88 w 89"/>
                <a:gd name="T13" fmla="*/ 42 h 58"/>
                <a:gd name="T14" fmla="*/ 88 w 89"/>
                <a:gd name="T15" fmla="*/ 35 h 58"/>
                <a:gd name="T16" fmla="*/ 89 w 89"/>
                <a:gd name="T17" fmla="*/ 35 h 58"/>
                <a:gd name="T18" fmla="*/ 89 w 89"/>
                <a:gd name="T19" fmla="*/ 23 h 58"/>
                <a:gd name="T20" fmla="*/ 88 w 89"/>
                <a:gd name="T21" fmla="*/ 23 h 58"/>
                <a:gd name="T22" fmla="*/ 88 w 89"/>
                <a:gd name="T23" fmla="*/ 16 h 58"/>
                <a:gd name="T24" fmla="*/ 85 w 89"/>
                <a:gd name="T25" fmla="*/ 16 h 58"/>
                <a:gd name="T26" fmla="*/ 85 w 89"/>
                <a:gd name="T27" fmla="*/ 2 h 58"/>
                <a:gd name="T28" fmla="*/ 18 w 89"/>
                <a:gd name="T29" fmla="*/ 2 h 58"/>
                <a:gd name="T30" fmla="*/ 18 w 89"/>
                <a:gd name="T31" fmla="*/ 0 h 58"/>
                <a:gd name="T32" fmla="*/ 0 w 89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58">
                  <a:moveTo>
                    <a:pt x="0" y="0"/>
                  </a:moveTo>
                  <a:lnTo>
                    <a:pt x="0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85" y="56"/>
                  </a:lnTo>
                  <a:lnTo>
                    <a:pt x="85" y="42"/>
                  </a:lnTo>
                  <a:lnTo>
                    <a:pt x="88" y="42"/>
                  </a:lnTo>
                  <a:lnTo>
                    <a:pt x="88" y="35"/>
                  </a:lnTo>
                  <a:lnTo>
                    <a:pt x="89" y="35"/>
                  </a:lnTo>
                  <a:lnTo>
                    <a:pt x="89" y="23"/>
                  </a:lnTo>
                  <a:lnTo>
                    <a:pt x="88" y="23"/>
                  </a:lnTo>
                  <a:lnTo>
                    <a:pt x="88" y="16"/>
                  </a:lnTo>
                  <a:lnTo>
                    <a:pt x="85" y="16"/>
                  </a:lnTo>
                  <a:lnTo>
                    <a:pt x="85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1200150" y="2998788"/>
              <a:ext cx="158750" cy="146050"/>
            </a:xfrm>
            <a:custGeom>
              <a:avLst/>
              <a:gdLst>
                <a:gd name="T0" fmla="*/ 307 w 739"/>
                <a:gd name="T1" fmla="*/ 0 h 677"/>
                <a:gd name="T2" fmla="*/ 305 w 739"/>
                <a:gd name="T3" fmla="*/ 0 h 677"/>
                <a:gd name="T4" fmla="*/ 305 w 739"/>
                <a:gd name="T5" fmla="*/ 0 h 677"/>
                <a:gd name="T6" fmla="*/ 301 w 739"/>
                <a:gd name="T7" fmla="*/ 1 h 677"/>
                <a:gd name="T8" fmla="*/ 299 w 739"/>
                <a:gd name="T9" fmla="*/ 3 h 677"/>
                <a:gd name="T10" fmla="*/ 297 w 739"/>
                <a:gd name="T11" fmla="*/ 4 h 677"/>
                <a:gd name="T12" fmla="*/ 296 w 739"/>
                <a:gd name="T13" fmla="*/ 5 h 677"/>
                <a:gd name="T14" fmla="*/ 292 w 739"/>
                <a:gd name="T15" fmla="*/ 13 h 677"/>
                <a:gd name="T16" fmla="*/ 292 w 739"/>
                <a:gd name="T17" fmla="*/ 15 h 677"/>
                <a:gd name="T18" fmla="*/ 292 w 739"/>
                <a:gd name="T19" fmla="*/ 15 h 677"/>
                <a:gd name="T20" fmla="*/ 292 w 739"/>
                <a:gd name="T21" fmla="*/ 68 h 677"/>
                <a:gd name="T22" fmla="*/ 126 w 739"/>
                <a:gd name="T23" fmla="*/ 68 h 677"/>
                <a:gd name="T24" fmla="*/ 126 w 739"/>
                <a:gd name="T25" fmla="*/ 68 h 677"/>
                <a:gd name="T26" fmla="*/ 0 w 739"/>
                <a:gd name="T27" fmla="*/ 68 h 677"/>
                <a:gd name="T28" fmla="*/ 0 w 739"/>
                <a:gd name="T29" fmla="*/ 609 h 677"/>
                <a:gd name="T30" fmla="*/ 126 w 739"/>
                <a:gd name="T31" fmla="*/ 609 h 677"/>
                <a:gd name="T32" fmla="*/ 126 w 739"/>
                <a:gd name="T33" fmla="*/ 609 h 677"/>
                <a:gd name="T34" fmla="*/ 292 w 739"/>
                <a:gd name="T35" fmla="*/ 609 h 677"/>
                <a:gd name="T36" fmla="*/ 292 w 739"/>
                <a:gd name="T37" fmla="*/ 662 h 677"/>
                <a:gd name="T38" fmla="*/ 292 w 739"/>
                <a:gd name="T39" fmla="*/ 664 h 677"/>
                <a:gd name="T40" fmla="*/ 296 w 739"/>
                <a:gd name="T41" fmla="*/ 672 h 677"/>
                <a:gd name="T42" fmla="*/ 297 w 739"/>
                <a:gd name="T43" fmla="*/ 673 h 677"/>
                <a:gd name="T44" fmla="*/ 300 w 739"/>
                <a:gd name="T45" fmla="*/ 675 h 677"/>
                <a:gd name="T46" fmla="*/ 301 w 739"/>
                <a:gd name="T47" fmla="*/ 676 h 677"/>
                <a:gd name="T48" fmla="*/ 305 w 739"/>
                <a:gd name="T49" fmla="*/ 677 h 677"/>
                <a:gd name="T50" fmla="*/ 305 w 739"/>
                <a:gd name="T51" fmla="*/ 677 h 677"/>
                <a:gd name="T52" fmla="*/ 307 w 739"/>
                <a:gd name="T53" fmla="*/ 677 h 677"/>
                <a:gd name="T54" fmla="*/ 324 w 739"/>
                <a:gd name="T55" fmla="*/ 677 h 677"/>
                <a:gd name="T56" fmla="*/ 373 w 739"/>
                <a:gd name="T57" fmla="*/ 677 h 677"/>
                <a:gd name="T58" fmla="*/ 373 w 739"/>
                <a:gd name="T59" fmla="*/ 643 h 677"/>
                <a:gd name="T60" fmla="*/ 373 w 739"/>
                <a:gd name="T61" fmla="*/ 609 h 677"/>
                <a:gd name="T62" fmla="*/ 739 w 739"/>
                <a:gd name="T63" fmla="*/ 609 h 677"/>
                <a:gd name="T64" fmla="*/ 739 w 739"/>
                <a:gd name="T65" fmla="*/ 68 h 677"/>
                <a:gd name="T66" fmla="*/ 373 w 739"/>
                <a:gd name="T67" fmla="*/ 68 h 677"/>
                <a:gd name="T68" fmla="*/ 373 w 739"/>
                <a:gd name="T69" fmla="*/ 34 h 677"/>
                <a:gd name="T70" fmla="*/ 373 w 739"/>
                <a:gd name="T71" fmla="*/ 0 h 677"/>
                <a:gd name="T72" fmla="*/ 324 w 739"/>
                <a:gd name="T73" fmla="*/ 0 h 677"/>
                <a:gd name="T74" fmla="*/ 307 w 739"/>
                <a:gd name="T7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9" h="677">
                  <a:moveTo>
                    <a:pt x="307" y="0"/>
                  </a:moveTo>
                  <a:cubicBezTo>
                    <a:pt x="306" y="0"/>
                    <a:pt x="306" y="0"/>
                    <a:pt x="305" y="0"/>
                  </a:cubicBezTo>
                  <a:lnTo>
                    <a:pt x="305" y="0"/>
                  </a:lnTo>
                  <a:cubicBezTo>
                    <a:pt x="304" y="0"/>
                    <a:pt x="303" y="0"/>
                    <a:pt x="301" y="1"/>
                  </a:cubicBezTo>
                  <a:cubicBezTo>
                    <a:pt x="300" y="1"/>
                    <a:pt x="300" y="2"/>
                    <a:pt x="299" y="3"/>
                  </a:cubicBezTo>
                  <a:cubicBezTo>
                    <a:pt x="298" y="3"/>
                    <a:pt x="297" y="3"/>
                    <a:pt x="297" y="4"/>
                  </a:cubicBezTo>
                  <a:cubicBezTo>
                    <a:pt x="296" y="4"/>
                    <a:pt x="296" y="5"/>
                    <a:pt x="296" y="5"/>
                  </a:cubicBezTo>
                  <a:cubicBezTo>
                    <a:pt x="294" y="7"/>
                    <a:pt x="292" y="10"/>
                    <a:pt x="292" y="13"/>
                  </a:cubicBezTo>
                  <a:lnTo>
                    <a:pt x="292" y="15"/>
                  </a:lnTo>
                  <a:cubicBezTo>
                    <a:pt x="292" y="15"/>
                    <a:pt x="292" y="15"/>
                    <a:pt x="292" y="15"/>
                  </a:cubicBezTo>
                  <a:lnTo>
                    <a:pt x="292" y="68"/>
                  </a:lnTo>
                  <a:lnTo>
                    <a:pt x="126" y="68"/>
                  </a:lnTo>
                  <a:lnTo>
                    <a:pt x="126" y="68"/>
                  </a:lnTo>
                  <a:lnTo>
                    <a:pt x="0" y="68"/>
                  </a:lnTo>
                  <a:lnTo>
                    <a:pt x="0" y="609"/>
                  </a:lnTo>
                  <a:lnTo>
                    <a:pt x="126" y="609"/>
                  </a:lnTo>
                  <a:lnTo>
                    <a:pt x="126" y="609"/>
                  </a:lnTo>
                  <a:lnTo>
                    <a:pt x="292" y="609"/>
                  </a:lnTo>
                  <a:lnTo>
                    <a:pt x="292" y="662"/>
                  </a:lnTo>
                  <a:lnTo>
                    <a:pt x="292" y="664"/>
                  </a:lnTo>
                  <a:cubicBezTo>
                    <a:pt x="292" y="667"/>
                    <a:pt x="294" y="670"/>
                    <a:pt x="296" y="672"/>
                  </a:cubicBezTo>
                  <a:cubicBezTo>
                    <a:pt x="296" y="672"/>
                    <a:pt x="296" y="673"/>
                    <a:pt x="297" y="673"/>
                  </a:cubicBezTo>
                  <a:cubicBezTo>
                    <a:pt x="298" y="674"/>
                    <a:pt x="299" y="674"/>
                    <a:pt x="300" y="675"/>
                  </a:cubicBezTo>
                  <a:cubicBezTo>
                    <a:pt x="300" y="675"/>
                    <a:pt x="301" y="676"/>
                    <a:pt x="301" y="676"/>
                  </a:cubicBezTo>
                  <a:cubicBezTo>
                    <a:pt x="303" y="677"/>
                    <a:pt x="304" y="677"/>
                    <a:pt x="305" y="677"/>
                  </a:cubicBezTo>
                  <a:lnTo>
                    <a:pt x="305" y="677"/>
                  </a:lnTo>
                  <a:cubicBezTo>
                    <a:pt x="306" y="677"/>
                    <a:pt x="306" y="677"/>
                    <a:pt x="307" y="677"/>
                  </a:cubicBezTo>
                  <a:lnTo>
                    <a:pt x="324" y="677"/>
                  </a:lnTo>
                  <a:lnTo>
                    <a:pt x="373" y="677"/>
                  </a:lnTo>
                  <a:lnTo>
                    <a:pt x="373" y="643"/>
                  </a:lnTo>
                  <a:lnTo>
                    <a:pt x="373" y="609"/>
                  </a:lnTo>
                  <a:lnTo>
                    <a:pt x="739" y="609"/>
                  </a:lnTo>
                  <a:lnTo>
                    <a:pt x="739" y="68"/>
                  </a:lnTo>
                  <a:lnTo>
                    <a:pt x="373" y="68"/>
                  </a:lnTo>
                  <a:lnTo>
                    <a:pt x="373" y="34"/>
                  </a:lnTo>
                  <a:lnTo>
                    <a:pt x="373" y="0"/>
                  </a:lnTo>
                  <a:lnTo>
                    <a:pt x="324" y="0"/>
                  </a:lnTo>
                  <a:cubicBezTo>
                    <a:pt x="324" y="0"/>
                    <a:pt x="307" y="0"/>
                    <a:pt x="307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 noEditPoints="1"/>
            </p:cNvSpPr>
            <p:nvPr/>
          </p:nvSpPr>
          <p:spPr bwMode="auto">
            <a:xfrm>
              <a:off x="1277938" y="2919413"/>
              <a:ext cx="95250" cy="66675"/>
            </a:xfrm>
            <a:custGeom>
              <a:avLst/>
              <a:gdLst>
                <a:gd name="T0" fmla="*/ 43 w 436"/>
                <a:gd name="T1" fmla="*/ 0 h 309"/>
                <a:gd name="T2" fmla="*/ 43 w 436"/>
                <a:gd name="T3" fmla="*/ 34 h 309"/>
                <a:gd name="T4" fmla="*/ 0 w 436"/>
                <a:gd name="T5" fmla="*/ 34 h 309"/>
                <a:gd name="T6" fmla="*/ 0 w 436"/>
                <a:gd name="T7" fmla="*/ 71 h 309"/>
                <a:gd name="T8" fmla="*/ 43 w 436"/>
                <a:gd name="T9" fmla="*/ 71 h 309"/>
                <a:gd name="T10" fmla="*/ 43 w 436"/>
                <a:gd name="T11" fmla="*/ 125 h 309"/>
                <a:gd name="T12" fmla="*/ 0 w 436"/>
                <a:gd name="T13" fmla="*/ 125 h 309"/>
                <a:gd name="T14" fmla="*/ 0 w 436"/>
                <a:gd name="T15" fmla="*/ 182 h 309"/>
                <a:gd name="T16" fmla="*/ 43 w 436"/>
                <a:gd name="T17" fmla="*/ 182 h 309"/>
                <a:gd name="T18" fmla="*/ 43 w 436"/>
                <a:gd name="T19" fmla="*/ 238 h 309"/>
                <a:gd name="T20" fmla="*/ 0 w 436"/>
                <a:gd name="T21" fmla="*/ 238 h 309"/>
                <a:gd name="T22" fmla="*/ 0 w 436"/>
                <a:gd name="T23" fmla="*/ 276 h 309"/>
                <a:gd name="T24" fmla="*/ 43 w 436"/>
                <a:gd name="T25" fmla="*/ 276 h 309"/>
                <a:gd name="T26" fmla="*/ 43 w 436"/>
                <a:gd name="T27" fmla="*/ 309 h 309"/>
                <a:gd name="T28" fmla="*/ 148 w 436"/>
                <a:gd name="T29" fmla="*/ 309 h 309"/>
                <a:gd name="T30" fmla="*/ 148 w 436"/>
                <a:gd name="T31" fmla="*/ 303 h 309"/>
                <a:gd name="T32" fmla="*/ 286 w 436"/>
                <a:gd name="T33" fmla="*/ 303 h 309"/>
                <a:gd name="T34" fmla="*/ 286 w 436"/>
                <a:gd name="T35" fmla="*/ 309 h 309"/>
                <a:gd name="T36" fmla="*/ 390 w 436"/>
                <a:gd name="T37" fmla="*/ 309 h 309"/>
                <a:gd name="T38" fmla="*/ 390 w 436"/>
                <a:gd name="T39" fmla="*/ 265 h 309"/>
                <a:gd name="T40" fmla="*/ 390 w 436"/>
                <a:gd name="T41" fmla="*/ 43 h 309"/>
                <a:gd name="T42" fmla="*/ 390 w 436"/>
                <a:gd name="T43" fmla="*/ 0 h 309"/>
                <a:gd name="T44" fmla="*/ 286 w 436"/>
                <a:gd name="T45" fmla="*/ 0 h 309"/>
                <a:gd name="T46" fmla="*/ 286 w 436"/>
                <a:gd name="T47" fmla="*/ 6 h 309"/>
                <a:gd name="T48" fmla="*/ 148 w 436"/>
                <a:gd name="T49" fmla="*/ 6 h 309"/>
                <a:gd name="T50" fmla="*/ 148 w 436"/>
                <a:gd name="T51" fmla="*/ 0 h 309"/>
                <a:gd name="T52" fmla="*/ 43 w 436"/>
                <a:gd name="T53" fmla="*/ 0 h 309"/>
                <a:gd name="T54" fmla="*/ 390 w 436"/>
                <a:gd name="T55" fmla="*/ 34 h 309"/>
                <a:gd name="T56" fmla="*/ 390 w 436"/>
                <a:gd name="T57" fmla="*/ 71 h 309"/>
                <a:gd name="T58" fmla="*/ 436 w 436"/>
                <a:gd name="T59" fmla="*/ 71 h 309"/>
                <a:gd name="T60" fmla="*/ 436 w 436"/>
                <a:gd name="T61" fmla="*/ 34 h 309"/>
                <a:gd name="T62" fmla="*/ 390 w 436"/>
                <a:gd name="T63" fmla="*/ 34 h 309"/>
                <a:gd name="T64" fmla="*/ 390 w 436"/>
                <a:gd name="T65" fmla="*/ 238 h 309"/>
                <a:gd name="T66" fmla="*/ 390 w 436"/>
                <a:gd name="T67" fmla="*/ 276 h 309"/>
                <a:gd name="T68" fmla="*/ 436 w 436"/>
                <a:gd name="T69" fmla="*/ 276 h 309"/>
                <a:gd name="T70" fmla="*/ 436 w 436"/>
                <a:gd name="T71" fmla="*/ 238 h 309"/>
                <a:gd name="T72" fmla="*/ 390 w 436"/>
                <a:gd name="T73" fmla="*/ 23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6" h="309">
                  <a:moveTo>
                    <a:pt x="43" y="0"/>
                  </a:moveTo>
                  <a:lnTo>
                    <a:pt x="43" y="34"/>
                  </a:lnTo>
                  <a:lnTo>
                    <a:pt x="0" y="34"/>
                  </a:lnTo>
                  <a:lnTo>
                    <a:pt x="0" y="71"/>
                  </a:lnTo>
                  <a:lnTo>
                    <a:pt x="43" y="71"/>
                  </a:lnTo>
                  <a:lnTo>
                    <a:pt x="43" y="125"/>
                  </a:lnTo>
                  <a:lnTo>
                    <a:pt x="0" y="125"/>
                  </a:lnTo>
                  <a:lnTo>
                    <a:pt x="0" y="182"/>
                  </a:lnTo>
                  <a:lnTo>
                    <a:pt x="43" y="182"/>
                  </a:lnTo>
                  <a:lnTo>
                    <a:pt x="43" y="238"/>
                  </a:lnTo>
                  <a:lnTo>
                    <a:pt x="0" y="238"/>
                  </a:lnTo>
                  <a:lnTo>
                    <a:pt x="0" y="276"/>
                  </a:lnTo>
                  <a:lnTo>
                    <a:pt x="43" y="276"/>
                  </a:lnTo>
                  <a:lnTo>
                    <a:pt x="43" y="309"/>
                  </a:lnTo>
                  <a:lnTo>
                    <a:pt x="148" y="309"/>
                  </a:lnTo>
                  <a:lnTo>
                    <a:pt x="148" y="303"/>
                  </a:lnTo>
                  <a:lnTo>
                    <a:pt x="286" y="303"/>
                  </a:lnTo>
                  <a:lnTo>
                    <a:pt x="286" y="309"/>
                  </a:lnTo>
                  <a:lnTo>
                    <a:pt x="390" y="309"/>
                  </a:lnTo>
                  <a:lnTo>
                    <a:pt x="390" y="265"/>
                  </a:lnTo>
                  <a:lnTo>
                    <a:pt x="390" y="43"/>
                  </a:lnTo>
                  <a:lnTo>
                    <a:pt x="390" y="0"/>
                  </a:lnTo>
                  <a:lnTo>
                    <a:pt x="286" y="0"/>
                  </a:lnTo>
                  <a:lnTo>
                    <a:pt x="286" y="6"/>
                  </a:lnTo>
                  <a:lnTo>
                    <a:pt x="148" y="6"/>
                  </a:lnTo>
                  <a:lnTo>
                    <a:pt x="148" y="0"/>
                  </a:lnTo>
                  <a:lnTo>
                    <a:pt x="43" y="0"/>
                  </a:lnTo>
                  <a:close/>
                  <a:moveTo>
                    <a:pt x="390" y="34"/>
                  </a:moveTo>
                  <a:lnTo>
                    <a:pt x="390" y="71"/>
                  </a:lnTo>
                  <a:lnTo>
                    <a:pt x="436" y="71"/>
                  </a:lnTo>
                  <a:lnTo>
                    <a:pt x="436" y="34"/>
                  </a:lnTo>
                  <a:lnTo>
                    <a:pt x="390" y="34"/>
                  </a:lnTo>
                  <a:close/>
                  <a:moveTo>
                    <a:pt x="390" y="238"/>
                  </a:moveTo>
                  <a:lnTo>
                    <a:pt x="390" y="276"/>
                  </a:lnTo>
                  <a:lnTo>
                    <a:pt x="436" y="276"/>
                  </a:lnTo>
                  <a:lnTo>
                    <a:pt x="436" y="238"/>
                  </a:lnTo>
                  <a:lnTo>
                    <a:pt x="390" y="2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1308100" y="2935288"/>
              <a:ext cx="34925" cy="3651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/>
            <p:cNvSpPr>
              <a:spLocks noEditPoints="1"/>
            </p:cNvSpPr>
            <p:nvPr/>
          </p:nvSpPr>
          <p:spPr bwMode="auto">
            <a:xfrm>
              <a:off x="1412875" y="2962275"/>
              <a:ext cx="76200" cy="52388"/>
            </a:xfrm>
            <a:custGeom>
              <a:avLst/>
              <a:gdLst>
                <a:gd name="T0" fmla="*/ 25 w 356"/>
                <a:gd name="T1" fmla="*/ 0 h 237"/>
                <a:gd name="T2" fmla="*/ 0 w 356"/>
                <a:gd name="T3" fmla="*/ 25 h 237"/>
                <a:gd name="T4" fmla="*/ 0 w 356"/>
                <a:gd name="T5" fmla="*/ 91 h 237"/>
                <a:gd name="T6" fmla="*/ 0 w 356"/>
                <a:gd name="T7" fmla="*/ 146 h 237"/>
                <a:gd name="T8" fmla="*/ 0 w 356"/>
                <a:gd name="T9" fmla="*/ 212 h 237"/>
                <a:gd name="T10" fmla="*/ 25 w 356"/>
                <a:gd name="T11" fmla="*/ 237 h 237"/>
                <a:gd name="T12" fmla="*/ 91 w 356"/>
                <a:gd name="T13" fmla="*/ 237 h 237"/>
                <a:gd name="T14" fmla="*/ 116 w 356"/>
                <a:gd name="T15" fmla="*/ 212 h 237"/>
                <a:gd name="T16" fmla="*/ 116 w 356"/>
                <a:gd name="T17" fmla="*/ 146 h 237"/>
                <a:gd name="T18" fmla="*/ 116 w 356"/>
                <a:gd name="T19" fmla="*/ 91 h 237"/>
                <a:gd name="T20" fmla="*/ 116 w 356"/>
                <a:gd name="T21" fmla="*/ 25 h 237"/>
                <a:gd name="T22" fmla="*/ 91 w 356"/>
                <a:gd name="T23" fmla="*/ 0 h 237"/>
                <a:gd name="T24" fmla="*/ 25 w 356"/>
                <a:gd name="T25" fmla="*/ 0 h 237"/>
                <a:gd name="T26" fmla="*/ 145 w 356"/>
                <a:gd name="T27" fmla="*/ 0 h 237"/>
                <a:gd name="T28" fmla="*/ 120 w 356"/>
                <a:gd name="T29" fmla="*/ 25 h 237"/>
                <a:gd name="T30" fmla="*/ 120 w 356"/>
                <a:gd name="T31" fmla="*/ 91 h 237"/>
                <a:gd name="T32" fmla="*/ 120 w 356"/>
                <a:gd name="T33" fmla="*/ 146 h 237"/>
                <a:gd name="T34" fmla="*/ 120 w 356"/>
                <a:gd name="T35" fmla="*/ 212 h 237"/>
                <a:gd name="T36" fmla="*/ 145 w 356"/>
                <a:gd name="T37" fmla="*/ 237 h 237"/>
                <a:gd name="T38" fmla="*/ 211 w 356"/>
                <a:gd name="T39" fmla="*/ 237 h 237"/>
                <a:gd name="T40" fmla="*/ 236 w 356"/>
                <a:gd name="T41" fmla="*/ 212 h 237"/>
                <a:gd name="T42" fmla="*/ 236 w 356"/>
                <a:gd name="T43" fmla="*/ 146 h 237"/>
                <a:gd name="T44" fmla="*/ 236 w 356"/>
                <a:gd name="T45" fmla="*/ 91 h 237"/>
                <a:gd name="T46" fmla="*/ 236 w 356"/>
                <a:gd name="T47" fmla="*/ 25 h 237"/>
                <a:gd name="T48" fmla="*/ 211 w 356"/>
                <a:gd name="T49" fmla="*/ 0 h 237"/>
                <a:gd name="T50" fmla="*/ 145 w 356"/>
                <a:gd name="T51" fmla="*/ 0 h 237"/>
                <a:gd name="T52" fmla="*/ 265 w 356"/>
                <a:gd name="T53" fmla="*/ 0 h 237"/>
                <a:gd name="T54" fmla="*/ 240 w 356"/>
                <a:gd name="T55" fmla="*/ 25 h 237"/>
                <a:gd name="T56" fmla="*/ 240 w 356"/>
                <a:gd name="T57" fmla="*/ 91 h 237"/>
                <a:gd name="T58" fmla="*/ 240 w 356"/>
                <a:gd name="T59" fmla="*/ 146 h 237"/>
                <a:gd name="T60" fmla="*/ 240 w 356"/>
                <a:gd name="T61" fmla="*/ 212 h 237"/>
                <a:gd name="T62" fmla="*/ 265 w 356"/>
                <a:gd name="T63" fmla="*/ 237 h 237"/>
                <a:gd name="T64" fmla="*/ 331 w 356"/>
                <a:gd name="T65" fmla="*/ 237 h 237"/>
                <a:gd name="T66" fmla="*/ 356 w 356"/>
                <a:gd name="T67" fmla="*/ 212 h 237"/>
                <a:gd name="T68" fmla="*/ 356 w 356"/>
                <a:gd name="T69" fmla="*/ 146 h 237"/>
                <a:gd name="T70" fmla="*/ 356 w 356"/>
                <a:gd name="T71" fmla="*/ 91 h 237"/>
                <a:gd name="T72" fmla="*/ 356 w 356"/>
                <a:gd name="T73" fmla="*/ 25 h 237"/>
                <a:gd name="T74" fmla="*/ 331 w 356"/>
                <a:gd name="T75" fmla="*/ 0 h 237"/>
                <a:gd name="T76" fmla="*/ 265 w 356"/>
                <a:gd name="T7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6" h="237">
                  <a:moveTo>
                    <a:pt x="25" y="0"/>
                  </a:moveTo>
                  <a:lnTo>
                    <a:pt x="0" y="25"/>
                  </a:lnTo>
                  <a:lnTo>
                    <a:pt x="0" y="91"/>
                  </a:lnTo>
                  <a:lnTo>
                    <a:pt x="0" y="146"/>
                  </a:lnTo>
                  <a:lnTo>
                    <a:pt x="0" y="212"/>
                  </a:lnTo>
                  <a:lnTo>
                    <a:pt x="25" y="237"/>
                  </a:lnTo>
                  <a:lnTo>
                    <a:pt x="91" y="237"/>
                  </a:lnTo>
                  <a:lnTo>
                    <a:pt x="116" y="212"/>
                  </a:lnTo>
                  <a:lnTo>
                    <a:pt x="116" y="146"/>
                  </a:lnTo>
                  <a:lnTo>
                    <a:pt x="116" y="91"/>
                  </a:lnTo>
                  <a:lnTo>
                    <a:pt x="116" y="25"/>
                  </a:lnTo>
                  <a:lnTo>
                    <a:pt x="91" y="0"/>
                  </a:lnTo>
                  <a:lnTo>
                    <a:pt x="25" y="0"/>
                  </a:lnTo>
                  <a:close/>
                  <a:moveTo>
                    <a:pt x="145" y="0"/>
                  </a:moveTo>
                  <a:lnTo>
                    <a:pt x="120" y="25"/>
                  </a:lnTo>
                  <a:lnTo>
                    <a:pt x="120" y="91"/>
                  </a:lnTo>
                  <a:lnTo>
                    <a:pt x="120" y="146"/>
                  </a:lnTo>
                  <a:lnTo>
                    <a:pt x="120" y="212"/>
                  </a:lnTo>
                  <a:lnTo>
                    <a:pt x="145" y="237"/>
                  </a:lnTo>
                  <a:lnTo>
                    <a:pt x="211" y="237"/>
                  </a:lnTo>
                  <a:lnTo>
                    <a:pt x="236" y="212"/>
                  </a:lnTo>
                  <a:lnTo>
                    <a:pt x="236" y="146"/>
                  </a:lnTo>
                  <a:lnTo>
                    <a:pt x="236" y="91"/>
                  </a:lnTo>
                  <a:lnTo>
                    <a:pt x="236" y="25"/>
                  </a:lnTo>
                  <a:lnTo>
                    <a:pt x="211" y="0"/>
                  </a:lnTo>
                  <a:lnTo>
                    <a:pt x="145" y="0"/>
                  </a:lnTo>
                  <a:close/>
                  <a:moveTo>
                    <a:pt x="265" y="0"/>
                  </a:moveTo>
                  <a:lnTo>
                    <a:pt x="240" y="25"/>
                  </a:lnTo>
                  <a:lnTo>
                    <a:pt x="240" y="91"/>
                  </a:lnTo>
                  <a:lnTo>
                    <a:pt x="240" y="146"/>
                  </a:lnTo>
                  <a:lnTo>
                    <a:pt x="240" y="212"/>
                  </a:lnTo>
                  <a:lnTo>
                    <a:pt x="265" y="237"/>
                  </a:lnTo>
                  <a:lnTo>
                    <a:pt x="331" y="237"/>
                  </a:lnTo>
                  <a:lnTo>
                    <a:pt x="356" y="212"/>
                  </a:lnTo>
                  <a:lnTo>
                    <a:pt x="356" y="146"/>
                  </a:lnTo>
                  <a:lnTo>
                    <a:pt x="356" y="91"/>
                  </a:lnTo>
                  <a:lnTo>
                    <a:pt x="356" y="25"/>
                  </a:lnTo>
                  <a:lnTo>
                    <a:pt x="331" y="0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1968500" y="3087688"/>
              <a:ext cx="200025" cy="200025"/>
            </a:xfrm>
            <a:custGeom>
              <a:avLst/>
              <a:gdLst>
                <a:gd name="T0" fmla="*/ 43 w 126"/>
                <a:gd name="T1" fmla="*/ 0 h 126"/>
                <a:gd name="T2" fmla="*/ 43 w 126"/>
                <a:gd name="T3" fmla="*/ 43 h 126"/>
                <a:gd name="T4" fmla="*/ 0 w 126"/>
                <a:gd name="T5" fmla="*/ 43 h 126"/>
                <a:gd name="T6" fmla="*/ 0 w 126"/>
                <a:gd name="T7" fmla="*/ 83 h 126"/>
                <a:gd name="T8" fmla="*/ 43 w 126"/>
                <a:gd name="T9" fmla="*/ 83 h 126"/>
                <a:gd name="T10" fmla="*/ 43 w 126"/>
                <a:gd name="T11" fmla="*/ 126 h 126"/>
                <a:gd name="T12" fmla="*/ 83 w 126"/>
                <a:gd name="T13" fmla="*/ 126 h 126"/>
                <a:gd name="T14" fmla="*/ 83 w 126"/>
                <a:gd name="T15" fmla="*/ 83 h 126"/>
                <a:gd name="T16" fmla="*/ 126 w 126"/>
                <a:gd name="T17" fmla="*/ 83 h 126"/>
                <a:gd name="T18" fmla="*/ 126 w 126"/>
                <a:gd name="T19" fmla="*/ 43 h 126"/>
                <a:gd name="T20" fmla="*/ 83 w 126"/>
                <a:gd name="T21" fmla="*/ 43 h 126"/>
                <a:gd name="T22" fmla="*/ 83 w 126"/>
                <a:gd name="T23" fmla="*/ 0 h 126"/>
                <a:gd name="T24" fmla="*/ 43 w 126"/>
                <a:gd name="T2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6">
                  <a:moveTo>
                    <a:pt x="43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0" y="83"/>
                  </a:lnTo>
                  <a:lnTo>
                    <a:pt x="43" y="83"/>
                  </a:lnTo>
                  <a:lnTo>
                    <a:pt x="43" y="126"/>
                  </a:lnTo>
                  <a:lnTo>
                    <a:pt x="83" y="126"/>
                  </a:lnTo>
                  <a:lnTo>
                    <a:pt x="83" y="83"/>
                  </a:lnTo>
                  <a:lnTo>
                    <a:pt x="126" y="83"/>
                  </a:lnTo>
                  <a:lnTo>
                    <a:pt x="126" y="43"/>
                  </a:lnTo>
                  <a:lnTo>
                    <a:pt x="83" y="43"/>
                  </a:lnTo>
                  <a:lnTo>
                    <a:pt x="8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Left-Right Arrow 69"/>
          <p:cNvSpPr/>
          <p:nvPr/>
        </p:nvSpPr>
        <p:spPr>
          <a:xfrm rot="16200000">
            <a:off x="6473214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sp>
        <p:nvSpPr>
          <p:cNvPr id="73" name="Left-Right Arrow 72"/>
          <p:cNvSpPr/>
          <p:nvPr/>
        </p:nvSpPr>
        <p:spPr>
          <a:xfrm rot="16200000">
            <a:off x="10983625" y="5434704"/>
            <a:ext cx="859030" cy="484632"/>
          </a:xfrm>
          <a:prstGeom prst="leftRightArrow">
            <a:avLst/>
          </a:prstGeom>
          <a:solidFill>
            <a:srgbClr val="006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smtClean="0"/>
              <a:t>LOGGING</a:t>
            </a:r>
            <a:endParaRPr lang="en-US" sz="11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4432102" y="3903705"/>
            <a:ext cx="2898236" cy="816576"/>
            <a:chOff x="4658384" y="4176023"/>
            <a:chExt cx="2898236" cy="679643"/>
          </a:xfrm>
        </p:grpSpPr>
        <p:sp>
          <p:nvSpPr>
            <p:cNvPr id="76" name="Right Arrow 75"/>
            <p:cNvSpPr/>
            <p:nvPr/>
          </p:nvSpPr>
          <p:spPr>
            <a:xfrm rot="5400000">
              <a:off x="4560878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79" name="Right Arrow 78"/>
            <p:cNvSpPr/>
            <p:nvPr/>
          </p:nvSpPr>
          <p:spPr>
            <a:xfrm rot="16200000">
              <a:off x="6974482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80" name="Right Arrow 79"/>
          <p:cNvSpPr/>
          <p:nvPr/>
        </p:nvSpPr>
        <p:spPr>
          <a:xfrm rot="5400000">
            <a:off x="7979399" y="4069680"/>
            <a:ext cx="816577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LISTEN</a:t>
            </a:r>
            <a:endParaRPr lang="en-US" sz="1100" dirty="0"/>
          </a:p>
        </p:txBody>
      </p:sp>
      <p:sp>
        <p:nvSpPr>
          <p:cNvPr id="81" name="Right Arrow 80"/>
          <p:cNvSpPr/>
          <p:nvPr/>
        </p:nvSpPr>
        <p:spPr>
          <a:xfrm rot="16200000">
            <a:off x="10146071" y="4069678"/>
            <a:ext cx="816576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820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638746" y="2425719"/>
            <a:ext cx="5470563" cy="1299969"/>
            <a:chOff x="3330840" y="4304756"/>
            <a:chExt cx="5470563" cy="1299969"/>
          </a:xfrm>
        </p:grpSpPr>
        <p:sp>
          <p:nvSpPr>
            <p:cNvPr id="3" name="Rectangle 2"/>
            <p:cNvSpPr/>
            <p:nvPr/>
          </p:nvSpPr>
          <p:spPr>
            <a:xfrm>
              <a:off x="3330840" y="4304756"/>
              <a:ext cx="5470563" cy="1299969"/>
            </a:xfrm>
            <a:prstGeom prst="rect">
              <a:avLst/>
            </a:prstGeom>
            <a:noFill/>
            <a:ln w="25400">
              <a:solidFill>
                <a:srgbClr val="006FD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3515047" y="4621991"/>
              <a:ext cx="669803" cy="677776"/>
            </a:xfrm>
            <a:custGeom>
              <a:avLst/>
              <a:gdLst>
                <a:gd name="connsiteX0" fmla="*/ 6080 w 266700"/>
                <a:gd name="connsiteY0" fmla="*/ 206375 h 269875"/>
                <a:gd name="connsiteX1" fmla="*/ 32224 w 266700"/>
                <a:gd name="connsiteY1" fmla="*/ 206375 h 269875"/>
                <a:gd name="connsiteX2" fmla="*/ 37943 w 266700"/>
                <a:gd name="connsiteY2" fmla="*/ 211229 h 269875"/>
                <a:gd name="connsiteX3" fmla="*/ 37943 w 266700"/>
                <a:gd name="connsiteY3" fmla="*/ 233878 h 269875"/>
                <a:gd name="connsiteX4" fmla="*/ 230344 w 266700"/>
                <a:gd name="connsiteY4" fmla="*/ 233878 h 269875"/>
                <a:gd name="connsiteX5" fmla="*/ 230344 w 266700"/>
                <a:gd name="connsiteY5" fmla="*/ 212038 h 269875"/>
                <a:gd name="connsiteX6" fmla="*/ 235246 w 266700"/>
                <a:gd name="connsiteY6" fmla="*/ 207184 h 269875"/>
                <a:gd name="connsiteX7" fmla="*/ 261390 w 266700"/>
                <a:gd name="connsiteY7" fmla="*/ 207184 h 269875"/>
                <a:gd name="connsiteX8" fmla="*/ 266700 w 266700"/>
                <a:gd name="connsiteY8" fmla="*/ 212038 h 269875"/>
                <a:gd name="connsiteX9" fmla="*/ 266700 w 266700"/>
                <a:gd name="connsiteY9" fmla="*/ 265022 h 269875"/>
                <a:gd name="connsiteX10" fmla="*/ 262207 w 266700"/>
                <a:gd name="connsiteY10" fmla="*/ 269875 h 269875"/>
                <a:gd name="connsiteX11" fmla="*/ 6080 w 266700"/>
                <a:gd name="connsiteY11" fmla="*/ 269875 h 269875"/>
                <a:gd name="connsiteX12" fmla="*/ 1587 w 266700"/>
                <a:gd name="connsiteY12" fmla="*/ 265022 h 269875"/>
                <a:gd name="connsiteX13" fmla="*/ 1587 w 266700"/>
                <a:gd name="connsiteY13" fmla="*/ 212038 h 269875"/>
                <a:gd name="connsiteX14" fmla="*/ 6080 w 266700"/>
                <a:gd name="connsiteY14" fmla="*/ 206375 h 269875"/>
                <a:gd name="connsiteX15" fmla="*/ 60007 w 266700"/>
                <a:gd name="connsiteY15" fmla="*/ 171450 h 269875"/>
                <a:gd name="connsiteX16" fmla="*/ 95163 w 266700"/>
                <a:gd name="connsiteY16" fmla="*/ 171450 h 269875"/>
                <a:gd name="connsiteX17" fmla="*/ 100012 w 266700"/>
                <a:gd name="connsiteY17" fmla="*/ 175866 h 269875"/>
                <a:gd name="connsiteX18" fmla="*/ 100012 w 266700"/>
                <a:gd name="connsiteY18" fmla="*/ 201959 h 269875"/>
                <a:gd name="connsiteX19" fmla="*/ 95163 w 266700"/>
                <a:gd name="connsiteY19" fmla="*/ 206375 h 269875"/>
                <a:gd name="connsiteX20" fmla="*/ 60007 w 266700"/>
                <a:gd name="connsiteY20" fmla="*/ 206375 h 269875"/>
                <a:gd name="connsiteX21" fmla="*/ 55562 w 266700"/>
                <a:gd name="connsiteY21" fmla="*/ 201959 h 269875"/>
                <a:gd name="connsiteX22" fmla="*/ 55562 w 266700"/>
                <a:gd name="connsiteY22" fmla="*/ 175866 h 269875"/>
                <a:gd name="connsiteX23" fmla="*/ 60007 w 266700"/>
                <a:gd name="connsiteY23" fmla="*/ 171450 h 269875"/>
                <a:gd name="connsiteX24" fmla="*/ 125095 w 266700"/>
                <a:gd name="connsiteY24" fmla="*/ 146050 h 269875"/>
                <a:gd name="connsiteX25" fmla="*/ 160655 w 266700"/>
                <a:gd name="connsiteY25" fmla="*/ 146050 h 269875"/>
                <a:gd name="connsiteX26" fmla="*/ 165100 w 266700"/>
                <a:gd name="connsiteY26" fmla="*/ 150867 h 269875"/>
                <a:gd name="connsiteX27" fmla="*/ 165100 w 266700"/>
                <a:gd name="connsiteY27" fmla="*/ 176559 h 269875"/>
                <a:gd name="connsiteX28" fmla="*/ 160655 w 266700"/>
                <a:gd name="connsiteY28" fmla="*/ 180975 h 269875"/>
                <a:gd name="connsiteX29" fmla="*/ 125095 w 266700"/>
                <a:gd name="connsiteY29" fmla="*/ 180975 h 269875"/>
                <a:gd name="connsiteX30" fmla="*/ 120650 w 266700"/>
                <a:gd name="connsiteY30" fmla="*/ 176559 h 269875"/>
                <a:gd name="connsiteX31" fmla="*/ 120650 w 266700"/>
                <a:gd name="connsiteY31" fmla="*/ 150867 h 269875"/>
                <a:gd name="connsiteX32" fmla="*/ 125095 w 266700"/>
                <a:gd name="connsiteY32" fmla="*/ 146050 h 269875"/>
                <a:gd name="connsiteX33" fmla="*/ 188999 w 266700"/>
                <a:gd name="connsiteY33" fmla="*/ 117475 h 269875"/>
                <a:gd name="connsiteX34" fmla="*/ 224155 w 266700"/>
                <a:gd name="connsiteY34" fmla="*/ 117475 h 269875"/>
                <a:gd name="connsiteX35" fmla="*/ 228600 w 266700"/>
                <a:gd name="connsiteY35" fmla="*/ 122454 h 269875"/>
                <a:gd name="connsiteX36" fmla="*/ 228600 w 266700"/>
                <a:gd name="connsiteY36" fmla="*/ 149009 h 269875"/>
                <a:gd name="connsiteX37" fmla="*/ 228196 w 266700"/>
                <a:gd name="connsiteY37" fmla="*/ 149009 h 269875"/>
                <a:gd name="connsiteX38" fmla="*/ 223347 w 266700"/>
                <a:gd name="connsiteY38" fmla="*/ 153988 h 269875"/>
                <a:gd name="connsiteX39" fmla="*/ 188999 w 266700"/>
                <a:gd name="connsiteY39" fmla="*/ 153988 h 269875"/>
                <a:gd name="connsiteX40" fmla="*/ 184150 w 266700"/>
                <a:gd name="connsiteY40" fmla="*/ 149009 h 269875"/>
                <a:gd name="connsiteX41" fmla="*/ 184150 w 266700"/>
                <a:gd name="connsiteY41" fmla="*/ 122454 h 269875"/>
                <a:gd name="connsiteX42" fmla="*/ 188999 w 266700"/>
                <a:gd name="connsiteY42" fmla="*/ 117475 h 269875"/>
                <a:gd name="connsiteX43" fmla="*/ 60539 w 266700"/>
                <a:gd name="connsiteY43" fmla="*/ 117475 h 269875"/>
                <a:gd name="connsiteX44" fmla="*/ 96623 w 266700"/>
                <a:gd name="connsiteY44" fmla="*/ 117475 h 269875"/>
                <a:gd name="connsiteX45" fmla="*/ 101600 w 266700"/>
                <a:gd name="connsiteY45" fmla="*/ 121891 h 269875"/>
                <a:gd name="connsiteX46" fmla="*/ 101600 w 266700"/>
                <a:gd name="connsiteY46" fmla="*/ 147984 h 269875"/>
                <a:gd name="connsiteX47" fmla="*/ 96623 w 266700"/>
                <a:gd name="connsiteY47" fmla="*/ 152400 h 269875"/>
                <a:gd name="connsiteX48" fmla="*/ 60539 w 266700"/>
                <a:gd name="connsiteY48" fmla="*/ 152400 h 269875"/>
                <a:gd name="connsiteX49" fmla="*/ 55562 w 266700"/>
                <a:gd name="connsiteY49" fmla="*/ 147984 h 269875"/>
                <a:gd name="connsiteX50" fmla="*/ 55562 w 266700"/>
                <a:gd name="connsiteY50" fmla="*/ 121891 h 269875"/>
                <a:gd name="connsiteX51" fmla="*/ 60539 w 266700"/>
                <a:gd name="connsiteY51" fmla="*/ 117475 h 269875"/>
                <a:gd name="connsiteX52" fmla="*/ 125095 w 266700"/>
                <a:gd name="connsiteY52" fmla="*/ 90487 h 269875"/>
                <a:gd name="connsiteX53" fmla="*/ 160655 w 266700"/>
                <a:gd name="connsiteY53" fmla="*/ 90487 h 269875"/>
                <a:gd name="connsiteX54" fmla="*/ 165100 w 266700"/>
                <a:gd name="connsiteY54" fmla="*/ 94903 h 269875"/>
                <a:gd name="connsiteX55" fmla="*/ 165100 w 266700"/>
                <a:gd name="connsiteY55" fmla="*/ 120996 h 269875"/>
                <a:gd name="connsiteX56" fmla="*/ 160655 w 266700"/>
                <a:gd name="connsiteY56" fmla="*/ 125412 h 269875"/>
                <a:gd name="connsiteX57" fmla="*/ 125095 w 266700"/>
                <a:gd name="connsiteY57" fmla="*/ 125412 h 269875"/>
                <a:gd name="connsiteX58" fmla="*/ 120650 w 266700"/>
                <a:gd name="connsiteY58" fmla="*/ 120996 h 269875"/>
                <a:gd name="connsiteX59" fmla="*/ 120650 w 266700"/>
                <a:gd name="connsiteY59" fmla="*/ 94903 h 269875"/>
                <a:gd name="connsiteX60" fmla="*/ 125095 w 266700"/>
                <a:gd name="connsiteY60" fmla="*/ 90487 h 269875"/>
                <a:gd name="connsiteX61" fmla="*/ 60084 w 266700"/>
                <a:gd name="connsiteY61" fmla="*/ 61912 h 269875"/>
                <a:gd name="connsiteX62" fmla="*/ 95845 w 266700"/>
                <a:gd name="connsiteY62" fmla="*/ 61912 h 269875"/>
                <a:gd name="connsiteX63" fmla="*/ 101600 w 266700"/>
                <a:gd name="connsiteY63" fmla="*/ 66326 h 269875"/>
                <a:gd name="connsiteX64" fmla="*/ 101600 w 266700"/>
                <a:gd name="connsiteY64" fmla="*/ 93610 h 269875"/>
                <a:gd name="connsiteX65" fmla="*/ 96668 w 266700"/>
                <a:gd name="connsiteY65" fmla="*/ 98425 h 269875"/>
                <a:gd name="connsiteX66" fmla="*/ 60084 w 266700"/>
                <a:gd name="connsiteY66" fmla="*/ 98425 h 269875"/>
                <a:gd name="connsiteX67" fmla="*/ 55562 w 266700"/>
                <a:gd name="connsiteY67" fmla="*/ 93610 h 269875"/>
                <a:gd name="connsiteX68" fmla="*/ 55562 w 266700"/>
                <a:gd name="connsiteY68" fmla="*/ 66326 h 269875"/>
                <a:gd name="connsiteX69" fmla="*/ 60084 w 266700"/>
                <a:gd name="connsiteY69" fmla="*/ 61912 h 269875"/>
                <a:gd name="connsiteX70" fmla="*/ 4887 w 266700"/>
                <a:gd name="connsiteY70" fmla="*/ 0 h 269875"/>
                <a:gd name="connsiteX71" fmla="*/ 260634 w 266700"/>
                <a:gd name="connsiteY71" fmla="*/ 0 h 269875"/>
                <a:gd name="connsiteX72" fmla="*/ 264706 w 266700"/>
                <a:gd name="connsiteY72" fmla="*/ 4853 h 269875"/>
                <a:gd name="connsiteX73" fmla="*/ 264706 w 266700"/>
                <a:gd name="connsiteY73" fmla="*/ 58646 h 269875"/>
                <a:gd name="connsiteX74" fmla="*/ 259819 w 266700"/>
                <a:gd name="connsiteY74" fmla="*/ 63500 h 269875"/>
                <a:gd name="connsiteX75" fmla="*/ 233756 w 266700"/>
                <a:gd name="connsiteY75" fmla="*/ 63500 h 269875"/>
                <a:gd name="connsiteX76" fmla="*/ 228462 w 266700"/>
                <a:gd name="connsiteY76" fmla="*/ 58646 h 269875"/>
                <a:gd name="connsiteX77" fmla="*/ 228462 w 266700"/>
                <a:gd name="connsiteY77" fmla="*/ 35997 h 269875"/>
                <a:gd name="connsiteX78" fmla="*/ 37059 w 266700"/>
                <a:gd name="connsiteY78" fmla="*/ 35997 h 269875"/>
                <a:gd name="connsiteX79" fmla="*/ 37059 w 266700"/>
                <a:gd name="connsiteY79" fmla="*/ 58646 h 269875"/>
                <a:gd name="connsiteX80" fmla="*/ 32172 w 266700"/>
                <a:gd name="connsiteY80" fmla="*/ 63500 h 269875"/>
                <a:gd name="connsiteX81" fmla="*/ 4887 w 266700"/>
                <a:gd name="connsiteY81" fmla="*/ 63500 h 269875"/>
                <a:gd name="connsiteX82" fmla="*/ 0 w 266700"/>
                <a:gd name="connsiteY82" fmla="*/ 58646 h 269875"/>
                <a:gd name="connsiteX83" fmla="*/ 0 w 266700"/>
                <a:gd name="connsiteY83" fmla="*/ 4853 h 269875"/>
                <a:gd name="connsiteX84" fmla="*/ 4887 w 266700"/>
                <a:gd name="connsiteY84" fmla="*/ 0 h 26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66700" h="269875">
                  <a:moveTo>
                    <a:pt x="6080" y="206375"/>
                  </a:moveTo>
                  <a:lnTo>
                    <a:pt x="32224" y="206375"/>
                  </a:lnTo>
                  <a:cubicBezTo>
                    <a:pt x="35900" y="206375"/>
                    <a:pt x="37943" y="208397"/>
                    <a:pt x="37943" y="211229"/>
                  </a:cubicBezTo>
                  <a:lnTo>
                    <a:pt x="37943" y="233878"/>
                  </a:lnTo>
                  <a:lnTo>
                    <a:pt x="230344" y="233878"/>
                  </a:lnTo>
                  <a:lnTo>
                    <a:pt x="230344" y="212038"/>
                  </a:lnTo>
                  <a:cubicBezTo>
                    <a:pt x="230344" y="209206"/>
                    <a:pt x="232387" y="207184"/>
                    <a:pt x="235246" y="207184"/>
                  </a:cubicBezTo>
                  <a:lnTo>
                    <a:pt x="261390" y="207184"/>
                  </a:lnTo>
                  <a:cubicBezTo>
                    <a:pt x="264249" y="207184"/>
                    <a:pt x="265883" y="209206"/>
                    <a:pt x="266700" y="212038"/>
                  </a:cubicBezTo>
                  <a:lnTo>
                    <a:pt x="266700" y="265022"/>
                  </a:lnTo>
                  <a:cubicBezTo>
                    <a:pt x="266700" y="267853"/>
                    <a:pt x="264658" y="269875"/>
                    <a:pt x="262207" y="269875"/>
                  </a:cubicBezTo>
                  <a:lnTo>
                    <a:pt x="6080" y="269875"/>
                  </a:lnTo>
                  <a:cubicBezTo>
                    <a:pt x="3629" y="269875"/>
                    <a:pt x="1587" y="267853"/>
                    <a:pt x="1587" y="265022"/>
                  </a:cubicBezTo>
                  <a:lnTo>
                    <a:pt x="1587" y="212038"/>
                  </a:lnTo>
                  <a:cubicBezTo>
                    <a:pt x="1587" y="208397"/>
                    <a:pt x="3629" y="206375"/>
                    <a:pt x="6080" y="206375"/>
                  </a:cubicBezTo>
                  <a:close/>
                  <a:moveTo>
                    <a:pt x="60007" y="171450"/>
                  </a:moveTo>
                  <a:lnTo>
                    <a:pt x="95163" y="171450"/>
                  </a:lnTo>
                  <a:cubicBezTo>
                    <a:pt x="97992" y="171450"/>
                    <a:pt x="100012" y="173457"/>
                    <a:pt x="100012" y="175866"/>
                  </a:cubicBezTo>
                  <a:lnTo>
                    <a:pt x="100012" y="201959"/>
                  </a:lnTo>
                  <a:cubicBezTo>
                    <a:pt x="100012" y="204368"/>
                    <a:pt x="97992" y="206375"/>
                    <a:pt x="95163" y="206375"/>
                  </a:cubicBezTo>
                  <a:lnTo>
                    <a:pt x="60007" y="206375"/>
                  </a:lnTo>
                  <a:cubicBezTo>
                    <a:pt x="57179" y="206375"/>
                    <a:pt x="55562" y="204368"/>
                    <a:pt x="55562" y="201959"/>
                  </a:cubicBezTo>
                  <a:lnTo>
                    <a:pt x="55562" y="175866"/>
                  </a:lnTo>
                  <a:cubicBezTo>
                    <a:pt x="55562" y="173457"/>
                    <a:pt x="57179" y="171450"/>
                    <a:pt x="60007" y="171450"/>
                  </a:cubicBezTo>
                  <a:close/>
                  <a:moveTo>
                    <a:pt x="125095" y="146050"/>
                  </a:moveTo>
                  <a:lnTo>
                    <a:pt x="160655" y="146050"/>
                  </a:lnTo>
                  <a:cubicBezTo>
                    <a:pt x="163080" y="146050"/>
                    <a:pt x="165100" y="148057"/>
                    <a:pt x="165100" y="150867"/>
                  </a:cubicBezTo>
                  <a:lnTo>
                    <a:pt x="165100" y="176559"/>
                  </a:lnTo>
                  <a:cubicBezTo>
                    <a:pt x="165100" y="178968"/>
                    <a:pt x="163080" y="180975"/>
                    <a:pt x="160655" y="180975"/>
                  </a:cubicBezTo>
                  <a:lnTo>
                    <a:pt x="125095" y="180975"/>
                  </a:lnTo>
                  <a:cubicBezTo>
                    <a:pt x="122671" y="180975"/>
                    <a:pt x="120650" y="178968"/>
                    <a:pt x="120650" y="176559"/>
                  </a:cubicBezTo>
                  <a:lnTo>
                    <a:pt x="120650" y="150867"/>
                  </a:lnTo>
                  <a:cubicBezTo>
                    <a:pt x="120650" y="148057"/>
                    <a:pt x="122671" y="146050"/>
                    <a:pt x="125095" y="146050"/>
                  </a:cubicBezTo>
                  <a:close/>
                  <a:moveTo>
                    <a:pt x="188999" y="117475"/>
                  </a:moveTo>
                  <a:lnTo>
                    <a:pt x="224155" y="117475"/>
                  </a:lnTo>
                  <a:cubicBezTo>
                    <a:pt x="226984" y="117475"/>
                    <a:pt x="228600" y="119549"/>
                    <a:pt x="228600" y="122454"/>
                  </a:cubicBezTo>
                  <a:lnTo>
                    <a:pt x="228600" y="149009"/>
                  </a:lnTo>
                  <a:lnTo>
                    <a:pt x="228196" y="149009"/>
                  </a:lnTo>
                  <a:cubicBezTo>
                    <a:pt x="228196" y="151913"/>
                    <a:pt x="226176" y="153988"/>
                    <a:pt x="223347" y="153988"/>
                  </a:cubicBezTo>
                  <a:lnTo>
                    <a:pt x="188999" y="153988"/>
                  </a:lnTo>
                  <a:cubicBezTo>
                    <a:pt x="186171" y="153988"/>
                    <a:pt x="184150" y="151913"/>
                    <a:pt x="184150" y="149009"/>
                  </a:cubicBezTo>
                  <a:lnTo>
                    <a:pt x="184150" y="122454"/>
                  </a:lnTo>
                  <a:cubicBezTo>
                    <a:pt x="184150" y="119549"/>
                    <a:pt x="186171" y="117475"/>
                    <a:pt x="188999" y="117475"/>
                  </a:cubicBezTo>
                  <a:close/>
                  <a:moveTo>
                    <a:pt x="60539" y="117475"/>
                  </a:moveTo>
                  <a:lnTo>
                    <a:pt x="96623" y="117475"/>
                  </a:lnTo>
                  <a:cubicBezTo>
                    <a:pt x="99526" y="117475"/>
                    <a:pt x="101600" y="119482"/>
                    <a:pt x="101600" y="121891"/>
                  </a:cubicBezTo>
                  <a:lnTo>
                    <a:pt x="101600" y="147984"/>
                  </a:lnTo>
                  <a:cubicBezTo>
                    <a:pt x="101600" y="150393"/>
                    <a:pt x="99526" y="152400"/>
                    <a:pt x="96623" y="152400"/>
                  </a:cubicBezTo>
                  <a:lnTo>
                    <a:pt x="60539" y="152400"/>
                  </a:lnTo>
                  <a:cubicBezTo>
                    <a:pt x="57636" y="152400"/>
                    <a:pt x="55562" y="150393"/>
                    <a:pt x="55562" y="147984"/>
                  </a:cubicBezTo>
                  <a:lnTo>
                    <a:pt x="55562" y="121891"/>
                  </a:lnTo>
                  <a:cubicBezTo>
                    <a:pt x="55562" y="119482"/>
                    <a:pt x="57636" y="117475"/>
                    <a:pt x="60539" y="117475"/>
                  </a:cubicBezTo>
                  <a:close/>
                  <a:moveTo>
                    <a:pt x="125095" y="90487"/>
                  </a:moveTo>
                  <a:lnTo>
                    <a:pt x="160655" y="90487"/>
                  </a:lnTo>
                  <a:cubicBezTo>
                    <a:pt x="163080" y="90487"/>
                    <a:pt x="165100" y="92494"/>
                    <a:pt x="165100" y="94903"/>
                  </a:cubicBezTo>
                  <a:lnTo>
                    <a:pt x="165100" y="120996"/>
                  </a:lnTo>
                  <a:cubicBezTo>
                    <a:pt x="165100" y="123405"/>
                    <a:pt x="163080" y="125412"/>
                    <a:pt x="160655" y="125412"/>
                  </a:cubicBezTo>
                  <a:lnTo>
                    <a:pt x="125095" y="125412"/>
                  </a:lnTo>
                  <a:cubicBezTo>
                    <a:pt x="122671" y="125412"/>
                    <a:pt x="120650" y="123405"/>
                    <a:pt x="120650" y="120996"/>
                  </a:cubicBezTo>
                  <a:lnTo>
                    <a:pt x="120650" y="94903"/>
                  </a:lnTo>
                  <a:cubicBezTo>
                    <a:pt x="120650" y="92494"/>
                    <a:pt x="122671" y="90487"/>
                    <a:pt x="125095" y="90487"/>
                  </a:cubicBezTo>
                  <a:close/>
                  <a:moveTo>
                    <a:pt x="60084" y="61912"/>
                  </a:moveTo>
                  <a:lnTo>
                    <a:pt x="95845" y="61912"/>
                  </a:lnTo>
                  <a:cubicBezTo>
                    <a:pt x="99545" y="61912"/>
                    <a:pt x="101600" y="63918"/>
                    <a:pt x="101600" y="66326"/>
                  </a:cubicBezTo>
                  <a:lnTo>
                    <a:pt x="101600" y="93610"/>
                  </a:lnTo>
                  <a:cubicBezTo>
                    <a:pt x="101600" y="96419"/>
                    <a:pt x="99545" y="98425"/>
                    <a:pt x="96668" y="98425"/>
                  </a:cubicBezTo>
                  <a:lnTo>
                    <a:pt x="60084" y="98425"/>
                  </a:lnTo>
                  <a:cubicBezTo>
                    <a:pt x="57206" y="98425"/>
                    <a:pt x="55562" y="96419"/>
                    <a:pt x="55562" y="93610"/>
                  </a:cubicBezTo>
                  <a:lnTo>
                    <a:pt x="55562" y="66326"/>
                  </a:lnTo>
                  <a:cubicBezTo>
                    <a:pt x="55562" y="63918"/>
                    <a:pt x="57206" y="61912"/>
                    <a:pt x="60084" y="61912"/>
                  </a:cubicBezTo>
                  <a:close/>
                  <a:moveTo>
                    <a:pt x="4887" y="0"/>
                  </a:moveTo>
                  <a:lnTo>
                    <a:pt x="260634" y="0"/>
                  </a:lnTo>
                  <a:cubicBezTo>
                    <a:pt x="263484" y="0"/>
                    <a:pt x="265113" y="2022"/>
                    <a:pt x="264706" y="4853"/>
                  </a:cubicBezTo>
                  <a:lnTo>
                    <a:pt x="264706" y="58646"/>
                  </a:lnTo>
                  <a:cubicBezTo>
                    <a:pt x="264706" y="61478"/>
                    <a:pt x="262670" y="63500"/>
                    <a:pt x="259819" y="63500"/>
                  </a:cubicBezTo>
                  <a:lnTo>
                    <a:pt x="233756" y="63500"/>
                  </a:lnTo>
                  <a:cubicBezTo>
                    <a:pt x="230498" y="63500"/>
                    <a:pt x="228462" y="61478"/>
                    <a:pt x="228462" y="58646"/>
                  </a:cubicBezTo>
                  <a:lnTo>
                    <a:pt x="228462" y="35997"/>
                  </a:lnTo>
                  <a:lnTo>
                    <a:pt x="37059" y="35997"/>
                  </a:lnTo>
                  <a:lnTo>
                    <a:pt x="37059" y="58646"/>
                  </a:lnTo>
                  <a:cubicBezTo>
                    <a:pt x="37059" y="61478"/>
                    <a:pt x="35022" y="63500"/>
                    <a:pt x="32172" y="63500"/>
                  </a:cubicBezTo>
                  <a:lnTo>
                    <a:pt x="4887" y="63500"/>
                  </a:lnTo>
                  <a:cubicBezTo>
                    <a:pt x="2036" y="63500"/>
                    <a:pt x="0" y="61478"/>
                    <a:pt x="0" y="58646"/>
                  </a:cubicBezTo>
                  <a:lnTo>
                    <a:pt x="0" y="4853"/>
                  </a:lnTo>
                  <a:cubicBezTo>
                    <a:pt x="0" y="2022"/>
                    <a:pt x="2036" y="0"/>
                    <a:pt x="4887" y="0"/>
                  </a:cubicBezTo>
                  <a:close/>
                </a:path>
              </a:pathLst>
            </a:custGeom>
            <a:solidFill>
              <a:srgbClr val="006F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69796" y="4668491"/>
              <a:ext cx="13120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“</a:t>
              </a:r>
              <a:r>
                <a:rPr lang="en-US" sz="1600" b="1" dirty="0" err="1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ehdevices</a:t>
              </a:r>
              <a:r>
                <a:rPr lang="en-US" sz="1600" b="1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</a:t>
              </a:r>
            </a:p>
            <a:p>
              <a:r>
                <a:rPr lang="en-US" sz="1600" dirty="0" smtClean="0">
                  <a:solidFill>
                    <a:srgbClr val="006FD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Event Hub</a:t>
              </a:r>
              <a:endParaRPr lang="en-US" sz="1600" b="1" dirty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638747" y="3968032"/>
            <a:ext cx="5470562" cy="1167497"/>
          </a:xfrm>
          <a:prstGeom prst="rect">
            <a:avLst/>
          </a:prstGeom>
          <a:noFill/>
          <a:ln w="25400">
            <a:solidFill>
              <a:srgbClr val="006FD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Devices</a:t>
            </a:r>
            <a:endParaRPr lang="en-US" sz="1600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22953" y="4062078"/>
            <a:ext cx="669803" cy="512912"/>
          </a:xfrm>
          <a:custGeom>
            <a:avLst/>
            <a:gdLst>
              <a:gd name="connsiteX0" fmla="*/ 168853 w 352425"/>
              <a:gd name="connsiteY0" fmla="*/ 141287 h 269875"/>
              <a:gd name="connsiteX1" fmla="*/ 204336 w 352425"/>
              <a:gd name="connsiteY1" fmla="*/ 155178 h 269875"/>
              <a:gd name="connsiteX2" fmla="*/ 206375 w 352425"/>
              <a:gd name="connsiteY2" fmla="*/ 160337 h 269875"/>
              <a:gd name="connsiteX3" fmla="*/ 204336 w 352425"/>
              <a:gd name="connsiteY3" fmla="*/ 165497 h 269875"/>
              <a:gd name="connsiteX4" fmla="*/ 194547 w 352425"/>
              <a:gd name="connsiteY4" fmla="*/ 165497 h 269875"/>
              <a:gd name="connsiteX5" fmla="*/ 170892 w 352425"/>
              <a:gd name="connsiteY5" fmla="*/ 154384 h 269875"/>
              <a:gd name="connsiteX6" fmla="*/ 147236 w 352425"/>
              <a:gd name="connsiteY6" fmla="*/ 164306 h 269875"/>
              <a:gd name="connsiteX7" fmla="*/ 144789 w 352425"/>
              <a:gd name="connsiteY7" fmla="*/ 167084 h 269875"/>
              <a:gd name="connsiteX8" fmla="*/ 72599 w 352425"/>
              <a:gd name="connsiteY8" fmla="*/ 196850 h 269875"/>
              <a:gd name="connsiteX9" fmla="*/ 2039 w 352425"/>
              <a:gd name="connsiteY9" fmla="*/ 165100 h 269875"/>
              <a:gd name="connsiteX10" fmla="*/ 0 w 352425"/>
              <a:gd name="connsiteY10" fmla="*/ 159543 h 269875"/>
              <a:gd name="connsiteX11" fmla="*/ 0 w 352425"/>
              <a:gd name="connsiteY11" fmla="*/ 154384 h 269875"/>
              <a:gd name="connsiteX12" fmla="*/ 10196 w 352425"/>
              <a:gd name="connsiteY12" fmla="*/ 154384 h 269875"/>
              <a:gd name="connsiteX13" fmla="*/ 70559 w 352425"/>
              <a:gd name="connsiteY13" fmla="*/ 182562 h 269875"/>
              <a:gd name="connsiteX14" fmla="*/ 132553 w 352425"/>
              <a:gd name="connsiteY14" fmla="*/ 157559 h 269875"/>
              <a:gd name="connsiteX15" fmla="*/ 135408 w 352425"/>
              <a:gd name="connsiteY15" fmla="*/ 155178 h 269875"/>
              <a:gd name="connsiteX16" fmla="*/ 168853 w 352425"/>
              <a:gd name="connsiteY16" fmla="*/ 141287 h 269875"/>
              <a:gd name="connsiteX17" fmla="*/ 169118 w 352425"/>
              <a:gd name="connsiteY17" fmla="*/ 106412 h 269875"/>
              <a:gd name="connsiteX18" fmla="*/ 220222 w 352425"/>
              <a:gd name="connsiteY18" fmla="*/ 129778 h 269875"/>
              <a:gd name="connsiteX19" fmla="*/ 222250 w 352425"/>
              <a:gd name="connsiteY19" fmla="*/ 134938 h 269875"/>
              <a:gd name="connsiteX20" fmla="*/ 220222 w 352425"/>
              <a:gd name="connsiteY20" fmla="*/ 140494 h 269875"/>
              <a:gd name="connsiteX21" fmla="*/ 210083 w 352425"/>
              <a:gd name="connsiteY21" fmla="*/ 140494 h 269875"/>
              <a:gd name="connsiteX22" fmla="*/ 126126 w 352425"/>
              <a:gd name="connsiteY22" fmla="*/ 138510 h 269875"/>
              <a:gd name="connsiteX23" fmla="*/ 126126 w 352425"/>
              <a:gd name="connsiteY23" fmla="*/ 139700 h 269875"/>
              <a:gd name="connsiteX24" fmla="*/ 21078 w 352425"/>
              <a:gd name="connsiteY24" fmla="*/ 137716 h 269875"/>
              <a:gd name="connsiteX25" fmla="*/ 19050 w 352425"/>
              <a:gd name="connsiteY25" fmla="*/ 132557 h 269875"/>
              <a:gd name="connsiteX26" fmla="*/ 21078 w 352425"/>
              <a:gd name="connsiteY26" fmla="*/ 127397 h 269875"/>
              <a:gd name="connsiteX27" fmla="*/ 31217 w 352425"/>
              <a:gd name="connsiteY27" fmla="*/ 127397 h 269875"/>
              <a:gd name="connsiteX28" fmla="*/ 116797 w 352425"/>
              <a:gd name="connsiteY28" fmla="*/ 128588 h 269875"/>
              <a:gd name="connsiteX29" fmla="*/ 169118 w 352425"/>
              <a:gd name="connsiteY29" fmla="*/ 106412 h 269875"/>
              <a:gd name="connsiteX30" fmla="*/ 170322 w 352425"/>
              <a:gd name="connsiteY30" fmla="*/ 71437 h 269875"/>
              <a:gd name="connsiteX31" fmla="*/ 240489 w 352425"/>
              <a:gd name="connsiteY31" fmla="*/ 103584 h 269875"/>
              <a:gd name="connsiteX32" fmla="*/ 241300 w 352425"/>
              <a:gd name="connsiteY32" fmla="*/ 108743 h 269875"/>
              <a:gd name="connsiteX33" fmla="*/ 239272 w 352425"/>
              <a:gd name="connsiteY33" fmla="*/ 113903 h 269875"/>
              <a:gd name="connsiteX34" fmla="*/ 229133 w 352425"/>
              <a:gd name="connsiteY34" fmla="*/ 113903 h 269875"/>
              <a:gd name="connsiteX35" fmla="*/ 170322 w 352425"/>
              <a:gd name="connsiteY35" fmla="*/ 85725 h 269875"/>
              <a:gd name="connsiteX36" fmla="*/ 109078 w 352425"/>
              <a:gd name="connsiteY36" fmla="*/ 111918 h 269875"/>
              <a:gd name="connsiteX37" fmla="*/ 107456 w 352425"/>
              <a:gd name="connsiteY37" fmla="*/ 113506 h 269875"/>
              <a:gd name="connsiteX38" fmla="*/ 106239 w 352425"/>
              <a:gd name="connsiteY38" fmla="*/ 114697 h 269875"/>
              <a:gd name="connsiteX39" fmla="*/ 72981 w 352425"/>
              <a:gd name="connsiteY39" fmla="*/ 128587 h 269875"/>
              <a:gd name="connsiteX40" fmla="*/ 40128 w 352425"/>
              <a:gd name="connsiteY40" fmla="*/ 113506 h 269875"/>
              <a:gd name="connsiteX41" fmla="*/ 38100 w 352425"/>
              <a:gd name="connsiteY41" fmla="*/ 107950 h 269875"/>
              <a:gd name="connsiteX42" fmla="*/ 40128 w 352425"/>
              <a:gd name="connsiteY42" fmla="*/ 102790 h 269875"/>
              <a:gd name="connsiteX43" fmla="*/ 50268 w 352425"/>
              <a:gd name="connsiteY43" fmla="*/ 102790 h 269875"/>
              <a:gd name="connsiteX44" fmla="*/ 72981 w 352425"/>
              <a:gd name="connsiteY44" fmla="*/ 113903 h 269875"/>
              <a:gd name="connsiteX45" fmla="*/ 96099 w 352425"/>
              <a:gd name="connsiteY45" fmla="*/ 104378 h 269875"/>
              <a:gd name="connsiteX46" fmla="*/ 98939 w 352425"/>
              <a:gd name="connsiteY46" fmla="*/ 101600 h 269875"/>
              <a:gd name="connsiteX47" fmla="*/ 170322 w 352425"/>
              <a:gd name="connsiteY47" fmla="*/ 71437 h 269875"/>
              <a:gd name="connsiteX48" fmla="*/ 198557 w 352425"/>
              <a:gd name="connsiteY48" fmla="*/ 0 h 269875"/>
              <a:gd name="connsiteX49" fmla="*/ 229818 w 352425"/>
              <a:gd name="connsiteY49" fmla="*/ 0 h 269875"/>
              <a:gd name="connsiteX50" fmla="*/ 244028 w 352425"/>
              <a:gd name="connsiteY50" fmla="*/ 36709 h 269875"/>
              <a:gd name="connsiteX51" fmla="*/ 265139 w 352425"/>
              <a:gd name="connsiteY51" fmla="*/ 45988 h 269875"/>
              <a:gd name="connsiteX52" fmla="*/ 296805 w 352425"/>
              <a:gd name="connsiteY52" fmla="*/ 29852 h 269875"/>
              <a:gd name="connsiteX53" fmla="*/ 301677 w 352425"/>
              <a:gd name="connsiteY53" fmla="*/ 27431 h 269875"/>
              <a:gd name="connsiteX54" fmla="*/ 322788 w 352425"/>
              <a:gd name="connsiteY54" fmla="*/ 48408 h 269875"/>
              <a:gd name="connsiteX55" fmla="*/ 305331 w 352425"/>
              <a:gd name="connsiteY55" fmla="*/ 84311 h 269875"/>
              <a:gd name="connsiteX56" fmla="*/ 314669 w 352425"/>
              <a:gd name="connsiteY56" fmla="*/ 105691 h 269875"/>
              <a:gd name="connsiteX57" fmla="*/ 348365 w 352425"/>
              <a:gd name="connsiteY57" fmla="*/ 116986 h 269875"/>
              <a:gd name="connsiteX58" fmla="*/ 352425 w 352425"/>
              <a:gd name="connsiteY58" fmla="*/ 118600 h 269875"/>
              <a:gd name="connsiteX59" fmla="*/ 352425 w 352425"/>
              <a:gd name="connsiteY59" fmla="*/ 148855 h 269875"/>
              <a:gd name="connsiteX60" fmla="*/ 314263 w 352425"/>
              <a:gd name="connsiteY60" fmla="*/ 162167 h 269875"/>
              <a:gd name="connsiteX61" fmla="*/ 304925 w 352425"/>
              <a:gd name="connsiteY61" fmla="*/ 183547 h 269875"/>
              <a:gd name="connsiteX62" fmla="*/ 320353 w 352425"/>
              <a:gd name="connsiteY62" fmla="*/ 215013 h 269875"/>
              <a:gd name="connsiteX63" fmla="*/ 322382 w 352425"/>
              <a:gd name="connsiteY63" fmla="*/ 218643 h 269875"/>
              <a:gd name="connsiteX64" fmla="*/ 300865 w 352425"/>
              <a:gd name="connsiteY64" fmla="*/ 240023 h 269875"/>
              <a:gd name="connsiteX65" fmla="*/ 263921 w 352425"/>
              <a:gd name="connsiteY65" fmla="*/ 224291 h 269875"/>
              <a:gd name="connsiteX66" fmla="*/ 242404 w 352425"/>
              <a:gd name="connsiteY66" fmla="*/ 233569 h 269875"/>
              <a:gd name="connsiteX67" fmla="*/ 231036 w 352425"/>
              <a:gd name="connsiteY67" fmla="*/ 265841 h 269875"/>
              <a:gd name="connsiteX68" fmla="*/ 229818 w 352425"/>
              <a:gd name="connsiteY68" fmla="*/ 269875 h 269875"/>
              <a:gd name="connsiteX69" fmla="*/ 198557 w 352425"/>
              <a:gd name="connsiteY69" fmla="*/ 269875 h 269875"/>
              <a:gd name="connsiteX70" fmla="*/ 186378 w 352425"/>
              <a:gd name="connsiteY70" fmla="*/ 233569 h 269875"/>
              <a:gd name="connsiteX71" fmla="*/ 164861 w 352425"/>
              <a:gd name="connsiteY71" fmla="*/ 224694 h 269875"/>
              <a:gd name="connsiteX72" fmla="*/ 133600 w 352425"/>
              <a:gd name="connsiteY72" fmla="*/ 240830 h 269875"/>
              <a:gd name="connsiteX73" fmla="*/ 129540 w 352425"/>
              <a:gd name="connsiteY73" fmla="*/ 242847 h 269875"/>
              <a:gd name="connsiteX74" fmla="*/ 107211 w 352425"/>
              <a:gd name="connsiteY74" fmla="*/ 220660 h 269875"/>
              <a:gd name="connsiteX75" fmla="*/ 115331 w 352425"/>
              <a:gd name="connsiteY75" fmla="*/ 208962 h 269875"/>
              <a:gd name="connsiteX76" fmla="*/ 160395 w 352425"/>
              <a:gd name="connsiteY76" fmla="*/ 180320 h 269875"/>
              <a:gd name="connsiteX77" fmla="*/ 161613 w 352425"/>
              <a:gd name="connsiteY77" fmla="*/ 179110 h 269875"/>
              <a:gd name="connsiteX78" fmla="*/ 173792 w 352425"/>
              <a:gd name="connsiteY78" fmla="*/ 173462 h 269875"/>
              <a:gd name="connsiteX79" fmla="*/ 177852 w 352425"/>
              <a:gd name="connsiteY79" fmla="*/ 175076 h 269875"/>
              <a:gd name="connsiteX80" fmla="*/ 189626 w 352425"/>
              <a:gd name="connsiteY80" fmla="*/ 183547 h 269875"/>
              <a:gd name="connsiteX81" fmla="*/ 193686 w 352425"/>
              <a:gd name="connsiteY81" fmla="*/ 185564 h 269875"/>
              <a:gd name="connsiteX82" fmla="*/ 250117 w 352425"/>
              <a:gd name="connsiteY82" fmla="*/ 177496 h 269875"/>
              <a:gd name="connsiteX83" fmla="*/ 263921 w 352425"/>
              <a:gd name="connsiteY83" fmla="*/ 107708 h 269875"/>
              <a:gd name="connsiteX84" fmla="*/ 258643 w 352425"/>
              <a:gd name="connsiteY84" fmla="*/ 99640 h 269875"/>
              <a:gd name="connsiteX85" fmla="*/ 245246 w 352425"/>
              <a:gd name="connsiteY85" fmla="*/ 88345 h 269875"/>
              <a:gd name="connsiteX86" fmla="*/ 172980 w 352425"/>
              <a:gd name="connsiteY86" fmla="*/ 59300 h 269875"/>
              <a:gd name="connsiteX87" fmla="*/ 116955 w 352425"/>
              <a:gd name="connsiteY87" fmla="*/ 73016 h 269875"/>
              <a:gd name="connsiteX88" fmla="*/ 106805 w 352425"/>
              <a:gd name="connsiteY88" fmla="*/ 54459 h 269875"/>
              <a:gd name="connsiteX89" fmla="*/ 104775 w 352425"/>
              <a:gd name="connsiteY89" fmla="*/ 50425 h 269875"/>
              <a:gd name="connsiteX90" fmla="*/ 126292 w 352425"/>
              <a:gd name="connsiteY90" fmla="*/ 29448 h 269875"/>
              <a:gd name="connsiteX91" fmla="*/ 162831 w 352425"/>
              <a:gd name="connsiteY91" fmla="*/ 45181 h 269875"/>
              <a:gd name="connsiteX92" fmla="*/ 184348 w 352425"/>
              <a:gd name="connsiteY92" fmla="*/ 35903 h 269875"/>
              <a:gd name="connsiteX93" fmla="*/ 196934 w 352425"/>
              <a:gd name="connsiteY93" fmla="*/ 4034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52425" h="269875">
                <a:moveTo>
                  <a:pt x="168853" y="141287"/>
                </a:moveTo>
                <a:cubicBezTo>
                  <a:pt x="182312" y="141287"/>
                  <a:pt x="194547" y="146447"/>
                  <a:pt x="204336" y="155178"/>
                </a:cubicBezTo>
                <a:cubicBezTo>
                  <a:pt x="205152" y="156368"/>
                  <a:pt x="206375" y="158353"/>
                  <a:pt x="206375" y="160337"/>
                </a:cubicBezTo>
                <a:cubicBezTo>
                  <a:pt x="206375" y="162322"/>
                  <a:pt x="205967" y="164306"/>
                  <a:pt x="204336" y="165497"/>
                </a:cubicBezTo>
                <a:cubicBezTo>
                  <a:pt x="202705" y="168672"/>
                  <a:pt x="197810" y="168672"/>
                  <a:pt x="194547" y="165497"/>
                </a:cubicBezTo>
                <a:cubicBezTo>
                  <a:pt x="187206" y="158353"/>
                  <a:pt x="180272" y="154384"/>
                  <a:pt x="170892" y="154384"/>
                </a:cubicBezTo>
                <a:cubicBezTo>
                  <a:pt x="161511" y="154384"/>
                  <a:pt x="153354" y="158353"/>
                  <a:pt x="147236" y="164306"/>
                </a:cubicBezTo>
                <a:lnTo>
                  <a:pt x="144789" y="167084"/>
                </a:lnTo>
                <a:cubicBezTo>
                  <a:pt x="123988" y="187325"/>
                  <a:pt x="99517" y="198437"/>
                  <a:pt x="72599" y="196850"/>
                </a:cubicBezTo>
                <a:cubicBezTo>
                  <a:pt x="45680" y="196850"/>
                  <a:pt x="20800" y="185340"/>
                  <a:pt x="2039" y="165100"/>
                </a:cubicBezTo>
                <a:cubicBezTo>
                  <a:pt x="1631" y="163512"/>
                  <a:pt x="0" y="161528"/>
                  <a:pt x="0" y="159543"/>
                </a:cubicBezTo>
                <a:cubicBezTo>
                  <a:pt x="0" y="157559"/>
                  <a:pt x="0" y="155575"/>
                  <a:pt x="0" y="154384"/>
                </a:cubicBezTo>
                <a:cubicBezTo>
                  <a:pt x="2039" y="151209"/>
                  <a:pt x="6933" y="151209"/>
                  <a:pt x="10196" y="154384"/>
                </a:cubicBezTo>
                <a:cubicBezTo>
                  <a:pt x="26510" y="171450"/>
                  <a:pt x="47312" y="182562"/>
                  <a:pt x="70559" y="182562"/>
                </a:cubicBezTo>
                <a:cubicBezTo>
                  <a:pt x="93399" y="183753"/>
                  <a:pt x="116647" y="174625"/>
                  <a:pt x="132553" y="157559"/>
                </a:cubicBezTo>
                <a:lnTo>
                  <a:pt x="135408" y="155178"/>
                </a:lnTo>
                <a:cubicBezTo>
                  <a:pt x="144789" y="145256"/>
                  <a:pt x="155393" y="141287"/>
                  <a:pt x="168853" y="141287"/>
                </a:cubicBezTo>
                <a:close/>
                <a:moveTo>
                  <a:pt x="169118" y="106412"/>
                </a:moveTo>
                <a:cubicBezTo>
                  <a:pt x="187877" y="106660"/>
                  <a:pt x="206432" y="114499"/>
                  <a:pt x="220222" y="129778"/>
                </a:cubicBezTo>
                <a:cubicBezTo>
                  <a:pt x="221033" y="131366"/>
                  <a:pt x="222250" y="132953"/>
                  <a:pt x="222250" y="134938"/>
                </a:cubicBezTo>
                <a:cubicBezTo>
                  <a:pt x="222250" y="136922"/>
                  <a:pt x="221439" y="138907"/>
                  <a:pt x="220222" y="140494"/>
                </a:cubicBezTo>
                <a:cubicBezTo>
                  <a:pt x="218194" y="143669"/>
                  <a:pt x="213733" y="143669"/>
                  <a:pt x="210083" y="140494"/>
                </a:cubicBezTo>
                <a:cubicBezTo>
                  <a:pt x="187370" y="114697"/>
                  <a:pt x="150055" y="114697"/>
                  <a:pt x="126126" y="138510"/>
                </a:cubicBezTo>
                <a:lnTo>
                  <a:pt x="126126" y="139700"/>
                </a:lnTo>
                <a:cubicBezTo>
                  <a:pt x="96518" y="169863"/>
                  <a:pt x="49875" y="168276"/>
                  <a:pt x="21078" y="137716"/>
                </a:cubicBezTo>
                <a:cubicBezTo>
                  <a:pt x="20267" y="136525"/>
                  <a:pt x="19050" y="134541"/>
                  <a:pt x="19050" y="132557"/>
                </a:cubicBezTo>
                <a:cubicBezTo>
                  <a:pt x="19050" y="130572"/>
                  <a:pt x="19455" y="128588"/>
                  <a:pt x="21078" y="127397"/>
                </a:cubicBezTo>
                <a:cubicBezTo>
                  <a:pt x="23106" y="123825"/>
                  <a:pt x="29189" y="123825"/>
                  <a:pt x="31217" y="127397"/>
                </a:cubicBezTo>
                <a:cubicBezTo>
                  <a:pt x="54336" y="153591"/>
                  <a:pt x="92462" y="153591"/>
                  <a:pt x="116797" y="128588"/>
                </a:cubicBezTo>
                <a:cubicBezTo>
                  <a:pt x="131399" y="113507"/>
                  <a:pt x="150360" y="106164"/>
                  <a:pt x="169118" y="106412"/>
                </a:cubicBezTo>
                <a:close/>
                <a:moveTo>
                  <a:pt x="170322" y="71437"/>
                </a:moveTo>
                <a:cubicBezTo>
                  <a:pt x="196685" y="71437"/>
                  <a:pt x="221832" y="83343"/>
                  <a:pt x="240489" y="103584"/>
                </a:cubicBezTo>
                <a:cubicBezTo>
                  <a:pt x="241300" y="105568"/>
                  <a:pt x="241300" y="106759"/>
                  <a:pt x="241300" y="108743"/>
                </a:cubicBezTo>
                <a:cubicBezTo>
                  <a:pt x="241300" y="110728"/>
                  <a:pt x="240489" y="112712"/>
                  <a:pt x="239272" y="113903"/>
                </a:cubicBezTo>
                <a:cubicBezTo>
                  <a:pt x="237244" y="117475"/>
                  <a:pt x="232783" y="117475"/>
                  <a:pt x="229133" y="113903"/>
                </a:cubicBezTo>
                <a:cubicBezTo>
                  <a:pt x="214531" y="96837"/>
                  <a:pt x="193846" y="85725"/>
                  <a:pt x="170322" y="85725"/>
                </a:cubicBezTo>
                <a:cubicBezTo>
                  <a:pt x="147609" y="85725"/>
                  <a:pt x="124896" y="94853"/>
                  <a:pt x="109078" y="111918"/>
                </a:cubicBezTo>
                <a:cubicBezTo>
                  <a:pt x="109078" y="113506"/>
                  <a:pt x="107456" y="113506"/>
                  <a:pt x="107456" y="113506"/>
                </a:cubicBezTo>
                <a:lnTo>
                  <a:pt x="106239" y="114697"/>
                </a:lnTo>
                <a:cubicBezTo>
                  <a:pt x="96911" y="124618"/>
                  <a:pt x="86365" y="128587"/>
                  <a:pt x="72981" y="128587"/>
                </a:cubicBezTo>
                <a:cubicBezTo>
                  <a:pt x="60813" y="128587"/>
                  <a:pt x="49457" y="123031"/>
                  <a:pt x="40128" y="113506"/>
                </a:cubicBezTo>
                <a:cubicBezTo>
                  <a:pt x="39317" y="111918"/>
                  <a:pt x="38100" y="109934"/>
                  <a:pt x="38100" y="107950"/>
                </a:cubicBezTo>
                <a:cubicBezTo>
                  <a:pt x="38100" y="106362"/>
                  <a:pt x="38911" y="104378"/>
                  <a:pt x="40128" y="102790"/>
                </a:cubicBezTo>
                <a:cubicBezTo>
                  <a:pt x="42156" y="99615"/>
                  <a:pt x="46618" y="99615"/>
                  <a:pt x="50268" y="102790"/>
                </a:cubicBezTo>
                <a:cubicBezTo>
                  <a:pt x="57569" y="109537"/>
                  <a:pt x="63652" y="113903"/>
                  <a:pt x="72981" y="113903"/>
                </a:cubicBezTo>
                <a:cubicBezTo>
                  <a:pt x="82309" y="113903"/>
                  <a:pt x="90421" y="109934"/>
                  <a:pt x="96099" y="104378"/>
                </a:cubicBezTo>
                <a:lnTo>
                  <a:pt x="98939" y="101600"/>
                </a:lnTo>
                <a:cubicBezTo>
                  <a:pt x="119624" y="81359"/>
                  <a:pt x="144365" y="71437"/>
                  <a:pt x="170322" y="71437"/>
                </a:cubicBezTo>
                <a:close/>
                <a:moveTo>
                  <a:pt x="198557" y="0"/>
                </a:moveTo>
                <a:lnTo>
                  <a:pt x="229818" y="0"/>
                </a:lnTo>
                <a:lnTo>
                  <a:pt x="244028" y="36709"/>
                </a:lnTo>
                <a:lnTo>
                  <a:pt x="265139" y="45988"/>
                </a:lnTo>
                <a:lnTo>
                  <a:pt x="296805" y="29852"/>
                </a:lnTo>
                <a:lnTo>
                  <a:pt x="301677" y="27431"/>
                </a:lnTo>
                <a:lnTo>
                  <a:pt x="322788" y="48408"/>
                </a:lnTo>
                <a:lnTo>
                  <a:pt x="305331" y="84311"/>
                </a:lnTo>
                <a:lnTo>
                  <a:pt x="314669" y="105691"/>
                </a:lnTo>
                <a:lnTo>
                  <a:pt x="348365" y="116986"/>
                </a:lnTo>
                <a:lnTo>
                  <a:pt x="352425" y="118600"/>
                </a:lnTo>
                <a:lnTo>
                  <a:pt x="352425" y="148855"/>
                </a:lnTo>
                <a:lnTo>
                  <a:pt x="314263" y="162167"/>
                </a:lnTo>
                <a:lnTo>
                  <a:pt x="304925" y="183547"/>
                </a:lnTo>
                <a:lnTo>
                  <a:pt x="320353" y="215013"/>
                </a:lnTo>
                <a:lnTo>
                  <a:pt x="322382" y="218643"/>
                </a:lnTo>
                <a:lnTo>
                  <a:pt x="300865" y="240023"/>
                </a:lnTo>
                <a:lnTo>
                  <a:pt x="263921" y="224291"/>
                </a:lnTo>
                <a:lnTo>
                  <a:pt x="242404" y="233569"/>
                </a:lnTo>
                <a:lnTo>
                  <a:pt x="231036" y="265841"/>
                </a:lnTo>
                <a:lnTo>
                  <a:pt x="229818" y="269875"/>
                </a:lnTo>
                <a:lnTo>
                  <a:pt x="198557" y="269875"/>
                </a:lnTo>
                <a:lnTo>
                  <a:pt x="186378" y="233569"/>
                </a:lnTo>
                <a:lnTo>
                  <a:pt x="164861" y="224694"/>
                </a:lnTo>
                <a:lnTo>
                  <a:pt x="133600" y="240830"/>
                </a:lnTo>
                <a:lnTo>
                  <a:pt x="129540" y="242847"/>
                </a:lnTo>
                <a:lnTo>
                  <a:pt x="107211" y="220660"/>
                </a:lnTo>
                <a:lnTo>
                  <a:pt x="115331" y="208962"/>
                </a:lnTo>
                <a:cubicBezTo>
                  <a:pt x="131570" y="203717"/>
                  <a:pt x="146998" y="193632"/>
                  <a:pt x="160395" y="180320"/>
                </a:cubicBezTo>
                <a:lnTo>
                  <a:pt x="161613" y="179110"/>
                </a:lnTo>
                <a:cubicBezTo>
                  <a:pt x="164455" y="175479"/>
                  <a:pt x="169733" y="173462"/>
                  <a:pt x="173792" y="173462"/>
                </a:cubicBezTo>
                <a:cubicBezTo>
                  <a:pt x="175822" y="173462"/>
                  <a:pt x="176228" y="175076"/>
                  <a:pt x="177852" y="175076"/>
                </a:cubicBezTo>
                <a:cubicBezTo>
                  <a:pt x="181100" y="178303"/>
                  <a:pt x="185566" y="181530"/>
                  <a:pt x="189626" y="183547"/>
                </a:cubicBezTo>
                <a:cubicBezTo>
                  <a:pt x="190438" y="184354"/>
                  <a:pt x="191656" y="184354"/>
                  <a:pt x="193686" y="185564"/>
                </a:cubicBezTo>
                <a:cubicBezTo>
                  <a:pt x="211143" y="192826"/>
                  <a:pt x="233878" y="190809"/>
                  <a:pt x="250117" y="177496"/>
                </a:cubicBezTo>
                <a:cubicBezTo>
                  <a:pt x="272040" y="160150"/>
                  <a:pt x="277318" y="131105"/>
                  <a:pt x="263921" y="107708"/>
                </a:cubicBezTo>
                <a:cubicBezTo>
                  <a:pt x="262703" y="105288"/>
                  <a:pt x="260673" y="101657"/>
                  <a:pt x="258643" y="99640"/>
                </a:cubicBezTo>
                <a:cubicBezTo>
                  <a:pt x="254583" y="94396"/>
                  <a:pt x="249305" y="91975"/>
                  <a:pt x="245246" y="88345"/>
                </a:cubicBezTo>
                <a:cubicBezTo>
                  <a:pt x="225758" y="70595"/>
                  <a:pt x="200587" y="60510"/>
                  <a:pt x="172980" y="59300"/>
                </a:cubicBezTo>
                <a:cubicBezTo>
                  <a:pt x="153087" y="59300"/>
                  <a:pt x="134006" y="63334"/>
                  <a:pt x="116955" y="73016"/>
                </a:cubicBezTo>
                <a:lnTo>
                  <a:pt x="106805" y="54459"/>
                </a:lnTo>
                <a:lnTo>
                  <a:pt x="104775" y="50425"/>
                </a:lnTo>
                <a:lnTo>
                  <a:pt x="126292" y="29448"/>
                </a:lnTo>
                <a:lnTo>
                  <a:pt x="162831" y="45181"/>
                </a:lnTo>
                <a:lnTo>
                  <a:pt x="184348" y="35903"/>
                </a:lnTo>
                <a:lnTo>
                  <a:pt x="196934" y="4034"/>
                </a:lnTo>
                <a:close/>
              </a:path>
            </a:pathLst>
          </a:custGeom>
          <a:solidFill>
            <a:srgbClr val="006FD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26745" y="4017359"/>
            <a:ext cx="2276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1600" b="1" i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&lt;name&gt;</a:t>
            </a:r>
            <a:r>
              <a:rPr lang="en-US" sz="1600" b="1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Aggregates</a:t>
            </a:r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r>
              <a:rPr lang="en-US" sz="1600" dirty="0" smtClean="0">
                <a:solidFill>
                  <a:srgbClr val="006FD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 Analytics Job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02106" y="3437174"/>
            <a:ext cx="3971320" cy="816576"/>
            <a:chOff x="5068957" y="4176023"/>
            <a:chExt cx="3971320" cy="679643"/>
          </a:xfrm>
        </p:grpSpPr>
        <p:sp>
          <p:nvSpPr>
            <p:cNvPr id="19" name="Right Arrow 18"/>
            <p:cNvSpPr/>
            <p:nvPr/>
          </p:nvSpPr>
          <p:spPr>
            <a:xfrm rot="5400000">
              <a:off x="4971451" y="4273529"/>
              <a:ext cx="679643" cy="484632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LISTEN</a:t>
              </a:r>
              <a:endParaRPr lang="en-US" sz="1100" dirty="0"/>
            </a:p>
          </p:txBody>
        </p:sp>
        <p:sp>
          <p:nvSpPr>
            <p:cNvPr id="20" name="Right Arrow 19"/>
            <p:cNvSpPr/>
            <p:nvPr/>
          </p:nvSpPr>
          <p:spPr>
            <a:xfrm rot="16200000">
              <a:off x="8458139" y="4273529"/>
              <a:ext cx="679643" cy="48463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SEND</a:t>
              </a:r>
              <a:endParaRPr lang="en-US" sz="1100" dirty="0"/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5124234" y="2482219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sp>
        <p:nvSpPr>
          <p:cNvPr id="24" name="Right Arrow 23"/>
          <p:cNvSpPr/>
          <p:nvPr/>
        </p:nvSpPr>
        <p:spPr>
          <a:xfrm>
            <a:off x="5124234" y="3187236"/>
            <a:ext cx="679643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SEND</a:t>
            </a:r>
            <a:endParaRPr lang="en-US" sz="11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479485" y="3145158"/>
            <a:ext cx="551494" cy="562915"/>
            <a:chOff x="-3306763" y="2744788"/>
            <a:chExt cx="3986213" cy="4068763"/>
          </a:xfrm>
        </p:grpSpPr>
        <p:sp>
          <p:nvSpPr>
            <p:cNvPr id="26" name="Freeform 57"/>
            <p:cNvSpPr>
              <a:spLocks noEditPoints="1"/>
            </p:cNvSpPr>
            <p:nvPr/>
          </p:nvSpPr>
          <p:spPr bwMode="auto">
            <a:xfrm>
              <a:off x="-660400" y="4776788"/>
              <a:ext cx="41275" cy="22225"/>
            </a:xfrm>
            <a:custGeom>
              <a:avLst/>
              <a:gdLst>
                <a:gd name="T0" fmla="*/ 0 w 86"/>
                <a:gd name="T1" fmla="*/ 0 h 46"/>
                <a:gd name="T2" fmla="*/ 0 w 86"/>
                <a:gd name="T3" fmla="*/ 9 h 46"/>
                <a:gd name="T4" fmla="*/ 14 w 86"/>
                <a:gd name="T5" fmla="*/ 9 h 46"/>
                <a:gd name="T6" fmla="*/ 14 w 86"/>
                <a:gd name="T7" fmla="*/ 46 h 46"/>
                <a:gd name="T8" fmla="*/ 16 w 86"/>
                <a:gd name="T9" fmla="*/ 46 h 46"/>
                <a:gd name="T10" fmla="*/ 24 w 86"/>
                <a:gd name="T11" fmla="*/ 46 h 46"/>
                <a:gd name="T12" fmla="*/ 24 w 86"/>
                <a:gd name="T13" fmla="*/ 9 h 46"/>
                <a:gd name="T14" fmla="*/ 38 w 86"/>
                <a:gd name="T15" fmla="*/ 9 h 46"/>
                <a:gd name="T16" fmla="*/ 38 w 86"/>
                <a:gd name="T17" fmla="*/ 0 h 46"/>
                <a:gd name="T18" fmla="*/ 0 w 86"/>
                <a:gd name="T19" fmla="*/ 0 h 46"/>
                <a:gd name="T20" fmla="*/ 41 w 86"/>
                <a:gd name="T21" fmla="*/ 0 h 46"/>
                <a:gd name="T22" fmla="*/ 41 w 86"/>
                <a:gd name="T23" fmla="*/ 46 h 46"/>
                <a:gd name="T24" fmla="*/ 42 w 86"/>
                <a:gd name="T25" fmla="*/ 46 h 46"/>
                <a:gd name="T26" fmla="*/ 50 w 86"/>
                <a:gd name="T27" fmla="*/ 46 h 46"/>
                <a:gd name="T28" fmla="*/ 50 w 86"/>
                <a:gd name="T29" fmla="*/ 16 h 46"/>
                <a:gd name="T30" fmla="*/ 59 w 86"/>
                <a:gd name="T31" fmla="*/ 46 h 46"/>
                <a:gd name="T32" fmla="*/ 68 w 86"/>
                <a:gd name="T33" fmla="*/ 46 h 46"/>
                <a:gd name="T34" fmla="*/ 77 w 86"/>
                <a:gd name="T35" fmla="*/ 17 h 46"/>
                <a:gd name="T36" fmla="*/ 77 w 86"/>
                <a:gd name="T37" fmla="*/ 46 h 46"/>
                <a:gd name="T38" fmla="*/ 86 w 86"/>
                <a:gd name="T39" fmla="*/ 46 h 46"/>
                <a:gd name="T40" fmla="*/ 86 w 86"/>
                <a:gd name="T41" fmla="*/ 0 h 46"/>
                <a:gd name="T42" fmla="*/ 73 w 86"/>
                <a:gd name="T43" fmla="*/ 0 h 46"/>
                <a:gd name="T44" fmla="*/ 64 w 86"/>
                <a:gd name="T45" fmla="*/ 31 h 46"/>
                <a:gd name="T46" fmla="*/ 54 w 86"/>
                <a:gd name="T47" fmla="*/ 0 h 46"/>
                <a:gd name="T48" fmla="*/ 41 w 86"/>
                <a:gd name="T4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6" h="46">
                  <a:moveTo>
                    <a:pt x="0" y="0"/>
                  </a:moveTo>
                  <a:lnTo>
                    <a:pt x="0" y="9"/>
                  </a:lnTo>
                  <a:lnTo>
                    <a:pt x="14" y="9"/>
                  </a:lnTo>
                  <a:lnTo>
                    <a:pt x="14" y="46"/>
                  </a:lnTo>
                  <a:lnTo>
                    <a:pt x="16" y="46"/>
                  </a:lnTo>
                  <a:lnTo>
                    <a:pt x="24" y="46"/>
                  </a:lnTo>
                  <a:lnTo>
                    <a:pt x="24" y="9"/>
                  </a:lnTo>
                  <a:lnTo>
                    <a:pt x="38" y="9"/>
                  </a:lnTo>
                  <a:lnTo>
                    <a:pt x="38" y="0"/>
                  </a:lnTo>
                  <a:lnTo>
                    <a:pt x="0" y="0"/>
                  </a:lnTo>
                  <a:close/>
                  <a:moveTo>
                    <a:pt x="41" y="0"/>
                  </a:moveTo>
                  <a:lnTo>
                    <a:pt x="41" y="46"/>
                  </a:lnTo>
                  <a:lnTo>
                    <a:pt x="42" y="46"/>
                  </a:lnTo>
                  <a:lnTo>
                    <a:pt x="50" y="46"/>
                  </a:lnTo>
                  <a:lnTo>
                    <a:pt x="50" y="16"/>
                  </a:lnTo>
                  <a:lnTo>
                    <a:pt x="59" y="46"/>
                  </a:lnTo>
                  <a:lnTo>
                    <a:pt x="68" y="46"/>
                  </a:lnTo>
                  <a:lnTo>
                    <a:pt x="77" y="17"/>
                  </a:lnTo>
                  <a:lnTo>
                    <a:pt x="77" y="46"/>
                  </a:lnTo>
                  <a:lnTo>
                    <a:pt x="86" y="46"/>
                  </a:lnTo>
                  <a:lnTo>
                    <a:pt x="86" y="0"/>
                  </a:lnTo>
                  <a:lnTo>
                    <a:pt x="73" y="0"/>
                  </a:lnTo>
                  <a:lnTo>
                    <a:pt x="64" y="31"/>
                  </a:lnTo>
                  <a:lnTo>
                    <a:pt x="54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2"/>
            <p:cNvSpPr>
              <a:spLocks/>
            </p:cNvSpPr>
            <p:nvPr/>
          </p:nvSpPr>
          <p:spPr bwMode="auto">
            <a:xfrm>
              <a:off x="-3306763" y="2744788"/>
              <a:ext cx="3986213" cy="4068763"/>
            </a:xfrm>
            <a:custGeom>
              <a:avLst/>
              <a:gdLst>
                <a:gd name="T0" fmla="*/ 564 w 8153"/>
                <a:gd name="T1" fmla="*/ 0 h 8327"/>
                <a:gd name="T2" fmla="*/ 7589 w 8153"/>
                <a:gd name="T3" fmla="*/ 0 h 8327"/>
                <a:gd name="T4" fmla="*/ 8153 w 8153"/>
                <a:gd name="T5" fmla="*/ 533 h 8327"/>
                <a:gd name="T6" fmla="*/ 8153 w 8153"/>
                <a:gd name="T7" fmla="*/ 7793 h 8327"/>
                <a:gd name="T8" fmla="*/ 7589 w 8153"/>
                <a:gd name="T9" fmla="*/ 8327 h 8327"/>
                <a:gd name="T10" fmla="*/ 564 w 8153"/>
                <a:gd name="T11" fmla="*/ 8327 h 8327"/>
                <a:gd name="T12" fmla="*/ 0 w 8153"/>
                <a:gd name="T13" fmla="*/ 7793 h 8327"/>
                <a:gd name="T14" fmla="*/ 0 w 8153"/>
                <a:gd name="T15" fmla="*/ 533 h 8327"/>
                <a:gd name="T16" fmla="*/ 564 w 8153"/>
                <a:gd name="T17" fmla="*/ 0 h 8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53" h="8327">
                  <a:moveTo>
                    <a:pt x="564" y="0"/>
                  </a:moveTo>
                  <a:lnTo>
                    <a:pt x="7589" y="0"/>
                  </a:lnTo>
                  <a:cubicBezTo>
                    <a:pt x="7902" y="0"/>
                    <a:pt x="8153" y="238"/>
                    <a:pt x="8153" y="533"/>
                  </a:cubicBezTo>
                  <a:lnTo>
                    <a:pt x="8153" y="7793"/>
                  </a:lnTo>
                  <a:cubicBezTo>
                    <a:pt x="8153" y="8089"/>
                    <a:pt x="7902" y="8327"/>
                    <a:pt x="7589" y="8327"/>
                  </a:cubicBezTo>
                  <a:lnTo>
                    <a:pt x="564" y="8327"/>
                  </a:lnTo>
                  <a:cubicBezTo>
                    <a:pt x="251" y="8327"/>
                    <a:pt x="0" y="8089"/>
                    <a:pt x="0" y="7793"/>
                  </a:cubicBezTo>
                  <a:lnTo>
                    <a:pt x="0" y="533"/>
                  </a:lnTo>
                  <a:cubicBezTo>
                    <a:pt x="0" y="238"/>
                    <a:pt x="251" y="0"/>
                    <a:pt x="564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3"/>
            <p:cNvSpPr>
              <a:spLocks noEditPoints="1"/>
            </p:cNvSpPr>
            <p:nvPr/>
          </p:nvSpPr>
          <p:spPr bwMode="auto">
            <a:xfrm>
              <a:off x="-3165475" y="3097213"/>
              <a:ext cx="3703638" cy="3267075"/>
            </a:xfrm>
            <a:custGeom>
              <a:avLst/>
              <a:gdLst>
                <a:gd name="T0" fmla="*/ 0 w 7575"/>
                <a:gd name="T1" fmla="*/ 0 h 6684"/>
                <a:gd name="T2" fmla="*/ 0 w 7575"/>
                <a:gd name="T3" fmla="*/ 2054 h 6684"/>
                <a:gd name="T4" fmla="*/ 1010 w 7575"/>
                <a:gd name="T5" fmla="*/ 2054 h 6684"/>
                <a:gd name="T6" fmla="*/ 1010 w 7575"/>
                <a:gd name="T7" fmla="*/ 0 h 6684"/>
                <a:gd name="T8" fmla="*/ 0 w 7575"/>
                <a:gd name="T9" fmla="*/ 0 h 6684"/>
                <a:gd name="T10" fmla="*/ 6565 w 7575"/>
                <a:gd name="T11" fmla="*/ 0 h 6684"/>
                <a:gd name="T12" fmla="*/ 6565 w 7575"/>
                <a:gd name="T13" fmla="*/ 2054 h 6684"/>
                <a:gd name="T14" fmla="*/ 7575 w 7575"/>
                <a:gd name="T15" fmla="*/ 2054 h 6684"/>
                <a:gd name="T16" fmla="*/ 7575 w 7575"/>
                <a:gd name="T17" fmla="*/ 0 h 6684"/>
                <a:gd name="T18" fmla="*/ 6565 w 7575"/>
                <a:gd name="T19" fmla="*/ 0 h 6684"/>
                <a:gd name="T20" fmla="*/ 0 w 7575"/>
                <a:gd name="T21" fmla="*/ 2315 h 6684"/>
                <a:gd name="T22" fmla="*/ 0 w 7575"/>
                <a:gd name="T23" fmla="*/ 4369 h 6684"/>
                <a:gd name="T24" fmla="*/ 1010 w 7575"/>
                <a:gd name="T25" fmla="*/ 4369 h 6684"/>
                <a:gd name="T26" fmla="*/ 1010 w 7575"/>
                <a:gd name="T27" fmla="*/ 2315 h 6684"/>
                <a:gd name="T28" fmla="*/ 0 w 7575"/>
                <a:gd name="T29" fmla="*/ 2315 h 6684"/>
                <a:gd name="T30" fmla="*/ 6565 w 7575"/>
                <a:gd name="T31" fmla="*/ 2315 h 6684"/>
                <a:gd name="T32" fmla="*/ 6565 w 7575"/>
                <a:gd name="T33" fmla="*/ 4369 h 6684"/>
                <a:gd name="T34" fmla="*/ 7575 w 7575"/>
                <a:gd name="T35" fmla="*/ 4369 h 6684"/>
                <a:gd name="T36" fmla="*/ 7575 w 7575"/>
                <a:gd name="T37" fmla="*/ 2315 h 6684"/>
                <a:gd name="T38" fmla="*/ 6565 w 7575"/>
                <a:gd name="T39" fmla="*/ 2315 h 6684"/>
                <a:gd name="T40" fmla="*/ 0 w 7575"/>
                <a:gd name="T41" fmla="*/ 4630 h 6684"/>
                <a:gd name="T42" fmla="*/ 0 w 7575"/>
                <a:gd name="T43" fmla="*/ 6684 h 6684"/>
                <a:gd name="T44" fmla="*/ 1010 w 7575"/>
                <a:gd name="T45" fmla="*/ 6684 h 6684"/>
                <a:gd name="T46" fmla="*/ 1010 w 7575"/>
                <a:gd name="T47" fmla="*/ 4630 h 6684"/>
                <a:gd name="T48" fmla="*/ 0 w 7575"/>
                <a:gd name="T49" fmla="*/ 4630 h 6684"/>
                <a:gd name="T50" fmla="*/ 6565 w 7575"/>
                <a:gd name="T51" fmla="*/ 4630 h 6684"/>
                <a:gd name="T52" fmla="*/ 6565 w 7575"/>
                <a:gd name="T53" fmla="*/ 6684 h 6684"/>
                <a:gd name="T54" fmla="*/ 7575 w 7575"/>
                <a:gd name="T55" fmla="*/ 6684 h 6684"/>
                <a:gd name="T56" fmla="*/ 7575 w 7575"/>
                <a:gd name="T57" fmla="*/ 4630 h 6684"/>
                <a:gd name="T58" fmla="*/ 6565 w 7575"/>
                <a:gd name="T59" fmla="*/ 4630 h 6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75" h="6684">
                  <a:moveTo>
                    <a:pt x="0" y="0"/>
                  </a:moveTo>
                  <a:lnTo>
                    <a:pt x="0" y="2054"/>
                  </a:lnTo>
                  <a:lnTo>
                    <a:pt x="1010" y="2054"/>
                  </a:lnTo>
                  <a:lnTo>
                    <a:pt x="1010" y="0"/>
                  </a:lnTo>
                  <a:lnTo>
                    <a:pt x="0" y="0"/>
                  </a:lnTo>
                  <a:close/>
                  <a:moveTo>
                    <a:pt x="6565" y="0"/>
                  </a:moveTo>
                  <a:lnTo>
                    <a:pt x="6565" y="2054"/>
                  </a:lnTo>
                  <a:lnTo>
                    <a:pt x="7575" y="2054"/>
                  </a:lnTo>
                  <a:lnTo>
                    <a:pt x="7575" y="0"/>
                  </a:lnTo>
                  <a:lnTo>
                    <a:pt x="6565" y="0"/>
                  </a:lnTo>
                  <a:close/>
                  <a:moveTo>
                    <a:pt x="0" y="2315"/>
                  </a:moveTo>
                  <a:lnTo>
                    <a:pt x="0" y="4369"/>
                  </a:lnTo>
                  <a:lnTo>
                    <a:pt x="1010" y="4369"/>
                  </a:lnTo>
                  <a:lnTo>
                    <a:pt x="1010" y="2315"/>
                  </a:lnTo>
                  <a:lnTo>
                    <a:pt x="0" y="2315"/>
                  </a:lnTo>
                  <a:close/>
                  <a:moveTo>
                    <a:pt x="6565" y="2315"/>
                  </a:moveTo>
                  <a:lnTo>
                    <a:pt x="6565" y="4369"/>
                  </a:lnTo>
                  <a:lnTo>
                    <a:pt x="7575" y="4369"/>
                  </a:lnTo>
                  <a:lnTo>
                    <a:pt x="7575" y="2315"/>
                  </a:lnTo>
                  <a:lnTo>
                    <a:pt x="6565" y="2315"/>
                  </a:lnTo>
                  <a:close/>
                  <a:moveTo>
                    <a:pt x="0" y="4630"/>
                  </a:moveTo>
                  <a:lnTo>
                    <a:pt x="0" y="6684"/>
                  </a:lnTo>
                  <a:lnTo>
                    <a:pt x="1010" y="6684"/>
                  </a:lnTo>
                  <a:lnTo>
                    <a:pt x="1010" y="4630"/>
                  </a:lnTo>
                  <a:lnTo>
                    <a:pt x="0" y="4630"/>
                  </a:lnTo>
                  <a:close/>
                  <a:moveTo>
                    <a:pt x="6565" y="4630"/>
                  </a:moveTo>
                  <a:lnTo>
                    <a:pt x="6565" y="6684"/>
                  </a:lnTo>
                  <a:lnTo>
                    <a:pt x="7575" y="6684"/>
                  </a:lnTo>
                  <a:lnTo>
                    <a:pt x="7575" y="4630"/>
                  </a:lnTo>
                  <a:lnTo>
                    <a:pt x="6565" y="463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4"/>
            <p:cNvSpPr>
              <a:spLocks noEditPoints="1"/>
            </p:cNvSpPr>
            <p:nvPr/>
          </p:nvSpPr>
          <p:spPr bwMode="auto">
            <a:xfrm>
              <a:off x="-2381250" y="2886075"/>
              <a:ext cx="2135188" cy="493713"/>
            </a:xfrm>
            <a:custGeom>
              <a:avLst/>
              <a:gdLst>
                <a:gd name="T0" fmla="*/ 0 w 4369"/>
                <a:gd name="T1" fmla="*/ 0 h 1010"/>
                <a:gd name="T2" fmla="*/ 0 w 4369"/>
                <a:gd name="T3" fmla="*/ 1010 h 1010"/>
                <a:gd name="T4" fmla="*/ 2054 w 4369"/>
                <a:gd name="T5" fmla="*/ 1010 h 1010"/>
                <a:gd name="T6" fmla="*/ 2054 w 4369"/>
                <a:gd name="T7" fmla="*/ 0 h 1010"/>
                <a:gd name="T8" fmla="*/ 0 w 4369"/>
                <a:gd name="T9" fmla="*/ 0 h 1010"/>
                <a:gd name="T10" fmla="*/ 2315 w 4369"/>
                <a:gd name="T11" fmla="*/ 0 h 1010"/>
                <a:gd name="T12" fmla="*/ 2315 w 4369"/>
                <a:gd name="T13" fmla="*/ 1010 h 1010"/>
                <a:gd name="T14" fmla="*/ 4369 w 4369"/>
                <a:gd name="T15" fmla="*/ 1010 h 1010"/>
                <a:gd name="T16" fmla="*/ 4369 w 4369"/>
                <a:gd name="T17" fmla="*/ 0 h 1010"/>
                <a:gd name="T18" fmla="*/ 2315 w 4369"/>
                <a:gd name="T19" fmla="*/ 0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69" h="1010">
                  <a:moveTo>
                    <a:pt x="0" y="0"/>
                  </a:moveTo>
                  <a:lnTo>
                    <a:pt x="0" y="1010"/>
                  </a:lnTo>
                  <a:lnTo>
                    <a:pt x="2054" y="1010"/>
                  </a:lnTo>
                  <a:lnTo>
                    <a:pt x="2054" y="0"/>
                  </a:lnTo>
                  <a:lnTo>
                    <a:pt x="0" y="0"/>
                  </a:lnTo>
                  <a:close/>
                  <a:moveTo>
                    <a:pt x="2315" y="0"/>
                  </a:moveTo>
                  <a:lnTo>
                    <a:pt x="2315" y="1010"/>
                  </a:lnTo>
                  <a:lnTo>
                    <a:pt x="4369" y="1010"/>
                  </a:lnTo>
                  <a:lnTo>
                    <a:pt x="4369" y="0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5"/>
            <p:cNvSpPr>
              <a:spLocks noEditPoints="1"/>
            </p:cNvSpPr>
            <p:nvPr/>
          </p:nvSpPr>
          <p:spPr bwMode="auto">
            <a:xfrm>
              <a:off x="-2381250" y="6178550"/>
              <a:ext cx="2135188" cy="493713"/>
            </a:xfrm>
            <a:custGeom>
              <a:avLst/>
              <a:gdLst>
                <a:gd name="T0" fmla="*/ 0 w 4369"/>
                <a:gd name="T1" fmla="*/ 0 h 1011"/>
                <a:gd name="T2" fmla="*/ 0 w 4369"/>
                <a:gd name="T3" fmla="*/ 1011 h 1011"/>
                <a:gd name="T4" fmla="*/ 2054 w 4369"/>
                <a:gd name="T5" fmla="*/ 1011 h 1011"/>
                <a:gd name="T6" fmla="*/ 2054 w 4369"/>
                <a:gd name="T7" fmla="*/ 0 h 1011"/>
                <a:gd name="T8" fmla="*/ 0 w 4369"/>
                <a:gd name="T9" fmla="*/ 0 h 1011"/>
                <a:gd name="T10" fmla="*/ 2315 w 4369"/>
                <a:gd name="T11" fmla="*/ 0 h 1011"/>
                <a:gd name="T12" fmla="*/ 2315 w 4369"/>
                <a:gd name="T13" fmla="*/ 1011 h 1011"/>
                <a:gd name="T14" fmla="*/ 4369 w 4369"/>
                <a:gd name="T15" fmla="*/ 1011 h 1011"/>
                <a:gd name="T16" fmla="*/ 4369 w 4369"/>
                <a:gd name="T17" fmla="*/ 0 h 1011"/>
                <a:gd name="T18" fmla="*/ 2315 w 4369"/>
                <a:gd name="T19" fmla="*/ 0 h 1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69" h="1011">
                  <a:moveTo>
                    <a:pt x="0" y="0"/>
                  </a:moveTo>
                  <a:lnTo>
                    <a:pt x="0" y="1011"/>
                  </a:lnTo>
                  <a:lnTo>
                    <a:pt x="2054" y="1011"/>
                  </a:lnTo>
                  <a:lnTo>
                    <a:pt x="2054" y="0"/>
                  </a:lnTo>
                  <a:lnTo>
                    <a:pt x="0" y="0"/>
                  </a:lnTo>
                  <a:close/>
                  <a:moveTo>
                    <a:pt x="2315" y="0"/>
                  </a:moveTo>
                  <a:lnTo>
                    <a:pt x="2315" y="1011"/>
                  </a:lnTo>
                  <a:lnTo>
                    <a:pt x="4369" y="1011"/>
                  </a:lnTo>
                  <a:lnTo>
                    <a:pt x="4369" y="0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6"/>
            <p:cNvSpPr>
              <a:spLocks noEditPoints="1"/>
            </p:cNvSpPr>
            <p:nvPr/>
          </p:nvSpPr>
          <p:spPr bwMode="auto">
            <a:xfrm>
              <a:off x="-2549525" y="5972175"/>
              <a:ext cx="42863" cy="22225"/>
            </a:xfrm>
            <a:custGeom>
              <a:avLst/>
              <a:gdLst>
                <a:gd name="T0" fmla="*/ 0 w 86"/>
                <a:gd name="T1" fmla="*/ 0 h 46"/>
                <a:gd name="T2" fmla="*/ 0 w 86"/>
                <a:gd name="T3" fmla="*/ 9 h 46"/>
                <a:gd name="T4" fmla="*/ 14 w 86"/>
                <a:gd name="T5" fmla="*/ 9 h 46"/>
                <a:gd name="T6" fmla="*/ 14 w 86"/>
                <a:gd name="T7" fmla="*/ 46 h 46"/>
                <a:gd name="T8" fmla="*/ 16 w 86"/>
                <a:gd name="T9" fmla="*/ 46 h 46"/>
                <a:gd name="T10" fmla="*/ 24 w 86"/>
                <a:gd name="T11" fmla="*/ 46 h 46"/>
                <a:gd name="T12" fmla="*/ 24 w 86"/>
                <a:gd name="T13" fmla="*/ 9 h 46"/>
                <a:gd name="T14" fmla="*/ 38 w 86"/>
                <a:gd name="T15" fmla="*/ 9 h 46"/>
                <a:gd name="T16" fmla="*/ 38 w 86"/>
                <a:gd name="T17" fmla="*/ 0 h 46"/>
                <a:gd name="T18" fmla="*/ 0 w 86"/>
                <a:gd name="T19" fmla="*/ 0 h 46"/>
                <a:gd name="T20" fmla="*/ 41 w 86"/>
                <a:gd name="T21" fmla="*/ 0 h 46"/>
                <a:gd name="T22" fmla="*/ 41 w 86"/>
                <a:gd name="T23" fmla="*/ 46 h 46"/>
                <a:gd name="T24" fmla="*/ 42 w 86"/>
                <a:gd name="T25" fmla="*/ 46 h 46"/>
                <a:gd name="T26" fmla="*/ 50 w 86"/>
                <a:gd name="T27" fmla="*/ 46 h 46"/>
                <a:gd name="T28" fmla="*/ 50 w 86"/>
                <a:gd name="T29" fmla="*/ 16 h 46"/>
                <a:gd name="T30" fmla="*/ 59 w 86"/>
                <a:gd name="T31" fmla="*/ 46 h 46"/>
                <a:gd name="T32" fmla="*/ 68 w 86"/>
                <a:gd name="T33" fmla="*/ 46 h 46"/>
                <a:gd name="T34" fmla="*/ 77 w 86"/>
                <a:gd name="T35" fmla="*/ 17 h 46"/>
                <a:gd name="T36" fmla="*/ 77 w 86"/>
                <a:gd name="T37" fmla="*/ 46 h 46"/>
                <a:gd name="T38" fmla="*/ 86 w 86"/>
                <a:gd name="T39" fmla="*/ 46 h 46"/>
                <a:gd name="T40" fmla="*/ 86 w 86"/>
                <a:gd name="T41" fmla="*/ 0 h 46"/>
                <a:gd name="T42" fmla="*/ 73 w 86"/>
                <a:gd name="T43" fmla="*/ 0 h 46"/>
                <a:gd name="T44" fmla="*/ 64 w 86"/>
                <a:gd name="T45" fmla="*/ 31 h 46"/>
                <a:gd name="T46" fmla="*/ 54 w 86"/>
                <a:gd name="T47" fmla="*/ 0 h 46"/>
                <a:gd name="T48" fmla="*/ 41 w 86"/>
                <a:gd name="T4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6" h="46">
                  <a:moveTo>
                    <a:pt x="0" y="0"/>
                  </a:moveTo>
                  <a:lnTo>
                    <a:pt x="0" y="9"/>
                  </a:lnTo>
                  <a:lnTo>
                    <a:pt x="14" y="9"/>
                  </a:lnTo>
                  <a:lnTo>
                    <a:pt x="14" y="46"/>
                  </a:lnTo>
                  <a:lnTo>
                    <a:pt x="16" y="46"/>
                  </a:lnTo>
                  <a:lnTo>
                    <a:pt x="24" y="46"/>
                  </a:lnTo>
                  <a:lnTo>
                    <a:pt x="24" y="9"/>
                  </a:lnTo>
                  <a:lnTo>
                    <a:pt x="38" y="9"/>
                  </a:lnTo>
                  <a:lnTo>
                    <a:pt x="38" y="0"/>
                  </a:lnTo>
                  <a:lnTo>
                    <a:pt x="0" y="0"/>
                  </a:lnTo>
                  <a:close/>
                  <a:moveTo>
                    <a:pt x="41" y="0"/>
                  </a:moveTo>
                  <a:lnTo>
                    <a:pt x="41" y="46"/>
                  </a:lnTo>
                  <a:lnTo>
                    <a:pt x="42" y="46"/>
                  </a:lnTo>
                  <a:lnTo>
                    <a:pt x="50" y="46"/>
                  </a:lnTo>
                  <a:lnTo>
                    <a:pt x="50" y="16"/>
                  </a:lnTo>
                  <a:lnTo>
                    <a:pt x="59" y="46"/>
                  </a:lnTo>
                  <a:lnTo>
                    <a:pt x="68" y="46"/>
                  </a:lnTo>
                  <a:lnTo>
                    <a:pt x="77" y="17"/>
                  </a:lnTo>
                  <a:lnTo>
                    <a:pt x="77" y="46"/>
                  </a:lnTo>
                  <a:lnTo>
                    <a:pt x="86" y="46"/>
                  </a:lnTo>
                  <a:lnTo>
                    <a:pt x="86" y="0"/>
                  </a:lnTo>
                  <a:lnTo>
                    <a:pt x="73" y="0"/>
                  </a:lnTo>
                  <a:lnTo>
                    <a:pt x="64" y="31"/>
                  </a:lnTo>
                  <a:lnTo>
                    <a:pt x="54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7"/>
            <p:cNvSpPr>
              <a:spLocks noEditPoints="1"/>
            </p:cNvSpPr>
            <p:nvPr/>
          </p:nvSpPr>
          <p:spPr bwMode="auto">
            <a:xfrm>
              <a:off x="-2478088" y="3943350"/>
              <a:ext cx="2328863" cy="1722438"/>
            </a:xfrm>
            <a:custGeom>
              <a:avLst/>
              <a:gdLst>
                <a:gd name="T0" fmla="*/ 1855 w 4765"/>
                <a:gd name="T1" fmla="*/ 110 h 3524"/>
                <a:gd name="T2" fmla="*/ 1655 w 4765"/>
                <a:gd name="T3" fmla="*/ 488 h 3524"/>
                <a:gd name="T4" fmla="*/ 1094 w 4765"/>
                <a:gd name="T5" fmla="*/ 537 h 3524"/>
                <a:gd name="T6" fmla="*/ 294 w 4765"/>
                <a:gd name="T7" fmla="*/ 1767 h 3524"/>
                <a:gd name="T8" fmla="*/ 65 w 4765"/>
                <a:gd name="T9" fmla="*/ 2336 h 3524"/>
                <a:gd name="T10" fmla="*/ 555 w 4765"/>
                <a:gd name="T11" fmla="*/ 1213 h 3524"/>
                <a:gd name="T12" fmla="*/ 1459 w 4765"/>
                <a:gd name="T13" fmla="*/ 741 h 3524"/>
                <a:gd name="T14" fmla="*/ 1377 w 4765"/>
                <a:gd name="T15" fmla="*/ 1210 h 3524"/>
                <a:gd name="T16" fmla="*/ 951 w 4765"/>
                <a:gd name="T17" fmla="*/ 1508 h 3524"/>
                <a:gd name="T18" fmla="*/ 324 w 4765"/>
                <a:gd name="T19" fmla="*/ 2670 h 3524"/>
                <a:gd name="T20" fmla="*/ 775 w 4765"/>
                <a:gd name="T21" fmla="*/ 2114 h 3524"/>
                <a:gd name="T22" fmla="*/ 1210 w 4765"/>
                <a:gd name="T23" fmla="*/ 1884 h 3524"/>
                <a:gd name="T24" fmla="*/ 1497 w 4765"/>
                <a:gd name="T25" fmla="*/ 2125 h 3524"/>
                <a:gd name="T26" fmla="*/ 2021 w 4765"/>
                <a:gd name="T27" fmla="*/ 2377 h 3524"/>
                <a:gd name="T28" fmla="*/ 2115 w 4765"/>
                <a:gd name="T29" fmla="*/ 2481 h 3524"/>
                <a:gd name="T30" fmla="*/ 2550 w 4765"/>
                <a:gd name="T31" fmla="*/ 2203 h 3524"/>
                <a:gd name="T32" fmla="*/ 3420 w 4765"/>
                <a:gd name="T33" fmla="*/ 2258 h 3524"/>
                <a:gd name="T34" fmla="*/ 3612 w 4765"/>
                <a:gd name="T35" fmla="*/ 2202 h 3524"/>
                <a:gd name="T36" fmla="*/ 4293 w 4765"/>
                <a:gd name="T37" fmla="*/ 2643 h 3524"/>
                <a:gd name="T38" fmla="*/ 4564 w 4765"/>
                <a:gd name="T39" fmla="*/ 2687 h 3524"/>
                <a:gd name="T40" fmla="*/ 4114 w 4765"/>
                <a:gd name="T41" fmla="*/ 1913 h 3524"/>
                <a:gd name="T42" fmla="*/ 2602 w 4765"/>
                <a:gd name="T43" fmla="*/ 83 h 3524"/>
                <a:gd name="T44" fmla="*/ 2756 w 4765"/>
                <a:gd name="T45" fmla="*/ 248 h 3524"/>
                <a:gd name="T46" fmla="*/ 3321 w 4765"/>
                <a:gd name="T47" fmla="*/ 558 h 3524"/>
                <a:gd name="T48" fmla="*/ 1997 w 4765"/>
                <a:gd name="T49" fmla="*/ 798 h 3524"/>
                <a:gd name="T50" fmla="*/ 1886 w 4765"/>
                <a:gd name="T51" fmla="*/ 720 h 3524"/>
                <a:gd name="T52" fmla="*/ 1578 w 4765"/>
                <a:gd name="T53" fmla="*/ 1046 h 3524"/>
                <a:gd name="T54" fmla="*/ 1634 w 4765"/>
                <a:gd name="T55" fmla="*/ 1048 h 3524"/>
                <a:gd name="T56" fmla="*/ 2397 w 4765"/>
                <a:gd name="T57" fmla="*/ 457 h 3524"/>
                <a:gd name="T58" fmla="*/ 2689 w 4765"/>
                <a:gd name="T59" fmla="*/ 1011 h 3524"/>
                <a:gd name="T60" fmla="*/ 3901 w 4765"/>
                <a:gd name="T61" fmla="*/ 555 h 3524"/>
                <a:gd name="T62" fmla="*/ 2059 w 4765"/>
                <a:gd name="T63" fmla="*/ 907 h 3524"/>
                <a:gd name="T64" fmla="*/ 2068 w 4765"/>
                <a:gd name="T65" fmla="*/ 1199 h 3524"/>
                <a:gd name="T66" fmla="*/ 2031 w 4765"/>
                <a:gd name="T67" fmla="*/ 1197 h 3524"/>
                <a:gd name="T68" fmla="*/ 1474 w 4765"/>
                <a:gd name="T69" fmla="*/ 1184 h 3524"/>
                <a:gd name="T70" fmla="*/ 1494 w 4765"/>
                <a:gd name="T71" fmla="*/ 1225 h 3524"/>
                <a:gd name="T72" fmla="*/ 1726 w 4765"/>
                <a:gd name="T73" fmla="*/ 1384 h 3524"/>
                <a:gd name="T74" fmla="*/ 1457 w 4765"/>
                <a:gd name="T75" fmla="*/ 1384 h 3524"/>
                <a:gd name="T76" fmla="*/ 3692 w 4765"/>
                <a:gd name="T77" fmla="*/ 1752 h 3524"/>
                <a:gd name="T78" fmla="*/ 2951 w 4765"/>
                <a:gd name="T79" fmla="*/ 2166 h 3524"/>
                <a:gd name="T80" fmla="*/ 1989 w 4765"/>
                <a:gd name="T81" fmla="*/ 1570 h 3524"/>
                <a:gd name="T82" fmla="*/ 1567 w 4765"/>
                <a:gd name="T83" fmla="*/ 1938 h 3524"/>
                <a:gd name="T84" fmla="*/ 1477 w 4765"/>
                <a:gd name="T85" fmla="*/ 1825 h 3524"/>
                <a:gd name="T86" fmla="*/ 1910 w 4765"/>
                <a:gd name="T87" fmla="*/ 1588 h 3524"/>
                <a:gd name="T88" fmla="*/ 1715 w 4765"/>
                <a:gd name="T89" fmla="*/ 1917 h 3524"/>
                <a:gd name="T90" fmla="*/ 1703 w 4765"/>
                <a:gd name="T91" fmla="*/ 1860 h 3524"/>
                <a:gd name="T92" fmla="*/ 1631 w 4765"/>
                <a:gd name="T93" fmla="*/ 2152 h 3524"/>
                <a:gd name="T94" fmla="*/ 1515 w 4765"/>
                <a:gd name="T95" fmla="*/ 1948 h 3524"/>
                <a:gd name="T96" fmla="*/ 2665 w 4765"/>
                <a:gd name="T97" fmla="*/ 2182 h 3524"/>
                <a:gd name="T98" fmla="*/ 2963 w 4765"/>
                <a:gd name="T99" fmla="*/ 3422 h 3524"/>
                <a:gd name="T100" fmla="*/ 3671 w 4765"/>
                <a:gd name="T101" fmla="*/ 3095 h 3524"/>
                <a:gd name="T102" fmla="*/ 3892 w 4765"/>
                <a:gd name="T103" fmla="*/ 3396 h 3524"/>
                <a:gd name="T104" fmla="*/ 2218 w 4765"/>
                <a:gd name="T105" fmla="*/ 2915 h 3524"/>
                <a:gd name="T106" fmla="*/ 1129 w 4765"/>
                <a:gd name="T107" fmla="*/ 2970 h 3524"/>
                <a:gd name="T108" fmla="*/ 2786 w 4765"/>
                <a:gd name="T109" fmla="*/ 2696 h 3524"/>
                <a:gd name="T110" fmla="*/ 1389 w 4765"/>
                <a:gd name="T111" fmla="*/ 3204 h 3524"/>
                <a:gd name="T112" fmla="*/ 470 w 4765"/>
                <a:gd name="T113" fmla="*/ 2708 h 3524"/>
                <a:gd name="T114" fmla="*/ 3733 w 4765"/>
                <a:gd name="T115" fmla="*/ 2844 h 3524"/>
                <a:gd name="T116" fmla="*/ 2588 w 4765"/>
                <a:gd name="T117" fmla="*/ 2955 h 3524"/>
                <a:gd name="T118" fmla="*/ 2510 w 4765"/>
                <a:gd name="T119" fmla="*/ 3253 h 3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65" h="3524">
                  <a:moveTo>
                    <a:pt x="2453" y="0"/>
                  </a:moveTo>
                  <a:cubicBezTo>
                    <a:pt x="2438" y="0"/>
                    <a:pt x="2425" y="4"/>
                    <a:pt x="2414" y="10"/>
                  </a:cubicBezTo>
                  <a:cubicBezTo>
                    <a:pt x="2388" y="24"/>
                    <a:pt x="2374" y="51"/>
                    <a:pt x="2365" y="83"/>
                  </a:cubicBezTo>
                  <a:cubicBezTo>
                    <a:pt x="2348" y="145"/>
                    <a:pt x="2349" y="229"/>
                    <a:pt x="2338" y="279"/>
                  </a:cubicBezTo>
                  <a:cubicBezTo>
                    <a:pt x="2316" y="385"/>
                    <a:pt x="2267" y="515"/>
                    <a:pt x="2267" y="515"/>
                  </a:cubicBezTo>
                  <a:cubicBezTo>
                    <a:pt x="2265" y="529"/>
                    <a:pt x="2276" y="537"/>
                    <a:pt x="2291" y="528"/>
                  </a:cubicBezTo>
                  <a:cubicBezTo>
                    <a:pt x="2217" y="607"/>
                    <a:pt x="2155" y="696"/>
                    <a:pt x="2108" y="795"/>
                  </a:cubicBezTo>
                  <a:cubicBezTo>
                    <a:pt x="2089" y="714"/>
                    <a:pt x="2057" y="566"/>
                    <a:pt x="2059" y="462"/>
                  </a:cubicBezTo>
                  <a:cubicBezTo>
                    <a:pt x="2063" y="272"/>
                    <a:pt x="2056" y="178"/>
                    <a:pt x="2033" y="127"/>
                  </a:cubicBezTo>
                  <a:cubicBezTo>
                    <a:pt x="2021" y="101"/>
                    <a:pt x="2003" y="87"/>
                    <a:pt x="1983" y="80"/>
                  </a:cubicBezTo>
                  <a:cubicBezTo>
                    <a:pt x="1967" y="76"/>
                    <a:pt x="1951" y="75"/>
                    <a:pt x="1933" y="75"/>
                  </a:cubicBezTo>
                  <a:cubicBezTo>
                    <a:pt x="1927" y="75"/>
                    <a:pt x="1921" y="75"/>
                    <a:pt x="1914" y="75"/>
                  </a:cubicBezTo>
                  <a:lnTo>
                    <a:pt x="1913" y="75"/>
                  </a:lnTo>
                  <a:lnTo>
                    <a:pt x="1913" y="75"/>
                  </a:lnTo>
                  <a:cubicBezTo>
                    <a:pt x="1893" y="79"/>
                    <a:pt x="1871" y="92"/>
                    <a:pt x="1855" y="110"/>
                  </a:cubicBezTo>
                  <a:cubicBezTo>
                    <a:pt x="1845" y="121"/>
                    <a:pt x="1838" y="133"/>
                    <a:pt x="1834" y="147"/>
                  </a:cubicBezTo>
                  <a:cubicBezTo>
                    <a:pt x="1832" y="146"/>
                    <a:pt x="1831" y="145"/>
                    <a:pt x="1829" y="145"/>
                  </a:cubicBezTo>
                  <a:cubicBezTo>
                    <a:pt x="1825" y="144"/>
                    <a:pt x="1820" y="144"/>
                    <a:pt x="1816" y="146"/>
                  </a:cubicBezTo>
                  <a:cubicBezTo>
                    <a:pt x="1811" y="149"/>
                    <a:pt x="1809" y="151"/>
                    <a:pt x="1807" y="154"/>
                  </a:cubicBezTo>
                  <a:cubicBezTo>
                    <a:pt x="1804" y="157"/>
                    <a:pt x="1802" y="160"/>
                    <a:pt x="1799" y="164"/>
                  </a:cubicBezTo>
                  <a:cubicBezTo>
                    <a:pt x="1793" y="172"/>
                    <a:pt x="1786" y="183"/>
                    <a:pt x="1780" y="194"/>
                  </a:cubicBezTo>
                  <a:cubicBezTo>
                    <a:pt x="1766" y="215"/>
                    <a:pt x="1753" y="238"/>
                    <a:pt x="1748" y="251"/>
                  </a:cubicBezTo>
                  <a:cubicBezTo>
                    <a:pt x="1744" y="260"/>
                    <a:pt x="1746" y="270"/>
                    <a:pt x="1750" y="278"/>
                  </a:cubicBezTo>
                  <a:cubicBezTo>
                    <a:pt x="1754" y="286"/>
                    <a:pt x="1759" y="293"/>
                    <a:pt x="1766" y="300"/>
                  </a:cubicBezTo>
                  <a:cubicBezTo>
                    <a:pt x="1766" y="300"/>
                    <a:pt x="1766" y="300"/>
                    <a:pt x="1766" y="300"/>
                  </a:cubicBezTo>
                  <a:cubicBezTo>
                    <a:pt x="1764" y="301"/>
                    <a:pt x="1762" y="302"/>
                    <a:pt x="1760" y="303"/>
                  </a:cubicBezTo>
                  <a:cubicBezTo>
                    <a:pt x="1751" y="308"/>
                    <a:pt x="1744" y="317"/>
                    <a:pt x="1737" y="327"/>
                  </a:cubicBezTo>
                  <a:cubicBezTo>
                    <a:pt x="1724" y="347"/>
                    <a:pt x="1713" y="373"/>
                    <a:pt x="1706" y="393"/>
                  </a:cubicBezTo>
                  <a:cubicBezTo>
                    <a:pt x="1705" y="396"/>
                    <a:pt x="1699" y="408"/>
                    <a:pt x="1690" y="425"/>
                  </a:cubicBezTo>
                  <a:cubicBezTo>
                    <a:pt x="1681" y="441"/>
                    <a:pt x="1669" y="463"/>
                    <a:pt x="1655" y="488"/>
                  </a:cubicBezTo>
                  <a:cubicBezTo>
                    <a:pt x="1639" y="516"/>
                    <a:pt x="1620" y="549"/>
                    <a:pt x="1600" y="583"/>
                  </a:cubicBezTo>
                  <a:cubicBezTo>
                    <a:pt x="1583" y="545"/>
                    <a:pt x="1564" y="489"/>
                    <a:pt x="1543" y="437"/>
                  </a:cubicBezTo>
                  <a:cubicBezTo>
                    <a:pt x="1530" y="403"/>
                    <a:pt x="1515" y="370"/>
                    <a:pt x="1497" y="345"/>
                  </a:cubicBezTo>
                  <a:cubicBezTo>
                    <a:pt x="1480" y="320"/>
                    <a:pt x="1460" y="301"/>
                    <a:pt x="1435" y="300"/>
                  </a:cubicBezTo>
                  <a:cubicBezTo>
                    <a:pt x="1378" y="295"/>
                    <a:pt x="1335" y="323"/>
                    <a:pt x="1329" y="357"/>
                  </a:cubicBezTo>
                  <a:lnTo>
                    <a:pt x="1329" y="358"/>
                  </a:lnTo>
                  <a:lnTo>
                    <a:pt x="1329" y="359"/>
                  </a:lnTo>
                  <a:cubicBezTo>
                    <a:pt x="1329" y="365"/>
                    <a:pt x="1330" y="371"/>
                    <a:pt x="1332" y="376"/>
                  </a:cubicBezTo>
                  <a:cubicBezTo>
                    <a:pt x="1296" y="390"/>
                    <a:pt x="1248" y="409"/>
                    <a:pt x="1240" y="413"/>
                  </a:cubicBezTo>
                  <a:lnTo>
                    <a:pt x="1240" y="413"/>
                  </a:lnTo>
                  <a:lnTo>
                    <a:pt x="1240" y="413"/>
                  </a:lnTo>
                  <a:cubicBezTo>
                    <a:pt x="1204" y="430"/>
                    <a:pt x="1156" y="448"/>
                    <a:pt x="1122" y="466"/>
                  </a:cubicBezTo>
                  <a:cubicBezTo>
                    <a:pt x="1105" y="475"/>
                    <a:pt x="1091" y="484"/>
                    <a:pt x="1083" y="496"/>
                  </a:cubicBezTo>
                  <a:cubicBezTo>
                    <a:pt x="1080" y="502"/>
                    <a:pt x="1077" y="510"/>
                    <a:pt x="1079" y="518"/>
                  </a:cubicBezTo>
                  <a:cubicBezTo>
                    <a:pt x="1081" y="526"/>
                    <a:pt x="1087" y="532"/>
                    <a:pt x="1094" y="537"/>
                  </a:cubicBezTo>
                  <a:lnTo>
                    <a:pt x="1094" y="538"/>
                  </a:lnTo>
                  <a:lnTo>
                    <a:pt x="1095" y="538"/>
                  </a:lnTo>
                  <a:cubicBezTo>
                    <a:pt x="1096" y="538"/>
                    <a:pt x="1097" y="539"/>
                    <a:pt x="1098" y="539"/>
                  </a:cubicBezTo>
                  <a:cubicBezTo>
                    <a:pt x="1083" y="547"/>
                    <a:pt x="1070" y="557"/>
                    <a:pt x="1057" y="568"/>
                  </a:cubicBezTo>
                  <a:cubicBezTo>
                    <a:pt x="1028" y="593"/>
                    <a:pt x="1003" y="621"/>
                    <a:pt x="976" y="641"/>
                  </a:cubicBezTo>
                  <a:cubicBezTo>
                    <a:pt x="873" y="716"/>
                    <a:pt x="777" y="800"/>
                    <a:pt x="679" y="881"/>
                  </a:cubicBezTo>
                  <a:cubicBezTo>
                    <a:pt x="615" y="936"/>
                    <a:pt x="534" y="979"/>
                    <a:pt x="482" y="1053"/>
                  </a:cubicBezTo>
                  <a:cubicBezTo>
                    <a:pt x="465" y="1077"/>
                    <a:pt x="445" y="1108"/>
                    <a:pt x="449" y="1142"/>
                  </a:cubicBezTo>
                  <a:cubicBezTo>
                    <a:pt x="449" y="1148"/>
                    <a:pt x="451" y="1155"/>
                    <a:pt x="454" y="1162"/>
                  </a:cubicBezTo>
                  <a:cubicBezTo>
                    <a:pt x="458" y="1169"/>
                    <a:pt x="464" y="1176"/>
                    <a:pt x="474" y="1178"/>
                  </a:cubicBezTo>
                  <a:lnTo>
                    <a:pt x="475" y="1178"/>
                  </a:lnTo>
                  <a:lnTo>
                    <a:pt x="475" y="1178"/>
                  </a:lnTo>
                  <a:cubicBezTo>
                    <a:pt x="478" y="1178"/>
                    <a:pt x="481" y="1177"/>
                    <a:pt x="484" y="1176"/>
                  </a:cubicBezTo>
                  <a:cubicBezTo>
                    <a:pt x="466" y="1247"/>
                    <a:pt x="443" y="1315"/>
                    <a:pt x="421" y="1385"/>
                  </a:cubicBezTo>
                  <a:cubicBezTo>
                    <a:pt x="381" y="1513"/>
                    <a:pt x="341" y="1642"/>
                    <a:pt x="294" y="1767"/>
                  </a:cubicBezTo>
                  <a:cubicBezTo>
                    <a:pt x="273" y="1822"/>
                    <a:pt x="247" y="1875"/>
                    <a:pt x="224" y="1932"/>
                  </a:cubicBezTo>
                  <a:cubicBezTo>
                    <a:pt x="215" y="1954"/>
                    <a:pt x="201" y="1974"/>
                    <a:pt x="191" y="1993"/>
                  </a:cubicBezTo>
                  <a:cubicBezTo>
                    <a:pt x="187" y="2002"/>
                    <a:pt x="183" y="2011"/>
                    <a:pt x="183" y="2021"/>
                  </a:cubicBezTo>
                  <a:cubicBezTo>
                    <a:pt x="183" y="2031"/>
                    <a:pt x="189" y="2041"/>
                    <a:pt x="198" y="2048"/>
                  </a:cubicBezTo>
                  <a:cubicBezTo>
                    <a:pt x="201" y="2050"/>
                    <a:pt x="205" y="2052"/>
                    <a:pt x="209" y="2052"/>
                  </a:cubicBezTo>
                  <a:cubicBezTo>
                    <a:pt x="188" y="2086"/>
                    <a:pt x="161" y="2123"/>
                    <a:pt x="134" y="2144"/>
                  </a:cubicBezTo>
                  <a:lnTo>
                    <a:pt x="134" y="2144"/>
                  </a:lnTo>
                  <a:lnTo>
                    <a:pt x="134" y="2144"/>
                  </a:lnTo>
                  <a:cubicBezTo>
                    <a:pt x="110" y="2163"/>
                    <a:pt x="81" y="2186"/>
                    <a:pt x="57" y="2206"/>
                  </a:cubicBezTo>
                  <a:cubicBezTo>
                    <a:pt x="45" y="2216"/>
                    <a:pt x="35" y="2225"/>
                    <a:pt x="27" y="2232"/>
                  </a:cubicBezTo>
                  <a:cubicBezTo>
                    <a:pt x="23" y="2236"/>
                    <a:pt x="20" y="2239"/>
                    <a:pt x="17" y="2242"/>
                  </a:cubicBezTo>
                  <a:cubicBezTo>
                    <a:pt x="15" y="2244"/>
                    <a:pt x="13" y="2246"/>
                    <a:pt x="11" y="2250"/>
                  </a:cubicBezTo>
                  <a:cubicBezTo>
                    <a:pt x="3" y="2262"/>
                    <a:pt x="0" y="2278"/>
                    <a:pt x="1" y="2293"/>
                  </a:cubicBezTo>
                  <a:cubicBezTo>
                    <a:pt x="3" y="2308"/>
                    <a:pt x="10" y="2324"/>
                    <a:pt x="24" y="2332"/>
                  </a:cubicBezTo>
                  <a:cubicBezTo>
                    <a:pt x="37" y="2340"/>
                    <a:pt x="51" y="2338"/>
                    <a:pt x="65" y="2336"/>
                  </a:cubicBezTo>
                  <a:cubicBezTo>
                    <a:pt x="79" y="2335"/>
                    <a:pt x="93" y="2331"/>
                    <a:pt x="101" y="2328"/>
                  </a:cubicBezTo>
                  <a:lnTo>
                    <a:pt x="101" y="2328"/>
                  </a:lnTo>
                  <a:lnTo>
                    <a:pt x="101" y="2328"/>
                  </a:lnTo>
                  <a:cubicBezTo>
                    <a:pt x="150" y="2308"/>
                    <a:pt x="182" y="2271"/>
                    <a:pt x="210" y="2232"/>
                  </a:cubicBezTo>
                  <a:lnTo>
                    <a:pt x="210" y="2232"/>
                  </a:lnTo>
                  <a:cubicBezTo>
                    <a:pt x="243" y="2187"/>
                    <a:pt x="266" y="2146"/>
                    <a:pt x="290" y="2096"/>
                  </a:cubicBezTo>
                  <a:lnTo>
                    <a:pt x="290" y="2096"/>
                  </a:lnTo>
                  <a:lnTo>
                    <a:pt x="290" y="2096"/>
                  </a:lnTo>
                  <a:cubicBezTo>
                    <a:pt x="294" y="2086"/>
                    <a:pt x="296" y="2076"/>
                    <a:pt x="297" y="2067"/>
                  </a:cubicBezTo>
                  <a:cubicBezTo>
                    <a:pt x="302" y="2069"/>
                    <a:pt x="307" y="2071"/>
                    <a:pt x="312" y="2071"/>
                  </a:cubicBezTo>
                  <a:cubicBezTo>
                    <a:pt x="334" y="2071"/>
                    <a:pt x="350" y="2057"/>
                    <a:pt x="362" y="2040"/>
                  </a:cubicBezTo>
                  <a:cubicBezTo>
                    <a:pt x="373" y="2024"/>
                    <a:pt x="381" y="2004"/>
                    <a:pt x="386" y="1988"/>
                  </a:cubicBezTo>
                  <a:cubicBezTo>
                    <a:pt x="421" y="1861"/>
                    <a:pt x="466" y="1671"/>
                    <a:pt x="501" y="1511"/>
                  </a:cubicBezTo>
                  <a:cubicBezTo>
                    <a:pt x="520" y="1427"/>
                    <a:pt x="547" y="1342"/>
                    <a:pt x="552" y="1253"/>
                  </a:cubicBezTo>
                  <a:cubicBezTo>
                    <a:pt x="553" y="1241"/>
                    <a:pt x="554" y="1227"/>
                    <a:pt x="555" y="1213"/>
                  </a:cubicBezTo>
                  <a:cubicBezTo>
                    <a:pt x="558" y="1221"/>
                    <a:pt x="565" y="1229"/>
                    <a:pt x="574" y="1232"/>
                  </a:cubicBezTo>
                  <a:cubicBezTo>
                    <a:pt x="588" y="1237"/>
                    <a:pt x="601" y="1230"/>
                    <a:pt x="610" y="1223"/>
                  </a:cubicBezTo>
                  <a:cubicBezTo>
                    <a:pt x="620" y="1216"/>
                    <a:pt x="627" y="1207"/>
                    <a:pt x="632" y="1202"/>
                  </a:cubicBezTo>
                  <a:cubicBezTo>
                    <a:pt x="659" y="1173"/>
                    <a:pt x="686" y="1131"/>
                    <a:pt x="713" y="1098"/>
                  </a:cubicBezTo>
                  <a:cubicBezTo>
                    <a:pt x="765" y="1033"/>
                    <a:pt x="816" y="966"/>
                    <a:pt x="873" y="907"/>
                  </a:cubicBezTo>
                  <a:cubicBezTo>
                    <a:pt x="937" y="839"/>
                    <a:pt x="1011" y="781"/>
                    <a:pt x="1080" y="715"/>
                  </a:cubicBezTo>
                  <a:cubicBezTo>
                    <a:pt x="1105" y="691"/>
                    <a:pt x="1138" y="669"/>
                    <a:pt x="1161" y="637"/>
                  </a:cubicBezTo>
                  <a:cubicBezTo>
                    <a:pt x="1163" y="642"/>
                    <a:pt x="1167" y="647"/>
                    <a:pt x="1172" y="652"/>
                  </a:cubicBezTo>
                  <a:cubicBezTo>
                    <a:pt x="1179" y="658"/>
                    <a:pt x="1188" y="658"/>
                    <a:pt x="1196" y="656"/>
                  </a:cubicBezTo>
                  <a:cubicBezTo>
                    <a:pt x="1204" y="655"/>
                    <a:pt x="1213" y="651"/>
                    <a:pt x="1222" y="646"/>
                  </a:cubicBezTo>
                  <a:cubicBezTo>
                    <a:pt x="1240" y="637"/>
                    <a:pt x="1261" y="622"/>
                    <a:pt x="1281" y="606"/>
                  </a:cubicBezTo>
                  <a:cubicBezTo>
                    <a:pt x="1302" y="589"/>
                    <a:pt x="1322" y="572"/>
                    <a:pt x="1338" y="558"/>
                  </a:cubicBezTo>
                  <a:cubicBezTo>
                    <a:pt x="1341" y="555"/>
                    <a:pt x="1343" y="553"/>
                    <a:pt x="1346" y="551"/>
                  </a:cubicBezTo>
                  <a:cubicBezTo>
                    <a:pt x="1347" y="551"/>
                    <a:pt x="1347" y="552"/>
                    <a:pt x="1347" y="553"/>
                  </a:cubicBezTo>
                  <a:cubicBezTo>
                    <a:pt x="1375" y="620"/>
                    <a:pt x="1424" y="678"/>
                    <a:pt x="1459" y="741"/>
                  </a:cubicBezTo>
                  <a:lnTo>
                    <a:pt x="1459" y="741"/>
                  </a:lnTo>
                  <a:lnTo>
                    <a:pt x="1459" y="741"/>
                  </a:lnTo>
                  <a:cubicBezTo>
                    <a:pt x="1464" y="749"/>
                    <a:pt x="1473" y="765"/>
                    <a:pt x="1482" y="782"/>
                  </a:cubicBezTo>
                  <a:cubicBezTo>
                    <a:pt x="1437" y="859"/>
                    <a:pt x="1398" y="924"/>
                    <a:pt x="1391" y="936"/>
                  </a:cubicBezTo>
                  <a:cubicBezTo>
                    <a:pt x="1378" y="958"/>
                    <a:pt x="1383" y="986"/>
                    <a:pt x="1392" y="1010"/>
                  </a:cubicBezTo>
                  <a:cubicBezTo>
                    <a:pt x="1398" y="1027"/>
                    <a:pt x="1406" y="1041"/>
                    <a:pt x="1415" y="1052"/>
                  </a:cubicBezTo>
                  <a:cubicBezTo>
                    <a:pt x="1412" y="1052"/>
                    <a:pt x="1409" y="1052"/>
                    <a:pt x="1406" y="1052"/>
                  </a:cubicBezTo>
                  <a:cubicBezTo>
                    <a:pt x="1403" y="1052"/>
                    <a:pt x="1399" y="1052"/>
                    <a:pt x="1396" y="1052"/>
                  </a:cubicBezTo>
                  <a:cubicBezTo>
                    <a:pt x="1393" y="1053"/>
                    <a:pt x="1389" y="1052"/>
                    <a:pt x="1384" y="1058"/>
                  </a:cubicBezTo>
                  <a:cubicBezTo>
                    <a:pt x="1379" y="1065"/>
                    <a:pt x="1379" y="1073"/>
                    <a:pt x="1378" y="1081"/>
                  </a:cubicBezTo>
                  <a:cubicBezTo>
                    <a:pt x="1377" y="1089"/>
                    <a:pt x="1378" y="1098"/>
                    <a:pt x="1379" y="1106"/>
                  </a:cubicBezTo>
                  <a:cubicBezTo>
                    <a:pt x="1379" y="1109"/>
                    <a:pt x="1377" y="1121"/>
                    <a:pt x="1375" y="1133"/>
                  </a:cubicBezTo>
                  <a:cubicBezTo>
                    <a:pt x="1372" y="1144"/>
                    <a:pt x="1369" y="1155"/>
                    <a:pt x="1368" y="1163"/>
                  </a:cubicBezTo>
                  <a:cubicBezTo>
                    <a:pt x="1367" y="1173"/>
                    <a:pt x="1369" y="1184"/>
                    <a:pt x="1371" y="1195"/>
                  </a:cubicBezTo>
                  <a:cubicBezTo>
                    <a:pt x="1373" y="1201"/>
                    <a:pt x="1374" y="1206"/>
                    <a:pt x="1377" y="1210"/>
                  </a:cubicBezTo>
                  <a:cubicBezTo>
                    <a:pt x="1378" y="1214"/>
                    <a:pt x="1379" y="1217"/>
                    <a:pt x="1382" y="1220"/>
                  </a:cubicBezTo>
                  <a:cubicBezTo>
                    <a:pt x="1378" y="1226"/>
                    <a:pt x="1374" y="1233"/>
                    <a:pt x="1372" y="1240"/>
                  </a:cubicBezTo>
                  <a:cubicBezTo>
                    <a:pt x="1326" y="1280"/>
                    <a:pt x="1305" y="1321"/>
                    <a:pt x="1296" y="1363"/>
                  </a:cubicBezTo>
                  <a:cubicBezTo>
                    <a:pt x="1287" y="1405"/>
                    <a:pt x="1290" y="1447"/>
                    <a:pt x="1289" y="1492"/>
                  </a:cubicBezTo>
                  <a:cubicBezTo>
                    <a:pt x="1288" y="1496"/>
                    <a:pt x="1282" y="1507"/>
                    <a:pt x="1275" y="1518"/>
                  </a:cubicBezTo>
                  <a:cubicBezTo>
                    <a:pt x="1275" y="1514"/>
                    <a:pt x="1275" y="1511"/>
                    <a:pt x="1275" y="1508"/>
                  </a:cubicBezTo>
                  <a:cubicBezTo>
                    <a:pt x="1274" y="1484"/>
                    <a:pt x="1272" y="1460"/>
                    <a:pt x="1268" y="1441"/>
                  </a:cubicBezTo>
                  <a:cubicBezTo>
                    <a:pt x="1266" y="1432"/>
                    <a:pt x="1263" y="1424"/>
                    <a:pt x="1259" y="1418"/>
                  </a:cubicBezTo>
                  <a:cubicBezTo>
                    <a:pt x="1255" y="1411"/>
                    <a:pt x="1249" y="1404"/>
                    <a:pt x="1239" y="1404"/>
                  </a:cubicBezTo>
                  <a:cubicBezTo>
                    <a:pt x="1210" y="1404"/>
                    <a:pt x="1087" y="1399"/>
                    <a:pt x="1049" y="1399"/>
                  </a:cubicBezTo>
                  <a:cubicBezTo>
                    <a:pt x="1036" y="1399"/>
                    <a:pt x="1023" y="1405"/>
                    <a:pt x="1011" y="1413"/>
                  </a:cubicBezTo>
                  <a:cubicBezTo>
                    <a:pt x="999" y="1420"/>
                    <a:pt x="987" y="1431"/>
                    <a:pt x="977" y="1441"/>
                  </a:cubicBezTo>
                  <a:cubicBezTo>
                    <a:pt x="967" y="1452"/>
                    <a:pt x="958" y="1463"/>
                    <a:pt x="952" y="1474"/>
                  </a:cubicBezTo>
                  <a:cubicBezTo>
                    <a:pt x="950" y="1480"/>
                    <a:pt x="948" y="1485"/>
                    <a:pt x="947" y="1490"/>
                  </a:cubicBezTo>
                  <a:cubicBezTo>
                    <a:pt x="946" y="1496"/>
                    <a:pt x="947" y="1503"/>
                    <a:pt x="951" y="1508"/>
                  </a:cubicBezTo>
                  <a:cubicBezTo>
                    <a:pt x="960" y="1520"/>
                    <a:pt x="974" y="1525"/>
                    <a:pt x="985" y="1523"/>
                  </a:cubicBezTo>
                  <a:cubicBezTo>
                    <a:pt x="985" y="1523"/>
                    <a:pt x="986" y="1523"/>
                    <a:pt x="986" y="1523"/>
                  </a:cubicBezTo>
                  <a:cubicBezTo>
                    <a:pt x="977" y="1532"/>
                    <a:pt x="968" y="1542"/>
                    <a:pt x="959" y="1553"/>
                  </a:cubicBezTo>
                  <a:cubicBezTo>
                    <a:pt x="914" y="1608"/>
                    <a:pt x="860" y="1687"/>
                    <a:pt x="797" y="1768"/>
                  </a:cubicBezTo>
                  <a:cubicBezTo>
                    <a:pt x="707" y="1883"/>
                    <a:pt x="642" y="1962"/>
                    <a:pt x="620" y="2013"/>
                  </a:cubicBezTo>
                  <a:cubicBezTo>
                    <a:pt x="614" y="2026"/>
                    <a:pt x="611" y="2037"/>
                    <a:pt x="612" y="2048"/>
                  </a:cubicBezTo>
                  <a:cubicBezTo>
                    <a:pt x="613" y="2059"/>
                    <a:pt x="619" y="2069"/>
                    <a:pt x="629" y="2074"/>
                  </a:cubicBezTo>
                  <a:cubicBezTo>
                    <a:pt x="638" y="2079"/>
                    <a:pt x="648" y="2081"/>
                    <a:pt x="660" y="2081"/>
                  </a:cubicBezTo>
                  <a:cubicBezTo>
                    <a:pt x="659" y="2083"/>
                    <a:pt x="658" y="2085"/>
                    <a:pt x="658" y="2087"/>
                  </a:cubicBezTo>
                  <a:cubicBezTo>
                    <a:pt x="657" y="2090"/>
                    <a:pt x="649" y="2109"/>
                    <a:pt x="638" y="2134"/>
                  </a:cubicBezTo>
                  <a:cubicBezTo>
                    <a:pt x="628" y="2159"/>
                    <a:pt x="613" y="2192"/>
                    <a:pt x="598" y="2228"/>
                  </a:cubicBezTo>
                  <a:cubicBezTo>
                    <a:pt x="567" y="2298"/>
                    <a:pt x="531" y="2378"/>
                    <a:pt x="508" y="2427"/>
                  </a:cubicBezTo>
                  <a:cubicBezTo>
                    <a:pt x="486" y="2473"/>
                    <a:pt x="444" y="2532"/>
                    <a:pt x="405" y="2580"/>
                  </a:cubicBezTo>
                  <a:cubicBezTo>
                    <a:pt x="386" y="2604"/>
                    <a:pt x="367" y="2625"/>
                    <a:pt x="353" y="2641"/>
                  </a:cubicBezTo>
                  <a:cubicBezTo>
                    <a:pt x="338" y="2657"/>
                    <a:pt x="326" y="2669"/>
                    <a:pt x="324" y="2670"/>
                  </a:cubicBezTo>
                  <a:lnTo>
                    <a:pt x="324" y="2670"/>
                  </a:lnTo>
                  <a:lnTo>
                    <a:pt x="323" y="2670"/>
                  </a:lnTo>
                  <a:cubicBezTo>
                    <a:pt x="314" y="2677"/>
                    <a:pt x="310" y="2689"/>
                    <a:pt x="311" y="2699"/>
                  </a:cubicBezTo>
                  <a:cubicBezTo>
                    <a:pt x="312" y="2710"/>
                    <a:pt x="318" y="2719"/>
                    <a:pt x="325" y="2728"/>
                  </a:cubicBezTo>
                  <a:cubicBezTo>
                    <a:pt x="339" y="2745"/>
                    <a:pt x="363" y="2759"/>
                    <a:pt x="390" y="2759"/>
                  </a:cubicBezTo>
                  <a:cubicBezTo>
                    <a:pt x="405" y="2760"/>
                    <a:pt x="419" y="2758"/>
                    <a:pt x="433" y="2754"/>
                  </a:cubicBezTo>
                  <a:lnTo>
                    <a:pt x="433" y="2708"/>
                  </a:lnTo>
                  <a:lnTo>
                    <a:pt x="433" y="2671"/>
                  </a:lnTo>
                  <a:lnTo>
                    <a:pt x="534" y="2671"/>
                  </a:lnTo>
                  <a:cubicBezTo>
                    <a:pt x="541" y="2661"/>
                    <a:pt x="549" y="2650"/>
                    <a:pt x="556" y="2639"/>
                  </a:cubicBezTo>
                  <a:cubicBezTo>
                    <a:pt x="600" y="2570"/>
                    <a:pt x="636" y="2486"/>
                    <a:pt x="667" y="2428"/>
                  </a:cubicBezTo>
                  <a:cubicBezTo>
                    <a:pt x="698" y="2369"/>
                    <a:pt x="721" y="2291"/>
                    <a:pt x="736" y="2225"/>
                  </a:cubicBezTo>
                  <a:cubicBezTo>
                    <a:pt x="744" y="2192"/>
                    <a:pt x="749" y="2162"/>
                    <a:pt x="753" y="2138"/>
                  </a:cubicBezTo>
                  <a:cubicBezTo>
                    <a:pt x="756" y="2120"/>
                    <a:pt x="758" y="2106"/>
                    <a:pt x="758" y="2096"/>
                  </a:cubicBezTo>
                  <a:cubicBezTo>
                    <a:pt x="763" y="2102"/>
                    <a:pt x="769" y="2109"/>
                    <a:pt x="775" y="2114"/>
                  </a:cubicBezTo>
                  <a:cubicBezTo>
                    <a:pt x="780" y="2119"/>
                    <a:pt x="786" y="2123"/>
                    <a:pt x="793" y="2124"/>
                  </a:cubicBezTo>
                  <a:cubicBezTo>
                    <a:pt x="801" y="2126"/>
                    <a:pt x="810" y="2123"/>
                    <a:pt x="817" y="2118"/>
                  </a:cubicBezTo>
                  <a:cubicBezTo>
                    <a:pt x="832" y="2108"/>
                    <a:pt x="846" y="2088"/>
                    <a:pt x="866" y="2050"/>
                  </a:cubicBezTo>
                  <a:lnTo>
                    <a:pt x="866" y="2049"/>
                  </a:lnTo>
                  <a:lnTo>
                    <a:pt x="867" y="2048"/>
                  </a:lnTo>
                  <a:cubicBezTo>
                    <a:pt x="885" y="1988"/>
                    <a:pt x="952" y="1862"/>
                    <a:pt x="1003" y="1780"/>
                  </a:cubicBezTo>
                  <a:cubicBezTo>
                    <a:pt x="1020" y="1752"/>
                    <a:pt x="1039" y="1717"/>
                    <a:pt x="1056" y="1680"/>
                  </a:cubicBezTo>
                  <a:cubicBezTo>
                    <a:pt x="1060" y="1684"/>
                    <a:pt x="1066" y="1687"/>
                    <a:pt x="1072" y="1688"/>
                  </a:cubicBezTo>
                  <a:cubicBezTo>
                    <a:pt x="1091" y="1691"/>
                    <a:pt x="1114" y="1685"/>
                    <a:pt x="1139" y="1676"/>
                  </a:cubicBezTo>
                  <a:cubicBezTo>
                    <a:pt x="1145" y="1674"/>
                    <a:pt x="1150" y="1672"/>
                    <a:pt x="1156" y="1670"/>
                  </a:cubicBezTo>
                  <a:cubicBezTo>
                    <a:pt x="1147" y="1683"/>
                    <a:pt x="1140" y="1696"/>
                    <a:pt x="1141" y="1712"/>
                  </a:cubicBezTo>
                  <a:lnTo>
                    <a:pt x="1141" y="1712"/>
                  </a:lnTo>
                  <a:lnTo>
                    <a:pt x="1141" y="1713"/>
                  </a:lnTo>
                  <a:cubicBezTo>
                    <a:pt x="1156" y="1770"/>
                    <a:pt x="1184" y="1825"/>
                    <a:pt x="1219" y="1874"/>
                  </a:cubicBezTo>
                  <a:cubicBezTo>
                    <a:pt x="1216" y="1877"/>
                    <a:pt x="1213" y="1880"/>
                    <a:pt x="1210" y="1884"/>
                  </a:cubicBezTo>
                  <a:cubicBezTo>
                    <a:pt x="1202" y="1893"/>
                    <a:pt x="1196" y="1905"/>
                    <a:pt x="1189" y="1918"/>
                  </a:cubicBezTo>
                  <a:cubicBezTo>
                    <a:pt x="1177" y="1943"/>
                    <a:pt x="1165" y="1972"/>
                    <a:pt x="1157" y="1983"/>
                  </a:cubicBezTo>
                  <a:cubicBezTo>
                    <a:pt x="1149" y="1995"/>
                    <a:pt x="1131" y="2014"/>
                    <a:pt x="1115" y="2031"/>
                  </a:cubicBezTo>
                  <a:cubicBezTo>
                    <a:pt x="1107" y="2039"/>
                    <a:pt x="1100" y="2048"/>
                    <a:pt x="1094" y="2055"/>
                  </a:cubicBezTo>
                  <a:cubicBezTo>
                    <a:pt x="1088" y="2062"/>
                    <a:pt x="1083" y="2066"/>
                    <a:pt x="1081" y="2074"/>
                  </a:cubicBezTo>
                  <a:cubicBezTo>
                    <a:pt x="1079" y="2080"/>
                    <a:pt x="1082" y="2087"/>
                    <a:pt x="1085" y="2090"/>
                  </a:cubicBezTo>
                  <a:cubicBezTo>
                    <a:pt x="1088" y="2093"/>
                    <a:pt x="1091" y="2095"/>
                    <a:pt x="1095" y="2097"/>
                  </a:cubicBezTo>
                  <a:cubicBezTo>
                    <a:pt x="1103" y="2100"/>
                    <a:pt x="1112" y="2103"/>
                    <a:pt x="1122" y="2105"/>
                  </a:cubicBezTo>
                  <a:cubicBezTo>
                    <a:pt x="1142" y="2108"/>
                    <a:pt x="1164" y="2110"/>
                    <a:pt x="1180" y="2106"/>
                  </a:cubicBezTo>
                  <a:cubicBezTo>
                    <a:pt x="1187" y="2104"/>
                    <a:pt x="1191" y="2100"/>
                    <a:pt x="1197" y="2096"/>
                  </a:cubicBezTo>
                  <a:cubicBezTo>
                    <a:pt x="1203" y="2091"/>
                    <a:pt x="1209" y="2085"/>
                    <a:pt x="1216" y="2078"/>
                  </a:cubicBezTo>
                  <a:cubicBezTo>
                    <a:pt x="1230" y="2065"/>
                    <a:pt x="1246" y="2047"/>
                    <a:pt x="1261" y="2030"/>
                  </a:cubicBezTo>
                  <a:cubicBezTo>
                    <a:pt x="1276" y="2012"/>
                    <a:pt x="1290" y="1995"/>
                    <a:pt x="1299" y="1980"/>
                  </a:cubicBezTo>
                  <a:cubicBezTo>
                    <a:pt x="1301" y="1978"/>
                    <a:pt x="1302" y="1976"/>
                    <a:pt x="1304" y="1974"/>
                  </a:cubicBezTo>
                  <a:cubicBezTo>
                    <a:pt x="1368" y="2038"/>
                    <a:pt x="1439" y="2090"/>
                    <a:pt x="1497" y="2125"/>
                  </a:cubicBezTo>
                  <a:lnTo>
                    <a:pt x="1497" y="2125"/>
                  </a:lnTo>
                  <a:lnTo>
                    <a:pt x="1497" y="2125"/>
                  </a:lnTo>
                  <a:cubicBezTo>
                    <a:pt x="1514" y="2135"/>
                    <a:pt x="1538" y="2148"/>
                    <a:pt x="1562" y="2158"/>
                  </a:cubicBezTo>
                  <a:cubicBezTo>
                    <a:pt x="1587" y="2168"/>
                    <a:pt x="1611" y="2175"/>
                    <a:pt x="1632" y="2174"/>
                  </a:cubicBezTo>
                  <a:cubicBezTo>
                    <a:pt x="1706" y="2174"/>
                    <a:pt x="1811" y="2166"/>
                    <a:pt x="1883" y="2101"/>
                  </a:cubicBezTo>
                  <a:cubicBezTo>
                    <a:pt x="1943" y="2046"/>
                    <a:pt x="2008" y="1998"/>
                    <a:pt x="2058" y="1952"/>
                  </a:cubicBezTo>
                  <a:cubicBezTo>
                    <a:pt x="2081" y="1930"/>
                    <a:pt x="2101" y="1909"/>
                    <a:pt x="2115" y="1886"/>
                  </a:cubicBezTo>
                  <a:cubicBezTo>
                    <a:pt x="2114" y="1912"/>
                    <a:pt x="2113" y="1938"/>
                    <a:pt x="2112" y="1964"/>
                  </a:cubicBezTo>
                  <a:cubicBezTo>
                    <a:pt x="2106" y="2066"/>
                    <a:pt x="2061" y="2168"/>
                    <a:pt x="2026" y="2243"/>
                  </a:cubicBezTo>
                  <a:cubicBezTo>
                    <a:pt x="2009" y="2281"/>
                    <a:pt x="1994" y="2312"/>
                    <a:pt x="1987" y="2334"/>
                  </a:cubicBezTo>
                  <a:cubicBezTo>
                    <a:pt x="1984" y="2345"/>
                    <a:pt x="1981" y="2354"/>
                    <a:pt x="1986" y="2364"/>
                  </a:cubicBezTo>
                  <a:cubicBezTo>
                    <a:pt x="1988" y="2369"/>
                    <a:pt x="1993" y="2373"/>
                    <a:pt x="1998" y="2375"/>
                  </a:cubicBezTo>
                  <a:cubicBezTo>
                    <a:pt x="2004" y="2376"/>
                    <a:pt x="2009" y="2376"/>
                    <a:pt x="2014" y="2375"/>
                  </a:cubicBezTo>
                  <a:cubicBezTo>
                    <a:pt x="2016" y="2374"/>
                    <a:pt x="2020" y="2374"/>
                    <a:pt x="2023" y="2373"/>
                  </a:cubicBezTo>
                  <a:cubicBezTo>
                    <a:pt x="2022" y="2375"/>
                    <a:pt x="2021" y="2376"/>
                    <a:pt x="2021" y="2377"/>
                  </a:cubicBezTo>
                  <a:lnTo>
                    <a:pt x="2021" y="2377"/>
                  </a:lnTo>
                  <a:cubicBezTo>
                    <a:pt x="1945" y="2626"/>
                    <a:pt x="1872" y="2758"/>
                    <a:pt x="1756" y="2930"/>
                  </a:cubicBezTo>
                  <a:lnTo>
                    <a:pt x="1755" y="2931"/>
                  </a:lnTo>
                  <a:lnTo>
                    <a:pt x="1755" y="2931"/>
                  </a:lnTo>
                  <a:cubicBezTo>
                    <a:pt x="1750" y="2941"/>
                    <a:pt x="1753" y="2952"/>
                    <a:pt x="1759" y="2960"/>
                  </a:cubicBezTo>
                  <a:cubicBezTo>
                    <a:pt x="1765" y="2968"/>
                    <a:pt x="1773" y="2973"/>
                    <a:pt x="1783" y="2979"/>
                  </a:cubicBezTo>
                  <a:cubicBezTo>
                    <a:pt x="1804" y="2990"/>
                    <a:pt x="1832" y="2999"/>
                    <a:pt x="1861" y="3005"/>
                  </a:cubicBezTo>
                  <a:cubicBezTo>
                    <a:pt x="1876" y="3009"/>
                    <a:pt x="1891" y="3011"/>
                    <a:pt x="1905" y="3013"/>
                  </a:cubicBezTo>
                  <a:cubicBezTo>
                    <a:pt x="1898" y="3002"/>
                    <a:pt x="1891" y="2990"/>
                    <a:pt x="1886" y="2977"/>
                  </a:cubicBezTo>
                  <a:cubicBezTo>
                    <a:pt x="1862" y="2920"/>
                    <a:pt x="1865" y="2847"/>
                    <a:pt x="1907" y="2759"/>
                  </a:cubicBezTo>
                  <a:lnTo>
                    <a:pt x="1908" y="2758"/>
                  </a:lnTo>
                  <a:lnTo>
                    <a:pt x="1908" y="2757"/>
                  </a:lnTo>
                  <a:cubicBezTo>
                    <a:pt x="1951" y="2682"/>
                    <a:pt x="2017" y="2648"/>
                    <a:pt x="2081" y="2645"/>
                  </a:cubicBezTo>
                  <a:cubicBezTo>
                    <a:pt x="2081" y="2641"/>
                    <a:pt x="2082" y="2636"/>
                    <a:pt x="2082" y="2632"/>
                  </a:cubicBezTo>
                  <a:cubicBezTo>
                    <a:pt x="2085" y="2596"/>
                    <a:pt x="2101" y="2534"/>
                    <a:pt x="2115" y="2481"/>
                  </a:cubicBezTo>
                  <a:cubicBezTo>
                    <a:pt x="2122" y="2456"/>
                    <a:pt x="2128" y="2433"/>
                    <a:pt x="2132" y="2415"/>
                  </a:cubicBezTo>
                  <a:cubicBezTo>
                    <a:pt x="2134" y="2419"/>
                    <a:pt x="2137" y="2422"/>
                    <a:pt x="2139" y="2425"/>
                  </a:cubicBezTo>
                  <a:cubicBezTo>
                    <a:pt x="2147" y="2433"/>
                    <a:pt x="2159" y="2439"/>
                    <a:pt x="2171" y="2435"/>
                  </a:cubicBezTo>
                  <a:cubicBezTo>
                    <a:pt x="2191" y="2429"/>
                    <a:pt x="2205" y="2408"/>
                    <a:pt x="2217" y="2381"/>
                  </a:cubicBezTo>
                  <a:cubicBezTo>
                    <a:pt x="2230" y="2353"/>
                    <a:pt x="2241" y="2317"/>
                    <a:pt x="2251" y="2275"/>
                  </a:cubicBezTo>
                  <a:cubicBezTo>
                    <a:pt x="2268" y="2199"/>
                    <a:pt x="2282" y="2105"/>
                    <a:pt x="2293" y="2009"/>
                  </a:cubicBezTo>
                  <a:cubicBezTo>
                    <a:pt x="2298" y="2013"/>
                    <a:pt x="2302" y="2018"/>
                    <a:pt x="2306" y="2022"/>
                  </a:cubicBezTo>
                  <a:cubicBezTo>
                    <a:pt x="2366" y="2081"/>
                    <a:pt x="2437" y="2128"/>
                    <a:pt x="2518" y="2162"/>
                  </a:cubicBezTo>
                  <a:cubicBezTo>
                    <a:pt x="2519" y="2170"/>
                    <a:pt x="2522" y="2178"/>
                    <a:pt x="2524" y="2184"/>
                  </a:cubicBezTo>
                  <a:cubicBezTo>
                    <a:pt x="2525" y="2186"/>
                    <a:pt x="2526" y="2187"/>
                    <a:pt x="2526" y="2188"/>
                  </a:cubicBezTo>
                  <a:cubicBezTo>
                    <a:pt x="2528" y="2190"/>
                    <a:pt x="2529" y="2193"/>
                    <a:pt x="2531" y="2195"/>
                  </a:cubicBezTo>
                  <a:cubicBezTo>
                    <a:pt x="2532" y="2196"/>
                    <a:pt x="2533" y="2197"/>
                    <a:pt x="2534" y="2197"/>
                  </a:cubicBezTo>
                  <a:cubicBezTo>
                    <a:pt x="2535" y="2198"/>
                    <a:pt x="2536" y="2199"/>
                    <a:pt x="2537" y="2200"/>
                  </a:cubicBezTo>
                  <a:cubicBezTo>
                    <a:pt x="2539" y="2201"/>
                    <a:pt x="2542" y="2202"/>
                    <a:pt x="2545" y="2203"/>
                  </a:cubicBezTo>
                  <a:cubicBezTo>
                    <a:pt x="2547" y="2203"/>
                    <a:pt x="2548" y="2203"/>
                    <a:pt x="2550" y="2203"/>
                  </a:cubicBezTo>
                  <a:cubicBezTo>
                    <a:pt x="2556" y="2202"/>
                    <a:pt x="2560" y="2199"/>
                    <a:pt x="2562" y="2196"/>
                  </a:cubicBezTo>
                  <a:cubicBezTo>
                    <a:pt x="2564" y="2194"/>
                    <a:pt x="2565" y="2193"/>
                    <a:pt x="2566" y="2191"/>
                  </a:cubicBezTo>
                  <a:cubicBezTo>
                    <a:pt x="2567" y="2189"/>
                    <a:pt x="2568" y="2188"/>
                    <a:pt x="2570" y="2186"/>
                  </a:cubicBezTo>
                  <a:cubicBezTo>
                    <a:pt x="2570" y="2184"/>
                    <a:pt x="2571" y="2183"/>
                    <a:pt x="2572" y="2181"/>
                  </a:cubicBezTo>
                  <a:cubicBezTo>
                    <a:pt x="2574" y="2182"/>
                    <a:pt x="2577" y="2183"/>
                    <a:pt x="2579" y="2184"/>
                  </a:cubicBezTo>
                  <a:cubicBezTo>
                    <a:pt x="2573" y="2211"/>
                    <a:pt x="2567" y="2244"/>
                    <a:pt x="2561" y="2281"/>
                  </a:cubicBezTo>
                  <a:cubicBezTo>
                    <a:pt x="2547" y="2371"/>
                    <a:pt x="2536" y="2481"/>
                    <a:pt x="2536" y="2560"/>
                  </a:cubicBezTo>
                  <a:cubicBezTo>
                    <a:pt x="2536" y="2575"/>
                    <a:pt x="2532" y="2603"/>
                    <a:pt x="2526" y="2638"/>
                  </a:cubicBezTo>
                  <a:cubicBezTo>
                    <a:pt x="2582" y="2656"/>
                    <a:pt x="2628" y="2684"/>
                    <a:pt x="2665" y="2719"/>
                  </a:cubicBezTo>
                  <a:cubicBezTo>
                    <a:pt x="2668" y="2610"/>
                    <a:pt x="2672" y="2460"/>
                    <a:pt x="2668" y="2337"/>
                  </a:cubicBezTo>
                  <a:cubicBezTo>
                    <a:pt x="2667" y="2286"/>
                    <a:pt x="2664" y="2240"/>
                    <a:pt x="2659" y="2203"/>
                  </a:cubicBezTo>
                  <a:cubicBezTo>
                    <a:pt x="2807" y="2230"/>
                    <a:pt x="2983" y="2217"/>
                    <a:pt x="3189" y="2150"/>
                  </a:cubicBezTo>
                  <a:cubicBezTo>
                    <a:pt x="3254" y="2129"/>
                    <a:pt x="3310" y="2105"/>
                    <a:pt x="3360" y="2079"/>
                  </a:cubicBezTo>
                  <a:cubicBezTo>
                    <a:pt x="3365" y="2098"/>
                    <a:pt x="3370" y="2117"/>
                    <a:pt x="3376" y="2134"/>
                  </a:cubicBezTo>
                  <a:cubicBezTo>
                    <a:pt x="3391" y="2185"/>
                    <a:pt x="3406" y="2228"/>
                    <a:pt x="3420" y="2258"/>
                  </a:cubicBezTo>
                  <a:cubicBezTo>
                    <a:pt x="3427" y="2273"/>
                    <a:pt x="3434" y="2285"/>
                    <a:pt x="3440" y="2294"/>
                  </a:cubicBezTo>
                  <a:cubicBezTo>
                    <a:pt x="3443" y="2298"/>
                    <a:pt x="3446" y="2301"/>
                    <a:pt x="3449" y="2304"/>
                  </a:cubicBezTo>
                  <a:cubicBezTo>
                    <a:pt x="3453" y="2307"/>
                    <a:pt x="3457" y="2310"/>
                    <a:pt x="3463" y="2310"/>
                  </a:cubicBezTo>
                  <a:cubicBezTo>
                    <a:pt x="3474" y="2310"/>
                    <a:pt x="3484" y="2308"/>
                    <a:pt x="3491" y="2304"/>
                  </a:cubicBezTo>
                  <a:cubicBezTo>
                    <a:pt x="3490" y="2335"/>
                    <a:pt x="3492" y="2373"/>
                    <a:pt x="3496" y="2412"/>
                  </a:cubicBezTo>
                  <a:cubicBezTo>
                    <a:pt x="3504" y="2499"/>
                    <a:pt x="3520" y="2592"/>
                    <a:pt x="3529" y="2626"/>
                  </a:cubicBezTo>
                  <a:cubicBezTo>
                    <a:pt x="3530" y="2630"/>
                    <a:pt x="3531" y="2636"/>
                    <a:pt x="3533" y="2643"/>
                  </a:cubicBezTo>
                  <a:lnTo>
                    <a:pt x="3691" y="2645"/>
                  </a:lnTo>
                  <a:cubicBezTo>
                    <a:pt x="3680" y="2618"/>
                    <a:pt x="3669" y="2588"/>
                    <a:pt x="3658" y="2557"/>
                  </a:cubicBezTo>
                  <a:cubicBezTo>
                    <a:pt x="3632" y="2481"/>
                    <a:pt x="3621" y="2399"/>
                    <a:pt x="3607" y="2335"/>
                  </a:cubicBezTo>
                  <a:cubicBezTo>
                    <a:pt x="3603" y="2319"/>
                    <a:pt x="3599" y="2305"/>
                    <a:pt x="3595" y="2292"/>
                  </a:cubicBezTo>
                  <a:cubicBezTo>
                    <a:pt x="3599" y="2292"/>
                    <a:pt x="3604" y="2291"/>
                    <a:pt x="3608" y="2288"/>
                  </a:cubicBezTo>
                  <a:cubicBezTo>
                    <a:pt x="3615" y="2284"/>
                    <a:pt x="3616" y="2279"/>
                    <a:pt x="3617" y="2273"/>
                  </a:cubicBezTo>
                  <a:cubicBezTo>
                    <a:pt x="3618" y="2268"/>
                    <a:pt x="3618" y="2262"/>
                    <a:pt x="3618" y="2255"/>
                  </a:cubicBezTo>
                  <a:cubicBezTo>
                    <a:pt x="3618" y="2242"/>
                    <a:pt x="3616" y="2223"/>
                    <a:pt x="3612" y="2202"/>
                  </a:cubicBezTo>
                  <a:cubicBezTo>
                    <a:pt x="3606" y="2160"/>
                    <a:pt x="3595" y="2104"/>
                    <a:pt x="3582" y="2047"/>
                  </a:cubicBezTo>
                  <a:cubicBezTo>
                    <a:pt x="3574" y="2010"/>
                    <a:pt x="3566" y="1974"/>
                    <a:pt x="3557" y="1939"/>
                  </a:cubicBezTo>
                  <a:cubicBezTo>
                    <a:pt x="3614" y="1885"/>
                    <a:pt x="3662" y="1827"/>
                    <a:pt x="3709" y="1765"/>
                  </a:cubicBezTo>
                  <a:cubicBezTo>
                    <a:pt x="3740" y="1724"/>
                    <a:pt x="3772" y="1681"/>
                    <a:pt x="3805" y="1638"/>
                  </a:cubicBezTo>
                  <a:cubicBezTo>
                    <a:pt x="3818" y="1673"/>
                    <a:pt x="3831" y="1708"/>
                    <a:pt x="3845" y="1743"/>
                  </a:cubicBezTo>
                  <a:cubicBezTo>
                    <a:pt x="3872" y="1811"/>
                    <a:pt x="3898" y="1876"/>
                    <a:pt x="3920" y="1922"/>
                  </a:cubicBezTo>
                  <a:cubicBezTo>
                    <a:pt x="3931" y="1945"/>
                    <a:pt x="3941" y="1963"/>
                    <a:pt x="3950" y="1975"/>
                  </a:cubicBezTo>
                  <a:cubicBezTo>
                    <a:pt x="3954" y="1981"/>
                    <a:pt x="3958" y="1986"/>
                    <a:pt x="3963" y="1989"/>
                  </a:cubicBezTo>
                  <a:cubicBezTo>
                    <a:pt x="3966" y="1991"/>
                    <a:pt x="3970" y="1993"/>
                    <a:pt x="3974" y="1992"/>
                  </a:cubicBezTo>
                  <a:cubicBezTo>
                    <a:pt x="3979" y="1992"/>
                    <a:pt x="3983" y="1989"/>
                    <a:pt x="3985" y="1986"/>
                  </a:cubicBezTo>
                  <a:cubicBezTo>
                    <a:pt x="3991" y="1978"/>
                    <a:pt x="3995" y="1970"/>
                    <a:pt x="3998" y="1962"/>
                  </a:cubicBezTo>
                  <a:cubicBezTo>
                    <a:pt x="3999" y="1972"/>
                    <a:pt x="4000" y="1983"/>
                    <a:pt x="4001" y="1995"/>
                  </a:cubicBezTo>
                  <a:cubicBezTo>
                    <a:pt x="4011" y="2073"/>
                    <a:pt x="4038" y="2179"/>
                    <a:pt x="4095" y="2293"/>
                  </a:cubicBezTo>
                  <a:cubicBezTo>
                    <a:pt x="4111" y="2325"/>
                    <a:pt x="4162" y="2429"/>
                    <a:pt x="4215" y="2522"/>
                  </a:cubicBezTo>
                  <a:cubicBezTo>
                    <a:pt x="4241" y="2568"/>
                    <a:pt x="4269" y="2612"/>
                    <a:pt x="4293" y="2643"/>
                  </a:cubicBezTo>
                  <a:cubicBezTo>
                    <a:pt x="4306" y="2658"/>
                    <a:pt x="4317" y="2671"/>
                    <a:pt x="4328" y="2679"/>
                  </a:cubicBezTo>
                  <a:cubicBezTo>
                    <a:pt x="4334" y="2683"/>
                    <a:pt x="4340" y="2686"/>
                    <a:pt x="4346" y="2688"/>
                  </a:cubicBezTo>
                  <a:cubicBezTo>
                    <a:pt x="4352" y="2690"/>
                    <a:pt x="4359" y="2690"/>
                    <a:pt x="4365" y="2687"/>
                  </a:cubicBezTo>
                  <a:cubicBezTo>
                    <a:pt x="4371" y="2684"/>
                    <a:pt x="4374" y="2678"/>
                    <a:pt x="4375" y="2674"/>
                  </a:cubicBezTo>
                  <a:cubicBezTo>
                    <a:pt x="4376" y="2669"/>
                    <a:pt x="4377" y="2664"/>
                    <a:pt x="4377" y="2659"/>
                  </a:cubicBezTo>
                  <a:cubicBezTo>
                    <a:pt x="4377" y="2657"/>
                    <a:pt x="4377" y="2656"/>
                    <a:pt x="4377" y="2655"/>
                  </a:cubicBezTo>
                  <a:cubicBezTo>
                    <a:pt x="4378" y="2657"/>
                    <a:pt x="4379" y="2659"/>
                    <a:pt x="4380" y="2661"/>
                  </a:cubicBezTo>
                  <a:cubicBezTo>
                    <a:pt x="4403" y="2699"/>
                    <a:pt x="4441" y="2745"/>
                    <a:pt x="4495" y="2794"/>
                  </a:cubicBezTo>
                  <a:cubicBezTo>
                    <a:pt x="4551" y="2846"/>
                    <a:pt x="4619" y="2860"/>
                    <a:pt x="4672" y="2857"/>
                  </a:cubicBezTo>
                  <a:cubicBezTo>
                    <a:pt x="4698" y="2855"/>
                    <a:pt x="4721" y="2849"/>
                    <a:pt x="4737" y="2840"/>
                  </a:cubicBezTo>
                  <a:cubicBezTo>
                    <a:pt x="4745" y="2836"/>
                    <a:pt x="4752" y="2831"/>
                    <a:pt x="4757" y="2825"/>
                  </a:cubicBezTo>
                  <a:cubicBezTo>
                    <a:pt x="4762" y="2819"/>
                    <a:pt x="4765" y="2811"/>
                    <a:pt x="4763" y="2802"/>
                  </a:cubicBezTo>
                  <a:lnTo>
                    <a:pt x="4762" y="2798"/>
                  </a:lnTo>
                  <a:lnTo>
                    <a:pt x="4758" y="2795"/>
                  </a:lnTo>
                  <a:cubicBezTo>
                    <a:pt x="4758" y="2795"/>
                    <a:pt x="4627" y="2724"/>
                    <a:pt x="4564" y="2687"/>
                  </a:cubicBezTo>
                  <a:cubicBezTo>
                    <a:pt x="4534" y="2670"/>
                    <a:pt x="4496" y="2633"/>
                    <a:pt x="4462" y="2603"/>
                  </a:cubicBezTo>
                  <a:cubicBezTo>
                    <a:pt x="4462" y="2603"/>
                    <a:pt x="4462" y="2603"/>
                    <a:pt x="4461" y="2603"/>
                  </a:cubicBezTo>
                  <a:cubicBezTo>
                    <a:pt x="4464" y="2603"/>
                    <a:pt x="4467" y="2603"/>
                    <a:pt x="4470" y="2601"/>
                  </a:cubicBezTo>
                  <a:cubicBezTo>
                    <a:pt x="4474" y="2599"/>
                    <a:pt x="4476" y="2594"/>
                    <a:pt x="4477" y="2591"/>
                  </a:cubicBezTo>
                  <a:cubicBezTo>
                    <a:pt x="4477" y="2588"/>
                    <a:pt x="4477" y="2586"/>
                    <a:pt x="4477" y="2584"/>
                  </a:cubicBezTo>
                  <a:cubicBezTo>
                    <a:pt x="4476" y="2580"/>
                    <a:pt x="4474" y="2575"/>
                    <a:pt x="4472" y="2570"/>
                  </a:cubicBezTo>
                  <a:cubicBezTo>
                    <a:pt x="4467" y="2560"/>
                    <a:pt x="4460" y="2547"/>
                    <a:pt x="4451" y="2532"/>
                  </a:cubicBezTo>
                  <a:cubicBezTo>
                    <a:pt x="4432" y="2501"/>
                    <a:pt x="4406" y="2460"/>
                    <a:pt x="4377" y="2417"/>
                  </a:cubicBezTo>
                  <a:cubicBezTo>
                    <a:pt x="4320" y="2332"/>
                    <a:pt x="4256" y="2239"/>
                    <a:pt x="4238" y="2208"/>
                  </a:cubicBezTo>
                  <a:cubicBezTo>
                    <a:pt x="4219" y="2176"/>
                    <a:pt x="4173" y="2087"/>
                    <a:pt x="4129" y="2007"/>
                  </a:cubicBezTo>
                  <a:cubicBezTo>
                    <a:pt x="4113" y="1978"/>
                    <a:pt x="4097" y="1950"/>
                    <a:pt x="4083" y="1926"/>
                  </a:cubicBezTo>
                  <a:cubicBezTo>
                    <a:pt x="4084" y="1926"/>
                    <a:pt x="4085" y="1927"/>
                    <a:pt x="4086" y="1928"/>
                  </a:cubicBezTo>
                  <a:cubicBezTo>
                    <a:pt x="4091" y="1930"/>
                    <a:pt x="4097" y="1931"/>
                    <a:pt x="4103" y="1929"/>
                  </a:cubicBezTo>
                  <a:cubicBezTo>
                    <a:pt x="4107" y="1928"/>
                    <a:pt x="4111" y="1924"/>
                    <a:pt x="4112" y="1921"/>
                  </a:cubicBezTo>
                  <a:cubicBezTo>
                    <a:pt x="4113" y="1918"/>
                    <a:pt x="4113" y="1916"/>
                    <a:pt x="4114" y="1913"/>
                  </a:cubicBezTo>
                  <a:cubicBezTo>
                    <a:pt x="4114" y="1908"/>
                    <a:pt x="4113" y="1903"/>
                    <a:pt x="4112" y="1897"/>
                  </a:cubicBezTo>
                  <a:cubicBezTo>
                    <a:pt x="4109" y="1884"/>
                    <a:pt x="4105" y="1867"/>
                    <a:pt x="4098" y="1846"/>
                  </a:cubicBezTo>
                  <a:cubicBezTo>
                    <a:pt x="4085" y="1806"/>
                    <a:pt x="4066" y="1752"/>
                    <a:pt x="4044" y="1695"/>
                  </a:cubicBezTo>
                  <a:cubicBezTo>
                    <a:pt x="4011" y="1609"/>
                    <a:pt x="3975" y="1522"/>
                    <a:pt x="3951" y="1467"/>
                  </a:cubicBezTo>
                  <a:cubicBezTo>
                    <a:pt x="4017" y="1400"/>
                    <a:pt x="4095" y="1332"/>
                    <a:pt x="4196" y="1266"/>
                  </a:cubicBezTo>
                  <a:cubicBezTo>
                    <a:pt x="4200" y="1263"/>
                    <a:pt x="4202" y="1259"/>
                    <a:pt x="4201" y="1255"/>
                  </a:cubicBezTo>
                  <a:cubicBezTo>
                    <a:pt x="4140" y="824"/>
                    <a:pt x="3971" y="534"/>
                    <a:pt x="3752" y="360"/>
                  </a:cubicBezTo>
                  <a:cubicBezTo>
                    <a:pt x="3560" y="209"/>
                    <a:pt x="3330" y="146"/>
                    <a:pt x="3102" y="156"/>
                  </a:cubicBezTo>
                  <a:cubicBezTo>
                    <a:pt x="3069" y="157"/>
                    <a:pt x="3036" y="160"/>
                    <a:pt x="3004" y="164"/>
                  </a:cubicBezTo>
                  <a:cubicBezTo>
                    <a:pt x="2876" y="181"/>
                    <a:pt x="2750" y="219"/>
                    <a:pt x="2633" y="276"/>
                  </a:cubicBezTo>
                  <a:lnTo>
                    <a:pt x="2633" y="273"/>
                  </a:lnTo>
                  <a:cubicBezTo>
                    <a:pt x="2634" y="252"/>
                    <a:pt x="2631" y="233"/>
                    <a:pt x="2623" y="218"/>
                  </a:cubicBezTo>
                  <a:cubicBezTo>
                    <a:pt x="2616" y="206"/>
                    <a:pt x="2606" y="195"/>
                    <a:pt x="2593" y="189"/>
                  </a:cubicBezTo>
                  <a:cubicBezTo>
                    <a:pt x="2599" y="178"/>
                    <a:pt x="2604" y="167"/>
                    <a:pt x="2608" y="156"/>
                  </a:cubicBezTo>
                  <a:cubicBezTo>
                    <a:pt x="2615" y="132"/>
                    <a:pt x="2616" y="107"/>
                    <a:pt x="2602" y="83"/>
                  </a:cubicBezTo>
                  <a:cubicBezTo>
                    <a:pt x="2589" y="58"/>
                    <a:pt x="2562" y="37"/>
                    <a:pt x="2518" y="17"/>
                  </a:cubicBezTo>
                  <a:cubicBezTo>
                    <a:pt x="2496" y="7"/>
                    <a:pt x="2476" y="2"/>
                    <a:pt x="2459" y="1"/>
                  </a:cubicBezTo>
                  <a:cubicBezTo>
                    <a:pt x="2457" y="1"/>
                    <a:pt x="2455" y="1"/>
                    <a:pt x="2453" y="1"/>
                  </a:cubicBezTo>
                  <a:lnTo>
                    <a:pt x="2453" y="0"/>
                  </a:lnTo>
                  <a:close/>
                  <a:moveTo>
                    <a:pt x="3111" y="177"/>
                  </a:moveTo>
                  <a:cubicBezTo>
                    <a:pt x="3112" y="181"/>
                    <a:pt x="3112" y="185"/>
                    <a:pt x="3111" y="189"/>
                  </a:cubicBezTo>
                  <a:cubicBezTo>
                    <a:pt x="3030" y="208"/>
                    <a:pt x="2976" y="209"/>
                    <a:pt x="2920" y="211"/>
                  </a:cubicBezTo>
                  <a:cubicBezTo>
                    <a:pt x="2930" y="205"/>
                    <a:pt x="2942" y="200"/>
                    <a:pt x="2953" y="194"/>
                  </a:cubicBezTo>
                  <a:cubicBezTo>
                    <a:pt x="2971" y="191"/>
                    <a:pt x="2989" y="188"/>
                    <a:pt x="3007" y="186"/>
                  </a:cubicBezTo>
                  <a:cubicBezTo>
                    <a:pt x="3039" y="182"/>
                    <a:pt x="3070" y="179"/>
                    <a:pt x="3102" y="178"/>
                  </a:cubicBezTo>
                  <a:cubicBezTo>
                    <a:pt x="3105" y="178"/>
                    <a:pt x="3108" y="178"/>
                    <a:pt x="3111" y="177"/>
                  </a:cubicBezTo>
                  <a:close/>
                  <a:moveTo>
                    <a:pt x="2756" y="248"/>
                  </a:moveTo>
                  <a:cubicBezTo>
                    <a:pt x="2749" y="268"/>
                    <a:pt x="2746" y="289"/>
                    <a:pt x="2760" y="310"/>
                  </a:cubicBezTo>
                  <a:cubicBezTo>
                    <a:pt x="2695" y="306"/>
                    <a:pt x="2666" y="300"/>
                    <a:pt x="2650" y="293"/>
                  </a:cubicBezTo>
                  <a:cubicBezTo>
                    <a:pt x="2684" y="276"/>
                    <a:pt x="2720" y="261"/>
                    <a:pt x="2756" y="248"/>
                  </a:cubicBezTo>
                  <a:close/>
                  <a:moveTo>
                    <a:pt x="3373" y="298"/>
                  </a:moveTo>
                  <a:cubicBezTo>
                    <a:pt x="3472" y="299"/>
                    <a:pt x="3567" y="312"/>
                    <a:pt x="3655" y="351"/>
                  </a:cubicBezTo>
                  <a:cubicBezTo>
                    <a:pt x="3771" y="487"/>
                    <a:pt x="3604" y="563"/>
                    <a:pt x="3534" y="660"/>
                  </a:cubicBezTo>
                  <a:lnTo>
                    <a:pt x="3444" y="739"/>
                  </a:lnTo>
                  <a:cubicBezTo>
                    <a:pt x="3413" y="716"/>
                    <a:pt x="3383" y="705"/>
                    <a:pt x="3355" y="704"/>
                  </a:cubicBezTo>
                  <a:cubicBezTo>
                    <a:pt x="3351" y="704"/>
                    <a:pt x="3347" y="704"/>
                    <a:pt x="3343" y="705"/>
                  </a:cubicBezTo>
                  <a:cubicBezTo>
                    <a:pt x="3332" y="705"/>
                    <a:pt x="3321" y="708"/>
                    <a:pt x="3311" y="712"/>
                  </a:cubicBezTo>
                  <a:cubicBezTo>
                    <a:pt x="3272" y="727"/>
                    <a:pt x="3240" y="759"/>
                    <a:pt x="3211" y="800"/>
                  </a:cubicBezTo>
                  <a:cubicBezTo>
                    <a:pt x="3196" y="790"/>
                    <a:pt x="3181" y="784"/>
                    <a:pt x="3167" y="783"/>
                  </a:cubicBezTo>
                  <a:cubicBezTo>
                    <a:pt x="3160" y="783"/>
                    <a:pt x="3152" y="784"/>
                    <a:pt x="3145" y="786"/>
                  </a:cubicBezTo>
                  <a:cubicBezTo>
                    <a:pt x="3116" y="794"/>
                    <a:pt x="3093" y="819"/>
                    <a:pt x="3071" y="851"/>
                  </a:cubicBezTo>
                  <a:cubicBezTo>
                    <a:pt x="3055" y="876"/>
                    <a:pt x="3039" y="905"/>
                    <a:pt x="3024" y="936"/>
                  </a:cubicBezTo>
                  <a:lnTo>
                    <a:pt x="3073" y="711"/>
                  </a:lnTo>
                  <a:cubicBezTo>
                    <a:pt x="2984" y="613"/>
                    <a:pt x="2849" y="516"/>
                    <a:pt x="2878" y="418"/>
                  </a:cubicBezTo>
                  <a:cubicBezTo>
                    <a:pt x="3018" y="505"/>
                    <a:pt x="3149" y="639"/>
                    <a:pt x="3321" y="558"/>
                  </a:cubicBezTo>
                  <a:cubicBezTo>
                    <a:pt x="3570" y="349"/>
                    <a:pt x="3171" y="393"/>
                    <a:pt x="3073" y="319"/>
                  </a:cubicBezTo>
                  <a:cubicBezTo>
                    <a:pt x="3173" y="310"/>
                    <a:pt x="3275" y="298"/>
                    <a:pt x="3373" y="298"/>
                  </a:cubicBezTo>
                  <a:close/>
                  <a:moveTo>
                    <a:pt x="2517" y="367"/>
                  </a:moveTo>
                  <a:lnTo>
                    <a:pt x="2538" y="402"/>
                  </a:lnTo>
                  <a:lnTo>
                    <a:pt x="2509" y="428"/>
                  </a:lnTo>
                  <a:cubicBezTo>
                    <a:pt x="2495" y="443"/>
                    <a:pt x="2470" y="433"/>
                    <a:pt x="2444" y="419"/>
                  </a:cubicBezTo>
                  <a:cubicBezTo>
                    <a:pt x="2468" y="401"/>
                    <a:pt x="2492" y="384"/>
                    <a:pt x="2517" y="367"/>
                  </a:cubicBezTo>
                  <a:close/>
                  <a:moveTo>
                    <a:pt x="1858" y="398"/>
                  </a:moveTo>
                  <a:cubicBezTo>
                    <a:pt x="1860" y="421"/>
                    <a:pt x="1863" y="440"/>
                    <a:pt x="1866" y="464"/>
                  </a:cubicBezTo>
                  <a:cubicBezTo>
                    <a:pt x="1880" y="588"/>
                    <a:pt x="1892" y="684"/>
                    <a:pt x="1895" y="710"/>
                  </a:cubicBezTo>
                  <a:cubicBezTo>
                    <a:pt x="1900" y="712"/>
                    <a:pt x="1905" y="714"/>
                    <a:pt x="1910" y="717"/>
                  </a:cubicBezTo>
                  <a:cubicBezTo>
                    <a:pt x="1913" y="720"/>
                    <a:pt x="1915" y="722"/>
                    <a:pt x="1917" y="725"/>
                  </a:cubicBezTo>
                  <a:cubicBezTo>
                    <a:pt x="1917" y="725"/>
                    <a:pt x="1918" y="726"/>
                    <a:pt x="1919" y="726"/>
                  </a:cubicBezTo>
                  <a:lnTo>
                    <a:pt x="1919" y="726"/>
                  </a:lnTo>
                  <a:lnTo>
                    <a:pt x="1997" y="798"/>
                  </a:lnTo>
                  <a:cubicBezTo>
                    <a:pt x="1998" y="799"/>
                    <a:pt x="1998" y="800"/>
                    <a:pt x="1999" y="800"/>
                  </a:cubicBezTo>
                  <a:lnTo>
                    <a:pt x="1999" y="800"/>
                  </a:lnTo>
                  <a:lnTo>
                    <a:pt x="2075" y="892"/>
                  </a:lnTo>
                  <a:lnTo>
                    <a:pt x="2075" y="892"/>
                  </a:lnTo>
                  <a:cubicBezTo>
                    <a:pt x="2076" y="893"/>
                    <a:pt x="2077" y="894"/>
                    <a:pt x="2078" y="895"/>
                  </a:cubicBezTo>
                  <a:cubicBezTo>
                    <a:pt x="2105" y="944"/>
                    <a:pt x="2125" y="993"/>
                    <a:pt x="2141" y="1042"/>
                  </a:cubicBezTo>
                  <a:cubicBezTo>
                    <a:pt x="2124" y="1024"/>
                    <a:pt x="2109" y="1004"/>
                    <a:pt x="2096" y="984"/>
                  </a:cubicBezTo>
                  <a:cubicBezTo>
                    <a:pt x="2094" y="980"/>
                    <a:pt x="2093" y="976"/>
                    <a:pt x="2091" y="972"/>
                  </a:cubicBezTo>
                  <a:cubicBezTo>
                    <a:pt x="2093" y="976"/>
                    <a:pt x="2094" y="980"/>
                    <a:pt x="2096" y="984"/>
                  </a:cubicBezTo>
                  <a:cubicBezTo>
                    <a:pt x="2082" y="963"/>
                    <a:pt x="2069" y="940"/>
                    <a:pt x="2057" y="918"/>
                  </a:cubicBezTo>
                  <a:cubicBezTo>
                    <a:pt x="2048" y="903"/>
                    <a:pt x="2040" y="888"/>
                    <a:pt x="2031" y="873"/>
                  </a:cubicBezTo>
                  <a:lnTo>
                    <a:pt x="2031" y="873"/>
                  </a:lnTo>
                  <a:cubicBezTo>
                    <a:pt x="2003" y="827"/>
                    <a:pt x="1969" y="782"/>
                    <a:pt x="1914" y="743"/>
                  </a:cubicBezTo>
                  <a:cubicBezTo>
                    <a:pt x="1913" y="737"/>
                    <a:pt x="1909" y="731"/>
                    <a:pt x="1903" y="726"/>
                  </a:cubicBezTo>
                  <a:cubicBezTo>
                    <a:pt x="1898" y="722"/>
                    <a:pt x="1892" y="720"/>
                    <a:pt x="1886" y="720"/>
                  </a:cubicBezTo>
                  <a:cubicBezTo>
                    <a:pt x="1880" y="719"/>
                    <a:pt x="1874" y="720"/>
                    <a:pt x="1869" y="721"/>
                  </a:cubicBezTo>
                  <a:cubicBezTo>
                    <a:pt x="1859" y="724"/>
                    <a:pt x="1849" y="728"/>
                    <a:pt x="1844" y="729"/>
                  </a:cubicBezTo>
                  <a:cubicBezTo>
                    <a:pt x="1831" y="732"/>
                    <a:pt x="1824" y="744"/>
                    <a:pt x="1822" y="756"/>
                  </a:cubicBezTo>
                  <a:cubicBezTo>
                    <a:pt x="1821" y="760"/>
                    <a:pt x="1821" y="764"/>
                    <a:pt x="1822" y="768"/>
                  </a:cubicBezTo>
                  <a:cubicBezTo>
                    <a:pt x="1809" y="769"/>
                    <a:pt x="1797" y="770"/>
                    <a:pt x="1787" y="773"/>
                  </a:cubicBezTo>
                  <a:cubicBezTo>
                    <a:pt x="1777" y="775"/>
                    <a:pt x="1771" y="782"/>
                    <a:pt x="1764" y="790"/>
                  </a:cubicBezTo>
                  <a:cubicBezTo>
                    <a:pt x="1756" y="799"/>
                    <a:pt x="1749" y="810"/>
                    <a:pt x="1741" y="823"/>
                  </a:cubicBezTo>
                  <a:cubicBezTo>
                    <a:pt x="1725" y="848"/>
                    <a:pt x="1708" y="881"/>
                    <a:pt x="1692" y="915"/>
                  </a:cubicBezTo>
                  <a:cubicBezTo>
                    <a:pt x="1677" y="949"/>
                    <a:pt x="1663" y="984"/>
                    <a:pt x="1655" y="1012"/>
                  </a:cubicBezTo>
                  <a:cubicBezTo>
                    <a:pt x="1650" y="1026"/>
                    <a:pt x="1647" y="1039"/>
                    <a:pt x="1645" y="1050"/>
                  </a:cubicBezTo>
                  <a:cubicBezTo>
                    <a:pt x="1644" y="1058"/>
                    <a:pt x="1643" y="1064"/>
                    <a:pt x="1644" y="1070"/>
                  </a:cubicBezTo>
                  <a:cubicBezTo>
                    <a:pt x="1639" y="1067"/>
                    <a:pt x="1634" y="1064"/>
                    <a:pt x="1627" y="1060"/>
                  </a:cubicBezTo>
                  <a:cubicBezTo>
                    <a:pt x="1609" y="1051"/>
                    <a:pt x="1597" y="1048"/>
                    <a:pt x="1588" y="1046"/>
                  </a:cubicBezTo>
                  <a:cubicBezTo>
                    <a:pt x="1584" y="1046"/>
                    <a:pt x="1581" y="1045"/>
                    <a:pt x="1578" y="1046"/>
                  </a:cubicBezTo>
                  <a:lnTo>
                    <a:pt x="1578" y="1046"/>
                  </a:lnTo>
                  <a:cubicBezTo>
                    <a:pt x="1576" y="1046"/>
                    <a:pt x="1573" y="1046"/>
                    <a:pt x="1573" y="1046"/>
                  </a:cubicBezTo>
                  <a:lnTo>
                    <a:pt x="1561" y="1050"/>
                  </a:lnTo>
                  <a:lnTo>
                    <a:pt x="1567" y="1062"/>
                  </a:lnTo>
                  <a:cubicBezTo>
                    <a:pt x="1567" y="1062"/>
                    <a:pt x="1573" y="1074"/>
                    <a:pt x="1578" y="1087"/>
                  </a:cubicBezTo>
                  <a:cubicBezTo>
                    <a:pt x="1581" y="1094"/>
                    <a:pt x="1583" y="1101"/>
                    <a:pt x="1584" y="1105"/>
                  </a:cubicBezTo>
                  <a:cubicBezTo>
                    <a:pt x="1584" y="1106"/>
                    <a:pt x="1584" y="1106"/>
                    <a:pt x="1584" y="1107"/>
                  </a:cubicBezTo>
                  <a:cubicBezTo>
                    <a:pt x="1549" y="1118"/>
                    <a:pt x="1513" y="1132"/>
                    <a:pt x="1483" y="1150"/>
                  </a:cubicBezTo>
                  <a:cubicBezTo>
                    <a:pt x="1486" y="1141"/>
                    <a:pt x="1489" y="1134"/>
                    <a:pt x="1490" y="1129"/>
                  </a:cubicBezTo>
                  <a:cubicBezTo>
                    <a:pt x="1493" y="1119"/>
                    <a:pt x="1493" y="1108"/>
                    <a:pt x="1492" y="1098"/>
                  </a:cubicBezTo>
                  <a:cubicBezTo>
                    <a:pt x="1490" y="1091"/>
                    <a:pt x="1488" y="1084"/>
                    <a:pt x="1485" y="1078"/>
                  </a:cubicBezTo>
                  <a:cubicBezTo>
                    <a:pt x="1497" y="1075"/>
                    <a:pt x="1508" y="1067"/>
                    <a:pt x="1519" y="1058"/>
                  </a:cubicBezTo>
                  <a:cubicBezTo>
                    <a:pt x="1543" y="1037"/>
                    <a:pt x="1565" y="1004"/>
                    <a:pt x="1585" y="966"/>
                  </a:cubicBezTo>
                  <a:cubicBezTo>
                    <a:pt x="1589" y="972"/>
                    <a:pt x="1593" y="979"/>
                    <a:pt x="1596" y="984"/>
                  </a:cubicBezTo>
                  <a:cubicBezTo>
                    <a:pt x="1603" y="996"/>
                    <a:pt x="1624" y="1034"/>
                    <a:pt x="1629" y="1041"/>
                  </a:cubicBezTo>
                  <a:cubicBezTo>
                    <a:pt x="1631" y="1044"/>
                    <a:pt x="1633" y="1046"/>
                    <a:pt x="1634" y="1048"/>
                  </a:cubicBezTo>
                  <a:cubicBezTo>
                    <a:pt x="1636" y="1036"/>
                    <a:pt x="1640" y="1023"/>
                    <a:pt x="1644" y="1009"/>
                  </a:cubicBezTo>
                  <a:cubicBezTo>
                    <a:pt x="1653" y="980"/>
                    <a:pt x="1667" y="945"/>
                    <a:pt x="1682" y="911"/>
                  </a:cubicBezTo>
                  <a:cubicBezTo>
                    <a:pt x="1698" y="876"/>
                    <a:pt x="1715" y="843"/>
                    <a:pt x="1731" y="817"/>
                  </a:cubicBezTo>
                  <a:cubicBezTo>
                    <a:pt x="1734" y="813"/>
                    <a:pt x="1737" y="809"/>
                    <a:pt x="1739" y="805"/>
                  </a:cubicBezTo>
                  <a:cubicBezTo>
                    <a:pt x="1737" y="801"/>
                    <a:pt x="1734" y="796"/>
                    <a:pt x="1731" y="791"/>
                  </a:cubicBezTo>
                  <a:cubicBezTo>
                    <a:pt x="1721" y="774"/>
                    <a:pt x="1707" y="753"/>
                    <a:pt x="1693" y="732"/>
                  </a:cubicBezTo>
                  <a:cubicBezTo>
                    <a:pt x="1698" y="723"/>
                    <a:pt x="1702" y="715"/>
                    <a:pt x="1705" y="709"/>
                  </a:cubicBezTo>
                  <a:cubicBezTo>
                    <a:pt x="1733" y="662"/>
                    <a:pt x="1774" y="583"/>
                    <a:pt x="1807" y="516"/>
                  </a:cubicBezTo>
                  <a:cubicBezTo>
                    <a:pt x="1823" y="482"/>
                    <a:pt x="1838" y="451"/>
                    <a:pt x="1847" y="428"/>
                  </a:cubicBezTo>
                  <a:cubicBezTo>
                    <a:pt x="1852" y="416"/>
                    <a:pt x="1855" y="407"/>
                    <a:pt x="1857" y="399"/>
                  </a:cubicBezTo>
                  <a:cubicBezTo>
                    <a:pt x="1857" y="399"/>
                    <a:pt x="1858" y="398"/>
                    <a:pt x="1858" y="398"/>
                  </a:cubicBezTo>
                  <a:close/>
                  <a:moveTo>
                    <a:pt x="2397" y="457"/>
                  </a:moveTo>
                  <a:cubicBezTo>
                    <a:pt x="2431" y="474"/>
                    <a:pt x="2465" y="511"/>
                    <a:pt x="2420" y="539"/>
                  </a:cubicBezTo>
                  <a:cubicBezTo>
                    <a:pt x="2392" y="556"/>
                    <a:pt x="2290" y="605"/>
                    <a:pt x="2233" y="630"/>
                  </a:cubicBezTo>
                  <a:cubicBezTo>
                    <a:pt x="2281" y="567"/>
                    <a:pt x="2336" y="509"/>
                    <a:pt x="2397" y="457"/>
                  </a:cubicBezTo>
                  <a:close/>
                  <a:moveTo>
                    <a:pt x="2703" y="552"/>
                  </a:moveTo>
                  <a:cubicBezTo>
                    <a:pt x="2795" y="566"/>
                    <a:pt x="2882" y="695"/>
                    <a:pt x="2764" y="832"/>
                  </a:cubicBezTo>
                  <a:cubicBezTo>
                    <a:pt x="2867" y="989"/>
                    <a:pt x="2755" y="1154"/>
                    <a:pt x="2636" y="1377"/>
                  </a:cubicBezTo>
                  <a:lnTo>
                    <a:pt x="2634" y="1367"/>
                  </a:lnTo>
                  <a:cubicBezTo>
                    <a:pt x="2633" y="1360"/>
                    <a:pt x="2631" y="1353"/>
                    <a:pt x="2630" y="1346"/>
                  </a:cubicBezTo>
                  <a:cubicBezTo>
                    <a:pt x="2626" y="1328"/>
                    <a:pt x="2623" y="1311"/>
                    <a:pt x="2619" y="1295"/>
                  </a:cubicBezTo>
                  <a:cubicBezTo>
                    <a:pt x="2624" y="1301"/>
                    <a:pt x="2632" y="1303"/>
                    <a:pt x="2638" y="1302"/>
                  </a:cubicBezTo>
                  <a:cubicBezTo>
                    <a:pt x="2645" y="1302"/>
                    <a:pt x="2651" y="1299"/>
                    <a:pt x="2656" y="1295"/>
                  </a:cubicBezTo>
                  <a:cubicBezTo>
                    <a:pt x="2667" y="1288"/>
                    <a:pt x="2677" y="1276"/>
                    <a:pt x="2682" y="1263"/>
                  </a:cubicBezTo>
                  <a:cubicBezTo>
                    <a:pt x="2686" y="1252"/>
                    <a:pt x="2683" y="1241"/>
                    <a:pt x="2680" y="1227"/>
                  </a:cubicBezTo>
                  <a:cubicBezTo>
                    <a:pt x="2678" y="1214"/>
                    <a:pt x="2673" y="1198"/>
                    <a:pt x="2669" y="1181"/>
                  </a:cubicBezTo>
                  <a:cubicBezTo>
                    <a:pt x="2662" y="1154"/>
                    <a:pt x="2655" y="1125"/>
                    <a:pt x="2655" y="1108"/>
                  </a:cubicBezTo>
                  <a:cubicBezTo>
                    <a:pt x="2657" y="1101"/>
                    <a:pt x="2660" y="1093"/>
                    <a:pt x="2662" y="1087"/>
                  </a:cubicBezTo>
                  <a:cubicBezTo>
                    <a:pt x="2670" y="1063"/>
                    <a:pt x="2677" y="1043"/>
                    <a:pt x="2683" y="1029"/>
                  </a:cubicBezTo>
                  <a:cubicBezTo>
                    <a:pt x="2685" y="1021"/>
                    <a:pt x="2688" y="1016"/>
                    <a:pt x="2689" y="1011"/>
                  </a:cubicBezTo>
                  <a:cubicBezTo>
                    <a:pt x="2691" y="1007"/>
                    <a:pt x="2693" y="1004"/>
                    <a:pt x="2692" y="1005"/>
                  </a:cubicBezTo>
                  <a:cubicBezTo>
                    <a:pt x="2695" y="1000"/>
                    <a:pt x="2695" y="995"/>
                    <a:pt x="2695" y="990"/>
                  </a:cubicBezTo>
                  <a:cubicBezTo>
                    <a:pt x="2696" y="984"/>
                    <a:pt x="2695" y="978"/>
                    <a:pt x="2694" y="971"/>
                  </a:cubicBezTo>
                  <a:cubicBezTo>
                    <a:pt x="2691" y="957"/>
                    <a:pt x="2686" y="941"/>
                    <a:pt x="2678" y="925"/>
                  </a:cubicBezTo>
                  <a:cubicBezTo>
                    <a:pt x="2662" y="893"/>
                    <a:pt x="2632" y="861"/>
                    <a:pt x="2585" y="858"/>
                  </a:cubicBezTo>
                  <a:cubicBezTo>
                    <a:pt x="2580" y="857"/>
                    <a:pt x="2576" y="858"/>
                    <a:pt x="2572" y="859"/>
                  </a:cubicBezTo>
                  <a:lnTo>
                    <a:pt x="2531" y="797"/>
                  </a:lnTo>
                  <a:cubicBezTo>
                    <a:pt x="2459" y="661"/>
                    <a:pt x="2547" y="608"/>
                    <a:pt x="2601" y="561"/>
                  </a:cubicBezTo>
                  <a:cubicBezTo>
                    <a:pt x="2599" y="634"/>
                    <a:pt x="2584" y="706"/>
                    <a:pt x="2681" y="778"/>
                  </a:cubicBezTo>
                  <a:cubicBezTo>
                    <a:pt x="2791" y="733"/>
                    <a:pt x="2699" y="633"/>
                    <a:pt x="2703" y="552"/>
                  </a:cubicBezTo>
                  <a:close/>
                  <a:moveTo>
                    <a:pt x="3901" y="555"/>
                  </a:moveTo>
                  <a:cubicBezTo>
                    <a:pt x="3907" y="558"/>
                    <a:pt x="3912" y="561"/>
                    <a:pt x="3918" y="564"/>
                  </a:cubicBezTo>
                  <a:cubicBezTo>
                    <a:pt x="3974" y="639"/>
                    <a:pt x="4024" y="726"/>
                    <a:pt x="4065" y="826"/>
                  </a:cubicBezTo>
                  <a:cubicBezTo>
                    <a:pt x="3917" y="861"/>
                    <a:pt x="3768" y="896"/>
                    <a:pt x="3719" y="807"/>
                  </a:cubicBezTo>
                  <a:cubicBezTo>
                    <a:pt x="3780" y="724"/>
                    <a:pt x="3894" y="746"/>
                    <a:pt x="3901" y="555"/>
                  </a:cubicBezTo>
                  <a:close/>
                  <a:moveTo>
                    <a:pt x="2404" y="884"/>
                  </a:moveTo>
                  <a:cubicBezTo>
                    <a:pt x="2425" y="884"/>
                    <a:pt x="2436" y="903"/>
                    <a:pt x="2452" y="913"/>
                  </a:cubicBezTo>
                  <a:cubicBezTo>
                    <a:pt x="2448" y="916"/>
                    <a:pt x="2444" y="918"/>
                    <a:pt x="2441" y="921"/>
                  </a:cubicBezTo>
                  <a:cubicBezTo>
                    <a:pt x="2434" y="927"/>
                    <a:pt x="2428" y="932"/>
                    <a:pt x="2424" y="939"/>
                  </a:cubicBezTo>
                  <a:cubicBezTo>
                    <a:pt x="2420" y="945"/>
                    <a:pt x="2417" y="953"/>
                    <a:pt x="2418" y="961"/>
                  </a:cubicBezTo>
                  <a:cubicBezTo>
                    <a:pt x="2419" y="963"/>
                    <a:pt x="2419" y="971"/>
                    <a:pt x="2418" y="982"/>
                  </a:cubicBezTo>
                  <a:cubicBezTo>
                    <a:pt x="2417" y="991"/>
                    <a:pt x="2416" y="1003"/>
                    <a:pt x="2415" y="1015"/>
                  </a:cubicBezTo>
                  <a:cubicBezTo>
                    <a:pt x="2381" y="980"/>
                    <a:pt x="2359" y="936"/>
                    <a:pt x="2362" y="902"/>
                  </a:cubicBezTo>
                  <a:cubicBezTo>
                    <a:pt x="2380" y="889"/>
                    <a:pt x="2393" y="884"/>
                    <a:pt x="2404" y="884"/>
                  </a:cubicBezTo>
                  <a:close/>
                  <a:moveTo>
                    <a:pt x="2058" y="905"/>
                  </a:moveTo>
                  <a:cubicBezTo>
                    <a:pt x="2058" y="906"/>
                    <a:pt x="2059" y="906"/>
                    <a:pt x="2059" y="907"/>
                  </a:cubicBezTo>
                  <a:cubicBezTo>
                    <a:pt x="2059" y="907"/>
                    <a:pt x="2059" y="906"/>
                    <a:pt x="2059" y="906"/>
                  </a:cubicBezTo>
                  <a:lnTo>
                    <a:pt x="2059" y="906"/>
                  </a:lnTo>
                  <a:lnTo>
                    <a:pt x="2058" y="905"/>
                  </a:lnTo>
                  <a:close/>
                  <a:moveTo>
                    <a:pt x="2059" y="907"/>
                  </a:moveTo>
                  <a:cubicBezTo>
                    <a:pt x="2070" y="927"/>
                    <a:pt x="2080" y="947"/>
                    <a:pt x="2089" y="967"/>
                  </a:cubicBezTo>
                  <a:cubicBezTo>
                    <a:pt x="2080" y="947"/>
                    <a:pt x="2070" y="927"/>
                    <a:pt x="2059" y="907"/>
                  </a:cubicBezTo>
                  <a:close/>
                  <a:moveTo>
                    <a:pt x="2289" y="1030"/>
                  </a:moveTo>
                  <a:cubicBezTo>
                    <a:pt x="2303" y="1106"/>
                    <a:pt x="2342" y="1158"/>
                    <a:pt x="2389" y="1202"/>
                  </a:cubicBezTo>
                  <a:cubicBezTo>
                    <a:pt x="2385" y="1225"/>
                    <a:pt x="2381" y="1247"/>
                    <a:pt x="2378" y="1267"/>
                  </a:cubicBezTo>
                  <a:cubicBezTo>
                    <a:pt x="2371" y="1303"/>
                    <a:pt x="2365" y="1331"/>
                    <a:pt x="2361" y="1341"/>
                  </a:cubicBezTo>
                  <a:cubicBezTo>
                    <a:pt x="2359" y="1348"/>
                    <a:pt x="2356" y="1360"/>
                    <a:pt x="2352" y="1377"/>
                  </a:cubicBezTo>
                  <a:cubicBezTo>
                    <a:pt x="2334" y="1366"/>
                    <a:pt x="2313" y="1358"/>
                    <a:pt x="2288" y="1354"/>
                  </a:cubicBezTo>
                  <a:cubicBezTo>
                    <a:pt x="2241" y="1257"/>
                    <a:pt x="2181" y="1097"/>
                    <a:pt x="2289" y="1030"/>
                  </a:cubicBezTo>
                  <a:close/>
                  <a:moveTo>
                    <a:pt x="2029" y="1122"/>
                  </a:moveTo>
                  <a:cubicBezTo>
                    <a:pt x="2029" y="1124"/>
                    <a:pt x="2029" y="1124"/>
                    <a:pt x="2030" y="1125"/>
                  </a:cubicBezTo>
                  <a:cubicBezTo>
                    <a:pt x="2034" y="1133"/>
                    <a:pt x="2039" y="1144"/>
                    <a:pt x="2044" y="1154"/>
                  </a:cubicBezTo>
                  <a:cubicBezTo>
                    <a:pt x="2044" y="1164"/>
                    <a:pt x="2045" y="1174"/>
                    <a:pt x="2045" y="1183"/>
                  </a:cubicBezTo>
                  <a:cubicBezTo>
                    <a:pt x="2046" y="1178"/>
                    <a:pt x="2049" y="1175"/>
                    <a:pt x="2053" y="1174"/>
                  </a:cubicBezTo>
                  <a:cubicBezTo>
                    <a:pt x="2058" y="1183"/>
                    <a:pt x="2063" y="1192"/>
                    <a:pt x="2068" y="1199"/>
                  </a:cubicBezTo>
                  <a:cubicBezTo>
                    <a:pt x="2070" y="1203"/>
                    <a:pt x="2072" y="1207"/>
                    <a:pt x="2074" y="1210"/>
                  </a:cubicBezTo>
                  <a:cubicBezTo>
                    <a:pt x="2073" y="1210"/>
                    <a:pt x="2071" y="1210"/>
                    <a:pt x="2069" y="1210"/>
                  </a:cubicBezTo>
                  <a:cubicBezTo>
                    <a:pt x="2066" y="1209"/>
                    <a:pt x="2063" y="1208"/>
                    <a:pt x="2060" y="1206"/>
                  </a:cubicBezTo>
                  <a:cubicBezTo>
                    <a:pt x="2059" y="1208"/>
                    <a:pt x="2058" y="1210"/>
                    <a:pt x="2056" y="1212"/>
                  </a:cubicBezTo>
                  <a:cubicBezTo>
                    <a:pt x="2052" y="1215"/>
                    <a:pt x="2047" y="1217"/>
                    <a:pt x="2042" y="1218"/>
                  </a:cubicBezTo>
                  <a:cubicBezTo>
                    <a:pt x="2043" y="1222"/>
                    <a:pt x="2043" y="1226"/>
                    <a:pt x="2041" y="1230"/>
                  </a:cubicBezTo>
                  <a:lnTo>
                    <a:pt x="2041" y="1230"/>
                  </a:lnTo>
                  <a:cubicBezTo>
                    <a:pt x="2041" y="1230"/>
                    <a:pt x="2041" y="1232"/>
                    <a:pt x="2040" y="1234"/>
                  </a:cubicBezTo>
                  <a:cubicBezTo>
                    <a:pt x="2040" y="1233"/>
                    <a:pt x="2040" y="1233"/>
                    <a:pt x="2039" y="1234"/>
                  </a:cubicBezTo>
                  <a:cubicBezTo>
                    <a:pt x="2037" y="1232"/>
                    <a:pt x="2034" y="1229"/>
                    <a:pt x="2031" y="1227"/>
                  </a:cubicBezTo>
                  <a:cubicBezTo>
                    <a:pt x="2031" y="1227"/>
                    <a:pt x="2031" y="1226"/>
                    <a:pt x="2031" y="1226"/>
                  </a:cubicBezTo>
                  <a:cubicBezTo>
                    <a:pt x="2032" y="1222"/>
                    <a:pt x="2032" y="1219"/>
                    <a:pt x="2031" y="1217"/>
                  </a:cubicBezTo>
                  <a:cubicBezTo>
                    <a:pt x="2031" y="1214"/>
                    <a:pt x="2031" y="1209"/>
                    <a:pt x="2031" y="1203"/>
                  </a:cubicBezTo>
                  <a:lnTo>
                    <a:pt x="2031" y="1197"/>
                  </a:lnTo>
                  <a:cubicBezTo>
                    <a:pt x="2031" y="1197"/>
                    <a:pt x="2031" y="1197"/>
                    <a:pt x="2031" y="1197"/>
                  </a:cubicBezTo>
                  <a:cubicBezTo>
                    <a:pt x="2032" y="1197"/>
                    <a:pt x="2033" y="1197"/>
                    <a:pt x="2033" y="1197"/>
                  </a:cubicBezTo>
                  <a:cubicBezTo>
                    <a:pt x="2032" y="1197"/>
                    <a:pt x="2032" y="1197"/>
                    <a:pt x="2031" y="1197"/>
                  </a:cubicBezTo>
                  <a:cubicBezTo>
                    <a:pt x="2031" y="1182"/>
                    <a:pt x="2031" y="1162"/>
                    <a:pt x="2030" y="1138"/>
                  </a:cubicBezTo>
                  <a:cubicBezTo>
                    <a:pt x="2029" y="1133"/>
                    <a:pt x="2029" y="1128"/>
                    <a:pt x="2029" y="1122"/>
                  </a:cubicBezTo>
                  <a:close/>
                  <a:moveTo>
                    <a:pt x="1637" y="1165"/>
                  </a:moveTo>
                  <a:cubicBezTo>
                    <a:pt x="1639" y="1165"/>
                    <a:pt x="1641" y="1165"/>
                    <a:pt x="1643" y="1165"/>
                  </a:cubicBezTo>
                  <a:cubicBezTo>
                    <a:pt x="1654" y="1166"/>
                    <a:pt x="1662" y="1167"/>
                    <a:pt x="1670" y="1169"/>
                  </a:cubicBezTo>
                  <a:cubicBezTo>
                    <a:pt x="1639" y="1175"/>
                    <a:pt x="1609" y="1206"/>
                    <a:pt x="1627" y="1238"/>
                  </a:cubicBezTo>
                  <a:cubicBezTo>
                    <a:pt x="1611" y="1239"/>
                    <a:pt x="1595" y="1238"/>
                    <a:pt x="1580" y="1234"/>
                  </a:cubicBezTo>
                  <a:cubicBezTo>
                    <a:pt x="1580" y="1234"/>
                    <a:pt x="1580" y="1234"/>
                    <a:pt x="1580" y="1234"/>
                  </a:cubicBezTo>
                  <a:cubicBezTo>
                    <a:pt x="1579" y="1232"/>
                    <a:pt x="1579" y="1229"/>
                    <a:pt x="1579" y="1226"/>
                  </a:cubicBezTo>
                  <a:cubicBezTo>
                    <a:pt x="1579" y="1218"/>
                    <a:pt x="1581" y="1208"/>
                    <a:pt x="1585" y="1199"/>
                  </a:cubicBezTo>
                  <a:cubicBezTo>
                    <a:pt x="1594" y="1181"/>
                    <a:pt x="1609" y="1165"/>
                    <a:pt x="1637" y="1165"/>
                  </a:cubicBezTo>
                  <a:close/>
                  <a:moveTo>
                    <a:pt x="1473" y="1180"/>
                  </a:moveTo>
                  <a:cubicBezTo>
                    <a:pt x="1474" y="1181"/>
                    <a:pt x="1474" y="1183"/>
                    <a:pt x="1474" y="1184"/>
                  </a:cubicBezTo>
                  <a:cubicBezTo>
                    <a:pt x="1475" y="1187"/>
                    <a:pt x="1475" y="1189"/>
                    <a:pt x="1475" y="1192"/>
                  </a:cubicBezTo>
                  <a:cubicBezTo>
                    <a:pt x="1451" y="1202"/>
                    <a:pt x="1434" y="1224"/>
                    <a:pt x="1428" y="1247"/>
                  </a:cubicBezTo>
                  <a:cubicBezTo>
                    <a:pt x="1426" y="1247"/>
                    <a:pt x="1420" y="1249"/>
                    <a:pt x="1412" y="1249"/>
                  </a:cubicBezTo>
                  <a:cubicBezTo>
                    <a:pt x="1406" y="1249"/>
                    <a:pt x="1399" y="1247"/>
                    <a:pt x="1394" y="1244"/>
                  </a:cubicBezTo>
                  <a:cubicBezTo>
                    <a:pt x="1399" y="1231"/>
                    <a:pt x="1411" y="1218"/>
                    <a:pt x="1425" y="1207"/>
                  </a:cubicBezTo>
                  <a:cubicBezTo>
                    <a:pt x="1441" y="1195"/>
                    <a:pt x="1459" y="1185"/>
                    <a:pt x="1473" y="1180"/>
                  </a:cubicBezTo>
                  <a:close/>
                  <a:moveTo>
                    <a:pt x="1659" y="1191"/>
                  </a:moveTo>
                  <a:cubicBezTo>
                    <a:pt x="1667" y="1191"/>
                    <a:pt x="1687" y="1215"/>
                    <a:pt x="1669" y="1219"/>
                  </a:cubicBezTo>
                  <a:cubicBezTo>
                    <a:pt x="1652" y="1223"/>
                    <a:pt x="1640" y="1201"/>
                    <a:pt x="1659" y="1191"/>
                  </a:cubicBezTo>
                  <a:close/>
                  <a:moveTo>
                    <a:pt x="2043" y="1193"/>
                  </a:moveTo>
                  <a:cubicBezTo>
                    <a:pt x="2042" y="1194"/>
                    <a:pt x="2042" y="1194"/>
                    <a:pt x="2041" y="1195"/>
                  </a:cubicBezTo>
                  <a:cubicBezTo>
                    <a:pt x="2041" y="1195"/>
                    <a:pt x="2042" y="1195"/>
                    <a:pt x="2042" y="1194"/>
                  </a:cubicBezTo>
                  <a:cubicBezTo>
                    <a:pt x="2043" y="1194"/>
                    <a:pt x="2043" y="1193"/>
                    <a:pt x="2043" y="1193"/>
                  </a:cubicBezTo>
                  <a:close/>
                  <a:moveTo>
                    <a:pt x="1486" y="1206"/>
                  </a:moveTo>
                  <a:cubicBezTo>
                    <a:pt x="1499" y="1206"/>
                    <a:pt x="1502" y="1223"/>
                    <a:pt x="1494" y="1225"/>
                  </a:cubicBezTo>
                  <a:cubicBezTo>
                    <a:pt x="1477" y="1229"/>
                    <a:pt x="1467" y="1210"/>
                    <a:pt x="1484" y="1206"/>
                  </a:cubicBezTo>
                  <a:cubicBezTo>
                    <a:pt x="1485" y="1206"/>
                    <a:pt x="1486" y="1206"/>
                    <a:pt x="1486" y="1206"/>
                  </a:cubicBezTo>
                  <a:close/>
                  <a:moveTo>
                    <a:pt x="1797" y="1271"/>
                  </a:moveTo>
                  <a:cubicBezTo>
                    <a:pt x="1802" y="1271"/>
                    <a:pt x="1811" y="1274"/>
                    <a:pt x="1821" y="1282"/>
                  </a:cubicBezTo>
                  <a:cubicBezTo>
                    <a:pt x="1831" y="1290"/>
                    <a:pt x="1843" y="1303"/>
                    <a:pt x="1852" y="1318"/>
                  </a:cubicBezTo>
                  <a:cubicBezTo>
                    <a:pt x="1844" y="1310"/>
                    <a:pt x="1835" y="1306"/>
                    <a:pt x="1828" y="1308"/>
                  </a:cubicBezTo>
                  <a:cubicBezTo>
                    <a:pt x="1785" y="1326"/>
                    <a:pt x="1794" y="1394"/>
                    <a:pt x="1821" y="1425"/>
                  </a:cubicBezTo>
                  <a:cubicBezTo>
                    <a:pt x="1808" y="1419"/>
                    <a:pt x="1794" y="1402"/>
                    <a:pt x="1785" y="1381"/>
                  </a:cubicBezTo>
                  <a:cubicBezTo>
                    <a:pt x="1775" y="1359"/>
                    <a:pt x="1770" y="1333"/>
                    <a:pt x="1772" y="1311"/>
                  </a:cubicBezTo>
                  <a:cubicBezTo>
                    <a:pt x="1774" y="1290"/>
                    <a:pt x="1781" y="1276"/>
                    <a:pt x="1795" y="1271"/>
                  </a:cubicBezTo>
                  <a:cubicBezTo>
                    <a:pt x="1795" y="1271"/>
                    <a:pt x="1796" y="1271"/>
                    <a:pt x="1797" y="1271"/>
                  </a:cubicBezTo>
                  <a:close/>
                  <a:moveTo>
                    <a:pt x="1610" y="1278"/>
                  </a:moveTo>
                  <a:cubicBezTo>
                    <a:pt x="1614" y="1277"/>
                    <a:pt x="1619" y="1278"/>
                    <a:pt x="1624" y="1279"/>
                  </a:cubicBezTo>
                  <a:cubicBezTo>
                    <a:pt x="1634" y="1282"/>
                    <a:pt x="1646" y="1289"/>
                    <a:pt x="1658" y="1299"/>
                  </a:cubicBezTo>
                  <a:cubicBezTo>
                    <a:pt x="1682" y="1318"/>
                    <a:pt x="1707" y="1350"/>
                    <a:pt x="1726" y="1384"/>
                  </a:cubicBezTo>
                  <a:cubicBezTo>
                    <a:pt x="1745" y="1418"/>
                    <a:pt x="1757" y="1455"/>
                    <a:pt x="1758" y="1483"/>
                  </a:cubicBezTo>
                  <a:cubicBezTo>
                    <a:pt x="1758" y="1487"/>
                    <a:pt x="1758" y="1491"/>
                    <a:pt x="1757" y="1494"/>
                  </a:cubicBezTo>
                  <a:cubicBezTo>
                    <a:pt x="1755" y="1433"/>
                    <a:pt x="1704" y="1347"/>
                    <a:pt x="1659" y="1353"/>
                  </a:cubicBezTo>
                  <a:cubicBezTo>
                    <a:pt x="1596" y="1362"/>
                    <a:pt x="1611" y="1498"/>
                    <a:pt x="1671" y="1540"/>
                  </a:cubicBezTo>
                  <a:cubicBezTo>
                    <a:pt x="1665" y="1539"/>
                    <a:pt x="1658" y="1537"/>
                    <a:pt x="1652" y="1535"/>
                  </a:cubicBezTo>
                  <a:cubicBezTo>
                    <a:pt x="1649" y="1533"/>
                    <a:pt x="1645" y="1531"/>
                    <a:pt x="1641" y="1528"/>
                  </a:cubicBezTo>
                  <a:cubicBezTo>
                    <a:pt x="1619" y="1510"/>
                    <a:pt x="1602" y="1481"/>
                    <a:pt x="1591" y="1448"/>
                  </a:cubicBezTo>
                  <a:cubicBezTo>
                    <a:pt x="1580" y="1416"/>
                    <a:pt x="1575" y="1379"/>
                    <a:pt x="1577" y="1348"/>
                  </a:cubicBezTo>
                  <a:cubicBezTo>
                    <a:pt x="1579" y="1317"/>
                    <a:pt x="1588" y="1293"/>
                    <a:pt x="1600" y="1281"/>
                  </a:cubicBezTo>
                  <a:cubicBezTo>
                    <a:pt x="1603" y="1279"/>
                    <a:pt x="1607" y="1278"/>
                    <a:pt x="1610" y="1278"/>
                  </a:cubicBezTo>
                  <a:close/>
                  <a:moveTo>
                    <a:pt x="1420" y="1305"/>
                  </a:moveTo>
                  <a:cubicBezTo>
                    <a:pt x="1434" y="1305"/>
                    <a:pt x="1442" y="1308"/>
                    <a:pt x="1448" y="1314"/>
                  </a:cubicBezTo>
                  <a:cubicBezTo>
                    <a:pt x="1453" y="1319"/>
                    <a:pt x="1457" y="1327"/>
                    <a:pt x="1459" y="1338"/>
                  </a:cubicBezTo>
                  <a:cubicBezTo>
                    <a:pt x="1463" y="1356"/>
                    <a:pt x="1461" y="1378"/>
                    <a:pt x="1461" y="1397"/>
                  </a:cubicBezTo>
                  <a:cubicBezTo>
                    <a:pt x="1460" y="1392"/>
                    <a:pt x="1459" y="1387"/>
                    <a:pt x="1457" y="1384"/>
                  </a:cubicBezTo>
                  <a:cubicBezTo>
                    <a:pt x="1453" y="1376"/>
                    <a:pt x="1421" y="1369"/>
                    <a:pt x="1410" y="1374"/>
                  </a:cubicBezTo>
                  <a:cubicBezTo>
                    <a:pt x="1386" y="1381"/>
                    <a:pt x="1383" y="1425"/>
                    <a:pt x="1379" y="1454"/>
                  </a:cubicBezTo>
                  <a:cubicBezTo>
                    <a:pt x="1376" y="1477"/>
                    <a:pt x="1375" y="1516"/>
                    <a:pt x="1388" y="1534"/>
                  </a:cubicBezTo>
                  <a:cubicBezTo>
                    <a:pt x="1382" y="1536"/>
                    <a:pt x="1376" y="1536"/>
                    <a:pt x="1372" y="1535"/>
                  </a:cubicBezTo>
                  <a:cubicBezTo>
                    <a:pt x="1366" y="1534"/>
                    <a:pt x="1363" y="1532"/>
                    <a:pt x="1360" y="1528"/>
                  </a:cubicBezTo>
                  <a:cubicBezTo>
                    <a:pt x="1357" y="1524"/>
                    <a:pt x="1355" y="1518"/>
                    <a:pt x="1355" y="1508"/>
                  </a:cubicBezTo>
                  <a:cubicBezTo>
                    <a:pt x="1355" y="1484"/>
                    <a:pt x="1355" y="1432"/>
                    <a:pt x="1363" y="1386"/>
                  </a:cubicBezTo>
                  <a:cubicBezTo>
                    <a:pt x="1368" y="1363"/>
                    <a:pt x="1374" y="1342"/>
                    <a:pt x="1384" y="1328"/>
                  </a:cubicBezTo>
                  <a:cubicBezTo>
                    <a:pt x="1393" y="1313"/>
                    <a:pt x="1404" y="1306"/>
                    <a:pt x="1420" y="1305"/>
                  </a:cubicBezTo>
                  <a:close/>
                  <a:moveTo>
                    <a:pt x="1843" y="1342"/>
                  </a:moveTo>
                  <a:cubicBezTo>
                    <a:pt x="1856" y="1345"/>
                    <a:pt x="1861" y="1375"/>
                    <a:pt x="1853" y="1375"/>
                  </a:cubicBezTo>
                  <a:cubicBezTo>
                    <a:pt x="1846" y="1375"/>
                    <a:pt x="1823" y="1346"/>
                    <a:pt x="1843" y="1342"/>
                  </a:cubicBezTo>
                  <a:close/>
                  <a:moveTo>
                    <a:pt x="3574" y="1348"/>
                  </a:moveTo>
                  <a:cubicBezTo>
                    <a:pt x="3693" y="1392"/>
                    <a:pt x="3704" y="1559"/>
                    <a:pt x="3722" y="1712"/>
                  </a:cubicBezTo>
                  <a:cubicBezTo>
                    <a:pt x="3712" y="1725"/>
                    <a:pt x="3702" y="1739"/>
                    <a:pt x="3692" y="1752"/>
                  </a:cubicBezTo>
                  <a:cubicBezTo>
                    <a:pt x="3648" y="1810"/>
                    <a:pt x="3603" y="1865"/>
                    <a:pt x="3551" y="1915"/>
                  </a:cubicBezTo>
                  <a:cubicBezTo>
                    <a:pt x="3537" y="1858"/>
                    <a:pt x="3524" y="1809"/>
                    <a:pt x="3516" y="1785"/>
                  </a:cubicBezTo>
                  <a:cubicBezTo>
                    <a:pt x="3586" y="1621"/>
                    <a:pt x="3635" y="1434"/>
                    <a:pt x="3574" y="1348"/>
                  </a:cubicBezTo>
                  <a:close/>
                  <a:moveTo>
                    <a:pt x="1678" y="1396"/>
                  </a:moveTo>
                  <a:cubicBezTo>
                    <a:pt x="1697" y="1394"/>
                    <a:pt x="1702" y="1441"/>
                    <a:pt x="1692" y="1445"/>
                  </a:cubicBezTo>
                  <a:cubicBezTo>
                    <a:pt x="1677" y="1452"/>
                    <a:pt x="1664" y="1405"/>
                    <a:pt x="1674" y="1397"/>
                  </a:cubicBezTo>
                  <a:cubicBezTo>
                    <a:pt x="1676" y="1397"/>
                    <a:pt x="1677" y="1396"/>
                    <a:pt x="1678" y="1396"/>
                  </a:cubicBezTo>
                  <a:close/>
                  <a:moveTo>
                    <a:pt x="1436" y="1404"/>
                  </a:moveTo>
                  <a:cubicBezTo>
                    <a:pt x="1441" y="1404"/>
                    <a:pt x="1446" y="1410"/>
                    <a:pt x="1441" y="1417"/>
                  </a:cubicBezTo>
                  <a:cubicBezTo>
                    <a:pt x="1435" y="1425"/>
                    <a:pt x="1432" y="1453"/>
                    <a:pt x="1427" y="1457"/>
                  </a:cubicBezTo>
                  <a:cubicBezTo>
                    <a:pt x="1421" y="1460"/>
                    <a:pt x="1417" y="1423"/>
                    <a:pt x="1415" y="1416"/>
                  </a:cubicBezTo>
                  <a:cubicBezTo>
                    <a:pt x="1413" y="1410"/>
                    <a:pt x="1426" y="1404"/>
                    <a:pt x="1436" y="1404"/>
                  </a:cubicBezTo>
                  <a:close/>
                  <a:moveTo>
                    <a:pt x="3134" y="1507"/>
                  </a:moveTo>
                  <a:cubicBezTo>
                    <a:pt x="3174" y="1511"/>
                    <a:pt x="3192" y="1699"/>
                    <a:pt x="3136" y="1868"/>
                  </a:cubicBezTo>
                  <a:cubicBezTo>
                    <a:pt x="3115" y="1930"/>
                    <a:pt x="2974" y="2138"/>
                    <a:pt x="2951" y="2166"/>
                  </a:cubicBezTo>
                  <a:cubicBezTo>
                    <a:pt x="2944" y="2174"/>
                    <a:pt x="2935" y="2181"/>
                    <a:pt x="2925" y="2187"/>
                  </a:cubicBezTo>
                  <a:cubicBezTo>
                    <a:pt x="2844" y="2197"/>
                    <a:pt x="2769" y="2197"/>
                    <a:pt x="2700" y="2188"/>
                  </a:cubicBezTo>
                  <a:cubicBezTo>
                    <a:pt x="2701" y="2186"/>
                    <a:pt x="2702" y="2185"/>
                    <a:pt x="2703" y="2183"/>
                  </a:cubicBezTo>
                  <a:cubicBezTo>
                    <a:pt x="2704" y="2180"/>
                    <a:pt x="2705" y="2177"/>
                    <a:pt x="2706" y="2174"/>
                  </a:cubicBezTo>
                  <a:cubicBezTo>
                    <a:pt x="2707" y="2170"/>
                    <a:pt x="2707" y="2166"/>
                    <a:pt x="2708" y="2162"/>
                  </a:cubicBezTo>
                  <a:cubicBezTo>
                    <a:pt x="2708" y="2157"/>
                    <a:pt x="2709" y="2153"/>
                    <a:pt x="2709" y="2148"/>
                  </a:cubicBezTo>
                  <a:cubicBezTo>
                    <a:pt x="2709" y="2142"/>
                    <a:pt x="2709" y="2137"/>
                    <a:pt x="2710" y="2131"/>
                  </a:cubicBezTo>
                  <a:cubicBezTo>
                    <a:pt x="2710" y="2125"/>
                    <a:pt x="2710" y="2119"/>
                    <a:pt x="2710" y="2113"/>
                  </a:cubicBezTo>
                  <a:cubicBezTo>
                    <a:pt x="2710" y="2106"/>
                    <a:pt x="2709" y="2100"/>
                    <a:pt x="2709" y="2092"/>
                  </a:cubicBezTo>
                  <a:cubicBezTo>
                    <a:pt x="2709" y="2072"/>
                    <a:pt x="2707" y="2048"/>
                    <a:pt x="2705" y="2022"/>
                  </a:cubicBezTo>
                  <a:cubicBezTo>
                    <a:pt x="2798" y="1963"/>
                    <a:pt x="2900" y="1894"/>
                    <a:pt x="2958" y="1843"/>
                  </a:cubicBezTo>
                  <a:cubicBezTo>
                    <a:pt x="3130" y="1693"/>
                    <a:pt x="3097" y="1531"/>
                    <a:pt x="3121" y="1511"/>
                  </a:cubicBezTo>
                  <a:cubicBezTo>
                    <a:pt x="3126" y="1508"/>
                    <a:pt x="3130" y="1506"/>
                    <a:pt x="3134" y="1507"/>
                  </a:cubicBezTo>
                  <a:close/>
                  <a:moveTo>
                    <a:pt x="1985" y="1569"/>
                  </a:moveTo>
                  <a:cubicBezTo>
                    <a:pt x="1986" y="1569"/>
                    <a:pt x="1987" y="1570"/>
                    <a:pt x="1989" y="1570"/>
                  </a:cubicBezTo>
                  <a:cubicBezTo>
                    <a:pt x="1994" y="1570"/>
                    <a:pt x="1998" y="1572"/>
                    <a:pt x="2003" y="1574"/>
                  </a:cubicBezTo>
                  <a:cubicBezTo>
                    <a:pt x="2008" y="1576"/>
                    <a:pt x="2012" y="1579"/>
                    <a:pt x="2016" y="1585"/>
                  </a:cubicBezTo>
                  <a:cubicBezTo>
                    <a:pt x="2017" y="1588"/>
                    <a:pt x="2019" y="1593"/>
                    <a:pt x="2017" y="1597"/>
                  </a:cubicBezTo>
                  <a:cubicBezTo>
                    <a:pt x="2015" y="1602"/>
                    <a:pt x="2012" y="1604"/>
                    <a:pt x="2009" y="1606"/>
                  </a:cubicBezTo>
                  <a:cubicBezTo>
                    <a:pt x="2003" y="1610"/>
                    <a:pt x="1995" y="1611"/>
                    <a:pt x="1983" y="1612"/>
                  </a:cubicBezTo>
                  <a:cubicBezTo>
                    <a:pt x="1945" y="1615"/>
                    <a:pt x="1923" y="1625"/>
                    <a:pt x="1920" y="1627"/>
                  </a:cubicBezTo>
                  <a:cubicBezTo>
                    <a:pt x="1918" y="1630"/>
                    <a:pt x="1904" y="1654"/>
                    <a:pt x="1887" y="1684"/>
                  </a:cubicBezTo>
                  <a:cubicBezTo>
                    <a:pt x="1869" y="1716"/>
                    <a:pt x="1850" y="1752"/>
                    <a:pt x="1846" y="1760"/>
                  </a:cubicBezTo>
                  <a:cubicBezTo>
                    <a:pt x="1842" y="1770"/>
                    <a:pt x="1826" y="1806"/>
                    <a:pt x="1810" y="1841"/>
                  </a:cubicBezTo>
                  <a:cubicBezTo>
                    <a:pt x="1802" y="1859"/>
                    <a:pt x="1794" y="1876"/>
                    <a:pt x="1786" y="1890"/>
                  </a:cubicBezTo>
                  <a:cubicBezTo>
                    <a:pt x="1782" y="1897"/>
                    <a:pt x="1779" y="1903"/>
                    <a:pt x="1775" y="1908"/>
                  </a:cubicBezTo>
                  <a:cubicBezTo>
                    <a:pt x="1772" y="1913"/>
                    <a:pt x="1769" y="1917"/>
                    <a:pt x="1765" y="1920"/>
                  </a:cubicBezTo>
                  <a:cubicBezTo>
                    <a:pt x="1757" y="1926"/>
                    <a:pt x="1747" y="1929"/>
                    <a:pt x="1732" y="1933"/>
                  </a:cubicBezTo>
                  <a:cubicBezTo>
                    <a:pt x="1717" y="1937"/>
                    <a:pt x="1698" y="1941"/>
                    <a:pt x="1678" y="1943"/>
                  </a:cubicBezTo>
                  <a:cubicBezTo>
                    <a:pt x="1639" y="1949"/>
                    <a:pt x="1596" y="1951"/>
                    <a:pt x="1567" y="1938"/>
                  </a:cubicBezTo>
                  <a:cubicBezTo>
                    <a:pt x="1542" y="1928"/>
                    <a:pt x="1516" y="1915"/>
                    <a:pt x="1494" y="1904"/>
                  </a:cubicBezTo>
                  <a:cubicBezTo>
                    <a:pt x="1472" y="1893"/>
                    <a:pt x="1452" y="1885"/>
                    <a:pt x="1443" y="1883"/>
                  </a:cubicBezTo>
                  <a:cubicBezTo>
                    <a:pt x="1430" y="1881"/>
                    <a:pt x="1391" y="1874"/>
                    <a:pt x="1354" y="1865"/>
                  </a:cubicBezTo>
                  <a:cubicBezTo>
                    <a:pt x="1335" y="1860"/>
                    <a:pt x="1317" y="1854"/>
                    <a:pt x="1303" y="1848"/>
                  </a:cubicBezTo>
                  <a:cubicBezTo>
                    <a:pt x="1295" y="1844"/>
                    <a:pt x="1289" y="1841"/>
                    <a:pt x="1284" y="1837"/>
                  </a:cubicBezTo>
                  <a:cubicBezTo>
                    <a:pt x="1279" y="1833"/>
                    <a:pt x="1274" y="1828"/>
                    <a:pt x="1272" y="1821"/>
                  </a:cubicBezTo>
                  <a:lnTo>
                    <a:pt x="1272" y="1820"/>
                  </a:lnTo>
                  <a:lnTo>
                    <a:pt x="1272" y="1820"/>
                  </a:lnTo>
                  <a:cubicBezTo>
                    <a:pt x="1272" y="1818"/>
                    <a:pt x="1272" y="1814"/>
                    <a:pt x="1274" y="1812"/>
                  </a:cubicBezTo>
                  <a:cubicBezTo>
                    <a:pt x="1276" y="1809"/>
                    <a:pt x="1279" y="1807"/>
                    <a:pt x="1281" y="1807"/>
                  </a:cubicBezTo>
                  <a:cubicBezTo>
                    <a:pt x="1285" y="1806"/>
                    <a:pt x="1286" y="1806"/>
                    <a:pt x="1288" y="1807"/>
                  </a:cubicBezTo>
                  <a:cubicBezTo>
                    <a:pt x="1292" y="1808"/>
                    <a:pt x="1295" y="1809"/>
                    <a:pt x="1299" y="1810"/>
                  </a:cubicBezTo>
                  <a:cubicBezTo>
                    <a:pt x="1308" y="1814"/>
                    <a:pt x="1319" y="1819"/>
                    <a:pt x="1332" y="1824"/>
                  </a:cubicBezTo>
                  <a:cubicBezTo>
                    <a:pt x="1358" y="1834"/>
                    <a:pt x="1390" y="1843"/>
                    <a:pt x="1411" y="1839"/>
                  </a:cubicBezTo>
                  <a:cubicBezTo>
                    <a:pt x="1417" y="1838"/>
                    <a:pt x="1443" y="1833"/>
                    <a:pt x="1477" y="1825"/>
                  </a:cubicBezTo>
                  <a:cubicBezTo>
                    <a:pt x="1511" y="1818"/>
                    <a:pt x="1555" y="1808"/>
                    <a:pt x="1598" y="1798"/>
                  </a:cubicBezTo>
                  <a:cubicBezTo>
                    <a:pt x="1641" y="1787"/>
                    <a:pt x="1684" y="1777"/>
                    <a:pt x="1717" y="1768"/>
                  </a:cubicBezTo>
                  <a:cubicBezTo>
                    <a:pt x="1734" y="1764"/>
                    <a:pt x="1748" y="1760"/>
                    <a:pt x="1759" y="1757"/>
                  </a:cubicBezTo>
                  <a:cubicBezTo>
                    <a:pt x="1764" y="1755"/>
                    <a:pt x="1768" y="1754"/>
                    <a:pt x="1771" y="1753"/>
                  </a:cubicBezTo>
                  <a:cubicBezTo>
                    <a:pt x="1774" y="1752"/>
                    <a:pt x="1775" y="1751"/>
                    <a:pt x="1775" y="1751"/>
                  </a:cubicBezTo>
                  <a:cubicBezTo>
                    <a:pt x="1787" y="1738"/>
                    <a:pt x="1822" y="1703"/>
                    <a:pt x="1848" y="1672"/>
                  </a:cubicBezTo>
                  <a:cubicBezTo>
                    <a:pt x="1859" y="1659"/>
                    <a:pt x="1867" y="1647"/>
                    <a:pt x="1871" y="1640"/>
                  </a:cubicBezTo>
                  <a:cubicBezTo>
                    <a:pt x="1856" y="1644"/>
                    <a:pt x="1847" y="1645"/>
                    <a:pt x="1840" y="1643"/>
                  </a:cubicBezTo>
                  <a:cubicBezTo>
                    <a:pt x="1836" y="1642"/>
                    <a:pt x="1832" y="1639"/>
                    <a:pt x="1830" y="1635"/>
                  </a:cubicBezTo>
                  <a:cubicBezTo>
                    <a:pt x="1828" y="1631"/>
                    <a:pt x="1829" y="1627"/>
                    <a:pt x="1829" y="1627"/>
                  </a:cubicBezTo>
                  <a:lnTo>
                    <a:pt x="1830" y="1624"/>
                  </a:lnTo>
                  <a:lnTo>
                    <a:pt x="1831" y="1622"/>
                  </a:lnTo>
                  <a:cubicBezTo>
                    <a:pt x="1835" y="1618"/>
                    <a:pt x="1839" y="1616"/>
                    <a:pt x="1844" y="1613"/>
                  </a:cubicBezTo>
                  <a:cubicBezTo>
                    <a:pt x="1849" y="1611"/>
                    <a:pt x="1855" y="1608"/>
                    <a:pt x="1862" y="1605"/>
                  </a:cubicBezTo>
                  <a:cubicBezTo>
                    <a:pt x="1875" y="1600"/>
                    <a:pt x="1892" y="1594"/>
                    <a:pt x="1910" y="1588"/>
                  </a:cubicBezTo>
                  <a:cubicBezTo>
                    <a:pt x="1927" y="1583"/>
                    <a:pt x="1944" y="1578"/>
                    <a:pt x="1958" y="1575"/>
                  </a:cubicBezTo>
                  <a:cubicBezTo>
                    <a:pt x="1964" y="1573"/>
                    <a:pt x="1971" y="1572"/>
                    <a:pt x="1976" y="1571"/>
                  </a:cubicBezTo>
                  <a:cubicBezTo>
                    <a:pt x="1979" y="1570"/>
                    <a:pt x="1982" y="1569"/>
                    <a:pt x="1985" y="1569"/>
                  </a:cubicBezTo>
                  <a:lnTo>
                    <a:pt x="1985" y="1569"/>
                  </a:lnTo>
                  <a:close/>
                  <a:moveTo>
                    <a:pt x="2119" y="1760"/>
                  </a:moveTo>
                  <a:lnTo>
                    <a:pt x="2119" y="1760"/>
                  </a:lnTo>
                  <a:lnTo>
                    <a:pt x="2119" y="1760"/>
                  </a:lnTo>
                  <a:cubicBezTo>
                    <a:pt x="2119" y="1760"/>
                    <a:pt x="2119" y="1760"/>
                    <a:pt x="2119" y="1760"/>
                  </a:cubicBezTo>
                  <a:close/>
                  <a:moveTo>
                    <a:pt x="1774" y="1774"/>
                  </a:moveTo>
                  <a:cubicBezTo>
                    <a:pt x="1773" y="1774"/>
                    <a:pt x="1771" y="1775"/>
                    <a:pt x="1769" y="1775"/>
                  </a:cubicBezTo>
                  <a:cubicBezTo>
                    <a:pt x="1753" y="1782"/>
                    <a:pt x="1504" y="1847"/>
                    <a:pt x="1476" y="1850"/>
                  </a:cubicBezTo>
                  <a:cubicBezTo>
                    <a:pt x="1457" y="1854"/>
                    <a:pt x="1460" y="1859"/>
                    <a:pt x="1469" y="1869"/>
                  </a:cubicBezTo>
                  <a:cubicBezTo>
                    <a:pt x="1501" y="1902"/>
                    <a:pt x="1553" y="1919"/>
                    <a:pt x="1604" y="1925"/>
                  </a:cubicBezTo>
                  <a:cubicBezTo>
                    <a:pt x="1619" y="1928"/>
                    <a:pt x="1645" y="1922"/>
                    <a:pt x="1656" y="1922"/>
                  </a:cubicBezTo>
                  <a:cubicBezTo>
                    <a:pt x="1667" y="1922"/>
                    <a:pt x="1707" y="1919"/>
                    <a:pt x="1715" y="1917"/>
                  </a:cubicBezTo>
                  <a:cubicBezTo>
                    <a:pt x="1723" y="1915"/>
                    <a:pt x="1747" y="1903"/>
                    <a:pt x="1753" y="1901"/>
                  </a:cubicBezTo>
                  <a:cubicBezTo>
                    <a:pt x="1758" y="1898"/>
                    <a:pt x="1771" y="1873"/>
                    <a:pt x="1775" y="1865"/>
                  </a:cubicBezTo>
                  <a:cubicBezTo>
                    <a:pt x="1779" y="1857"/>
                    <a:pt x="1781" y="1846"/>
                    <a:pt x="1777" y="1842"/>
                  </a:cubicBezTo>
                  <a:lnTo>
                    <a:pt x="1777" y="1842"/>
                  </a:lnTo>
                  <a:cubicBezTo>
                    <a:pt x="1776" y="1841"/>
                    <a:pt x="1776" y="1840"/>
                    <a:pt x="1775" y="1840"/>
                  </a:cubicBezTo>
                  <a:cubicBezTo>
                    <a:pt x="1775" y="1840"/>
                    <a:pt x="1775" y="1840"/>
                    <a:pt x="1774" y="1840"/>
                  </a:cubicBezTo>
                  <a:cubicBezTo>
                    <a:pt x="1774" y="1840"/>
                    <a:pt x="1774" y="1840"/>
                    <a:pt x="1774" y="1840"/>
                  </a:cubicBezTo>
                  <a:cubicBezTo>
                    <a:pt x="1774" y="1840"/>
                    <a:pt x="1774" y="1840"/>
                    <a:pt x="1774" y="1840"/>
                  </a:cubicBezTo>
                  <a:cubicBezTo>
                    <a:pt x="1774" y="1840"/>
                    <a:pt x="1774" y="1840"/>
                    <a:pt x="1774" y="1840"/>
                  </a:cubicBezTo>
                  <a:cubicBezTo>
                    <a:pt x="1774" y="1840"/>
                    <a:pt x="1774" y="1840"/>
                    <a:pt x="1774" y="1840"/>
                  </a:cubicBezTo>
                  <a:cubicBezTo>
                    <a:pt x="1772" y="1840"/>
                    <a:pt x="1771" y="1843"/>
                    <a:pt x="1770" y="1845"/>
                  </a:cubicBezTo>
                  <a:cubicBezTo>
                    <a:pt x="1768" y="1848"/>
                    <a:pt x="1759" y="1873"/>
                    <a:pt x="1748" y="1874"/>
                  </a:cubicBezTo>
                  <a:cubicBezTo>
                    <a:pt x="1743" y="1875"/>
                    <a:pt x="1731" y="1870"/>
                    <a:pt x="1728" y="1868"/>
                  </a:cubicBezTo>
                  <a:cubicBezTo>
                    <a:pt x="1726" y="1867"/>
                    <a:pt x="1722" y="1865"/>
                    <a:pt x="1717" y="1863"/>
                  </a:cubicBezTo>
                  <a:cubicBezTo>
                    <a:pt x="1712" y="1860"/>
                    <a:pt x="1706" y="1859"/>
                    <a:pt x="1703" y="1860"/>
                  </a:cubicBezTo>
                  <a:cubicBezTo>
                    <a:pt x="1701" y="1860"/>
                    <a:pt x="1678" y="1874"/>
                    <a:pt x="1666" y="1881"/>
                  </a:cubicBezTo>
                  <a:cubicBezTo>
                    <a:pt x="1664" y="1883"/>
                    <a:pt x="1661" y="1885"/>
                    <a:pt x="1659" y="1887"/>
                  </a:cubicBezTo>
                  <a:cubicBezTo>
                    <a:pt x="1659" y="1887"/>
                    <a:pt x="1659" y="1887"/>
                    <a:pt x="1659" y="1886"/>
                  </a:cubicBezTo>
                  <a:cubicBezTo>
                    <a:pt x="1659" y="1886"/>
                    <a:pt x="1662" y="1884"/>
                    <a:pt x="1666" y="1881"/>
                  </a:cubicBezTo>
                  <a:cubicBezTo>
                    <a:pt x="1680" y="1869"/>
                    <a:pt x="1691" y="1850"/>
                    <a:pt x="1709" y="1841"/>
                  </a:cubicBezTo>
                  <a:cubicBezTo>
                    <a:pt x="1714" y="1838"/>
                    <a:pt x="1724" y="1848"/>
                    <a:pt x="1730" y="1852"/>
                  </a:cubicBezTo>
                  <a:cubicBezTo>
                    <a:pt x="1735" y="1856"/>
                    <a:pt x="1739" y="1859"/>
                    <a:pt x="1748" y="1858"/>
                  </a:cubicBezTo>
                  <a:cubicBezTo>
                    <a:pt x="1756" y="1857"/>
                    <a:pt x="1759" y="1847"/>
                    <a:pt x="1761" y="1844"/>
                  </a:cubicBezTo>
                  <a:cubicBezTo>
                    <a:pt x="1769" y="1826"/>
                    <a:pt x="1778" y="1811"/>
                    <a:pt x="1786" y="1793"/>
                  </a:cubicBezTo>
                  <a:cubicBezTo>
                    <a:pt x="1790" y="1784"/>
                    <a:pt x="1785" y="1773"/>
                    <a:pt x="1774" y="1774"/>
                  </a:cubicBezTo>
                  <a:close/>
                  <a:moveTo>
                    <a:pt x="2060" y="1919"/>
                  </a:moveTo>
                  <a:cubicBezTo>
                    <a:pt x="2054" y="1925"/>
                    <a:pt x="2049" y="1930"/>
                    <a:pt x="2043" y="1936"/>
                  </a:cubicBezTo>
                  <a:cubicBezTo>
                    <a:pt x="1995" y="1981"/>
                    <a:pt x="1930" y="2028"/>
                    <a:pt x="1868" y="2084"/>
                  </a:cubicBezTo>
                  <a:cubicBezTo>
                    <a:pt x="1804" y="2143"/>
                    <a:pt x="1704" y="2152"/>
                    <a:pt x="1631" y="2152"/>
                  </a:cubicBezTo>
                  <a:lnTo>
                    <a:pt x="1631" y="2152"/>
                  </a:lnTo>
                  <a:lnTo>
                    <a:pt x="1631" y="2152"/>
                  </a:lnTo>
                  <a:cubicBezTo>
                    <a:pt x="1617" y="2153"/>
                    <a:pt x="1594" y="2147"/>
                    <a:pt x="1570" y="2137"/>
                  </a:cubicBezTo>
                  <a:cubicBezTo>
                    <a:pt x="1547" y="2128"/>
                    <a:pt x="1524" y="2116"/>
                    <a:pt x="1508" y="2107"/>
                  </a:cubicBezTo>
                  <a:lnTo>
                    <a:pt x="1508" y="2107"/>
                  </a:lnTo>
                  <a:cubicBezTo>
                    <a:pt x="1495" y="2098"/>
                    <a:pt x="1481" y="2089"/>
                    <a:pt x="1467" y="2079"/>
                  </a:cubicBezTo>
                  <a:cubicBezTo>
                    <a:pt x="1481" y="2089"/>
                    <a:pt x="1495" y="2098"/>
                    <a:pt x="1508" y="2107"/>
                  </a:cubicBezTo>
                  <a:lnTo>
                    <a:pt x="1508" y="2107"/>
                  </a:lnTo>
                  <a:cubicBezTo>
                    <a:pt x="1524" y="2116"/>
                    <a:pt x="1547" y="2128"/>
                    <a:pt x="1570" y="2137"/>
                  </a:cubicBezTo>
                  <a:cubicBezTo>
                    <a:pt x="1594" y="2147"/>
                    <a:pt x="1617" y="2153"/>
                    <a:pt x="1631" y="2152"/>
                  </a:cubicBezTo>
                  <a:lnTo>
                    <a:pt x="1631" y="2152"/>
                  </a:lnTo>
                  <a:lnTo>
                    <a:pt x="1631" y="2152"/>
                  </a:lnTo>
                  <a:cubicBezTo>
                    <a:pt x="1704" y="2152"/>
                    <a:pt x="1804" y="2143"/>
                    <a:pt x="1868" y="2084"/>
                  </a:cubicBezTo>
                  <a:cubicBezTo>
                    <a:pt x="1930" y="2028"/>
                    <a:pt x="1995" y="1980"/>
                    <a:pt x="2043" y="1936"/>
                  </a:cubicBezTo>
                  <a:cubicBezTo>
                    <a:pt x="2049" y="1930"/>
                    <a:pt x="2054" y="1925"/>
                    <a:pt x="2060" y="1919"/>
                  </a:cubicBezTo>
                  <a:close/>
                  <a:moveTo>
                    <a:pt x="1515" y="1948"/>
                  </a:moveTo>
                  <a:cubicBezTo>
                    <a:pt x="1519" y="1948"/>
                    <a:pt x="1523" y="1948"/>
                    <a:pt x="1525" y="1949"/>
                  </a:cubicBezTo>
                  <a:cubicBezTo>
                    <a:pt x="1541" y="1992"/>
                    <a:pt x="1584" y="1985"/>
                    <a:pt x="1672" y="1972"/>
                  </a:cubicBezTo>
                  <a:cubicBezTo>
                    <a:pt x="1695" y="1967"/>
                    <a:pt x="1736" y="1974"/>
                    <a:pt x="1736" y="1983"/>
                  </a:cubicBezTo>
                  <a:cubicBezTo>
                    <a:pt x="1748" y="2021"/>
                    <a:pt x="1569" y="2030"/>
                    <a:pt x="1554" y="2032"/>
                  </a:cubicBezTo>
                  <a:cubicBezTo>
                    <a:pt x="1539" y="2034"/>
                    <a:pt x="1523" y="2033"/>
                    <a:pt x="1514" y="2023"/>
                  </a:cubicBezTo>
                  <a:cubicBezTo>
                    <a:pt x="1504" y="2014"/>
                    <a:pt x="1501" y="1965"/>
                    <a:pt x="1503" y="1956"/>
                  </a:cubicBezTo>
                  <a:cubicBezTo>
                    <a:pt x="1504" y="1950"/>
                    <a:pt x="1510" y="1948"/>
                    <a:pt x="1515" y="1948"/>
                  </a:cubicBezTo>
                  <a:close/>
                  <a:moveTo>
                    <a:pt x="2586" y="2156"/>
                  </a:moveTo>
                  <a:cubicBezTo>
                    <a:pt x="2586" y="2158"/>
                    <a:pt x="2585" y="2161"/>
                    <a:pt x="2584" y="2163"/>
                  </a:cubicBezTo>
                  <a:cubicBezTo>
                    <a:pt x="2584" y="2163"/>
                    <a:pt x="2583" y="2162"/>
                    <a:pt x="2583" y="2162"/>
                  </a:cubicBezTo>
                  <a:cubicBezTo>
                    <a:pt x="2583" y="2162"/>
                    <a:pt x="2583" y="2161"/>
                    <a:pt x="2584" y="2160"/>
                  </a:cubicBezTo>
                  <a:cubicBezTo>
                    <a:pt x="2585" y="2159"/>
                    <a:pt x="2585" y="2158"/>
                    <a:pt x="2586" y="2156"/>
                  </a:cubicBezTo>
                  <a:close/>
                  <a:moveTo>
                    <a:pt x="2651" y="2157"/>
                  </a:moveTo>
                  <a:cubicBezTo>
                    <a:pt x="2655" y="2165"/>
                    <a:pt x="2660" y="2173"/>
                    <a:pt x="2664" y="2180"/>
                  </a:cubicBezTo>
                  <a:cubicBezTo>
                    <a:pt x="2664" y="2181"/>
                    <a:pt x="2665" y="2182"/>
                    <a:pt x="2665" y="2182"/>
                  </a:cubicBezTo>
                  <a:cubicBezTo>
                    <a:pt x="2662" y="2182"/>
                    <a:pt x="2659" y="2181"/>
                    <a:pt x="2656" y="2180"/>
                  </a:cubicBezTo>
                  <a:cubicBezTo>
                    <a:pt x="2656" y="2180"/>
                    <a:pt x="2656" y="2180"/>
                    <a:pt x="2656" y="2180"/>
                  </a:cubicBezTo>
                  <a:cubicBezTo>
                    <a:pt x="2654" y="2172"/>
                    <a:pt x="2652" y="2164"/>
                    <a:pt x="2651" y="2157"/>
                  </a:cubicBezTo>
                  <a:close/>
                  <a:moveTo>
                    <a:pt x="2386" y="2654"/>
                  </a:moveTo>
                  <a:cubicBezTo>
                    <a:pt x="2373" y="2654"/>
                    <a:pt x="2359" y="2655"/>
                    <a:pt x="2345" y="2656"/>
                  </a:cubicBezTo>
                  <a:lnTo>
                    <a:pt x="2352" y="3402"/>
                  </a:lnTo>
                  <a:cubicBezTo>
                    <a:pt x="2352" y="3402"/>
                    <a:pt x="2387" y="3395"/>
                    <a:pt x="2398" y="3394"/>
                  </a:cubicBezTo>
                  <a:cubicBezTo>
                    <a:pt x="2429" y="3391"/>
                    <a:pt x="2444" y="3394"/>
                    <a:pt x="2475" y="3388"/>
                  </a:cubicBezTo>
                  <a:lnTo>
                    <a:pt x="2473" y="3230"/>
                  </a:lnTo>
                  <a:lnTo>
                    <a:pt x="2478" y="3224"/>
                  </a:lnTo>
                  <a:cubicBezTo>
                    <a:pt x="2846" y="3157"/>
                    <a:pt x="2802" y="2651"/>
                    <a:pt x="2386" y="2654"/>
                  </a:cubicBezTo>
                  <a:close/>
                  <a:moveTo>
                    <a:pt x="2959" y="2665"/>
                  </a:moveTo>
                  <a:cubicBezTo>
                    <a:pt x="2950" y="2665"/>
                    <a:pt x="2942" y="2665"/>
                    <a:pt x="2942" y="2680"/>
                  </a:cubicBezTo>
                  <a:lnTo>
                    <a:pt x="2942" y="3414"/>
                  </a:lnTo>
                  <a:cubicBezTo>
                    <a:pt x="2942" y="3424"/>
                    <a:pt x="2953" y="3421"/>
                    <a:pt x="2963" y="3422"/>
                  </a:cubicBezTo>
                  <a:cubicBezTo>
                    <a:pt x="3413" y="3444"/>
                    <a:pt x="3515" y="2704"/>
                    <a:pt x="2959" y="2665"/>
                  </a:cubicBezTo>
                  <a:close/>
                  <a:moveTo>
                    <a:pt x="3393" y="2677"/>
                  </a:moveTo>
                  <a:lnTo>
                    <a:pt x="3393" y="2677"/>
                  </a:lnTo>
                  <a:cubicBezTo>
                    <a:pt x="3384" y="2678"/>
                    <a:pt x="3382" y="2681"/>
                    <a:pt x="3382" y="2686"/>
                  </a:cubicBezTo>
                  <a:lnTo>
                    <a:pt x="3380" y="3354"/>
                  </a:lnTo>
                  <a:cubicBezTo>
                    <a:pt x="3380" y="3368"/>
                    <a:pt x="3386" y="3374"/>
                    <a:pt x="3395" y="3374"/>
                  </a:cubicBezTo>
                  <a:lnTo>
                    <a:pt x="3714" y="3383"/>
                  </a:lnTo>
                  <a:cubicBezTo>
                    <a:pt x="3719" y="3384"/>
                    <a:pt x="3719" y="3380"/>
                    <a:pt x="3719" y="3376"/>
                  </a:cubicBezTo>
                  <a:lnTo>
                    <a:pt x="3712" y="3252"/>
                  </a:lnTo>
                  <a:lnTo>
                    <a:pt x="3509" y="3256"/>
                  </a:lnTo>
                  <a:cubicBezTo>
                    <a:pt x="3504" y="3257"/>
                    <a:pt x="3499" y="3252"/>
                    <a:pt x="3500" y="3241"/>
                  </a:cubicBezTo>
                  <a:lnTo>
                    <a:pt x="3501" y="3105"/>
                  </a:lnTo>
                  <a:cubicBezTo>
                    <a:pt x="3502" y="3099"/>
                    <a:pt x="3502" y="3093"/>
                    <a:pt x="3510" y="3092"/>
                  </a:cubicBezTo>
                  <a:lnTo>
                    <a:pt x="3647" y="3095"/>
                  </a:lnTo>
                  <a:lnTo>
                    <a:pt x="3671" y="3095"/>
                  </a:lnTo>
                  <a:lnTo>
                    <a:pt x="3665" y="2967"/>
                  </a:lnTo>
                  <a:lnTo>
                    <a:pt x="3510" y="2965"/>
                  </a:lnTo>
                  <a:cubicBezTo>
                    <a:pt x="3505" y="2965"/>
                    <a:pt x="3498" y="2967"/>
                    <a:pt x="3498" y="2954"/>
                  </a:cubicBezTo>
                  <a:lnTo>
                    <a:pt x="3500" y="2815"/>
                  </a:lnTo>
                  <a:cubicBezTo>
                    <a:pt x="3499" y="2806"/>
                    <a:pt x="3503" y="2803"/>
                    <a:pt x="3510" y="2803"/>
                  </a:cubicBezTo>
                  <a:lnTo>
                    <a:pt x="3722" y="2807"/>
                  </a:lnTo>
                  <a:lnTo>
                    <a:pt x="3715" y="2682"/>
                  </a:lnTo>
                  <a:lnTo>
                    <a:pt x="3397" y="2677"/>
                  </a:lnTo>
                  <a:cubicBezTo>
                    <a:pt x="3395" y="2677"/>
                    <a:pt x="3394" y="2677"/>
                    <a:pt x="3393" y="2677"/>
                  </a:cubicBezTo>
                  <a:close/>
                  <a:moveTo>
                    <a:pt x="3851" y="2679"/>
                  </a:moveTo>
                  <a:cubicBezTo>
                    <a:pt x="3830" y="2679"/>
                    <a:pt x="3807" y="2680"/>
                    <a:pt x="3783" y="2683"/>
                  </a:cubicBezTo>
                  <a:lnTo>
                    <a:pt x="3769" y="2691"/>
                  </a:lnTo>
                  <a:lnTo>
                    <a:pt x="3774" y="3400"/>
                  </a:lnTo>
                  <a:lnTo>
                    <a:pt x="3884" y="3399"/>
                  </a:lnTo>
                  <a:cubicBezTo>
                    <a:pt x="3886" y="3399"/>
                    <a:pt x="3892" y="3397"/>
                    <a:pt x="3892" y="3396"/>
                  </a:cubicBezTo>
                  <a:lnTo>
                    <a:pt x="3893" y="3203"/>
                  </a:lnTo>
                  <a:lnTo>
                    <a:pt x="3924" y="3204"/>
                  </a:lnTo>
                  <a:lnTo>
                    <a:pt x="4033" y="3408"/>
                  </a:lnTo>
                  <a:lnTo>
                    <a:pt x="4170" y="3411"/>
                  </a:lnTo>
                  <a:lnTo>
                    <a:pt x="4043" y="3181"/>
                  </a:lnTo>
                  <a:cubicBezTo>
                    <a:pt x="4038" y="3175"/>
                    <a:pt x="4040" y="3171"/>
                    <a:pt x="4043" y="3168"/>
                  </a:cubicBezTo>
                  <a:cubicBezTo>
                    <a:pt x="4201" y="3008"/>
                    <a:pt x="4174" y="2679"/>
                    <a:pt x="3851" y="2679"/>
                  </a:cubicBezTo>
                  <a:close/>
                  <a:moveTo>
                    <a:pt x="2094" y="2681"/>
                  </a:moveTo>
                  <a:cubicBezTo>
                    <a:pt x="2038" y="2680"/>
                    <a:pt x="1981" y="2704"/>
                    <a:pt x="1940" y="2775"/>
                  </a:cubicBezTo>
                  <a:cubicBezTo>
                    <a:pt x="1785" y="3099"/>
                    <a:pt x="2232" y="3089"/>
                    <a:pt x="2178" y="3212"/>
                  </a:cubicBezTo>
                  <a:cubicBezTo>
                    <a:pt x="2123" y="3335"/>
                    <a:pt x="1980" y="3181"/>
                    <a:pt x="1980" y="3181"/>
                  </a:cubicBezTo>
                  <a:lnTo>
                    <a:pt x="1908" y="3301"/>
                  </a:lnTo>
                  <a:cubicBezTo>
                    <a:pt x="1920" y="3387"/>
                    <a:pt x="2238" y="3524"/>
                    <a:pt x="2291" y="3261"/>
                  </a:cubicBezTo>
                  <a:cubicBezTo>
                    <a:pt x="2348" y="2980"/>
                    <a:pt x="1985" y="3013"/>
                    <a:pt x="2035" y="2878"/>
                  </a:cubicBezTo>
                  <a:cubicBezTo>
                    <a:pt x="2068" y="2791"/>
                    <a:pt x="2218" y="2913"/>
                    <a:pt x="2218" y="2915"/>
                  </a:cubicBezTo>
                  <a:lnTo>
                    <a:pt x="2231" y="2912"/>
                  </a:lnTo>
                  <a:lnTo>
                    <a:pt x="2303" y="2795"/>
                  </a:lnTo>
                  <a:cubicBezTo>
                    <a:pt x="2310" y="2775"/>
                    <a:pt x="2202" y="2683"/>
                    <a:pt x="2094" y="2681"/>
                  </a:cubicBezTo>
                  <a:close/>
                  <a:moveTo>
                    <a:pt x="1184" y="2685"/>
                  </a:moveTo>
                  <a:lnTo>
                    <a:pt x="851" y="2686"/>
                  </a:lnTo>
                  <a:lnTo>
                    <a:pt x="850" y="3379"/>
                  </a:lnTo>
                  <a:lnTo>
                    <a:pt x="1185" y="3379"/>
                  </a:lnTo>
                  <a:lnTo>
                    <a:pt x="1185" y="3256"/>
                  </a:lnTo>
                  <a:lnTo>
                    <a:pt x="968" y="3255"/>
                  </a:lnTo>
                  <a:lnTo>
                    <a:pt x="968" y="3108"/>
                  </a:lnTo>
                  <a:cubicBezTo>
                    <a:pt x="967" y="3103"/>
                    <a:pt x="967" y="3099"/>
                    <a:pt x="989" y="3097"/>
                  </a:cubicBezTo>
                  <a:lnTo>
                    <a:pt x="1141" y="3102"/>
                  </a:lnTo>
                  <a:cubicBezTo>
                    <a:pt x="1147" y="3098"/>
                    <a:pt x="1145" y="3092"/>
                    <a:pt x="1145" y="3088"/>
                  </a:cubicBezTo>
                  <a:lnTo>
                    <a:pt x="1145" y="2977"/>
                  </a:lnTo>
                  <a:cubicBezTo>
                    <a:pt x="1143" y="2975"/>
                    <a:pt x="1144" y="2971"/>
                    <a:pt x="1129" y="2970"/>
                  </a:cubicBezTo>
                  <a:lnTo>
                    <a:pt x="969" y="2967"/>
                  </a:lnTo>
                  <a:lnTo>
                    <a:pt x="966" y="2817"/>
                  </a:lnTo>
                  <a:cubicBezTo>
                    <a:pt x="969" y="2809"/>
                    <a:pt x="973" y="2811"/>
                    <a:pt x="977" y="2811"/>
                  </a:cubicBezTo>
                  <a:lnTo>
                    <a:pt x="1184" y="2811"/>
                  </a:lnTo>
                  <a:lnTo>
                    <a:pt x="1184" y="2685"/>
                  </a:lnTo>
                  <a:close/>
                  <a:moveTo>
                    <a:pt x="2786" y="2696"/>
                  </a:moveTo>
                  <a:cubicBezTo>
                    <a:pt x="2779" y="2700"/>
                    <a:pt x="2777" y="2705"/>
                    <a:pt x="2778" y="2711"/>
                  </a:cubicBezTo>
                  <a:lnTo>
                    <a:pt x="2774" y="3386"/>
                  </a:lnTo>
                  <a:lnTo>
                    <a:pt x="2781" y="3388"/>
                  </a:lnTo>
                  <a:lnTo>
                    <a:pt x="2876" y="3391"/>
                  </a:lnTo>
                  <a:cubicBezTo>
                    <a:pt x="2882" y="3388"/>
                    <a:pt x="2886" y="3383"/>
                    <a:pt x="2885" y="3374"/>
                  </a:cubicBezTo>
                  <a:lnTo>
                    <a:pt x="2890" y="2777"/>
                  </a:lnTo>
                  <a:lnTo>
                    <a:pt x="2893" y="2709"/>
                  </a:lnTo>
                  <a:cubicBezTo>
                    <a:pt x="2890" y="2701"/>
                    <a:pt x="2885" y="2703"/>
                    <a:pt x="2881" y="2700"/>
                  </a:cubicBezTo>
                  <a:lnTo>
                    <a:pt x="2786" y="2696"/>
                  </a:lnTo>
                  <a:close/>
                  <a:moveTo>
                    <a:pt x="1611" y="2703"/>
                  </a:moveTo>
                  <a:lnTo>
                    <a:pt x="1234" y="2708"/>
                  </a:lnTo>
                  <a:lnTo>
                    <a:pt x="1237" y="2846"/>
                  </a:lnTo>
                  <a:cubicBezTo>
                    <a:pt x="1237" y="2854"/>
                    <a:pt x="1238" y="2862"/>
                    <a:pt x="1243" y="2867"/>
                  </a:cubicBezTo>
                  <a:lnTo>
                    <a:pt x="1464" y="2875"/>
                  </a:lnTo>
                  <a:cubicBezTo>
                    <a:pt x="1480" y="2880"/>
                    <a:pt x="1475" y="2892"/>
                    <a:pt x="1470" y="2904"/>
                  </a:cubicBezTo>
                  <a:lnTo>
                    <a:pt x="1237" y="3219"/>
                  </a:lnTo>
                  <a:lnTo>
                    <a:pt x="1237" y="3373"/>
                  </a:lnTo>
                  <a:cubicBezTo>
                    <a:pt x="1237" y="3381"/>
                    <a:pt x="1240" y="3388"/>
                    <a:pt x="1247" y="3397"/>
                  </a:cubicBezTo>
                  <a:lnTo>
                    <a:pt x="1622" y="3406"/>
                  </a:lnTo>
                  <a:lnTo>
                    <a:pt x="1617" y="3244"/>
                  </a:lnTo>
                  <a:cubicBezTo>
                    <a:pt x="1616" y="3238"/>
                    <a:pt x="1608" y="3236"/>
                    <a:pt x="1602" y="3236"/>
                  </a:cubicBezTo>
                  <a:lnTo>
                    <a:pt x="1404" y="3239"/>
                  </a:lnTo>
                  <a:cubicBezTo>
                    <a:pt x="1397" y="3239"/>
                    <a:pt x="1390" y="3240"/>
                    <a:pt x="1389" y="3233"/>
                  </a:cubicBezTo>
                  <a:lnTo>
                    <a:pt x="1389" y="3204"/>
                  </a:lnTo>
                  <a:lnTo>
                    <a:pt x="1620" y="2895"/>
                  </a:lnTo>
                  <a:lnTo>
                    <a:pt x="1622" y="2867"/>
                  </a:lnTo>
                  <a:lnTo>
                    <a:pt x="1625" y="2732"/>
                  </a:lnTo>
                  <a:cubicBezTo>
                    <a:pt x="1625" y="2717"/>
                    <a:pt x="1624" y="2704"/>
                    <a:pt x="1611" y="2703"/>
                  </a:cubicBezTo>
                  <a:close/>
                  <a:moveTo>
                    <a:pt x="470" y="2708"/>
                  </a:moveTo>
                  <a:lnTo>
                    <a:pt x="470" y="3400"/>
                  </a:lnTo>
                  <a:cubicBezTo>
                    <a:pt x="509" y="3397"/>
                    <a:pt x="548" y="3401"/>
                    <a:pt x="586" y="3405"/>
                  </a:cubicBezTo>
                  <a:lnTo>
                    <a:pt x="586" y="3121"/>
                  </a:lnTo>
                  <a:lnTo>
                    <a:pt x="767" y="3120"/>
                  </a:lnTo>
                  <a:lnTo>
                    <a:pt x="766" y="2993"/>
                  </a:lnTo>
                  <a:lnTo>
                    <a:pt x="592" y="2994"/>
                  </a:lnTo>
                  <a:lnTo>
                    <a:pt x="589" y="2832"/>
                  </a:lnTo>
                  <a:lnTo>
                    <a:pt x="810" y="2833"/>
                  </a:lnTo>
                  <a:lnTo>
                    <a:pt x="810" y="2708"/>
                  </a:lnTo>
                  <a:lnTo>
                    <a:pt x="470" y="2708"/>
                  </a:lnTo>
                  <a:close/>
                  <a:moveTo>
                    <a:pt x="2495" y="2823"/>
                  </a:moveTo>
                  <a:cubicBezTo>
                    <a:pt x="2673" y="2829"/>
                    <a:pt x="2663" y="3081"/>
                    <a:pt x="2493" y="3095"/>
                  </a:cubicBezTo>
                  <a:cubicBezTo>
                    <a:pt x="2476" y="3097"/>
                    <a:pt x="2473" y="3087"/>
                    <a:pt x="2472" y="3075"/>
                  </a:cubicBezTo>
                  <a:lnTo>
                    <a:pt x="2475" y="2843"/>
                  </a:lnTo>
                  <a:cubicBezTo>
                    <a:pt x="2475" y="2831"/>
                    <a:pt x="2480" y="2823"/>
                    <a:pt x="2495" y="2823"/>
                  </a:cubicBezTo>
                  <a:close/>
                  <a:moveTo>
                    <a:pt x="3595" y="2841"/>
                  </a:moveTo>
                  <a:cubicBezTo>
                    <a:pt x="3599" y="2853"/>
                    <a:pt x="3603" y="2864"/>
                    <a:pt x="3606" y="2876"/>
                  </a:cubicBezTo>
                  <a:cubicBezTo>
                    <a:pt x="3612" y="2895"/>
                    <a:pt x="3618" y="2912"/>
                    <a:pt x="3624" y="2930"/>
                  </a:cubicBezTo>
                  <a:lnTo>
                    <a:pt x="3700" y="2930"/>
                  </a:lnTo>
                  <a:lnTo>
                    <a:pt x="3707" y="3084"/>
                  </a:lnTo>
                  <a:cubicBezTo>
                    <a:pt x="3708" y="3084"/>
                    <a:pt x="3708" y="3083"/>
                    <a:pt x="3709" y="3082"/>
                  </a:cubicBezTo>
                  <a:cubicBezTo>
                    <a:pt x="3711" y="3078"/>
                    <a:pt x="3713" y="3074"/>
                    <a:pt x="3715" y="3070"/>
                  </a:cubicBezTo>
                  <a:cubicBezTo>
                    <a:pt x="3716" y="3065"/>
                    <a:pt x="3718" y="3060"/>
                    <a:pt x="3719" y="3055"/>
                  </a:cubicBezTo>
                  <a:cubicBezTo>
                    <a:pt x="3722" y="3066"/>
                    <a:pt x="3728" y="3077"/>
                    <a:pt x="3735" y="3088"/>
                  </a:cubicBezTo>
                  <a:lnTo>
                    <a:pt x="3733" y="2844"/>
                  </a:lnTo>
                  <a:lnTo>
                    <a:pt x="3595" y="2841"/>
                  </a:lnTo>
                  <a:close/>
                  <a:moveTo>
                    <a:pt x="3913" y="2848"/>
                  </a:moveTo>
                  <a:cubicBezTo>
                    <a:pt x="3916" y="2848"/>
                    <a:pt x="3920" y="2849"/>
                    <a:pt x="3923" y="2849"/>
                  </a:cubicBezTo>
                  <a:cubicBezTo>
                    <a:pt x="4081" y="2896"/>
                    <a:pt x="4025" y="3081"/>
                    <a:pt x="3918" y="3104"/>
                  </a:cubicBezTo>
                  <a:cubicBezTo>
                    <a:pt x="3905" y="3108"/>
                    <a:pt x="3890" y="3103"/>
                    <a:pt x="3889" y="3084"/>
                  </a:cubicBezTo>
                  <a:lnTo>
                    <a:pt x="3892" y="2865"/>
                  </a:lnTo>
                  <a:cubicBezTo>
                    <a:pt x="3895" y="2853"/>
                    <a:pt x="3904" y="2849"/>
                    <a:pt x="3913" y="2848"/>
                  </a:cubicBezTo>
                  <a:close/>
                  <a:moveTo>
                    <a:pt x="3078" y="2849"/>
                  </a:moveTo>
                  <a:cubicBezTo>
                    <a:pt x="3293" y="2871"/>
                    <a:pt x="3212" y="3250"/>
                    <a:pt x="3097" y="3248"/>
                  </a:cubicBezTo>
                  <a:cubicBezTo>
                    <a:pt x="3068" y="3247"/>
                    <a:pt x="3066" y="3241"/>
                    <a:pt x="3066" y="3218"/>
                  </a:cubicBezTo>
                  <a:lnTo>
                    <a:pt x="3068" y="2863"/>
                  </a:lnTo>
                  <a:cubicBezTo>
                    <a:pt x="3066" y="2856"/>
                    <a:pt x="3069" y="2851"/>
                    <a:pt x="3078" y="2849"/>
                  </a:cubicBezTo>
                  <a:close/>
                  <a:moveTo>
                    <a:pt x="2511" y="2862"/>
                  </a:moveTo>
                  <a:lnTo>
                    <a:pt x="2509" y="3056"/>
                  </a:lnTo>
                  <a:cubicBezTo>
                    <a:pt x="2562" y="3043"/>
                    <a:pt x="2587" y="3000"/>
                    <a:pt x="2588" y="2955"/>
                  </a:cubicBezTo>
                  <a:cubicBezTo>
                    <a:pt x="2588" y="2931"/>
                    <a:pt x="2581" y="2907"/>
                    <a:pt x="2566" y="2890"/>
                  </a:cubicBezTo>
                  <a:cubicBezTo>
                    <a:pt x="2554" y="2876"/>
                    <a:pt x="2537" y="2866"/>
                    <a:pt x="2511" y="2862"/>
                  </a:cubicBezTo>
                  <a:close/>
                  <a:moveTo>
                    <a:pt x="4071" y="3191"/>
                  </a:moveTo>
                  <a:cubicBezTo>
                    <a:pt x="4070" y="3192"/>
                    <a:pt x="4070" y="3193"/>
                    <a:pt x="4069" y="3194"/>
                  </a:cubicBezTo>
                  <a:lnTo>
                    <a:pt x="4071" y="3191"/>
                  </a:lnTo>
                  <a:cubicBezTo>
                    <a:pt x="4071" y="3191"/>
                    <a:pt x="4071" y="3191"/>
                    <a:pt x="4071" y="3191"/>
                  </a:cubicBezTo>
                  <a:close/>
                  <a:moveTo>
                    <a:pt x="4096" y="3201"/>
                  </a:moveTo>
                  <a:lnTo>
                    <a:pt x="4126" y="3256"/>
                  </a:lnTo>
                  <a:cubicBezTo>
                    <a:pt x="4128" y="3254"/>
                    <a:pt x="4130" y="3252"/>
                    <a:pt x="4131" y="3251"/>
                  </a:cubicBezTo>
                  <a:cubicBezTo>
                    <a:pt x="4136" y="3245"/>
                    <a:pt x="4139" y="3236"/>
                    <a:pt x="4137" y="3228"/>
                  </a:cubicBezTo>
                  <a:lnTo>
                    <a:pt x="4136" y="3223"/>
                  </a:lnTo>
                  <a:lnTo>
                    <a:pt x="4132" y="3221"/>
                  </a:lnTo>
                  <a:cubicBezTo>
                    <a:pt x="4132" y="3221"/>
                    <a:pt x="4109" y="3208"/>
                    <a:pt x="4096" y="3201"/>
                  </a:cubicBezTo>
                  <a:close/>
                  <a:moveTo>
                    <a:pt x="2545" y="3243"/>
                  </a:moveTo>
                  <a:cubicBezTo>
                    <a:pt x="2534" y="3246"/>
                    <a:pt x="2522" y="3250"/>
                    <a:pt x="2510" y="3253"/>
                  </a:cubicBezTo>
                  <a:lnTo>
                    <a:pt x="2511" y="3312"/>
                  </a:lnTo>
                  <a:cubicBezTo>
                    <a:pt x="2514" y="3311"/>
                    <a:pt x="2517" y="3310"/>
                    <a:pt x="2520" y="3309"/>
                  </a:cubicBezTo>
                  <a:cubicBezTo>
                    <a:pt x="2528" y="3307"/>
                    <a:pt x="2534" y="3304"/>
                    <a:pt x="2539" y="3301"/>
                  </a:cubicBezTo>
                  <a:cubicBezTo>
                    <a:pt x="2541" y="3299"/>
                    <a:pt x="2544" y="3297"/>
                    <a:pt x="2546" y="3294"/>
                  </a:cubicBezTo>
                  <a:cubicBezTo>
                    <a:pt x="2548" y="3291"/>
                    <a:pt x="2549" y="3287"/>
                    <a:pt x="2548" y="3282"/>
                  </a:cubicBezTo>
                  <a:cubicBezTo>
                    <a:pt x="2546" y="3270"/>
                    <a:pt x="2545" y="3256"/>
                    <a:pt x="2545" y="32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5" name="Group 1034"/>
          <p:cNvGrpSpPr/>
          <p:nvPr/>
        </p:nvGrpSpPr>
        <p:grpSpPr>
          <a:xfrm>
            <a:off x="4147006" y="2425894"/>
            <a:ext cx="884238" cy="590550"/>
            <a:chOff x="2187575" y="2892425"/>
            <a:chExt cx="884238" cy="590550"/>
          </a:xfrm>
        </p:grpSpPr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2187575" y="2892425"/>
              <a:ext cx="866775" cy="569913"/>
            </a:xfrm>
            <a:custGeom>
              <a:avLst/>
              <a:gdLst>
                <a:gd name="T0" fmla="*/ 3883 w 4025"/>
                <a:gd name="T1" fmla="*/ 0 h 2646"/>
                <a:gd name="T2" fmla="*/ 142 w 4025"/>
                <a:gd name="T3" fmla="*/ 0 h 2646"/>
                <a:gd name="T4" fmla="*/ 0 w 4025"/>
                <a:gd name="T5" fmla="*/ 142 h 2646"/>
                <a:gd name="T6" fmla="*/ 0 w 4025"/>
                <a:gd name="T7" fmla="*/ 2504 h 2646"/>
                <a:gd name="T8" fmla="*/ 142 w 4025"/>
                <a:gd name="T9" fmla="*/ 2646 h 2646"/>
                <a:gd name="T10" fmla="*/ 3883 w 4025"/>
                <a:gd name="T11" fmla="*/ 2646 h 2646"/>
                <a:gd name="T12" fmla="*/ 4025 w 4025"/>
                <a:gd name="T13" fmla="*/ 2504 h 2646"/>
                <a:gd name="T14" fmla="*/ 4025 w 4025"/>
                <a:gd name="T15" fmla="*/ 142 h 2646"/>
                <a:gd name="T16" fmla="*/ 3883 w 4025"/>
                <a:gd name="T17" fmla="*/ 0 h 2646"/>
                <a:gd name="T18" fmla="*/ 166 w 4025"/>
                <a:gd name="T19" fmla="*/ 2545 h 2646"/>
                <a:gd name="T20" fmla="*/ 101 w 4025"/>
                <a:gd name="T21" fmla="*/ 2480 h 2646"/>
                <a:gd name="T22" fmla="*/ 166 w 4025"/>
                <a:gd name="T23" fmla="*/ 2415 h 2646"/>
                <a:gd name="T24" fmla="*/ 231 w 4025"/>
                <a:gd name="T25" fmla="*/ 2480 h 2646"/>
                <a:gd name="T26" fmla="*/ 166 w 4025"/>
                <a:gd name="T27" fmla="*/ 2545 h 2646"/>
                <a:gd name="T28" fmla="*/ 166 w 4025"/>
                <a:gd name="T29" fmla="*/ 230 h 2646"/>
                <a:gd name="T30" fmla="*/ 101 w 4025"/>
                <a:gd name="T31" fmla="*/ 165 h 2646"/>
                <a:gd name="T32" fmla="*/ 166 w 4025"/>
                <a:gd name="T33" fmla="*/ 100 h 2646"/>
                <a:gd name="T34" fmla="*/ 231 w 4025"/>
                <a:gd name="T35" fmla="*/ 165 h 2646"/>
                <a:gd name="T36" fmla="*/ 166 w 4025"/>
                <a:gd name="T37" fmla="*/ 230 h 2646"/>
                <a:gd name="T38" fmla="*/ 2912 w 4025"/>
                <a:gd name="T39" fmla="*/ 2545 h 2646"/>
                <a:gd name="T40" fmla="*/ 2847 w 4025"/>
                <a:gd name="T41" fmla="*/ 2480 h 2646"/>
                <a:gd name="T42" fmla="*/ 2912 w 4025"/>
                <a:gd name="T43" fmla="*/ 2415 h 2646"/>
                <a:gd name="T44" fmla="*/ 2977 w 4025"/>
                <a:gd name="T45" fmla="*/ 2480 h 2646"/>
                <a:gd name="T46" fmla="*/ 2912 w 4025"/>
                <a:gd name="T47" fmla="*/ 2545 h 2646"/>
                <a:gd name="T48" fmla="*/ 2912 w 4025"/>
                <a:gd name="T49" fmla="*/ 230 h 2646"/>
                <a:gd name="T50" fmla="*/ 2847 w 4025"/>
                <a:gd name="T51" fmla="*/ 165 h 2646"/>
                <a:gd name="T52" fmla="*/ 2912 w 4025"/>
                <a:gd name="T53" fmla="*/ 100 h 2646"/>
                <a:gd name="T54" fmla="*/ 2977 w 4025"/>
                <a:gd name="T55" fmla="*/ 165 h 2646"/>
                <a:gd name="T56" fmla="*/ 2912 w 4025"/>
                <a:gd name="T57" fmla="*/ 23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25" h="2646">
                  <a:moveTo>
                    <a:pt x="3883" y="0"/>
                  </a:moveTo>
                  <a:lnTo>
                    <a:pt x="142" y="0"/>
                  </a:lnTo>
                  <a:cubicBezTo>
                    <a:pt x="64" y="0"/>
                    <a:pt x="0" y="64"/>
                    <a:pt x="0" y="142"/>
                  </a:cubicBezTo>
                  <a:lnTo>
                    <a:pt x="0" y="2504"/>
                  </a:lnTo>
                  <a:cubicBezTo>
                    <a:pt x="0" y="2582"/>
                    <a:pt x="64" y="2646"/>
                    <a:pt x="142" y="2646"/>
                  </a:cubicBezTo>
                  <a:lnTo>
                    <a:pt x="3883" y="2646"/>
                  </a:lnTo>
                  <a:cubicBezTo>
                    <a:pt x="3961" y="2646"/>
                    <a:pt x="4025" y="2582"/>
                    <a:pt x="4025" y="2504"/>
                  </a:cubicBezTo>
                  <a:lnTo>
                    <a:pt x="4025" y="142"/>
                  </a:lnTo>
                  <a:cubicBezTo>
                    <a:pt x="4025" y="64"/>
                    <a:pt x="3961" y="0"/>
                    <a:pt x="3883" y="0"/>
                  </a:cubicBezTo>
                  <a:close/>
                  <a:moveTo>
                    <a:pt x="166" y="2545"/>
                  </a:moveTo>
                  <a:cubicBezTo>
                    <a:pt x="130" y="2545"/>
                    <a:pt x="101" y="2516"/>
                    <a:pt x="101" y="2480"/>
                  </a:cubicBezTo>
                  <a:cubicBezTo>
                    <a:pt x="101" y="2444"/>
                    <a:pt x="130" y="2415"/>
                    <a:pt x="166" y="2415"/>
                  </a:cubicBezTo>
                  <a:cubicBezTo>
                    <a:pt x="202" y="2415"/>
                    <a:pt x="231" y="2444"/>
                    <a:pt x="231" y="2480"/>
                  </a:cubicBezTo>
                  <a:cubicBezTo>
                    <a:pt x="231" y="2516"/>
                    <a:pt x="202" y="2545"/>
                    <a:pt x="166" y="2545"/>
                  </a:cubicBezTo>
                  <a:close/>
                  <a:moveTo>
                    <a:pt x="166" y="230"/>
                  </a:moveTo>
                  <a:cubicBezTo>
                    <a:pt x="130" y="230"/>
                    <a:pt x="101" y="201"/>
                    <a:pt x="101" y="165"/>
                  </a:cubicBezTo>
                  <a:cubicBezTo>
                    <a:pt x="101" y="129"/>
                    <a:pt x="130" y="100"/>
                    <a:pt x="166" y="100"/>
                  </a:cubicBezTo>
                  <a:cubicBezTo>
                    <a:pt x="202" y="100"/>
                    <a:pt x="231" y="129"/>
                    <a:pt x="231" y="165"/>
                  </a:cubicBezTo>
                  <a:cubicBezTo>
                    <a:pt x="231" y="201"/>
                    <a:pt x="202" y="230"/>
                    <a:pt x="166" y="230"/>
                  </a:cubicBezTo>
                  <a:close/>
                  <a:moveTo>
                    <a:pt x="2912" y="2545"/>
                  </a:moveTo>
                  <a:cubicBezTo>
                    <a:pt x="2876" y="2545"/>
                    <a:pt x="2847" y="2516"/>
                    <a:pt x="2847" y="2480"/>
                  </a:cubicBezTo>
                  <a:cubicBezTo>
                    <a:pt x="2847" y="2444"/>
                    <a:pt x="2876" y="2415"/>
                    <a:pt x="2912" y="2415"/>
                  </a:cubicBezTo>
                  <a:cubicBezTo>
                    <a:pt x="2948" y="2415"/>
                    <a:pt x="2977" y="2444"/>
                    <a:pt x="2977" y="2480"/>
                  </a:cubicBezTo>
                  <a:cubicBezTo>
                    <a:pt x="2977" y="2516"/>
                    <a:pt x="2948" y="2545"/>
                    <a:pt x="2912" y="2545"/>
                  </a:cubicBezTo>
                  <a:close/>
                  <a:moveTo>
                    <a:pt x="2912" y="230"/>
                  </a:moveTo>
                  <a:cubicBezTo>
                    <a:pt x="2876" y="230"/>
                    <a:pt x="2847" y="201"/>
                    <a:pt x="2847" y="165"/>
                  </a:cubicBezTo>
                  <a:cubicBezTo>
                    <a:pt x="2847" y="129"/>
                    <a:pt x="2876" y="100"/>
                    <a:pt x="2912" y="100"/>
                  </a:cubicBezTo>
                  <a:cubicBezTo>
                    <a:pt x="2948" y="100"/>
                    <a:pt x="2977" y="129"/>
                    <a:pt x="2977" y="165"/>
                  </a:cubicBezTo>
                  <a:cubicBezTo>
                    <a:pt x="2977" y="201"/>
                    <a:pt x="2948" y="230"/>
                    <a:pt x="2912" y="230"/>
                  </a:cubicBezTo>
                  <a:close/>
                </a:path>
              </a:pathLst>
            </a:custGeom>
            <a:solidFill>
              <a:srgbClr val="0073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2263775" y="2921000"/>
              <a:ext cx="808038" cy="561975"/>
            </a:xfrm>
            <a:custGeom>
              <a:avLst/>
              <a:gdLst>
                <a:gd name="T0" fmla="*/ 3150 w 3753"/>
                <a:gd name="T1" fmla="*/ 144 h 2605"/>
                <a:gd name="T2" fmla="*/ 3150 w 3753"/>
                <a:gd name="T3" fmla="*/ 310 h 2605"/>
                <a:gd name="T4" fmla="*/ 3278 w 3753"/>
                <a:gd name="T5" fmla="*/ 550 h 2605"/>
                <a:gd name="T6" fmla="*/ 3325 w 3753"/>
                <a:gd name="T7" fmla="*/ 562 h 2605"/>
                <a:gd name="T8" fmla="*/ 3717 w 3753"/>
                <a:gd name="T9" fmla="*/ 562 h 2605"/>
                <a:gd name="T10" fmla="*/ 3733 w 3753"/>
                <a:gd name="T11" fmla="*/ 542 h 2605"/>
                <a:gd name="T12" fmla="*/ 3724 w 3753"/>
                <a:gd name="T13" fmla="*/ 533 h 2605"/>
                <a:gd name="T14" fmla="*/ 3698 w 3753"/>
                <a:gd name="T15" fmla="*/ 528 h 2605"/>
                <a:gd name="T16" fmla="*/ 3708 w 3753"/>
                <a:gd name="T17" fmla="*/ 51 h 2605"/>
                <a:gd name="T18" fmla="*/ 3733 w 3753"/>
                <a:gd name="T19" fmla="*/ 40 h 2605"/>
                <a:gd name="T20" fmla="*/ 3722 w 3753"/>
                <a:gd name="T21" fmla="*/ 20 h 2605"/>
                <a:gd name="T22" fmla="*/ 3325 w 3753"/>
                <a:gd name="T23" fmla="*/ 32 h 2605"/>
                <a:gd name="T24" fmla="*/ 3281 w 3753"/>
                <a:gd name="T25" fmla="*/ 845 h 2605"/>
                <a:gd name="T26" fmla="*/ 3163 w 3753"/>
                <a:gd name="T27" fmla="*/ 1025 h 2605"/>
                <a:gd name="T28" fmla="*/ 3163 w 3753"/>
                <a:gd name="T29" fmla="*/ 1192 h 2605"/>
                <a:gd name="T30" fmla="*/ 3286 w 3753"/>
                <a:gd name="T31" fmla="*/ 1423 h 2605"/>
                <a:gd name="T32" fmla="*/ 3698 w 3753"/>
                <a:gd name="T33" fmla="*/ 1392 h 2605"/>
                <a:gd name="T34" fmla="*/ 3722 w 3753"/>
                <a:gd name="T35" fmla="*/ 1404 h 2605"/>
                <a:gd name="T36" fmla="*/ 3732 w 3753"/>
                <a:gd name="T37" fmla="*/ 1382 h 2605"/>
                <a:gd name="T38" fmla="*/ 3718 w 3753"/>
                <a:gd name="T39" fmla="*/ 1373 h 2605"/>
                <a:gd name="T40" fmla="*/ 3717 w 3753"/>
                <a:gd name="T41" fmla="*/ 896 h 2605"/>
                <a:gd name="T42" fmla="*/ 3717 w 3753"/>
                <a:gd name="T43" fmla="*/ 892 h 2605"/>
                <a:gd name="T44" fmla="*/ 3734 w 3753"/>
                <a:gd name="T45" fmla="*/ 877 h 2605"/>
                <a:gd name="T46" fmla="*/ 3708 w 3753"/>
                <a:gd name="T47" fmla="*/ 862 h 2605"/>
                <a:gd name="T48" fmla="*/ 3325 w 3753"/>
                <a:gd name="T49" fmla="*/ 842 h 2605"/>
                <a:gd name="T50" fmla="*/ 3564 w 3753"/>
                <a:gd name="T51" fmla="*/ 1702 h 2605"/>
                <a:gd name="T52" fmla="*/ 3588 w 3753"/>
                <a:gd name="T53" fmla="*/ 1700 h 2605"/>
                <a:gd name="T54" fmla="*/ 2897 w 3753"/>
                <a:gd name="T55" fmla="*/ 2309 h 2605"/>
                <a:gd name="T56" fmla="*/ 3564 w 3753"/>
                <a:gd name="T57" fmla="*/ 2335 h 2605"/>
                <a:gd name="T58" fmla="*/ 3742 w 3753"/>
                <a:gd name="T59" fmla="*/ 2319 h 2605"/>
                <a:gd name="T60" fmla="*/ 3742 w 3753"/>
                <a:gd name="T61" fmla="*/ 2112 h 2605"/>
                <a:gd name="T62" fmla="*/ 3742 w 3753"/>
                <a:gd name="T63" fmla="*/ 1863 h 2605"/>
                <a:gd name="T64" fmla="*/ 2030 w 3753"/>
                <a:gd name="T65" fmla="*/ 1991 h 2605"/>
                <a:gd name="T66" fmla="*/ 2335 w 3753"/>
                <a:gd name="T67" fmla="*/ 2028 h 2605"/>
                <a:gd name="T68" fmla="*/ 902 w 3753"/>
                <a:gd name="T69" fmla="*/ 2053 h 2605"/>
                <a:gd name="T70" fmla="*/ 779 w 3753"/>
                <a:gd name="T71" fmla="*/ 2146 h 2605"/>
                <a:gd name="T72" fmla="*/ 1542 w 3753"/>
                <a:gd name="T73" fmla="*/ 2605 h 2605"/>
                <a:gd name="T74" fmla="*/ 1542 w 3753"/>
                <a:gd name="T75" fmla="*/ 2186 h 2605"/>
                <a:gd name="T76" fmla="*/ 1533 w 3753"/>
                <a:gd name="T77" fmla="*/ 2061 h 2605"/>
                <a:gd name="T78" fmla="*/ 1373 w 3753"/>
                <a:gd name="T79" fmla="*/ 2018 h 2605"/>
                <a:gd name="T80" fmla="*/ 1349 w 3753"/>
                <a:gd name="T81" fmla="*/ 2014 h 2605"/>
                <a:gd name="T82" fmla="*/ 1313 w 3753"/>
                <a:gd name="T83" fmla="*/ 2052 h 2605"/>
                <a:gd name="T84" fmla="*/ 1273 w 3753"/>
                <a:gd name="T85" fmla="*/ 2014 h 2605"/>
                <a:gd name="T86" fmla="*/ 1248 w 3753"/>
                <a:gd name="T87" fmla="*/ 2052 h 2605"/>
                <a:gd name="T88" fmla="*/ 1213 w 3753"/>
                <a:gd name="T89" fmla="*/ 2018 h 2605"/>
                <a:gd name="T90" fmla="*/ 1188 w 3753"/>
                <a:gd name="T91" fmla="*/ 2014 h 2605"/>
                <a:gd name="T92" fmla="*/ 1152 w 3753"/>
                <a:gd name="T93" fmla="*/ 2052 h 2605"/>
                <a:gd name="T94" fmla="*/ 1112 w 3753"/>
                <a:gd name="T95" fmla="*/ 2014 h 2605"/>
                <a:gd name="T96" fmla="*/ 1088 w 3753"/>
                <a:gd name="T97" fmla="*/ 2052 h 2605"/>
                <a:gd name="T98" fmla="*/ 1052 w 3753"/>
                <a:gd name="T99" fmla="*/ 2018 h 2605"/>
                <a:gd name="T100" fmla="*/ 1028 w 3753"/>
                <a:gd name="T101" fmla="*/ 2014 h 2605"/>
                <a:gd name="T102" fmla="*/ 992 w 3753"/>
                <a:gd name="T103" fmla="*/ 2052 h 2605"/>
                <a:gd name="T104" fmla="*/ 952 w 3753"/>
                <a:gd name="T105" fmla="*/ 2014 h 2605"/>
                <a:gd name="T106" fmla="*/ 90 w 3753"/>
                <a:gd name="T107" fmla="*/ 2322 h 2605"/>
                <a:gd name="T108" fmla="*/ 14 w 3753"/>
                <a:gd name="T109" fmla="*/ 2456 h 2605"/>
                <a:gd name="T110" fmla="*/ 14 w 3753"/>
                <a:gd name="T111" fmla="*/ 2557 h 2605"/>
                <a:gd name="T112" fmla="*/ 282 w 3753"/>
                <a:gd name="T113" fmla="*/ 2552 h 2605"/>
                <a:gd name="T114" fmla="*/ 192 w 3753"/>
                <a:gd name="T115" fmla="*/ 2309 h 2605"/>
                <a:gd name="T116" fmla="*/ 155 w 3753"/>
                <a:gd name="T117" fmla="*/ 2322 h 2605"/>
                <a:gd name="T118" fmla="*/ 117 w 3753"/>
                <a:gd name="T119" fmla="*/ 2309 h 2605"/>
                <a:gd name="T120" fmla="*/ 90 w 3753"/>
                <a:gd name="T121" fmla="*/ 2309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3" h="2605">
                  <a:moveTo>
                    <a:pt x="3286" y="0"/>
                  </a:moveTo>
                  <a:cubicBezTo>
                    <a:pt x="3285" y="0"/>
                    <a:pt x="3282" y="1"/>
                    <a:pt x="3281" y="3"/>
                  </a:cubicBezTo>
                  <a:cubicBezTo>
                    <a:pt x="3281" y="3"/>
                    <a:pt x="3281" y="3"/>
                    <a:pt x="3281" y="3"/>
                  </a:cubicBezTo>
                  <a:cubicBezTo>
                    <a:pt x="3279" y="4"/>
                    <a:pt x="3278" y="6"/>
                    <a:pt x="3278" y="8"/>
                  </a:cubicBezTo>
                  <a:lnTo>
                    <a:pt x="3278" y="32"/>
                  </a:lnTo>
                  <a:lnTo>
                    <a:pt x="3163" y="32"/>
                  </a:lnTo>
                  <a:lnTo>
                    <a:pt x="3163" y="144"/>
                  </a:lnTo>
                  <a:lnTo>
                    <a:pt x="3150" y="144"/>
                  </a:lnTo>
                  <a:lnTo>
                    <a:pt x="3150" y="183"/>
                  </a:lnTo>
                  <a:lnTo>
                    <a:pt x="3163" y="183"/>
                  </a:lnTo>
                  <a:lnTo>
                    <a:pt x="3163" y="232"/>
                  </a:lnTo>
                  <a:lnTo>
                    <a:pt x="3150" y="232"/>
                  </a:lnTo>
                  <a:lnTo>
                    <a:pt x="3150" y="271"/>
                  </a:lnTo>
                  <a:lnTo>
                    <a:pt x="3163" y="271"/>
                  </a:lnTo>
                  <a:lnTo>
                    <a:pt x="3163" y="310"/>
                  </a:lnTo>
                  <a:lnTo>
                    <a:pt x="3150" y="310"/>
                  </a:lnTo>
                  <a:lnTo>
                    <a:pt x="3150" y="350"/>
                  </a:lnTo>
                  <a:lnTo>
                    <a:pt x="3163" y="350"/>
                  </a:lnTo>
                  <a:lnTo>
                    <a:pt x="3163" y="398"/>
                  </a:lnTo>
                  <a:lnTo>
                    <a:pt x="3150" y="398"/>
                  </a:lnTo>
                  <a:lnTo>
                    <a:pt x="3150" y="438"/>
                  </a:lnTo>
                  <a:lnTo>
                    <a:pt x="3163" y="438"/>
                  </a:lnTo>
                  <a:lnTo>
                    <a:pt x="3163" y="550"/>
                  </a:lnTo>
                  <a:lnTo>
                    <a:pt x="3278" y="550"/>
                  </a:lnTo>
                  <a:lnTo>
                    <a:pt x="3278" y="574"/>
                  </a:lnTo>
                  <a:cubicBezTo>
                    <a:pt x="3278" y="578"/>
                    <a:pt x="3283" y="581"/>
                    <a:pt x="3286" y="581"/>
                  </a:cubicBezTo>
                  <a:lnTo>
                    <a:pt x="3286" y="581"/>
                  </a:lnTo>
                  <a:cubicBezTo>
                    <a:pt x="3286" y="581"/>
                    <a:pt x="3286" y="581"/>
                    <a:pt x="3287" y="581"/>
                  </a:cubicBezTo>
                  <a:lnTo>
                    <a:pt x="3297" y="581"/>
                  </a:lnTo>
                  <a:lnTo>
                    <a:pt x="3297" y="581"/>
                  </a:lnTo>
                  <a:lnTo>
                    <a:pt x="3325" y="581"/>
                  </a:lnTo>
                  <a:lnTo>
                    <a:pt x="3325" y="562"/>
                  </a:lnTo>
                  <a:lnTo>
                    <a:pt x="3325" y="550"/>
                  </a:lnTo>
                  <a:lnTo>
                    <a:pt x="3698" y="550"/>
                  </a:lnTo>
                  <a:lnTo>
                    <a:pt x="3698" y="544"/>
                  </a:lnTo>
                  <a:cubicBezTo>
                    <a:pt x="3699" y="544"/>
                    <a:pt x="3700" y="544"/>
                    <a:pt x="3701" y="545"/>
                  </a:cubicBezTo>
                  <a:cubicBezTo>
                    <a:pt x="3702" y="545"/>
                    <a:pt x="3703" y="545"/>
                    <a:pt x="3703" y="545"/>
                  </a:cubicBezTo>
                  <a:cubicBezTo>
                    <a:pt x="3705" y="546"/>
                    <a:pt x="3706" y="547"/>
                    <a:pt x="3706" y="548"/>
                  </a:cubicBezTo>
                  <a:cubicBezTo>
                    <a:pt x="3707" y="549"/>
                    <a:pt x="3708" y="556"/>
                    <a:pt x="3708" y="562"/>
                  </a:cubicBezTo>
                  <a:lnTo>
                    <a:pt x="3717" y="562"/>
                  </a:lnTo>
                  <a:lnTo>
                    <a:pt x="3722" y="562"/>
                  </a:lnTo>
                  <a:lnTo>
                    <a:pt x="3722" y="562"/>
                  </a:lnTo>
                  <a:lnTo>
                    <a:pt x="3725" y="562"/>
                  </a:lnTo>
                  <a:lnTo>
                    <a:pt x="3736" y="562"/>
                  </a:lnTo>
                  <a:cubicBezTo>
                    <a:pt x="3736" y="557"/>
                    <a:pt x="3736" y="551"/>
                    <a:pt x="3735" y="547"/>
                  </a:cubicBezTo>
                  <a:cubicBezTo>
                    <a:pt x="3735" y="547"/>
                    <a:pt x="3735" y="547"/>
                    <a:pt x="3735" y="547"/>
                  </a:cubicBezTo>
                  <a:cubicBezTo>
                    <a:pt x="3735" y="547"/>
                    <a:pt x="3735" y="546"/>
                    <a:pt x="3735" y="546"/>
                  </a:cubicBezTo>
                  <a:cubicBezTo>
                    <a:pt x="3734" y="545"/>
                    <a:pt x="3734" y="543"/>
                    <a:pt x="3733" y="542"/>
                  </a:cubicBezTo>
                  <a:cubicBezTo>
                    <a:pt x="3733" y="542"/>
                    <a:pt x="3733" y="542"/>
                    <a:pt x="3733" y="542"/>
                  </a:cubicBezTo>
                  <a:cubicBezTo>
                    <a:pt x="3733" y="541"/>
                    <a:pt x="3733" y="540"/>
                    <a:pt x="3732" y="540"/>
                  </a:cubicBezTo>
                  <a:cubicBezTo>
                    <a:pt x="3732" y="540"/>
                    <a:pt x="3732" y="540"/>
                    <a:pt x="3732" y="539"/>
                  </a:cubicBezTo>
                  <a:cubicBezTo>
                    <a:pt x="3732" y="539"/>
                    <a:pt x="3731" y="538"/>
                    <a:pt x="3731" y="538"/>
                  </a:cubicBezTo>
                  <a:cubicBezTo>
                    <a:pt x="3730" y="537"/>
                    <a:pt x="3729" y="537"/>
                    <a:pt x="3729" y="536"/>
                  </a:cubicBezTo>
                  <a:cubicBezTo>
                    <a:pt x="3729" y="536"/>
                    <a:pt x="3729" y="536"/>
                    <a:pt x="3729" y="536"/>
                  </a:cubicBezTo>
                  <a:cubicBezTo>
                    <a:pt x="3729" y="536"/>
                    <a:pt x="3729" y="536"/>
                    <a:pt x="3728" y="536"/>
                  </a:cubicBezTo>
                  <a:cubicBezTo>
                    <a:pt x="3727" y="535"/>
                    <a:pt x="3726" y="534"/>
                    <a:pt x="3724" y="533"/>
                  </a:cubicBezTo>
                  <a:cubicBezTo>
                    <a:pt x="3723" y="533"/>
                    <a:pt x="3722" y="532"/>
                    <a:pt x="3722" y="532"/>
                  </a:cubicBezTo>
                  <a:cubicBezTo>
                    <a:pt x="3720" y="532"/>
                    <a:pt x="3719" y="531"/>
                    <a:pt x="3718" y="531"/>
                  </a:cubicBezTo>
                  <a:cubicBezTo>
                    <a:pt x="3717" y="531"/>
                    <a:pt x="3716" y="531"/>
                    <a:pt x="3716" y="531"/>
                  </a:cubicBezTo>
                  <a:cubicBezTo>
                    <a:pt x="3713" y="530"/>
                    <a:pt x="3710" y="530"/>
                    <a:pt x="3708" y="530"/>
                  </a:cubicBezTo>
                  <a:lnTo>
                    <a:pt x="3708" y="530"/>
                  </a:lnTo>
                  <a:lnTo>
                    <a:pt x="3707" y="530"/>
                  </a:lnTo>
                  <a:lnTo>
                    <a:pt x="3698" y="530"/>
                  </a:lnTo>
                  <a:lnTo>
                    <a:pt x="3698" y="528"/>
                  </a:lnTo>
                  <a:lnTo>
                    <a:pt x="3717" y="528"/>
                  </a:lnTo>
                  <a:lnTo>
                    <a:pt x="3717" y="54"/>
                  </a:lnTo>
                  <a:lnTo>
                    <a:pt x="3698" y="54"/>
                  </a:lnTo>
                  <a:lnTo>
                    <a:pt x="3698" y="51"/>
                  </a:lnTo>
                  <a:lnTo>
                    <a:pt x="3698" y="51"/>
                  </a:lnTo>
                  <a:lnTo>
                    <a:pt x="3698" y="51"/>
                  </a:lnTo>
                  <a:lnTo>
                    <a:pt x="3708" y="51"/>
                  </a:lnTo>
                  <a:lnTo>
                    <a:pt x="3708" y="51"/>
                  </a:lnTo>
                  <a:cubicBezTo>
                    <a:pt x="3710" y="51"/>
                    <a:pt x="3713" y="51"/>
                    <a:pt x="3716" y="50"/>
                  </a:cubicBezTo>
                  <a:cubicBezTo>
                    <a:pt x="3716" y="50"/>
                    <a:pt x="3717" y="50"/>
                    <a:pt x="3717" y="50"/>
                  </a:cubicBezTo>
                  <a:cubicBezTo>
                    <a:pt x="3719" y="50"/>
                    <a:pt x="3720" y="50"/>
                    <a:pt x="3722" y="49"/>
                  </a:cubicBezTo>
                  <a:cubicBezTo>
                    <a:pt x="3723" y="49"/>
                    <a:pt x="3723" y="48"/>
                    <a:pt x="3724" y="48"/>
                  </a:cubicBezTo>
                  <a:cubicBezTo>
                    <a:pt x="3726" y="47"/>
                    <a:pt x="3729" y="45"/>
                    <a:pt x="3731" y="43"/>
                  </a:cubicBezTo>
                  <a:cubicBezTo>
                    <a:pt x="3731" y="43"/>
                    <a:pt x="3732" y="42"/>
                    <a:pt x="3732" y="42"/>
                  </a:cubicBezTo>
                  <a:cubicBezTo>
                    <a:pt x="3732" y="42"/>
                    <a:pt x="3732" y="41"/>
                    <a:pt x="3732" y="41"/>
                  </a:cubicBezTo>
                  <a:cubicBezTo>
                    <a:pt x="3733" y="41"/>
                    <a:pt x="3733" y="40"/>
                    <a:pt x="3733" y="40"/>
                  </a:cubicBezTo>
                  <a:cubicBezTo>
                    <a:pt x="3733" y="40"/>
                    <a:pt x="3733" y="39"/>
                    <a:pt x="3734" y="39"/>
                  </a:cubicBezTo>
                  <a:cubicBezTo>
                    <a:pt x="3734" y="38"/>
                    <a:pt x="3734" y="37"/>
                    <a:pt x="3734" y="35"/>
                  </a:cubicBezTo>
                  <a:cubicBezTo>
                    <a:pt x="3735" y="35"/>
                    <a:pt x="3735" y="35"/>
                    <a:pt x="3735" y="34"/>
                  </a:cubicBezTo>
                  <a:cubicBezTo>
                    <a:pt x="3735" y="34"/>
                    <a:pt x="3735" y="34"/>
                    <a:pt x="3735" y="34"/>
                  </a:cubicBezTo>
                  <a:cubicBezTo>
                    <a:pt x="3736" y="30"/>
                    <a:pt x="3736" y="25"/>
                    <a:pt x="3736" y="20"/>
                  </a:cubicBezTo>
                  <a:lnTo>
                    <a:pt x="3725" y="20"/>
                  </a:lnTo>
                  <a:lnTo>
                    <a:pt x="3722" y="20"/>
                  </a:lnTo>
                  <a:lnTo>
                    <a:pt x="3722" y="20"/>
                  </a:lnTo>
                  <a:lnTo>
                    <a:pt x="3717" y="20"/>
                  </a:lnTo>
                  <a:lnTo>
                    <a:pt x="3708" y="20"/>
                  </a:lnTo>
                  <a:cubicBezTo>
                    <a:pt x="3708" y="25"/>
                    <a:pt x="3707" y="33"/>
                    <a:pt x="3706" y="34"/>
                  </a:cubicBezTo>
                  <a:cubicBezTo>
                    <a:pt x="3706" y="34"/>
                    <a:pt x="3705" y="35"/>
                    <a:pt x="3704" y="35"/>
                  </a:cubicBezTo>
                  <a:cubicBezTo>
                    <a:pt x="3703" y="36"/>
                    <a:pt x="3702" y="36"/>
                    <a:pt x="3701" y="37"/>
                  </a:cubicBezTo>
                  <a:cubicBezTo>
                    <a:pt x="3700" y="37"/>
                    <a:pt x="3699" y="37"/>
                    <a:pt x="3698" y="37"/>
                  </a:cubicBezTo>
                  <a:lnTo>
                    <a:pt x="3698" y="32"/>
                  </a:lnTo>
                  <a:lnTo>
                    <a:pt x="3325" y="32"/>
                  </a:lnTo>
                  <a:lnTo>
                    <a:pt x="3325" y="20"/>
                  </a:lnTo>
                  <a:lnTo>
                    <a:pt x="3325" y="0"/>
                  </a:lnTo>
                  <a:lnTo>
                    <a:pt x="3297" y="0"/>
                  </a:lnTo>
                  <a:lnTo>
                    <a:pt x="3287" y="0"/>
                  </a:lnTo>
                  <a:cubicBezTo>
                    <a:pt x="3286" y="0"/>
                    <a:pt x="3286" y="0"/>
                    <a:pt x="3286" y="0"/>
                  </a:cubicBezTo>
                  <a:lnTo>
                    <a:pt x="3286" y="0"/>
                  </a:lnTo>
                  <a:close/>
                  <a:moveTo>
                    <a:pt x="3286" y="842"/>
                  </a:moveTo>
                  <a:cubicBezTo>
                    <a:pt x="3285" y="842"/>
                    <a:pt x="3282" y="843"/>
                    <a:pt x="3281" y="845"/>
                  </a:cubicBezTo>
                  <a:cubicBezTo>
                    <a:pt x="3281" y="845"/>
                    <a:pt x="3281" y="845"/>
                    <a:pt x="3281" y="845"/>
                  </a:cubicBezTo>
                  <a:cubicBezTo>
                    <a:pt x="3279" y="846"/>
                    <a:pt x="3278" y="848"/>
                    <a:pt x="3278" y="850"/>
                  </a:cubicBezTo>
                  <a:lnTo>
                    <a:pt x="3278" y="874"/>
                  </a:lnTo>
                  <a:lnTo>
                    <a:pt x="3163" y="874"/>
                  </a:lnTo>
                  <a:lnTo>
                    <a:pt x="3163" y="986"/>
                  </a:lnTo>
                  <a:lnTo>
                    <a:pt x="3150" y="986"/>
                  </a:lnTo>
                  <a:lnTo>
                    <a:pt x="3150" y="1025"/>
                  </a:lnTo>
                  <a:lnTo>
                    <a:pt x="3163" y="1025"/>
                  </a:lnTo>
                  <a:lnTo>
                    <a:pt x="3163" y="1074"/>
                  </a:lnTo>
                  <a:lnTo>
                    <a:pt x="3150" y="1074"/>
                  </a:lnTo>
                  <a:lnTo>
                    <a:pt x="3150" y="1113"/>
                  </a:lnTo>
                  <a:lnTo>
                    <a:pt x="3163" y="1113"/>
                  </a:lnTo>
                  <a:lnTo>
                    <a:pt x="3163" y="1152"/>
                  </a:lnTo>
                  <a:lnTo>
                    <a:pt x="3150" y="1152"/>
                  </a:lnTo>
                  <a:lnTo>
                    <a:pt x="3150" y="1192"/>
                  </a:lnTo>
                  <a:lnTo>
                    <a:pt x="3163" y="1192"/>
                  </a:lnTo>
                  <a:lnTo>
                    <a:pt x="3163" y="1240"/>
                  </a:lnTo>
                  <a:lnTo>
                    <a:pt x="3150" y="1240"/>
                  </a:lnTo>
                  <a:lnTo>
                    <a:pt x="3150" y="1280"/>
                  </a:lnTo>
                  <a:lnTo>
                    <a:pt x="3163" y="1280"/>
                  </a:lnTo>
                  <a:lnTo>
                    <a:pt x="3163" y="1392"/>
                  </a:lnTo>
                  <a:lnTo>
                    <a:pt x="3278" y="1392"/>
                  </a:lnTo>
                  <a:lnTo>
                    <a:pt x="3278" y="1416"/>
                  </a:lnTo>
                  <a:cubicBezTo>
                    <a:pt x="3278" y="1420"/>
                    <a:pt x="3283" y="1423"/>
                    <a:pt x="3286" y="1423"/>
                  </a:cubicBezTo>
                  <a:lnTo>
                    <a:pt x="3286" y="1423"/>
                  </a:lnTo>
                  <a:cubicBezTo>
                    <a:pt x="3286" y="1423"/>
                    <a:pt x="3286" y="1423"/>
                    <a:pt x="3287" y="1423"/>
                  </a:cubicBezTo>
                  <a:lnTo>
                    <a:pt x="3297" y="1423"/>
                  </a:lnTo>
                  <a:lnTo>
                    <a:pt x="3297" y="1423"/>
                  </a:lnTo>
                  <a:lnTo>
                    <a:pt x="3325" y="1423"/>
                  </a:lnTo>
                  <a:lnTo>
                    <a:pt x="3325" y="1404"/>
                  </a:lnTo>
                  <a:lnTo>
                    <a:pt x="3325" y="1392"/>
                  </a:lnTo>
                  <a:lnTo>
                    <a:pt x="3698" y="1392"/>
                  </a:lnTo>
                  <a:lnTo>
                    <a:pt x="3698" y="1386"/>
                  </a:lnTo>
                  <a:cubicBezTo>
                    <a:pt x="3699" y="1386"/>
                    <a:pt x="3700" y="1386"/>
                    <a:pt x="3701" y="1387"/>
                  </a:cubicBezTo>
                  <a:cubicBezTo>
                    <a:pt x="3702" y="1387"/>
                    <a:pt x="3703" y="1387"/>
                    <a:pt x="3703" y="1387"/>
                  </a:cubicBezTo>
                  <a:cubicBezTo>
                    <a:pt x="3705" y="1388"/>
                    <a:pt x="3706" y="1389"/>
                    <a:pt x="3706" y="1390"/>
                  </a:cubicBezTo>
                  <a:cubicBezTo>
                    <a:pt x="3707" y="1391"/>
                    <a:pt x="3708" y="1398"/>
                    <a:pt x="3708" y="1404"/>
                  </a:cubicBezTo>
                  <a:lnTo>
                    <a:pt x="3717" y="1404"/>
                  </a:lnTo>
                  <a:lnTo>
                    <a:pt x="3722" y="1404"/>
                  </a:lnTo>
                  <a:lnTo>
                    <a:pt x="3722" y="1404"/>
                  </a:lnTo>
                  <a:lnTo>
                    <a:pt x="3725" y="1404"/>
                  </a:lnTo>
                  <a:lnTo>
                    <a:pt x="3736" y="1404"/>
                  </a:lnTo>
                  <a:cubicBezTo>
                    <a:pt x="3736" y="1399"/>
                    <a:pt x="3736" y="1393"/>
                    <a:pt x="3735" y="1389"/>
                  </a:cubicBezTo>
                  <a:cubicBezTo>
                    <a:pt x="3735" y="1389"/>
                    <a:pt x="3735" y="1389"/>
                    <a:pt x="3735" y="1389"/>
                  </a:cubicBezTo>
                  <a:cubicBezTo>
                    <a:pt x="3735" y="1389"/>
                    <a:pt x="3735" y="1388"/>
                    <a:pt x="3735" y="1388"/>
                  </a:cubicBezTo>
                  <a:cubicBezTo>
                    <a:pt x="3734" y="1387"/>
                    <a:pt x="3734" y="1385"/>
                    <a:pt x="3733" y="1384"/>
                  </a:cubicBezTo>
                  <a:cubicBezTo>
                    <a:pt x="3733" y="1384"/>
                    <a:pt x="3733" y="1384"/>
                    <a:pt x="3733" y="1384"/>
                  </a:cubicBezTo>
                  <a:cubicBezTo>
                    <a:pt x="3733" y="1383"/>
                    <a:pt x="3733" y="1382"/>
                    <a:pt x="3732" y="1382"/>
                  </a:cubicBezTo>
                  <a:cubicBezTo>
                    <a:pt x="3732" y="1382"/>
                    <a:pt x="3732" y="1382"/>
                    <a:pt x="3732" y="1381"/>
                  </a:cubicBezTo>
                  <a:cubicBezTo>
                    <a:pt x="3732" y="1381"/>
                    <a:pt x="3731" y="1380"/>
                    <a:pt x="3731" y="1380"/>
                  </a:cubicBezTo>
                  <a:cubicBezTo>
                    <a:pt x="3730" y="1379"/>
                    <a:pt x="3729" y="1379"/>
                    <a:pt x="3729" y="1378"/>
                  </a:cubicBezTo>
                  <a:cubicBezTo>
                    <a:pt x="3729" y="1378"/>
                    <a:pt x="3729" y="1378"/>
                    <a:pt x="3729" y="1378"/>
                  </a:cubicBezTo>
                  <a:cubicBezTo>
                    <a:pt x="3729" y="1378"/>
                    <a:pt x="3729" y="1378"/>
                    <a:pt x="3728" y="1378"/>
                  </a:cubicBezTo>
                  <a:cubicBezTo>
                    <a:pt x="3727" y="1377"/>
                    <a:pt x="3726" y="1376"/>
                    <a:pt x="3724" y="1375"/>
                  </a:cubicBezTo>
                  <a:cubicBezTo>
                    <a:pt x="3723" y="1375"/>
                    <a:pt x="3722" y="1374"/>
                    <a:pt x="3722" y="1374"/>
                  </a:cubicBezTo>
                  <a:cubicBezTo>
                    <a:pt x="3720" y="1374"/>
                    <a:pt x="3719" y="1373"/>
                    <a:pt x="3718" y="1373"/>
                  </a:cubicBezTo>
                  <a:cubicBezTo>
                    <a:pt x="3717" y="1373"/>
                    <a:pt x="3716" y="1373"/>
                    <a:pt x="3716" y="1373"/>
                  </a:cubicBezTo>
                  <a:cubicBezTo>
                    <a:pt x="3713" y="1372"/>
                    <a:pt x="3710" y="1372"/>
                    <a:pt x="3708" y="1372"/>
                  </a:cubicBezTo>
                  <a:lnTo>
                    <a:pt x="3708" y="1372"/>
                  </a:lnTo>
                  <a:lnTo>
                    <a:pt x="3707" y="1372"/>
                  </a:lnTo>
                  <a:lnTo>
                    <a:pt x="3698" y="1372"/>
                  </a:lnTo>
                  <a:lnTo>
                    <a:pt x="3698" y="1370"/>
                  </a:lnTo>
                  <a:lnTo>
                    <a:pt x="3717" y="1370"/>
                  </a:lnTo>
                  <a:lnTo>
                    <a:pt x="3717" y="896"/>
                  </a:lnTo>
                  <a:lnTo>
                    <a:pt x="3698" y="896"/>
                  </a:lnTo>
                  <a:lnTo>
                    <a:pt x="3698" y="893"/>
                  </a:lnTo>
                  <a:lnTo>
                    <a:pt x="3698" y="893"/>
                  </a:lnTo>
                  <a:lnTo>
                    <a:pt x="3698" y="893"/>
                  </a:lnTo>
                  <a:lnTo>
                    <a:pt x="3708" y="893"/>
                  </a:lnTo>
                  <a:lnTo>
                    <a:pt x="3708" y="893"/>
                  </a:lnTo>
                  <a:cubicBezTo>
                    <a:pt x="3710" y="893"/>
                    <a:pt x="3713" y="893"/>
                    <a:pt x="3716" y="892"/>
                  </a:cubicBezTo>
                  <a:cubicBezTo>
                    <a:pt x="3716" y="892"/>
                    <a:pt x="3717" y="892"/>
                    <a:pt x="3717" y="892"/>
                  </a:cubicBezTo>
                  <a:cubicBezTo>
                    <a:pt x="3719" y="892"/>
                    <a:pt x="3720" y="892"/>
                    <a:pt x="3722" y="891"/>
                  </a:cubicBezTo>
                  <a:cubicBezTo>
                    <a:pt x="3723" y="891"/>
                    <a:pt x="3723" y="890"/>
                    <a:pt x="3724" y="890"/>
                  </a:cubicBezTo>
                  <a:cubicBezTo>
                    <a:pt x="3726" y="889"/>
                    <a:pt x="3729" y="887"/>
                    <a:pt x="3731" y="885"/>
                  </a:cubicBezTo>
                  <a:cubicBezTo>
                    <a:pt x="3731" y="885"/>
                    <a:pt x="3732" y="884"/>
                    <a:pt x="3732" y="884"/>
                  </a:cubicBezTo>
                  <a:cubicBezTo>
                    <a:pt x="3732" y="884"/>
                    <a:pt x="3732" y="883"/>
                    <a:pt x="3732" y="883"/>
                  </a:cubicBezTo>
                  <a:cubicBezTo>
                    <a:pt x="3733" y="883"/>
                    <a:pt x="3733" y="882"/>
                    <a:pt x="3733" y="882"/>
                  </a:cubicBezTo>
                  <a:cubicBezTo>
                    <a:pt x="3733" y="881"/>
                    <a:pt x="3733" y="881"/>
                    <a:pt x="3734" y="881"/>
                  </a:cubicBezTo>
                  <a:cubicBezTo>
                    <a:pt x="3734" y="880"/>
                    <a:pt x="3734" y="879"/>
                    <a:pt x="3734" y="877"/>
                  </a:cubicBezTo>
                  <a:cubicBezTo>
                    <a:pt x="3735" y="877"/>
                    <a:pt x="3735" y="877"/>
                    <a:pt x="3735" y="876"/>
                  </a:cubicBezTo>
                  <a:cubicBezTo>
                    <a:pt x="3735" y="876"/>
                    <a:pt x="3735" y="876"/>
                    <a:pt x="3735" y="876"/>
                  </a:cubicBezTo>
                  <a:cubicBezTo>
                    <a:pt x="3736" y="872"/>
                    <a:pt x="3736" y="867"/>
                    <a:pt x="3736" y="862"/>
                  </a:cubicBezTo>
                  <a:lnTo>
                    <a:pt x="3725" y="862"/>
                  </a:lnTo>
                  <a:lnTo>
                    <a:pt x="3722" y="862"/>
                  </a:lnTo>
                  <a:lnTo>
                    <a:pt x="3722" y="862"/>
                  </a:lnTo>
                  <a:lnTo>
                    <a:pt x="3717" y="862"/>
                  </a:lnTo>
                  <a:lnTo>
                    <a:pt x="3708" y="862"/>
                  </a:lnTo>
                  <a:cubicBezTo>
                    <a:pt x="3708" y="867"/>
                    <a:pt x="3707" y="875"/>
                    <a:pt x="3706" y="876"/>
                  </a:cubicBezTo>
                  <a:cubicBezTo>
                    <a:pt x="3706" y="876"/>
                    <a:pt x="3705" y="877"/>
                    <a:pt x="3704" y="878"/>
                  </a:cubicBezTo>
                  <a:cubicBezTo>
                    <a:pt x="3703" y="878"/>
                    <a:pt x="3702" y="878"/>
                    <a:pt x="3701" y="879"/>
                  </a:cubicBezTo>
                  <a:cubicBezTo>
                    <a:pt x="3700" y="879"/>
                    <a:pt x="3699" y="879"/>
                    <a:pt x="3698" y="879"/>
                  </a:cubicBezTo>
                  <a:lnTo>
                    <a:pt x="3698" y="874"/>
                  </a:lnTo>
                  <a:lnTo>
                    <a:pt x="3325" y="874"/>
                  </a:lnTo>
                  <a:lnTo>
                    <a:pt x="3325" y="862"/>
                  </a:lnTo>
                  <a:lnTo>
                    <a:pt x="3325" y="842"/>
                  </a:lnTo>
                  <a:lnTo>
                    <a:pt x="3297" y="842"/>
                  </a:lnTo>
                  <a:lnTo>
                    <a:pt x="3287" y="842"/>
                  </a:lnTo>
                  <a:cubicBezTo>
                    <a:pt x="3286" y="842"/>
                    <a:pt x="3286" y="842"/>
                    <a:pt x="3286" y="842"/>
                  </a:cubicBezTo>
                  <a:lnTo>
                    <a:pt x="3286" y="842"/>
                  </a:lnTo>
                  <a:close/>
                  <a:moveTo>
                    <a:pt x="3564" y="1697"/>
                  </a:moveTo>
                  <a:lnTo>
                    <a:pt x="3564" y="1697"/>
                  </a:lnTo>
                  <a:lnTo>
                    <a:pt x="3564" y="1697"/>
                  </a:lnTo>
                  <a:lnTo>
                    <a:pt x="3564" y="1702"/>
                  </a:lnTo>
                  <a:lnTo>
                    <a:pt x="3564" y="1702"/>
                  </a:lnTo>
                  <a:cubicBezTo>
                    <a:pt x="3589" y="1704"/>
                    <a:pt x="3630" y="1713"/>
                    <a:pt x="3630" y="1713"/>
                  </a:cubicBezTo>
                  <a:cubicBezTo>
                    <a:pt x="3630" y="1713"/>
                    <a:pt x="3643" y="1713"/>
                    <a:pt x="3656" y="1713"/>
                  </a:cubicBezTo>
                  <a:cubicBezTo>
                    <a:pt x="3656" y="1713"/>
                    <a:pt x="3656" y="1713"/>
                    <a:pt x="3656" y="1713"/>
                  </a:cubicBezTo>
                  <a:cubicBezTo>
                    <a:pt x="3658" y="1713"/>
                    <a:pt x="3668" y="1713"/>
                    <a:pt x="3680" y="1713"/>
                  </a:cubicBezTo>
                  <a:cubicBezTo>
                    <a:pt x="3674" y="1711"/>
                    <a:pt x="3653" y="1708"/>
                    <a:pt x="3653" y="1708"/>
                  </a:cubicBezTo>
                  <a:cubicBezTo>
                    <a:pt x="3653" y="1708"/>
                    <a:pt x="3612" y="1699"/>
                    <a:pt x="3588" y="1697"/>
                  </a:cubicBezTo>
                  <a:lnTo>
                    <a:pt x="3588" y="1700"/>
                  </a:lnTo>
                  <a:cubicBezTo>
                    <a:pt x="3588" y="1700"/>
                    <a:pt x="3588" y="1700"/>
                    <a:pt x="3588" y="1700"/>
                  </a:cubicBezTo>
                  <a:lnTo>
                    <a:pt x="3588" y="1697"/>
                  </a:lnTo>
                  <a:lnTo>
                    <a:pt x="3565" y="1697"/>
                  </a:lnTo>
                  <a:cubicBezTo>
                    <a:pt x="3565" y="1697"/>
                    <a:pt x="3564" y="1697"/>
                    <a:pt x="3564" y="1697"/>
                  </a:cubicBezTo>
                  <a:close/>
                  <a:moveTo>
                    <a:pt x="2897" y="1713"/>
                  </a:moveTo>
                  <a:lnTo>
                    <a:pt x="2897" y="1723"/>
                  </a:lnTo>
                  <a:lnTo>
                    <a:pt x="2897" y="1761"/>
                  </a:lnTo>
                  <a:lnTo>
                    <a:pt x="2897" y="2309"/>
                  </a:lnTo>
                  <a:lnTo>
                    <a:pt x="2897" y="2319"/>
                  </a:lnTo>
                  <a:lnTo>
                    <a:pt x="2897" y="2319"/>
                  </a:lnTo>
                  <a:lnTo>
                    <a:pt x="3630" y="2319"/>
                  </a:lnTo>
                  <a:cubicBezTo>
                    <a:pt x="3630" y="2319"/>
                    <a:pt x="3588" y="2328"/>
                    <a:pt x="3564" y="2330"/>
                  </a:cubicBezTo>
                  <a:lnTo>
                    <a:pt x="3564" y="2330"/>
                  </a:lnTo>
                  <a:lnTo>
                    <a:pt x="3564" y="2335"/>
                  </a:lnTo>
                  <a:lnTo>
                    <a:pt x="3564" y="2335"/>
                  </a:lnTo>
                  <a:lnTo>
                    <a:pt x="3564" y="2335"/>
                  </a:lnTo>
                  <a:cubicBezTo>
                    <a:pt x="3564" y="2335"/>
                    <a:pt x="3565" y="2335"/>
                    <a:pt x="3565" y="2335"/>
                  </a:cubicBezTo>
                  <a:lnTo>
                    <a:pt x="3588" y="2335"/>
                  </a:lnTo>
                  <a:lnTo>
                    <a:pt x="3588" y="2333"/>
                  </a:lnTo>
                  <a:cubicBezTo>
                    <a:pt x="3588" y="2333"/>
                    <a:pt x="3588" y="2333"/>
                    <a:pt x="3588" y="2333"/>
                  </a:cubicBezTo>
                  <a:lnTo>
                    <a:pt x="3588" y="2335"/>
                  </a:lnTo>
                  <a:cubicBezTo>
                    <a:pt x="3612" y="2334"/>
                    <a:pt x="3653" y="2324"/>
                    <a:pt x="3653" y="2324"/>
                  </a:cubicBezTo>
                  <a:cubicBezTo>
                    <a:pt x="3653" y="2324"/>
                    <a:pt x="3674" y="2321"/>
                    <a:pt x="3680" y="2319"/>
                  </a:cubicBezTo>
                  <a:lnTo>
                    <a:pt x="3742" y="2319"/>
                  </a:lnTo>
                  <a:lnTo>
                    <a:pt x="3742" y="2319"/>
                  </a:lnTo>
                  <a:lnTo>
                    <a:pt x="3742" y="2319"/>
                  </a:lnTo>
                  <a:lnTo>
                    <a:pt x="3742" y="2169"/>
                  </a:lnTo>
                  <a:lnTo>
                    <a:pt x="3743" y="2169"/>
                  </a:lnTo>
                  <a:cubicBezTo>
                    <a:pt x="3749" y="2169"/>
                    <a:pt x="3753" y="2165"/>
                    <a:pt x="3753" y="2159"/>
                  </a:cubicBezTo>
                  <a:lnTo>
                    <a:pt x="3753" y="2122"/>
                  </a:lnTo>
                  <a:cubicBezTo>
                    <a:pt x="3753" y="2117"/>
                    <a:pt x="3749" y="2112"/>
                    <a:pt x="3743" y="2112"/>
                  </a:cubicBezTo>
                  <a:lnTo>
                    <a:pt x="3742" y="2112"/>
                  </a:lnTo>
                  <a:lnTo>
                    <a:pt x="3742" y="1920"/>
                  </a:lnTo>
                  <a:lnTo>
                    <a:pt x="3742" y="1920"/>
                  </a:lnTo>
                  <a:lnTo>
                    <a:pt x="3743" y="1920"/>
                  </a:lnTo>
                  <a:cubicBezTo>
                    <a:pt x="3749" y="1920"/>
                    <a:pt x="3753" y="1915"/>
                    <a:pt x="3753" y="1910"/>
                  </a:cubicBezTo>
                  <a:lnTo>
                    <a:pt x="3753" y="1873"/>
                  </a:lnTo>
                  <a:cubicBezTo>
                    <a:pt x="3753" y="1868"/>
                    <a:pt x="3749" y="1863"/>
                    <a:pt x="3743" y="1863"/>
                  </a:cubicBezTo>
                  <a:lnTo>
                    <a:pt x="3742" y="1863"/>
                  </a:lnTo>
                  <a:lnTo>
                    <a:pt x="3742" y="1863"/>
                  </a:lnTo>
                  <a:lnTo>
                    <a:pt x="3742" y="1713"/>
                  </a:lnTo>
                  <a:lnTo>
                    <a:pt x="3742" y="1713"/>
                  </a:lnTo>
                  <a:lnTo>
                    <a:pt x="3597" y="1713"/>
                  </a:lnTo>
                  <a:lnTo>
                    <a:pt x="3597" y="1713"/>
                  </a:lnTo>
                  <a:lnTo>
                    <a:pt x="2907" y="1713"/>
                  </a:lnTo>
                  <a:lnTo>
                    <a:pt x="2897" y="1713"/>
                  </a:lnTo>
                  <a:close/>
                  <a:moveTo>
                    <a:pt x="2059" y="1924"/>
                  </a:moveTo>
                  <a:lnTo>
                    <a:pt x="2030" y="1991"/>
                  </a:lnTo>
                  <a:lnTo>
                    <a:pt x="2030" y="2028"/>
                  </a:lnTo>
                  <a:lnTo>
                    <a:pt x="2030" y="2090"/>
                  </a:lnTo>
                  <a:lnTo>
                    <a:pt x="2030" y="2542"/>
                  </a:lnTo>
                  <a:lnTo>
                    <a:pt x="2068" y="2542"/>
                  </a:lnTo>
                  <a:lnTo>
                    <a:pt x="2297" y="2542"/>
                  </a:lnTo>
                  <a:lnTo>
                    <a:pt x="2335" y="2542"/>
                  </a:lnTo>
                  <a:lnTo>
                    <a:pt x="2335" y="2090"/>
                  </a:lnTo>
                  <a:lnTo>
                    <a:pt x="2335" y="2028"/>
                  </a:lnTo>
                  <a:lnTo>
                    <a:pt x="2335" y="1991"/>
                  </a:lnTo>
                  <a:lnTo>
                    <a:pt x="2306" y="1924"/>
                  </a:lnTo>
                  <a:lnTo>
                    <a:pt x="2059" y="1924"/>
                  </a:lnTo>
                  <a:close/>
                  <a:moveTo>
                    <a:pt x="932" y="2014"/>
                  </a:moveTo>
                  <a:lnTo>
                    <a:pt x="932" y="2018"/>
                  </a:lnTo>
                  <a:lnTo>
                    <a:pt x="932" y="2052"/>
                  </a:lnTo>
                  <a:lnTo>
                    <a:pt x="902" y="2052"/>
                  </a:lnTo>
                  <a:lnTo>
                    <a:pt x="902" y="2053"/>
                  </a:lnTo>
                  <a:lnTo>
                    <a:pt x="806" y="2053"/>
                  </a:lnTo>
                  <a:cubicBezTo>
                    <a:pt x="799" y="2053"/>
                    <a:pt x="792" y="2056"/>
                    <a:pt x="787" y="2061"/>
                  </a:cubicBezTo>
                  <a:cubicBezTo>
                    <a:pt x="783" y="2065"/>
                    <a:pt x="780" y="2070"/>
                    <a:pt x="779" y="2075"/>
                  </a:cubicBezTo>
                  <a:cubicBezTo>
                    <a:pt x="779" y="2075"/>
                    <a:pt x="779" y="2075"/>
                    <a:pt x="779" y="2075"/>
                  </a:cubicBezTo>
                  <a:cubicBezTo>
                    <a:pt x="779" y="2077"/>
                    <a:pt x="779" y="2079"/>
                    <a:pt x="779" y="2081"/>
                  </a:cubicBezTo>
                  <a:lnTo>
                    <a:pt x="779" y="2081"/>
                  </a:lnTo>
                  <a:lnTo>
                    <a:pt x="779" y="2088"/>
                  </a:lnTo>
                  <a:lnTo>
                    <a:pt x="779" y="2146"/>
                  </a:lnTo>
                  <a:lnTo>
                    <a:pt x="778" y="2146"/>
                  </a:lnTo>
                  <a:lnTo>
                    <a:pt x="778" y="2605"/>
                  </a:lnTo>
                  <a:lnTo>
                    <a:pt x="787" y="2605"/>
                  </a:lnTo>
                  <a:lnTo>
                    <a:pt x="811" y="2605"/>
                  </a:lnTo>
                  <a:lnTo>
                    <a:pt x="811" y="2605"/>
                  </a:lnTo>
                  <a:lnTo>
                    <a:pt x="1509" y="2605"/>
                  </a:lnTo>
                  <a:lnTo>
                    <a:pt x="1532" y="2605"/>
                  </a:lnTo>
                  <a:lnTo>
                    <a:pt x="1542" y="2605"/>
                  </a:lnTo>
                  <a:lnTo>
                    <a:pt x="1542" y="2586"/>
                  </a:lnTo>
                  <a:lnTo>
                    <a:pt x="1542" y="2239"/>
                  </a:lnTo>
                  <a:lnTo>
                    <a:pt x="1542" y="2239"/>
                  </a:lnTo>
                  <a:lnTo>
                    <a:pt x="1542" y="2225"/>
                  </a:lnTo>
                  <a:lnTo>
                    <a:pt x="1542" y="2225"/>
                  </a:lnTo>
                  <a:lnTo>
                    <a:pt x="1542" y="2199"/>
                  </a:lnTo>
                  <a:lnTo>
                    <a:pt x="1542" y="2199"/>
                  </a:lnTo>
                  <a:lnTo>
                    <a:pt x="1542" y="2186"/>
                  </a:lnTo>
                  <a:lnTo>
                    <a:pt x="1542" y="2186"/>
                  </a:lnTo>
                  <a:lnTo>
                    <a:pt x="1542" y="2146"/>
                  </a:lnTo>
                  <a:lnTo>
                    <a:pt x="1541" y="2146"/>
                  </a:lnTo>
                  <a:lnTo>
                    <a:pt x="1541" y="2081"/>
                  </a:lnTo>
                  <a:lnTo>
                    <a:pt x="1541" y="2081"/>
                  </a:lnTo>
                  <a:cubicBezTo>
                    <a:pt x="1541" y="2079"/>
                    <a:pt x="1541" y="2077"/>
                    <a:pt x="1541" y="2075"/>
                  </a:cubicBezTo>
                  <a:cubicBezTo>
                    <a:pt x="1541" y="2075"/>
                    <a:pt x="1541" y="2075"/>
                    <a:pt x="1541" y="2075"/>
                  </a:cubicBezTo>
                  <a:cubicBezTo>
                    <a:pt x="1540" y="2070"/>
                    <a:pt x="1537" y="2065"/>
                    <a:pt x="1533" y="2061"/>
                  </a:cubicBezTo>
                  <a:cubicBezTo>
                    <a:pt x="1528" y="2056"/>
                    <a:pt x="1521" y="2053"/>
                    <a:pt x="1514" y="2053"/>
                  </a:cubicBezTo>
                  <a:lnTo>
                    <a:pt x="1419" y="2053"/>
                  </a:lnTo>
                  <a:lnTo>
                    <a:pt x="1419" y="2052"/>
                  </a:lnTo>
                  <a:lnTo>
                    <a:pt x="1389" y="2052"/>
                  </a:lnTo>
                  <a:lnTo>
                    <a:pt x="1389" y="2018"/>
                  </a:lnTo>
                  <a:lnTo>
                    <a:pt x="1389" y="2014"/>
                  </a:lnTo>
                  <a:lnTo>
                    <a:pt x="1373" y="2014"/>
                  </a:lnTo>
                  <a:lnTo>
                    <a:pt x="1373" y="2018"/>
                  </a:lnTo>
                  <a:lnTo>
                    <a:pt x="1373" y="2052"/>
                  </a:lnTo>
                  <a:lnTo>
                    <a:pt x="1369" y="2052"/>
                  </a:lnTo>
                  <a:lnTo>
                    <a:pt x="1369" y="2014"/>
                  </a:lnTo>
                  <a:lnTo>
                    <a:pt x="1353" y="2014"/>
                  </a:lnTo>
                  <a:lnTo>
                    <a:pt x="1353" y="2018"/>
                  </a:lnTo>
                  <a:lnTo>
                    <a:pt x="1353" y="2052"/>
                  </a:lnTo>
                  <a:lnTo>
                    <a:pt x="1349" y="2052"/>
                  </a:lnTo>
                  <a:lnTo>
                    <a:pt x="1349" y="2014"/>
                  </a:lnTo>
                  <a:lnTo>
                    <a:pt x="1333" y="2014"/>
                  </a:lnTo>
                  <a:lnTo>
                    <a:pt x="1333" y="2018"/>
                  </a:lnTo>
                  <a:lnTo>
                    <a:pt x="1333" y="2052"/>
                  </a:lnTo>
                  <a:lnTo>
                    <a:pt x="1328" y="2052"/>
                  </a:lnTo>
                  <a:lnTo>
                    <a:pt x="1328" y="2014"/>
                  </a:lnTo>
                  <a:lnTo>
                    <a:pt x="1313" y="2014"/>
                  </a:lnTo>
                  <a:lnTo>
                    <a:pt x="1313" y="2018"/>
                  </a:lnTo>
                  <a:lnTo>
                    <a:pt x="1313" y="2052"/>
                  </a:lnTo>
                  <a:lnTo>
                    <a:pt x="1308" y="2052"/>
                  </a:lnTo>
                  <a:lnTo>
                    <a:pt x="1308" y="2014"/>
                  </a:lnTo>
                  <a:lnTo>
                    <a:pt x="1293" y="2014"/>
                  </a:lnTo>
                  <a:lnTo>
                    <a:pt x="1293" y="2018"/>
                  </a:lnTo>
                  <a:lnTo>
                    <a:pt x="1293" y="2052"/>
                  </a:lnTo>
                  <a:lnTo>
                    <a:pt x="1288" y="2052"/>
                  </a:lnTo>
                  <a:lnTo>
                    <a:pt x="1288" y="2014"/>
                  </a:lnTo>
                  <a:lnTo>
                    <a:pt x="1273" y="2014"/>
                  </a:lnTo>
                  <a:lnTo>
                    <a:pt x="1273" y="2018"/>
                  </a:lnTo>
                  <a:lnTo>
                    <a:pt x="1273" y="2052"/>
                  </a:lnTo>
                  <a:lnTo>
                    <a:pt x="1268" y="2052"/>
                  </a:lnTo>
                  <a:lnTo>
                    <a:pt x="1268" y="2014"/>
                  </a:lnTo>
                  <a:lnTo>
                    <a:pt x="1253" y="2014"/>
                  </a:lnTo>
                  <a:lnTo>
                    <a:pt x="1253" y="2018"/>
                  </a:lnTo>
                  <a:lnTo>
                    <a:pt x="1253" y="2052"/>
                  </a:lnTo>
                  <a:lnTo>
                    <a:pt x="1248" y="2052"/>
                  </a:lnTo>
                  <a:lnTo>
                    <a:pt x="1248" y="2014"/>
                  </a:lnTo>
                  <a:lnTo>
                    <a:pt x="1233" y="2014"/>
                  </a:lnTo>
                  <a:lnTo>
                    <a:pt x="1233" y="2018"/>
                  </a:lnTo>
                  <a:lnTo>
                    <a:pt x="1233" y="2052"/>
                  </a:lnTo>
                  <a:lnTo>
                    <a:pt x="1228" y="2052"/>
                  </a:lnTo>
                  <a:lnTo>
                    <a:pt x="1228" y="2014"/>
                  </a:lnTo>
                  <a:lnTo>
                    <a:pt x="1213" y="2014"/>
                  </a:lnTo>
                  <a:lnTo>
                    <a:pt x="1213" y="2018"/>
                  </a:lnTo>
                  <a:lnTo>
                    <a:pt x="1213" y="2052"/>
                  </a:lnTo>
                  <a:lnTo>
                    <a:pt x="1208" y="2052"/>
                  </a:lnTo>
                  <a:lnTo>
                    <a:pt x="1208" y="2014"/>
                  </a:lnTo>
                  <a:lnTo>
                    <a:pt x="1192" y="2014"/>
                  </a:lnTo>
                  <a:lnTo>
                    <a:pt x="1192" y="2018"/>
                  </a:lnTo>
                  <a:lnTo>
                    <a:pt x="1192" y="2052"/>
                  </a:lnTo>
                  <a:lnTo>
                    <a:pt x="1188" y="2052"/>
                  </a:lnTo>
                  <a:lnTo>
                    <a:pt x="1188" y="2014"/>
                  </a:lnTo>
                  <a:lnTo>
                    <a:pt x="1172" y="2014"/>
                  </a:lnTo>
                  <a:lnTo>
                    <a:pt x="1172" y="2018"/>
                  </a:lnTo>
                  <a:lnTo>
                    <a:pt x="1172" y="2052"/>
                  </a:lnTo>
                  <a:lnTo>
                    <a:pt x="1168" y="2052"/>
                  </a:lnTo>
                  <a:lnTo>
                    <a:pt x="1168" y="2014"/>
                  </a:lnTo>
                  <a:lnTo>
                    <a:pt x="1152" y="2014"/>
                  </a:lnTo>
                  <a:lnTo>
                    <a:pt x="1152" y="2018"/>
                  </a:lnTo>
                  <a:lnTo>
                    <a:pt x="1152" y="2052"/>
                  </a:lnTo>
                  <a:lnTo>
                    <a:pt x="1148" y="2052"/>
                  </a:lnTo>
                  <a:lnTo>
                    <a:pt x="1148" y="2014"/>
                  </a:lnTo>
                  <a:lnTo>
                    <a:pt x="1132" y="2014"/>
                  </a:lnTo>
                  <a:lnTo>
                    <a:pt x="1132" y="2018"/>
                  </a:lnTo>
                  <a:lnTo>
                    <a:pt x="1132" y="2052"/>
                  </a:lnTo>
                  <a:lnTo>
                    <a:pt x="1128" y="2052"/>
                  </a:lnTo>
                  <a:lnTo>
                    <a:pt x="1128" y="2014"/>
                  </a:lnTo>
                  <a:lnTo>
                    <a:pt x="1112" y="2014"/>
                  </a:lnTo>
                  <a:lnTo>
                    <a:pt x="1112" y="2018"/>
                  </a:lnTo>
                  <a:lnTo>
                    <a:pt x="1112" y="2052"/>
                  </a:lnTo>
                  <a:lnTo>
                    <a:pt x="1108" y="2052"/>
                  </a:lnTo>
                  <a:lnTo>
                    <a:pt x="1108" y="2014"/>
                  </a:lnTo>
                  <a:lnTo>
                    <a:pt x="1092" y="2014"/>
                  </a:lnTo>
                  <a:lnTo>
                    <a:pt x="1092" y="2018"/>
                  </a:lnTo>
                  <a:lnTo>
                    <a:pt x="1092" y="2052"/>
                  </a:lnTo>
                  <a:lnTo>
                    <a:pt x="1088" y="2052"/>
                  </a:lnTo>
                  <a:lnTo>
                    <a:pt x="1088" y="2014"/>
                  </a:lnTo>
                  <a:lnTo>
                    <a:pt x="1072" y="2014"/>
                  </a:lnTo>
                  <a:lnTo>
                    <a:pt x="1072" y="2018"/>
                  </a:lnTo>
                  <a:lnTo>
                    <a:pt x="1072" y="2052"/>
                  </a:lnTo>
                  <a:lnTo>
                    <a:pt x="1068" y="2052"/>
                  </a:lnTo>
                  <a:lnTo>
                    <a:pt x="1068" y="2014"/>
                  </a:lnTo>
                  <a:lnTo>
                    <a:pt x="1052" y="2014"/>
                  </a:lnTo>
                  <a:lnTo>
                    <a:pt x="1052" y="2018"/>
                  </a:lnTo>
                  <a:lnTo>
                    <a:pt x="1052" y="2052"/>
                  </a:lnTo>
                  <a:lnTo>
                    <a:pt x="1048" y="2052"/>
                  </a:lnTo>
                  <a:lnTo>
                    <a:pt x="1048" y="2014"/>
                  </a:lnTo>
                  <a:lnTo>
                    <a:pt x="1032" y="2014"/>
                  </a:lnTo>
                  <a:lnTo>
                    <a:pt x="1032" y="2018"/>
                  </a:lnTo>
                  <a:lnTo>
                    <a:pt x="1032" y="2052"/>
                  </a:lnTo>
                  <a:lnTo>
                    <a:pt x="1028" y="2052"/>
                  </a:lnTo>
                  <a:lnTo>
                    <a:pt x="1028" y="2014"/>
                  </a:lnTo>
                  <a:lnTo>
                    <a:pt x="1012" y="2014"/>
                  </a:lnTo>
                  <a:lnTo>
                    <a:pt x="1012" y="2018"/>
                  </a:lnTo>
                  <a:lnTo>
                    <a:pt x="1012" y="2052"/>
                  </a:lnTo>
                  <a:lnTo>
                    <a:pt x="1007" y="2052"/>
                  </a:lnTo>
                  <a:lnTo>
                    <a:pt x="1007" y="2014"/>
                  </a:lnTo>
                  <a:lnTo>
                    <a:pt x="992" y="2014"/>
                  </a:lnTo>
                  <a:lnTo>
                    <a:pt x="992" y="2018"/>
                  </a:lnTo>
                  <a:lnTo>
                    <a:pt x="992" y="2052"/>
                  </a:lnTo>
                  <a:lnTo>
                    <a:pt x="987" y="2052"/>
                  </a:lnTo>
                  <a:lnTo>
                    <a:pt x="987" y="2014"/>
                  </a:lnTo>
                  <a:lnTo>
                    <a:pt x="972" y="2014"/>
                  </a:lnTo>
                  <a:lnTo>
                    <a:pt x="972" y="2018"/>
                  </a:lnTo>
                  <a:lnTo>
                    <a:pt x="972" y="2052"/>
                  </a:lnTo>
                  <a:lnTo>
                    <a:pt x="967" y="2052"/>
                  </a:lnTo>
                  <a:lnTo>
                    <a:pt x="967" y="2014"/>
                  </a:lnTo>
                  <a:lnTo>
                    <a:pt x="952" y="2014"/>
                  </a:lnTo>
                  <a:lnTo>
                    <a:pt x="952" y="2018"/>
                  </a:lnTo>
                  <a:lnTo>
                    <a:pt x="952" y="2052"/>
                  </a:lnTo>
                  <a:lnTo>
                    <a:pt x="947" y="2052"/>
                  </a:lnTo>
                  <a:lnTo>
                    <a:pt x="947" y="2014"/>
                  </a:lnTo>
                  <a:lnTo>
                    <a:pt x="932" y="2014"/>
                  </a:lnTo>
                  <a:close/>
                  <a:moveTo>
                    <a:pt x="90" y="2309"/>
                  </a:moveTo>
                  <a:lnTo>
                    <a:pt x="90" y="2309"/>
                  </a:lnTo>
                  <a:lnTo>
                    <a:pt x="90" y="2322"/>
                  </a:lnTo>
                  <a:lnTo>
                    <a:pt x="53" y="2322"/>
                  </a:lnTo>
                  <a:lnTo>
                    <a:pt x="14" y="2322"/>
                  </a:lnTo>
                  <a:lnTo>
                    <a:pt x="14" y="2329"/>
                  </a:lnTo>
                  <a:lnTo>
                    <a:pt x="14" y="2330"/>
                  </a:lnTo>
                  <a:lnTo>
                    <a:pt x="14" y="2413"/>
                  </a:lnTo>
                  <a:lnTo>
                    <a:pt x="0" y="2413"/>
                  </a:lnTo>
                  <a:lnTo>
                    <a:pt x="0" y="2456"/>
                  </a:lnTo>
                  <a:lnTo>
                    <a:pt x="14" y="2456"/>
                  </a:lnTo>
                  <a:lnTo>
                    <a:pt x="14" y="2552"/>
                  </a:lnTo>
                  <a:lnTo>
                    <a:pt x="0" y="2574"/>
                  </a:lnTo>
                  <a:lnTo>
                    <a:pt x="5" y="2574"/>
                  </a:lnTo>
                  <a:lnTo>
                    <a:pt x="14" y="2566"/>
                  </a:lnTo>
                  <a:lnTo>
                    <a:pt x="14" y="2559"/>
                  </a:lnTo>
                  <a:lnTo>
                    <a:pt x="14" y="2559"/>
                  </a:lnTo>
                  <a:lnTo>
                    <a:pt x="14" y="2557"/>
                  </a:lnTo>
                  <a:lnTo>
                    <a:pt x="14" y="2557"/>
                  </a:lnTo>
                  <a:lnTo>
                    <a:pt x="14" y="2557"/>
                  </a:lnTo>
                  <a:lnTo>
                    <a:pt x="282" y="2557"/>
                  </a:lnTo>
                  <a:lnTo>
                    <a:pt x="282" y="2559"/>
                  </a:lnTo>
                  <a:lnTo>
                    <a:pt x="282" y="2559"/>
                  </a:lnTo>
                  <a:lnTo>
                    <a:pt x="282" y="2566"/>
                  </a:lnTo>
                  <a:lnTo>
                    <a:pt x="290" y="2574"/>
                  </a:lnTo>
                  <a:lnTo>
                    <a:pt x="295" y="2574"/>
                  </a:lnTo>
                  <a:lnTo>
                    <a:pt x="282" y="2552"/>
                  </a:lnTo>
                  <a:lnTo>
                    <a:pt x="282" y="2322"/>
                  </a:lnTo>
                  <a:lnTo>
                    <a:pt x="279" y="2322"/>
                  </a:lnTo>
                  <a:lnTo>
                    <a:pt x="279" y="2322"/>
                  </a:lnTo>
                  <a:lnTo>
                    <a:pt x="206" y="2322"/>
                  </a:lnTo>
                  <a:lnTo>
                    <a:pt x="206" y="2309"/>
                  </a:lnTo>
                  <a:lnTo>
                    <a:pt x="193" y="2309"/>
                  </a:lnTo>
                  <a:lnTo>
                    <a:pt x="193" y="2309"/>
                  </a:lnTo>
                  <a:lnTo>
                    <a:pt x="192" y="2309"/>
                  </a:lnTo>
                  <a:lnTo>
                    <a:pt x="192" y="2322"/>
                  </a:lnTo>
                  <a:lnTo>
                    <a:pt x="180" y="2322"/>
                  </a:lnTo>
                  <a:lnTo>
                    <a:pt x="180" y="2309"/>
                  </a:lnTo>
                  <a:lnTo>
                    <a:pt x="168" y="2309"/>
                  </a:lnTo>
                  <a:lnTo>
                    <a:pt x="168" y="2309"/>
                  </a:lnTo>
                  <a:lnTo>
                    <a:pt x="167" y="2309"/>
                  </a:lnTo>
                  <a:lnTo>
                    <a:pt x="167" y="2322"/>
                  </a:lnTo>
                  <a:lnTo>
                    <a:pt x="155" y="2322"/>
                  </a:lnTo>
                  <a:lnTo>
                    <a:pt x="155" y="2309"/>
                  </a:lnTo>
                  <a:lnTo>
                    <a:pt x="142" y="2309"/>
                  </a:lnTo>
                  <a:lnTo>
                    <a:pt x="142" y="2309"/>
                  </a:lnTo>
                  <a:lnTo>
                    <a:pt x="141" y="2309"/>
                  </a:lnTo>
                  <a:lnTo>
                    <a:pt x="141" y="2322"/>
                  </a:lnTo>
                  <a:lnTo>
                    <a:pt x="129" y="2322"/>
                  </a:lnTo>
                  <a:lnTo>
                    <a:pt x="129" y="2309"/>
                  </a:lnTo>
                  <a:lnTo>
                    <a:pt x="117" y="2309"/>
                  </a:lnTo>
                  <a:lnTo>
                    <a:pt x="117" y="2309"/>
                  </a:lnTo>
                  <a:lnTo>
                    <a:pt x="116" y="2309"/>
                  </a:lnTo>
                  <a:lnTo>
                    <a:pt x="116" y="2322"/>
                  </a:lnTo>
                  <a:lnTo>
                    <a:pt x="104" y="2322"/>
                  </a:lnTo>
                  <a:lnTo>
                    <a:pt x="104" y="2309"/>
                  </a:lnTo>
                  <a:lnTo>
                    <a:pt x="91" y="2309"/>
                  </a:lnTo>
                  <a:lnTo>
                    <a:pt x="91" y="2309"/>
                  </a:lnTo>
                  <a:lnTo>
                    <a:pt x="90" y="2309"/>
                  </a:lnTo>
                  <a:close/>
                  <a:moveTo>
                    <a:pt x="282" y="2413"/>
                  </a:moveTo>
                  <a:lnTo>
                    <a:pt x="282" y="2456"/>
                  </a:lnTo>
                  <a:lnTo>
                    <a:pt x="295" y="2456"/>
                  </a:lnTo>
                  <a:lnTo>
                    <a:pt x="295" y="2413"/>
                  </a:lnTo>
                  <a:lnTo>
                    <a:pt x="282" y="2413"/>
                  </a:lnTo>
                  <a:close/>
                </a:path>
              </a:pathLst>
            </a:custGeom>
            <a:solidFill>
              <a:srgbClr val="B3B3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2408238" y="3302000"/>
              <a:ext cx="425450" cy="31750"/>
            </a:xfrm>
            <a:custGeom>
              <a:avLst/>
              <a:gdLst>
                <a:gd name="T0" fmla="*/ 417 w 1971"/>
                <a:gd name="T1" fmla="*/ 115 h 146"/>
                <a:gd name="T2" fmla="*/ 381 w 1971"/>
                <a:gd name="T3" fmla="*/ 41 h 146"/>
                <a:gd name="T4" fmla="*/ 1249 w 1971"/>
                <a:gd name="T5" fmla="*/ 33 h 146"/>
                <a:gd name="T6" fmla="*/ 1286 w 1971"/>
                <a:gd name="T7" fmla="*/ 106 h 146"/>
                <a:gd name="T8" fmla="*/ 1432 w 1971"/>
                <a:gd name="T9" fmla="*/ 115 h 146"/>
                <a:gd name="T10" fmla="*/ 1514 w 1971"/>
                <a:gd name="T11" fmla="*/ 25 h 146"/>
                <a:gd name="T12" fmla="*/ 1526 w 1971"/>
                <a:gd name="T13" fmla="*/ 86 h 146"/>
                <a:gd name="T14" fmla="*/ 1558 w 1971"/>
                <a:gd name="T15" fmla="*/ 74 h 146"/>
                <a:gd name="T16" fmla="*/ 916 w 1971"/>
                <a:gd name="T17" fmla="*/ 4 h 146"/>
                <a:gd name="T18" fmla="*/ 1777 w 1971"/>
                <a:gd name="T19" fmla="*/ 17 h 146"/>
                <a:gd name="T20" fmla="*/ 1759 w 1971"/>
                <a:gd name="T21" fmla="*/ 115 h 146"/>
                <a:gd name="T22" fmla="*/ 1935 w 1971"/>
                <a:gd name="T23" fmla="*/ 12 h 146"/>
                <a:gd name="T24" fmla="*/ 1911 w 1971"/>
                <a:gd name="T25" fmla="*/ 104 h 146"/>
                <a:gd name="T26" fmla="*/ 0 w 1971"/>
                <a:gd name="T27" fmla="*/ 5 h 146"/>
                <a:gd name="T28" fmla="*/ 50 w 1971"/>
                <a:gd name="T29" fmla="*/ 67 h 146"/>
                <a:gd name="T30" fmla="*/ 0 w 1971"/>
                <a:gd name="T31" fmla="*/ 5 h 146"/>
                <a:gd name="T32" fmla="*/ 889 w 1971"/>
                <a:gd name="T33" fmla="*/ 63 h 146"/>
                <a:gd name="T34" fmla="*/ 826 w 1971"/>
                <a:gd name="T35" fmla="*/ 5 h 146"/>
                <a:gd name="T36" fmla="*/ 1097 w 1971"/>
                <a:gd name="T37" fmla="*/ 20 h 146"/>
                <a:gd name="T38" fmla="*/ 1013 w 1971"/>
                <a:gd name="T39" fmla="*/ 5 h 146"/>
                <a:gd name="T40" fmla="*/ 55 w 1971"/>
                <a:gd name="T41" fmla="*/ 46 h 146"/>
                <a:gd name="T42" fmla="*/ 856 w 1971"/>
                <a:gd name="T43" fmla="*/ 17 h 146"/>
                <a:gd name="T44" fmla="*/ 868 w 1971"/>
                <a:gd name="T45" fmla="*/ 60 h 146"/>
                <a:gd name="T46" fmla="*/ 286 w 1971"/>
                <a:gd name="T47" fmla="*/ 32 h 146"/>
                <a:gd name="T48" fmla="*/ 322 w 1971"/>
                <a:gd name="T49" fmla="*/ 114 h 146"/>
                <a:gd name="T50" fmla="*/ 467 w 1971"/>
                <a:gd name="T51" fmla="*/ 42 h 146"/>
                <a:gd name="T52" fmla="*/ 528 w 1971"/>
                <a:gd name="T53" fmla="*/ 95 h 146"/>
                <a:gd name="T54" fmla="*/ 531 w 1971"/>
                <a:gd name="T55" fmla="*/ 75 h 146"/>
                <a:gd name="T56" fmla="*/ 1144 w 1971"/>
                <a:gd name="T57" fmla="*/ 106 h 146"/>
                <a:gd name="T58" fmla="*/ 1332 w 1971"/>
                <a:gd name="T59" fmla="*/ 42 h 146"/>
                <a:gd name="T60" fmla="*/ 1394 w 1971"/>
                <a:gd name="T61" fmla="*/ 95 h 146"/>
                <a:gd name="T62" fmla="*/ 1396 w 1971"/>
                <a:gd name="T63" fmla="*/ 75 h 146"/>
                <a:gd name="T64" fmla="*/ 103 w 1971"/>
                <a:gd name="T65" fmla="*/ 48 h 146"/>
                <a:gd name="T66" fmla="*/ 152 w 1971"/>
                <a:gd name="T67" fmla="*/ 58 h 146"/>
                <a:gd name="T68" fmla="*/ 122 w 1971"/>
                <a:gd name="T69" fmla="*/ 117 h 146"/>
                <a:gd name="T70" fmla="*/ 166 w 1971"/>
                <a:gd name="T71" fmla="*/ 59 h 146"/>
                <a:gd name="T72" fmla="*/ 196 w 1971"/>
                <a:gd name="T73" fmla="*/ 38 h 146"/>
                <a:gd name="T74" fmla="*/ 235 w 1971"/>
                <a:gd name="T75" fmla="*/ 86 h 146"/>
                <a:gd name="T76" fmla="*/ 187 w 1971"/>
                <a:gd name="T77" fmla="*/ 110 h 146"/>
                <a:gd name="T78" fmla="*/ 224 w 1971"/>
                <a:gd name="T79" fmla="*/ 68 h 146"/>
                <a:gd name="T80" fmla="*/ 248 w 1971"/>
                <a:gd name="T81" fmla="*/ 52 h 146"/>
                <a:gd name="T82" fmla="*/ 566 w 1971"/>
                <a:gd name="T83" fmla="*/ 115 h 146"/>
                <a:gd name="T84" fmla="*/ 604 w 1971"/>
                <a:gd name="T85" fmla="*/ 33 h 146"/>
                <a:gd name="T86" fmla="*/ 617 w 1971"/>
                <a:gd name="T87" fmla="*/ 32 h 146"/>
                <a:gd name="T88" fmla="*/ 668 w 1971"/>
                <a:gd name="T89" fmla="*/ 48 h 146"/>
                <a:gd name="T90" fmla="*/ 631 w 1971"/>
                <a:gd name="T91" fmla="*/ 32 h 146"/>
                <a:gd name="T92" fmla="*/ 739 w 1971"/>
                <a:gd name="T93" fmla="*/ 32 h 146"/>
                <a:gd name="T94" fmla="*/ 931 w 1971"/>
                <a:gd name="T95" fmla="*/ 32 h 146"/>
                <a:gd name="T96" fmla="*/ 1694 w 1971"/>
                <a:gd name="T97" fmla="*/ 98 h 146"/>
                <a:gd name="T98" fmla="*/ 477 w 1971"/>
                <a:gd name="T99" fmla="*/ 48 h 146"/>
                <a:gd name="T100" fmla="*/ 1361 w 1971"/>
                <a:gd name="T101" fmla="*/ 42 h 146"/>
                <a:gd name="T102" fmla="*/ 1149 w 1971"/>
                <a:gd name="T103" fmla="*/ 74 h 146"/>
                <a:gd name="T104" fmla="*/ 1274 w 1971"/>
                <a:gd name="T105" fmla="*/ 102 h 146"/>
                <a:gd name="T106" fmla="*/ 326 w 1971"/>
                <a:gd name="T107" fmla="*/ 51 h 146"/>
                <a:gd name="T108" fmla="*/ 298 w 1971"/>
                <a:gd name="T109" fmla="*/ 46 h 146"/>
                <a:gd name="T110" fmla="*/ 391 w 1971"/>
                <a:gd name="T111" fmla="*/ 104 h 146"/>
                <a:gd name="T112" fmla="*/ 141 w 1971"/>
                <a:gd name="T113" fmla="*/ 102 h 146"/>
                <a:gd name="T114" fmla="*/ 152 w 1971"/>
                <a:gd name="T11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71" h="146">
                  <a:moveTo>
                    <a:pt x="367" y="0"/>
                  </a:moveTo>
                  <a:lnTo>
                    <a:pt x="367" y="115"/>
                  </a:lnTo>
                  <a:lnTo>
                    <a:pt x="380" y="115"/>
                  </a:lnTo>
                  <a:lnTo>
                    <a:pt x="381" y="111"/>
                  </a:lnTo>
                  <a:cubicBezTo>
                    <a:pt x="384" y="113"/>
                    <a:pt x="388" y="115"/>
                    <a:pt x="391" y="116"/>
                  </a:cubicBezTo>
                  <a:cubicBezTo>
                    <a:pt x="395" y="117"/>
                    <a:pt x="399" y="117"/>
                    <a:pt x="403" y="117"/>
                  </a:cubicBezTo>
                  <a:cubicBezTo>
                    <a:pt x="408" y="117"/>
                    <a:pt x="413" y="116"/>
                    <a:pt x="417" y="115"/>
                  </a:cubicBezTo>
                  <a:cubicBezTo>
                    <a:pt x="422" y="113"/>
                    <a:pt x="425" y="110"/>
                    <a:pt x="429" y="106"/>
                  </a:cubicBezTo>
                  <a:cubicBezTo>
                    <a:pt x="432" y="102"/>
                    <a:pt x="435" y="97"/>
                    <a:pt x="437" y="92"/>
                  </a:cubicBezTo>
                  <a:cubicBezTo>
                    <a:pt x="439" y="86"/>
                    <a:pt x="440" y="80"/>
                    <a:pt x="440" y="73"/>
                  </a:cubicBezTo>
                  <a:cubicBezTo>
                    <a:pt x="440" y="59"/>
                    <a:pt x="437" y="49"/>
                    <a:pt x="431" y="41"/>
                  </a:cubicBezTo>
                  <a:cubicBezTo>
                    <a:pt x="426" y="34"/>
                    <a:pt x="418" y="30"/>
                    <a:pt x="408" y="30"/>
                  </a:cubicBezTo>
                  <a:cubicBezTo>
                    <a:pt x="403" y="30"/>
                    <a:pt x="398" y="31"/>
                    <a:pt x="393" y="33"/>
                  </a:cubicBezTo>
                  <a:cubicBezTo>
                    <a:pt x="389" y="35"/>
                    <a:pt x="385" y="38"/>
                    <a:pt x="381" y="41"/>
                  </a:cubicBezTo>
                  <a:lnTo>
                    <a:pt x="381" y="0"/>
                  </a:lnTo>
                  <a:lnTo>
                    <a:pt x="367" y="0"/>
                  </a:lnTo>
                  <a:close/>
                  <a:moveTo>
                    <a:pt x="1286" y="0"/>
                  </a:moveTo>
                  <a:lnTo>
                    <a:pt x="1286" y="36"/>
                  </a:lnTo>
                  <a:cubicBezTo>
                    <a:pt x="1282" y="34"/>
                    <a:pt x="1278" y="32"/>
                    <a:pt x="1275" y="32"/>
                  </a:cubicBezTo>
                  <a:cubicBezTo>
                    <a:pt x="1272" y="31"/>
                    <a:pt x="1268" y="30"/>
                    <a:pt x="1263" y="30"/>
                  </a:cubicBezTo>
                  <a:cubicBezTo>
                    <a:pt x="1259" y="30"/>
                    <a:pt x="1254" y="31"/>
                    <a:pt x="1249" y="33"/>
                  </a:cubicBezTo>
                  <a:cubicBezTo>
                    <a:pt x="1245" y="35"/>
                    <a:pt x="1241" y="38"/>
                    <a:pt x="1238" y="42"/>
                  </a:cubicBezTo>
                  <a:cubicBezTo>
                    <a:pt x="1234" y="46"/>
                    <a:pt x="1232" y="50"/>
                    <a:pt x="1230" y="56"/>
                  </a:cubicBezTo>
                  <a:cubicBezTo>
                    <a:pt x="1228" y="61"/>
                    <a:pt x="1227" y="67"/>
                    <a:pt x="1227" y="74"/>
                  </a:cubicBezTo>
                  <a:cubicBezTo>
                    <a:pt x="1227" y="88"/>
                    <a:pt x="1229" y="98"/>
                    <a:pt x="1235" y="106"/>
                  </a:cubicBezTo>
                  <a:cubicBezTo>
                    <a:pt x="1241" y="114"/>
                    <a:pt x="1249" y="117"/>
                    <a:pt x="1259" y="117"/>
                  </a:cubicBezTo>
                  <a:cubicBezTo>
                    <a:pt x="1264" y="117"/>
                    <a:pt x="1269" y="116"/>
                    <a:pt x="1273" y="115"/>
                  </a:cubicBezTo>
                  <a:cubicBezTo>
                    <a:pt x="1277" y="113"/>
                    <a:pt x="1282" y="110"/>
                    <a:pt x="1286" y="106"/>
                  </a:cubicBezTo>
                  <a:lnTo>
                    <a:pt x="1286" y="115"/>
                  </a:lnTo>
                  <a:lnTo>
                    <a:pt x="1299" y="115"/>
                  </a:lnTo>
                  <a:lnTo>
                    <a:pt x="1299" y="0"/>
                  </a:lnTo>
                  <a:lnTo>
                    <a:pt x="1286" y="0"/>
                  </a:lnTo>
                  <a:close/>
                  <a:moveTo>
                    <a:pt x="1418" y="0"/>
                  </a:moveTo>
                  <a:lnTo>
                    <a:pt x="1418" y="115"/>
                  </a:lnTo>
                  <a:lnTo>
                    <a:pt x="1432" y="115"/>
                  </a:lnTo>
                  <a:lnTo>
                    <a:pt x="1432" y="0"/>
                  </a:lnTo>
                  <a:lnTo>
                    <a:pt x="1418" y="0"/>
                  </a:lnTo>
                  <a:close/>
                  <a:moveTo>
                    <a:pt x="1544" y="3"/>
                  </a:moveTo>
                  <a:cubicBezTo>
                    <a:pt x="1539" y="3"/>
                    <a:pt x="1533" y="3"/>
                    <a:pt x="1527" y="5"/>
                  </a:cubicBezTo>
                  <a:cubicBezTo>
                    <a:pt x="1521" y="6"/>
                    <a:pt x="1517" y="8"/>
                    <a:pt x="1513" y="9"/>
                  </a:cubicBezTo>
                  <a:lnTo>
                    <a:pt x="1513" y="25"/>
                  </a:lnTo>
                  <a:lnTo>
                    <a:pt x="1514" y="25"/>
                  </a:lnTo>
                  <a:cubicBezTo>
                    <a:pt x="1519" y="22"/>
                    <a:pt x="1524" y="19"/>
                    <a:pt x="1529" y="18"/>
                  </a:cubicBezTo>
                  <a:cubicBezTo>
                    <a:pt x="1534" y="16"/>
                    <a:pt x="1539" y="15"/>
                    <a:pt x="1544" y="15"/>
                  </a:cubicBezTo>
                  <a:cubicBezTo>
                    <a:pt x="1551" y="15"/>
                    <a:pt x="1556" y="17"/>
                    <a:pt x="1560" y="20"/>
                  </a:cubicBezTo>
                  <a:cubicBezTo>
                    <a:pt x="1563" y="23"/>
                    <a:pt x="1565" y="28"/>
                    <a:pt x="1565" y="34"/>
                  </a:cubicBezTo>
                  <a:cubicBezTo>
                    <a:pt x="1565" y="40"/>
                    <a:pt x="1564" y="46"/>
                    <a:pt x="1560" y="51"/>
                  </a:cubicBezTo>
                  <a:cubicBezTo>
                    <a:pt x="1557" y="57"/>
                    <a:pt x="1550" y="64"/>
                    <a:pt x="1541" y="73"/>
                  </a:cubicBezTo>
                  <a:cubicBezTo>
                    <a:pt x="1536" y="77"/>
                    <a:pt x="1531" y="82"/>
                    <a:pt x="1526" y="86"/>
                  </a:cubicBezTo>
                  <a:lnTo>
                    <a:pt x="1510" y="100"/>
                  </a:lnTo>
                  <a:lnTo>
                    <a:pt x="1510" y="115"/>
                  </a:lnTo>
                  <a:lnTo>
                    <a:pt x="1585" y="115"/>
                  </a:lnTo>
                  <a:lnTo>
                    <a:pt x="1585" y="102"/>
                  </a:lnTo>
                  <a:lnTo>
                    <a:pt x="1526" y="102"/>
                  </a:lnTo>
                  <a:cubicBezTo>
                    <a:pt x="1531" y="98"/>
                    <a:pt x="1536" y="94"/>
                    <a:pt x="1542" y="89"/>
                  </a:cubicBezTo>
                  <a:cubicBezTo>
                    <a:pt x="1547" y="84"/>
                    <a:pt x="1553" y="79"/>
                    <a:pt x="1558" y="74"/>
                  </a:cubicBezTo>
                  <a:cubicBezTo>
                    <a:pt x="1562" y="70"/>
                    <a:pt x="1565" y="67"/>
                    <a:pt x="1567" y="64"/>
                  </a:cubicBezTo>
                  <a:cubicBezTo>
                    <a:pt x="1570" y="61"/>
                    <a:pt x="1572" y="58"/>
                    <a:pt x="1574" y="55"/>
                  </a:cubicBezTo>
                  <a:cubicBezTo>
                    <a:pt x="1576" y="52"/>
                    <a:pt x="1578" y="48"/>
                    <a:pt x="1579" y="45"/>
                  </a:cubicBezTo>
                  <a:cubicBezTo>
                    <a:pt x="1580" y="41"/>
                    <a:pt x="1580" y="37"/>
                    <a:pt x="1580" y="33"/>
                  </a:cubicBezTo>
                  <a:cubicBezTo>
                    <a:pt x="1580" y="24"/>
                    <a:pt x="1577" y="16"/>
                    <a:pt x="1571" y="11"/>
                  </a:cubicBezTo>
                  <a:cubicBezTo>
                    <a:pt x="1564" y="5"/>
                    <a:pt x="1556" y="3"/>
                    <a:pt x="1544" y="3"/>
                  </a:cubicBezTo>
                  <a:close/>
                  <a:moveTo>
                    <a:pt x="916" y="4"/>
                  </a:moveTo>
                  <a:lnTo>
                    <a:pt x="916" y="19"/>
                  </a:lnTo>
                  <a:lnTo>
                    <a:pt x="932" y="19"/>
                  </a:lnTo>
                  <a:lnTo>
                    <a:pt x="932" y="4"/>
                  </a:lnTo>
                  <a:lnTo>
                    <a:pt x="916" y="4"/>
                  </a:lnTo>
                  <a:close/>
                  <a:moveTo>
                    <a:pt x="1785" y="5"/>
                  </a:moveTo>
                  <a:cubicBezTo>
                    <a:pt x="1785" y="8"/>
                    <a:pt x="1784" y="10"/>
                    <a:pt x="1783" y="12"/>
                  </a:cubicBezTo>
                  <a:cubicBezTo>
                    <a:pt x="1781" y="14"/>
                    <a:pt x="1780" y="16"/>
                    <a:pt x="1777" y="17"/>
                  </a:cubicBezTo>
                  <a:cubicBezTo>
                    <a:pt x="1775" y="18"/>
                    <a:pt x="1773" y="19"/>
                    <a:pt x="1769" y="19"/>
                  </a:cubicBezTo>
                  <a:cubicBezTo>
                    <a:pt x="1766" y="20"/>
                    <a:pt x="1762" y="20"/>
                    <a:pt x="1759" y="20"/>
                  </a:cubicBezTo>
                  <a:lnTo>
                    <a:pt x="1759" y="30"/>
                  </a:lnTo>
                  <a:lnTo>
                    <a:pt x="1782" y="30"/>
                  </a:lnTo>
                  <a:lnTo>
                    <a:pt x="1782" y="104"/>
                  </a:lnTo>
                  <a:lnTo>
                    <a:pt x="1759" y="104"/>
                  </a:lnTo>
                  <a:lnTo>
                    <a:pt x="1759" y="115"/>
                  </a:lnTo>
                  <a:lnTo>
                    <a:pt x="1819" y="115"/>
                  </a:lnTo>
                  <a:lnTo>
                    <a:pt x="1819" y="104"/>
                  </a:lnTo>
                  <a:lnTo>
                    <a:pt x="1796" y="104"/>
                  </a:lnTo>
                  <a:lnTo>
                    <a:pt x="1796" y="5"/>
                  </a:lnTo>
                  <a:lnTo>
                    <a:pt x="1785" y="5"/>
                  </a:lnTo>
                  <a:close/>
                  <a:moveTo>
                    <a:pt x="1937" y="5"/>
                  </a:moveTo>
                  <a:cubicBezTo>
                    <a:pt x="1937" y="8"/>
                    <a:pt x="1936" y="10"/>
                    <a:pt x="1935" y="12"/>
                  </a:cubicBezTo>
                  <a:cubicBezTo>
                    <a:pt x="1933" y="14"/>
                    <a:pt x="1932" y="16"/>
                    <a:pt x="1929" y="17"/>
                  </a:cubicBezTo>
                  <a:cubicBezTo>
                    <a:pt x="1927" y="18"/>
                    <a:pt x="1925" y="19"/>
                    <a:pt x="1921" y="19"/>
                  </a:cubicBezTo>
                  <a:cubicBezTo>
                    <a:pt x="1918" y="20"/>
                    <a:pt x="1914" y="20"/>
                    <a:pt x="1911" y="20"/>
                  </a:cubicBezTo>
                  <a:lnTo>
                    <a:pt x="1911" y="30"/>
                  </a:lnTo>
                  <a:lnTo>
                    <a:pt x="1934" y="30"/>
                  </a:lnTo>
                  <a:lnTo>
                    <a:pt x="1934" y="104"/>
                  </a:lnTo>
                  <a:lnTo>
                    <a:pt x="1911" y="104"/>
                  </a:lnTo>
                  <a:lnTo>
                    <a:pt x="1911" y="115"/>
                  </a:lnTo>
                  <a:lnTo>
                    <a:pt x="1971" y="115"/>
                  </a:lnTo>
                  <a:lnTo>
                    <a:pt x="1971" y="104"/>
                  </a:lnTo>
                  <a:lnTo>
                    <a:pt x="1948" y="104"/>
                  </a:lnTo>
                  <a:lnTo>
                    <a:pt x="1948" y="5"/>
                  </a:lnTo>
                  <a:lnTo>
                    <a:pt x="1937" y="5"/>
                  </a:lnTo>
                  <a:close/>
                  <a:moveTo>
                    <a:pt x="0" y="5"/>
                  </a:moveTo>
                  <a:lnTo>
                    <a:pt x="0" y="115"/>
                  </a:lnTo>
                  <a:lnTo>
                    <a:pt x="15" y="115"/>
                  </a:lnTo>
                  <a:lnTo>
                    <a:pt x="15" y="71"/>
                  </a:lnTo>
                  <a:lnTo>
                    <a:pt x="35" y="71"/>
                  </a:lnTo>
                  <a:lnTo>
                    <a:pt x="72" y="115"/>
                  </a:lnTo>
                  <a:lnTo>
                    <a:pt x="91" y="115"/>
                  </a:lnTo>
                  <a:lnTo>
                    <a:pt x="50" y="67"/>
                  </a:lnTo>
                  <a:cubicBezTo>
                    <a:pt x="57" y="64"/>
                    <a:pt x="62" y="60"/>
                    <a:pt x="66" y="55"/>
                  </a:cubicBezTo>
                  <a:cubicBezTo>
                    <a:pt x="70" y="49"/>
                    <a:pt x="72" y="43"/>
                    <a:pt x="72" y="35"/>
                  </a:cubicBezTo>
                  <a:cubicBezTo>
                    <a:pt x="72" y="29"/>
                    <a:pt x="71" y="24"/>
                    <a:pt x="69" y="20"/>
                  </a:cubicBezTo>
                  <a:cubicBezTo>
                    <a:pt x="67" y="17"/>
                    <a:pt x="64" y="13"/>
                    <a:pt x="60" y="11"/>
                  </a:cubicBezTo>
                  <a:cubicBezTo>
                    <a:pt x="56" y="9"/>
                    <a:pt x="52" y="7"/>
                    <a:pt x="48" y="6"/>
                  </a:cubicBezTo>
                  <a:cubicBezTo>
                    <a:pt x="43" y="5"/>
                    <a:pt x="37" y="5"/>
                    <a:pt x="31" y="5"/>
                  </a:cubicBezTo>
                  <a:lnTo>
                    <a:pt x="0" y="5"/>
                  </a:lnTo>
                  <a:close/>
                  <a:moveTo>
                    <a:pt x="826" y="5"/>
                  </a:moveTo>
                  <a:lnTo>
                    <a:pt x="826" y="115"/>
                  </a:lnTo>
                  <a:lnTo>
                    <a:pt x="841" y="115"/>
                  </a:lnTo>
                  <a:lnTo>
                    <a:pt x="841" y="74"/>
                  </a:lnTo>
                  <a:lnTo>
                    <a:pt x="856" y="74"/>
                  </a:lnTo>
                  <a:cubicBezTo>
                    <a:pt x="864" y="74"/>
                    <a:pt x="870" y="73"/>
                    <a:pt x="875" y="71"/>
                  </a:cubicBezTo>
                  <a:cubicBezTo>
                    <a:pt x="881" y="69"/>
                    <a:pt x="885" y="66"/>
                    <a:pt x="889" y="63"/>
                  </a:cubicBezTo>
                  <a:cubicBezTo>
                    <a:pt x="892" y="60"/>
                    <a:pt x="894" y="56"/>
                    <a:pt x="896" y="52"/>
                  </a:cubicBezTo>
                  <a:cubicBezTo>
                    <a:pt x="898" y="48"/>
                    <a:pt x="899" y="43"/>
                    <a:pt x="899" y="38"/>
                  </a:cubicBezTo>
                  <a:cubicBezTo>
                    <a:pt x="899" y="32"/>
                    <a:pt x="898" y="27"/>
                    <a:pt x="895" y="22"/>
                  </a:cubicBezTo>
                  <a:cubicBezTo>
                    <a:pt x="893" y="18"/>
                    <a:pt x="890" y="15"/>
                    <a:pt x="886" y="12"/>
                  </a:cubicBezTo>
                  <a:cubicBezTo>
                    <a:pt x="882" y="9"/>
                    <a:pt x="878" y="8"/>
                    <a:pt x="873" y="7"/>
                  </a:cubicBezTo>
                  <a:cubicBezTo>
                    <a:pt x="869" y="5"/>
                    <a:pt x="863" y="5"/>
                    <a:pt x="856" y="5"/>
                  </a:cubicBezTo>
                  <a:lnTo>
                    <a:pt x="826" y="5"/>
                  </a:lnTo>
                  <a:close/>
                  <a:moveTo>
                    <a:pt x="1013" y="5"/>
                  </a:moveTo>
                  <a:lnTo>
                    <a:pt x="1013" y="115"/>
                  </a:lnTo>
                  <a:lnTo>
                    <a:pt x="1027" y="115"/>
                  </a:lnTo>
                  <a:lnTo>
                    <a:pt x="1027" y="20"/>
                  </a:lnTo>
                  <a:lnTo>
                    <a:pt x="1057" y="85"/>
                  </a:lnTo>
                  <a:lnTo>
                    <a:pt x="1066" y="85"/>
                  </a:lnTo>
                  <a:lnTo>
                    <a:pt x="1097" y="20"/>
                  </a:lnTo>
                  <a:lnTo>
                    <a:pt x="1097" y="115"/>
                  </a:lnTo>
                  <a:lnTo>
                    <a:pt x="1111" y="115"/>
                  </a:lnTo>
                  <a:lnTo>
                    <a:pt x="1111" y="5"/>
                  </a:lnTo>
                  <a:lnTo>
                    <a:pt x="1091" y="5"/>
                  </a:lnTo>
                  <a:lnTo>
                    <a:pt x="1062" y="66"/>
                  </a:lnTo>
                  <a:lnTo>
                    <a:pt x="1033" y="5"/>
                  </a:lnTo>
                  <a:lnTo>
                    <a:pt x="1013" y="5"/>
                  </a:lnTo>
                  <a:close/>
                  <a:moveTo>
                    <a:pt x="15" y="17"/>
                  </a:moveTo>
                  <a:lnTo>
                    <a:pt x="32" y="17"/>
                  </a:lnTo>
                  <a:cubicBezTo>
                    <a:pt x="36" y="17"/>
                    <a:pt x="39" y="18"/>
                    <a:pt x="42" y="18"/>
                  </a:cubicBezTo>
                  <a:cubicBezTo>
                    <a:pt x="45" y="19"/>
                    <a:pt x="48" y="20"/>
                    <a:pt x="50" y="21"/>
                  </a:cubicBezTo>
                  <a:cubicBezTo>
                    <a:pt x="52" y="23"/>
                    <a:pt x="54" y="25"/>
                    <a:pt x="55" y="28"/>
                  </a:cubicBezTo>
                  <a:cubicBezTo>
                    <a:pt x="56" y="30"/>
                    <a:pt x="57" y="33"/>
                    <a:pt x="57" y="36"/>
                  </a:cubicBezTo>
                  <a:cubicBezTo>
                    <a:pt x="57" y="40"/>
                    <a:pt x="56" y="43"/>
                    <a:pt x="55" y="46"/>
                  </a:cubicBezTo>
                  <a:cubicBezTo>
                    <a:pt x="54" y="49"/>
                    <a:pt x="53" y="51"/>
                    <a:pt x="50" y="53"/>
                  </a:cubicBezTo>
                  <a:cubicBezTo>
                    <a:pt x="48" y="56"/>
                    <a:pt x="45" y="57"/>
                    <a:pt x="42" y="58"/>
                  </a:cubicBezTo>
                  <a:cubicBezTo>
                    <a:pt x="38" y="59"/>
                    <a:pt x="34" y="59"/>
                    <a:pt x="29" y="59"/>
                  </a:cubicBezTo>
                  <a:lnTo>
                    <a:pt x="15" y="59"/>
                  </a:lnTo>
                  <a:lnTo>
                    <a:pt x="15" y="17"/>
                  </a:lnTo>
                  <a:close/>
                  <a:moveTo>
                    <a:pt x="841" y="17"/>
                  </a:moveTo>
                  <a:lnTo>
                    <a:pt x="856" y="17"/>
                  </a:lnTo>
                  <a:cubicBezTo>
                    <a:pt x="860" y="17"/>
                    <a:pt x="864" y="18"/>
                    <a:pt x="867" y="19"/>
                  </a:cubicBezTo>
                  <a:cubicBezTo>
                    <a:pt x="870" y="19"/>
                    <a:pt x="873" y="20"/>
                    <a:pt x="875" y="22"/>
                  </a:cubicBezTo>
                  <a:cubicBezTo>
                    <a:pt x="878" y="24"/>
                    <a:pt x="880" y="26"/>
                    <a:pt x="881" y="29"/>
                  </a:cubicBezTo>
                  <a:cubicBezTo>
                    <a:pt x="883" y="31"/>
                    <a:pt x="883" y="35"/>
                    <a:pt x="883" y="39"/>
                  </a:cubicBezTo>
                  <a:cubicBezTo>
                    <a:pt x="883" y="42"/>
                    <a:pt x="883" y="45"/>
                    <a:pt x="882" y="47"/>
                  </a:cubicBezTo>
                  <a:cubicBezTo>
                    <a:pt x="881" y="50"/>
                    <a:pt x="879" y="53"/>
                    <a:pt x="877" y="55"/>
                  </a:cubicBezTo>
                  <a:cubicBezTo>
                    <a:pt x="875" y="57"/>
                    <a:pt x="872" y="59"/>
                    <a:pt x="868" y="60"/>
                  </a:cubicBezTo>
                  <a:cubicBezTo>
                    <a:pt x="864" y="61"/>
                    <a:pt x="859" y="62"/>
                    <a:pt x="854" y="62"/>
                  </a:cubicBezTo>
                  <a:lnTo>
                    <a:pt x="841" y="62"/>
                  </a:lnTo>
                  <a:lnTo>
                    <a:pt x="841" y="17"/>
                  </a:lnTo>
                  <a:close/>
                  <a:moveTo>
                    <a:pt x="313" y="30"/>
                  </a:moveTo>
                  <a:cubicBezTo>
                    <a:pt x="308" y="30"/>
                    <a:pt x="303" y="31"/>
                    <a:pt x="299" y="33"/>
                  </a:cubicBezTo>
                  <a:cubicBezTo>
                    <a:pt x="294" y="35"/>
                    <a:pt x="290" y="38"/>
                    <a:pt x="286" y="41"/>
                  </a:cubicBezTo>
                  <a:lnTo>
                    <a:pt x="286" y="32"/>
                  </a:lnTo>
                  <a:lnTo>
                    <a:pt x="272" y="32"/>
                  </a:lnTo>
                  <a:lnTo>
                    <a:pt x="272" y="146"/>
                  </a:lnTo>
                  <a:lnTo>
                    <a:pt x="286" y="146"/>
                  </a:lnTo>
                  <a:lnTo>
                    <a:pt x="286" y="111"/>
                  </a:lnTo>
                  <a:cubicBezTo>
                    <a:pt x="290" y="113"/>
                    <a:pt x="293" y="114"/>
                    <a:pt x="297" y="115"/>
                  </a:cubicBezTo>
                  <a:cubicBezTo>
                    <a:pt x="300" y="116"/>
                    <a:pt x="304" y="117"/>
                    <a:pt x="308" y="117"/>
                  </a:cubicBezTo>
                  <a:cubicBezTo>
                    <a:pt x="313" y="117"/>
                    <a:pt x="318" y="116"/>
                    <a:pt x="322" y="114"/>
                  </a:cubicBezTo>
                  <a:cubicBezTo>
                    <a:pt x="327" y="112"/>
                    <a:pt x="331" y="109"/>
                    <a:pt x="334" y="105"/>
                  </a:cubicBezTo>
                  <a:cubicBezTo>
                    <a:pt x="338" y="101"/>
                    <a:pt x="340" y="97"/>
                    <a:pt x="342" y="91"/>
                  </a:cubicBezTo>
                  <a:cubicBezTo>
                    <a:pt x="344" y="86"/>
                    <a:pt x="345" y="80"/>
                    <a:pt x="345" y="73"/>
                  </a:cubicBezTo>
                  <a:cubicBezTo>
                    <a:pt x="345" y="59"/>
                    <a:pt x="342" y="49"/>
                    <a:pt x="337" y="41"/>
                  </a:cubicBezTo>
                  <a:cubicBezTo>
                    <a:pt x="331" y="34"/>
                    <a:pt x="323" y="30"/>
                    <a:pt x="313" y="30"/>
                  </a:cubicBezTo>
                  <a:close/>
                  <a:moveTo>
                    <a:pt x="496" y="30"/>
                  </a:moveTo>
                  <a:cubicBezTo>
                    <a:pt x="484" y="30"/>
                    <a:pt x="474" y="34"/>
                    <a:pt x="467" y="42"/>
                  </a:cubicBezTo>
                  <a:cubicBezTo>
                    <a:pt x="459" y="50"/>
                    <a:pt x="456" y="61"/>
                    <a:pt x="456" y="74"/>
                  </a:cubicBezTo>
                  <a:cubicBezTo>
                    <a:pt x="456" y="88"/>
                    <a:pt x="459" y="99"/>
                    <a:pt x="467" y="106"/>
                  </a:cubicBezTo>
                  <a:cubicBezTo>
                    <a:pt x="475" y="113"/>
                    <a:pt x="486" y="117"/>
                    <a:pt x="499" y="117"/>
                  </a:cubicBezTo>
                  <a:cubicBezTo>
                    <a:pt x="505" y="117"/>
                    <a:pt x="510" y="116"/>
                    <a:pt x="515" y="115"/>
                  </a:cubicBezTo>
                  <a:cubicBezTo>
                    <a:pt x="520" y="114"/>
                    <a:pt x="525" y="112"/>
                    <a:pt x="529" y="110"/>
                  </a:cubicBezTo>
                  <a:lnTo>
                    <a:pt x="529" y="95"/>
                  </a:lnTo>
                  <a:lnTo>
                    <a:pt x="528" y="95"/>
                  </a:lnTo>
                  <a:cubicBezTo>
                    <a:pt x="526" y="97"/>
                    <a:pt x="522" y="99"/>
                    <a:pt x="516" y="102"/>
                  </a:cubicBezTo>
                  <a:cubicBezTo>
                    <a:pt x="511" y="104"/>
                    <a:pt x="505" y="105"/>
                    <a:pt x="499" y="105"/>
                  </a:cubicBezTo>
                  <a:cubicBezTo>
                    <a:pt x="495" y="105"/>
                    <a:pt x="491" y="104"/>
                    <a:pt x="488" y="103"/>
                  </a:cubicBezTo>
                  <a:cubicBezTo>
                    <a:pt x="484" y="102"/>
                    <a:pt x="481" y="100"/>
                    <a:pt x="478" y="98"/>
                  </a:cubicBezTo>
                  <a:cubicBezTo>
                    <a:pt x="476" y="95"/>
                    <a:pt x="474" y="92"/>
                    <a:pt x="472" y="89"/>
                  </a:cubicBezTo>
                  <a:cubicBezTo>
                    <a:pt x="471" y="85"/>
                    <a:pt x="470" y="80"/>
                    <a:pt x="470" y="75"/>
                  </a:cubicBezTo>
                  <a:lnTo>
                    <a:pt x="531" y="75"/>
                  </a:lnTo>
                  <a:lnTo>
                    <a:pt x="531" y="68"/>
                  </a:lnTo>
                  <a:cubicBezTo>
                    <a:pt x="531" y="56"/>
                    <a:pt x="528" y="46"/>
                    <a:pt x="522" y="40"/>
                  </a:cubicBezTo>
                  <a:cubicBezTo>
                    <a:pt x="516" y="33"/>
                    <a:pt x="507" y="30"/>
                    <a:pt x="496" y="30"/>
                  </a:cubicBezTo>
                  <a:close/>
                  <a:moveTo>
                    <a:pt x="1172" y="30"/>
                  </a:moveTo>
                  <a:cubicBezTo>
                    <a:pt x="1161" y="30"/>
                    <a:pt x="1151" y="34"/>
                    <a:pt x="1144" y="42"/>
                  </a:cubicBezTo>
                  <a:cubicBezTo>
                    <a:pt x="1138" y="50"/>
                    <a:pt x="1134" y="60"/>
                    <a:pt x="1134" y="74"/>
                  </a:cubicBezTo>
                  <a:cubicBezTo>
                    <a:pt x="1134" y="87"/>
                    <a:pt x="1138" y="98"/>
                    <a:pt x="1144" y="106"/>
                  </a:cubicBezTo>
                  <a:cubicBezTo>
                    <a:pt x="1151" y="114"/>
                    <a:pt x="1161" y="117"/>
                    <a:pt x="1172" y="117"/>
                  </a:cubicBezTo>
                  <a:cubicBezTo>
                    <a:pt x="1184" y="117"/>
                    <a:pt x="1193" y="114"/>
                    <a:pt x="1200" y="106"/>
                  </a:cubicBezTo>
                  <a:cubicBezTo>
                    <a:pt x="1207" y="98"/>
                    <a:pt x="1211" y="87"/>
                    <a:pt x="1211" y="74"/>
                  </a:cubicBezTo>
                  <a:cubicBezTo>
                    <a:pt x="1211" y="60"/>
                    <a:pt x="1207" y="50"/>
                    <a:pt x="1200" y="42"/>
                  </a:cubicBezTo>
                  <a:cubicBezTo>
                    <a:pt x="1193" y="34"/>
                    <a:pt x="1184" y="30"/>
                    <a:pt x="1172" y="30"/>
                  </a:cubicBezTo>
                  <a:close/>
                  <a:moveTo>
                    <a:pt x="1361" y="30"/>
                  </a:moveTo>
                  <a:cubicBezTo>
                    <a:pt x="1349" y="30"/>
                    <a:pt x="1340" y="34"/>
                    <a:pt x="1332" y="42"/>
                  </a:cubicBezTo>
                  <a:cubicBezTo>
                    <a:pt x="1325" y="50"/>
                    <a:pt x="1321" y="61"/>
                    <a:pt x="1321" y="74"/>
                  </a:cubicBezTo>
                  <a:cubicBezTo>
                    <a:pt x="1321" y="88"/>
                    <a:pt x="1325" y="99"/>
                    <a:pt x="1333" y="106"/>
                  </a:cubicBezTo>
                  <a:cubicBezTo>
                    <a:pt x="1340" y="113"/>
                    <a:pt x="1351" y="117"/>
                    <a:pt x="1365" y="117"/>
                  </a:cubicBezTo>
                  <a:cubicBezTo>
                    <a:pt x="1370" y="117"/>
                    <a:pt x="1375" y="116"/>
                    <a:pt x="1380" y="115"/>
                  </a:cubicBezTo>
                  <a:cubicBezTo>
                    <a:pt x="1385" y="114"/>
                    <a:pt x="1390" y="112"/>
                    <a:pt x="1395" y="110"/>
                  </a:cubicBezTo>
                  <a:lnTo>
                    <a:pt x="1395" y="95"/>
                  </a:lnTo>
                  <a:lnTo>
                    <a:pt x="1394" y="95"/>
                  </a:lnTo>
                  <a:cubicBezTo>
                    <a:pt x="1392" y="97"/>
                    <a:pt x="1387" y="99"/>
                    <a:pt x="1382" y="102"/>
                  </a:cubicBezTo>
                  <a:cubicBezTo>
                    <a:pt x="1376" y="104"/>
                    <a:pt x="1370" y="105"/>
                    <a:pt x="1365" y="105"/>
                  </a:cubicBezTo>
                  <a:cubicBezTo>
                    <a:pt x="1360" y="105"/>
                    <a:pt x="1357" y="104"/>
                    <a:pt x="1353" y="103"/>
                  </a:cubicBezTo>
                  <a:cubicBezTo>
                    <a:pt x="1349" y="102"/>
                    <a:pt x="1346" y="100"/>
                    <a:pt x="1344" y="98"/>
                  </a:cubicBezTo>
                  <a:cubicBezTo>
                    <a:pt x="1341" y="95"/>
                    <a:pt x="1339" y="92"/>
                    <a:pt x="1338" y="89"/>
                  </a:cubicBezTo>
                  <a:cubicBezTo>
                    <a:pt x="1336" y="85"/>
                    <a:pt x="1335" y="80"/>
                    <a:pt x="1335" y="75"/>
                  </a:cubicBezTo>
                  <a:lnTo>
                    <a:pt x="1396" y="75"/>
                  </a:lnTo>
                  <a:lnTo>
                    <a:pt x="1396" y="68"/>
                  </a:lnTo>
                  <a:cubicBezTo>
                    <a:pt x="1396" y="56"/>
                    <a:pt x="1393" y="46"/>
                    <a:pt x="1387" y="40"/>
                  </a:cubicBezTo>
                  <a:cubicBezTo>
                    <a:pt x="1381" y="33"/>
                    <a:pt x="1373" y="30"/>
                    <a:pt x="1361" y="30"/>
                  </a:cubicBezTo>
                  <a:close/>
                  <a:moveTo>
                    <a:pt x="130" y="30"/>
                  </a:moveTo>
                  <a:cubicBezTo>
                    <a:pt x="125" y="30"/>
                    <a:pt x="120" y="31"/>
                    <a:pt x="115" y="32"/>
                  </a:cubicBezTo>
                  <a:cubicBezTo>
                    <a:pt x="109" y="33"/>
                    <a:pt x="106" y="33"/>
                    <a:pt x="103" y="34"/>
                  </a:cubicBezTo>
                  <a:lnTo>
                    <a:pt x="103" y="48"/>
                  </a:lnTo>
                  <a:lnTo>
                    <a:pt x="104" y="48"/>
                  </a:lnTo>
                  <a:cubicBezTo>
                    <a:pt x="108" y="47"/>
                    <a:pt x="113" y="45"/>
                    <a:pt x="117" y="44"/>
                  </a:cubicBezTo>
                  <a:cubicBezTo>
                    <a:pt x="122" y="43"/>
                    <a:pt x="126" y="43"/>
                    <a:pt x="130" y="43"/>
                  </a:cubicBezTo>
                  <a:cubicBezTo>
                    <a:pt x="133" y="43"/>
                    <a:pt x="136" y="43"/>
                    <a:pt x="138" y="43"/>
                  </a:cubicBezTo>
                  <a:cubicBezTo>
                    <a:pt x="141" y="44"/>
                    <a:pt x="144" y="44"/>
                    <a:pt x="146" y="46"/>
                  </a:cubicBezTo>
                  <a:cubicBezTo>
                    <a:pt x="148" y="47"/>
                    <a:pt x="149" y="48"/>
                    <a:pt x="150" y="51"/>
                  </a:cubicBezTo>
                  <a:cubicBezTo>
                    <a:pt x="151" y="53"/>
                    <a:pt x="152" y="55"/>
                    <a:pt x="152" y="58"/>
                  </a:cubicBezTo>
                  <a:lnTo>
                    <a:pt x="152" y="61"/>
                  </a:lnTo>
                  <a:cubicBezTo>
                    <a:pt x="144" y="61"/>
                    <a:pt x="136" y="61"/>
                    <a:pt x="129" y="62"/>
                  </a:cubicBezTo>
                  <a:cubicBezTo>
                    <a:pt x="122" y="63"/>
                    <a:pt x="116" y="65"/>
                    <a:pt x="111" y="67"/>
                  </a:cubicBezTo>
                  <a:cubicBezTo>
                    <a:pt x="106" y="69"/>
                    <a:pt x="102" y="72"/>
                    <a:pt x="99" y="76"/>
                  </a:cubicBezTo>
                  <a:cubicBezTo>
                    <a:pt x="97" y="80"/>
                    <a:pt x="95" y="85"/>
                    <a:pt x="95" y="91"/>
                  </a:cubicBezTo>
                  <a:cubicBezTo>
                    <a:pt x="95" y="99"/>
                    <a:pt x="98" y="105"/>
                    <a:pt x="103" y="110"/>
                  </a:cubicBezTo>
                  <a:cubicBezTo>
                    <a:pt x="108" y="115"/>
                    <a:pt x="115" y="117"/>
                    <a:pt x="122" y="117"/>
                  </a:cubicBezTo>
                  <a:cubicBezTo>
                    <a:pt x="126" y="117"/>
                    <a:pt x="130" y="117"/>
                    <a:pt x="133" y="116"/>
                  </a:cubicBezTo>
                  <a:cubicBezTo>
                    <a:pt x="136" y="116"/>
                    <a:pt x="139" y="115"/>
                    <a:pt x="141" y="113"/>
                  </a:cubicBezTo>
                  <a:cubicBezTo>
                    <a:pt x="143" y="113"/>
                    <a:pt x="145" y="111"/>
                    <a:pt x="147" y="110"/>
                  </a:cubicBezTo>
                  <a:cubicBezTo>
                    <a:pt x="149" y="108"/>
                    <a:pt x="151" y="107"/>
                    <a:pt x="152" y="106"/>
                  </a:cubicBezTo>
                  <a:lnTo>
                    <a:pt x="152" y="115"/>
                  </a:lnTo>
                  <a:lnTo>
                    <a:pt x="166" y="115"/>
                  </a:lnTo>
                  <a:lnTo>
                    <a:pt x="166" y="59"/>
                  </a:lnTo>
                  <a:cubicBezTo>
                    <a:pt x="166" y="54"/>
                    <a:pt x="165" y="49"/>
                    <a:pt x="163" y="46"/>
                  </a:cubicBezTo>
                  <a:cubicBezTo>
                    <a:pt x="162" y="42"/>
                    <a:pt x="159" y="39"/>
                    <a:pt x="156" y="37"/>
                  </a:cubicBezTo>
                  <a:cubicBezTo>
                    <a:pt x="153" y="34"/>
                    <a:pt x="149" y="33"/>
                    <a:pt x="145" y="32"/>
                  </a:cubicBezTo>
                  <a:cubicBezTo>
                    <a:pt x="141" y="31"/>
                    <a:pt x="136" y="30"/>
                    <a:pt x="130" y="30"/>
                  </a:cubicBezTo>
                  <a:close/>
                  <a:moveTo>
                    <a:pt x="221" y="30"/>
                  </a:moveTo>
                  <a:cubicBezTo>
                    <a:pt x="216" y="30"/>
                    <a:pt x="211" y="31"/>
                    <a:pt x="207" y="33"/>
                  </a:cubicBezTo>
                  <a:cubicBezTo>
                    <a:pt x="202" y="34"/>
                    <a:pt x="199" y="36"/>
                    <a:pt x="196" y="38"/>
                  </a:cubicBezTo>
                  <a:cubicBezTo>
                    <a:pt x="193" y="40"/>
                    <a:pt x="191" y="43"/>
                    <a:pt x="190" y="46"/>
                  </a:cubicBezTo>
                  <a:cubicBezTo>
                    <a:pt x="188" y="49"/>
                    <a:pt x="188" y="52"/>
                    <a:pt x="188" y="56"/>
                  </a:cubicBezTo>
                  <a:cubicBezTo>
                    <a:pt x="188" y="61"/>
                    <a:pt x="189" y="66"/>
                    <a:pt x="192" y="69"/>
                  </a:cubicBezTo>
                  <a:cubicBezTo>
                    <a:pt x="195" y="73"/>
                    <a:pt x="200" y="76"/>
                    <a:pt x="208" y="78"/>
                  </a:cubicBezTo>
                  <a:cubicBezTo>
                    <a:pt x="210" y="79"/>
                    <a:pt x="213" y="79"/>
                    <a:pt x="216" y="80"/>
                  </a:cubicBezTo>
                  <a:cubicBezTo>
                    <a:pt x="220" y="80"/>
                    <a:pt x="222" y="81"/>
                    <a:pt x="224" y="81"/>
                  </a:cubicBezTo>
                  <a:cubicBezTo>
                    <a:pt x="230" y="83"/>
                    <a:pt x="233" y="84"/>
                    <a:pt x="235" y="86"/>
                  </a:cubicBezTo>
                  <a:cubicBezTo>
                    <a:pt x="237" y="87"/>
                    <a:pt x="238" y="90"/>
                    <a:pt x="238" y="93"/>
                  </a:cubicBezTo>
                  <a:cubicBezTo>
                    <a:pt x="238" y="97"/>
                    <a:pt x="236" y="100"/>
                    <a:pt x="233" y="102"/>
                  </a:cubicBezTo>
                  <a:cubicBezTo>
                    <a:pt x="229" y="104"/>
                    <a:pt x="224" y="105"/>
                    <a:pt x="218" y="105"/>
                  </a:cubicBezTo>
                  <a:cubicBezTo>
                    <a:pt x="213" y="105"/>
                    <a:pt x="208" y="104"/>
                    <a:pt x="203" y="102"/>
                  </a:cubicBezTo>
                  <a:cubicBezTo>
                    <a:pt x="197" y="101"/>
                    <a:pt x="192" y="98"/>
                    <a:pt x="188" y="95"/>
                  </a:cubicBezTo>
                  <a:lnTo>
                    <a:pt x="187" y="95"/>
                  </a:lnTo>
                  <a:lnTo>
                    <a:pt x="187" y="110"/>
                  </a:lnTo>
                  <a:cubicBezTo>
                    <a:pt x="191" y="112"/>
                    <a:pt x="195" y="114"/>
                    <a:pt x="200" y="115"/>
                  </a:cubicBezTo>
                  <a:cubicBezTo>
                    <a:pt x="205" y="116"/>
                    <a:pt x="211" y="117"/>
                    <a:pt x="217" y="117"/>
                  </a:cubicBezTo>
                  <a:cubicBezTo>
                    <a:pt x="228" y="117"/>
                    <a:pt x="236" y="115"/>
                    <a:pt x="243" y="110"/>
                  </a:cubicBezTo>
                  <a:cubicBezTo>
                    <a:pt x="249" y="105"/>
                    <a:pt x="252" y="99"/>
                    <a:pt x="252" y="91"/>
                  </a:cubicBezTo>
                  <a:cubicBezTo>
                    <a:pt x="252" y="85"/>
                    <a:pt x="250" y="80"/>
                    <a:pt x="247" y="77"/>
                  </a:cubicBezTo>
                  <a:cubicBezTo>
                    <a:pt x="243" y="73"/>
                    <a:pt x="238" y="71"/>
                    <a:pt x="232" y="69"/>
                  </a:cubicBezTo>
                  <a:cubicBezTo>
                    <a:pt x="230" y="69"/>
                    <a:pt x="227" y="68"/>
                    <a:pt x="224" y="68"/>
                  </a:cubicBezTo>
                  <a:cubicBezTo>
                    <a:pt x="221" y="67"/>
                    <a:pt x="218" y="66"/>
                    <a:pt x="215" y="66"/>
                  </a:cubicBezTo>
                  <a:cubicBezTo>
                    <a:pt x="211" y="65"/>
                    <a:pt x="207" y="63"/>
                    <a:pt x="205" y="62"/>
                  </a:cubicBezTo>
                  <a:cubicBezTo>
                    <a:pt x="203" y="60"/>
                    <a:pt x="202" y="57"/>
                    <a:pt x="202" y="54"/>
                  </a:cubicBezTo>
                  <a:cubicBezTo>
                    <a:pt x="202" y="50"/>
                    <a:pt x="204" y="47"/>
                    <a:pt x="207" y="45"/>
                  </a:cubicBezTo>
                  <a:cubicBezTo>
                    <a:pt x="211" y="43"/>
                    <a:pt x="215" y="42"/>
                    <a:pt x="220" y="42"/>
                  </a:cubicBezTo>
                  <a:cubicBezTo>
                    <a:pt x="225" y="42"/>
                    <a:pt x="230" y="43"/>
                    <a:pt x="235" y="45"/>
                  </a:cubicBezTo>
                  <a:cubicBezTo>
                    <a:pt x="240" y="47"/>
                    <a:pt x="245" y="49"/>
                    <a:pt x="248" y="52"/>
                  </a:cubicBezTo>
                  <a:lnTo>
                    <a:pt x="249" y="52"/>
                  </a:lnTo>
                  <a:lnTo>
                    <a:pt x="249" y="37"/>
                  </a:lnTo>
                  <a:cubicBezTo>
                    <a:pt x="245" y="35"/>
                    <a:pt x="241" y="33"/>
                    <a:pt x="236" y="32"/>
                  </a:cubicBezTo>
                  <a:cubicBezTo>
                    <a:pt x="231" y="31"/>
                    <a:pt x="226" y="30"/>
                    <a:pt x="221" y="30"/>
                  </a:cubicBezTo>
                  <a:close/>
                  <a:moveTo>
                    <a:pt x="552" y="32"/>
                  </a:moveTo>
                  <a:lnTo>
                    <a:pt x="552" y="115"/>
                  </a:lnTo>
                  <a:lnTo>
                    <a:pt x="566" y="115"/>
                  </a:lnTo>
                  <a:lnTo>
                    <a:pt x="566" y="56"/>
                  </a:lnTo>
                  <a:cubicBezTo>
                    <a:pt x="570" y="53"/>
                    <a:pt x="574" y="51"/>
                    <a:pt x="578" y="49"/>
                  </a:cubicBezTo>
                  <a:cubicBezTo>
                    <a:pt x="582" y="47"/>
                    <a:pt x="586" y="46"/>
                    <a:pt x="590" y="46"/>
                  </a:cubicBezTo>
                  <a:cubicBezTo>
                    <a:pt x="593" y="46"/>
                    <a:pt x="595" y="46"/>
                    <a:pt x="597" y="47"/>
                  </a:cubicBezTo>
                  <a:cubicBezTo>
                    <a:pt x="599" y="47"/>
                    <a:pt x="601" y="47"/>
                    <a:pt x="603" y="48"/>
                  </a:cubicBezTo>
                  <a:lnTo>
                    <a:pt x="604" y="48"/>
                  </a:lnTo>
                  <a:lnTo>
                    <a:pt x="604" y="33"/>
                  </a:lnTo>
                  <a:cubicBezTo>
                    <a:pt x="602" y="33"/>
                    <a:pt x="600" y="33"/>
                    <a:pt x="599" y="33"/>
                  </a:cubicBezTo>
                  <a:cubicBezTo>
                    <a:pt x="598" y="33"/>
                    <a:pt x="596" y="32"/>
                    <a:pt x="594" y="32"/>
                  </a:cubicBezTo>
                  <a:cubicBezTo>
                    <a:pt x="589" y="32"/>
                    <a:pt x="585" y="33"/>
                    <a:pt x="581" y="35"/>
                  </a:cubicBezTo>
                  <a:cubicBezTo>
                    <a:pt x="576" y="37"/>
                    <a:pt x="571" y="40"/>
                    <a:pt x="566" y="45"/>
                  </a:cubicBezTo>
                  <a:lnTo>
                    <a:pt x="566" y="32"/>
                  </a:lnTo>
                  <a:lnTo>
                    <a:pt x="552" y="32"/>
                  </a:lnTo>
                  <a:close/>
                  <a:moveTo>
                    <a:pt x="617" y="32"/>
                  </a:moveTo>
                  <a:lnTo>
                    <a:pt x="617" y="115"/>
                  </a:lnTo>
                  <a:lnTo>
                    <a:pt x="631" y="115"/>
                  </a:lnTo>
                  <a:lnTo>
                    <a:pt x="631" y="56"/>
                  </a:lnTo>
                  <a:cubicBezTo>
                    <a:pt x="635" y="53"/>
                    <a:pt x="639" y="51"/>
                    <a:pt x="643" y="49"/>
                  </a:cubicBezTo>
                  <a:cubicBezTo>
                    <a:pt x="647" y="47"/>
                    <a:pt x="651" y="46"/>
                    <a:pt x="655" y="46"/>
                  </a:cubicBezTo>
                  <a:cubicBezTo>
                    <a:pt x="658" y="46"/>
                    <a:pt x="660" y="46"/>
                    <a:pt x="662" y="47"/>
                  </a:cubicBezTo>
                  <a:cubicBezTo>
                    <a:pt x="664" y="47"/>
                    <a:pt x="666" y="47"/>
                    <a:pt x="668" y="48"/>
                  </a:cubicBezTo>
                  <a:lnTo>
                    <a:pt x="669" y="48"/>
                  </a:lnTo>
                  <a:lnTo>
                    <a:pt x="669" y="33"/>
                  </a:lnTo>
                  <a:cubicBezTo>
                    <a:pt x="667" y="33"/>
                    <a:pt x="665" y="33"/>
                    <a:pt x="664" y="33"/>
                  </a:cubicBezTo>
                  <a:cubicBezTo>
                    <a:pt x="663" y="33"/>
                    <a:pt x="661" y="32"/>
                    <a:pt x="659" y="32"/>
                  </a:cubicBezTo>
                  <a:cubicBezTo>
                    <a:pt x="654" y="32"/>
                    <a:pt x="650" y="33"/>
                    <a:pt x="646" y="35"/>
                  </a:cubicBezTo>
                  <a:cubicBezTo>
                    <a:pt x="641" y="37"/>
                    <a:pt x="636" y="40"/>
                    <a:pt x="631" y="45"/>
                  </a:cubicBezTo>
                  <a:lnTo>
                    <a:pt x="631" y="32"/>
                  </a:lnTo>
                  <a:lnTo>
                    <a:pt x="617" y="32"/>
                  </a:lnTo>
                  <a:close/>
                  <a:moveTo>
                    <a:pt x="673" y="32"/>
                  </a:moveTo>
                  <a:lnTo>
                    <a:pt x="706" y="111"/>
                  </a:lnTo>
                  <a:lnTo>
                    <a:pt x="690" y="146"/>
                  </a:lnTo>
                  <a:lnTo>
                    <a:pt x="705" y="146"/>
                  </a:lnTo>
                  <a:lnTo>
                    <a:pt x="754" y="32"/>
                  </a:lnTo>
                  <a:lnTo>
                    <a:pt x="739" y="32"/>
                  </a:lnTo>
                  <a:lnTo>
                    <a:pt x="713" y="94"/>
                  </a:lnTo>
                  <a:lnTo>
                    <a:pt x="688" y="32"/>
                  </a:lnTo>
                  <a:lnTo>
                    <a:pt x="673" y="32"/>
                  </a:lnTo>
                  <a:close/>
                  <a:moveTo>
                    <a:pt x="917" y="32"/>
                  </a:moveTo>
                  <a:lnTo>
                    <a:pt x="917" y="115"/>
                  </a:lnTo>
                  <a:lnTo>
                    <a:pt x="931" y="115"/>
                  </a:lnTo>
                  <a:lnTo>
                    <a:pt x="931" y="32"/>
                  </a:lnTo>
                  <a:lnTo>
                    <a:pt x="917" y="32"/>
                  </a:lnTo>
                  <a:close/>
                  <a:moveTo>
                    <a:pt x="1653" y="32"/>
                  </a:moveTo>
                  <a:lnTo>
                    <a:pt x="1686" y="115"/>
                  </a:lnTo>
                  <a:lnTo>
                    <a:pt x="1700" y="115"/>
                  </a:lnTo>
                  <a:lnTo>
                    <a:pt x="1734" y="32"/>
                  </a:lnTo>
                  <a:lnTo>
                    <a:pt x="1719" y="32"/>
                  </a:lnTo>
                  <a:lnTo>
                    <a:pt x="1694" y="98"/>
                  </a:lnTo>
                  <a:lnTo>
                    <a:pt x="1668" y="32"/>
                  </a:lnTo>
                  <a:lnTo>
                    <a:pt x="1653" y="32"/>
                  </a:lnTo>
                  <a:close/>
                  <a:moveTo>
                    <a:pt x="495" y="42"/>
                  </a:moveTo>
                  <a:cubicBezTo>
                    <a:pt x="503" y="42"/>
                    <a:pt x="508" y="44"/>
                    <a:pt x="512" y="48"/>
                  </a:cubicBezTo>
                  <a:cubicBezTo>
                    <a:pt x="515" y="52"/>
                    <a:pt x="517" y="57"/>
                    <a:pt x="517" y="65"/>
                  </a:cubicBezTo>
                  <a:lnTo>
                    <a:pt x="470" y="65"/>
                  </a:lnTo>
                  <a:cubicBezTo>
                    <a:pt x="470" y="58"/>
                    <a:pt x="473" y="53"/>
                    <a:pt x="477" y="48"/>
                  </a:cubicBezTo>
                  <a:cubicBezTo>
                    <a:pt x="482" y="44"/>
                    <a:pt x="488" y="42"/>
                    <a:pt x="495" y="42"/>
                  </a:cubicBezTo>
                  <a:close/>
                  <a:moveTo>
                    <a:pt x="1361" y="42"/>
                  </a:moveTo>
                  <a:cubicBezTo>
                    <a:pt x="1368" y="42"/>
                    <a:pt x="1374" y="44"/>
                    <a:pt x="1377" y="48"/>
                  </a:cubicBezTo>
                  <a:cubicBezTo>
                    <a:pt x="1381" y="52"/>
                    <a:pt x="1383" y="57"/>
                    <a:pt x="1383" y="65"/>
                  </a:cubicBezTo>
                  <a:lnTo>
                    <a:pt x="1335" y="65"/>
                  </a:lnTo>
                  <a:cubicBezTo>
                    <a:pt x="1336" y="58"/>
                    <a:pt x="1338" y="53"/>
                    <a:pt x="1343" y="48"/>
                  </a:cubicBezTo>
                  <a:cubicBezTo>
                    <a:pt x="1347" y="44"/>
                    <a:pt x="1353" y="42"/>
                    <a:pt x="1361" y="42"/>
                  </a:cubicBezTo>
                  <a:close/>
                  <a:moveTo>
                    <a:pt x="1172" y="42"/>
                  </a:moveTo>
                  <a:cubicBezTo>
                    <a:pt x="1180" y="42"/>
                    <a:pt x="1186" y="45"/>
                    <a:pt x="1190" y="50"/>
                  </a:cubicBezTo>
                  <a:cubicBezTo>
                    <a:pt x="1194" y="55"/>
                    <a:pt x="1196" y="63"/>
                    <a:pt x="1196" y="74"/>
                  </a:cubicBezTo>
                  <a:cubicBezTo>
                    <a:pt x="1196" y="84"/>
                    <a:pt x="1194" y="92"/>
                    <a:pt x="1190" y="98"/>
                  </a:cubicBezTo>
                  <a:cubicBezTo>
                    <a:pt x="1186" y="103"/>
                    <a:pt x="1180" y="105"/>
                    <a:pt x="1172" y="105"/>
                  </a:cubicBezTo>
                  <a:cubicBezTo>
                    <a:pt x="1165" y="105"/>
                    <a:pt x="1159" y="103"/>
                    <a:pt x="1155" y="97"/>
                  </a:cubicBezTo>
                  <a:cubicBezTo>
                    <a:pt x="1151" y="92"/>
                    <a:pt x="1149" y="84"/>
                    <a:pt x="1149" y="74"/>
                  </a:cubicBezTo>
                  <a:cubicBezTo>
                    <a:pt x="1149" y="63"/>
                    <a:pt x="1151" y="55"/>
                    <a:pt x="1155" y="50"/>
                  </a:cubicBezTo>
                  <a:cubicBezTo>
                    <a:pt x="1159" y="45"/>
                    <a:pt x="1165" y="42"/>
                    <a:pt x="1172" y="42"/>
                  </a:cubicBezTo>
                  <a:close/>
                  <a:moveTo>
                    <a:pt x="1266" y="43"/>
                  </a:moveTo>
                  <a:cubicBezTo>
                    <a:pt x="1269" y="43"/>
                    <a:pt x="1272" y="43"/>
                    <a:pt x="1275" y="44"/>
                  </a:cubicBezTo>
                  <a:cubicBezTo>
                    <a:pt x="1278" y="45"/>
                    <a:pt x="1282" y="46"/>
                    <a:pt x="1286" y="47"/>
                  </a:cubicBezTo>
                  <a:lnTo>
                    <a:pt x="1286" y="95"/>
                  </a:lnTo>
                  <a:cubicBezTo>
                    <a:pt x="1282" y="98"/>
                    <a:pt x="1278" y="100"/>
                    <a:pt x="1274" y="102"/>
                  </a:cubicBezTo>
                  <a:cubicBezTo>
                    <a:pt x="1270" y="103"/>
                    <a:pt x="1266" y="104"/>
                    <a:pt x="1262" y="104"/>
                  </a:cubicBezTo>
                  <a:cubicBezTo>
                    <a:pt x="1255" y="104"/>
                    <a:pt x="1249" y="102"/>
                    <a:pt x="1246" y="97"/>
                  </a:cubicBezTo>
                  <a:cubicBezTo>
                    <a:pt x="1243" y="91"/>
                    <a:pt x="1241" y="84"/>
                    <a:pt x="1241" y="74"/>
                  </a:cubicBezTo>
                  <a:cubicBezTo>
                    <a:pt x="1241" y="64"/>
                    <a:pt x="1243" y="56"/>
                    <a:pt x="1247" y="51"/>
                  </a:cubicBezTo>
                  <a:cubicBezTo>
                    <a:pt x="1252" y="46"/>
                    <a:pt x="1258" y="43"/>
                    <a:pt x="1266" y="43"/>
                  </a:cubicBezTo>
                  <a:close/>
                  <a:moveTo>
                    <a:pt x="310" y="43"/>
                  </a:moveTo>
                  <a:cubicBezTo>
                    <a:pt x="317" y="43"/>
                    <a:pt x="322" y="46"/>
                    <a:pt x="326" y="51"/>
                  </a:cubicBezTo>
                  <a:cubicBezTo>
                    <a:pt x="329" y="56"/>
                    <a:pt x="331" y="63"/>
                    <a:pt x="331" y="73"/>
                  </a:cubicBezTo>
                  <a:cubicBezTo>
                    <a:pt x="331" y="83"/>
                    <a:pt x="328" y="91"/>
                    <a:pt x="324" y="96"/>
                  </a:cubicBezTo>
                  <a:cubicBezTo>
                    <a:pt x="320" y="102"/>
                    <a:pt x="314" y="104"/>
                    <a:pt x="306" y="104"/>
                  </a:cubicBezTo>
                  <a:cubicBezTo>
                    <a:pt x="302" y="104"/>
                    <a:pt x="299" y="104"/>
                    <a:pt x="296" y="103"/>
                  </a:cubicBezTo>
                  <a:cubicBezTo>
                    <a:pt x="293" y="103"/>
                    <a:pt x="290" y="101"/>
                    <a:pt x="286" y="100"/>
                  </a:cubicBezTo>
                  <a:lnTo>
                    <a:pt x="286" y="53"/>
                  </a:lnTo>
                  <a:cubicBezTo>
                    <a:pt x="290" y="50"/>
                    <a:pt x="294" y="48"/>
                    <a:pt x="298" y="46"/>
                  </a:cubicBezTo>
                  <a:cubicBezTo>
                    <a:pt x="302" y="44"/>
                    <a:pt x="306" y="43"/>
                    <a:pt x="310" y="43"/>
                  </a:cubicBezTo>
                  <a:close/>
                  <a:moveTo>
                    <a:pt x="405" y="43"/>
                  </a:moveTo>
                  <a:cubicBezTo>
                    <a:pt x="412" y="43"/>
                    <a:pt x="417" y="46"/>
                    <a:pt x="420" y="51"/>
                  </a:cubicBezTo>
                  <a:cubicBezTo>
                    <a:pt x="424" y="56"/>
                    <a:pt x="425" y="64"/>
                    <a:pt x="425" y="74"/>
                  </a:cubicBezTo>
                  <a:cubicBezTo>
                    <a:pt x="425" y="84"/>
                    <a:pt x="423" y="92"/>
                    <a:pt x="419" y="97"/>
                  </a:cubicBezTo>
                  <a:cubicBezTo>
                    <a:pt x="414" y="102"/>
                    <a:pt x="408" y="105"/>
                    <a:pt x="401" y="105"/>
                  </a:cubicBezTo>
                  <a:cubicBezTo>
                    <a:pt x="397" y="105"/>
                    <a:pt x="394" y="105"/>
                    <a:pt x="391" y="104"/>
                  </a:cubicBezTo>
                  <a:cubicBezTo>
                    <a:pt x="388" y="103"/>
                    <a:pt x="385" y="102"/>
                    <a:pt x="381" y="100"/>
                  </a:cubicBezTo>
                  <a:lnTo>
                    <a:pt x="381" y="53"/>
                  </a:lnTo>
                  <a:cubicBezTo>
                    <a:pt x="384" y="50"/>
                    <a:pt x="388" y="48"/>
                    <a:pt x="392" y="46"/>
                  </a:cubicBezTo>
                  <a:cubicBezTo>
                    <a:pt x="396" y="44"/>
                    <a:pt x="401" y="43"/>
                    <a:pt x="405" y="43"/>
                  </a:cubicBezTo>
                  <a:close/>
                  <a:moveTo>
                    <a:pt x="152" y="72"/>
                  </a:moveTo>
                  <a:lnTo>
                    <a:pt x="152" y="95"/>
                  </a:lnTo>
                  <a:cubicBezTo>
                    <a:pt x="149" y="97"/>
                    <a:pt x="145" y="100"/>
                    <a:pt x="141" y="102"/>
                  </a:cubicBezTo>
                  <a:cubicBezTo>
                    <a:pt x="137" y="104"/>
                    <a:pt x="132" y="104"/>
                    <a:pt x="127" y="104"/>
                  </a:cubicBezTo>
                  <a:cubicBezTo>
                    <a:pt x="121" y="104"/>
                    <a:pt x="117" y="103"/>
                    <a:pt x="114" y="101"/>
                  </a:cubicBezTo>
                  <a:cubicBezTo>
                    <a:pt x="111" y="99"/>
                    <a:pt x="110" y="95"/>
                    <a:pt x="110" y="90"/>
                  </a:cubicBezTo>
                  <a:cubicBezTo>
                    <a:pt x="110" y="86"/>
                    <a:pt x="111" y="83"/>
                    <a:pt x="114" y="80"/>
                  </a:cubicBezTo>
                  <a:cubicBezTo>
                    <a:pt x="116" y="78"/>
                    <a:pt x="119" y="76"/>
                    <a:pt x="123" y="75"/>
                  </a:cubicBezTo>
                  <a:cubicBezTo>
                    <a:pt x="127" y="74"/>
                    <a:pt x="131" y="73"/>
                    <a:pt x="137" y="73"/>
                  </a:cubicBezTo>
                  <a:cubicBezTo>
                    <a:pt x="143" y="72"/>
                    <a:pt x="148" y="72"/>
                    <a:pt x="152" y="72"/>
                  </a:cubicBezTo>
                  <a:close/>
                  <a:moveTo>
                    <a:pt x="1854" y="94"/>
                  </a:moveTo>
                  <a:lnTo>
                    <a:pt x="1854" y="115"/>
                  </a:lnTo>
                  <a:lnTo>
                    <a:pt x="1872" y="115"/>
                  </a:lnTo>
                  <a:lnTo>
                    <a:pt x="1872" y="94"/>
                  </a:lnTo>
                  <a:lnTo>
                    <a:pt x="1854" y="9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2511425" y="3019425"/>
              <a:ext cx="219075" cy="255588"/>
            </a:xfrm>
            <a:custGeom>
              <a:avLst/>
              <a:gdLst>
                <a:gd name="T0" fmla="*/ 187 w 1015"/>
                <a:gd name="T1" fmla="*/ 32 h 1188"/>
                <a:gd name="T2" fmla="*/ 110 w 1015"/>
                <a:gd name="T3" fmla="*/ 192 h 1188"/>
                <a:gd name="T4" fmla="*/ 238 w 1015"/>
                <a:gd name="T5" fmla="*/ 345 h 1188"/>
                <a:gd name="T6" fmla="*/ 117 w 1015"/>
                <a:gd name="T7" fmla="*/ 897 h 1188"/>
                <a:gd name="T8" fmla="*/ 508 w 1015"/>
                <a:gd name="T9" fmla="*/ 1188 h 1188"/>
                <a:gd name="T10" fmla="*/ 923 w 1015"/>
                <a:gd name="T11" fmla="*/ 815 h 1188"/>
                <a:gd name="T12" fmla="*/ 816 w 1015"/>
                <a:gd name="T13" fmla="*/ 315 h 1188"/>
                <a:gd name="T14" fmla="*/ 918 w 1015"/>
                <a:gd name="T15" fmla="*/ 147 h 1188"/>
                <a:gd name="T16" fmla="*/ 790 w 1015"/>
                <a:gd name="T17" fmla="*/ 21 h 1188"/>
                <a:gd name="T18" fmla="*/ 594 w 1015"/>
                <a:gd name="T19" fmla="*/ 46 h 1188"/>
                <a:gd name="T20" fmla="*/ 421 w 1015"/>
                <a:gd name="T21" fmla="*/ 46 h 1188"/>
                <a:gd name="T22" fmla="*/ 296 w 1015"/>
                <a:gd name="T23" fmla="*/ 38 h 1188"/>
                <a:gd name="T24" fmla="*/ 384 w 1015"/>
                <a:gd name="T25" fmla="*/ 53 h 1188"/>
                <a:gd name="T26" fmla="*/ 211 w 1015"/>
                <a:gd name="T27" fmla="*/ 117 h 1188"/>
                <a:gd name="T28" fmla="*/ 229 w 1015"/>
                <a:gd name="T29" fmla="*/ 310 h 1188"/>
                <a:gd name="T30" fmla="*/ 159 w 1015"/>
                <a:gd name="T31" fmla="*/ 240 h 1188"/>
                <a:gd name="T32" fmla="*/ 125 w 1015"/>
                <a:gd name="T33" fmla="*/ 160 h 1188"/>
                <a:gd name="T34" fmla="*/ 119 w 1015"/>
                <a:gd name="T35" fmla="*/ 79 h 1188"/>
                <a:gd name="T36" fmla="*/ 211 w 1015"/>
                <a:gd name="T37" fmla="*/ 49 h 1188"/>
                <a:gd name="T38" fmla="*/ 296 w 1015"/>
                <a:gd name="T39" fmla="*/ 38 h 1188"/>
                <a:gd name="T40" fmla="*/ 756 w 1015"/>
                <a:gd name="T41" fmla="*/ 62 h 1188"/>
                <a:gd name="T42" fmla="*/ 844 w 1015"/>
                <a:gd name="T43" fmla="*/ 78 h 1188"/>
                <a:gd name="T44" fmla="*/ 867 w 1015"/>
                <a:gd name="T45" fmla="*/ 160 h 1188"/>
                <a:gd name="T46" fmla="*/ 835 w 1015"/>
                <a:gd name="T47" fmla="*/ 237 h 1188"/>
                <a:gd name="T48" fmla="*/ 772 w 1015"/>
                <a:gd name="T49" fmla="*/ 301 h 1188"/>
                <a:gd name="T50" fmla="*/ 593 w 1015"/>
                <a:gd name="T51" fmla="*/ 262 h 1188"/>
                <a:gd name="T52" fmla="*/ 595 w 1015"/>
                <a:gd name="T53" fmla="*/ 93 h 1188"/>
                <a:gd name="T54" fmla="*/ 677 w 1015"/>
                <a:gd name="T55" fmla="*/ 66 h 1188"/>
                <a:gd name="T56" fmla="*/ 919 w 1015"/>
                <a:gd name="T57" fmla="*/ 400 h 1188"/>
                <a:gd name="T58" fmla="*/ 962 w 1015"/>
                <a:gd name="T59" fmla="*/ 348 h 1188"/>
                <a:gd name="T60" fmla="*/ 884 w 1015"/>
                <a:gd name="T61" fmla="*/ 332 h 1188"/>
                <a:gd name="T62" fmla="*/ 902 w 1015"/>
                <a:gd name="T63" fmla="*/ 368 h 1188"/>
                <a:gd name="T64" fmla="*/ 884 w 1015"/>
                <a:gd name="T65" fmla="*/ 332 h 1188"/>
                <a:gd name="T66" fmla="*/ 923 w 1015"/>
                <a:gd name="T67" fmla="*/ 340 h 1188"/>
                <a:gd name="T68" fmla="*/ 944 w 1015"/>
                <a:gd name="T69" fmla="*/ 368 h 1188"/>
                <a:gd name="T70" fmla="*/ 934 w 1015"/>
                <a:gd name="T71" fmla="*/ 356 h 1188"/>
                <a:gd name="T72" fmla="*/ 630 w 1015"/>
                <a:gd name="T73" fmla="*/ 420 h 1188"/>
                <a:gd name="T74" fmla="*/ 320 w 1015"/>
                <a:gd name="T75" fmla="*/ 363 h 1188"/>
                <a:gd name="T76" fmla="*/ 683 w 1015"/>
                <a:gd name="T77" fmla="*/ 366 h 1188"/>
                <a:gd name="T78" fmla="*/ 640 w 1015"/>
                <a:gd name="T79" fmla="*/ 486 h 1188"/>
                <a:gd name="T80" fmla="*/ 583 w 1015"/>
                <a:gd name="T81" fmla="*/ 503 h 1188"/>
                <a:gd name="T82" fmla="*/ 455 w 1015"/>
                <a:gd name="T83" fmla="*/ 694 h 1188"/>
                <a:gd name="T84" fmla="*/ 375 w 1015"/>
                <a:gd name="T85" fmla="*/ 493 h 1188"/>
                <a:gd name="T86" fmla="*/ 844 w 1015"/>
                <a:gd name="T87" fmla="*/ 565 h 1188"/>
                <a:gd name="T88" fmla="*/ 159 w 1015"/>
                <a:gd name="T89" fmla="*/ 569 h 1188"/>
                <a:gd name="T90" fmla="*/ 510 w 1015"/>
                <a:gd name="T91" fmla="*/ 987 h 1188"/>
                <a:gd name="T92" fmla="*/ 836 w 1015"/>
                <a:gd name="T93" fmla="*/ 795 h 1188"/>
                <a:gd name="T94" fmla="*/ 807 w 1015"/>
                <a:gd name="T95" fmla="*/ 786 h 1188"/>
                <a:gd name="T96" fmla="*/ 179 w 1015"/>
                <a:gd name="T97" fmla="*/ 958 h 1188"/>
                <a:gd name="T98" fmla="*/ 637 w 1015"/>
                <a:gd name="T99" fmla="*/ 1069 h 1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5" h="1188">
                  <a:moveTo>
                    <a:pt x="295" y="8"/>
                  </a:moveTo>
                  <a:cubicBezTo>
                    <a:pt x="289" y="8"/>
                    <a:pt x="283" y="10"/>
                    <a:pt x="275" y="16"/>
                  </a:cubicBezTo>
                  <a:cubicBezTo>
                    <a:pt x="257" y="9"/>
                    <a:pt x="240" y="7"/>
                    <a:pt x="225" y="21"/>
                  </a:cubicBezTo>
                  <a:cubicBezTo>
                    <a:pt x="201" y="18"/>
                    <a:pt x="193" y="24"/>
                    <a:pt x="187" y="32"/>
                  </a:cubicBezTo>
                  <a:cubicBezTo>
                    <a:pt x="182" y="32"/>
                    <a:pt x="148" y="26"/>
                    <a:pt x="132" y="50"/>
                  </a:cubicBezTo>
                  <a:cubicBezTo>
                    <a:pt x="93" y="45"/>
                    <a:pt x="80" y="73"/>
                    <a:pt x="94" y="98"/>
                  </a:cubicBezTo>
                  <a:cubicBezTo>
                    <a:pt x="86" y="111"/>
                    <a:pt x="78" y="123"/>
                    <a:pt x="97" y="147"/>
                  </a:cubicBezTo>
                  <a:cubicBezTo>
                    <a:pt x="90" y="160"/>
                    <a:pt x="94" y="174"/>
                    <a:pt x="110" y="192"/>
                  </a:cubicBezTo>
                  <a:cubicBezTo>
                    <a:pt x="106" y="210"/>
                    <a:pt x="114" y="223"/>
                    <a:pt x="128" y="233"/>
                  </a:cubicBezTo>
                  <a:cubicBezTo>
                    <a:pt x="126" y="259"/>
                    <a:pt x="152" y="273"/>
                    <a:pt x="159" y="279"/>
                  </a:cubicBezTo>
                  <a:cubicBezTo>
                    <a:pt x="162" y="293"/>
                    <a:pt x="168" y="307"/>
                    <a:pt x="198" y="315"/>
                  </a:cubicBezTo>
                  <a:cubicBezTo>
                    <a:pt x="203" y="337"/>
                    <a:pt x="221" y="341"/>
                    <a:pt x="238" y="345"/>
                  </a:cubicBezTo>
                  <a:cubicBezTo>
                    <a:pt x="181" y="378"/>
                    <a:pt x="132" y="422"/>
                    <a:pt x="133" y="529"/>
                  </a:cubicBezTo>
                  <a:lnTo>
                    <a:pt x="124" y="544"/>
                  </a:lnTo>
                  <a:cubicBezTo>
                    <a:pt x="59" y="584"/>
                    <a:pt x="0" y="711"/>
                    <a:pt x="92" y="815"/>
                  </a:cubicBezTo>
                  <a:cubicBezTo>
                    <a:pt x="98" y="848"/>
                    <a:pt x="108" y="871"/>
                    <a:pt x="117" y="897"/>
                  </a:cubicBezTo>
                  <a:cubicBezTo>
                    <a:pt x="130" y="1001"/>
                    <a:pt x="218" y="1049"/>
                    <a:pt x="241" y="1055"/>
                  </a:cubicBezTo>
                  <a:cubicBezTo>
                    <a:pt x="275" y="1081"/>
                    <a:pt x="311" y="1105"/>
                    <a:pt x="360" y="1122"/>
                  </a:cubicBezTo>
                  <a:cubicBezTo>
                    <a:pt x="406" y="1170"/>
                    <a:pt x="456" y="1188"/>
                    <a:pt x="506" y="1188"/>
                  </a:cubicBezTo>
                  <a:lnTo>
                    <a:pt x="508" y="1188"/>
                  </a:lnTo>
                  <a:cubicBezTo>
                    <a:pt x="559" y="1188"/>
                    <a:pt x="608" y="1170"/>
                    <a:pt x="654" y="1122"/>
                  </a:cubicBezTo>
                  <a:cubicBezTo>
                    <a:pt x="703" y="1105"/>
                    <a:pt x="739" y="1081"/>
                    <a:pt x="773" y="1055"/>
                  </a:cubicBezTo>
                  <a:cubicBezTo>
                    <a:pt x="796" y="1049"/>
                    <a:pt x="884" y="1001"/>
                    <a:pt x="898" y="897"/>
                  </a:cubicBezTo>
                  <a:cubicBezTo>
                    <a:pt x="906" y="871"/>
                    <a:pt x="917" y="848"/>
                    <a:pt x="923" y="815"/>
                  </a:cubicBezTo>
                  <a:cubicBezTo>
                    <a:pt x="1015" y="711"/>
                    <a:pt x="956" y="584"/>
                    <a:pt x="890" y="544"/>
                  </a:cubicBezTo>
                  <a:lnTo>
                    <a:pt x="882" y="529"/>
                  </a:lnTo>
                  <a:cubicBezTo>
                    <a:pt x="882" y="422"/>
                    <a:pt x="833" y="378"/>
                    <a:pt x="776" y="345"/>
                  </a:cubicBezTo>
                  <a:cubicBezTo>
                    <a:pt x="794" y="341"/>
                    <a:pt x="811" y="337"/>
                    <a:pt x="816" y="315"/>
                  </a:cubicBezTo>
                  <a:cubicBezTo>
                    <a:pt x="846" y="307"/>
                    <a:pt x="852" y="293"/>
                    <a:pt x="855" y="279"/>
                  </a:cubicBezTo>
                  <a:cubicBezTo>
                    <a:pt x="863" y="273"/>
                    <a:pt x="889" y="259"/>
                    <a:pt x="886" y="233"/>
                  </a:cubicBezTo>
                  <a:cubicBezTo>
                    <a:pt x="901" y="223"/>
                    <a:pt x="909" y="210"/>
                    <a:pt x="905" y="192"/>
                  </a:cubicBezTo>
                  <a:cubicBezTo>
                    <a:pt x="920" y="174"/>
                    <a:pt x="925" y="160"/>
                    <a:pt x="918" y="147"/>
                  </a:cubicBezTo>
                  <a:cubicBezTo>
                    <a:pt x="937" y="123"/>
                    <a:pt x="928" y="111"/>
                    <a:pt x="920" y="98"/>
                  </a:cubicBezTo>
                  <a:cubicBezTo>
                    <a:pt x="934" y="73"/>
                    <a:pt x="922" y="45"/>
                    <a:pt x="883" y="50"/>
                  </a:cubicBezTo>
                  <a:cubicBezTo>
                    <a:pt x="867" y="26"/>
                    <a:pt x="833" y="32"/>
                    <a:pt x="828" y="32"/>
                  </a:cubicBezTo>
                  <a:cubicBezTo>
                    <a:pt x="822" y="24"/>
                    <a:pt x="814" y="18"/>
                    <a:pt x="790" y="21"/>
                  </a:cubicBezTo>
                  <a:cubicBezTo>
                    <a:pt x="775" y="7"/>
                    <a:pt x="757" y="9"/>
                    <a:pt x="739" y="16"/>
                  </a:cubicBezTo>
                  <a:cubicBezTo>
                    <a:pt x="718" y="0"/>
                    <a:pt x="704" y="13"/>
                    <a:pt x="688" y="18"/>
                  </a:cubicBezTo>
                  <a:cubicBezTo>
                    <a:pt x="662" y="10"/>
                    <a:pt x="656" y="21"/>
                    <a:pt x="644" y="26"/>
                  </a:cubicBezTo>
                  <a:cubicBezTo>
                    <a:pt x="616" y="20"/>
                    <a:pt x="607" y="33"/>
                    <a:pt x="594" y="46"/>
                  </a:cubicBezTo>
                  <a:lnTo>
                    <a:pt x="578" y="46"/>
                  </a:lnTo>
                  <a:cubicBezTo>
                    <a:pt x="536" y="71"/>
                    <a:pt x="515" y="121"/>
                    <a:pt x="507" y="148"/>
                  </a:cubicBezTo>
                  <a:cubicBezTo>
                    <a:pt x="500" y="122"/>
                    <a:pt x="479" y="71"/>
                    <a:pt x="437" y="46"/>
                  </a:cubicBezTo>
                  <a:lnTo>
                    <a:pt x="421" y="46"/>
                  </a:lnTo>
                  <a:cubicBezTo>
                    <a:pt x="408" y="33"/>
                    <a:pt x="399" y="20"/>
                    <a:pt x="371" y="26"/>
                  </a:cubicBezTo>
                  <a:cubicBezTo>
                    <a:pt x="358" y="21"/>
                    <a:pt x="352" y="10"/>
                    <a:pt x="327" y="18"/>
                  </a:cubicBezTo>
                  <a:cubicBezTo>
                    <a:pt x="316" y="15"/>
                    <a:pt x="306" y="8"/>
                    <a:pt x="295" y="8"/>
                  </a:cubicBezTo>
                  <a:close/>
                  <a:moveTo>
                    <a:pt x="296" y="38"/>
                  </a:moveTo>
                  <a:cubicBezTo>
                    <a:pt x="318" y="46"/>
                    <a:pt x="329" y="56"/>
                    <a:pt x="341" y="66"/>
                  </a:cubicBezTo>
                  <a:cubicBezTo>
                    <a:pt x="345" y="61"/>
                    <a:pt x="351" y="57"/>
                    <a:pt x="343" y="44"/>
                  </a:cubicBezTo>
                  <a:cubicBezTo>
                    <a:pt x="358" y="53"/>
                    <a:pt x="370" y="63"/>
                    <a:pt x="378" y="75"/>
                  </a:cubicBezTo>
                  <a:cubicBezTo>
                    <a:pt x="388" y="69"/>
                    <a:pt x="384" y="61"/>
                    <a:pt x="384" y="53"/>
                  </a:cubicBezTo>
                  <a:cubicBezTo>
                    <a:pt x="400" y="66"/>
                    <a:pt x="410" y="80"/>
                    <a:pt x="422" y="93"/>
                  </a:cubicBezTo>
                  <a:cubicBezTo>
                    <a:pt x="425" y="91"/>
                    <a:pt x="427" y="85"/>
                    <a:pt x="429" y="76"/>
                  </a:cubicBezTo>
                  <a:cubicBezTo>
                    <a:pt x="467" y="112"/>
                    <a:pt x="520" y="204"/>
                    <a:pt x="443" y="241"/>
                  </a:cubicBezTo>
                  <a:cubicBezTo>
                    <a:pt x="377" y="187"/>
                    <a:pt x="298" y="147"/>
                    <a:pt x="211" y="117"/>
                  </a:cubicBezTo>
                  <a:cubicBezTo>
                    <a:pt x="323" y="175"/>
                    <a:pt x="388" y="222"/>
                    <a:pt x="424" y="262"/>
                  </a:cubicBezTo>
                  <a:cubicBezTo>
                    <a:pt x="406" y="335"/>
                    <a:pt x="310" y="338"/>
                    <a:pt x="275" y="336"/>
                  </a:cubicBezTo>
                  <a:cubicBezTo>
                    <a:pt x="282" y="333"/>
                    <a:pt x="288" y="329"/>
                    <a:pt x="290" y="323"/>
                  </a:cubicBezTo>
                  <a:cubicBezTo>
                    <a:pt x="282" y="317"/>
                    <a:pt x="251" y="322"/>
                    <a:pt x="229" y="310"/>
                  </a:cubicBezTo>
                  <a:cubicBezTo>
                    <a:pt x="237" y="308"/>
                    <a:pt x="241" y="307"/>
                    <a:pt x="245" y="301"/>
                  </a:cubicBezTo>
                  <a:cubicBezTo>
                    <a:pt x="225" y="294"/>
                    <a:pt x="202" y="288"/>
                    <a:pt x="189" y="278"/>
                  </a:cubicBezTo>
                  <a:cubicBezTo>
                    <a:pt x="197" y="278"/>
                    <a:pt x="203" y="279"/>
                    <a:pt x="212" y="273"/>
                  </a:cubicBezTo>
                  <a:cubicBezTo>
                    <a:pt x="194" y="263"/>
                    <a:pt x="174" y="255"/>
                    <a:pt x="159" y="240"/>
                  </a:cubicBezTo>
                  <a:cubicBezTo>
                    <a:pt x="168" y="240"/>
                    <a:pt x="179" y="240"/>
                    <a:pt x="182" y="236"/>
                  </a:cubicBezTo>
                  <a:cubicBezTo>
                    <a:pt x="165" y="226"/>
                    <a:pt x="151" y="215"/>
                    <a:pt x="139" y="202"/>
                  </a:cubicBezTo>
                  <a:cubicBezTo>
                    <a:pt x="152" y="203"/>
                    <a:pt x="158" y="202"/>
                    <a:pt x="161" y="200"/>
                  </a:cubicBezTo>
                  <a:cubicBezTo>
                    <a:pt x="148" y="187"/>
                    <a:pt x="132" y="176"/>
                    <a:pt x="125" y="160"/>
                  </a:cubicBezTo>
                  <a:cubicBezTo>
                    <a:pt x="135" y="163"/>
                    <a:pt x="144" y="165"/>
                    <a:pt x="150" y="159"/>
                  </a:cubicBezTo>
                  <a:cubicBezTo>
                    <a:pt x="146" y="150"/>
                    <a:pt x="127" y="144"/>
                    <a:pt x="117" y="121"/>
                  </a:cubicBezTo>
                  <a:cubicBezTo>
                    <a:pt x="127" y="122"/>
                    <a:pt x="138" y="124"/>
                    <a:pt x="140" y="121"/>
                  </a:cubicBezTo>
                  <a:cubicBezTo>
                    <a:pt x="135" y="102"/>
                    <a:pt x="127" y="91"/>
                    <a:pt x="119" y="79"/>
                  </a:cubicBezTo>
                  <a:cubicBezTo>
                    <a:pt x="141" y="79"/>
                    <a:pt x="175" y="79"/>
                    <a:pt x="173" y="78"/>
                  </a:cubicBezTo>
                  <a:lnTo>
                    <a:pt x="160" y="64"/>
                  </a:lnTo>
                  <a:cubicBezTo>
                    <a:pt x="181" y="58"/>
                    <a:pt x="204" y="64"/>
                    <a:pt x="220" y="70"/>
                  </a:cubicBezTo>
                  <a:cubicBezTo>
                    <a:pt x="227" y="64"/>
                    <a:pt x="220" y="57"/>
                    <a:pt x="211" y="49"/>
                  </a:cubicBezTo>
                  <a:cubicBezTo>
                    <a:pt x="229" y="52"/>
                    <a:pt x="246" y="56"/>
                    <a:pt x="261" y="62"/>
                  </a:cubicBezTo>
                  <a:cubicBezTo>
                    <a:pt x="269" y="55"/>
                    <a:pt x="256" y="47"/>
                    <a:pt x="249" y="40"/>
                  </a:cubicBezTo>
                  <a:cubicBezTo>
                    <a:pt x="278" y="45"/>
                    <a:pt x="290" y="53"/>
                    <a:pt x="302" y="61"/>
                  </a:cubicBezTo>
                  <a:cubicBezTo>
                    <a:pt x="311" y="52"/>
                    <a:pt x="302" y="45"/>
                    <a:pt x="296" y="38"/>
                  </a:cubicBezTo>
                  <a:close/>
                  <a:moveTo>
                    <a:pt x="721" y="38"/>
                  </a:moveTo>
                  <a:cubicBezTo>
                    <a:pt x="715" y="45"/>
                    <a:pt x="707" y="52"/>
                    <a:pt x="715" y="61"/>
                  </a:cubicBezTo>
                  <a:cubicBezTo>
                    <a:pt x="727" y="53"/>
                    <a:pt x="739" y="46"/>
                    <a:pt x="768" y="40"/>
                  </a:cubicBezTo>
                  <a:cubicBezTo>
                    <a:pt x="762" y="47"/>
                    <a:pt x="748" y="55"/>
                    <a:pt x="756" y="62"/>
                  </a:cubicBezTo>
                  <a:cubicBezTo>
                    <a:pt x="771" y="56"/>
                    <a:pt x="788" y="52"/>
                    <a:pt x="806" y="49"/>
                  </a:cubicBezTo>
                  <a:cubicBezTo>
                    <a:pt x="798" y="57"/>
                    <a:pt x="790" y="64"/>
                    <a:pt x="797" y="70"/>
                  </a:cubicBezTo>
                  <a:cubicBezTo>
                    <a:pt x="814" y="65"/>
                    <a:pt x="836" y="58"/>
                    <a:pt x="857" y="64"/>
                  </a:cubicBezTo>
                  <a:lnTo>
                    <a:pt x="844" y="78"/>
                  </a:lnTo>
                  <a:cubicBezTo>
                    <a:pt x="842" y="79"/>
                    <a:pt x="876" y="79"/>
                    <a:pt x="898" y="79"/>
                  </a:cubicBezTo>
                  <a:cubicBezTo>
                    <a:pt x="890" y="91"/>
                    <a:pt x="882" y="102"/>
                    <a:pt x="877" y="121"/>
                  </a:cubicBezTo>
                  <a:cubicBezTo>
                    <a:pt x="879" y="124"/>
                    <a:pt x="890" y="122"/>
                    <a:pt x="900" y="121"/>
                  </a:cubicBezTo>
                  <a:cubicBezTo>
                    <a:pt x="890" y="144"/>
                    <a:pt x="871" y="150"/>
                    <a:pt x="867" y="160"/>
                  </a:cubicBezTo>
                  <a:cubicBezTo>
                    <a:pt x="874" y="165"/>
                    <a:pt x="883" y="163"/>
                    <a:pt x="892" y="160"/>
                  </a:cubicBezTo>
                  <a:cubicBezTo>
                    <a:pt x="885" y="176"/>
                    <a:pt x="869" y="187"/>
                    <a:pt x="856" y="200"/>
                  </a:cubicBezTo>
                  <a:cubicBezTo>
                    <a:pt x="859" y="202"/>
                    <a:pt x="865" y="204"/>
                    <a:pt x="878" y="202"/>
                  </a:cubicBezTo>
                  <a:cubicBezTo>
                    <a:pt x="866" y="215"/>
                    <a:pt x="852" y="226"/>
                    <a:pt x="835" y="237"/>
                  </a:cubicBezTo>
                  <a:cubicBezTo>
                    <a:pt x="838" y="240"/>
                    <a:pt x="849" y="240"/>
                    <a:pt x="858" y="240"/>
                  </a:cubicBezTo>
                  <a:cubicBezTo>
                    <a:pt x="843" y="255"/>
                    <a:pt x="823" y="263"/>
                    <a:pt x="805" y="273"/>
                  </a:cubicBezTo>
                  <a:cubicBezTo>
                    <a:pt x="814" y="279"/>
                    <a:pt x="821" y="278"/>
                    <a:pt x="828" y="278"/>
                  </a:cubicBezTo>
                  <a:cubicBezTo>
                    <a:pt x="815" y="288"/>
                    <a:pt x="793" y="294"/>
                    <a:pt x="772" y="301"/>
                  </a:cubicBezTo>
                  <a:cubicBezTo>
                    <a:pt x="776" y="307"/>
                    <a:pt x="780" y="308"/>
                    <a:pt x="788" y="310"/>
                  </a:cubicBezTo>
                  <a:cubicBezTo>
                    <a:pt x="766" y="322"/>
                    <a:pt x="735" y="317"/>
                    <a:pt x="727" y="323"/>
                  </a:cubicBezTo>
                  <a:cubicBezTo>
                    <a:pt x="729" y="329"/>
                    <a:pt x="735" y="333"/>
                    <a:pt x="742" y="336"/>
                  </a:cubicBezTo>
                  <a:cubicBezTo>
                    <a:pt x="707" y="338"/>
                    <a:pt x="611" y="335"/>
                    <a:pt x="593" y="262"/>
                  </a:cubicBezTo>
                  <a:cubicBezTo>
                    <a:pt x="629" y="222"/>
                    <a:pt x="694" y="175"/>
                    <a:pt x="806" y="118"/>
                  </a:cubicBezTo>
                  <a:cubicBezTo>
                    <a:pt x="719" y="147"/>
                    <a:pt x="640" y="187"/>
                    <a:pt x="574" y="241"/>
                  </a:cubicBezTo>
                  <a:cubicBezTo>
                    <a:pt x="497" y="204"/>
                    <a:pt x="550" y="112"/>
                    <a:pt x="588" y="76"/>
                  </a:cubicBezTo>
                  <a:cubicBezTo>
                    <a:pt x="590" y="85"/>
                    <a:pt x="592" y="91"/>
                    <a:pt x="595" y="93"/>
                  </a:cubicBezTo>
                  <a:cubicBezTo>
                    <a:pt x="607" y="80"/>
                    <a:pt x="617" y="66"/>
                    <a:pt x="633" y="53"/>
                  </a:cubicBezTo>
                  <a:cubicBezTo>
                    <a:pt x="633" y="61"/>
                    <a:pt x="629" y="69"/>
                    <a:pt x="639" y="75"/>
                  </a:cubicBezTo>
                  <a:cubicBezTo>
                    <a:pt x="647" y="63"/>
                    <a:pt x="659" y="53"/>
                    <a:pt x="674" y="44"/>
                  </a:cubicBezTo>
                  <a:cubicBezTo>
                    <a:pt x="667" y="57"/>
                    <a:pt x="673" y="61"/>
                    <a:pt x="677" y="66"/>
                  </a:cubicBezTo>
                  <a:cubicBezTo>
                    <a:pt x="688" y="56"/>
                    <a:pt x="699" y="46"/>
                    <a:pt x="721" y="38"/>
                  </a:cubicBezTo>
                  <a:close/>
                  <a:moveTo>
                    <a:pt x="919" y="297"/>
                  </a:moveTo>
                  <a:cubicBezTo>
                    <a:pt x="890" y="297"/>
                    <a:pt x="867" y="320"/>
                    <a:pt x="867" y="348"/>
                  </a:cubicBezTo>
                  <a:cubicBezTo>
                    <a:pt x="867" y="377"/>
                    <a:pt x="890" y="400"/>
                    <a:pt x="919" y="400"/>
                  </a:cubicBezTo>
                  <a:cubicBezTo>
                    <a:pt x="947" y="400"/>
                    <a:pt x="970" y="377"/>
                    <a:pt x="970" y="348"/>
                  </a:cubicBezTo>
                  <a:cubicBezTo>
                    <a:pt x="970" y="320"/>
                    <a:pt x="947" y="297"/>
                    <a:pt x="919" y="297"/>
                  </a:cubicBezTo>
                  <a:close/>
                  <a:moveTo>
                    <a:pt x="919" y="305"/>
                  </a:moveTo>
                  <a:cubicBezTo>
                    <a:pt x="943" y="305"/>
                    <a:pt x="962" y="324"/>
                    <a:pt x="962" y="348"/>
                  </a:cubicBezTo>
                  <a:cubicBezTo>
                    <a:pt x="962" y="373"/>
                    <a:pt x="943" y="392"/>
                    <a:pt x="919" y="392"/>
                  </a:cubicBezTo>
                  <a:cubicBezTo>
                    <a:pt x="894" y="392"/>
                    <a:pt x="875" y="373"/>
                    <a:pt x="875" y="348"/>
                  </a:cubicBezTo>
                  <a:cubicBezTo>
                    <a:pt x="875" y="324"/>
                    <a:pt x="894" y="305"/>
                    <a:pt x="919" y="305"/>
                  </a:cubicBezTo>
                  <a:close/>
                  <a:moveTo>
                    <a:pt x="884" y="332"/>
                  </a:moveTo>
                  <a:lnTo>
                    <a:pt x="884" y="338"/>
                  </a:lnTo>
                  <a:lnTo>
                    <a:pt x="894" y="338"/>
                  </a:lnTo>
                  <a:lnTo>
                    <a:pt x="894" y="368"/>
                  </a:lnTo>
                  <a:lnTo>
                    <a:pt x="902" y="368"/>
                  </a:lnTo>
                  <a:lnTo>
                    <a:pt x="902" y="338"/>
                  </a:lnTo>
                  <a:lnTo>
                    <a:pt x="912" y="338"/>
                  </a:lnTo>
                  <a:lnTo>
                    <a:pt x="912" y="332"/>
                  </a:lnTo>
                  <a:lnTo>
                    <a:pt x="884" y="332"/>
                  </a:lnTo>
                  <a:close/>
                  <a:moveTo>
                    <a:pt x="917" y="332"/>
                  </a:moveTo>
                  <a:lnTo>
                    <a:pt x="917" y="368"/>
                  </a:lnTo>
                  <a:lnTo>
                    <a:pt x="923" y="368"/>
                  </a:lnTo>
                  <a:lnTo>
                    <a:pt x="923" y="340"/>
                  </a:lnTo>
                  <a:lnTo>
                    <a:pt x="930" y="368"/>
                  </a:lnTo>
                  <a:lnTo>
                    <a:pt x="937" y="368"/>
                  </a:lnTo>
                  <a:lnTo>
                    <a:pt x="944" y="340"/>
                  </a:lnTo>
                  <a:lnTo>
                    <a:pt x="944" y="368"/>
                  </a:lnTo>
                  <a:lnTo>
                    <a:pt x="951" y="368"/>
                  </a:lnTo>
                  <a:lnTo>
                    <a:pt x="951" y="332"/>
                  </a:lnTo>
                  <a:lnTo>
                    <a:pt x="940" y="332"/>
                  </a:lnTo>
                  <a:lnTo>
                    <a:pt x="934" y="356"/>
                  </a:lnTo>
                  <a:lnTo>
                    <a:pt x="927" y="332"/>
                  </a:lnTo>
                  <a:lnTo>
                    <a:pt x="917" y="332"/>
                  </a:lnTo>
                  <a:close/>
                  <a:moveTo>
                    <a:pt x="507" y="340"/>
                  </a:moveTo>
                  <a:cubicBezTo>
                    <a:pt x="562" y="339"/>
                    <a:pt x="630" y="381"/>
                    <a:pt x="630" y="420"/>
                  </a:cubicBezTo>
                  <a:cubicBezTo>
                    <a:pt x="630" y="454"/>
                    <a:pt x="582" y="482"/>
                    <a:pt x="507" y="482"/>
                  </a:cubicBezTo>
                  <a:cubicBezTo>
                    <a:pt x="434" y="481"/>
                    <a:pt x="385" y="446"/>
                    <a:pt x="385" y="413"/>
                  </a:cubicBezTo>
                  <a:cubicBezTo>
                    <a:pt x="386" y="386"/>
                    <a:pt x="445" y="338"/>
                    <a:pt x="507" y="340"/>
                  </a:cubicBezTo>
                  <a:close/>
                  <a:moveTo>
                    <a:pt x="320" y="363"/>
                  </a:moveTo>
                  <a:cubicBezTo>
                    <a:pt x="332" y="363"/>
                    <a:pt x="345" y="364"/>
                    <a:pt x="358" y="366"/>
                  </a:cubicBezTo>
                  <a:cubicBezTo>
                    <a:pt x="396" y="372"/>
                    <a:pt x="175" y="565"/>
                    <a:pt x="171" y="522"/>
                  </a:cubicBezTo>
                  <a:cubicBezTo>
                    <a:pt x="168" y="424"/>
                    <a:pt x="234" y="364"/>
                    <a:pt x="320" y="363"/>
                  </a:cubicBezTo>
                  <a:close/>
                  <a:moveTo>
                    <a:pt x="683" y="366"/>
                  </a:moveTo>
                  <a:cubicBezTo>
                    <a:pt x="769" y="368"/>
                    <a:pt x="834" y="427"/>
                    <a:pt x="831" y="525"/>
                  </a:cubicBezTo>
                  <a:cubicBezTo>
                    <a:pt x="828" y="568"/>
                    <a:pt x="606" y="375"/>
                    <a:pt x="645" y="369"/>
                  </a:cubicBezTo>
                  <a:cubicBezTo>
                    <a:pt x="658" y="367"/>
                    <a:pt x="670" y="366"/>
                    <a:pt x="683" y="366"/>
                  </a:cubicBezTo>
                  <a:close/>
                  <a:moveTo>
                    <a:pt x="640" y="486"/>
                  </a:moveTo>
                  <a:cubicBezTo>
                    <a:pt x="685" y="486"/>
                    <a:pt x="732" y="511"/>
                    <a:pt x="762" y="556"/>
                  </a:cubicBezTo>
                  <a:cubicBezTo>
                    <a:pt x="805" y="621"/>
                    <a:pt x="795" y="704"/>
                    <a:pt x="740" y="740"/>
                  </a:cubicBezTo>
                  <a:cubicBezTo>
                    <a:pt x="684" y="776"/>
                    <a:pt x="604" y="753"/>
                    <a:pt x="560" y="688"/>
                  </a:cubicBezTo>
                  <a:cubicBezTo>
                    <a:pt x="517" y="622"/>
                    <a:pt x="527" y="540"/>
                    <a:pt x="583" y="503"/>
                  </a:cubicBezTo>
                  <a:cubicBezTo>
                    <a:pt x="600" y="492"/>
                    <a:pt x="620" y="486"/>
                    <a:pt x="640" y="486"/>
                  </a:cubicBezTo>
                  <a:close/>
                  <a:moveTo>
                    <a:pt x="375" y="493"/>
                  </a:moveTo>
                  <a:cubicBezTo>
                    <a:pt x="395" y="493"/>
                    <a:pt x="415" y="498"/>
                    <a:pt x="432" y="510"/>
                  </a:cubicBezTo>
                  <a:cubicBezTo>
                    <a:pt x="488" y="546"/>
                    <a:pt x="498" y="628"/>
                    <a:pt x="455" y="694"/>
                  </a:cubicBezTo>
                  <a:cubicBezTo>
                    <a:pt x="412" y="759"/>
                    <a:pt x="332" y="783"/>
                    <a:pt x="276" y="747"/>
                  </a:cubicBezTo>
                  <a:cubicBezTo>
                    <a:pt x="276" y="747"/>
                    <a:pt x="276" y="747"/>
                    <a:pt x="275" y="747"/>
                  </a:cubicBezTo>
                  <a:cubicBezTo>
                    <a:pt x="220" y="710"/>
                    <a:pt x="210" y="627"/>
                    <a:pt x="253" y="562"/>
                  </a:cubicBezTo>
                  <a:cubicBezTo>
                    <a:pt x="283" y="517"/>
                    <a:pt x="330" y="492"/>
                    <a:pt x="375" y="493"/>
                  </a:cubicBezTo>
                  <a:close/>
                  <a:moveTo>
                    <a:pt x="844" y="565"/>
                  </a:moveTo>
                  <a:cubicBezTo>
                    <a:pt x="845" y="565"/>
                    <a:pt x="847" y="565"/>
                    <a:pt x="849" y="566"/>
                  </a:cubicBezTo>
                  <a:cubicBezTo>
                    <a:pt x="949" y="623"/>
                    <a:pt x="931" y="749"/>
                    <a:pt x="878" y="793"/>
                  </a:cubicBezTo>
                  <a:cubicBezTo>
                    <a:pt x="830" y="814"/>
                    <a:pt x="791" y="566"/>
                    <a:pt x="844" y="565"/>
                  </a:cubicBezTo>
                  <a:close/>
                  <a:moveTo>
                    <a:pt x="159" y="569"/>
                  </a:moveTo>
                  <a:cubicBezTo>
                    <a:pt x="212" y="569"/>
                    <a:pt x="173" y="817"/>
                    <a:pt x="125" y="796"/>
                  </a:cubicBezTo>
                  <a:cubicBezTo>
                    <a:pt x="71" y="753"/>
                    <a:pt x="54" y="626"/>
                    <a:pt x="154" y="569"/>
                  </a:cubicBezTo>
                  <a:cubicBezTo>
                    <a:pt x="156" y="569"/>
                    <a:pt x="158" y="569"/>
                    <a:pt x="159" y="569"/>
                  </a:cubicBezTo>
                  <a:close/>
                  <a:moveTo>
                    <a:pt x="510" y="739"/>
                  </a:moveTo>
                  <a:cubicBezTo>
                    <a:pt x="584" y="739"/>
                    <a:pt x="644" y="794"/>
                    <a:pt x="645" y="863"/>
                  </a:cubicBezTo>
                  <a:lnTo>
                    <a:pt x="645" y="863"/>
                  </a:lnTo>
                  <a:cubicBezTo>
                    <a:pt x="644" y="931"/>
                    <a:pt x="584" y="987"/>
                    <a:pt x="510" y="987"/>
                  </a:cubicBezTo>
                  <a:cubicBezTo>
                    <a:pt x="436" y="986"/>
                    <a:pt x="376" y="931"/>
                    <a:pt x="376" y="863"/>
                  </a:cubicBezTo>
                  <a:cubicBezTo>
                    <a:pt x="375" y="795"/>
                    <a:pt x="436" y="739"/>
                    <a:pt x="510" y="739"/>
                  </a:cubicBezTo>
                  <a:close/>
                  <a:moveTo>
                    <a:pt x="807" y="786"/>
                  </a:moveTo>
                  <a:cubicBezTo>
                    <a:pt x="818" y="785"/>
                    <a:pt x="828" y="788"/>
                    <a:pt x="836" y="795"/>
                  </a:cubicBezTo>
                  <a:cubicBezTo>
                    <a:pt x="860" y="819"/>
                    <a:pt x="874" y="908"/>
                    <a:pt x="833" y="962"/>
                  </a:cubicBezTo>
                  <a:cubicBezTo>
                    <a:pt x="775" y="1041"/>
                    <a:pt x="697" y="1044"/>
                    <a:pt x="668" y="1022"/>
                  </a:cubicBezTo>
                  <a:cubicBezTo>
                    <a:pt x="638" y="994"/>
                    <a:pt x="661" y="905"/>
                    <a:pt x="703" y="856"/>
                  </a:cubicBezTo>
                  <a:cubicBezTo>
                    <a:pt x="738" y="816"/>
                    <a:pt x="776" y="786"/>
                    <a:pt x="807" y="786"/>
                  </a:cubicBezTo>
                  <a:close/>
                  <a:moveTo>
                    <a:pt x="204" y="804"/>
                  </a:moveTo>
                  <a:cubicBezTo>
                    <a:pt x="238" y="806"/>
                    <a:pt x="278" y="833"/>
                    <a:pt x="311" y="871"/>
                  </a:cubicBezTo>
                  <a:cubicBezTo>
                    <a:pt x="350" y="917"/>
                    <a:pt x="367" y="998"/>
                    <a:pt x="335" y="1022"/>
                  </a:cubicBezTo>
                  <a:cubicBezTo>
                    <a:pt x="305" y="1041"/>
                    <a:pt x="231" y="1033"/>
                    <a:pt x="179" y="958"/>
                  </a:cubicBezTo>
                  <a:cubicBezTo>
                    <a:pt x="143" y="895"/>
                    <a:pt x="148" y="831"/>
                    <a:pt x="173" y="812"/>
                  </a:cubicBezTo>
                  <a:cubicBezTo>
                    <a:pt x="182" y="806"/>
                    <a:pt x="192" y="804"/>
                    <a:pt x="204" y="804"/>
                  </a:cubicBezTo>
                  <a:close/>
                  <a:moveTo>
                    <a:pt x="511" y="1026"/>
                  </a:moveTo>
                  <a:cubicBezTo>
                    <a:pt x="565" y="1024"/>
                    <a:pt x="637" y="1043"/>
                    <a:pt x="637" y="1069"/>
                  </a:cubicBezTo>
                  <a:cubicBezTo>
                    <a:pt x="638" y="1095"/>
                    <a:pt x="572" y="1152"/>
                    <a:pt x="507" y="1151"/>
                  </a:cubicBezTo>
                  <a:cubicBezTo>
                    <a:pt x="440" y="1154"/>
                    <a:pt x="375" y="1096"/>
                    <a:pt x="376" y="1077"/>
                  </a:cubicBezTo>
                  <a:cubicBezTo>
                    <a:pt x="375" y="1047"/>
                    <a:pt x="457" y="1025"/>
                    <a:pt x="511" y="1026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2190750" y="2897188"/>
              <a:ext cx="655638" cy="561975"/>
            </a:xfrm>
            <a:custGeom>
              <a:avLst/>
              <a:gdLst>
                <a:gd name="T0" fmla="*/ 147 w 3040"/>
                <a:gd name="T1" fmla="*/ 0 h 2608"/>
                <a:gd name="T2" fmla="*/ 0 w 3040"/>
                <a:gd name="T3" fmla="*/ 146 h 2608"/>
                <a:gd name="T4" fmla="*/ 147 w 3040"/>
                <a:gd name="T5" fmla="*/ 293 h 2608"/>
                <a:gd name="T6" fmla="*/ 294 w 3040"/>
                <a:gd name="T7" fmla="*/ 146 h 2608"/>
                <a:gd name="T8" fmla="*/ 147 w 3040"/>
                <a:gd name="T9" fmla="*/ 0 h 2608"/>
                <a:gd name="T10" fmla="*/ 2893 w 3040"/>
                <a:gd name="T11" fmla="*/ 0 h 2608"/>
                <a:gd name="T12" fmla="*/ 2746 w 3040"/>
                <a:gd name="T13" fmla="*/ 146 h 2608"/>
                <a:gd name="T14" fmla="*/ 2893 w 3040"/>
                <a:gd name="T15" fmla="*/ 293 h 2608"/>
                <a:gd name="T16" fmla="*/ 3040 w 3040"/>
                <a:gd name="T17" fmla="*/ 146 h 2608"/>
                <a:gd name="T18" fmla="*/ 2893 w 3040"/>
                <a:gd name="T19" fmla="*/ 0 h 2608"/>
                <a:gd name="T20" fmla="*/ 147 w 3040"/>
                <a:gd name="T21" fmla="*/ 81 h 2608"/>
                <a:gd name="T22" fmla="*/ 212 w 3040"/>
                <a:gd name="T23" fmla="*/ 146 h 2608"/>
                <a:gd name="T24" fmla="*/ 147 w 3040"/>
                <a:gd name="T25" fmla="*/ 211 h 2608"/>
                <a:gd name="T26" fmla="*/ 82 w 3040"/>
                <a:gd name="T27" fmla="*/ 146 h 2608"/>
                <a:gd name="T28" fmla="*/ 147 w 3040"/>
                <a:gd name="T29" fmla="*/ 81 h 2608"/>
                <a:gd name="T30" fmla="*/ 2893 w 3040"/>
                <a:gd name="T31" fmla="*/ 81 h 2608"/>
                <a:gd name="T32" fmla="*/ 2958 w 3040"/>
                <a:gd name="T33" fmla="*/ 146 h 2608"/>
                <a:gd name="T34" fmla="*/ 2893 w 3040"/>
                <a:gd name="T35" fmla="*/ 211 h 2608"/>
                <a:gd name="T36" fmla="*/ 2828 w 3040"/>
                <a:gd name="T37" fmla="*/ 146 h 2608"/>
                <a:gd name="T38" fmla="*/ 2893 w 3040"/>
                <a:gd name="T39" fmla="*/ 81 h 2608"/>
                <a:gd name="T40" fmla="*/ 147 w 3040"/>
                <a:gd name="T41" fmla="*/ 2315 h 2608"/>
                <a:gd name="T42" fmla="*/ 0 w 3040"/>
                <a:gd name="T43" fmla="*/ 2461 h 2608"/>
                <a:gd name="T44" fmla="*/ 147 w 3040"/>
                <a:gd name="T45" fmla="*/ 2608 h 2608"/>
                <a:gd name="T46" fmla="*/ 294 w 3040"/>
                <a:gd name="T47" fmla="*/ 2461 h 2608"/>
                <a:gd name="T48" fmla="*/ 147 w 3040"/>
                <a:gd name="T49" fmla="*/ 2315 h 2608"/>
                <a:gd name="T50" fmla="*/ 2893 w 3040"/>
                <a:gd name="T51" fmla="*/ 2315 h 2608"/>
                <a:gd name="T52" fmla="*/ 2746 w 3040"/>
                <a:gd name="T53" fmla="*/ 2461 h 2608"/>
                <a:gd name="T54" fmla="*/ 2893 w 3040"/>
                <a:gd name="T55" fmla="*/ 2608 h 2608"/>
                <a:gd name="T56" fmla="*/ 3040 w 3040"/>
                <a:gd name="T57" fmla="*/ 2461 h 2608"/>
                <a:gd name="T58" fmla="*/ 2893 w 3040"/>
                <a:gd name="T59" fmla="*/ 2315 h 2608"/>
                <a:gd name="T60" fmla="*/ 147 w 3040"/>
                <a:gd name="T61" fmla="*/ 2396 h 2608"/>
                <a:gd name="T62" fmla="*/ 212 w 3040"/>
                <a:gd name="T63" fmla="*/ 2461 h 2608"/>
                <a:gd name="T64" fmla="*/ 147 w 3040"/>
                <a:gd name="T65" fmla="*/ 2526 h 2608"/>
                <a:gd name="T66" fmla="*/ 82 w 3040"/>
                <a:gd name="T67" fmla="*/ 2461 h 2608"/>
                <a:gd name="T68" fmla="*/ 147 w 3040"/>
                <a:gd name="T69" fmla="*/ 2396 h 2608"/>
                <a:gd name="T70" fmla="*/ 2893 w 3040"/>
                <a:gd name="T71" fmla="*/ 2396 h 2608"/>
                <a:gd name="T72" fmla="*/ 2958 w 3040"/>
                <a:gd name="T73" fmla="*/ 2461 h 2608"/>
                <a:gd name="T74" fmla="*/ 2893 w 3040"/>
                <a:gd name="T75" fmla="*/ 2526 h 2608"/>
                <a:gd name="T76" fmla="*/ 2828 w 3040"/>
                <a:gd name="T77" fmla="*/ 2461 h 2608"/>
                <a:gd name="T78" fmla="*/ 2893 w 3040"/>
                <a:gd name="T79" fmla="*/ 2396 h 2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40" h="2608">
                  <a:moveTo>
                    <a:pt x="147" y="0"/>
                  </a:moveTo>
                  <a:cubicBezTo>
                    <a:pt x="66" y="0"/>
                    <a:pt x="0" y="65"/>
                    <a:pt x="0" y="146"/>
                  </a:cubicBezTo>
                  <a:cubicBezTo>
                    <a:pt x="0" y="227"/>
                    <a:pt x="66" y="293"/>
                    <a:pt x="147" y="293"/>
                  </a:cubicBezTo>
                  <a:cubicBezTo>
                    <a:pt x="228" y="293"/>
                    <a:pt x="294" y="227"/>
                    <a:pt x="294" y="146"/>
                  </a:cubicBezTo>
                  <a:cubicBezTo>
                    <a:pt x="294" y="65"/>
                    <a:pt x="228" y="0"/>
                    <a:pt x="147" y="0"/>
                  </a:cubicBezTo>
                  <a:close/>
                  <a:moveTo>
                    <a:pt x="2893" y="0"/>
                  </a:moveTo>
                  <a:cubicBezTo>
                    <a:pt x="2812" y="0"/>
                    <a:pt x="2746" y="65"/>
                    <a:pt x="2746" y="146"/>
                  </a:cubicBezTo>
                  <a:cubicBezTo>
                    <a:pt x="2746" y="227"/>
                    <a:pt x="2812" y="293"/>
                    <a:pt x="2893" y="293"/>
                  </a:cubicBezTo>
                  <a:cubicBezTo>
                    <a:pt x="2974" y="293"/>
                    <a:pt x="3040" y="227"/>
                    <a:pt x="3040" y="146"/>
                  </a:cubicBezTo>
                  <a:cubicBezTo>
                    <a:pt x="3040" y="65"/>
                    <a:pt x="2974" y="0"/>
                    <a:pt x="2893" y="0"/>
                  </a:cubicBezTo>
                  <a:close/>
                  <a:moveTo>
                    <a:pt x="147" y="81"/>
                  </a:moveTo>
                  <a:cubicBezTo>
                    <a:pt x="183" y="81"/>
                    <a:pt x="212" y="110"/>
                    <a:pt x="212" y="146"/>
                  </a:cubicBezTo>
                  <a:cubicBezTo>
                    <a:pt x="212" y="182"/>
                    <a:pt x="183" y="211"/>
                    <a:pt x="147" y="211"/>
                  </a:cubicBezTo>
                  <a:cubicBezTo>
                    <a:pt x="111" y="211"/>
                    <a:pt x="82" y="182"/>
                    <a:pt x="82" y="146"/>
                  </a:cubicBezTo>
                  <a:cubicBezTo>
                    <a:pt x="82" y="110"/>
                    <a:pt x="111" y="81"/>
                    <a:pt x="147" y="81"/>
                  </a:cubicBezTo>
                  <a:close/>
                  <a:moveTo>
                    <a:pt x="2893" y="81"/>
                  </a:moveTo>
                  <a:cubicBezTo>
                    <a:pt x="2929" y="81"/>
                    <a:pt x="2958" y="110"/>
                    <a:pt x="2958" y="146"/>
                  </a:cubicBezTo>
                  <a:cubicBezTo>
                    <a:pt x="2958" y="182"/>
                    <a:pt x="2929" y="211"/>
                    <a:pt x="2893" y="211"/>
                  </a:cubicBezTo>
                  <a:cubicBezTo>
                    <a:pt x="2857" y="211"/>
                    <a:pt x="2828" y="182"/>
                    <a:pt x="2828" y="146"/>
                  </a:cubicBezTo>
                  <a:cubicBezTo>
                    <a:pt x="2828" y="110"/>
                    <a:pt x="2857" y="81"/>
                    <a:pt x="2893" y="81"/>
                  </a:cubicBezTo>
                  <a:close/>
                  <a:moveTo>
                    <a:pt x="147" y="2315"/>
                  </a:moveTo>
                  <a:cubicBezTo>
                    <a:pt x="66" y="2315"/>
                    <a:pt x="0" y="2380"/>
                    <a:pt x="0" y="2461"/>
                  </a:cubicBezTo>
                  <a:cubicBezTo>
                    <a:pt x="0" y="2542"/>
                    <a:pt x="66" y="2608"/>
                    <a:pt x="147" y="2608"/>
                  </a:cubicBezTo>
                  <a:cubicBezTo>
                    <a:pt x="228" y="2608"/>
                    <a:pt x="294" y="2542"/>
                    <a:pt x="294" y="2461"/>
                  </a:cubicBezTo>
                  <a:cubicBezTo>
                    <a:pt x="294" y="2380"/>
                    <a:pt x="228" y="2315"/>
                    <a:pt x="147" y="2315"/>
                  </a:cubicBezTo>
                  <a:close/>
                  <a:moveTo>
                    <a:pt x="2893" y="2315"/>
                  </a:moveTo>
                  <a:cubicBezTo>
                    <a:pt x="2812" y="2315"/>
                    <a:pt x="2746" y="2380"/>
                    <a:pt x="2746" y="2461"/>
                  </a:cubicBezTo>
                  <a:cubicBezTo>
                    <a:pt x="2746" y="2542"/>
                    <a:pt x="2812" y="2608"/>
                    <a:pt x="2893" y="2608"/>
                  </a:cubicBezTo>
                  <a:cubicBezTo>
                    <a:pt x="2974" y="2608"/>
                    <a:pt x="3040" y="2542"/>
                    <a:pt x="3040" y="2461"/>
                  </a:cubicBezTo>
                  <a:cubicBezTo>
                    <a:pt x="3040" y="2380"/>
                    <a:pt x="2974" y="2315"/>
                    <a:pt x="2893" y="2315"/>
                  </a:cubicBezTo>
                  <a:close/>
                  <a:moveTo>
                    <a:pt x="147" y="2396"/>
                  </a:moveTo>
                  <a:cubicBezTo>
                    <a:pt x="183" y="2396"/>
                    <a:pt x="212" y="2425"/>
                    <a:pt x="212" y="2461"/>
                  </a:cubicBezTo>
                  <a:cubicBezTo>
                    <a:pt x="212" y="2497"/>
                    <a:pt x="183" y="2526"/>
                    <a:pt x="147" y="2526"/>
                  </a:cubicBezTo>
                  <a:cubicBezTo>
                    <a:pt x="111" y="2526"/>
                    <a:pt x="82" y="2497"/>
                    <a:pt x="82" y="2461"/>
                  </a:cubicBezTo>
                  <a:cubicBezTo>
                    <a:pt x="82" y="2425"/>
                    <a:pt x="111" y="2396"/>
                    <a:pt x="147" y="2396"/>
                  </a:cubicBezTo>
                  <a:close/>
                  <a:moveTo>
                    <a:pt x="2893" y="2396"/>
                  </a:moveTo>
                  <a:cubicBezTo>
                    <a:pt x="2929" y="2396"/>
                    <a:pt x="2958" y="2425"/>
                    <a:pt x="2958" y="2461"/>
                  </a:cubicBezTo>
                  <a:cubicBezTo>
                    <a:pt x="2958" y="2497"/>
                    <a:pt x="2929" y="2526"/>
                    <a:pt x="2893" y="2526"/>
                  </a:cubicBezTo>
                  <a:cubicBezTo>
                    <a:pt x="2857" y="2526"/>
                    <a:pt x="2828" y="2497"/>
                    <a:pt x="2828" y="2461"/>
                  </a:cubicBezTo>
                  <a:cubicBezTo>
                    <a:pt x="2828" y="2425"/>
                    <a:pt x="2857" y="2396"/>
                    <a:pt x="2893" y="2396"/>
                  </a:cubicBezTo>
                  <a:close/>
                </a:path>
              </a:pathLst>
            </a:custGeom>
            <a:solidFill>
              <a:srgbClr val="B8AF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" name="Group 1033"/>
          <p:cNvGrpSpPr/>
          <p:nvPr/>
        </p:nvGrpSpPr>
        <p:grpSpPr>
          <a:xfrm>
            <a:off x="3144341" y="2449707"/>
            <a:ext cx="763588" cy="542925"/>
            <a:chOff x="1200150" y="2916238"/>
            <a:chExt cx="763588" cy="542925"/>
          </a:xfrm>
        </p:grpSpPr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1263650" y="2916238"/>
              <a:ext cx="700088" cy="542925"/>
            </a:xfrm>
            <a:custGeom>
              <a:avLst/>
              <a:gdLst>
                <a:gd name="T0" fmla="*/ 3127 w 3247"/>
                <a:gd name="T1" fmla="*/ 2400 h 2519"/>
                <a:gd name="T2" fmla="*/ 0 w 3247"/>
                <a:gd name="T3" fmla="*/ 2472 h 2519"/>
                <a:gd name="T4" fmla="*/ 3126 w 3247"/>
                <a:gd name="T5" fmla="*/ 915 h 2519"/>
                <a:gd name="T6" fmla="*/ 3051 w 3247"/>
                <a:gd name="T7" fmla="*/ 2160 h 2519"/>
                <a:gd name="T8" fmla="*/ 3051 w 3247"/>
                <a:gd name="T9" fmla="*/ 2160 h 2519"/>
                <a:gd name="T10" fmla="*/ 646 w 3247"/>
                <a:gd name="T11" fmla="*/ 119 h 2519"/>
                <a:gd name="T12" fmla="*/ 737 w 3247"/>
                <a:gd name="T13" fmla="*/ 2400 h 2519"/>
                <a:gd name="T14" fmla="*/ 2425 w 3247"/>
                <a:gd name="T15" fmla="*/ 2400 h 2519"/>
                <a:gd name="T16" fmla="*/ 2525 w 3247"/>
                <a:gd name="T17" fmla="*/ 2420 h 2519"/>
                <a:gd name="T18" fmla="*/ 2625 w 3247"/>
                <a:gd name="T19" fmla="*/ 2400 h 2519"/>
                <a:gd name="T20" fmla="*/ 2625 w 3247"/>
                <a:gd name="T21" fmla="*/ 2400 h 2519"/>
                <a:gd name="T22" fmla="*/ 2746 w 3247"/>
                <a:gd name="T23" fmla="*/ 2399 h 2519"/>
                <a:gd name="T24" fmla="*/ 2886 w 3247"/>
                <a:gd name="T25" fmla="*/ 2379 h 2519"/>
                <a:gd name="T26" fmla="*/ 3026 w 3247"/>
                <a:gd name="T27" fmla="*/ 2400 h 2519"/>
                <a:gd name="T28" fmla="*/ 3035 w 3247"/>
                <a:gd name="T29" fmla="*/ 1080 h 2519"/>
                <a:gd name="T30" fmla="*/ 3133 w 3247"/>
                <a:gd name="T31" fmla="*/ 1102 h 2519"/>
                <a:gd name="T32" fmla="*/ 2990 w 3247"/>
                <a:gd name="T33" fmla="*/ 1200 h 2519"/>
                <a:gd name="T34" fmla="*/ 2990 w 3247"/>
                <a:gd name="T35" fmla="*/ 1200 h 2519"/>
                <a:gd name="T36" fmla="*/ 3110 w 3247"/>
                <a:gd name="T37" fmla="*/ 1199 h 2519"/>
                <a:gd name="T38" fmla="*/ 3012 w 3247"/>
                <a:gd name="T39" fmla="*/ 1297 h 2519"/>
                <a:gd name="T40" fmla="*/ 3155 w 3247"/>
                <a:gd name="T41" fmla="*/ 1320 h 2519"/>
                <a:gd name="T42" fmla="*/ 1009 w 3247"/>
                <a:gd name="T43" fmla="*/ 276 h 2519"/>
                <a:gd name="T44" fmla="*/ 986 w 3247"/>
                <a:gd name="T45" fmla="*/ 418 h 2519"/>
                <a:gd name="T46" fmla="*/ 843 w 3247"/>
                <a:gd name="T47" fmla="*/ 276 h 2519"/>
                <a:gd name="T48" fmla="*/ 843 w 3247"/>
                <a:gd name="T49" fmla="*/ 276 h 2519"/>
                <a:gd name="T50" fmla="*/ 843 w 3247"/>
                <a:gd name="T51" fmla="*/ 395 h 2519"/>
                <a:gd name="T52" fmla="*/ 723 w 3247"/>
                <a:gd name="T53" fmla="*/ 276 h 2519"/>
                <a:gd name="T54" fmla="*/ 1952 w 3247"/>
                <a:gd name="T55" fmla="*/ 120 h 2519"/>
                <a:gd name="T56" fmla="*/ 1952 w 3247"/>
                <a:gd name="T57" fmla="*/ 120 h 2519"/>
                <a:gd name="T58" fmla="*/ 1832 w 3247"/>
                <a:gd name="T59" fmla="*/ 119 h 2519"/>
                <a:gd name="T60" fmla="*/ 1752 w 3247"/>
                <a:gd name="T61" fmla="*/ 119 h 2519"/>
                <a:gd name="T62" fmla="*/ 1631 w 3247"/>
                <a:gd name="T63" fmla="*/ 120 h 2519"/>
                <a:gd name="T64" fmla="*/ 1491 w 3247"/>
                <a:gd name="T65" fmla="*/ 140 h 2519"/>
                <a:gd name="T66" fmla="*/ 1351 w 3247"/>
                <a:gd name="T67" fmla="*/ 120 h 2519"/>
                <a:gd name="T68" fmla="*/ 1351 w 3247"/>
                <a:gd name="T69" fmla="*/ 120 h 2519"/>
                <a:gd name="T70" fmla="*/ 1230 w 3247"/>
                <a:gd name="T71" fmla="*/ 119 h 2519"/>
                <a:gd name="T72" fmla="*/ 1130 w 3247"/>
                <a:gd name="T73" fmla="*/ 99 h 2519"/>
                <a:gd name="T74" fmla="*/ 1030 w 3247"/>
                <a:gd name="T75" fmla="*/ 119 h 2519"/>
                <a:gd name="T76" fmla="*/ 910 w 3247"/>
                <a:gd name="T77" fmla="*/ 120 h 2519"/>
                <a:gd name="T78" fmla="*/ 3006 w 3247"/>
                <a:gd name="T79" fmla="*/ 140 h 2519"/>
                <a:gd name="T80" fmla="*/ 2866 w 3247"/>
                <a:gd name="T81" fmla="*/ 120 h 2519"/>
                <a:gd name="T82" fmla="*/ 2866 w 3247"/>
                <a:gd name="T83" fmla="*/ 120 h 2519"/>
                <a:gd name="T84" fmla="*/ 2746 w 3247"/>
                <a:gd name="T85" fmla="*/ 119 h 2519"/>
                <a:gd name="T86" fmla="*/ 2646 w 3247"/>
                <a:gd name="T87" fmla="*/ 99 h 2519"/>
                <a:gd name="T88" fmla="*/ 2545 w 3247"/>
                <a:gd name="T89" fmla="*/ 120 h 2519"/>
                <a:gd name="T90" fmla="*/ 2425 w 3247"/>
                <a:gd name="T91" fmla="*/ 120 h 2519"/>
                <a:gd name="T92" fmla="*/ 2285 w 3247"/>
                <a:gd name="T93" fmla="*/ 140 h 2519"/>
                <a:gd name="T94" fmla="*/ 2144 w 3247"/>
                <a:gd name="T95" fmla="*/ 120 h 2519"/>
                <a:gd name="T96" fmla="*/ 2144 w 3247"/>
                <a:gd name="T97" fmla="*/ 120 h 2519"/>
                <a:gd name="T98" fmla="*/ 1423 w 3247"/>
                <a:gd name="T99" fmla="*/ 2399 h 2519"/>
                <a:gd name="T100" fmla="*/ 1323 w 3247"/>
                <a:gd name="T101" fmla="*/ 2379 h 2519"/>
                <a:gd name="T102" fmla="*/ 1583 w 3247"/>
                <a:gd name="T103" fmla="*/ 2400 h 2519"/>
                <a:gd name="T104" fmla="*/ 1704 w 3247"/>
                <a:gd name="T105" fmla="*/ 2400 h 2519"/>
                <a:gd name="T106" fmla="*/ 1804 w 3247"/>
                <a:gd name="T107" fmla="*/ 2420 h 2519"/>
                <a:gd name="T108" fmla="*/ 1904 w 3247"/>
                <a:gd name="T109" fmla="*/ 2400 h 2519"/>
                <a:gd name="T110" fmla="*/ 1904 w 3247"/>
                <a:gd name="T111" fmla="*/ 2400 h 2519"/>
                <a:gd name="T112" fmla="*/ 2024 w 3247"/>
                <a:gd name="T113" fmla="*/ 2399 h 2519"/>
                <a:gd name="T114" fmla="*/ 2165 w 3247"/>
                <a:gd name="T115" fmla="*/ 2379 h 2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7" h="2519">
                  <a:moveTo>
                    <a:pt x="3054" y="0"/>
                  </a:moveTo>
                  <a:lnTo>
                    <a:pt x="3127" y="72"/>
                  </a:lnTo>
                  <a:lnTo>
                    <a:pt x="3127" y="612"/>
                  </a:lnTo>
                  <a:lnTo>
                    <a:pt x="3247" y="732"/>
                  </a:lnTo>
                  <a:lnTo>
                    <a:pt x="3247" y="2279"/>
                  </a:lnTo>
                  <a:lnTo>
                    <a:pt x="3127" y="2400"/>
                  </a:lnTo>
                  <a:lnTo>
                    <a:pt x="3127" y="2472"/>
                  </a:lnTo>
                  <a:cubicBezTo>
                    <a:pt x="3127" y="2498"/>
                    <a:pt x="3105" y="2519"/>
                    <a:pt x="3079" y="2519"/>
                  </a:cubicBezTo>
                  <a:lnTo>
                    <a:pt x="3079" y="2519"/>
                  </a:lnTo>
                  <a:lnTo>
                    <a:pt x="47" y="2519"/>
                  </a:lnTo>
                  <a:cubicBezTo>
                    <a:pt x="21" y="2519"/>
                    <a:pt x="0" y="2498"/>
                    <a:pt x="0" y="2472"/>
                  </a:cubicBezTo>
                  <a:lnTo>
                    <a:pt x="0" y="2472"/>
                  </a:lnTo>
                  <a:lnTo>
                    <a:pt x="0" y="47"/>
                  </a:lnTo>
                  <a:cubicBezTo>
                    <a:pt x="0" y="21"/>
                    <a:pt x="21" y="0"/>
                    <a:pt x="47" y="0"/>
                  </a:cubicBezTo>
                  <a:lnTo>
                    <a:pt x="47" y="0"/>
                  </a:lnTo>
                  <a:lnTo>
                    <a:pt x="3054" y="0"/>
                  </a:lnTo>
                  <a:moveTo>
                    <a:pt x="3051" y="840"/>
                  </a:moveTo>
                  <a:cubicBezTo>
                    <a:pt x="3051" y="881"/>
                    <a:pt x="3085" y="915"/>
                    <a:pt x="3126" y="915"/>
                  </a:cubicBezTo>
                  <a:cubicBezTo>
                    <a:pt x="3168" y="915"/>
                    <a:pt x="3202" y="882"/>
                    <a:pt x="3202" y="840"/>
                  </a:cubicBezTo>
                  <a:lnTo>
                    <a:pt x="3202" y="839"/>
                  </a:lnTo>
                  <a:cubicBezTo>
                    <a:pt x="3202" y="798"/>
                    <a:pt x="3169" y="764"/>
                    <a:pt x="3127" y="764"/>
                  </a:cubicBezTo>
                  <a:cubicBezTo>
                    <a:pt x="3085" y="764"/>
                    <a:pt x="3051" y="797"/>
                    <a:pt x="3051" y="839"/>
                  </a:cubicBezTo>
                  <a:lnTo>
                    <a:pt x="3051" y="840"/>
                  </a:lnTo>
                  <a:close/>
                  <a:moveTo>
                    <a:pt x="3051" y="2160"/>
                  </a:moveTo>
                  <a:cubicBezTo>
                    <a:pt x="3051" y="2201"/>
                    <a:pt x="3085" y="2235"/>
                    <a:pt x="3126" y="2235"/>
                  </a:cubicBezTo>
                  <a:cubicBezTo>
                    <a:pt x="3168" y="2235"/>
                    <a:pt x="3202" y="2202"/>
                    <a:pt x="3202" y="2160"/>
                  </a:cubicBezTo>
                  <a:lnTo>
                    <a:pt x="3202" y="2160"/>
                  </a:lnTo>
                  <a:cubicBezTo>
                    <a:pt x="3202" y="2118"/>
                    <a:pt x="3169" y="2084"/>
                    <a:pt x="3127" y="2084"/>
                  </a:cubicBezTo>
                  <a:cubicBezTo>
                    <a:pt x="3085" y="2084"/>
                    <a:pt x="3051" y="2117"/>
                    <a:pt x="3051" y="2159"/>
                  </a:cubicBezTo>
                  <a:lnTo>
                    <a:pt x="3051" y="2160"/>
                  </a:lnTo>
                  <a:close/>
                  <a:moveTo>
                    <a:pt x="646" y="120"/>
                  </a:moveTo>
                  <a:cubicBezTo>
                    <a:pt x="646" y="161"/>
                    <a:pt x="679" y="195"/>
                    <a:pt x="721" y="195"/>
                  </a:cubicBezTo>
                  <a:cubicBezTo>
                    <a:pt x="763" y="195"/>
                    <a:pt x="797" y="162"/>
                    <a:pt x="797" y="120"/>
                  </a:cubicBezTo>
                  <a:lnTo>
                    <a:pt x="797" y="120"/>
                  </a:lnTo>
                  <a:cubicBezTo>
                    <a:pt x="797" y="78"/>
                    <a:pt x="763" y="44"/>
                    <a:pt x="722" y="44"/>
                  </a:cubicBezTo>
                  <a:cubicBezTo>
                    <a:pt x="680" y="44"/>
                    <a:pt x="646" y="78"/>
                    <a:pt x="646" y="119"/>
                  </a:cubicBezTo>
                  <a:lnTo>
                    <a:pt x="646" y="120"/>
                  </a:lnTo>
                  <a:lnTo>
                    <a:pt x="646" y="120"/>
                  </a:lnTo>
                  <a:close/>
                  <a:moveTo>
                    <a:pt x="586" y="2400"/>
                  </a:moveTo>
                  <a:cubicBezTo>
                    <a:pt x="585" y="2441"/>
                    <a:pt x="619" y="2475"/>
                    <a:pt x="661" y="2475"/>
                  </a:cubicBezTo>
                  <a:cubicBezTo>
                    <a:pt x="703" y="2475"/>
                    <a:pt x="737" y="2441"/>
                    <a:pt x="737" y="2400"/>
                  </a:cubicBezTo>
                  <a:lnTo>
                    <a:pt x="737" y="2400"/>
                  </a:lnTo>
                  <a:cubicBezTo>
                    <a:pt x="737" y="2358"/>
                    <a:pt x="703" y="2324"/>
                    <a:pt x="661" y="2324"/>
                  </a:cubicBezTo>
                  <a:cubicBezTo>
                    <a:pt x="620" y="2324"/>
                    <a:pt x="586" y="2357"/>
                    <a:pt x="586" y="2399"/>
                  </a:cubicBezTo>
                  <a:lnTo>
                    <a:pt x="586" y="2400"/>
                  </a:lnTo>
                  <a:close/>
                  <a:moveTo>
                    <a:pt x="2385" y="2400"/>
                  </a:moveTo>
                  <a:cubicBezTo>
                    <a:pt x="2385" y="2411"/>
                    <a:pt x="2394" y="2420"/>
                    <a:pt x="2405" y="2420"/>
                  </a:cubicBezTo>
                  <a:cubicBezTo>
                    <a:pt x="2416" y="2420"/>
                    <a:pt x="2425" y="2411"/>
                    <a:pt x="2425" y="2400"/>
                  </a:cubicBezTo>
                  <a:lnTo>
                    <a:pt x="2425" y="2400"/>
                  </a:lnTo>
                  <a:cubicBezTo>
                    <a:pt x="2425" y="2388"/>
                    <a:pt x="2416" y="2379"/>
                    <a:pt x="2405" y="2379"/>
                  </a:cubicBezTo>
                  <a:cubicBezTo>
                    <a:pt x="2394" y="2379"/>
                    <a:pt x="2385" y="2388"/>
                    <a:pt x="2385" y="2399"/>
                  </a:cubicBezTo>
                  <a:lnTo>
                    <a:pt x="2385" y="2400"/>
                  </a:lnTo>
                  <a:close/>
                  <a:moveTo>
                    <a:pt x="2505" y="2400"/>
                  </a:moveTo>
                  <a:cubicBezTo>
                    <a:pt x="2505" y="2411"/>
                    <a:pt x="2514" y="2420"/>
                    <a:pt x="2525" y="2420"/>
                  </a:cubicBezTo>
                  <a:cubicBezTo>
                    <a:pt x="2536" y="2420"/>
                    <a:pt x="2545" y="2411"/>
                    <a:pt x="2545" y="2400"/>
                  </a:cubicBezTo>
                  <a:lnTo>
                    <a:pt x="2545" y="2400"/>
                  </a:lnTo>
                  <a:cubicBezTo>
                    <a:pt x="2545" y="2388"/>
                    <a:pt x="2536" y="2379"/>
                    <a:pt x="2525" y="2379"/>
                  </a:cubicBezTo>
                  <a:cubicBezTo>
                    <a:pt x="2514" y="2379"/>
                    <a:pt x="2505" y="2388"/>
                    <a:pt x="2505" y="2399"/>
                  </a:cubicBezTo>
                  <a:lnTo>
                    <a:pt x="2505" y="2400"/>
                  </a:lnTo>
                  <a:close/>
                  <a:moveTo>
                    <a:pt x="2625" y="2400"/>
                  </a:moveTo>
                  <a:cubicBezTo>
                    <a:pt x="2625" y="2411"/>
                    <a:pt x="2634" y="2420"/>
                    <a:pt x="2646" y="2420"/>
                  </a:cubicBezTo>
                  <a:cubicBezTo>
                    <a:pt x="2657" y="2420"/>
                    <a:pt x="2666" y="2411"/>
                    <a:pt x="2666" y="2400"/>
                  </a:cubicBezTo>
                  <a:lnTo>
                    <a:pt x="2666" y="2400"/>
                  </a:lnTo>
                  <a:cubicBezTo>
                    <a:pt x="2666" y="2388"/>
                    <a:pt x="2657" y="2379"/>
                    <a:pt x="2646" y="2379"/>
                  </a:cubicBezTo>
                  <a:cubicBezTo>
                    <a:pt x="2635" y="2379"/>
                    <a:pt x="2625" y="2388"/>
                    <a:pt x="2625" y="2399"/>
                  </a:cubicBezTo>
                  <a:lnTo>
                    <a:pt x="2625" y="2400"/>
                  </a:lnTo>
                  <a:close/>
                  <a:moveTo>
                    <a:pt x="2746" y="2400"/>
                  </a:moveTo>
                  <a:cubicBezTo>
                    <a:pt x="2746" y="2411"/>
                    <a:pt x="2755" y="2420"/>
                    <a:pt x="2766" y="2420"/>
                  </a:cubicBezTo>
                  <a:cubicBezTo>
                    <a:pt x="2777" y="2420"/>
                    <a:pt x="2786" y="2411"/>
                    <a:pt x="2786" y="2400"/>
                  </a:cubicBezTo>
                  <a:lnTo>
                    <a:pt x="2786" y="2400"/>
                  </a:lnTo>
                  <a:cubicBezTo>
                    <a:pt x="2786" y="2388"/>
                    <a:pt x="2777" y="2379"/>
                    <a:pt x="2766" y="2379"/>
                  </a:cubicBezTo>
                  <a:cubicBezTo>
                    <a:pt x="2755" y="2379"/>
                    <a:pt x="2746" y="2388"/>
                    <a:pt x="2746" y="2399"/>
                  </a:cubicBezTo>
                  <a:lnTo>
                    <a:pt x="2746" y="2400"/>
                  </a:lnTo>
                  <a:close/>
                  <a:moveTo>
                    <a:pt x="2866" y="2400"/>
                  </a:moveTo>
                  <a:cubicBezTo>
                    <a:pt x="2866" y="2411"/>
                    <a:pt x="2875" y="2420"/>
                    <a:pt x="2886" y="2420"/>
                  </a:cubicBezTo>
                  <a:cubicBezTo>
                    <a:pt x="2897" y="2420"/>
                    <a:pt x="2906" y="2411"/>
                    <a:pt x="2906" y="2400"/>
                  </a:cubicBezTo>
                  <a:lnTo>
                    <a:pt x="2906" y="2400"/>
                  </a:lnTo>
                  <a:cubicBezTo>
                    <a:pt x="2906" y="2388"/>
                    <a:pt x="2897" y="2379"/>
                    <a:pt x="2886" y="2379"/>
                  </a:cubicBezTo>
                  <a:cubicBezTo>
                    <a:pt x="2875" y="2379"/>
                    <a:pt x="2866" y="2388"/>
                    <a:pt x="2866" y="2399"/>
                  </a:cubicBezTo>
                  <a:lnTo>
                    <a:pt x="2866" y="2400"/>
                  </a:lnTo>
                  <a:close/>
                  <a:moveTo>
                    <a:pt x="2986" y="2400"/>
                  </a:moveTo>
                  <a:cubicBezTo>
                    <a:pt x="2986" y="2411"/>
                    <a:pt x="2995" y="2420"/>
                    <a:pt x="3006" y="2420"/>
                  </a:cubicBezTo>
                  <a:cubicBezTo>
                    <a:pt x="3017" y="2420"/>
                    <a:pt x="3026" y="2411"/>
                    <a:pt x="3026" y="2400"/>
                  </a:cubicBezTo>
                  <a:lnTo>
                    <a:pt x="3026" y="2400"/>
                  </a:lnTo>
                  <a:cubicBezTo>
                    <a:pt x="3026" y="2388"/>
                    <a:pt x="3017" y="2379"/>
                    <a:pt x="3006" y="2379"/>
                  </a:cubicBezTo>
                  <a:cubicBezTo>
                    <a:pt x="2995" y="2379"/>
                    <a:pt x="2986" y="2388"/>
                    <a:pt x="2986" y="2399"/>
                  </a:cubicBezTo>
                  <a:lnTo>
                    <a:pt x="2986" y="2400"/>
                  </a:lnTo>
                  <a:close/>
                  <a:moveTo>
                    <a:pt x="2990" y="1080"/>
                  </a:moveTo>
                  <a:cubicBezTo>
                    <a:pt x="2990" y="1092"/>
                    <a:pt x="3000" y="1102"/>
                    <a:pt x="3012" y="1102"/>
                  </a:cubicBezTo>
                  <a:cubicBezTo>
                    <a:pt x="3025" y="1102"/>
                    <a:pt x="3035" y="1092"/>
                    <a:pt x="3035" y="1080"/>
                  </a:cubicBezTo>
                  <a:lnTo>
                    <a:pt x="3035" y="1080"/>
                  </a:lnTo>
                  <a:cubicBezTo>
                    <a:pt x="3035" y="1067"/>
                    <a:pt x="3025" y="1057"/>
                    <a:pt x="3012" y="1057"/>
                  </a:cubicBezTo>
                  <a:cubicBezTo>
                    <a:pt x="3000" y="1057"/>
                    <a:pt x="2990" y="1067"/>
                    <a:pt x="2990" y="1079"/>
                  </a:cubicBezTo>
                  <a:lnTo>
                    <a:pt x="2990" y="1080"/>
                  </a:lnTo>
                  <a:close/>
                  <a:moveTo>
                    <a:pt x="3110" y="1080"/>
                  </a:moveTo>
                  <a:cubicBezTo>
                    <a:pt x="3110" y="1092"/>
                    <a:pt x="3120" y="1102"/>
                    <a:pt x="3133" y="1102"/>
                  </a:cubicBezTo>
                  <a:cubicBezTo>
                    <a:pt x="3145" y="1102"/>
                    <a:pt x="3155" y="1092"/>
                    <a:pt x="3155" y="1080"/>
                  </a:cubicBezTo>
                  <a:lnTo>
                    <a:pt x="3155" y="1080"/>
                  </a:lnTo>
                  <a:cubicBezTo>
                    <a:pt x="3155" y="1067"/>
                    <a:pt x="3145" y="1057"/>
                    <a:pt x="3133" y="1057"/>
                  </a:cubicBezTo>
                  <a:cubicBezTo>
                    <a:pt x="3120" y="1057"/>
                    <a:pt x="3110" y="1067"/>
                    <a:pt x="3110" y="1079"/>
                  </a:cubicBezTo>
                  <a:lnTo>
                    <a:pt x="3110" y="1080"/>
                  </a:lnTo>
                  <a:close/>
                  <a:moveTo>
                    <a:pt x="2990" y="1200"/>
                  </a:moveTo>
                  <a:cubicBezTo>
                    <a:pt x="2990" y="1212"/>
                    <a:pt x="3000" y="1222"/>
                    <a:pt x="3012" y="1222"/>
                  </a:cubicBezTo>
                  <a:cubicBezTo>
                    <a:pt x="3025" y="1222"/>
                    <a:pt x="3035" y="1212"/>
                    <a:pt x="3035" y="1200"/>
                  </a:cubicBezTo>
                  <a:lnTo>
                    <a:pt x="3035" y="1200"/>
                  </a:lnTo>
                  <a:cubicBezTo>
                    <a:pt x="3035" y="1187"/>
                    <a:pt x="3025" y="1177"/>
                    <a:pt x="3012" y="1177"/>
                  </a:cubicBezTo>
                  <a:cubicBezTo>
                    <a:pt x="3000" y="1177"/>
                    <a:pt x="2990" y="1187"/>
                    <a:pt x="2990" y="1199"/>
                  </a:cubicBezTo>
                  <a:lnTo>
                    <a:pt x="2990" y="1200"/>
                  </a:lnTo>
                  <a:close/>
                  <a:moveTo>
                    <a:pt x="3110" y="1200"/>
                  </a:moveTo>
                  <a:cubicBezTo>
                    <a:pt x="3110" y="1212"/>
                    <a:pt x="3120" y="1222"/>
                    <a:pt x="3133" y="1222"/>
                  </a:cubicBezTo>
                  <a:cubicBezTo>
                    <a:pt x="3145" y="1222"/>
                    <a:pt x="3155" y="1212"/>
                    <a:pt x="3155" y="1200"/>
                  </a:cubicBezTo>
                  <a:lnTo>
                    <a:pt x="3155" y="1200"/>
                  </a:lnTo>
                  <a:cubicBezTo>
                    <a:pt x="3155" y="1187"/>
                    <a:pt x="3145" y="1177"/>
                    <a:pt x="3133" y="1177"/>
                  </a:cubicBezTo>
                  <a:cubicBezTo>
                    <a:pt x="3120" y="1177"/>
                    <a:pt x="3110" y="1187"/>
                    <a:pt x="3110" y="1199"/>
                  </a:cubicBezTo>
                  <a:lnTo>
                    <a:pt x="3110" y="1200"/>
                  </a:lnTo>
                  <a:close/>
                  <a:moveTo>
                    <a:pt x="2990" y="1320"/>
                  </a:moveTo>
                  <a:cubicBezTo>
                    <a:pt x="2990" y="1332"/>
                    <a:pt x="3000" y="1342"/>
                    <a:pt x="3012" y="1342"/>
                  </a:cubicBezTo>
                  <a:cubicBezTo>
                    <a:pt x="3025" y="1342"/>
                    <a:pt x="3035" y="1332"/>
                    <a:pt x="3035" y="1320"/>
                  </a:cubicBezTo>
                  <a:lnTo>
                    <a:pt x="3035" y="1320"/>
                  </a:lnTo>
                  <a:cubicBezTo>
                    <a:pt x="3035" y="1307"/>
                    <a:pt x="3025" y="1297"/>
                    <a:pt x="3012" y="1297"/>
                  </a:cubicBezTo>
                  <a:cubicBezTo>
                    <a:pt x="3000" y="1297"/>
                    <a:pt x="2990" y="1307"/>
                    <a:pt x="2990" y="1319"/>
                  </a:cubicBezTo>
                  <a:lnTo>
                    <a:pt x="2990" y="1320"/>
                  </a:lnTo>
                  <a:close/>
                  <a:moveTo>
                    <a:pt x="3110" y="1320"/>
                  </a:moveTo>
                  <a:cubicBezTo>
                    <a:pt x="3110" y="1332"/>
                    <a:pt x="3120" y="1342"/>
                    <a:pt x="3133" y="1342"/>
                  </a:cubicBezTo>
                  <a:cubicBezTo>
                    <a:pt x="3145" y="1342"/>
                    <a:pt x="3155" y="1332"/>
                    <a:pt x="3155" y="1320"/>
                  </a:cubicBezTo>
                  <a:lnTo>
                    <a:pt x="3155" y="1320"/>
                  </a:lnTo>
                  <a:cubicBezTo>
                    <a:pt x="3155" y="1307"/>
                    <a:pt x="3145" y="1297"/>
                    <a:pt x="3133" y="1297"/>
                  </a:cubicBezTo>
                  <a:cubicBezTo>
                    <a:pt x="3120" y="1297"/>
                    <a:pt x="3110" y="1307"/>
                    <a:pt x="3110" y="1319"/>
                  </a:cubicBezTo>
                  <a:lnTo>
                    <a:pt x="3110" y="1320"/>
                  </a:lnTo>
                  <a:close/>
                  <a:moveTo>
                    <a:pt x="964" y="276"/>
                  </a:moveTo>
                  <a:cubicBezTo>
                    <a:pt x="964" y="288"/>
                    <a:pt x="974" y="298"/>
                    <a:pt x="986" y="298"/>
                  </a:cubicBezTo>
                  <a:cubicBezTo>
                    <a:pt x="998" y="298"/>
                    <a:pt x="1008" y="288"/>
                    <a:pt x="1009" y="276"/>
                  </a:cubicBezTo>
                  <a:lnTo>
                    <a:pt x="1009" y="276"/>
                  </a:lnTo>
                  <a:cubicBezTo>
                    <a:pt x="1009" y="263"/>
                    <a:pt x="998" y="253"/>
                    <a:pt x="986" y="253"/>
                  </a:cubicBezTo>
                  <a:cubicBezTo>
                    <a:pt x="974" y="253"/>
                    <a:pt x="964" y="263"/>
                    <a:pt x="964" y="275"/>
                  </a:cubicBezTo>
                  <a:lnTo>
                    <a:pt x="964" y="276"/>
                  </a:lnTo>
                  <a:close/>
                  <a:moveTo>
                    <a:pt x="964" y="396"/>
                  </a:moveTo>
                  <a:cubicBezTo>
                    <a:pt x="964" y="408"/>
                    <a:pt x="974" y="418"/>
                    <a:pt x="986" y="418"/>
                  </a:cubicBezTo>
                  <a:cubicBezTo>
                    <a:pt x="998" y="418"/>
                    <a:pt x="1008" y="408"/>
                    <a:pt x="1009" y="396"/>
                  </a:cubicBezTo>
                  <a:lnTo>
                    <a:pt x="1009" y="396"/>
                  </a:lnTo>
                  <a:cubicBezTo>
                    <a:pt x="1009" y="383"/>
                    <a:pt x="998" y="373"/>
                    <a:pt x="986" y="373"/>
                  </a:cubicBezTo>
                  <a:cubicBezTo>
                    <a:pt x="974" y="373"/>
                    <a:pt x="964" y="383"/>
                    <a:pt x="964" y="395"/>
                  </a:cubicBezTo>
                  <a:lnTo>
                    <a:pt x="964" y="396"/>
                  </a:lnTo>
                  <a:close/>
                  <a:moveTo>
                    <a:pt x="843" y="276"/>
                  </a:moveTo>
                  <a:cubicBezTo>
                    <a:pt x="843" y="288"/>
                    <a:pt x="853" y="298"/>
                    <a:pt x="866" y="298"/>
                  </a:cubicBezTo>
                  <a:cubicBezTo>
                    <a:pt x="878" y="298"/>
                    <a:pt x="888" y="288"/>
                    <a:pt x="888" y="276"/>
                  </a:cubicBezTo>
                  <a:lnTo>
                    <a:pt x="888" y="276"/>
                  </a:lnTo>
                  <a:cubicBezTo>
                    <a:pt x="888" y="263"/>
                    <a:pt x="878" y="253"/>
                    <a:pt x="866" y="253"/>
                  </a:cubicBezTo>
                  <a:cubicBezTo>
                    <a:pt x="853" y="253"/>
                    <a:pt x="843" y="263"/>
                    <a:pt x="843" y="275"/>
                  </a:cubicBezTo>
                  <a:lnTo>
                    <a:pt x="843" y="276"/>
                  </a:lnTo>
                  <a:close/>
                  <a:moveTo>
                    <a:pt x="843" y="396"/>
                  </a:moveTo>
                  <a:cubicBezTo>
                    <a:pt x="843" y="408"/>
                    <a:pt x="853" y="418"/>
                    <a:pt x="866" y="418"/>
                  </a:cubicBezTo>
                  <a:cubicBezTo>
                    <a:pt x="878" y="418"/>
                    <a:pt x="888" y="408"/>
                    <a:pt x="888" y="396"/>
                  </a:cubicBezTo>
                  <a:lnTo>
                    <a:pt x="888" y="396"/>
                  </a:lnTo>
                  <a:cubicBezTo>
                    <a:pt x="888" y="383"/>
                    <a:pt x="878" y="373"/>
                    <a:pt x="866" y="373"/>
                  </a:cubicBezTo>
                  <a:cubicBezTo>
                    <a:pt x="853" y="373"/>
                    <a:pt x="843" y="383"/>
                    <a:pt x="843" y="395"/>
                  </a:cubicBezTo>
                  <a:lnTo>
                    <a:pt x="843" y="396"/>
                  </a:lnTo>
                  <a:close/>
                  <a:moveTo>
                    <a:pt x="723" y="276"/>
                  </a:moveTo>
                  <a:cubicBezTo>
                    <a:pt x="723" y="288"/>
                    <a:pt x="733" y="298"/>
                    <a:pt x="745" y="298"/>
                  </a:cubicBezTo>
                  <a:cubicBezTo>
                    <a:pt x="758" y="298"/>
                    <a:pt x="768" y="288"/>
                    <a:pt x="768" y="276"/>
                  </a:cubicBezTo>
                  <a:cubicBezTo>
                    <a:pt x="768" y="263"/>
                    <a:pt x="758" y="253"/>
                    <a:pt x="745" y="253"/>
                  </a:cubicBezTo>
                  <a:cubicBezTo>
                    <a:pt x="733" y="253"/>
                    <a:pt x="723" y="263"/>
                    <a:pt x="723" y="276"/>
                  </a:cubicBezTo>
                  <a:close/>
                  <a:moveTo>
                    <a:pt x="723" y="396"/>
                  </a:moveTo>
                  <a:cubicBezTo>
                    <a:pt x="723" y="408"/>
                    <a:pt x="733" y="418"/>
                    <a:pt x="745" y="418"/>
                  </a:cubicBezTo>
                  <a:cubicBezTo>
                    <a:pt x="758" y="418"/>
                    <a:pt x="768" y="408"/>
                    <a:pt x="768" y="396"/>
                  </a:cubicBezTo>
                  <a:cubicBezTo>
                    <a:pt x="768" y="383"/>
                    <a:pt x="758" y="373"/>
                    <a:pt x="745" y="373"/>
                  </a:cubicBezTo>
                  <a:cubicBezTo>
                    <a:pt x="733" y="373"/>
                    <a:pt x="723" y="383"/>
                    <a:pt x="723" y="396"/>
                  </a:cubicBezTo>
                  <a:close/>
                  <a:moveTo>
                    <a:pt x="1952" y="120"/>
                  </a:moveTo>
                  <a:cubicBezTo>
                    <a:pt x="1952" y="131"/>
                    <a:pt x="1961" y="140"/>
                    <a:pt x="1972" y="140"/>
                  </a:cubicBezTo>
                  <a:cubicBezTo>
                    <a:pt x="1983" y="140"/>
                    <a:pt x="1992" y="131"/>
                    <a:pt x="1992" y="120"/>
                  </a:cubicBezTo>
                  <a:lnTo>
                    <a:pt x="1992" y="120"/>
                  </a:lnTo>
                  <a:cubicBezTo>
                    <a:pt x="1992" y="108"/>
                    <a:pt x="1983" y="99"/>
                    <a:pt x="1972" y="99"/>
                  </a:cubicBezTo>
                  <a:cubicBezTo>
                    <a:pt x="1961" y="99"/>
                    <a:pt x="1952" y="108"/>
                    <a:pt x="1952" y="119"/>
                  </a:cubicBezTo>
                  <a:lnTo>
                    <a:pt x="1952" y="120"/>
                  </a:lnTo>
                  <a:close/>
                  <a:moveTo>
                    <a:pt x="1832" y="120"/>
                  </a:moveTo>
                  <a:cubicBezTo>
                    <a:pt x="1832" y="131"/>
                    <a:pt x="1841" y="140"/>
                    <a:pt x="1852" y="140"/>
                  </a:cubicBezTo>
                  <a:cubicBezTo>
                    <a:pt x="1863" y="140"/>
                    <a:pt x="1872" y="131"/>
                    <a:pt x="1872" y="120"/>
                  </a:cubicBezTo>
                  <a:lnTo>
                    <a:pt x="1872" y="120"/>
                  </a:lnTo>
                  <a:cubicBezTo>
                    <a:pt x="1872" y="108"/>
                    <a:pt x="1863" y="99"/>
                    <a:pt x="1852" y="99"/>
                  </a:cubicBezTo>
                  <a:cubicBezTo>
                    <a:pt x="1841" y="99"/>
                    <a:pt x="1832" y="108"/>
                    <a:pt x="1832" y="119"/>
                  </a:cubicBezTo>
                  <a:lnTo>
                    <a:pt x="1832" y="120"/>
                  </a:lnTo>
                  <a:lnTo>
                    <a:pt x="1832" y="120"/>
                  </a:lnTo>
                  <a:close/>
                  <a:moveTo>
                    <a:pt x="1711" y="120"/>
                  </a:moveTo>
                  <a:cubicBezTo>
                    <a:pt x="1711" y="131"/>
                    <a:pt x="1720" y="140"/>
                    <a:pt x="1732" y="140"/>
                  </a:cubicBezTo>
                  <a:cubicBezTo>
                    <a:pt x="1743" y="140"/>
                    <a:pt x="1752" y="131"/>
                    <a:pt x="1752" y="120"/>
                  </a:cubicBezTo>
                  <a:lnTo>
                    <a:pt x="1752" y="119"/>
                  </a:lnTo>
                  <a:cubicBezTo>
                    <a:pt x="1752" y="108"/>
                    <a:pt x="1743" y="99"/>
                    <a:pt x="1732" y="99"/>
                  </a:cubicBezTo>
                  <a:cubicBezTo>
                    <a:pt x="1721" y="99"/>
                    <a:pt x="1712" y="108"/>
                    <a:pt x="1711" y="119"/>
                  </a:cubicBezTo>
                  <a:lnTo>
                    <a:pt x="1711" y="120"/>
                  </a:lnTo>
                  <a:close/>
                  <a:moveTo>
                    <a:pt x="1591" y="120"/>
                  </a:moveTo>
                  <a:cubicBezTo>
                    <a:pt x="1591" y="131"/>
                    <a:pt x="1600" y="140"/>
                    <a:pt x="1611" y="140"/>
                  </a:cubicBezTo>
                  <a:cubicBezTo>
                    <a:pt x="1622" y="140"/>
                    <a:pt x="1631" y="131"/>
                    <a:pt x="1631" y="120"/>
                  </a:cubicBezTo>
                  <a:lnTo>
                    <a:pt x="1631" y="119"/>
                  </a:lnTo>
                  <a:cubicBezTo>
                    <a:pt x="1632" y="108"/>
                    <a:pt x="1623" y="99"/>
                    <a:pt x="1611" y="99"/>
                  </a:cubicBezTo>
                  <a:cubicBezTo>
                    <a:pt x="1600" y="99"/>
                    <a:pt x="1591" y="108"/>
                    <a:pt x="1591" y="119"/>
                  </a:cubicBezTo>
                  <a:lnTo>
                    <a:pt x="1591" y="120"/>
                  </a:lnTo>
                  <a:close/>
                  <a:moveTo>
                    <a:pt x="1471" y="120"/>
                  </a:moveTo>
                  <a:cubicBezTo>
                    <a:pt x="1471" y="131"/>
                    <a:pt x="1480" y="140"/>
                    <a:pt x="1491" y="140"/>
                  </a:cubicBezTo>
                  <a:cubicBezTo>
                    <a:pt x="1502" y="140"/>
                    <a:pt x="1511" y="131"/>
                    <a:pt x="1511" y="120"/>
                  </a:cubicBezTo>
                  <a:lnTo>
                    <a:pt x="1511" y="119"/>
                  </a:lnTo>
                  <a:cubicBezTo>
                    <a:pt x="1511" y="108"/>
                    <a:pt x="1502" y="99"/>
                    <a:pt x="1491" y="99"/>
                  </a:cubicBezTo>
                  <a:cubicBezTo>
                    <a:pt x="1480" y="99"/>
                    <a:pt x="1471" y="108"/>
                    <a:pt x="1471" y="119"/>
                  </a:cubicBezTo>
                  <a:cubicBezTo>
                    <a:pt x="1471" y="119"/>
                    <a:pt x="1471" y="119"/>
                    <a:pt x="1471" y="120"/>
                  </a:cubicBezTo>
                  <a:close/>
                  <a:moveTo>
                    <a:pt x="1351" y="120"/>
                  </a:moveTo>
                  <a:cubicBezTo>
                    <a:pt x="1351" y="131"/>
                    <a:pt x="1360" y="140"/>
                    <a:pt x="1371" y="140"/>
                  </a:cubicBezTo>
                  <a:cubicBezTo>
                    <a:pt x="1382" y="140"/>
                    <a:pt x="1391" y="131"/>
                    <a:pt x="1391" y="120"/>
                  </a:cubicBezTo>
                  <a:lnTo>
                    <a:pt x="1391" y="119"/>
                  </a:lnTo>
                  <a:cubicBezTo>
                    <a:pt x="1391" y="108"/>
                    <a:pt x="1382" y="99"/>
                    <a:pt x="1371" y="99"/>
                  </a:cubicBezTo>
                  <a:cubicBezTo>
                    <a:pt x="1360" y="99"/>
                    <a:pt x="1351" y="108"/>
                    <a:pt x="1351" y="119"/>
                  </a:cubicBezTo>
                  <a:lnTo>
                    <a:pt x="1351" y="120"/>
                  </a:lnTo>
                  <a:close/>
                  <a:moveTo>
                    <a:pt x="1230" y="120"/>
                  </a:moveTo>
                  <a:cubicBezTo>
                    <a:pt x="1230" y="131"/>
                    <a:pt x="1239" y="140"/>
                    <a:pt x="1250" y="140"/>
                  </a:cubicBezTo>
                  <a:cubicBezTo>
                    <a:pt x="1262" y="140"/>
                    <a:pt x="1271" y="131"/>
                    <a:pt x="1271" y="120"/>
                  </a:cubicBezTo>
                  <a:lnTo>
                    <a:pt x="1271" y="119"/>
                  </a:lnTo>
                  <a:cubicBezTo>
                    <a:pt x="1271" y="108"/>
                    <a:pt x="1262" y="99"/>
                    <a:pt x="1251" y="99"/>
                  </a:cubicBezTo>
                  <a:cubicBezTo>
                    <a:pt x="1240" y="99"/>
                    <a:pt x="1230" y="108"/>
                    <a:pt x="1230" y="119"/>
                  </a:cubicBezTo>
                  <a:lnTo>
                    <a:pt x="1230" y="120"/>
                  </a:lnTo>
                  <a:close/>
                  <a:moveTo>
                    <a:pt x="1110" y="120"/>
                  </a:moveTo>
                  <a:cubicBezTo>
                    <a:pt x="1110" y="131"/>
                    <a:pt x="1119" y="140"/>
                    <a:pt x="1130" y="140"/>
                  </a:cubicBezTo>
                  <a:cubicBezTo>
                    <a:pt x="1141" y="140"/>
                    <a:pt x="1150" y="131"/>
                    <a:pt x="1150" y="120"/>
                  </a:cubicBezTo>
                  <a:lnTo>
                    <a:pt x="1150" y="119"/>
                  </a:lnTo>
                  <a:cubicBezTo>
                    <a:pt x="1150" y="108"/>
                    <a:pt x="1141" y="99"/>
                    <a:pt x="1130" y="99"/>
                  </a:cubicBezTo>
                  <a:cubicBezTo>
                    <a:pt x="1119" y="99"/>
                    <a:pt x="1110" y="108"/>
                    <a:pt x="1110" y="119"/>
                  </a:cubicBezTo>
                  <a:lnTo>
                    <a:pt x="1110" y="120"/>
                  </a:lnTo>
                  <a:close/>
                  <a:moveTo>
                    <a:pt x="990" y="120"/>
                  </a:moveTo>
                  <a:cubicBezTo>
                    <a:pt x="990" y="131"/>
                    <a:pt x="999" y="140"/>
                    <a:pt x="1010" y="140"/>
                  </a:cubicBezTo>
                  <a:cubicBezTo>
                    <a:pt x="1021" y="140"/>
                    <a:pt x="1030" y="131"/>
                    <a:pt x="1030" y="120"/>
                  </a:cubicBezTo>
                  <a:lnTo>
                    <a:pt x="1030" y="119"/>
                  </a:lnTo>
                  <a:cubicBezTo>
                    <a:pt x="1030" y="108"/>
                    <a:pt x="1021" y="99"/>
                    <a:pt x="1010" y="99"/>
                  </a:cubicBezTo>
                  <a:cubicBezTo>
                    <a:pt x="999" y="99"/>
                    <a:pt x="990" y="108"/>
                    <a:pt x="990" y="119"/>
                  </a:cubicBezTo>
                  <a:cubicBezTo>
                    <a:pt x="990" y="119"/>
                    <a:pt x="990" y="119"/>
                    <a:pt x="990" y="120"/>
                  </a:cubicBezTo>
                  <a:close/>
                  <a:moveTo>
                    <a:pt x="870" y="120"/>
                  </a:moveTo>
                  <a:cubicBezTo>
                    <a:pt x="870" y="131"/>
                    <a:pt x="879" y="140"/>
                    <a:pt x="890" y="140"/>
                  </a:cubicBezTo>
                  <a:cubicBezTo>
                    <a:pt x="901" y="140"/>
                    <a:pt x="910" y="131"/>
                    <a:pt x="910" y="120"/>
                  </a:cubicBezTo>
                  <a:lnTo>
                    <a:pt x="910" y="119"/>
                  </a:lnTo>
                  <a:cubicBezTo>
                    <a:pt x="910" y="108"/>
                    <a:pt x="901" y="99"/>
                    <a:pt x="890" y="99"/>
                  </a:cubicBezTo>
                  <a:cubicBezTo>
                    <a:pt x="879" y="99"/>
                    <a:pt x="870" y="108"/>
                    <a:pt x="870" y="119"/>
                  </a:cubicBezTo>
                  <a:lnTo>
                    <a:pt x="870" y="120"/>
                  </a:lnTo>
                  <a:close/>
                  <a:moveTo>
                    <a:pt x="2986" y="120"/>
                  </a:moveTo>
                  <a:cubicBezTo>
                    <a:pt x="2986" y="131"/>
                    <a:pt x="2995" y="140"/>
                    <a:pt x="3006" y="140"/>
                  </a:cubicBezTo>
                  <a:cubicBezTo>
                    <a:pt x="3017" y="140"/>
                    <a:pt x="3026" y="131"/>
                    <a:pt x="3026" y="120"/>
                  </a:cubicBezTo>
                  <a:lnTo>
                    <a:pt x="3026" y="120"/>
                  </a:lnTo>
                  <a:cubicBezTo>
                    <a:pt x="3026" y="108"/>
                    <a:pt x="3017" y="99"/>
                    <a:pt x="3006" y="99"/>
                  </a:cubicBezTo>
                  <a:cubicBezTo>
                    <a:pt x="2995" y="99"/>
                    <a:pt x="2986" y="108"/>
                    <a:pt x="2986" y="119"/>
                  </a:cubicBezTo>
                  <a:lnTo>
                    <a:pt x="2986" y="120"/>
                  </a:lnTo>
                  <a:close/>
                  <a:moveTo>
                    <a:pt x="2866" y="120"/>
                  </a:moveTo>
                  <a:cubicBezTo>
                    <a:pt x="2866" y="131"/>
                    <a:pt x="2875" y="140"/>
                    <a:pt x="2886" y="140"/>
                  </a:cubicBezTo>
                  <a:cubicBezTo>
                    <a:pt x="2897" y="140"/>
                    <a:pt x="2906" y="131"/>
                    <a:pt x="2906" y="120"/>
                  </a:cubicBezTo>
                  <a:lnTo>
                    <a:pt x="2906" y="120"/>
                  </a:lnTo>
                  <a:cubicBezTo>
                    <a:pt x="2906" y="108"/>
                    <a:pt x="2897" y="99"/>
                    <a:pt x="2886" y="99"/>
                  </a:cubicBezTo>
                  <a:cubicBezTo>
                    <a:pt x="2875" y="99"/>
                    <a:pt x="2866" y="108"/>
                    <a:pt x="2866" y="119"/>
                  </a:cubicBezTo>
                  <a:lnTo>
                    <a:pt x="2866" y="120"/>
                  </a:lnTo>
                  <a:close/>
                  <a:moveTo>
                    <a:pt x="2746" y="120"/>
                  </a:moveTo>
                  <a:cubicBezTo>
                    <a:pt x="2746" y="131"/>
                    <a:pt x="2755" y="140"/>
                    <a:pt x="2766" y="140"/>
                  </a:cubicBezTo>
                  <a:cubicBezTo>
                    <a:pt x="2777" y="140"/>
                    <a:pt x="2786" y="131"/>
                    <a:pt x="2786" y="120"/>
                  </a:cubicBezTo>
                  <a:lnTo>
                    <a:pt x="2786" y="120"/>
                  </a:lnTo>
                  <a:cubicBezTo>
                    <a:pt x="2786" y="108"/>
                    <a:pt x="2777" y="99"/>
                    <a:pt x="2766" y="99"/>
                  </a:cubicBezTo>
                  <a:cubicBezTo>
                    <a:pt x="2755" y="99"/>
                    <a:pt x="2746" y="108"/>
                    <a:pt x="2746" y="119"/>
                  </a:cubicBezTo>
                  <a:lnTo>
                    <a:pt x="2746" y="120"/>
                  </a:lnTo>
                  <a:close/>
                  <a:moveTo>
                    <a:pt x="2625" y="120"/>
                  </a:moveTo>
                  <a:cubicBezTo>
                    <a:pt x="2625" y="131"/>
                    <a:pt x="2634" y="140"/>
                    <a:pt x="2646" y="140"/>
                  </a:cubicBezTo>
                  <a:cubicBezTo>
                    <a:pt x="2657" y="140"/>
                    <a:pt x="2666" y="131"/>
                    <a:pt x="2666" y="120"/>
                  </a:cubicBezTo>
                  <a:lnTo>
                    <a:pt x="2666" y="120"/>
                  </a:lnTo>
                  <a:cubicBezTo>
                    <a:pt x="2666" y="108"/>
                    <a:pt x="2657" y="99"/>
                    <a:pt x="2646" y="99"/>
                  </a:cubicBezTo>
                  <a:cubicBezTo>
                    <a:pt x="2635" y="99"/>
                    <a:pt x="2625" y="108"/>
                    <a:pt x="2625" y="119"/>
                  </a:cubicBezTo>
                  <a:lnTo>
                    <a:pt x="2625" y="120"/>
                  </a:lnTo>
                  <a:close/>
                  <a:moveTo>
                    <a:pt x="2505" y="120"/>
                  </a:moveTo>
                  <a:cubicBezTo>
                    <a:pt x="2505" y="131"/>
                    <a:pt x="2514" y="140"/>
                    <a:pt x="2525" y="140"/>
                  </a:cubicBezTo>
                  <a:cubicBezTo>
                    <a:pt x="2536" y="140"/>
                    <a:pt x="2545" y="131"/>
                    <a:pt x="2545" y="120"/>
                  </a:cubicBezTo>
                  <a:lnTo>
                    <a:pt x="2545" y="120"/>
                  </a:lnTo>
                  <a:cubicBezTo>
                    <a:pt x="2545" y="108"/>
                    <a:pt x="2536" y="99"/>
                    <a:pt x="2525" y="99"/>
                  </a:cubicBezTo>
                  <a:cubicBezTo>
                    <a:pt x="2514" y="99"/>
                    <a:pt x="2505" y="108"/>
                    <a:pt x="2505" y="119"/>
                  </a:cubicBezTo>
                  <a:lnTo>
                    <a:pt x="2505" y="120"/>
                  </a:lnTo>
                  <a:close/>
                  <a:moveTo>
                    <a:pt x="2385" y="120"/>
                  </a:moveTo>
                  <a:cubicBezTo>
                    <a:pt x="2385" y="131"/>
                    <a:pt x="2394" y="140"/>
                    <a:pt x="2405" y="140"/>
                  </a:cubicBezTo>
                  <a:cubicBezTo>
                    <a:pt x="2416" y="140"/>
                    <a:pt x="2425" y="131"/>
                    <a:pt x="2425" y="120"/>
                  </a:cubicBezTo>
                  <a:lnTo>
                    <a:pt x="2425" y="120"/>
                  </a:lnTo>
                  <a:cubicBezTo>
                    <a:pt x="2425" y="108"/>
                    <a:pt x="2416" y="99"/>
                    <a:pt x="2405" y="99"/>
                  </a:cubicBezTo>
                  <a:cubicBezTo>
                    <a:pt x="2394" y="99"/>
                    <a:pt x="2385" y="108"/>
                    <a:pt x="2385" y="119"/>
                  </a:cubicBezTo>
                  <a:lnTo>
                    <a:pt x="2385" y="120"/>
                  </a:lnTo>
                  <a:close/>
                  <a:moveTo>
                    <a:pt x="2265" y="120"/>
                  </a:moveTo>
                  <a:cubicBezTo>
                    <a:pt x="2265" y="131"/>
                    <a:pt x="2274" y="140"/>
                    <a:pt x="2285" y="140"/>
                  </a:cubicBezTo>
                  <a:cubicBezTo>
                    <a:pt x="2296" y="140"/>
                    <a:pt x="2305" y="131"/>
                    <a:pt x="2305" y="120"/>
                  </a:cubicBezTo>
                  <a:lnTo>
                    <a:pt x="2305" y="120"/>
                  </a:lnTo>
                  <a:cubicBezTo>
                    <a:pt x="2305" y="108"/>
                    <a:pt x="2296" y="99"/>
                    <a:pt x="2285" y="99"/>
                  </a:cubicBezTo>
                  <a:cubicBezTo>
                    <a:pt x="2274" y="99"/>
                    <a:pt x="2265" y="108"/>
                    <a:pt x="2265" y="119"/>
                  </a:cubicBezTo>
                  <a:lnTo>
                    <a:pt x="2265" y="120"/>
                  </a:lnTo>
                  <a:close/>
                  <a:moveTo>
                    <a:pt x="2144" y="120"/>
                  </a:moveTo>
                  <a:cubicBezTo>
                    <a:pt x="2144" y="131"/>
                    <a:pt x="2153" y="140"/>
                    <a:pt x="2164" y="140"/>
                  </a:cubicBezTo>
                  <a:cubicBezTo>
                    <a:pt x="2176" y="140"/>
                    <a:pt x="2185" y="131"/>
                    <a:pt x="2185" y="120"/>
                  </a:cubicBezTo>
                  <a:lnTo>
                    <a:pt x="2185" y="120"/>
                  </a:lnTo>
                  <a:cubicBezTo>
                    <a:pt x="2185" y="108"/>
                    <a:pt x="2176" y="99"/>
                    <a:pt x="2165" y="99"/>
                  </a:cubicBezTo>
                  <a:cubicBezTo>
                    <a:pt x="2153" y="99"/>
                    <a:pt x="2144" y="108"/>
                    <a:pt x="2144" y="119"/>
                  </a:cubicBezTo>
                  <a:lnTo>
                    <a:pt x="2144" y="120"/>
                  </a:lnTo>
                  <a:close/>
                  <a:moveTo>
                    <a:pt x="1423" y="2400"/>
                  </a:moveTo>
                  <a:cubicBezTo>
                    <a:pt x="1423" y="2411"/>
                    <a:pt x="1432" y="2420"/>
                    <a:pt x="1443" y="2420"/>
                  </a:cubicBezTo>
                  <a:cubicBezTo>
                    <a:pt x="1454" y="2420"/>
                    <a:pt x="1463" y="2411"/>
                    <a:pt x="1463" y="2400"/>
                  </a:cubicBezTo>
                  <a:lnTo>
                    <a:pt x="1463" y="2400"/>
                  </a:lnTo>
                  <a:cubicBezTo>
                    <a:pt x="1463" y="2388"/>
                    <a:pt x="1454" y="2379"/>
                    <a:pt x="1443" y="2379"/>
                  </a:cubicBezTo>
                  <a:cubicBezTo>
                    <a:pt x="1432" y="2379"/>
                    <a:pt x="1423" y="2388"/>
                    <a:pt x="1423" y="2399"/>
                  </a:cubicBezTo>
                  <a:lnTo>
                    <a:pt x="1423" y="2400"/>
                  </a:lnTo>
                  <a:close/>
                  <a:moveTo>
                    <a:pt x="1303" y="2400"/>
                  </a:moveTo>
                  <a:cubicBezTo>
                    <a:pt x="1303" y="2411"/>
                    <a:pt x="1312" y="2420"/>
                    <a:pt x="1323" y="2420"/>
                  </a:cubicBezTo>
                  <a:cubicBezTo>
                    <a:pt x="1334" y="2420"/>
                    <a:pt x="1343" y="2411"/>
                    <a:pt x="1343" y="2400"/>
                  </a:cubicBezTo>
                  <a:lnTo>
                    <a:pt x="1343" y="2400"/>
                  </a:lnTo>
                  <a:cubicBezTo>
                    <a:pt x="1343" y="2388"/>
                    <a:pt x="1334" y="2379"/>
                    <a:pt x="1323" y="2379"/>
                  </a:cubicBezTo>
                  <a:cubicBezTo>
                    <a:pt x="1312" y="2379"/>
                    <a:pt x="1303" y="2388"/>
                    <a:pt x="1303" y="2399"/>
                  </a:cubicBezTo>
                  <a:lnTo>
                    <a:pt x="1303" y="2400"/>
                  </a:lnTo>
                  <a:close/>
                  <a:moveTo>
                    <a:pt x="1543" y="2400"/>
                  </a:moveTo>
                  <a:cubicBezTo>
                    <a:pt x="1543" y="2411"/>
                    <a:pt x="1552" y="2420"/>
                    <a:pt x="1563" y="2420"/>
                  </a:cubicBezTo>
                  <a:cubicBezTo>
                    <a:pt x="1574" y="2420"/>
                    <a:pt x="1583" y="2411"/>
                    <a:pt x="1583" y="2400"/>
                  </a:cubicBezTo>
                  <a:lnTo>
                    <a:pt x="1583" y="2400"/>
                  </a:lnTo>
                  <a:cubicBezTo>
                    <a:pt x="1583" y="2388"/>
                    <a:pt x="1574" y="2379"/>
                    <a:pt x="1563" y="2379"/>
                  </a:cubicBezTo>
                  <a:cubicBezTo>
                    <a:pt x="1552" y="2379"/>
                    <a:pt x="1543" y="2388"/>
                    <a:pt x="1543" y="2399"/>
                  </a:cubicBezTo>
                  <a:lnTo>
                    <a:pt x="1543" y="2400"/>
                  </a:lnTo>
                  <a:close/>
                  <a:moveTo>
                    <a:pt x="1663" y="2400"/>
                  </a:moveTo>
                  <a:cubicBezTo>
                    <a:pt x="1663" y="2411"/>
                    <a:pt x="1672" y="2420"/>
                    <a:pt x="1683" y="2420"/>
                  </a:cubicBezTo>
                  <a:cubicBezTo>
                    <a:pt x="1695" y="2420"/>
                    <a:pt x="1704" y="2411"/>
                    <a:pt x="1704" y="2400"/>
                  </a:cubicBezTo>
                  <a:lnTo>
                    <a:pt x="1704" y="2400"/>
                  </a:lnTo>
                  <a:cubicBezTo>
                    <a:pt x="1704" y="2388"/>
                    <a:pt x="1695" y="2379"/>
                    <a:pt x="1684" y="2379"/>
                  </a:cubicBezTo>
                  <a:cubicBezTo>
                    <a:pt x="1672" y="2379"/>
                    <a:pt x="1663" y="2388"/>
                    <a:pt x="1663" y="2399"/>
                  </a:cubicBezTo>
                  <a:lnTo>
                    <a:pt x="1663" y="2400"/>
                  </a:lnTo>
                  <a:close/>
                  <a:moveTo>
                    <a:pt x="1784" y="2400"/>
                  </a:moveTo>
                  <a:cubicBezTo>
                    <a:pt x="1784" y="2411"/>
                    <a:pt x="1793" y="2420"/>
                    <a:pt x="1804" y="2420"/>
                  </a:cubicBezTo>
                  <a:cubicBezTo>
                    <a:pt x="1815" y="2420"/>
                    <a:pt x="1824" y="2411"/>
                    <a:pt x="1824" y="2400"/>
                  </a:cubicBezTo>
                  <a:lnTo>
                    <a:pt x="1824" y="2400"/>
                  </a:lnTo>
                  <a:cubicBezTo>
                    <a:pt x="1824" y="2388"/>
                    <a:pt x="1815" y="2379"/>
                    <a:pt x="1804" y="2379"/>
                  </a:cubicBezTo>
                  <a:cubicBezTo>
                    <a:pt x="1793" y="2379"/>
                    <a:pt x="1784" y="2388"/>
                    <a:pt x="1784" y="2399"/>
                  </a:cubicBezTo>
                  <a:lnTo>
                    <a:pt x="1784" y="2400"/>
                  </a:lnTo>
                  <a:close/>
                  <a:moveTo>
                    <a:pt x="1904" y="2400"/>
                  </a:moveTo>
                  <a:cubicBezTo>
                    <a:pt x="1904" y="2411"/>
                    <a:pt x="1913" y="2420"/>
                    <a:pt x="1924" y="2420"/>
                  </a:cubicBezTo>
                  <a:cubicBezTo>
                    <a:pt x="1935" y="2420"/>
                    <a:pt x="1944" y="2411"/>
                    <a:pt x="1944" y="2400"/>
                  </a:cubicBezTo>
                  <a:lnTo>
                    <a:pt x="1944" y="2400"/>
                  </a:lnTo>
                  <a:cubicBezTo>
                    <a:pt x="1944" y="2388"/>
                    <a:pt x="1935" y="2379"/>
                    <a:pt x="1924" y="2379"/>
                  </a:cubicBezTo>
                  <a:cubicBezTo>
                    <a:pt x="1913" y="2379"/>
                    <a:pt x="1904" y="2388"/>
                    <a:pt x="1904" y="2399"/>
                  </a:cubicBezTo>
                  <a:lnTo>
                    <a:pt x="1904" y="2400"/>
                  </a:lnTo>
                  <a:close/>
                  <a:moveTo>
                    <a:pt x="2024" y="2400"/>
                  </a:moveTo>
                  <a:cubicBezTo>
                    <a:pt x="2024" y="2411"/>
                    <a:pt x="2033" y="2420"/>
                    <a:pt x="2044" y="2420"/>
                  </a:cubicBezTo>
                  <a:cubicBezTo>
                    <a:pt x="2055" y="2420"/>
                    <a:pt x="2064" y="2411"/>
                    <a:pt x="2064" y="2400"/>
                  </a:cubicBezTo>
                  <a:lnTo>
                    <a:pt x="2064" y="2400"/>
                  </a:lnTo>
                  <a:cubicBezTo>
                    <a:pt x="2064" y="2388"/>
                    <a:pt x="2055" y="2379"/>
                    <a:pt x="2044" y="2379"/>
                  </a:cubicBezTo>
                  <a:cubicBezTo>
                    <a:pt x="2033" y="2379"/>
                    <a:pt x="2024" y="2388"/>
                    <a:pt x="2024" y="2399"/>
                  </a:cubicBezTo>
                  <a:lnTo>
                    <a:pt x="2024" y="2400"/>
                  </a:lnTo>
                  <a:close/>
                  <a:moveTo>
                    <a:pt x="2144" y="2400"/>
                  </a:moveTo>
                  <a:cubicBezTo>
                    <a:pt x="2144" y="2411"/>
                    <a:pt x="2153" y="2420"/>
                    <a:pt x="2164" y="2420"/>
                  </a:cubicBezTo>
                  <a:cubicBezTo>
                    <a:pt x="2176" y="2420"/>
                    <a:pt x="2185" y="2411"/>
                    <a:pt x="2185" y="2400"/>
                  </a:cubicBezTo>
                  <a:lnTo>
                    <a:pt x="2185" y="2400"/>
                  </a:lnTo>
                  <a:cubicBezTo>
                    <a:pt x="2185" y="2388"/>
                    <a:pt x="2176" y="2379"/>
                    <a:pt x="2165" y="2379"/>
                  </a:cubicBezTo>
                  <a:cubicBezTo>
                    <a:pt x="2153" y="2379"/>
                    <a:pt x="2144" y="2388"/>
                    <a:pt x="2144" y="2399"/>
                  </a:cubicBezTo>
                  <a:lnTo>
                    <a:pt x="2144" y="2400"/>
                  </a:lnTo>
                  <a:close/>
                </a:path>
              </a:pathLst>
            </a:custGeom>
            <a:solidFill>
              <a:srgbClr val="0F73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1389063" y="3108325"/>
              <a:ext cx="476250" cy="157163"/>
            </a:xfrm>
            <a:custGeom>
              <a:avLst/>
              <a:gdLst>
                <a:gd name="T0" fmla="*/ 577 w 2210"/>
                <a:gd name="T1" fmla="*/ 384 h 727"/>
                <a:gd name="T2" fmla="*/ 1413 w 2210"/>
                <a:gd name="T3" fmla="*/ 6 h 727"/>
                <a:gd name="T4" fmla="*/ 1474 w 2210"/>
                <a:gd name="T5" fmla="*/ 23 h 727"/>
                <a:gd name="T6" fmla="*/ 1562 w 2210"/>
                <a:gd name="T7" fmla="*/ 23 h 727"/>
                <a:gd name="T8" fmla="*/ 1650 w 2210"/>
                <a:gd name="T9" fmla="*/ 23 h 727"/>
                <a:gd name="T10" fmla="*/ 1737 w 2210"/>
                <a:gd name="T11" fmla="*/ 23 h 727"/>
                <a:gd name="T12" fmla="*/ 1825 w 2210"/>
                <a:gd name="T13" fmla="*/ 23 h 727"/>
                <a:gd name="T14" fmla="*/ 1913 w 2210"/>
                <a:gd name="T15" fmla="*/ 23 h 727"/>
                <a:gd name="T16" fmla="*/ 1982 w 2210"/>
                <a:gd name="T17" fmla="*/ 6 h 727"/>
                <a:gd name="T18" fmla="*/ 1312 w 2210"/>
                <a:gd name="T19" fmla="*/ 31 h 727"/>
                <a:gd name="T20" fmla="*/ 1272 w 2210"/>
                <a:gd name="T21" fmla="*/ 46 h 727"/>
                <a:gd name="T22" fmla="*/ 1236 w 2210"/>
                <a:gd name="T23" fmla="*/ 68 h 727"/>
                <a:gd name="T24" fmla="*/ 1205 w 2210"/>
                <a:gd name="T25" fmla="*/ 96 h 727"/>
                <a:gd name="T26" fmla="*/ 982 w 2210"/>
                <a:gd name="T27" fmla="*/ 186 h 727"/>
                <a:gd name="T28" fmla="*/ 232 w 2210"/>
                <a:gd name="T29" fmla="*/ 420 h 727"/>
                <a:gd name="T30" fmla="*/ 1919 w 2210"/>
                <a:gd name="T31" fmla="*/ 390 h 727"/>
                <a:gd name="T32" fmla="*/ 1314 w 2210"/>
                <a:gd name="T33" fmla="*/ 110 h 727"/>
                <a:gd name="T34" fmla="*/ 1488 w 2210"/>
                <a:gd name="T35" fmla="*/ 272 h 727"/>
                <a:gd name="T36" fmla="*/ 1617 w 2210"/>
                <a:gd name="T37" fmla="*/ 160 h 727"/>
                <a:gd name="T38" fmla="*/ 1197 w 2210"/>
                <a:gd name="T39" fmla="*/ 147 h 727"/>
                <a:gd name="T40" fmla="*/ 2031 w 2210"/>
                <a:gd name="T41" fmla="*/ 167 h 727"/>
                <a:gd name="T42" fmla="*/ 1880 w 2210"/>
                <a:gd name="T43" fmla="*/ 252 h 727"/>
                <a:gd name="T44" fmla="*/ 1176 w 2210"/>
                <a:gd name="T45" fmla="*/ 149 h 727"/>
                <a:gd name="T46" fmla="*/ 726 w 2210"/>
                <a:gd name="T47" fmla="*/ 221 h 727"/>
                <a:gd name="T48" fmla="*/ 835 w 2210"/>
                <a:gd name="T49" fmla="*/ 282 h 727"/>
                <a:gd name="T50" fmla="*/ 783 w 2210"/>
                <a:gd name="T51" fmla="*/ 165 h 727"/>
                <a:gd name="T52" fmla="*/ 2188 w 2210"/>
                <a:gd name="T53" fmla="*/ 192 h 727"/>
                <a:gd name="T54" fmla="*/ 1161 w 2210"/>
                <a:gd name="T55" fmla="*/ 231 h 727"/>
                <a:gd name="T56" fmla="*/ 1165 w 2210"/>
                <a:gd name="T57" fmla="*/ 273 h 727"/>
                <a:gd name="T58" fmla="*/ 1176 w 2210"/>
                <a:gd name="T59" fmla="*/ 314 h 727"/>
                <a:gd name="T60" fmla="*/ 1194 w 2210"/>
                <a:gd name="T61" fmla="*/ 352 h 727"/>
                <a:gd name="T62" fmla="*/ 1217 w 2210"/>
                <a:gd name="T63" fmla="*/ 386 h 727"/>
                <a:gd name="T64" fmla="*/ 2133 w 2210"/>
                <a:gd name="T65" fmla="*/ 390 h 727"/>
                <a:gd name="T66" fmla="*/ 2102 w 2210"/>
                <a:gd name="T67" fmla="*/ 419 h 727"/>
                <a:gd name="T68" fmla="*/ 2066 w 2210"/>
                <a:gd name="T69" fmla="*/ 441 h 727"/>
                <a:gd name="T70" fmla="*/ 2044 w 2210"/>
                <a:gd name="T71" fmla="*/ 475 h 727"/>
                <a:gd name="T72" fmla="*/ 1983 w 2210"/>
                <a:gd name="T73" fmla="*/ 502 h 727"/>
                <a:gd name="T74" fmla="*/ 1439 w 2210"/>
                <a:gd name="T75" fmla="*/ 485 h 727"/>
                <a:gd name="T76" fmla="*/ 1527 w 2210"/>
                <a:gd name="T77" fmla="*/ 485 h 727"/>
                <a:gd name="T78" fmla="*/ 1614 w 2210"/>
                <a:gd name="T79" fmla="*/ 485 h 727"/>
                <a:gd name="T80" fmla="*/ 1702 w 2210"/>
                <a:gd name="T81" fmla="*/ 485 h 727"/>
                <a:gd name="T82" fmla="*/ 1790 w 2210"/>
                <a:gd name="T83" fmla="*/ 485 h 727"/>
                <a:gd name="T84" fmla="*/ 1878 w 2210"/>
                <a:gd name="T85" fmla="*/ 485 h 727"/>
                <a:gd name="T86" fmla="*/ 949 w 2210"/>
                <a:gd name="T87" fmla="*/ 569 h 727"/>
                <a:gd name="T88" fmla="*/ 1005 w 2210"/>
                <a:gd name="T89" fmla="*/ 613 h 727"/>
                <a:gd name="T90" fmla="*/ 1008 w 2210"/>
                <a:gd name="T91" fmla="*/ 563 h 727"/>
                <a:gd name="T92" fmla="*/ 252 w 2210"/>
                <a:gd name="T93" fmla="*/ 713 h 727"/>
                <a:gd name="T94" fmla="*/ 505 w 2210"/>
                <a:gd name="T95" fmla="*/ 604 h 727"/>
                <a:gd name="T96" fmla="*/ 98 w 2210"/>
                <a:gd name="T97" fmla="*/ 587 h 727"/>
                <a:gd name="T98" fmla="*/ 538 w 2210"/>
                <a:gd name="T99" fmla="*/ 621 h 727"/>
                <a:gd name="T100" fmla="*/ 607 w 2210"/>
                <a:gd name="T101" fmla="*/ 725 h 727"/>
                <a:gd name="T102" fmla="*/ 733 w 2210"/>
                <a:gd name="T103" fmla="*/ 713 h 727"/>
                <a:gd name="T104" fmla="*/ 223 w 2210"/>
                <a:gd name="T105" fmla="*/ 639 h 727"/>
                <a:gd name="T106" fmla="*/ 366 w 2210"/>
                <a:gd name="T107" fmla="*/ 621 h 727"/>
                <a:gd name="T108" fmla="*/ 435 w 2210"/>
                <a:gd name="T109" fmla="*/ 698 h 727"/>
                <a:gd name="T110" fmla="*/ 487 w 2210"/>
                <a:gd name="T111" fmla="*/ 725 h 727"/>
                <a:gd name="T112" fmla="*/ 669 w 2210"/>
                <a:gd name="T113" fmla="*/ 673 h 727"/>
                <a:gd name="T114" fmla="*/ 259 w 2210"/>
                <a:gd name="T115" fmla="*/ 673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0" h="727">
                  <a:moveTo>
                    <a:pt x="820" y="2"/>
                  </a:moveTo>
                  <a:cubicBezTo>
                    <a:pt x="745" y="0"/>
                    <a:pt x="676" y="32"/>
                    <a:pt x="613" y="88"/>
                  </a:cubicBezTo>
                  <a:cubicBezTo>
                    <a:pt x="589" y="110"/>
                    <a:pt x="569" y="136"/>
                    <a:pt x="542" y="165"/>
                  </a:cubicBezTo>
                  <a:cubicBezTo>
                    <a:pt x="533" y="153"/>
                    <a:pt x="526" y="144"/>
                    <a:pt x="519" y="136"/>
                  </a:cubicBezTo>
                  <a:cubicBezTo>
                    <a:pt x="456" y="55"/>
                    <a:pt x="374" y="1"/>
                    <a:pt x="270" y="2"/>
                  </a:cubicBezTo>
                  <a:cubicBezTo>
                    <a:pt x="113" y="3"/>
                    <a:pt x="0" y="125"/>
                    <a:pt x="9" y="273"/>
                  </a:cubicBezTo>
                  <a:cubicBezTo>
                    <a:pt x="16" y="390"/>
                    <a:pt x="124" y="497"/>
                    <a:pt x="241" y="505"/>
                  </a:cubicBezTo>
                  <a:cubicBezTo>
                    <a:pt x="360" y="512"/>
                    <a:pt x="449" y="461"/>
                    <a:pt x="521" y="371"/>
                  </a:cubicBezTo>
                  <a:cubicBezTo>
                    <a:pt x="528" y="363"/>
                    <a:pt x="535" y="354"/>
                    <a:pt x="544" y="344"/>
                  </a:cubicBezTo>
                  <a:cubicBezTo>
                    <a:pt x="557" y="359"/>
                    <a:pt x="567" y="372"/>
                    <a:pt x="577" y="384"/>
                  </a:cubicBezTo>
                  <a:cubicBezTo>
                    <a:pt x="644" y="461"/>
                    <a:pt x="725" y="509"/>
                    <a:pt x="832" y="505"/>
                  </a:cubicBezTo>
                  <a:cubicBezTo>
                    <a:pt x="947" y="501"/>
                    <a:pt x="1053" y="418"/>
                    <a:pt x="1075" y="308"/>
                  </a:cubicBezTo>
                  <a:cubicBezTo>
                    <a:pt x="1099" y="189"/>
                    <a:pt x="1039" y="73"/>
                    <a:pt x="927" y="26"/>
                  </a:cubicBezTo>
                  <a:cubicBezTo>
                    <a:pt x="890" y="10"/>
                    <a:pt x="854" y="2"/>
                    <a:pt x="820" y="2"/>
                  </a:cubicBezTo>
                  <a:close/>
                  <a:moveTo>
                    <a:pt x="1371" y="6"/>
                  </a:moveTo>
                  <a:cubicBezTo>
                    <a:pt x="1361" y="6"/>
                    <a:pt x="1353" y="13"/>
                    <a:pt x="1353" y="23"/>
                  </a:cubicBezTo>
                  <a:cubicBezTo>
                    <a:pt x="1353" y="33"/>
                    <a:pt x="1361" y="41"/>
                    <a:pt x="1371" y="41"/>
                  </a:cubicBezTo>
                  <a:cubicBezTo>
                    <a:pt x="1380" y="41"/>
                    <a:pt x="1388" y="33"/>
                    <a:pt x="1388" y="23"/>
                  </a:cubicBezTo>
                  <a:cubicBezTo>
                    <a:pt x="1388" y="13"/>
                    <a:pt x="1380" y="6"/>
                    <a:pt x="1371" y="6"/>
                  </a:cubicBezTo>
                  <a:close/>
                  <a:moveTo>
                    <a:pt x="1413" y="6"/>
                  </a:moveTo>
                  <a:cubicBezTo>
                    <a:pt x="1404" y="6"/>
                    <a:pt x="1396" y="12"/>
                    <a:pt x="1395" y="21"/>
                  </a:cubicBezTo>
                  <a:cubicBezTo>
                    <a:pt x="1395" y="22"/>
                    <a:pt x="1395" y="22"/>
                    <a:pt x="1395" y="23"/>
                  </a:cubicBezTo>
                  <a:cubicBezTo>
                    <a:pt x="1395" y="32"/>
                    <a:pt x="1402" y="40"/>
                    <a:pt x="1411" y="41"/>
                  </a:cubicBezTo>
                  <a:cubicBezTo>
                    <a:pt x="1412" y="41"/>
                    <a:pt x="1412" y="41"/>
                    <a:pt x="1413" y="41"/>
                  </a:cubicBezTo>
                  <a:cubicBezTo>
                    <a:pt x="1422" y="41"/>
                    <a:pt x="1430" y="33"/>
                    <a:pt x="1430" y="23"/>
                  </a:cubicBezTo>
                  <a:cubicBezTo>
                    <a:pt x="1430" y="13"/>
                    <a:pt x="1422" y="6"/>
                    <a:pt x="1413" y="6"/>
                  </a:cubicBezTo>
                  <a:close/>
                  <a:moveTo>
                    <a:pt x="1457" y="6"/>
                  </a:moveTo>
                  <a:cubicBezTo>
                    <a:pt x="1447" y="6"/>
                    <a:pt x="1439" y="13"/>
                    <a:pt x="1439" y="23"/>
                  </a:cubicBezTo>
                  <a:cubicBezTo>
                    <a:pt x="1439" y="33"/>
                    <a:pt x="1447" y="41"/>
                    <a:pt x="1457" y="41"/>
                  </a:cubicBezTo>
                  <a:cubicBezTo>
                    <a:pt x="1466" y="41"/>
                    <a:pt x="1474" y="33"/>
                    <a:pt x="1474" y="23"/>
                  </a:cubicBezTo>
                  <a:cubicBezTo>
                    <a:pt x="1474" y="13"/>
                    <a:pt x="1466" y="6"/>
                    <a:pt x="1457" y="6"/>
                  </a:cubicBezTo>
                  <a:close/>
                  <a:moveTo>
                    <a:pt x="1500" y="6"/>
                  </a:moveTo>
                  <a:cubicBezTo>
                    <a:pt x="1491" y="6"/>
                    <a:pt x="1483" y="13"/>
                    <a:pt x="1483" y="23"/>
                  </a:cubicBezTo>
                  <a:cubicBezTo>
                    <a:pt x="1483" y="33"/>
                    <a:pt x="1491" y="41"/>
                    <a:pt x="1500" y="41"/>
                  </a:cubicBezTo>
                  <a:cubicBezTo>
                    <a:pt x="1510" y="41"/>
                    <a:pt x="1518" y="33"/>
                    <a:pt x="1518" y="23"/>
                  </a:cubicBezTo>
                  <a:cubicBezTo>
                    <a:pt x="1518" y="13"/>
                    <a:pt x="1510" y="6"/>
                    <a:pt x="1500" y="6"/>
                  </a:cubicBezTo>
                  <a:close/>
                  <a:moveTo>
                    <a:pt x="1544" y="6"/>
                  </a:moveTo>
                  <a:cubicBezTo>
                    <a:pt x="1535" y="6"/>
                    <a:pt x="1527" y="13"/>
                    <a:pt x="1527" y="23"/>
                  </a:cubicBezTo>
                  <a:cubicBezTo>
                    <a:pt x="1527" y="33"/>
                    <a:pt x="1535" y="41"/>
                    <a:pt x="1544" y="41"/>
                  </a:cubicBezTo>
                  <a:cubicBezTo>
                    <a:pt x="1554" y="41"/>
                    <a:pt x="1562" y="33"/>
                    <a:pt x="1562" y="23"/>
                  </a:cubicBezTo>
                  <a:cubicBezTo>
                    <a:pt x="1562" y="13"/>
                    <a:pt x="1554" y="6"/>
                    <a:pt x="1544" y="6"/>
                  </a:cubicBezTo>
                  <a:close/>
                  <a:moveTo>
                    <a:pt x="1588" y="6"/>
                  </a:moveTo>
                  <a:cubicBezTo>
                    <a:pt x="1579" y="6"/>
                    <a:pt x="1571" y="13"/>
                    <a:pt x="1571" y="23"/>
                  </a:cubicBezTo>
                  <a:cubicBezTo>
                    <a:pt x="1571" y="33"/>
                    <a:pt x="1579" y="41"/>
                    <a:pt x="1588" y="41"/>
                  </a:cubicBezTo>
                  <a:cubicBezTo>
                    <a:pt x="1598" y="41"/>
                    <a:pt x="1606" y="33"/>
                    <a:pt x="1606" y="23"/>
                  </a:cubicBezTo>
                  <a:cubicBezTo>
                    <a:pt x="1606" y="13"/>
                    <a:pt x="1598" y="6"/>
                    <a:pt x="1588" y="6"/>
                  </a:cubicBezTo>
                  <a:close/>
                  <a:moveTo>
                    <a:pt x="1632" y="6"/>
                  </a:moveTo>
                  <a:cubicBezTo>
                    <a:pt x="1622" y="6"/>
                    <a:pt x="1614" y="13"/>
                    <a:pt x="1614" y="23"/>
                  </a:cubicBezTo>
                  <a:cubicBezTo>
                    <a:pt x="1614" y="33"/>
                    <a:pt x="1622" y="41"/>
                    <a:pt x="1632" y="41"/>
                  </a:cubicBezTo>
                  <a:cubicBezTo>
                    <a:pt x="1642" y="41"/>
                    <a:pt x="1650" y="33"/>
                    <a:pt x="1650" y="23"/>
                  </a:cubicBezTo>
                  <a:cubicBezTo>
                    <a:pt x="1650" y="13"/>
                    <a:pt x="1642" y="6"/>
                    <a:pt x="1632" y="6"/>
                  </a:cubicBezTo>
                  <a:close/>
                  <a:moveTo>
                    <a:pt x="1676" y="6"/>
                  </a:moveTo>
                  <a:cubicBezTo>
                    <a:pt x="1666" y="6"/>
                    <a:pt x="1658" y="13"/>
                    <a:pt x="1658" y="23"/>
                  </a:cubicBezTo>
                  <a:cubicBezTo>
                    <a:pt x="1658" y="33"/>
                    <a:pt x="1666" y="41"/>
                    <a:pt x="1676" y="41"/>
                  </a:cubicBezTo>
                  <a:cubicBezTo>
                    <a:pt x="1686" y="41"/>
                    <a:pt x="1694" y="33"/>
                    <a:pt x="1694" y="23"/>
                  </a:cubicBezTo>
                  <a:cubicBezTo>
                    <a:pt x="1694" y="13"/>
                    <a:pt x="1686" y="6"/>
                    <a:pt x="1676" y="6"/>
                  </a:cubicBezTo>
                  <a:close/>
                  <a:moveTo>
                    <a:pt x="1720" y="6"/>
                  </a:moveTo>
                  <a:cubicBezTo>
                    <a:pt x="1710" y="6"/>
                    <a:pt x="1702" y="13"/>
                    <a:pt x="1702" y="23"/>
                  </a:cubicBezTo>
                  <a:cubicBezTo>
                    <a:pt x="1702" y="33"/>
                    <a:pt x="1710" y="41"/>
                    <a:pt x="1720" y="41"/>
                  </a:cubicBezTo>
                  <a:cubicBezTo>
                    <a:pt x="1730" y="41"/>
                    <a:pt x="1737" y="33"/>
                    <a:pt x="1737" y="23"/>
                  </a:cubicBezTo>
                  <a:cubicBezTo>
                    <a:pt x="1737" y="13"/>
                    <a:pt x="1730" y="6"/>
                    <a:pt x="1720" y="6"/>
                  </a:cubicBezTo>
                  <a:close/>
                  <a:moveTo>
                    <a:pt x="1764" y="6"/>
                  </a:moveTo>
                  <a:cubicBezTo>
                    <a:pt x="1754" y="6"/>
                    <a:pt x="1746" y="13"/>
                    <a:pt x="1746" y="23"/>
                  </a:cubicBezTo>
                  <a:cubicBezTo>
                    <a:pt x="1746" y="33"/>
                    <a:pt x="1754" y="41"/>
                    <a:pt x="1764" y="41"/>
                  </a:cubicBezTo>
                  <a:cubicBezTo>
                    <a:pt x="1773" y="41"/>
                    <a:pt x="1781" y="33"/>
                    <a:pt x="1781" y="23"/>
                  </a:cubicBezTo>
                  <a:cubicBezTo>
                    <a:pt x="1781" y="13"/>
                    <a:pt x="1773" y="6"/>
                    <a:pt x="1764" y="6"/>
                  </a:cubicBezTo>
                  <a:close/>
                  <a:moveTo>
                    <a:pt x="1808" y="6"/>
                  </a:moveTo>
                  <a:cubicBezTo>
                    <a:pt x="1798" y="6"/>
                    <a:pt x="1790" y="13"/>
                    <a:pt x="1790" y="23"/>
                  </a:cubicBezTo>
                  <a:cubicBezTo>
                    <a:pt x="1790" y="33"/>
                    <a:pt x="1798" y="41"/>
                    <a:pt x="1808" y="41"/>
                  </a:cubicBezTo>
                  <a:cubicBezTo>
                    <a:pt x="1817" y="41"/>
                    <a:pt x="1825" y="33"/>
                    <a:pt x="1825" y="23"/>
                  </a:cubicBezTo>
                  <a:cubicBezTo>
                    <a:pt x="1825" y="13"/>
                    <a:pt x="1817" y="6"/>
                    <a:pt x="1808" y="6"/>
                  </a:cubicBezTo>
                  <a:close/>
                  <a:moveTo>
                    <a:pt x="1852" y="6"/>
                  </a:moveTo>
                  <a:cubicBezTo>
                    <a:pt x="1842" y="6"/>
                    <a:pt x="1834" y="13"/>
                    <a:pt x="1834" y="23"/>
                  </a:cubicBezTo>
                  <a:cubicBezTo>
                    <a:pt x="1834" y="33"/>
                    <a:pt x="1842" y="41"/>
                    <a:pt x="1852" y="41"/>
                  </a:cubicBezTo>
                  <a:cubicBezTo>
                    <a:pt x="1861" y="41"/>
                    <a:pt x="1869" y="33"/>
                    <a:pt x="1869" y="23"/>
                  </a:cubicBezTo>
                  <a:cubicBezTo>
                    <a:pt x="1869" y="13"/>
                    <a:pt x="1861" y="6"/>
                    <a:pt x="1852" y="6"/>
                  </a:cubicBezTo>
                  <a:close/>
                  <a:moveTo>
                    <a:pt x="1895" y="6"/>
                  </a:moveTo>
                  <a:cubicBezTo>
                    <a:pt x="1886" y="6"/>
                    <a:pt x="1878" y="13"/>
                    <a:pt x="1878" y="23"/>
                  </a:cubicBezTo>
                  <a:cubicBezTo>
                    <a:pt x="1878" y="33"/>
                    <a:pt x="1886" y="41"/>
                    <a:pt x="1895" y="41"/>
                  </a:cubicBezTo>
                  <a:cubicBezTo>
                    <a:pt x="1905" y="41"/>
                    <a:pt x="1913" y="33"/>
                    <a:pt x="1913" y="23"/>
                  </a:cubicBezTo>
                  <a:cubicBezTo>
                    <a:pt x="1913" y="13"/>
                    <a:pt x="1905" y="6"/>
                    <a:pt x="1895" y="6"/>
                  </a:cubicBezTo>
                  <a:close/>
                  <a:moveTo>
                    <a:pt x="1939" y="6"/>
                  </a:moveTo>
                  <a:cubicBezTo>
                    <a:pt x="1930" y="6"/>
                    <a:pt x="1922" y="13"/>
                    <a:pt x="1922" y="23"/>
                  </a:cubicBezTo>
                  <a:cubicBezTo>
                    <a:pt x="1922" y="33"/>
                    <a:pt x="1930" y="41"/>
                    <a:pt x="1939" y="41"/>
                  </a:cubicBezTo>
                  <a:cubicBezTo>
                    <a:pt x="1939" y="41"/>
                    <a:pt x="1940" y="41"/>
                    <a:pt x="1940" y="41"/>
                  </a:cubicBezTo>
                  <a:cubicBezTo>
                    <a:pt x="1940" y="41"/>
                    <a:pt x="1940" y="41"/>
                    <a:pt x="1941" y="41"/>
                  </a:cubicBezTo>
                  <a:cubicBezTo>
                    <a:pt x="1950" y="40"/>
                    <a:pt x="1957" y="32"/>
                    <a:pt x="1957" y="23"/>
                  </a:cubicBezTo>
                  <a:cubicBezTo>
                    <a:pt x="1957" y="13"/>
                    <a:pt x="1949" y="6"/>
                    <a:pt x="1940" y="6"/>
                  </a:cubicBezTo>
                  <a:cubicBezTo>
                    <a:pt x="1940" y="6"/>
                    <a:pt x="1939" y="6"/>
                    <a:pt x="1939" y="6"/>
                  </a:cubicBezTo>
                  <a:close/>
                  <a:moveTo>
                    <a:pt x="1982" y="6"/>
                  </a:moveTo>
                  <a:cubicBezTo>
                    <a:pt x="1973" y="6"/>
                    <a:pt x="1965" y="13"/>
                    <a:pt x="1965" y="23"/>
                  </a:cubicBezTo>
                  <a:cubicBezTo>
                    <a:pt x="1965" y="33"/>
                    <a:pt x="1973" y="41"/>
                    <a:pt x="1982" y="41"/>
                  </a:cubicBezTo>
                  <a:cubicBezTo>
                    <a:pt x="1982" y="41"/>
                    <a:pt x="1983" y="41"/>
                    <a:pt x="1983" y="41"/>
                  </a:cubicBezTo>
                  <a:cubicBezTo>
                    <a:pt x="1983" y="41"/>
                    <a:pt x="1983" y="41"/>
                    <a:pt x="1983" y="41"/>
                  </a:cubicBezTo>
                  <a:cubicBezTo>
                    <a:pt x="1993" y="41"/>
                    <a:pt x="2001" y="33"/>
                    <a:pt x="2001" y="23"/>
                  </a:cubicBezTo>
                  <a:cubicBezTo>
                    <a:pt x="2001" y="13"/>
                    <a:pt x="1993" y="6"/>
                    <a:pt x="1983" y="6"/>
                  </a:cubicBezTo>
                  <a:cubicBezTo>
                    <a:pt x="1983" y="6"/>
                    <a:pt x="1983" y="6"/>
                    <a:pt x="1983" y="6"/>
                  </a:cubicBezTo>
                  <a:cubicBezTo>
                    <a:pt x="1983" y="6"/>
                    <a:pt x="1982" y="6"/>
                    <a:pt x="1982" y="6"/>
                  </a:cubicBezTo>
                  <a:close/>
                  <a:moveTo>
                    <a:pt x="1329" y="13"/>
                  </a:moveTo>
                  <a:cubicBezTo>
                    <a:pt x="1319" y="13"/>
                    <a:pt x="1312" y="21"/>
                    <a:pt x="1312" y="31"/>
                  </a:cubicBezTo>
                  <a:cubicBezTo>
                    <a:pt x="1312" y="40"/>
                    <a:pt x="1319" y="48"/>
                    <a:pt x="1329" y="48"/>
                  </a:cubicBezTo>
                  <a:cubicBezTo>
                    <a:pt x="1339" y="48"/>
                    <a:pt x="1347" y="40"/>
                    <a:pt x="1347" y="31"/>
                  </a:cubicBezTo>
                  <a:cubicBezTo>
                    <a:pt x="1347" y="21"/>
                    <a:pt x="1339" y="13"/>
                    <a:pt x="1329" y="13"/>
                  </a:cubicBezTo>
                  <a:close/>
                  <a:moveTo>
                    <a:pt x="2024" y="13"/>
                  </a:moveTo>
                  <a:cubicBezTo>
                    <a:pt x="2014" y="13"/>
                    <a:pt x="2007" y="21"/>
                    <a:pt x="2007" y="31"/>
                  </a:cubicBezTo>
                  <a:cubicBezTo>
                    <a:pt x="2007" y="41"/>
                    <a:pt x="2014" y="48"/>
                    <a:pt x="2024" y="48"/>
                  </a:cubicBezTo>
                  <a:cubicBezTo>
                    <a:pt x="2034" y="48"/>
                    <a:pt x="2042" y="41"/>
                    <a:pt x="2042" y="31"/>
                  </a:cubicBezTo>
                  <a:cubicBezTo>
                    <a:pt x="2042" y="21"/>
                    <a:pt x="2034" y="13"/>
                    <a:pt x="2024" y="13"/>
                  </a:cubicBezTo>
                  <a:close/>
                  <a:moveTo>
                    <a:pt x="1290" y="28"/>
                  </a:moveTo>
                  <a:cubicBezTo>
                    <a:pt x="1280" y="28"/>
                    <a:pt x="1272" y="36"/>
                    <a:pt x="1272" y="46"/>
                  </a:cubicBezTo>
                  <a:cubicBezTo>
                    <a:pt x="1272" y="56"/>
                    <a:pt x="1280" y="63"/>
                    <a:pt x="1290" y="63"/>
                  </a:cubicBezTo>
                  <a:cubicBezTo>
                    <a:pt x="1300" y="63"/>
                    <a:pt x="1307" y="56"/>
                    <a:pt x="1307" y="46"/>
                  </a:cubicBezTo>
                  <a:cubicBezTo>
                    <a:pt x="1307" y="36"/>
                    <a:pt x="1300" y="28"/>
                    <a:pt x="1290" y="28"/>
                  </a:cubicBezTo>
                  <a:close/>
                  <a:moveTo>
                    <a:pt x="2064" y="29"/>
                  </a:moveTo>
                  <a:cubicBezTo>
                    <a:pt x="2054" y="29"/>
                    <a:pt x="2046" y="37"/>
                    <a:pt x="2046" y="46"/>
                  </a:cubicBezTo>
                  <a:cubicBezTo>
                    <a:pt x="2046" y="56"/>
                    <a:pt x="2054" y="64"/>
                    <a:pt x="2064" y="64"/>
                  </a:cubicBezTo>
                  <a:cubicBezTo>
                    <a:pt x="2074" y="64"/>
                    <a:pt x="2082" y="56"/>
                    <a:pt x="2082" y="46"/>
                  </a:cubicBezTo>
                  <a:cubicBezTo>
                    <a:pt x="2082" y="36"/>
                    <a:pt x="2074" y="29"/>
                    <a:pt x="2064" y="29"/>
                  </a:cubicBezTo>
                  <a:close/>
                  <a:moveTo>
                    <a:pt x="1254" y="50"/>
                  </a:moveTo>
                  <a:cubicBezTo>
                    <a:pt x="1244" y="50"/>
                    <a:pt x="1236" y="58"/>
                    <a:pt x="1236" y="68"/>
                  </a:cubicBezTo>
                  <a:cubicBezTo>
                    <a:pt x="1236" y="78"/>
                    <a:pt x="1244" y="85"/>
                    <a:pt x="1254" y="85"/>
                  </a:cubicBezTo>
                  <a:cubicBezTo>
                    <a:pt x="1264" y="85"/>
                    <a:pt x="1271" y="78"/>
                    <a:pt x="1271" y="68"/>
                  </a:cubicBezTo>
                  <a:cubicBezTo>
                    <a:pt x="1271" y="58"/>
                    <a:pt x="1264" y="50"/>
                    <a:pt x="1254" y="50"/>
                  </a:cubicBezTo>
                  <a:close/>
                  <a:moveTo>
                    <a:pt x="2100" y="51"/>
                  </a:moveTo>
                  <a:cubicBezTo>
                    <a:pt x="2090" y="51"/>
                    <a:pt x="2083" y="59"/>
                    <a:pt x="2083" y="68"/>
                  </a:cubicBezTo>
                  <a:cubicBezTo>
                    <a:pt x="2083" y="78"/>
                    <a:pt x="2090" y="86"/>
                    <a:pt x="2100" y="86"/>
                  </a:cubicBezTo>
                  <a:cubicBezTo>
                    <a:pt x="2110" y="86"/>
                    <a:pt x="2118" y="78"/>
                    <a:pt x="2118" y="68"/>
                  </a:cubicBezTo>
                  <a:cubicBezTo>
                    <a:pt x="2118" y="59"/>
                    <a:pt x="2110" y="51"/>
                    <a:pt x="2100" y="51"/>
                  </a:cubicBezTo>
                  <a:close/>
                  <a:moveTo>
                    <a:pt x="1223" y="78"/>
                  </a:moveTo>
                  <a:cubicBezTo>
                    <a:pt x="1213" y="78"/>
                    <a:pt x="1205" y="86"/>
                    <a:pt x="1205" y="96"/>
                  </a:cubicBezTo>
                  <a:cubicBezTo>
                    <a:pt x="1205" y="106"/>
                    <a:pt x="1213" y="114"/>
                    <a:pt x="1223" y="113"/>
                  </a:cubicBezTo>
                  <a:cubicBezTo>
                    <a:pt x="1232" y="113"/>
                    <a:pt x="1240" y="106"/>
                    <a:pt x="1240" y="96"/>
                  </a:cubicBezTo>
                  <a:cubicBezTo>
                    <a:pt x="1240" y="86"/>
                    <a:pt x="1232" y="78"/>
                    <a:pt x="1223" y="78"/>
                  </a:cubicBezTo>
                  <a:close/>
                  <a:moveTo>
                    <a:pt x="2132" y="80"/>
                  </a:moveTo>
                  <a:cubicBezTo>
                    <a:pt x="2122" y="79"/>
                    <a:pt x="2114" y="87"/>
                    <a:pt x="2114" y="97"/>
                  </a:cubicBezTo>
                  <a:cubicBezTo>
                    <a:pt x="2114" y="107"/>
                    <a:pt x="2122" y="115"/>
                    <a:pt x="2132" y="115"/>
                  </a:cubicBezTo>
                  <a:cubicBezTo>
                    <a:pt x="2141" y="115"/>
                    <a:pt x="2149" y="107"/>
                    <a:pt x="2149" y="97"/>
                  </a:cubicBezTo>
                  <a:cubicBezTo>
                    <a:pt x="2149" y="87"/>
                    <a:pt x="2141" y="79"/>
                    <a:pt x="2132" y="80"/>
                  </a:cubicBezTo>
                  <a:close/>
                  <a:moveTo>
                    <a:pt x="822" y="84"/>
                  </a:moveTo>
                  <a:cubicBezTo>
                    <a:pt x="891" y="88"/>
                    <a:pt x="949" y="118"/>
                    <a:pt x="982" y="186"/>
                  </a:cubicBezTo>
                  <a:cubicBezTo>
                    <a:pt x="1013" y="249"/>
                    <a:pt x="1002" y="311"/>
                    <a:pt x="956" y="362"/>
                  </a:cubicBezTo>
                  <a:cubicBezTo>
                    <a:pt x="904" y="420"/>
                    <a:pt x="838" y="440"/>
                    <a:pt x="762" y="416"/>
                  </a:cubicBezTo>
                  <a:cubicBezTo>
                    <a:pt x="685" y="392"/>
                    <a:pt x="636" y="334"/>
                    <a:pt x="597" y="266"/>
                  </a:cubicBezTo>
                  <a:cubicBezTo>
                    <a:pt x="593" y="260"/>
                    <a:pt x="594" y="249"/>
                    <a:pt x="597" y="243"/>
                  </a:cubicBezTo>
                  <a:cubicBezTo>
                    <a:pt x="640" y="165"/>
                    <a:pt x="698" y="104"/>
                    <a:pt x="790" y="86"/>
                  </a:cubicBezTo>
                  <a:cubicBezTo>
                    <a:pt x="799" y="84"/>
                    <a:pt x="809" y="84"/>
                    <a:pt x="822" y="84"/>
                  </a:cubicBezTo>
                  <a:close/>
                  <a:moveTo>
                    <a:pt x="285" y="84"/>
                  </a:moveTo>
                  <a:cubicBezTo>
                    <a:pt x="339" y="87"/>
                    <a:pt x="396" y="116"/>
                    <a:pt x="438" y="169"/>
                  </a:cubicBezTo>
                  <a:cubicBezTo>
                    <a:pt x="514" y="263"/>
                    <a:pt x="517" y="246"/>
                    <a:pt x="437" y="341"/>
                  </a:cubicBezTo>
                  <a:cubicBezTo>
                    <a:pt x="386" y="403"/>
                    <a:pt x="317" y="439"/>
                    <a:pt x="232" y="420"/>
                  </a:cubicBezTo>
                  <a:cubicBezTo>
                    <a:pt x="145" y="402"/>
                    <a:pt x="82" y="322"/>
                    <a:pt x="89" y="243"/>
                  </a:cubicBezTo>
                  <a:cubicBezTo>
                    <a:pt x="98" y="153"/>
                    <a:pt x="177" y="84"/>
                    <a:pt x="285" y="84"/>
                  </a:cubicBezTo>
                  <a:close/>
                  <a:moveTo>
                    <a:pt x="1968" y="104"/>
                  </a:moveTo>
                  <a:cubicBezTo>
                    <a:pt x="1950" y="104"/>
                    <a:pt x="1934" y="107"/>
                    <a:pt x="1919" y="114"/>
                  </a:cubicBezTo>
                  <a:cubicBezTo>
                    <a:pt x="1904" y="122"/>
                    <a:pt x="1891" y="132"/>
                    <a:pt x="1880" y="145"/>
                  </a:cubicBezTo>
                  <a:cubicBezTo>
                    <a:pt x="1869" y="158"/>
                    <a:pt x="1860" y="173"/>
                    <a:pt x="1854" y="191"/>
                  </a:cubicBezTo>
                  <a:cubicBezTo>
                    <a:pt x="1848" y="210"/>
                    <a:pt x="1845" y="230"/>
                    <a:pt x="1845" y="252"/>
                  </a:cubicBezTo>
                  <a:cubicBezTo>
                    <a:pt x="1845" y="275"/>
                    <a:pt x="1848" y="295"/>
                    <a:pt x="1854" y="313"/>
                  </a:cubicBezTo>
                  <a:cubicBezTo>
                    <a:pt x="1860" y="331"/>
                    <a:pt x="1869" y="347"/>
                    <a:pt x="1880" y="360"/>
                  </a:cubicBezTo>
                  <a:cubicBezTo>
                    <a:pt x="1891" y="373"/>
                    <a:pt x="1904" y="383"/>
                    <a:pt x="1919" y="390"/>
                  </a:cubicBezTo>
                  <a:cubicBezTo>
                    <a:pt x="1934" y="397"/>
                    <a:pt x="1950" y="401"/>
                    <a:pt x="1968" y="401"/>
                  </a:cubicBezTo>
                  <a:cubicBezTo>
                    <a:pt x="1986" y="401"/>
                    <a:pt x="2003" y="397"/>
                    <a:pt x="2018" y="390"/>
                  </a:cubicBezTo>
                  <a:cubicBezTo>
                    <a:pt x="2033" y="383"/>
                    <a:pt x="2046" y="373"/>
                    <a:pt x="2057" y="360"/>
                  </a:cubicBezTo>
                  <a:cubicBezTo>
                    <a:pt x="2067" y="347"/>
                    <a:pt x="2076" y="331"/>
                    <a:pt x="2082" y="313"/>
                  </a:cubicBezTo>
                  <a:cubicBezTo>
                    <a:pt x="2088" y="295"/>
                    <a:pt x="2091" y="275"/>
                    <a:pt x="2091" y="252"/>
                  </a:cubicBezTo>
                  <a:cubicBezTo>
                    <a:pt x="2091" y="230"/>
                    <a:pt x="2088" y="210"/>
                    <a:pt x="2082" y="191"/>
                  </a:cubicBezTo>
                  <a:cubicBezTo>
                    <a:pt x="2076" y="173"/>
                    <a:pt x="2068" y="158"/>
                    <a:pt x="2057" y="145"/>
                  </a:cubicBezTo>
                  <a:cubicBezTo>
                    <a:pt x="2046" y="132"/>
                    <a:pt x="2033" y="122"/>
                    <a:pt x="2018" y="114"/>
                  </a:cubicBezTo>
                  <a:cubicBezTo>
                    <a:pt x="2003" y="107"/>
                    <a:pt x="1986" y="104"/>
                    <a:pt x="1968" y="104"/>
                  </a:cubicBezTo>
                  <a:close/>
                  <a:moveTo>
                    <a:pt x="1314" y="110"/>
                  </a:moveTo>
                  <a:lnTo>
                    <a:pt x="1314" y="272"/>
                  </a:lnTo>
                  <a:cubicBezTo>
                    <a:pt x="1314" y="284"/>
                    <a:pt x="1315" y="294"/>
                    <a:pt x="1316" y="304"/>
                  </a:cubicBezTo>
                  <a:cubicBezTo>
                    <a:pt x="1317" y="314"/>
                    <a:pt x="1318" y="323"/>
                    <a:pt x="1320" y="332"/>
                  </a:cubicBezTo>
                  <a:cubicBezTo>
                    <a:pt x="1325" y="349"/>
                    <a:pt x="1334" y="364"/>
                    <a:pt x="1349" y="376"/>
                  </a:cubicBezTo>
                  <a:cubicBezTo>
                    <a:pt x="1365" y="389"/>
                    <a:pt x="1388" y="395"/>
                    <a:pt x="1419" y="395"/>
                  </a:cubicBezTo>
                  <a:cubicBezTo>
                    <a:pt x="1465" y="395"/>
                    <a:pt x="1491" y="379"/>
                    <a:pt x="1506" y="347"/>
                  </a:cubicBezTo>
                  <a:cubicBezTo>
                    <a:pt x="1514" y="331"/>
                    <a:pt x="1518" y="306"/>
                    <a:pt x="1518" y="272"/>
                  </a:cubicBezTo>
                  <a:lnTo>
                    <a:pt x="1518" y="110"/>
                  </a:lnTo>
                  <a:lnTo>
                    <a:pt x="1488" y="110"/>
                  </a:lnTo>
                  <a:lnTo>
                    <a:pt x="1488" y="272"/>
                  </a:lnTo>
                  <a:cubicBezTo>
                    <a:pt x="1488" y="308"/>
                    <a:pt x="1482" y="337"/>
                    <a:pt x="1471" y="349"/>
                  </a:cubicBezTo>
                  <a:cubicBezTo>
                    <a:pt x="1459" y="361"/>
                    <a:pt x="1436" y="366"/>
                    <a:pt x="1413" y="366"/>
                  </a:cubicBezTo>
                  <a:cubicBezTo>
                    <a:pt x="1390" y="366"/>
                    <a:pt x="1373" y="361"/>
                    <a:pt x="1361" y="349"/>
                  </a:cubicBezTo>
                  <a:cubicBezTo>
                    <a:pt x="1349" y="337"/>
                    <a:pt x="1343" y="308"/>
                    <a:pt x="1343" y="272"/>
                  </a:cubicBezTo>
                  <a:lnTo>
                    <a:pt x="1343" y="110"/>
                  </a:lnTo>
                  <a:lnTo>
                    <a:pt x="1314" y="110"/>
                  </a:lnTo>
                  <a:close/>
                  <a:moveTo>
                    <a:pt x="1592" y="110"/>
                  </a:moveTo>
                  <a:lnTo>
                    <a:pt x="1592" y="390"/>
                  </a:lnTo>
                  <a:lnTo>
                    <a:pt x="1617" y="390"/>
                  </a:lnTo>
                  <a:lnTo>
                    <a:pt x="1617" y="160"/>
                  </a:lnTo>
                  <a:lnTo>
                    <a:pt x="1764" y="390"/>
                  </a:lnTo>
                  <a:lnTo>
                    <a:pt x="1793" y="390"/>
                  </a:lnTo>
                  <a:lnTo>
                    <a:pt x="1793" y="110"/>
                  </a:lnTo>
                  <a:lnTo>
                    <a:pt x="1764" y="110"/>
                  </a:lnTo>
                  <a:lnTo>
                    <a:pt x="1764" y="341"/>
                  </a:lnTo>
                  <a:lnTo>
                    <a:pt x="1620" y="110"/>
                  </a:lnTo>
                  <a:lnTo>
                    <a:pt x="1592" y="110"/>
                  </a:lnTo>
                  <a:close/>
                  <a:moveTo>
                    <a:pt x="1197" y="112"/>
                  </a:moveTo>
                  <a:cubicBezTo>
                    <a:pt x="1187" y="112"/>
                    <a:pt x="1179" y="120"/>
                    <a:pt x="1179" y="129"/>
                  </a:cubicBezTo>
                  <a:cubicBezTo>
                    <a:pt x="1179" y="139"/>
                    <a:pt x="1187" y="147"/>
                    <a:pt x="1197" y="147"/>
                  </a:cubicBezTo>
                  <a:cubicBezTo>
                    <a:pt x="1207" y="147"/>
                    <a:pt x="1215" y="139"/>
                    <a:pt x="1215" y="129"/>
                  </a:cubicBezTo>
                  <a:cubicBezTo>
                    <a:pt x="1215" y="120"/>
                    <a:pt x="1207" y="112"/>
                    <a:pt x="1197" y="112"/>
                  </a:cubicBezTo>
                  <a:close/>
                  <a:moveTo>
                    <a:pt x="2157" y="113"/>
                  </a:moveTo>
                  <a:cubicBezTo>
                    <a:pt x="2148" y="113"/>
                    <a:pt x="2140" y="121"/>
                    <a:pt x="2140" y="131"/>
                  </a:cubicBezTo>
                  <a:cubicBezTo>
                    <a:pt x="2140" y="141"/>
                    <a:pt x="2148" y="148"/>
                    <a:pt x="2157" y="148"/>
                  </a:cubicBezTo>
                  <a:cubicBezTo>
                    <a:pt x="2167" y="148"/>
                    <a:pt x="2175" y="141"/>
                    <a:pt x="2175" y="131"/>
                  </a:cubicBezTo>
                  <a:cubicBezTo>
                    <a:pt x="2175" y="121"/>
                    <a:pt x="2167" y="113"/>
                    <a:pt x="2157" y="113"/>
                  </a:cubicBezTo>
                  <a:close/>
                  <a:moveTo>
                    <a:pt x="1969" y="136"/>
                  </a:moveTo>
                  <a:cubicBezTo>
                    <a:pt x="1981" y="136"/>
                    <a:pt x="1993" y="139"/>
                    <a:pt x="2004" y="144"/>
                  </a:cubicBezTo>
                  <a:cubicBezTo>
                    <a:pt x="2014" y="149"/>
                    <a:pt x="2023" y="157"/>
                    <a:pt x="2031" y="167"/>
                  </a:cubicBezTo>
                  <a:cubicBezTo>
                    <a:pt x="2039" y="177"/>
                    <a:pt x="2045" y="189"/>
                    <a:pt x="2049" y="203"/>
                  </a:cubicBezTo>
                  <a:cubicBezTo>
                    <a:pt x="2054" y="218"/>
                    <a:pt x="2056" y="234"/>
                    <a:pt x="2056" y="252"/>
                  </a:cubicBezTo>
                  <a:cubicBezTo>
                    <a:pt x="2056" y="270"/>
                    <a:pt x="2054" y="287"/>
                    <a:pt x="2049" y="301"/>
                  </a:cubicBezTo>
                  <a:cubicBezTo>
                    <a:pt x="2045" y="315"/>
                    <a:pt x="2039" y="328"/>
                    <a:pt x="2031" y="338"/>
                  </a:cubicBezTo>
                  <a:cubicBezTo>
                    <a:pt x="2023" y="347"/>
                    <a:pt x="2014" y="355"/>
                    <a:pt x="2003" y="360"/>
                  </a:cubicBezTo>
                  <a:cubicBezTo>
                    <a:pt x="1993" y="366"/>
                    <a:pt x="1981" y="368"/>
                    <a:pt x="1968" y="368"/>
                  </a:cubicBezTo>
                  <a:cubicBezTo>
                    <a:pt x="1955" y="368"/>
                    <a:pt x="1944" y="366"/>
                    <a:pt x="1933" y="360"/>
                  </a:cubicBezTo>
                  <a:cubicBezTo>
                    <a:pt x="1922" y="355"/>
                    <a:pt x="1913" y="347"/>
                    <a:pt x="1905" y="337"/>
                  </a:cubicBezTo>
                  <a:cubicBezTo>
                    <a:pt x="1897" y="327"/>
                    <a:pt x="1891" y="315"/>
                    <a:pt x="1887" y="301"/>
                  </a:cubicBezTo>
                  <a:cubicBezTo>
                    <a:pt x="1882" y="287"/>
                    <a:pt x="1880" y="270"/>
                    <a:pt x="1880" y="252"/>
                  </a:cubicBezTo>
                  <a:cubicBezTo>
                    <a:pt x="1880" y="234"/>
                    <a:pt x="1883" y="218"/>
                    <a:pt x="1887" y="203"/>
                  </a:cubicBezTo>
                  <a:cubicBezTo>
                    <a:pt x="1892" y="189"/>
                    <a:pt x="1898" y="177"/>
                    <a:pt x="1906" y="167"/>
                  </a:cubicBezTo>
                  <a:cubicBezTo>
                    <a:pt x="1913" y="157"/>
                    <a:pt x="1923" y="149"/>
                    <a:pt x="1934" y="144"/>
                  </a:cubicBezTo>
                  <a:cubicBezTo>
                    <a:pt x="1944" y="139"/>
                    <a:pt x="1956" y="136"/>
                    <a:pt x="1969" y="136"/>
                  </a:cubicBezTo>
                  <a:close/>
                  <a:moveTo>
                    <a:pt x="1176" y="149"/>
                  </a:moveTo>
                  <a:cubicBezTo>
                    <a:pt x="1169" y="150"/>
                    <a:pt x="1163" y="155"/>
                    <a:pt x="1161" y="162"/>
                  </a:cubicBezTo>
                  <a:cubicBezTo>
                    <a:pt x="1158" y="171"/>
                    <a:pt x="1164" y="181"/>
                    <a:pt x="1173" y="184"/>
                  </a:cubicBezTo>
                  <a:cubicBezTo>
                    <a:pt x="1182" y="186"/>
                    <a:pt x="1192" y="181"/>
                    <a:pt x="1195" y="172"/>
                  </a:cubicBezTo>
                  <a:cubicBezTo>
                    <a:pt x="1197" y="162"/>
                    <a:pt x="1192" y="153"/>
                    <a:pt x="1183" y="150"/>
                  </a:cubicBezTo>
                  <a:cubicBezTo>
                    <a:pt x="1181" y="149"/>
                    <a:pt x="1178" y="149"/>
                    <a:pt x="1176" y="149"/>
                  </a:cubicBezTo>
                  <a:close/>
                  <a:moveTo>
                    <a:pt x="2177" y="151"/>
                  </a:moveTo>
                  <a:cubicBezTo>
                    <a:pt x="2167" y="151"/>
                    <a:pt x="2159" y="159"/>
                    <a:pt x="2159" y="169"/>
                  </a:cubicBezTo>
                  <a:cubicBezTo>
                    <a:pt x="2159" y="178"/>
                    <a:pt x="2167" y="186"/>
                    <a:pt x="2177" y="186"/>
                  </a:cubicBezTo>
                  <a:cubicBezTo>
                    <a:pt x="2186" y="186"/>
                    <a:pt x="2194" y="178"/>
                    <a:pt x="2194" y="169"/>
                  </a:cubicBezTo>
                  <a:cubicBezTo>
                    <a:pt x="2194" y="159"/>
                    <a:pt x="2186" y="151"/>
                    <a:pt x="2177" y="151"/>
                  </a:cubicBezTo>
                  <a:close/>
                  <a:moveTo>
                    <a:pt x="783" y="165"/>
                  </a:moveTo>
                  <a:cubicBezTo>
                    <a:pt x="780" y="165"/>
                    <a:pt x="778" y="167"/>
                    <a:pt x="778" y="170"/>
                  </a:cubicBezTo>
                  <a:lnTo>
                    <a:pt x="778" y="217"/>
                  </a:lnTo>
                  <a:cubicBezTo>
                    <a:pt x="778" y="219"/>
                    <a:pt x="776" y="221"/>
                    <a:pt x="774" y="221"/>
                  </a:cubicBezTo>
                  <a:lnTo>
                    <a:pt x="726" y="221"/>
                  </a:lnTo>
                  <a:cubicBezTo>
                    <a:pt x="724" y="221"/>
                    <a:pt x="722" y="223"/>
                    <a:pt x="722" y="225"/>
                  </a:cubicBezTo>
                  <a:lnTo>
                    <a:pt x="722" y="274"/>
                  </a:lnTo>
                  <a:cubicBezTo>
                    <a:pt x="722" y="276"/>
                    <a:pt x="724" y="278"/>
                    <a:pt x="726" y="278"/>
                  </a:cubicBezTo>
                  <a:lnTo>
                    <a:pt x="774" y="278"/>
                  </a:lnTo>
                  <a:cubicBezTo>
                    <a:pt x="776" y="278"/>
                    <a:pt x="778" y="280"/>
                    <a:pt x="778" y="282"/>
                  </a:cubicBezTo>
                  <a:lnTo>
                    <a:pt x="778" y="329"/>
                  </a:lnTo>
                  <a:cubicBezTo>
                    <a:pt x="778" y="332"/>
                    <a:pt x="780" y="334"/>
                    <a:pt x="783" y="334"/>
                  </a:cubicBezTo>
                  <a:lnTo>
                    <a:pt x="831" y="334"/>
                  </a:lnTo>
                  <a:cubicBezTo>
                    <a:pt x="833" y="334"/>
                    <a:pt x="835" y="332"/>
                    <a:pt x="835" y="329"/>
                  </a:cubicBezTo>
                  <a:lnTo>
                    <a:pt x="835" y="282"/>
                  </a:lnTo>
                  <a:cubicBezTo>
                    <a:pt x="835" y="280"/>
                    <a:pt x="837" y="278"/>
                    <a:pt x="840" y="278"/>
                  </a:cubicBezTo>
                  <a:lnTo>
                    <a:pt x="887" y="278"/>
                  </a:lnTo>
                  <a:cubicBezTo>
                    <a:pt x="889" y="278"/>
                    <a:pt x="891" y="276"/>
                    <a:pt x="891" y="274"/>
                  </a:cubicBezTo>
                  <a:lnTo>
                    <a:pt x="891" y="225"/>
                  </a:lnTo>
                  <a:cubicBezTo>
                    <a:pt x="891" y="223"/>
                    <a:pt x="889" y="221"/>
                    <a:pt x="887" y="221"/>
                  </a:cubicBezTo>
                  <a:lnTo>
                    <a:pt x="840" y="221"/>
                  </a:lnTo>
                  <a:cubicBezTo>
                    <a:pt x="837" y="221"/>
                    <a:pt x="835" y="219"/>
                    <a:pt x="835" y="217"/>
                  </a:cubicBezTo>
                  <a:lnTo>
                    <a:pt x="835" y="170"/>
                  </a:lnTo>
                  <a:cubicBezTo>
                    <a:pt x="835" y="167"/>
                    <a:pt x="833" y="165"/>
                    <a:pt x="831" y="165"/>
                  </a:cubicBezTo>
                  <a:lnTo>
                    <a:pt x="783" y="165"/>
                  </a:lnTo>
                  <a:close/>
                  <a:moveTo>
                    <a:pt x="1168" y="190"/>
                  </a:moveTo>
                  <a:cubicBezTo>
                    <a:pt x="1158" y="189"/>
                    <a:pt x="1149" y="196"/>
                    <a:pt x="1148" y="205"/>
                  </a:cubicBezTo>
                  <a:cubicBezTo>
                    <a:pt x="1147" y="215"/>
                    <a:pt x="1154" y="224"/>
                    <a:pt x="1164" y="225"/>
                  </a:cubicBezTo>
                  <a:cubicBezTo>
                    <a:pt x="1174" y="226"/>
                    <a:pt x="1182" y="219"/>
                    <a:pt x="1183" y="209"/>
                  </a:cubicBezTo>
                  <a:cubicBezTo>
                    <a:pt x="1184" y="199"/>
                    <a:pt x="1177" y="191"/>
                    <a:pt x="1168" y="190"/>
                  </a:cubicBezTo>
                  <a:close/>
                  <a:moveTo>
                    <a:pt x="2188" y="192"/>
                  </a:moveTo>
                  <a:cubicBezTo>
                    <a:pt x="2179" y="192"/>
                    <a:pt x="2171" y="200"/>
                    <a:pt x="2171" y="210"/>
                  </a:cubicBezTo>
                  <a:cubicBezTo>
                    <a:pt x="2171" y="219"/>
                    <a:pt x="2179" y="227"/>
                    <a:pt x="2188" y="227"/>
                  </a:cubicBezTo>
                  <a:cubicBezTo>
                    <a:pt x="2198" y="227"/>
                    <a:pt x="2206" y="219"/>
                    <a:pt x="2206" y="210"/>
                  </a:cubicBezTo>
                  <a:cubicBezTo>
                    <a:pt x="2206" y="200"/>
                    <a:pt x="2198" y="192"/>
                    <a:pt x="2188" y="192"/>
                  </a:cubicBezTo>
                  <a:close/>
                  <a:moveTo>
                    <a:pt x="198" y="221"/>
                  </a:moveTo>
                  <a:cubicBezTo>
                    <a:pt x="196" y="221"/>
                    <a:pt x="194" y="223"/>
                    <a:pt x="194" y="225"/>
                  </a:cubicBezTo>
                  <a:lnTo>
                    <a:pt x="194" y="274"/>
                  </a:lnTo>
                  <a:cubicBezTo>
                    <a:pt x="194" y="276"/>
                    <a:pt x="196" y="278"/>
                    <a:pt x="198" y="278"/>
                  </a:cubicBezTo>
                  <a:lnTo>
                    <a:pt x="358" y="278"/>
                  </a:lnTo>
                  <a:cubicBezTo>
                    <a:pt x="361" y="278"/>
                    <a:pt x="363" y="276"/>
                    <a:pt x="363" y="274"/>
                  </a:cubicBezTo>
                  <a:lnTo>
                    <a:pt x="363" y="225"/>
                  </a:lnTo>
                  <a:cubicBezTo>
                    <a:pt x="363" y="223"/>
                    <a:pt x="361" y="221"/>
                    <a:pt x="358" y="221"/>
                  </a:cubicBezTo>
                  <a:lnTo>
                    <a:pt x="198" y="221"/>
                  </a:lnTo>
                  <a:close/>
                  <a:moveTo>
                    <a:pt x="1161" y="231"/>
                  </a:moveTo>
                  <a:cubicBezTo>
                    <a:pt x="1152" y="231"/>
                    <a:pt x="1144" y="239"/>
                    <a:pt x="1144" y="249"/>
                  </a:cubicBezTo>
                  <a:cubicBezTo>
                    <a:pt x="1144" y="259"/>
                    <a:pt x="1152" y="266"/>
                    <a:pt x="1161" y="266"/>
                  </a:cubicBezTo>
                  <a:cubicBezTo>
                    <a:pt x="1171" y="266"/>
                    <a:pt x="1179" y="259"/>
                    <a:pt x="1179" y="249"/>
                  </a:cubicBezTo>
                  <a:cubicBezTo>
                    <a:pt x="1179" y="239"/>
                    <a:pt x="1171" y="231"/>
                    <a:pt x="1161" y="231"/>
                  </a:cubicBezTo>
                  <a:close/>
                  <a:moveTo>
                    <a:pt x="2193" y="234"/>
                  </a:moveTo>
                  <a:cubicBezTo>
                    <a:pt x="2183" y="234"/>
                    <a:pt x="2175" y="242"/>
                    <a:pt x="2175" y="252"/>
                  </a:cubicBezTo>
                  <a:cubicBezTo>
                    <a:pt x="2175" y="262"/>
                    <a:pt x="2183" y="269"/>
                    <a:pt x="2193" y="269"/>
                  </a:cubicBezTo>
                  <a:cubicBezTo>
                    <a:pt x="2202" y="269"/>
                    <a:pt x="2210" y="262"/>
                    <a:pt x="2210" y="252"/>
                  </a:cubicBezTo>
                  <a:cubicBezTo>
                    <a:pt x="2210" y="242"/>
                    <a:pt x="2202" y="234"/>
                    <a:pt x="2193" y="234"/>
                  </a:cubicBezTo>
                  <a:close/>
                  <a:moveTo>
                    <a:pt x="1165" y="273"/>
                  </a:moveTo>
                  <a:cubicBezTo>
                    <a:pt x="1155" y="273"/>
                    <a:pt x="1147" y="281"/>
                    <a:pt x="1147" y="291"/>
                  </a:cubicBezTo>
                  <a:cubicBezTo>
                    <a:pt x="1147" y="301"/>
                    <a:pt x="1155" y="308"/>
                    <a:pt x="1165" y="308"/>
                  </a:cubicBezTo>
                  <a:cubicBezTo>
                    <a:pt x="1174" y="308"/>
                    <a:pt x="1182" y="301"/>
                    <a:pt x="1182" y="291"/>
                  </a:cubicBezTo>
                  <a:cubicBezTo>
                    <a:pt x="1182" y="281"/>
                    <a:pt x="1174" y="273"/>
                    <a:pt x="1165" y="273"/>
                  </a:cubicBezTo>
                  <a:close/>
                  <a:moveTo>
                    <a:pt x="2189" y="277"/>
                  </a:moveTo>
                  <a:cubicBezTo>
                    <a:pt x="2179" y="277"/>
                    <a:pt x="2171" y="285"/>
                    <a:pt x="2171" y="294"/>
                  </a:cubicBezTo>
                  <a:cubicBezTo>
                    <a:pt x="2171" y="304"/>
                    <a:pt x="2179" y="312"/>
                    <a:pt x="2189" y="312"/>
                  </a:cubicBezTo>
                  <a:cubicBezTo>
                    <a:pt x="2199" y="312"/>
                    <a:pt x="2206" y="304"/>
                    <a:pt x="2206" y="294"/>
                  </a:cubicBezTo>
                  <a:cubicBezTo>
                    <a:pt x="2206" y="285"/>
                    <a:pt x="2199" y="277"/>
                    <a:pt x="2189" y="277"/>
                  </a:cubicBezTo>
                  <a:close/>
                  <a:moveTo>
                    <a:pt x="1176" y="314"/>
                  </a:moveTo>
                  <a:cubicBezTo>
                    <a:pt x="1166" y="314"/>
                    <a:pt x="1158" y="322"/>
                    <a:pt x="1158" y="331"/>
                  </a:cubicBezTo>
                  <a:cubicBezTo>
                    <a:pt x="1158" y="341"/>
                    <a:pt x="1166" y="349"/>
                    <a:pt x="1176" y="349"/>
                  </a:cubicBezTo>
                  <a:cubicBezTo>
                    <a:pt x="1185" y="349"/>
                    <a:pt x="1193" y="341"/>
                    <a:pt x="1193" y="331"/>
                  </a:cubicBezTo>
                  <a:cubicBezTo>
                    <a:pt x="1193" y="322"/>
                    <a:pt x="1185" y="314"/>
                    <a:pt x="1176" y="314"/>
                  </a:cubicBezTo>
                  <a:close/>
                  <a:moveTo>
                    <a:pt x="2178" y="318"/>
                  </a:moveTo>
                  <a:cubicBezTo>
                    <a:pt x="2168" y="318"/>
                    <a:pt x="2160" y="325"/>
                    <a:pt x="2160" y="335"/>
                  </a:cubicBezTo>
                  <a:cubicBezTo>
                    <a:pt x="2160" y="345"/>
                    <a:pt x="2168" y="353"/>
                    <a:pt x="2178" y="353"/>
                  </a:cubicBezTo>
                  <a:cubicBezTo>
                    <a:pt x="2187" y="353"/>
                    <a:pt x="2195" y="345"/>
                    <a:pt x="2195" y="335"/>
                  </a:cubicBezTo>
                  <a:cubicBezTo>
                    <a:pt x="2195" y="325"/>
                    <a:pt x="2187" y="318"/>
                    <a:pt x="2178" y="318"/>
                  </a:cubicBezTo>
                  <a:close/>
                  <a:moveTo>
                    <a:pt x="1194" y="352"/>
                  </a:moveTo>
                  <a:cubicBezTo>
                    <a:pt x="1184" y="352"/>
                    <a:pt x="1176" y="360"/>
                    <a:pt x="1176" y="369"/>
                  </a:cubicBezTo>
                  <a:cubicBezTo>
                    <a:pt x="1176" y="379"/>
                    <a:pt x="1184" y="387"/>
                    <a:pt x="1194" y="387"/>
                  </a:cubicBezTo>
                  <a:cubicBezTo>
                    <a:pt x="1203" y="387"/>
                    <a:pt x="1211" y="379"/>
                    <a:pt x="1211" y="369"/>
                  </a:cubicBezTo>
                  <a:cubicBezTo>
                    <a:pt x="1211" y="360"/>
                    <a:pt x="1203" y="352"/>
                    <a:pt x="1194" y="352"/>
                  </a:cubicBezTo>
                  <a:close/>
                  <a:moveTo>
                    <a:pt x="2159" y="356"/>
                  </a:moveTo>
                  <a:cubicBezTo>
                    <a:pt x="2149" y="356"/>
                    <a:pt x="2141" y="364"/>
                    <a:pt x="2141" y="373"/>
                  </a:cubicBezTo>
                  <a:cubicBezTo>
                    <a:pt x="2141" y="383"/>
                    <a:pt x="2149" y="391"/>
                    <a:pt x="2159" y="391"/>
                  </a:cubicBezTo>
                  <a:cubicBezTo>
                    <a:pt x="2169" y="391"/>
                    <a:pt x="2176" y="383"/>
                    <a:pt x="2176" y="373"/>
                  </a:cubicBezTo>
                  <a:cubicBezTo>
                    <a:pt x="2176" y="364"/>
                    <a:pt x="2169" y="356"/>
                    <a:pt x="2159" y="356"/>
                  </a:cubicBezTo>
                  <a:close/>
                  <a:moveTo>
                    <a:pt x="1217" y="386"/>
                  </a:moveTo>
                  <a:cubicBezTo>
                    <a:pt x="1208" y="386"/>
                    <a:pt x="1201" y="394"/>
                    <a:pt x="1201" y="403"/>
                  </a:cubicBezTo>
                  <a:cubicBezTo>
                    <a:pt x="1201" y="413"/>
                    <a:pt x="1209" y="421"/>
                    <a:pt x="1219" y="421"/>
                  </a:cubicBezTo>
                  <a:cubicBezTo>
                    <a:pt x="1228" y="421"/>
                    <a:pt x="1236" y="413"/>
                    <a:pt x="1236" y="403"/>
                  </a:cubicBezTo>
                  <a:cubicBezTo>
                    <a:pt x="1236" y="394"/>
                    <a:pt x="1228" y="386"/>
                    <a:pt x="1219" y="386"/>
                  </a:cubicBezTo>
                  <a:cubicBezTo>
                    <a:pt x="1218" y="386"/>
                    <a:pt x="1218" y="386"/>
                    <a:pt x="1217" y="386"/>
                  </a:cubicBezTo>
                  <a:close/>
                  <a:moveTo>
                    <a:pt x="2133" y="390"/>
                  </a:moveTo>
                  <a:cubicBezTo>
                    <a:pt x="2124" y="390"/>
                    <a:pt x="2116" y="398"/>
                    <a:pt x="2116" y="407"/>
                  </a:cubicBezTo>
                  <a:cubicBezTo>
                    <a:pt x="2116" y="417"/>
                    <a:pt x="2124" y="425"/>
                    <a:pt x="2133" y="425"/>
                  </a:cubicBezTo>
                  <a:cubicBezTo>
                    <a:pt x="2143" y="425"/>
                    <a:pt x="2151" y="417"/>
                    <a:pt x="2151" y="407"/>
                  </a:cubicBezTo>
                  <a:cubicBezTo>
                    <a:pt x="2151" y="398"/>
                    <a:pt x="2143" y="390"/>
                    <a:pt x="2133" y="390"/>
                  </a:cubicBezTo>
                  <a:close/>
                  <a:moveTo>
                    <a:pt x="1249" y="415"/>
                  </a:moveTo>
                  <a:cubicBezTo>
                    <a:pt x="1239" y="415"/>
                    <a:pt x="1232" y="423"/>
                    <a:pt x="1232" y="432"/>
                  </a:cubicBezTo>
                  <a:cubicBezTo>
                    <a:pt x="1232" y="442"/>
                    <a:pt x="1239" y="450"/>
                    <a:pt x="1249" y="450"/>
                  </a:cubicBezTo>
                  <a:cubicBezTo>
                    <a:pt x="1259" y="450"/>
                    <a:pt x="1267" y="442"/>
                    <a:pt x="1267" y="432"/>
                  </a:cubicBezTo>
                  <a:cubicBezTo>
                    <a:pt x="1267" y="423"/>
                    <a:pt x="1259" y="415"/>
                    <a:pt x="1249" y="415"/>
                  </a:cubicBezTo>
                  <a:close/>
                  <a:moveTo>
                    <a:pt x="2102" y="419"/>
                  </a:moveTo>
                  <a:cubicBezTo>
                    <a:pt x="2093" y="419"/>
                    <a:pt x="2085" y="427"/>
                    <a:pt x="2085" y="436"/>
                  </a:cubicBezTo>
                  <a:cubicBezTo>
                    <a:pt x="2085" y="446"/>
                    <a:pt x="2093" y="454"/>
                    <a:pt x="2102" y="454"/>
                  </a:cubicBezTo>
                  <a:cubicBezTo>
                    <a:pt x="2112" y="454"/>
                    <a:pt x="2120" y="446"/>
                    <a:pt x="2120" y="436"/>
                  </a:cubicBezTo>
                  <a:cubicBezTo>
                    <a:pt x="2120" y="427"/>
                    <a:pt x="2112" y="419"/>
                    <a:pt x="2102" y="419"/>
                  </a:cubicBezTo>
                  <a:close/>
                  <a:moveTo>
                    <a:pt x="1284" y="438"/>
                  </a:moveTo>
                  <a:cubicBezTo>
                    <a:pt x="1275" y="438"/>
                    <a:pt x="1267" y="446"/>
                    <a:pt x="1267" y="455"/>
                  </a:cubicBezTo>
                  <a:cubicBezTo>
                    <a:pt x="1267" y="465"/>
                    <a:pt x="1275" y="473"/>
                    <a:pt x="1284" y="473"/>
                  </a:cubicBezTo>
                  <a:cubicBezTo>
                    <a:pt x="1294" y="473"/>
                    <a:pt x="1302" y="465"/>
                    <a:pt x="1302" y="455"/>
                  </a:cubicBezTo>
                  <a:cubicBezTo>
                    <a:pt x="1302" y="446"/>
                    <a:pt x="1294" y="438"/>
                    <a:pt x="1284" y="438"/>
                  </a:cubicBezTo>
                  <a:close/>
                  <a:moveTo>
                    <a:pt x="2065" y="441"/>
                  </a:moveTo>
                  <a:cubicBezTo>
                    <a:pt x="2056" y="442"/>
                    <a:pt x="2049" y="450"/>
                    <a:pt x="2049" y="459"/>
                  </a:cubicBezTo>
                  <a:cubicBezTo>
                    <a:pt x="2049" y="469"/>
                    <a:pt x="2057" y="477"/>
                    <a:pt x="2066" y="477"/>
                  </a:cubicBezTo>
                  <a:cubicBezTo>
                    <a:pt x="2076" y="477"/>
                    <a:pt x="2084" y="469"/>
                    <a:pt x="2084" y="459"/>
                  </a:cubicBezTo>
                  <a:cubicBezTo>
                    <a:pt x="2084" y="449"/>
                    <a:pt x="2076" y="441"/>
                    <a:pt x="2066" y="441"/>
                  </a:cubicBezTo>
                  <a:cubicBezTo>
                    <a:pt x="2066" y="441"/>
                    <a:pt x="2065" y="441"/>
                    <a:pt x="2065" y="441"/>
                  </a:cubicBezTo>
                  <a:close/>
                  <a:moveTo>
                    <a:pt x="1323" y="454"/>
                  </a:moveTo>
                  <a:cubicBezTo>
                    <a:pt x="1314" y="454"/>
                    <a:pt x="1306" y="462"/>
                    <a:pt x="1306" y="471"/>
                  </a:cubicBezTo>
                  <a:cubicBezTo>
                    <a:pt x="1306" y="481"/>
                    <a:pt x="1314" y="489"/>
                    <a:pt x="1323" y="489"/>
                  </a:cubicBezTo>
                  <a:cubicBezTo>
                    <a:pt x="1333" y="489"/>
                    <a:pt x="1341" y="481"/>
                    <a:pt x="1341" y="471"/>
                  </a:cubicBezTo>
                  <a:cubicBezTo>
                    <a:pt x="1341" y="462"/>
                    <a:pt x="1333" y="454"/>
                    <a:pt x="1323" y="454"/>
                  </a:cubicBezTo>
                  <a:close/>
                  <a:moveTo>
                    <a:pt x="2027" y="457"/>
                  </a:moveTo>
                  <a:cubicBezTo>
                    <a:pt x="2017" y="457"/>
                    <a:pt x="2009" y="465"/>
                    <a:pt x="2009" y="475"/>
                  </a:cubicBezTo>
                  <a:cubicBezTo>
                    <a:pt x="2009" y="484"/>
                    <a:pt x="2017" y="492"/>
                    <a:pt x="2027" y="492"/>
                  </a:cubicBezTo>
                  <a:cubicBezTo>
                    <a:pt x="2036" y="492"/>
                    <a:pt x="2044" y="484"/>
                    <a:pt x="2044" y="475"/>
                  </a:cubicBezTo>
                  <a:cubicBezTo>
                    <a:pt x="2044" y="465"/>
                    <a:pt x="2036" y="457"/>
                    <a:pt x="2027" y="457"/>
                  </a:cubicBezTo>
                  <a:close/>
                  <a:moveTo>
                    <a:pt x="1365" y="462"/>
                  </a:moveTo>
                  <a:cubicBezTo>
                    <a:pt x="1355" y="462"/>
                    <a:pt x="1347" y="470"/>
                    <a:pt x="1347" y="480"/>
                  </a:cubicBezTo>
                  <a:cubicBezTo>
                    <a:pt x="1347" y="490"/>
                    <a:pt x="1355" y="498"/>
                    <a:pt x="1365" y="498"/>
                  </a:cubicBezTo>
                  <a:cubicBezTo>
                    <a:pt x="1374" y="498"/>
                    <a:pt x="1382" y="490"/>
                    <a:pt x="1382" y="480"/>
                  </a:cubicBezTo>
                  <a:cubicBezTo>
                    <a:pt x="1382" y="470"/>
                    <a:pt x="1374" y="462"/>
                    <a:pt x="1365" y="462"/>
                  </a:cubicBezTo>
                  <a:close/>
                  <a:moveTo>
                    <a:pt x="1985" y="465"/>
                  </a:moveTo>
                  <a:cubicBezTo>
                    <a:pt x="1980" y="465"/>
                    <a:pt x="1976" y="467"/>
                    <a:pt x="1972" y="471"/>
                  </a:cubicBezTo>
                  <a:cubicBezTo>
                    <a:pt x="1968" y="474"/>
                    <a:pt x="1966" y="479"/>
                    <a:pt x="1966" y="485"/>
                  </a:cubicBezTo>
                  <a:cubicBezTo>
                    <a:pt x="1966" y="494"/>
                    <a:pt x="1973" y="502"/>
                    <a:pt x="1983" y="502"/>
                  </a:cubicBezTo>
                  <a:cubicBezTo>
                    <a:pt x="1988" y="502"/>
                    <a:pt x="1992" y="500"/>
                    <a:pt x="1996" y="497"/>
                  </a:cubicBezTo>
                  <a:cubicBezTo>
                    <a:pt x="2000" y="494"/>
                    <a:pt x="2002" y="488"/>
                    <a:pt x="2002" y="483"/>
                  </a:cubicBezTo>
                  <a:cubicBezTo>
                    <a:pt x="2002" y="473"/>
                    <a:pt x="1995" y="465"/>
                    <a:pt x="1985" y="465"/>
                  </a:cubicBezTo>
                  <a:close/>
                  <a:moveTo>
                    <a:pt x="1413" y="467"/>
                  </a:moveTo>
                  <a:cubicBezTo>
                    <a:pt x="1403" y="467"/>
                    <a:pt x="1395" y="475"/>
                    <a:pt x="1395" y="485"/>
                  </a:cubicBezTo>
                  <a:cubicBezTo>
                    <a:pt x="1395" y="494"/>
                    <a:pt x="1403" y="502"/>
                    <a:pt x="1413" y="502"/>
                  </a:cubicBezTo>
                  <a:cubicBezTo>
                    <a:pt x="1422" y="502"/>
                    <a:pt x="1430" y="494"/>
                    <a:pt x="1430" y="485"/>
                  </a:cubicBezTo>
                  <a:cubicBezTo>
                    <a:pt x="1430" y="475"/>
                    <a:pt x="1422" y="467"/>
                    <a:pt x="1413" y="467"/>
                  </a:cubicBezTo>
                  <a:close/>
                  <a:moveTo>
                    <a:pt x="1457" y="467"/>
                  </a:moveTo>
                  <a:cubicBezTo>
                    <a:pt x="1447" y="467"/>
                    <a:pt x="1439" y="475"/>
                    <a:pt x="1439" y="485"/>
                  </a:cubicBezTo>
                  <a:cubicBezTo>
                    <a:pt x="1439" y="494"/>
                    <a:pt x="1447" y="502"/>
                    <a:pt x="1457" y="502"/>
                  </a:cubicBezTo>
                  <a:cubicBezTo>
                    <a:pt x="1466" y="502"/>
                    <a:pt x="1474" y="494"/>
                    <a:pt x="1474" y="485"/>
                  </a:cubicBezTo>
                  <a:cubicBezTo>
                    <a:pt x="1474" y="475"/>
                    <a:pt x="1466" y="467"/>
                    <a:pt x="1457" y="467"/>
                  </a:cubicBezTo>
                  <a:close/>
                  <a:moveTo>
                    <a:pt x="1500" y="467"/>
                  </a:moveTo>
                  <a:cubicBezTo>
                    <a:pt x="1491" y="467"/>
                    <a:pt x="1483" y="475"/>
                    <a:pt x="1483" y="485"/>
                  </a:cubicBezTo>
                  <a:cubicBezTo>
                    <a:pt x="1483" y="494"/>
                    <a:pt x="1491" y="502"/>
                    <a:pt x="1500" y="502"/>
                  </a:cubicBezTo>
                  <a:cubicBezTo>
                    <a:pt x="1510" y="502"/>
                    <a:pt x="1518" y="494"/>
                    <a:pt x="1518" y="485"/>
                  </a:cubicBezTo>
                  <a:cubicBezTo>
                    <a:pt x="1518" y="475"/>
                    <a:pt x="1510" y="467"/>
                    <a:pt x="1500" y="467"/>
                  </a:cubicBezTo>
                  <a:close/>
                  <a:moveTo>
                    <a:pt x="1544" y="467"/>
                  </a:moveTo>
                  <a:cubicBezTo>
                    <a:pt x="1535" y="467"/>
                    <a:pt x="1527" y="475"/>
                    <a:pt x="1527" y="485"/>
                  </a:cubicBezTo>
                  <a:cubicBezTo>
                    <a:pt x="1527" y="494"/>
                    <a:pt x="1535" y="502"/>
                    <a:pt x="1544" y="502"/>
                  </a:cubicBezTo>
                  <a:cubicBezTo>
                    <a:pt x="1554" y="502"/>
                    <a:pt x="1562" y="494"/>
                    <a:pt x="1562" y="485"/>
                  </a:cubicBezTo>
                  <a:cubicBezTo>
                    <a:pt x="1562" y="475"/>
                    <a:pt x="1554" y="467"/>
                    <a:pt x="1544" y="467"/>
                  </a:cubicBezTo>
                  <a:close/>
                  <a:moveTo>
                    <a:pt x="1588" y="467"/>
                  </a:moveTo>
                  <a:cubicBezTo>
                    <a:pt x="1579" y="467"/>
                    <a:pt x="1571" y="475"/>
                    <a:pt x="1571" y="485"/>
                  </a:cubicBezTo>
                  <a:cubicBezTo>
                    <a:pt x="1571" y="494"/>
                    <a:pt x="1579" y="502"/>
                    <a:pt x="1588" y="502"/>
                  </a:cubicBezTo>
                  <a:cubicBezTo>
                    <a:pt x="1598" y="502"/>
                    <a:pt x="1606" y="494"/>
                    <a:pt x="1606" y="485"/>
                  </a:cubicBezTo>
                  <a:cubicBezTo>
                    <a:pt x="1606" y="475"/>
                    <a:pt x="1598" y="467"/>
                    <a:pt x="1588" y="467"/>
                  </a:cubicBezTo>
                  <a:close/>
                  <a:moveTo>
                    <a:pt x="1632" y="467"/>
                  </a:moveTo>
                  <a:cubicBezTo>
                    <a:pt x="1622" y="467"/>
                    <a:pt x="1614" y="475"/>
                    <a:pt x="1614" y="485"/>
                  </a:cubicBezTo>
                  <a:cubicBezTo>
                    <a:pt x="1614" y="494"/>
                    <a:pt x="1622" y="502"/>
                    <a:pt x="1632" y="502"/>
                  </a:cubicBezTo>
                  <a:cubicBezTo>
                    <a:pt x="1642" y="502"/>
                    <a:pt x="1650" y="494"/>
                    <a:pt x="1650" y="485"/>
                  </a:cubicBezTo>
                  <a:cubicBezTo>
                    <a:pt x="1650" y="475"/>
                    <a:pt x="1642" y="467"/>
                    <a:pt x="1632" y="467"/>
                  </a:cubicBezTo>
                  <a:close/>
                  <a:moveTo>
                    <a:pt x="1676" y="467"/>
                  </a:moveTo>
                  <a:cubicBezTo>
                    <a:pt x="1666" y="467"/>
                    <a:pt x="1658" y="475"/>
                    <a:pt x="1658" y="485"/>
                  </a:cubicBezTo>
                  <a:cubicBezTo>
                    <a:pt x="1658" y="494"/>
                    <a:pt x="1666" y="502"/>
                    <a:pt x="1676" y="502"/>
                  </a:cubicBezTo>
                  <a:cubicBezTo>
                    <a:pt x="1686" y="502"/>
                    <a:pt x="1694" y="494"/>
                    <a:pt x="1694" y="485"/>
                  </a:cubicBezTo>
                  <a:cubicBezTo>
                    <a:pt x="1694" y="475"/>
                    <a:pt x="1686" y="467"/>
                    <a:pt x="1676" y="467"/>
                  </a:cubicBezTo>
                  <a:close/>
                  <a:moveTo>
                    <a:pt x="1720" y="467"/>
                  </a:moveTo>
                  <a:cubicBezTo>
                    <a:pt x="1710" y="467"/>
                    <a:pt x="1702" y="475"/>
                    <a:pt x="1702" y="485"/>
                  </a:cubicBezTo>
                  <a:cubicBezTo>
                    <a:pt x="1702" y="494"/>
                    <a:pt x="1710" y="502"/>
                    <a:pt x="1720" y="502"/>
                  </a:cubicBezTo>
                  <a:cubicBezTo>
                    <a:pt x="1730" y="502"/>
                    <a:pt x="1737" y="494"/>
                    <a:pt x="1737" y="485"/>
                  </a:cubicBezTo>
                  <a:cubicBezTo>
                    <a:pt x="1737" y="475"/>
                    <a:pt x="1730" y="467"/>
                    <a:pt x="1720" y="467"/>
                  </a:cubicBezTo>
                  <a:close/>
                  <a:moveTo>
                    <a:pt x="1764" y="467"/>
                  </a:moveTo>
                  <a:cubicBezTo>
                    <a:pt x="1754" y="467"/>
                    <a:pt x="1746" y="475"/>
                    <a:pt x="1746" y="485"/>
                  </a:cubicBezTo>
                  <a:cubicBezTo>
                    <a:pt x="1746" y="494"/>
                    <a:pt x="1754" y="502"/>
                    <a:pt x="1764" y="502"/>
                  </a:cubicBezTo>
                  <a:cubicBezTo>
                    <a:pt x="1773" y="502"/>
                    <a:pt x="1781" y="494"/>
                    <a:pt x="1781" y="485"/>
                  </a:cubicBezTo>
                  <a:cubicBezTo>
                    <a:pt x="1781" y="475"/>
                    <a:pt x="1773" y="467"/>
                    <a:pt x="1764" y="467"/>
                  </a:cubicBezTo>
                  <a:close/>
                  <a:moveTo>
                    <a:pt x="1808" y="467"/>
                  </a:moveTo>
                  <a:cubicBezTo>
                    <a:pt x="1798" y="467"/>
                    <a:pt x="1790" y="475"/>
                    <a:pt x="1790" y="485"/>
                  </a:cubicBezTo>
                  <a:cubicBezTo>
                    <a:pt x="1790" y="494"/>
                    <a:pt x="1798" y="502"/>
                    <a:pt x="1808" y="502"/>
                  </a:cubicBezTo>
                  <a:cubicBezTo>
                    <a:pt x="1817" y="502"/>
                    <a:pt x="1825" y="494"/>
                    <a:pt x="1825" y="485"/>
                  </a:cubicBezTo>
                  <a:cubicBezTo>
                    <a:pt x="1825" y="475"/>
                    <a:pt x="1817" y="467"/>
                    <a:pt x="1808" y="467"/>
                  </a:cubicBezTo>
                  <a:close/>
                  <a:moveTo>
                    <a:pt x="1852" y="467"/>
                  </a:moveTo>
                  <a:cubicBezTo>
                    <a:pt x="1842" y="467"/>
                    <a:pt x="1834" y="475"/>
                    <a:pt x="1834" y="485"/>
                  </a:cubicBezTo>
                  <a:cubicBezTo>
                    <a:pt x="1834" y="494"/>
                    <a:pt x="1842" y="502"/>
                    <a:pt x="1852" y="502"/>
                  </a:cubicBezTo>
                  <a:cubicBezTo>
                    <a:pt x="1861" y="502"/>
                    <a:pt x="1869" y="494"/>
                    <a:pt x="1869" y="485"/>
                  </a:cubicBezTo>
                  <a:cubicBezTo>
                    <a:pt x="1869" y="475"/>
                    <a:pt x="1861" y="467"/>
                    <a:pt x="1852" y="467"/>
                  </a:cubicBezTo>
                  <a:close/>
                  <a:moveTo>
                    <a:pt x="1895" y="467"/>
                  </a:moveTo>
                  <a:cubicBezTo>
                    <a:pt x="1886" y="467"/>
                    <a:pt x="1878" y="475"/>
                    <a:pt x="1878" y="485"/>
                  </a:cubicBezTo>
                  <a:cubicBezTo>
                    <a:pt x="1878" y="494"/>
                    <a:pt x="1886" y="502"/>
                    <a:pt x="1895" y="502"/>
                  </a:cubicBezTo>
                  <a:cubicBezTo>
                    <a:pt x="1905" y="502"/>
                    <a:pt x="1913" y="494"/>
                    <a:pt x="1913" y="485"/>
                  </a:cubicBezTo>
                  <a:cubicBezTo>
                    <a:pt x="1913" y="475"/>
                    <a:pt x="1905" y="467"/>
                    <a:pt x="1895" y="467"/>
                  </a:cubicBezTo>
                  <a:close/>
                  <a:moveTo>
                    <a:pt x="1939" y="467"/>
                  </a:moveTo>
                  <a:cubicBezTo>
                    <a:pt x="1930" y="467"/>
                    <a:pt x="1922" y="475"/>
                    <a:pt x="1922" y="485"/>
                  </a:cubicBezTo>
                  <a:cubicBezTo>
                    <a:pt x="1922" y="494"/>
                    <a:pt x="1930" y="502"/>
                    <a:pt x="1939" y="502"/>
                  </a:cubicBezTo>
                  <a:cubicBezTo>
                    <a:pt x="1949" y="502"/>
                    <a:pt x="1957" y="494"/>
                    <a:pt x="1957" y="485"/>
                  </a:cubicBezTo>
                  <a:cubicBezTo>
                    <a:pt x="1957" y="475"/>
                    <a:pt x="1949" y="467"/>
                    <a:pt x="1939" y="467"/>
                  </a:cubicBezTo>
                  <a:close/>
                  <a:moveTo>
                    <a:pt x="949" y="563"/>
                  </a:moveTo>
                  <a:lnTo>
                    <a:pt x="949" y="569"/>
                  </a:lnTo>
                  <a:lnTo>
                    <a:pt x="967" y="569"/>
                  </a:lnTo>
                  <a:lnTo>
                    <a:pt x="967" y="613"/>
                  </a:lnTo>
                  <a:lnTo>
                    <a:pt x="974" y="613"/>
                  </a:lnTo>
                  <a:lnTo>
                    <a:pt x="974" y="569"/>
                  </a:lnTo>
                  <a:lnTo>
                    <a:pt x="992" y="569"/>
                  </a:lnTo>
                  <a:lnTo>
                    <a:pt x="992" y="563"/>
                  </a:lnTo>
                  <a:lnTo>
                    <a:pt x="949" y="563"/>
                  </a:lnTo>
                  <a:close/>
                  <a:moveTo>
                    <a:pt x="999" y="563"/>
                  </a:moveTo>
                  <a:lnTo>
                    <a:pt x="999" y="613"/>
                  </a:lnTo>
                  <a:lnTo>
                    <a:pt x="1005" y="613"/>
                  </a:lnTo>
                  <a:lnTo>
                    <a:pt x="1005" y="570"/>
                  </a:lnTo>
                  <a:lnTo>
                    <a:pt x="1019" y="600"/>
                  </a:lnTo>
                  <a:lnTo>
                    <a:pt x="1023" y="600"/>
                  </a:lnTo>
                  <a:lnTo>
                    <a:pt x="1036" y="570"/>
                  </a:lnTo>
                  <a:lnTo>
                    <a:pt x="1036" y="613"/>
                  </a:lnTo>
                  <a:lnTo>
                    <a:pt x="1043" y="613"/>
                  </a:lnTo>
                  <a:lnTo>
                    <a:pt x="1043" y="563"/>
                  </a:lnTo>
                  <a:lnTo>
                    <a:pt x="1034" y="563"/>
                  </a:lnTo>
                  <a:lnTo>
                    <a:pt x="1021" y="591"/>
                  </a:lnTo>
                  <a:lnTo>
                    <a:pt x="1008" y="563"/>
                  </a:lnTo>
                  <a:lnTo>
                    <a:pt x="999" y="563"/>
                  </a:lnTo>
                  <a:close/>
                  <a:moveTo>
                    <a:pt x="315" y="581"/>
                  </a:moveTo>
                  <a:lnTo>
                    <a:pt x="315" y="626"/>
                  </a:lnTo>
                  <a:cubicBezTo>
                    <a:pt x="310" y="623"/>
                    <a:pt x="306" y="621"/>
                    <a:pt x="302" y="620"/>
                  </a:cubicBezTo>
                  <a:cubicBezTo>
                    <a:pt x="298" y="619"/>
                    <a:pt x="293" y="619"/>
                    <a:pt x="287" y="619"/>
                  </a:cubicBezTo>
                  <a:cubicBezTo>
                    <a:pt x="281" y="619"/>
                    <a:pt x="276" y="620"/>
                    <a:pt x="270" y="622"/>
                  </a:cubicBezTo>
                  <a:cubicBezTo>
                    <a:pt x="264" y="625"/>
                    <a:pt x="260" y="628"/>
                    <a:pt x="255" y="633"/>
                  </a:cubicBezTo>
                  <a:cubicBezTo>
                    <a:pt x="251" y="638"/>
                    <a:pt x="248" y="644"/>
                    <a:pt x="245" y="650"/>
                  </a:cubicBezTo>
                  <a:cubicBezTo>
                    <a:pt x="243" y="657"/>
                    <a:pt x="241" y="665"/>
                    <a:pt x="241" y="674"/>
                  </a:cubicBezTo>
                  <a:cubicBezTo>
                    <a:pt x="241" y="691"/>
                    <a:pt x="245" y="704"/>
                    <a:pt x="252" y="713"/>
                  </a:cubicBezTo>
                  <a:cubicBezTo>
                    <a:pt x="260" y="723"/>
                    <a:pt x="269" y="727"/>
                    <a:pt x="282" y="727"/>
                  </a:cubicBezTo>
                  <a:cubicBezTo>
                    <a:pt x="288" y="727"/>
                    <a:pt x="294" y="726"/>
                    <a:pt x="299" y="724"/>
                  </a:cubicBezTo>
                  <a:cubicBezTo>
                    <a:pt x="305" y="721"/>
                    <a:pt x="310" y="718"/>
                    <a:pt x="315" y="714"/>
                  </a:cubicBezTo>
                  <a:lnTo>
                    <a:pt x="315" y="725"/>
                  </a:lnTo>
                  <a:lnTo>
                    <a:pt x="332" y="725"/>
                  </a:lnTo>
                  <a:lnTo>
                    <a:pt x="332" y="581"/>
                  </a:lnTo>
                  <a:lnTo>
                    <a:pt x="315" y="581"/>
                  </a:lnTo>
                  <a:close/>
                  <a:moveTo>
                    <a:pt x="486" y="586"/>
                  </a:moveTo>
                  <a:lnTo>
                    <a:pt x="486" y="604"/>
                  </a:lnTo>
                  <a:lnTo>
                    <a:pt x="505" y="604"/>
                  </a:lnTo>
                  <a:lnTo>
                    <a:pt x="505" y="586"/>
                  </a:lnTo>
                  <a:lnTo>
                    <a:pt x="486" y="586"/>
                  </a:lnTo>
                  <a:close/>
                  <a:moveTo>
                    <a:pt x="73" y="587"/>
                  </a:moveTo>
                  <a:lnTo>
                    <a:pt x="23" y="725"/>
                  </a:lnTo>
                  <a:lnTo>
                    <a:pt x="42" y="725"/>
                  </a:lnTo>
                  <a:lnTo>
                    <a:pt x="55" y="686"/>
                  </a:lnTo>
                  <a:lnTo>
                    <a:pt x="115" y="686"/>
                  </a:lnTo>
                  <a:lnTo>
                    <a:pt x="128" y="725"/>
                  </a:lnTo>
                  <a:lnTo>
                    <a:pt x="148" y="725"/>
                  </a:lnTo>
                  <a:lnTo>
                    <a:pt x="98" y="587"/>
                  </a:lnTo>
                  <a:lnTo>
                    <a:pt x="73" y="587"/>
                  </a:lnTo>
                  <a:close/>
                  <a:moveTo>
                    <a:pt x="85" y="603"/>
                  </a:moveTo>
                  <a:lnTo>
                    <a:pt x="109" y="671"/>
                  </a:lnTo>
                  <a:lnTo>
                    <a:pt x="61" y="671"/>
                  </a:lnTo>
                  <a:lnTo>
                    <a:pt x="85" y="603"/>
                  </a:lnTo>
                  <a:close/>
                  <a:moveTo>
                    <a:pt x="590" y="619"/>
                  </a:moveTo>
                  <a:cubicBezTo>
                    <a:pt x="584" y="619"/>
                    <a:pt x="578" y="620"/>
                    <a:pt x="572" y="622"/>
                  </a:cubicBezTo>
                  <a:cubicBezTo>
                    <a:pt x="566" y="625"/>
                    <a:pt x="561" y="628"/>
                    <a:pt x="555" y="633"/>
                  </a:cubicBezTo>
                  <a:lnTo>
                    <a:pt x="555" y="621"/>
                  </a:lnTo>
                  <a:lnTo>
                    <a:pt x="538" y="621"/>
                  </a:lnTo>
                  <a:lnTo>
                    <a:pt x="538" y="725"/>
                  </a:lnTo>
                  <a:lnTo>
                    <a:pt x="555" y="725"/>
                  </a:lnTo>
                  <a:lnTo>
                    <a:pt x="555" y="648"/>
                  </a:lnTo>
                  <a:cubicBezTo>
                    <a:pt x="560" y="644"/>
                    <a:pt x="565" y="641"/>
                    <a:pt x="570" y="639"/>
                  </a:cubicBezTo>
                  <a:cubicBezTo>
                    <a:pt x="576" y="636"/>
                    <a:pt x="581" y="635"/>
                    <a:pt x="585" y="635"/>
                  </a:cubicBezTo>
                  <a:cubicBezTo>
                    <a:pt x="590" y="635"/>
                    <a:pt x="594" y="636"/>
                    <a:pt x="597" y="637"/>
                  </a:cubicBezTo>
                  <a:cubicBezTo>
                    <a:pt x="599" y="638"/>
                    <a:pt x="602" y="640"/>
                    <a:pt x="603" y="643"/>
                  </a:cubicBezTo>
                  <a:cubicBezTo>
                    <a:pt x="605" y="645"/>
                    <a:pt x="606" y="648"/>
                    <a:pt x="606" y="653"/>
                  </a:cubicBezTo>
                  <a:cubicBezTo>
                    <a:pt x="607" y="657"/>
                    <a:pt x="607" y="661"/>
                    <a:pt x="607" y="666"/>
                  </a:cubicBezTo>
                  <a:lnTo>
                    <a:pt x="607" y="725"/>
                  </a:lnTo>
                  <a:lnTo>
                    <a:pt x="625" y="725"/>
                  </a:lnTo>
                  <a:lnTo>
                    <a:pt x="625" y="658"/>
                  </a:lnTo>
                  <a:cubicBezTo>
                    <a:pt x="625" y="645"/>
                    <a:pt x="622" y="635"/>
                    <a:pt x="616" y="629"/>
                  </a:cubicBezTo>
                  <a:cubicBezTo>
                    <a:pt x="610" y="622"/>
                    <a:pt x="601" y="619"/>
                    <a:pt x="590" y="619"/>
                  </a:cubicBezTo>
                  <a:close/>
                  <a:moveTo>
                    <a:pt x="698" y="619"/>
                  </a:moveTo>
                  <a:cubicBezTo>
                    <a:pt x="684" y="619"/>
                    <a:pt x="672" y="623"/>
                    <a:pt x="664" y="633"/>
                  </a:cubicBezTo>
                  <a:cubicBezTo>
                    <a:pt x="655" y="643"/>
                    <a:pt x="651" y="656"/>
                    <a:pt x="651" y="673"/>
                  </a:cubicBezTo>
                  <a:cubicBezTo>
                    <a:pt x="651" y="690"/>
                    <a:pt x="655" y="703"/>
                    <a:pt x="664" y="713"/>
                  </a:cubicBezTo>
                  <a:cubicBezTo>
                    <a:pt x="672" y="723"/>
                    <a:pt x="684" y="727"/>
                    <a:pt x="698" y="727"/>
                  </a:cubicBezTo>
                  <a:cubicBezTo>
                    <a:pt x="713" y="727"/>
                    <a:pt x="725" y="723"/>
                    <a:pt x="733" y="713"/>
                  </a:cubicBezTo>
                  <a:cubicBezTo>
                    <a:pt x="742" y="703"/>
                    <a:pt x="746" y="690"/>
                    <a:pt x="746" y="673"/>
                  </a:cubicBezTo>
                  <a:cubicBezTo>
                    <a:pt x="746" y="656"/>
                    <a:pt x="742" y="643"/>
                    <a:pt x="733" y="633"/>
                  </a:cubicBezTo>
                  <a:cubicBezTo>
                    <a:pt x="725" y="623"/>
                    <a:pt x="713" y="619"/>
                    <a:pt x="698" y="619"/>
                  </a:cubicBezTo>
                  <a:close/>
                  <a:moveTo>
                    <a:pt x="167" y="621"/>
                  </a:moveTo>
                  <a:lnTo>
                    <a:pt x="167" y="725"/>
                  </a:lnTo>
                  <a:lnTo>
                    <a:pt x="185" y="725"/>
                  </a:lnTo>
                  <a:lnTo>
                    <a:pt x="185" y="651"/>
                  </a:lnTo>
                  <a:cubicBezTo>
                    <a:pt x="189" y="648"/>
                    <a:pt x="194" y="645"/>
                    <a:pt x="199" y="642"/>
                  </a:cubicBezTo>
                  <a:cubicBezTo>
                    <a:pt x="204" y="640"/>
                    <a:pt x="209" y="639"/>
                    <a:pt x="215" y="639"/>
                  </a:cubicBezTo>
                  <a:cubicBezTo>
                    <a:pt x="218" y="639"/>
                    <a:pt x="221" y="639"/>
                    <a:pt x="223" y="639"/>
                  </a:cubicBezTo>
                  <a:cubicBezTo>
                    <a:pt x="226" y="639"/>
                    <a:pt x="228" y="640"/>
                    <a:pt x="231" y="640"/>
                  </a:cubicBezTo>
                  <a:lnTo>
                    <a:pt x="232" y="640"/>
                  </a:lnTo>
                  <a:lnTo>
                    <a:pt x="232" y="623"/>
                  </a:lnTo>
                  <a:cubicBezTo>
                    <a:pt x="229" y="622"/>
                    <a:pt x="227" y="622"/>
                    <a:pt x="226" y="622"/>
                  </a:cubicBezTo>
                  <a:cubicBezTo>
                    <a:pt x="225" y="622"/>
                    <a:pt x="222" y="621"/>
                    <a:pt x="219" y="621"/>
                  </a:cubicBezTo>
                  <a:cubicBezTo>
                    <a:pt x="214" y="621"/>
                    <a:pt x="208" y="623"/>
                    <a:pt x="203" y="625"/>
                  </a:cubicBezTo>
                  <a:cubicBezTo>
                    <a:pt x="198" y="627"/>
                    <a:pt x="192" y="631"/>
                    <a:pt x="185" y="637"/>
                  </a:cubicBezTo>
                  <a:lnTo>
                    <a:pt x="185" y="621"/>
                  </a:lnTo>
                  <a:lnTo>
                    <a:pt x="167" y="621"/>
                  </a:lnTo>
                  <a:close/>
                  <a:moveTo>
                    <a:pt x="366" y="621"/>
                  </a:moveTo>
                  <a:lnTo>
                    <a:pt x="366" y="688"/>
                  </a:lnTo>
                  <a:cubicBezTo>
                    <a:pt x="366" y="701"/>
                    <a:pt x="369" y="711"/>
                    <a:pt x="375" y="718"/>
                  </a:cubicBezTo>
                  <a:cubicBezTo>
                    <a:pt x="381" y="724"/>
                    <a:pt x="389" y="727"/>
                    <a:pt x="400" y="727"/>
                  </a:cubicBezTo>
                  <a:cubicBezTo>
                    <a:pt x="407" y="727"/>
                    <a:pt x="413" y="726"/>
                    <a:pt x="418" y="724"/>
                  </a:cubicBezTo>
                  <a:cubicBezTo>
                    <a:pt x="424" y="721"/>
                    <a:pt x="429" y="718"/>
                    <a:pt x="435" y="713"/>
                  </a:cubicBezTo>
                  <a:lnTo>
                    <a:pt x="435" y="725"/>
                  </a:lnTo>
                  <a:lnTo>
                    <a:pt x="452" y="725"/>
                  </a:lnTo>
                  <a:lnTo>
                    <a:pt x="452" y="621"/>
                  </a:lnTo>
                  <a:lnTo>
                    <a:pt x="435" y="621"/>
                  </a:lnTo>
                  <a:lnTo>
                    <a:pt x="435" y="698"/>
                  </a:lnTo>
                  <a:cubicBezTo>
                    <a:pt x="430" y="702"/>
                    <a:pt x="425" y="705"/>
                    <a:pt x="420" y="707"/>
                  </a:cubicBezTo>
                  <a:cubicBezTo>
                    <a:pt x="415" y="710"/>
                    <a:pt x="410" y="711"/>
                    <a:pt x="405" y="711"/>
                  </a:cubicBezTo>
                  <a:cubicBezTo>
                    <a:pt x="400" y="711"/>
                    <a:pt x="396" y="710"/>
                    <a:pt x="394" y="709"/>
                  </a:cubicBezTo>
                  <a:cubicBezTo>
                    <a:pt x="391" y="708"/>
                    <a:pt x="389" y="706"/>
                    <a:pt x="387" y="703"/>
                  </a:cubicBezTo>
                  <a:cubicBezTo>
                    <a:pt x="386" y="701"/>
                    <a:pt x="385" y="697"/>
                    <a:pt x="384" y="694"/>
                  </a:cubicBezTo>
                  <a:cubicBezTo>
                    <a:pt x="384" y="690"/>
                    <a:pt x="383" y="685"/>
                    <a:pt x="383" y="680"/>
                  </a:cubicBezTo>
                  <a:lnTo>
                    <a:pt x="383" y="621"/>
                  </a:lnTo>
                  <a:lnTo>
                    <a:pt x="366" y="621"/>
                  </a:lnTo>
                  <a:close/>
                  <a:moveTo>
                    <a:pt x="487" y="621"/>
                  </a:moveTo>
                  <a:lnTo>
                    <a:pt x="487" y="725"/>
                  </a:lnTo>
                  <a:lnTo>
                    <a:pt x="504" y="725"/>
                  </a:lnTo>
                  <a:lnTo>
                    <a:pt x="504" y="621"/>
                  </a:lnTo>
                  <a:lnTo>
                    <a:pt x="487" y="621"/>
                  </a:lnTo>
                  <a:close/>
                  <a:moveTo>
                    <a:pt x="698" y="633"/>
                  </a:moveTo>
                  <a:cubicBezTo>
                    <a:pt x="708" y="633"/>
                    <a:pt x="715" y="637"/>
                    <a:pt x="720" y="643"/>
                  </a:cubicBezTo>
                  <a:cubicBezTo>
                    <a:pt x="726" y="650"/>
                    <a:pt x="728" y="660"/>
                    <a:pt x="728" y="673"/>
                  </a:cubicBezTo>
                  <a:cubicBezTo>
                    <a:pt x="728" y="686"/>
                    <a:pt x="726" y="696"/>
                    <a:pt x="720" y="703"/>
                  </a:cubicBezTo>
                  <a:cubicBezTo>
                    <a:pt x="715" y="709"/>
                    <a:pt x="708" y="712"/>
                    <a:pt x="698" y="712"/>
                  </a:cubicBezTo>
                  <a:cubicBezTo>
                    <a:pt x="689" y="712"/>
                    <a:pt x="682" y="709"/>
                    <a:pt x="677" y="702"/>
                  </a:cubicBezTo>
                  <a:cubicBezTo>
                    <a:pt x="671" y="696"/>
                    <a:pt x="669" y="686"/>
                    <a:pt x="669" y="673"/>
                  </a:cubicBezTo>
                  <a:cubicBezTo>
                    <a:pt x="669" y="660"/>
                    <a:pt x="671" y="650"/>
                    <a:pt x="676" y="643"/>
                  </a:cubicBezTo>
                  <a:cubicBezTo>
                    <a:pt x="682" y="637"/>
                    <a:pt x="689" y="633"/>
                    <a:pt x="698" y="633"/>
                  </a:cubicBezTo>
                  <a:close/>
                  <a:moveTo>
                    <a:pt x="290" y="634"/>
                  </a:moveTo>
                  <a:cubicBezTo>
                    <a:pt x="295" y="634"/>
                    <a:pt x="299" y="635"/>
                    <a:pt x="302" y="636"/>
                  </a:cubicBezTo>
                  <a:cubicBezTo>
                    <a:pt x="306" y="636"/>
                    <a:pt x="310" y="638"/>
                    <a:pt x="315" y="640"/>
                  </a:cubicBezTo>
                  <a:lnTo>
                    <a:pt x="315" y="699"/>
                  </a:lnTo>
                  <a:cubicBezTo>
                    <a:pt x="311" y="703"/>
                    <a:pt x="306" y="705"/>
                    <a:pt x="301" y="708"/>
                  </a:cubicBezTo>
                  <a:cubicBezTo>
                    <a:pt x="296" y="710"/>
                    <a:pt x="291" y="711"/>
                    <a:pt x="286" y="711"/>
                  </a:cubicBezTo>
                  <a:cubicBezTo>
                    <a:pt x="277" y="711"/>
                    <a:pt x="270" y="708"/>
                    <a:pt x="266" y="701"/>
                  </a:cubicBezTo>
                  <a:cubicBezTo>
                    <a:pt x="261" y="695"/>
                    <a:pt x="259" y="686"/>
                    <a:pt x="259" y="673"/>
                  </a:cubicBezTo>
                  <a:cubicBezTo>
                    <a:pt x="259" y="661"/>
                    <a:pt x="262" y="651"/>
                    <a:pt x="268" y="645"/>
                  </a:cubicBezTo>
                  <a:cubicBezTo>
                    <a:pt x="273" y="638"/>
                    <a:pt x="281" y="634"/>
                    <a:pt x="290" y="634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1536700" y="3421063"/>
              <a:ext cx="388938" cy="25400"/>
            </a:xfrm>
            <a:custGeom>
              <a:avLst/>
              <a:gdLst>
                <a:gd name="T0" fmla="*/ 0 w 1803"/>
                <a:gd name="T1" fmla="*/ 0 h 119"/>
                <a:gd name="T2" fmla="*/ 0 w 1803"/>
                <a:gd name="T3" fmla="*/ 119 h 119"/>
                <a:gd name="T4" fmla="*/ 962 w 1803"/>
                <a:gd name="T5" fmla="*/ 119 h 119"/>
                <a:gd name="T6" fmla="*/ 962 w 1803"/>
                <a:gd name="T7" fmla="*/ 0 h 119"/>
                <a:gd name="T8" fmla="*/ 0 w 1803"/>
                <a:gd name="T9" fmla="*/ 0 h 119"/>
                <a:gd name="T10" fmla="*/ 1082 w 1803"/>
                <a:gd name="T11" fmla="*/ 0 h 119"/>
                <a:gd name="T12" fmla="*/ 1082 w 1803"/>
                <a:gd name="T13" fmla="*/ 119 h 119"/>
                <a:gd name="T14" fmla="*/ 1803 w 1803"/>
                <a:gd name="T15" fmla="*/ 119 h 119"/>
                <a:gd name="T16" fmla="*/ 1803 w 1803"/>
                <a:gd name="T17" fmla="*/ 0 h 119"/>
                <a:gd name="T18" fmla="*/ 1082 w 1803"/>
                <a:gd name="T1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3" h="119">
                  <a:moveTo>
                    <a:pt x="0" y="0"/>
                  </a:moveTo>
                  <a:lnTo>
                    <a:pt x="0" y="119"/>
                  </a:lnTo>
                  <a:lnTo>
                    <a:pt x="962" y="119"/>
                  </a:lnTo>
                  <a:lnTo>
                    <a:pt x="962" y="0"/>
                  </a:lnTo>
                  <a:lnTo>
                    <a:pt x="0" y="0"/>
                  </a:lnTo>
                  <a:close/>
                  <a:moveTo>
                    <a:pt x="1082" y="0"/>
                  </a:moveTo>
                  <a:lnTo>
                    <a:pt x="1082" y="119"/>
                  </a:lnTo>
                  <a:lnTo>
                    <a:pt x="1803" y="119"/>
                  </a:lnTo>
                  <a:lnTo>
                    <a:pt x="1803" y="0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1900238" y="3136900"/>
              <a:ext cx="52388" cy="76200"/>
            </a:xfrm>
            <a:custGeom>
              <a:avLst/>
              <a:gdLst>
                <a:gd name="T0" fmla="*/ 25 w 237"/>
                <a:gd name="T1" fmla="*/ 0 h 355"/>
                <a:gd name="T2" fmla="*/ 0 w 237"/>
                <a:gd name="T3" fmla="*/ 25 h 355"/>
                <a:gd name="T4" fmla="*/ 0 w 237"/>
                <a:gd name="T5" fmla="*/ 91 h 355"/>
                <a:gd name="T6" fmla="*/ 25 w 237"/>
                <a:gd name="T7" fmla="*/ 116 h 355"/>
                <a:gd name="T8" fmla="*/ 91 w 237"/>
                <a:gd name="T9" fmla="*/ 116 h 355"/>
                <a:gd name="T10" fmla="*/ 146 w 237"/>
                <a:gd name="T11" fmla="*/ 116 h 355"/>
                <a:gd name="T12" fmla="*/ 212 w 237"/>
                <a:gd name="T13" fmla="*/ 116 h 355"/>
                <a:gd name="T14" fmla="*/ 237 w 237"/>
                <a:gd name="T15" fmla="*/ 91 h 355"/>
                <a:gd name="T16" fmla="*/ 237 w 237"/>
                <a:gd name="T17" fmla="*/ 25 h 355"/>
                <a:gd name="T18" fmla="*/ 212 w 237"/>
                <a:gd name="T19" fmla="*/ 0 h 355"/>
                <a:gd name="T20" fmla="*/ 146 w 237"/>
                <a:gd name="T21" fmla="*/ 0 h 355"/>
                <a:gd name="T22" fmla="*/ 91 w 237"/>
                <a:gd name="T23" fmla="*/ 0 h 355"/>
                <a:gd name="T24" fmla="*/ 25 w 237"/>
                <a:gd name="T25" fmla="*/ 0 h 355"/>
                <a:gd name="T26" fmla="*/ 25 w 237"/>
                <a:gd name="T27" fmla="*/ 120 h 355"/>
                <a:gd name="T28" fmla="*/ 0 w 237"/>
                <a:gd name="T29" fmla="*/ 145 h 355"/>
                <a:gd name="T30" fmla="*/ 0 w 237"/>
                <a:gd name="T31" fmla="*/ 210 h 355"/>
                <a:gd name="T32" fmla="*/ 25 w 237"/>
                <a:gd name="T33" fmla="*/ 236 h 355"/>
                <a:gd name="T34" fmla="*/ 91 w 237"/>
                <a:gd name="T35" fmla="*/ 236 h 355"/>
                <a:gd name="T36" fmla="*/ 146 w 237"/>
                <a:gd name="T37" fmla="*/ 236 h 355"/>
                <a:gd name="T38" fmla="*/ 212 w 237"/>
                <a:gd name="T39" fmla="*/ 236 h 355"/>
                <a:gd name="T40" fmla="*/ 237 w 237"/>
                <a:gd name="T41" fmla="*/ 210 h 355"/>
                <a:gd name="T42" fmla="*/ 237 w 237"/>
                <a:gd name="T43" fmla="*/ 145 h 355"/>
                <a:gd name="T44" fmla="*/ 212 w 237"/>
                <a:gd name="T45" fmla="*/ 120 h 355"/>
                <a:gd name="T46" fmla="*/ 146 w 237"/>
                <a:gd name="T47" fmla="*/ 120 h 355"/>
                <a:gd name="T48" fmla="*/ 91 w 237"/>
                <a:gd name="T49" fmla="*/ 120 h 355"/>
                <a:gd name="T50" fmla="*/ 25 w 237"/>
                <a:gd name="T51" fmla="*/ 120 h 355"/>
                <a:gd name="T52" fmla="*/ 25 w 237"/>
                <a:gd name="T53" fmla="*/ 239 h 355"/>
                <a:gd name="T54" fmla="*/ 0 w 237"/>
                <a:gd name="T55" fmla="*/ 265 h 355"/>
                <a:gd name="T56" fmla="*/ 0 w 237"/>
                <a:gd name="T57" fmla="*/ 330 h 355"/>
                <a:gd name="T58" fmla="*/ 25 w 237"/>
                <a:gd name="T59" fmla="*/ 355 h 355"/>
                <a:gd name="T60" fmla="*/ 91 w 237"/>
                <a:gd name="T61" fmla="*/ 355 h 355"/>
                <a:gd name="T62" fmla="*/ 146 w 237"/>
                <a:gd name="T63" fmla="*/ 355 h 355"/>
                <a:gd name="T64" fmla="*/ 212 w 237"/>
                <a:gd name="T65" fmla="*/ 355 h 355"/>
                <a:gd name="T66" fmla="*/ 237 w 237"/>
                <a:gd name="T67" fmla="*/ 330 h 355"/>
                <a:gd name="T68" fmla="*/ 237 w 237"/>
                <a:gd name="T69" fmla="*/ 265 h 355"/>
                <a:gd name="T70" fmla="*/ 212 w 237"/>
                <a:gd name="T71" fmla="*/ 239 h 355"/>
                <a:gd name="T72" fmla="*/ 146 w 237"/>
                <a:gd name="T73" fmla="*/ 239 h 355"/>
                <a:gd name="T74" fmla="*/ 91 w 237"/>
                <a:gd name="T75" fmla="*/ 239 h 355"/>
                <a:gd name="T76" fmla="*/ 25 w 237"/>
                <a:gd name="T77" fmla="*/ 23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355">
                  <a:moveTo>
                    <a:pt x="25" y="0"/>
                  </a:moveTo>
                  <a:lnTo>
                    <a:pt x="0" y="25"/>
                  </a:lnTo>
                  <a:lnTo>
                    <a:pt x="0" y="91"/>
                  </a:lnTo>
                  <a:lnTo>
                    <a:pt x="25" y="116"/>
                  </a:lnTo>
                  <a:lnTo>
                    <a:pt x="91" y="116"/>
                  </a:lnTo>
                  <a:lnTo>
                    <a:pt x="146" y="116"/>
                  </a:lnTo>
                  <a:lnTo>
                    <a:pt x="212" y="116"/>
                  </a:lnTo>
                  <a:lnTo>
                    <a:pt x="237" y="91"/>
                  </a:lnTo>
                  <a:lnTo>
                    <a:pt x="237" y="25"/>
                  </a:lnTo>
                  <a:lnTo>
                    <a:pt x="212" y="0"/>
                  </a:lnTo>
                  <a:lnTo>
                    <a:pt x="146" y="0"/>
                  </a:lnTo>
                  <a:lnTo>
                    <a:pt x="91" y="0"/>
                  </a:lnTo>
                  <a:lnTo>
                    <a:pt x="25" y="0"/>
                  </a:lnTo>
                  <a:close/>
                  <a:moveTo>
                    <a:pt x="25" y="120"/>
                  </a:moveTo>
                  <a:lnTo>
                    <a:pt x="0" y="145"/>
                  </a:lnTo>
                  <a:lnTo>
                    <a:pt x="0" y="210"/>
                  </a:lnTo>
                  <a:lnTo>
                    <a:pt x="25" y="236"/>
                  </a:lnTo>
                  <a:lnTo>
                    <a:pt x="91" y="236"/>
                  </a:lnTo>
                  <a:lnTo>
                    <a:pt x="146" y="236"/>
                  </a:lnTo>
                  <a:lnTo>
                    <a:pt x="212" y="236"/>
                  </a:lnTo>
                  <a:lnTo>
                    <a:pt x="237" y="210"/>
                  </a:lnTo>
                  <a:lnTo>
                    <a:pt x="237" y="145"/>
                  </a:lnTo>
                  <a:lnTo>
                    <a:pt x="212" y="120"/>
                  </a:lnTo>
                  <a:lnTo>
                    <a:pt x="146" y="120"/>
                  </a:lnTo>
                  <a:lnTo>
                    <a:pt x="91" y="120"/>
                  </a:lnTo>
                  <a:lnTo>
                    <a:pt x="25" y="120"/>
                  </a:lnTo>
                  <a:close/>
                  <a:moveTo>
                    <a:pt x="25" y="239"/>
                  </a:moveTo>
                  <a:lnTo>
                    <a:pt x="0" y="265"/>
                  </a:lnTo>
                  <a:lnTo>
                    <a:pt x="0" y="330"/>
                  </a:lnTo>
                  <a:lnTo>
                    <a:pt x="25" y="355"/>
                  </a:lnTo>
                  <a:lnTo>
                    <a:pt x="91" y="355"/>
                  </a:lnTo>
                  <a:lnTo>
                    <a:pt x="146" y="355"/>
                  </a:lnTo>
                  <a:lnTo>
                    <a:pt x="212" y="355"/>
                  </a:lnTo>
                  <a:lnTo>
                    <a:pt x="237" y="330"/>
                  </a:lnTo>
                  <a:lnTo>
                    <a:pt x="237" y="265"/>
                  </a:lnTo>
                  <a:lnTo>
                    <a:pt x="212" y="239"/>
                  </a:lnTo>
                  <a:lnTo>
                    <a:pt x="146" y="239"/>
                  </a:lnTo>
                  <a:lnTo>
                    <a:pt x="91" y="239"/>
                  </a:lnTo>
                  <a:lnTo>
                    <a:pt x="25" y="239"/>
                  </a:lnTo>
                  <a:close/>
                </a:path>
              </a:pathLst>
            </a:custGeom>
            <a:solidFill>
              <a:srgbClr val="40404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1246188" y="3333750"/>
              <a:ext cx="141288" cy="92075"/>
            </a:xfrm>
            <a:custGeom>
              <a:avLst/>
              <a:gdLst>
                <a:gd name="T0" fmla="*/ 0 w 89"/>
                <a:gd name="T1" fmla="*/ 0 h 58"/>
                <a:gd name="T2" fmla="*/ 0 w 89"/>
                <a:gd name="T3" fmla="*/ 58 h 58"/>
                <a:gd name="T4" fmla="*/ 18 w 89"/>
                <a:gd name="T5" fmla="*/ 58 h 58"/>
                <a:gd name="T6" fmla="*/ 18 w 89"/>
                <a:gd name="T7" fmla="*/ 56 h 58"/>
                <a:gd name="T8" fmla="*/ 85 w 89"/>
                <a:gd name="T9" fmla="*/ 56 h 58"/>
                <a:gd name="T10" fmla="*/ 85 w 89"/>
                <a:gd name="T11" fmla="*/ 42 h 58"/>
                <a:gd name="T12" fmla="*/ 88 w 89"/>
                <a:gd name="T13" fmla="*/ 42 h 58"/>
                <a:gd name="T14" fmla="*/ 88 w 89"/>
                <a:gd name="T15" fmla="*/ 35 h 58"/>
                <a:gd name="T16" fmla="*/ 89 w 89"/>
                <a:gd name="T17" fmla="*/ 35 h 58"/>
                <a:gd name="T18" fmla="*/ 89 w 89"/>
                <a:gd name="T19" fmla="*/ 23 h 58"/>
                <a:gd name="T20" fmla="*/ 88 w 89"/>
                <a:gd name="T21" fmla="*/ 23 h 58"/>
                <a:gd name="T22" fmla="*/ 88 w 89"/>
                <a:gd name="T23" fmla="*/ 16 h 58"/>
                <a:gd name="T24" fmla="*/ 85 w 89"/>
                <a:gd name="T25" fmla="*/ 16 h 58"/>
                <a:gd name="T26" fmla="*/ 85 w 89"/>
                <a:gd name="T27" fmla="*/ 2 h 58"/>
                <a:gd name="T28" fmla="*/ 18 w 89"/>
                <a:gd name="T29" fmla="*/ 2 h 58"/>
                <a:gd name="T30" fmla="*/ 18 w 89"/>
                <a:gd name="T31" fmla="*/ 0 h 58"/>
                <a:gd name="T32" fmla="*/ 0 w 89"/>
                <a:gd name="T3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58">
                  <a:moveTo>
                    <a:pt x="0" y="0"/>
                  </a:moveTo>
                  <a:lnTo>
                    <a:pt x="0" y="58"/>
                  </a:lnTo>
                  <a:lnTo>
                    <a:pt x="18" y="58"/>
                  </a:lnTo>
                  <a:lnTo>
                    <a:pt x="18" y="56"/>
                  </a:lnTo>
                  <a:lnTo>
                    <a:pt x="85" y="56"/>
                  </a:lnTo>
                  <a:lnTo>
                    <a:pt x="85" y="42"/>
                  </a:lnTo>
                  <a:lnTo>
                    <a:pt x="88" y="42"/>
                  </a:lnTo>
                  <a:lnTo>
                    <a:pt x="88" y="35"/>
                  </a:lnTo>
                  <a:lnTo>
                    <a:pt x="89" y="35"/>
                  </a:lnTo>
                  <a:lnTo>
                    <a:pt x="89" y="23"/>
                  </a:lnTo>
                  <a:lnTo>
                    <a:pt x="88" y="23"/>
                  </a:lnTo>
                  <a:lnTo>
                    <a:pt x="88" y="16"/>
                  </a:lnTo>
                  <a:lnTo>
                    <a:pt x="85" y="16"/>
                  </a:lnTo>
                  <a:lnTo>
                    <a:pt x="85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232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1200150" y="2998788"/>
              <a:ext cx="158750" cy="146050"/>
            </a:xfrm>
            <a:custGeom>
              <a:avLst/>
              <a:gdLst>
                <a:gd name="T0" fmla="*/ 307 w 739"/>
                <a:gd name="T1" fmla="*/ 0 h 677"/>
                <a:gd name="T2" fmla="*/ 305 w 739"/>
                <a:gd name="T3" fmla="*/ 0 h 677"/>
                <a:gd name="T4" fmla="*/ 305 w 739"/>
                <a:gd name="T5" fmla="*/ 0 h 677"/>
                <a:gd name="T6" fmla="*/ 301 w 739"/>
                <a:gd name="T7" fmla="*/ 1 h 677"/>
                <a:gd name="T8" fmla="*/ 299 w 739"/>
                <a:gd name="T9" fmla="*/ 3 h 677"/>
                <a:gd name="T10" fmla="*/ 297 w 739"/>
                <a:gd name="T11" fmla="*/ 4 h 677"/>
                <a:gd name="T12" fmla="*/ 296 w 739"/>
                <a:gd name="T13" fmla="*/ 5 h 677"/>
                <a:gd name="T14" fmla="*/ 292 w 739"/>
                <a:gd name="T15" fmla="*/ 13 h 677"/>
                <a:gd name="T16" fmla="*/ 292 w 739"/>
                <a:gd name="T17" fmla="*/ 15 h 677"/>
                <a:gd name="T18" fmla="*/ 292 w 739"/>
                <a:gd name="T19" fmla="*/ 15 h 677"/>
                <a:gd name="T20" fmla="*/ 292 w 739"/>
                <a:gd name="T21" fmla="*/ 68 h 677"/>
                <a:gd name="T22" fmla="*/ 126 w 739"/>
                <a:gd name="T23" fmla="*/ 68 h 677"/>
                <a:gd name="T24" fmla="*/ 126 w 739"/>
                <a:gd name="T25" fmla="*/ 68 h 677"/>
                <a:gd name="T26" fmla="*/ 0 w 739"/>
                <a:gd name="T27" fmla="*/ 68 h 677"/>
                <a:gd name="T28" fmla="*/ 0 w 739"/>
                <a:gd name="T29" fmla="*/ 609 h 677"/>
                <a:gd name="T30" fmla="*/ 126 w 739"/>
                <a:gd name="T31" fmla="*/ 609 h 677"/>
                <a:gd name="T32" fmla="*/ 126 w 739"/>
                <a:gd name="T33" fmla="*/ 609 h 677"/>
                <a:gd name="T34" fmla="*/ 292 w 739"/>
                <a:gd name="T35" fmla="*/ 609 h 677"/>
                <a:gd name="T36" fmla="*/ 292 w 739"/>
                <a:gd name="T37" fmla="*/ 662 h 677"/>
                <a:gd name="T38" fmla="*/ 292 w 739"/>
                <a:gd name="T39" fmla="*/ 664 h 677"/>
                <a:gd name="T40" fmla="*/ 296 w 739"/>
                <a:gd name="T41" fmla="*/ 672 h 677"/>
                <a:gd name="T42" fmla="*/ 297 w 739"/>
                <a:gd name="T43" fmla="*/ 673 h 677"/>
                <a:gd name="T44" fmla="*/ 300 w 739"/>
                <a:gd name="T45" fmla="*/ 675 h 677"/>
                <a:gd name="T46" fmla="*/ 301 w 739"/>
                <a:gd name="T47" fmla="*/ 676 h 677"/>
                <a:gd name="T48" fmla="*/ 305 w 739"/>
                <a:gd name="T49" fmla="*/ 677 h 677"/>
                <a:gd name="T50" fmla="*/ 305 w 739"/>
                <a:gd name="T51" fmla="*/ 677 h 677"/>
                <a:gd name="T52" fmla="*/ 307 w 739"/>
                <a:gd name="T53" fmla="*/ 677 h 677"/>
                <a:gd name="T54" fmla="*/ 324 w 739"/>
                <a:gd name="T55" fmla="*/ 677 h 677"/>
                <a:gd name="T56" fmla="*/ 373 w 739"/>
                <a:gd name="T57" fmla="*/ 677 h 677"/>
                <a:gd name="T58" fmla="*/ 373 w 739"/>
                <a:gd name="T59" fmla="*/ 643 h 677"/>
                <a:gd name="T60" fmla="*/ 373 w 739"/>
                <a:gd name="T61" fmla="*/ 609 h 677"/>
                <a:gd name="T62" fmla="*/ 739 w 739"/>
                <a:gd name="T63" fmla="*/ 609 h 677"/>
                <a:gd name="T64" fmla="*/ 739 w 739"/>
                <a:gd name="T65" fmla="*/ 68 h 677"/>
                <a:gd name="T66" fmla="*/ 373 w 739"/>
                <a:gd name="T67" fmla="*/ 68 h 677"/>
                <a:gd name="T68" fmla="*/ 373 w 739"/>
                <a:gd name="T69" fmla="*/ 34 h 677"/>
                <a:gd name="T70" fmla="*/ 373 w 739"/>
                <a:gd name="T71" fmla="*/ 0 h 677"/>
                <a:gd name="T72" fmla="*/ 324 w 739"/>
                <a:gd name="T73" fmla="*/ 0 h 677"/>
                <a:gd name="T74" fmla="*/ 307 w 739"/>
                <a:gd name="T75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9" h="677">
                  <a:moveTo>
                    <a:pt x="307" y="0"/>
                  </a:moveTo>
                  <a:cubicBezTo>
                    <a:pt x="306" y="0"/>
                    <a:pt x="306" y="0"/>
                    <a:pt x="305" y="0"/>
                  </a:cubicBezTo>
                  <a:lnTo>
                    <a:pt x="305" y="0"/>
                  </a:lnTo>
                  <a:cubicBezTo>
                    <a:pt x="304" y="0"/>
                    <a:pt x="303" y="0"/>
                    <a:pt x="301" y="1"/>
                  </a:cubicBezTo>
                  <a:cubicBezTo>
                    <a:pt x="300" y="1"/>
                    <a:pt x="300" y="2"/>
                    <a:pt x="299" y="3"/>
                  </a:cubicBezTo>
                  <a:cubicBezTo>
                    <a:pt x="298" y="3"/>
                    <a:pt x="297" y="3"/>
                    <a:pt x="297" y="4"/>
                  </a:cubicBezTo>
                  <a:cubicBezTo>
                    <a:pt x="296" y="4"/>
                    <a:pt x="296" y="5"/>
                    <a:pt x="296" y="5"/>
                  </a:cubicBezTo>
                  <a:cubicBezTo>
                    <a:pt x="294" y="7"/>
                    <a:pt x="292" y="10"/>
                    <a:pt x="292" y="13"/>
                  </a:cubicBezTo>
                  <a:lnTo>
                    <a:pt x="292" y="15"/>
                  </a:lnTo>
                  <a:cubicBezTo>
                    <a:pt x="292" y="15"/>
                    <a:pt x="292" y="15"/>
                    <a:pt x="292" y="15"/>
                  </a:cubicBezTo>
                  <a:lnTo>
                    <a:pt x="292" y="68"/>
                  </a:lnTo>
                  <a:lnTo>
                    <a:pt x="126" y="68"/>
                  </a:lnTo>
                  <a:lnTo>
                    <a:pt x="126" y="68"/>
                  </a:lnTo>
                  <a:lnTo>
                    <a:pt x="0" y="68"/>
                  </a:lnTo>
                  <a:lnTo>
                    <a:pt x="0" y="609"/>
                  </a:lnTo>
                  <a:lnTo>
                    <a:pt x="126" y="609"/>
                  </a:lnTo>
                  <a:lnTo>
                    <a:pt x="126" y="609"/>
                  </a:lnTo>
                  <a:lnTo>
                    <a:pt x="292" y="609"/>
                  </a:lnTo>
                  <a:lnTo>
                    <a:pt x="292" y="662"/>
                  </a:lnTo>
                  <a:lnTo>
                    <a:pt x="292" y="664"/>
                  </a:lnTo>
                  <a:cubicBezTo>
                    <a:pt x="292" y="667"/>
                    <a:pt x="294" y="670"/>
                    <a:pt x="296" y="672"/>
                  </a:cubicBezTo>
                  <a:cubicBezTo>
                    <a:pt x="296" y="672"/>
                    <a:pt x="296" y="673"/>
                    <a:pt x="297" y="673"/>
                  </a:cubicBezTo>
                  <a:cubicBezTo>
                    <a:pt x="298" y="674"/>
                    <a:pt x="299" y="674"/>
                    <a:pt x="300" y="675"/>
                  </a:cubicBezTo>
                  <a:cubicBezTo>
                    <a:pt x="300" y="675"/>
                    <a:pt x="301" y="676"/>
                    <a:pt x="301" y="676"/>
                  </a:cubicBezTo>
                  <a:cubicBezTo>
                    <a:pt x="303" y="677"/>
                    <a:pt x="304" y="677"/>
                    <a:pt x="305" y="677"/>
                  </a:cubicBezTo>
                  <a:lnTo>
                    <a:pt x="305" y="677"/>
                  </a:lnTo>
                  <a:cubicBezTo>
                    <a:pt x="306" y="677"/>
                    <a:pt x="306" y="677"/>
                    <a:pt x="307" y="677"/>
                  </a:cubicBezTo>
                  <a:lnTo>
                    <a:pt x="324" y="677"/>
                  </a:lnTo>
                  <a:lnTo>
                    <a:pt x="373" y="677"/>
                  </a:lnTo>
                  <a:lnTo>
                    <a:pt x="373" y="643"/>
                  </a:lnTo>
                  <a:lnTo>
                    <a:pt x="373" y="609"/>
                  </a:lnTo>
                  <a:lnTo>
                    <a:pt x="739" y="609"/>
                  </a:lnTo>
                  <a:lnTo>
                    <a:pt x="739" y="68"/>
                  </a:lnTo>
                  <a:lnTo>
                    <a:pt x="373" y="68"/>
                  </a:lnTo>
                  <a:lnTo>
                    <a:pt x="373" y="34"/>
                  </a:lnTo>
                  <a:lnTo>
                    <a:pt x="373" y="0"/>
                  </a:lnTo>
                  <a:lnTo>
                    <a:pt x="324" y="0"/>
                  </a:lnTo>
                  <a:cubicBezTo>
                    <a:pt x="324" y="0"/>
                    <a:pt x="307" y="0"/>
                    <a:pt x="307" y="0"/>
                  </a:cubicBez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Freeform 47"/>
          <p:cNvSpPr>
            <a:spLocks/>
          </p:cNvSpPr>
          <p:nvPr/>
        </p:nvSpPr>
        <p:spPr bwMode="auto">
          <a:xfrm>
            <a:off x="3927931" y="2621157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7"/>
          <p:cNvSpPr>
            <a:spLocks/>
          </p:cNvSpPr>
          <p:nvPr/>
        </p:nvSpPr>
        <p:spPr bwMode="auto">
          <a:xfrm>
            <a:off x="2996465" y="2621157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29" name="Group 1028"/>
          <p:cNvGrpSpPr/>
          <p:nvPr/>
        </p:nvGrpSpPr>
        <p:grpSpPr>
          <a:xfrm>
            <a:off x="2376498" y="2449711"/>
            <a:ext cx="609315" cy="544512"/>
            <a:chOff x="371347" y="2916242"/>
            <a:chExt cx="609315" cy="544512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371347" y="2916242"/>
              <a:ext cx="609315" cy="544512"/>
            </a:xfrm>
            <a:custGeom>
              <a:avLst/>
              <a:gdLst>
                <a:gd name="T0" fmla="*/ 7206 w 7206"/>
                <a:gd name="T1" fmla="*/ 334 h 6438"/>
                <a:gd name="T2" fmla="*/ 7206 w 7206"/>
                <a:gd name="T3" fmla="*/ 6105 h 6438"/>
                <a:gd name="T4" fmla="*/ 6856 w 7206"/>
                <a:gd name="T5" fmla="*/ 6438 h 6438"/>
                <a:gd name="T6" fmla="*/ 324 w 7206"/>
                <a:gd name="T7" fmla="*/ 6438 h 6438"/>
                <a:gd name="T8" fmla="*/ 0 w 7206"/>
                <a:gd name="T9" fmla="*/ 6108 h 6438"/>
                <a:gd name="T10" fmla="*/ 0 w 7206"/>
                <a:gd name="T11" fmla="*/ 318 h 6438"/>
                <a:gd name="T12" fmla="*/ 312 w 7206"/>
                <a:gd name="T13" fmla="*/ 0 h 6438"/>
                <a:gd name="T14" fmla="*/ 6903 w 7206"/>
                <a:gd name="T15" fmla="*/ 0 h 6438"/>
                <a:gd name="T16" fmla="*/ 7206 w 7206"/>
                <a:gd name="T17" fmla="*/ 334 h 6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06" h="6438">
                  <a:moveTo>
                    <a:pt x="7206" y="334"/>
                  </a:moveTo>
                  <a:lnTo>
                    <a:pt x="7206" y="6105"/>
                  </a:lnTo>
                  <a:lnTo>
                    <a:pt x="6856" y="6438"/>
                  </a:lnTo>
                  <a:lnTo>
                    <a:pt x="324" y="6438"/>
                  </a:lnTo>
                  <a:lnTo>
                    <a:pt x="0" y="6108"/>
                  </a:lnTo>
                  <a:lnTo>
                    <a:pt x="0" y="318"/>
                  </a:lnTo>
                  <a:lnTo>
                    <a:pt x="312" y="0"/>
                  </a:lnTo>
                  <a:lnTo>
                    <a:pt x="6903" y="0"/>
                  </a:lnTo>
                  <a:lnTo>
                    <a:pt x="7206" y="334"/>
                  </a:lnTo>
                  <a:close/>
                </a:path>
              </a:pathLst>
            </a:custGeom>
            <a:solidFill>
              <a:srgbClr val="CE000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"/>
            <p:cNvSpPr>
              <a:spLocks noEditPoints="1"/>
            </p:cNvSpPr>
            <p:nvPr/>
          </p:nvSpPr>
          <p:spPr bwMode="auto">
            <a:xfrm>
              <a:off x="552027" y="3423135"/>
              <a:ext cx="393213" cy="26086"/>
            </a:xfrm>
            <a:custGeom>
              <a:avLst/>
              <a:gdLst>
                <a:gd name="T0" fmla="*/ 0 w 4649"/>
                <a:gd name="T1" fmla="*/ 0 h 309"/>
                <a:gd name="T2" fmla="*/ 0 w 4649"/>
                <a:gd name="T3" fmla="*/ 309 h 309"/>
                <a:gd name="T4" fmla="*/ 2479 w 4649"/>
                <a:gd name="T5" fmla="*/ 309 h 309"/>
                <a:gd name="T6" fmla="*/ 2479 w 4649"/>
                <a:gd name="T7" fmla="*/ 0 h 309"/>
                <a:gd name="T8" fmla="*/ 0 w 4649"/>
                <a:gd name="T9" fmla="*/ 0 h 309"/>
                <a:gd name="T10" fmla="*/ 2789 w 4649"/>
                <a:gd name="T11" fmla="*/ 0 h 309"/>
                <a:gd name="T12" fmla="*/ 2789 w 4649"/>
                <a:gd name="T13" fmla="*/ 309 h 309"/>
                <a:gd name="T14" fmla="*/ 4649 w 4649"/>
                <a:gd name="T15" fmla="*/ 309 h 309"/>
                <a:gd name="T16" fmla="*/ 4649 w 4649"/>
                <a:gd name="T17" fmla="*/ 0 h 309"/>
                <a:gd name="T18" fmla="*/ 2789 w 4649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9" h="309">
                  <a:moveTo>
                    <a:pt x="0" y="0"/>
                  </a:moveTo>
                  <a:lnTo>
                    <a:pt x="0" y="309"/>
                  </a:lnTo>
                  <a:lnTo>
                    <a:pt x="2479" y="309"/>
                  </a:lnTo>
                  <a:lnTo>
                    <a:pt x="2479" y="0"/>
                  </a:lnTo>
                  <a:lnTo>
                    <a:pt x="0" y="0"/>
                  </a:lnTo>
                  <a:close/>
                  <a:moveTo>
                    <a:pt x="2789" y="0"/>
                  </a:moveTo>
                  <a:lnTo>
                    <a:pt x="2789" y="309"/>
                  </a:lnTo>
                  <a:lnTo>
                    <a:pt x="4649" y="309"/>
                  </a:lnTo>
                  <a:lnTo>
                    <a:pt x="4649" y="0"/>
                  </a:lnTo>
                  <a:lnTo>
                    <a:pt x="2789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7"/>
            <p:cNvSpPr>
              <a:spLocks noEditPoints="1"/>
            </p:cNvSpPr>
            <p:nvPr/>
          </p:nvSpPr>
          <p:spPr bwMode="auto">
            <a:xfrm>
              <a:off x="457568" y="2926402"/>
              <a:ext cx="487672" cy="26086"/>
            </a:xfrm>
            <a:custGeom>
              <a:avLst/>
              <a:gdLst>
                <a:gd name="T0" fmla="*/ 0 w 5767"/>
                <a:gd name="T1" fmla="*/ 0 h 309"/>
                <a:gd name="T2" fmla="*/ 0 w 5767"/>
                <a:gd name="T3" fmla="*/ 309 h 309"/>
                <a:gd name="T4" fmla="*/ 3099 w 5767"/>
                <a:gd name="T5" fmla="*/ 309 h 309"/>
                <a:gd name="T6" fmla="*/ 3099 w 5767"/>
                <a:gd name="T7" fmla="*/ 0 h 309"/>
                <a:gd name="T8" fmla="*/ 0 w 5767"/>
                <a:gd name="T9" fmla="*/ 0 h 309"/>
                <a:gd name="T10" fmla="*/ 3287 w 5767"/>
                <a:gd name="T11" fmla="*/ 0 h 309"/>
                <a:gd name="T12" fmla="*/ 3287 w 5767"/>
                <a:gd name="T13" fmla="*/ 309 h 309"/>
                <a:gd name="T14" fmla="*/ 5767 w 5767"/>
                <a:gd name="T15" fmla="*/ 309 h 309"/>
                <a:gd name="T16" fmla="*/ 5767 w 5767"/>
                <a:gd name="T17" fmla="*/ 0 h 309"/>
                <a:gd name="T18" fmla="*/ 3287 w 5767"/>
                <a:gd name="T1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67" h="309">
                  <a:moveTo>
                    <a:pt x="0" y="0"/>
                  </a:moveTo>
                  <a:lnTo>
                    <a:pt x="0" y="309"/>
                  </a:lnTo>
                  <a:lnTo>
                    <a:pt x="3099" y="309"/>
                  </a:lnTo>
                  <a:lnTo>
                    <a:pt x="3099" y="0"/>
                  </a:lnTo>
                  <a:lnTo>
                    <a:pt x="0" y="0"/>
                  </a:lnTo>
                  <a:close/>
                  <a:moveTo>
                    <a:pt x="3287" y="0"/>
                  </a:moveTo>
                  <a:lnTo>
                    <a:pt x="3287" y="309"/>
                  </a:lnTo>
                  <a:lnTo>
                    <a:pt x="5767" y="309"/>
                  </a:lnTo>
                  <a:lnTo>
                    <a:pt x="5767" y="0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40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/>
            <p:cNvSpPr>
              <a:spLocks noEditPoints="1"/>
            </p:cNvSpPr>
            <p:nvPr/>
          </p:nvSpPr>
          <p:spPr bwMode="auto">
            <a:xfrm>
              <a:off x="462236" y="2975216"/>
              <a:ext cx="427537" cy="189467"/>
            </a:xfrm>
            <a:custGeom>
              <a:avLst/>
              <a:gdLst>
                <a:gd name="T0" fmla="*/ 3145 w 5054"/>
                <a:gd name="T1" fmla="*/ 331 h 2240"/>
                <a:gd name="T2" fmla="*/ 3050 w 5054"/>
                <a:gd name="T3" fmla="*/ 363 h 2240"/>
                <a:gd name="T4" fmla="*/ 2826 w 5054"/>
                <a:gd name="T5" fmla="*/ 1121 h 2240"/>
                <a:gd name="T6" fmla="*/ 3500 w 5054"/>
                <a:gd name="T7" fmla="*/ 663 h 2240"/>
                <a:gd name="T8" fmla="*/ 3278 w 5054"/>
                <a:gd name="T9" fmla="*/ 194 h 2240"/>
                <a:gd name="T10" fmla="*/ 3243 w 5054"/>
                <a:gd name="T11" fmla="*/ 2 h 2240"/>
                <a:gd name="T12" fmla="*/ 2473 w 5054"/>
                <a:gd name="T13" fmla="*/ 1869 h 2240"/>
                <a:gd name="T14" fmla="*/ 2710 w 5054"/>
                <a:gd name="T15" fmla="*/ 1592 h 2240"/>
                <a:gd name="T16" fmla="*/ 2826 w 5054"/>
                <a:gd name="T17" fmla="*/ 1476 h 2240"/>
                <a:gd name="T18" fmla="*/ 2644 w 5054"/>
                <a:gd name="T19" fmla="*/ 1471 h 2240"/>
                <a:gd name="T20" fmla="*/ 3191 w 5054"/>
                <a:gd name="T21" fmla="*/ 1200 h 2240"/>
                <a:gd name="T22" fmla="*/ 3023 w 5054"/>
                <a:gd name="T23" fmla="*/ 1362 h 2240"/>
                <a:gd name="T24" fmla="*/ 3362 w 5054"/>
                <a:gd name="T25" fmla="*/ 1869 h 2240"/>
                <a:gd name="T26" fmla="*/ 3480 w 5054"/>
                <a:gd name="T27" fmla="*/ 1248 h 2240"/>
                <a:gd name="T28" fmla="*/ 3427 w 5054"/>
                <a:gd name="T29" fmla="*/ 1139 h 2240"/>
                <a:gd name="T30" fmla="*/ 3399 w 5054"/>
                <a:gd name="T31" fmla="*/ 1011 h 2240"/>
                <a:gd name="T32" fmla="*/ 212 w 5054"/>
                <a:gd name="T33" fmla="*/ 1596 h 2240"/>
                <a:gd name="T34" fmla="*/ 162 w 5054"/>
                <a:gd name="T35" fmla="*/ 1667 h 2240"/>
                <a:gd name="T36" fmla="*/ 576 w 5054"/>
                <a:gd name="T37" fmla="*/ 1670 h 2240"/>
                <a:gd name="T38" fmla="*/ 280 w 5054"/>
                <a:gd name="T39" fmla="*/ 1345 h 2240"/>
                <a:gd name="T40" fmla="*/ 285 w 5054"/>
                <a:gd name="T41" fmla="*/ 1231 h 2240"/>
                <a:gd name="T42" fmla="*/ 806 w 5054"/>
                <a:gd name="T43" fmla="*/ 1327 h 2240"/>
                <a:gd name="T44" fmla="*/ 644 w 5054"/>
                <a:gd name="T45" fmla="*/ 2088 h 2240"/>
                <a:gd name="T46" fmla="*/ 817 w 5054"/>
                <a:gd name="T47" fmla="*/ 1792 h 2240"/>
                <a:gd name="T48" fmla="*/ 994 w 5054"/>
                <a:gd name="T49" fmla="*/ 1231 h 2240"/>
                <a:gd name="T50" fmla="*/ 1516 w 5054"/>
                <a:gd name="T51" fmla="*/ 1439 h 2240"/>
                <a:gd name="T52" fmla="*/ 1326 w 5054"/>
                <a:gd name="T53" fmla="*/ 1700 h 2240"/>
                <a:gd name="T54" fmla="*/ 1759 w 5054"/>
                <a:gd name="T55" fmla="*/ 1869 h 2240"/>
                <a:gd name="T56" fmla="*/ 1910 w 5054"/>
                <a:gd name="T57" fmla="*/ 1408 h 2240"/>
                <a:gd name="T58" fmla="*/ 2171 w 5054"/>
                <a:gd name="T59" fmla="*/ 1363 h 2240"/>
                <a:gd name="T60" fmla="*/ 2007 w 5054"/>
                <a:gd name="T61" fmla="*/ 1277 h 2240"/>
                <a:gd name="T62" fmla="*/ 2177 w 5054"/>
                <a:gd name="T63" fmla="*/ 1589 h 2240"/>
                <a:gd name="T64" fmla="*/ 2407 w 5054"/>
                <a:gd name="T65" fmla="*/ 1237 h 2240"/>
                <a:gd name="T66" fmla="*/ 4371 w 5054"/>
                <a:gd name="T67" fmla="*/ 1334 h 2240"/>
                <a:gd name="T68" fmla="*/ 4205 w 5054"/>
                <a:gd name="T69" fmla="*/ 1248 h 2240"/>
                <a:gd name="T70" fmla="*/ 4376 w 5054"/>
                <a:gd name="T71" fmla="*/ 1544 h 2240"/>
                <a:gd name="T72" fmla="*/ 4618 w 5054"/>
                <a:gd name="T73" fmla="*/ 1869 h 2240"/>
                <a:gd name="T74" fmla="*/ 4561 w 5054"/>
                <a:gd name="T75" fmla="*/ 1231 h 2240"/>
                <a:gd name="T76" fmla="*/ 3755 w 5054"/>
                <a:gd name="T77" fmla="*/ 1886 h 2240"/>
                <a:gd name="T78" fmla="*/ 3948 w 5054"/>
                <a:gd name="T79" fmla="*/ 1869 h 2240"/>
                <a:gd name="T80" fmla="*/ 3940 w 5054"/>
                <a:gd name="T81" fmla="*/ 1248 h 2240"/>
                <a:gd name="T82" fmla="*/ 3698 w 5054"/>
                <a:gd name="T83" fmla="*/ 1599 h 2240"/>
                <a:gd name="T84" fmla="*/ 957 w 5054"/>
                <a:gd name="T85" fmla="*/ 1360 h 2240"/>
                <a:gd name="T86" fmla="*/ 809 w 5054"/>
                <a:gd name="T87" fmla="*/ 1560 h 2240"/>
                <a:gd name="T88" fmla="*/ 1739 w 5054"/>
                <a:gd name="T89" fmla="*/ 1629 h 2240"/>
                <a:gd name="T90" fmla="*/ 1597 w 5054"/>
                <a:gd name="T91" fmla="*/ 1601 h 2240"/>
                <a:gd name="T92" fmla="*/ 4942 w 5054"/>
                <a:gd name="T93" fmla="*/ 1771 h 2240"/>
                <a:gd name="T94" fmla="*/ 4964 w 5054"/>
                <a:gd name="T95" fmla="*/ 1859 h 2240"/>
                <a:gd name="T96" fmla="*/ 4988 w 5054"/>
                <a:gd name="T97" fmla="*/ 1864 h 2240"/>
                <a:gd name="T98" fmla="*/ 5032 w 5054"/>
                <a:gd name="T99" fmla="*/ 1792 h 2240"/>
                <a:gd name="T100" fmla="*/ 5043 w 5054"/>
                <a:gd name="T101" fmla="*/ 1871 h 2240"/>
                <a:gd name="T102" fmla="*/ 5041 w 5054"/>
                <a:gd name="T103" fmla="*/ 1759 h 2240"/>
                <a:gd name="T104" fmla="*/ 4999 w 5054"/>
                <a:gd name="T105" fmla="*/ 1840 h 2240"/>
                <a:gd name="T106" fmla="*/ 4963 w 5054"/>
                <a:gd name="T107" fmla="*/ 1759 h 2240"/>
                <a:gd name="T108" fmla="*/ 4832 w 5054"/>
                <a:gd name="T109" fmla="*/ 1771 h 2240"/>
                <a:gd name="T110" fmla="*/ 4869 w 5054"/>
                <a:gd name="T111" fmla="*/ 1859 h 2240"/>
                <a:gd name="T112" fmla="*/ 4893 w 5054"/>
                <a:gd name="T113" fmla="*/ 1782 h 2240"/>
                <a:gd name="T114" fmla="*/ 4917 w 5054"/>
                <a:gd name="T115" fmla="*/ 1761 h 2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4" h="2240">
                  <a:moveTo>
                    <a:pt x="3243" y="2"/>
                  </a:moveTo>
                  <a:cubicBezTo>
                    <a:pt x="3206" y="0"/>
                    <a:pt x="3164" y="9"/>
                    <a:pt x="3122" y="38"/>
                  </a:cubicBezTo>
                  <a:cubicBezTo>
                    <a:pt x="3002" y="121"/>
                    <a:pt x="3037" y="233"/>
                    <a:pt x="3145" y="331"/>
                  </a:cubicBezTo>
                  <a:cubicBezTo>
                    <a:pt x="3243" y="420"/>
                    <a:pt x="3165" y="518"/>
                    <a:pt x="3066" y="505"/>
                  </a:cubicBezTo>
                  <a:cubicBezTo>
                    <a:pt x="2999" y="496"/>
                    <a:pt x="2972" y="442"/>
                    <a:pt x="2988" y="409"/>
                  </a:cubicBezTo>
                  <a:cubicBezTo>
                    <a:pt x="3002" y="381"/>
                    <a:pt x="3050" y="363"/>
                    <a:pt x="3050" y="363"/>
                  </a:cubicBezTo>
                  <a:cubicBezTo>
                    <a:pt x="3050" y="363"/>
                    <a:pt x="2995" y="341"/>
                    <a:pt x="2929" y="365"/>
                  </a:cubicBezTo>
                  <a:cubicBezTo>
                    <a:pt x="2871" y="387"/>
                    <a:pt x="2822" y="436"/>
                    <a:pt x="2826" y="557"/>
                  </a:cubicBezTo>
                  <a:lnTo>
                    <a:pt x="2826" y="1121"/>
                  </a:lnTo>
                  <a:cubicBezTo>
                    <a:pt x="2826" y="1121"/>
                    <a:pt x="2887" y="1046"/>
                    <a:pt x="2958" y="970"/>
                  </a:cubicBezTo>
                  <a:cubicBezTo>
                    <a:pt x="3038" y="884"/>
                    <a:pt x="3074" y="826"/>
                    <a:pt x="3156" y="833"/>
                  </a:cubicBezTo>
                  <a:cubicBezTo>
                    <a:pt x="3311" y="843"/>
                    <a:pt x="3424" y="774"/>
                    <a:pt x="3500" y="663"/>
                  </a:cubicBezTo>
                  <a:cubicBezTo>
                    <a:pt x="3646" y="450"/>
                    <a:pt x="3532" y="213"/>
                    <a:pt x="3433" y="181"/>
                  </a:cubicBezTo>
                  <a:cubicBezTo>
                    <a:pt x="3433" y="181"/>
                    <a:pt x="3449" y="248"/>
                    <a:pt x="3398" y="257"/>
                  </a:cubicBezTo>
                  <a:cubicBezTo>
                    <a:pt x="3363" y="263"/>
                    <a:pt x="3306" y="228"/>
                    <a:pt x="3278" y="194"/>
                  </a:cubicBezTo>
                  <a:cubicBezTo>
                    <a:pt x="3243" y="151"/>
                    <a:pt x="3247" y="117"/>
                    <a:pt x="3274" y="87"/>
                  </a:cubicBezTo>
                  <a:cubicBezTo>
                    <a:pt x="3316" y="41"/>
                    <a:pt x="3386" y="59"/>
                    <a:pt x="3386" y="59"/>
                  </a:cubicBezTo>
                  <a:cubicBezTo>
                    <a:pt x="3386" y="59"/>
                    <a:pt x="3325" y="5"/>
                    <a:pt x="3243" y="2"/>
                  </a:cubicBezTo>
                  <a:close/>
                  <a:moveTo>
                    <a:pt x="2644" y="1011"/>
                  </a:moveTo>
                  <a:lnTo>
                    <a:pt x="2473" y="1105"/>
                  </a:lnTo>
                  <a:lnTo>
                    <a:pt x="2473" y="1869"/>
                  </a:lnTo>
                  <a:lnTo>
                    <a:pt x="2644" y="1869"/>
                  </a:lnTo>
                  <a:lnTo>
                    <a:pt x="2644" y="1655"/>
                  </a:lnTo>
                  <a:lnTo>
                    <a:pt x="2710" y="1592"/>
                  </a:lnTo>
                  <a:lnTo>
                    <a:pt x="2881" y="1869"/>
                  </a:lnTo>
                  <a:lnTo>
                    <a:pt x="3087" y="1869"/>
                  </a:lnTo>
                  <a:lnTo>
                    <a:pt x="2826" y="1476"/>
                  </a:lnTo>
                  <a:lnTo>
                    <a:pt x="3061" y="1248"/>
                  </a:lnTo>
                  <a:lnTo>
                    <a:pt x="2859" y="1248"/>
                  </a:lnTo>
                  <a:lnTo>
                    <a:pt x="2644" y="1471"/>
                  </a:lnTo>
                  <a:lnTo>
                    <a:pt x="2644" y="1011"/>
                  </a:lnTo>
                  <a:close/>
                  <a:moveTo>
                    <a:pt x="3399" y="1011"/>
                  </a:moveTo>
                  <a:cubicBezTo>
                    <a:pt x="3260" y="1011"/>
                    <a:pt x="3191" y="1089"/>
                    <a:pt x="3191" y="1200"/>
                  </a:cubicBezTo>
                  <a:lnTo>
                    <a:pt x="3191" y="1248"/>
                  </a:lnTo>
                  <a:lnTo>
                    <a:pt x="3139" y="1248"/>
                  </a:lnTo>
                  <a:lnTo>
                    <a:pt x="3023" y="1362"/>
                  </a:lnTo>
                  <a:lnTo>
                    <a:pt x="3191" y="1362"/>
                  </a:lnTo>
                  <a:lnTo>
                    <a:pt x="3191" y="1869"/>
                  </a:lnTo>
                  <a:lnTo>
                    <a:pt x="3362" y="1869"/>
                  </a:lnTo>
                  <a:lnTo>
                    <a:pt x="3362" y="1362"/>
                  </a:lnTo>
                  <a:lnTo>
                    <a:pt x="3480" y="1362"/>
                  </a:lnTo>
                  <a:lnTo>
                    <a:pt x="3480" y="1248"/>
                  </a:lnTo>
                  <a:lnTo>
                    <a:pt x="3362" y="1248"/>
                  </a:lnTo>
                  <a:lnTo>
                    <a:pt x="3362" y="1210"/>
                  </a:lnTo>
                  <a:cubicBezTo>
                    <a:pt x="3362" y="1159"/>
                    <a:pt x="3380" y="1139"/>
                    <a:pt x="3427" y="1139"/>
                  </a:cubicBezTo>
                  <a:cubicBezTo>
                    <a:pt x="3447" y="1139"/>
                    <a:pt x="3469" y="1141"/>
                    <a:pt x="3489" y="1143"/>
                  </a:cubicBezTo>
                  <a:lnTo>
                    <a:pt x="3489" y="1016"/>
                  </a:lnTo>
                  <a:cubicBezTo>
                    <a:pt x="3461" y="1015"/>
                    <a:pt x="3429" y="1011"/>
                    <a:pt x="3399" y="1011"/>
                  </a:cubicBezTo>
                  <a:close/>
                  <a:moveTo>
                    <a:pt x="285" y="1231"/>
                  </a:moveTo>
                  <a:cubicBezTo>
                    <a:pt x="151" y="1231"/>
                    <a:pt x="14" y="1272"/>
                    <a:pt x="14" y="1431"/>
                  </a:cubicBezTo>
                  <a:cubicBezTo>
                    <a:pt x="14" y="1541"/>
                    <a:pt x="112" y="1574"/>
                    <a:pt x="212" y="1596"/>
                  </a:cubicBezTo>
                  <a:cubicBezTo>
                    <a:pt x="333" y="1622"/>
                    <a:pt x="405" y="1641"/>
                    <a:pt x="405" y="1693"/>
                  </a:cubicBezTo>
                  <a:cubicBezTo>
                    <a:pt x="405" y="1753"/>
                    <a:pt x="341" y="1772"/>
                    <a:pt x="293" y="1772"/>
                  </a:cubicBezTo>
                  <a:cubicBezTo>
                    <a:pt x="227" y="1772"/>
                    <a:pt x="162" y="1741"/>
                    <a:pt x="162" y="1667"/>
                  </a:cubicBezTo>
                  <a:lnTo>
                    <a:pt x="0" y="1667"/>
                  </a:lnTo>
                  <a:cubicBezTo>
                    <a:pt x="6" y="1832"/>
                    <a:pt x="148" y="1886"/>
                    <a:pt x="292" y="1886"/>
                  </a:cubicBezTo>
                  <a:cubicBezTo>
                    <a:pt x="433" y="1886"/>
                    <a:pt x="576" y="1833"/>
                    <a:pt x="576" y="1670"/>
                  </a:cubicBezTo>
                  <a:cubicBezTo>
                    <a:pt x="576" y="1554"/>
                    <a:pt x="478" y="1518"/>
                    <a:pt x="379" y="1495"/>
                  </a:cubicBezTo>
                  <a:cubicBezTo>
                    <a:pt x="283" y="1473"/>
                    <a:pt x="185" y="1464"/>
                    <a:pt x="185" y="1403"/>
                  </a:cubicBezTo>
                  <a:cubicBezTo>
                    <a:pt x="185" y="1351"/>
                    <a:pt x="242" y="1345"/>
                    <a:pt x="280" y="1345"/>
                  </a:cubicBezTo>
                  <a:cubicBezTo>
                    <a:pt x="341" y="1345"/>
                    <a:pt x="392" y="1363"/>
                    <a:pt x="397" y="1429"/>
                  </a:cubicBezTo>
                  <a:lnTo>
                    <a:pt x="559" y="1429"/>
                  </a:lnTo>
                  <a:cubicBezTo>
                    <a:pt x="546" y="1277"/>
                    <a:pt x="420" y="1231"/>
                    <a:pt x="285" y="1231"/>
                  </a:cubicBezTo>
                  <a:close/>
                  <a:moveTo>
                    <a:pt x="994" y="1231"/>
                  </a:moveTo>
                  <a:cubicBezTo>
                    <a:pt x="917" y="1231"/>
                    <a:pt x="851" y="1260"/>
                    <a:pt x="809" y="1327"/>
                  </a:cubicBezTo>
                  <a:lnTo>
                    <a:pt x="806" y="1327"/>
                  </a:lnTo>
                  <a:lnTo>
                    <a:pt x="806" y="1248"/>
                  </a:lnTo>
                  <a:lnTo>
                    <a:pt x="644" y="1277"/>
                  </a:lnTo>
                  <a:lnTo>
                    <a:pt x="644" y="2088"/>
                  </a:lnTo>
                  <a:lnTo>
                    <a:pt x="815" y="2240"/>
                  </a:lnTo>
                  <a:lnTo>
                    <a:pt x="815" y="1792"/>
                  </a:lnTo>
                  <a:lnTo>
                    <a:pt x="817" y="1792"/>
                  </a:lnTo>
                  <a:cubicBezTo>
                    <a:pt x="859" y="1854"/>
                    <a:pt x="928" y="1886"/>
                    <a:pt x="1004" y="1886"/>
                  </a:cubicBezTo>
                  <a:cubicBezTo>
                    <a:pt x="1186" y="1886"/>
                    <a:pt x="1276" y="1731"/>
                    <a:pt x="1276" y="1565"/>
                  </a:cubicBezTo>
                  <a:cubicBezTo>
                    <a:pt x="1276" y="1388"/>
                    <a:pt x="1189" y="1231"/>
                    <a:pt x="994" y="1231"/>
                  </a:cubicBezTo>
                  <a:close/>
                  <a:moveTo>
                    <a:pt x="1637" y="1231"/>
                  </a:moveTo>
                  <a:cubicBezTo>
                    <a:pt x="1497" y="1231"/>
                    <a:pt x="1354" y="1280"/>
                    <a:pt x="1345" y="1439"/>
                  </a:cubicBezTo>
                  <a:lnTo>
                    <a:pt x="1516" y="1439"/>
                  </a:lnTo>
                  <a:cubicBezTo>
                    <a:pt x="1522" y="1372"/>
                    <a:pt x="1562" y="1345"/>
                    <a:pt x="1629" y="1345"/>
                  </a:cubicBezTo>
                  <a:cubicBezTo>
                    <a:pt x="1689" y="1345"/>
                    <a:pt x="1739" y="1357"/>
                    <a:pt x="1739" y="1429"/>
                  </a:cubicBezTo>
                  <a:cubicBezTo>
                    <a:pt x="1746" y="1569"/>
                    <a:pt x="1328" y="1417"/>
                    <a:pt x="1326" y="1700"/>
                  </a:cubicBezTo>
                  <a:cubicBezTo>
                    <a:pt x="1326" y="1827"/>
                    <a:pt x="1418" y="1886"/>
                    <a:pt x="1537" y="1886"/>
                  </a:cubicBezTo>
                  <a:cubicBezTo>
                    <a:pt x="1614" y="1886"/>
                    <a:pt x="1692" y="1866"/>
                    <a:pt x="1746" y="1809"/>
                  </a:cubicBezTo>
                  <a:cubicBezTo>
                    <a:pt x="1748" y="1830"/>
                    <a:pt x="1752" y="1850"/>
                    <a:pt x="1759" y="1869"/>
                  </a:cubicBezTo>
                  <a:lnTo>
                    <a:pt x="1932" y="1869"/>
                  </a:lnTo>
                  <a:cubicBezTo>
                    <a:pt x="1916" y="1844"/>
                    <a:pt x="1910" y="1788"/>
                    <a:pt x="1910" y="1731"/>
                  </a:cubicBezTo>
                  <a:lnTo>
                    <a:pt x="1910" y="1408"/>
                  </a:lnTo>
                  <a:cubicBezTo>
                    <a:pt x="1910" y="1259"/>
                    <a:pt x="1761" y="1231"/>
                    <a:pt x="1637" y="1231"/>
                  </a:cubicBezTo>
                  <a:close/>
                  <a:moveTo>
                    <a:pt x="2370" y="1231"/>
                  </a:moveTo>
                  <a:cubicBezTo>
                    <a:pt x="2284" y="1231"/>
                    <a:pt x="2204" y="1285"/>
                    <a:pt x="2171" y="1363"/>
                  </a:cubicBezTo>
                  <a:lnTo>
                    <a:pt x="2169" y="1363"/>
                  </a:lnTo>
                  <a:lnTo>
                    <a:pt x="2169" y="1248"/>
                  </a:lnTo>
                  <a:lnTo>
                    <a:pt x="2007" y="1277"/>
                  </a:lnTo>
                  <a:lnTo>
                    <a:pt x="2007" y="1869"/>
                  </a:lnTo>
                  <a:lnTo>
                    <a:pt x="2177" y="1869"/>
                  </a:lnTo>
                  <a:lnTo>
                    <a:pt x="2177" y="1589"/>
                  </a:lnTo>
                  <a:cubicBezTo>
                    <a:pt x="2177" y="1479"/>
                    <a:pt x="2220" y="1390"/>
                    <a:pt x="2346" y="1390"/>
                  </a:cubicBezTo>
                  <a:cubicBezTo>
                    <a:pt x="2366" y="1390"/>
                    <a:pt x="2391" y="1392"/>
                    <a:pt x="2407" y="1396"/>
                  </a:cubicBezTo>
                  <a:lnTo>
                    <a:pt x="2407" y="1237"/>
                  </a:lnTo>
                  <a:cubicBezTo>
                    <a:pt x="2395" y="1233"/>
                    <a:pt x="2383" y="1231"/>
                    <a:pt x="2370" y="1231"/>
                  </a:cubicBezTo>
                  <a:close/>
                  <a:moveTo>
                    <a:pt x="4561" y="1231"/>
                  </a:moveTo>
                  <a:cubicBezTo>
                    <a:pt x="4489" y="1231"/>
                    <a:pt x="4414" y="1263"/>
                    <a:pt x="4371" y="1334"/>
                  </a:cubicBezTo>
                  <a:lnTo>
                    <a:pt x="4367" y="1334"/>
                  </a:lnTo>
                  <a:lnTo>
                    <a:pt x="4367" y="1248"/>
                  </a:lnTo>
                  <a:lnTo>
                    <a:pt x="4205" y="1248"/>
                  </a:lnTo>
                  <a:lnTo>
                    <a:pt x="4205" y="1869"/>
                  </a:lnTo>
                  <a:lnTo>
                    <a:pt x="4376" y="1869"/>
                  </a:lnTo>
                  <a:lnTo>
                    <a:pt x="4376" y="1544"/>
                  </a:lnTo>
                  <a:cubicBezTo>
                    <a:pt x="4376" y="1417"/>
                    <a:pt x="4416" y="1366"/>
                    <a:pt x="4508" y="1366"/>
                  </a:cubicBezTo>
                  <a:cubicBezTo>
                    <a:pt x="4589" y="1366"/>
                    <a:pt x="4618" y="1416"/>
                    <a:pt x="4618" y="1518"/>
                  </a:cubicBezTo>
                  <a:lnTo>
                    <a:pt x="4618" y="1869"/>
                  </a:lnTo>
                  <a:lnTo>
                    <a:pt x="4788" y="1869"/>
                  </a:lnTo>
                  <a:lnTo>
                    <a:pt x="4788" y="1487"/>
                  </a:lnTo>
                  <a:cubicBezTo>
                    <a:pt x="4788" y="1333"/>
                    <a:pt x="4743" y="1231"/>
                    <a:pt x="4561" y="1231"/>
                  </a:cubicBezTo>
                  <a:close/>
                  <a:moveTo>
                    <a:pt x="3528" y="1248"/>
                  </a:moveTo>
                  <a:lnTo>
                    <a:pt x="3528" y="1630"/>
                  </a:lnTo>
                  <a:cubicBezTo>
                    <a:pt x="3528" y="1784"/>
                    <a:pt x="3573" y="1886"/>
                    <a:pt x="3755" y="1886"/>
                  </a:cubicBezTo>
                  <a:cubicBezTo>
                    <a:pt x="3827" y="1886"/>
                    <a:pt x="3902" y="1854"/>
                    <a:pt x="3945" y="1783"/>
                  </a:cubicBezTo>
                  <a:lnTo>
                    <a:pt x="3948" y="1783"/>
                  </a:lnTo>
                  <a:lnTo>
                    <a:pt x="3948" y="1869"/>
                  </a:lnTo>
                  <a:lnTo>
                    <a:pt x="4111" y="1869"/>
                  </a:lnTo>
                  <a:lnTo>
                    <a:pt x="4111" y="1248"/>
                  </a:lnTo>
                  <a:lnTo>
                    <a:pt x="3940" y="1248"/>
                  </a:lnTo>
                  <a:lnTo>
                    <a:pt x="3940" y="1574"/>
                  </a:lnTo>
                  <a:cubicBezTo>
                    <a:pt x="3940" y="1700"/>
                    <a:pt x="3900" y="1751"/>
                    <a:pt x="3808" y="1751"/>
                  </a:cubicBezTo>
                  <a:cubicBezTo>
                    <a:pt x="3727" y="1751"/>
                    <a:pt x="3698" y="1701"/>
                    <a:pt x="3698" y="1599"/>
                  </a:cubicBezTo>
                  <a:lnTo>
                    <a:pt x="3698" y="1248"/>
                  </a:lnTo>
                  <a:lnTo>
                    <a:pt x="3528" y="1248"/>
                  </a:lnTo>
                  <a:close/>
                  <a:moveTo>
                    <a:pt x="957" y="1360"/>
                  </a:moveTo>
                  <a:cubicBezTo>
                    <a:pt x="1066" y="1360"/>
                    <a:pt x="1106" y="1461"/>
                    <a:pt x="1106" y="1560"/>
                  </a:cubicBezTo>
                  <a:cubicBezTo>
                    <a:pt x="1106" y="1661"/>
                    <a:pt x="1070" y="1757"/>
                    <a:pt x="958" y="1757"/>
                  </a:cubicBezTo>
                  <a:cubicBezTo>
                    <a:pt x="847" y="1757"/>
                    <a:pt x="809" y="1661"/>
                    <a:pt x="809" y="1560"/>
                  </a:cubicBezTo>
                  <a:cubicBezTo>
                    <a:pt x="809" y="1459"/>
                    <a:pt x="845" y="1360"/>
                    <a:pt x="957" y="1360"/>
                  </a:cubicBezTo>
                  <a:close/>
                  <a:moveTo>
                    <a:pt x="1739" y="1565"/>
                  </a:moveTo>
                  <a:lnTo>
                    <a:pt x="1739" y="1629"/>
                  </a:lnTo>
                  <a:cubicBezTo>
                    <a:pt x="1739" y="1667"/>
                    <a:pt x="1734" y="1772"/>
                    <a:pt x="1601" y="1772"/>
                  </a:cubicBezTo>
                  <a:cubicBezTo>
                    <a:pt x="1546" y="1772"/>
                    <a:pt x="1496" y="1755"/>
                    <a:pt x="1496" y="1693"/>
                  </a:cubicBezTo>
                  <a:cubicBezTo>
                    <a:pt x="1496" y="1630"/>
                    <a:pt x="1544" y="1611"/>
                    <a:pt x="1597" y="1601"/>
                  </a:cubicBezTo>
                  <a:cubicBezTo>
                    <a:pt x="1650" y="1592"/>
                    <a:pt x="1710" y="1590"/>
                    <a:pt x="1739" y="1565"/>
                  </a:cubicBezTo>
                  <a:close/>
                  <a:moveTo>
                    <a:pt x="4956" y="1759"/>
                  </a:moveTo>
                  <a:cubicBezTo>
                    <a:pt x="4949" y="1759"/>
                    <a:pt x="4942" y="1761"/>
                    <a:pt x="4942" y="1771"/>
                  </a:cubicBezTo>
                  <a:lnTo>
                    <a:pt x="4942" y="1859"/>
                  </a:lnTo>
                  <a:cubicBezTo>
                    <a:pt x="4942" y="1866"/>
                    <a:pt x="4945" y="1871"/>
                    <a:pt x="4953" y="1871"/>
                  </a:cubicBezTo>
                  <a:cubicBezTo>
                    <a:pt x="4961" y="1871"/>
                    <a:pt x="4964" y="1866"/>
                    <a:pt x="4964" y="1859"/>
                  </a:cubicBezTo>
                  <a:lnTo>
                    <a:pt x="4964" y="1792"/>
                  </a:lnTo>
                  <a:lnTo>
                    <a:pt x="4965" y="1792"/>
                  </a:lnTo>
                  <a:lnTo>
                    <a:pt x="4988" y="1864"/>
                  </a:lnTo>
                  <a:cubicBezTo>
                    <a:pt x="4989" y="1869"/>
                    <a:pt x="4993" y="1871"/>
                    <a:pt x="4998" y="1871"/>
                  </a:cubicBezTo>
                  <a:cubicBezTo>
                    <a:pt x="5003" y="1871"/>
                    <a:pt x="5007" y="1869"/>
                    <a:pt x="5009" y="1864"/>
                  </a:cubicBezTo>
                  <a:lnTo>
                    <a:pt x="5032" y="1792"/>
                  </a:lnTo>
                  <a:lnTo>
                    <a:pt x="5032" y="1792"/>
                  </a:lnTo>
                  <a:lnTo>
                    <a:pt x="5032" y="1859"/>
                  </a:lnTo>
                  <a:cubicBezTo>
                    <a:pt x="5032" y="1866"/>
                    <a:pt x="5035" y="1871"/>
                    <a:pt x="5043" y="1871"/>
                  </a:cubicBezTo>
                  <a:cubicBezTo>
                    <a:pt x="5051" y="1871"/>
                    <a:pt x="5054" y="1866"/>
                    <a:pt x="5054" y="1859"/>
                  </a:cubicBezTo>
                  <a:lnTo>
                    <a:pt x="5054" y="1771"/>
                  </a:lnTo>
                  <a:cubicBezTo>
                    <a:pt x="5054" y="1761"/>
                    <a:pt x="5047" y="1759"/>
                    <a:pt x="5041" y="1759"/>
                  </a:cubicBezTo>
                  <a:lnTo>
                    <a:pt x="5034" y="1759"/>
                  </a:lnTo>
                  <a:cubicBezTo>
                    <a:pt x="5026" y="1759"/>
                    <a:pt x="5023" y="1762"/>
                    <a:pt x="5020" y="1770"/>
                  </a:cubicBezTo>
                  <a:lnTo>
                    <a:pt x="4999" y="1840"/>
                  </a:lnTo>
                  <a:lnTo>
                    <a:pt x="4998" y="1840"/>
                  </a:lnTo>
                  <a:lnTo>
                    <a:pt x="4977" y="1770"/>
                  </a:lnTo>
                  <a:cubicBezTo>
                    <a:pt x="4974" y="1762"/>
                    <a:pt x="4971" y="1759"/>
                    <a:pt x="4963" y="1759"/>
                  </a:cubicBezTo>
                  <a:lnTo>
                    <a:pt x="4956" y="1759"/>
                  </a:lnTo>
                  <a:close/>
                  <a:moveTo>
                    <a:pt x="4845" y="1761"/>
                  </a:moveTo>
                  <a:cubicBezTo>
                    <a:pt x="4838" y="1761"/>
                    <a:pt x="4832" y="1764"/>
                    <a:pt x="4832" y="1771"/>
                  </a:cubicBezTo>
                  <a:cubicBezTo>
                    <a:pt x="4832" y="1778"/>
                    <a:pt x="4838" y="1782"/>
                    <a:pt x="4845" y="1782"/>
                  </a:cubicBezTo>
                  <a:lnTo>
                    <a:pt x="4869" y="1782"/>
                  </a:lnTo>
                  <a:lnTo>
                    <a:pt x="4869" y="1859"/>
                  </a:lnTo>
                  <a:cubicBezTo>
                    <a:pt x="4869" y="1866"/>
                    <a:pt x="4873" y="1871"/>
                    <a:pt x="4881" y="1871"/>
                  </a:cubicBezTo>
                  <a:cubicBezTo>
                    <a:pt x="4888" y="1871"/>
                    <a:pt x="4893" y="1866"/>
                    <a:pt x="4893" y="1859"/>
                  </a:cubicBezTo>
                  <a:lnTo>
                    <a:pt x="4893" y="1782"/>
                  </a:lnTo>
                  <a:lnTo>
                    <a:pt x="4917" y="1782"/>
                  </a:lnTo>
                  <a:cubicBezTo>
                    <a:pt x="4924" y="1782"/>
                    <a:pt x="4929" y="1778"/>
                    <a:pt x="4929" y="1771"/>
                  </a:cubicBezTo>
                  <a:cubicBezTo>
                    <a:pt x="4929" y="1764"/>
                    <a:pt x="4924" y="1761"/>
                    <a:pt x="4917" y="1761"/>
                  </a:cubicBezTo>
                  <a:lnTo>
                    <a:pt x="4845" y="176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489695" y="3172371"/>
              <a:ext cx="18672" cy="29107"/>
            </a:xfrm>
            <a:custGeom>
              <a:avLst/>
              <a:gdLst>
                <a:gd name="T0" fmla="*/ 133 w 221"/>
                <a:gd name="T1" fmla="*/ 136 h 347"/>
                <a:gd name="T2" fmla="*/ 133 w 221"/>
                <a:gd name="T3" fmla="*/ 281 h 347"/>
                <a:gd name="T4" fmla="*/ 145 w 221"/>
                <a:gd name="T5" fmla="*/ 303 h 347"/>
                <a:gd name="T6" fmla="*/ 164 w 221"/>
                <a:gd name="T7" fmla="*/ 303 h 347"/>
                <a:gd name="T8" fmla="*/ 177 w 221"/>
                <a:gd name="T9" fmla="*/ 281 h 347"/>
                <a:gd name="T10" fmla="*/ 177 w 221"/>
                <a:gd name="T11" fmla="*/ 23 h 347"/>
                <a:gd name="T12" fmla="*/ 183 w 221"/>
                <a:gd name="T13" fmla="*/ 7 h 347"/>
                <a:gd name="T14" fmla="*/ 199 w 221"/>
                <a:gd name="T15" fmla="*/ 0 h 347"/>
                <a:gd name="T16" fmla="*/ 215 w 221"/>
                <a:gd name="T17" fmla="*/ 7 h 347"/>
                <a:gd name="T18" fmla="*/ 221 w 221"/>
                <a:gd name="T19" fmla="*/ 22 h 347"/>
                <a:gd name="T20" fmla="*/ 221 w 221"/>
                <a:gd name="T21" fmla="*/ 288 h 347"/>
                <a:gd name="T22" fmla="*/ 216 w 221"/>
                <a:gd name="T23" fmla="*/ 302 h 347"/>
                <a:gd name="T24" fmla="*/ 195 w 221"/>
                <a:gd name="T25" fmla="*/ 335 h 347"/>
                <a:gd name="T26" fmla="*/ 176 w 221"/>
                <a:gd name="T27" fmla="*/ 347 h 347"/>
                <a:gd name="T28" fmla="*/ 135 w 221"/>
                <a:gd name="T29" fmla="*/ 347 h 347"/>
                <a:gd name="T30" fmla="*/ 110 w 221"/>
                <a:gd name="T31" fmla="*/ 329 h 347"/>
                <a:gd name="T32" fmla="*/ 86 w 221"/>
                <a:gd name="T33" fmla="*/ 347 h 347"/>
                <a:gd name="T34" fmla="*/ 48 w 221"/>
                <a:gd name="T35" fmla="*/ 347 h 347"/>
                <a:gd name="T36" fmla="*/ 24 w 221"/>
                <a:gd name="T37" fmla="*/ 334 h 347"/>
                <a:gd name="T38" fmla="*/ 5 w 221"/>
                <a:gd name="T39" fmla="*/ 303 h 347"/>
                <a:gd name="T40" fmla="*/ 0 w 221"/>
                <a:gd name="T41" fmla="*/ 288 h 347"/>
                <a:gd name="T42" fmla="*/ 0 w 221"/>
                <a:gd name="T43" fmla="*/ 23 h 347"/>
                <a:gd name="T44" fmla="*/ 6 w 221"/>
                <a:gd name="T45" fmla="*/ 7 h 347"/>
                <a:gd name="T46" fmla="*/ 22 w 221"/>
                <a:gd name="T47" fmla="*/ 0 h 347"/>
                <a:gd name="T48" fmla="*/ 37 w 221"/>
                <a:gd name="T49" fmla="*/ 7 h 347"/>
                <a:gd name="T50" fmla="*/ 44 w 221"/>
                <a:gd name="T51" fmla="*/ 23 h 347"/>
                <a:gd name="T52" fmla="*/ 44 w 221"/>
                <a:gd name="T53" fmla="*/ 282 h 347"/>
                <a:gd name="T54" fmla="*/ 56 w 221"/>
                <a:gd name="T55" fmla="*/ 303 h 347"/>
                <a:gd name="T56" fmla="*/ 75 w 221"/>
                <a:gd name="T57" fmla="*/ 303 h 347"/>
                <a:gd name="T58" fmla="*/ 89 w 221"/>
                <a:gd name="T59" fmla="*/ 281 h 347"/>
                <a:gd name="T60" fmla="*/ 89 w 221"/>
                <a:gd name="T61" fmla="*/ 136 h 347"/>
                <a:gd name="T62" fmla="*/ 95 w 221"/>
                <a:gd name="T63" fmla="*/ 121 h 347"/>
                <a:gd name="T64" fmla="*/ 111 w 221"/>
                <a:gd name="T65" fmla="*/ 114 h 347"/>
                <a:gd name="T66" fmla="*/ 126 w 221"/>
                <a:gd name="T67" fmla="*/ 121 h 347"/>
                <a:gd name="T68" fmla="*/ 133 w 221"/>
                <a:gd name="T69" fmla="*/ 136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1" h="347">
                  <a:moveTo>
                    <a:pt x="133" y="136"/>
                  </a:moveTo>
                  <a:lnTo>
                    <a:pt x="133" y="281"/>
                  </a:lnTo>
                  <a:lnTo>
                    <a:pt x="145" y="303"/>
                  </a:lnTo>
                  <a:lnTo>
                    <a:pt x="164" y="303"/>
                  </a:lnTo>
                  <a:lnTo>
                    <a:pt x="177" y="281"/>
                  </a:lnTo>
                  <a:lnTo>
                    <a:pt x="177" y="23"/>
                  </a:lnTo>
                  <a:cubicBezTo>
                    <a:pt x="177" y="17"/>
                    <a:pt x="179" y="12"/>
                    <a:pt x="183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288"/>
                  </a:lnTo>
                  <a:cubicBezTo>
                    <a:pt x="221" y="291"/>
                    <a:pt x="219" y="296"/>
                    <a:pt x="216" y="302"/>
                  </a:cubicBezTo>
                  <a:lnTo>
                    <a:pt x="195" y="335"/>
                  </a:lnTo>
                  <a:cubicBezTo>
                    <a:pt x="191" y="343"/>
                    <a:pt x="185" y="347"/>
                    <a:pt x="176" y="347"/>
                  </a:cubicBezTo>
                  <a:lnTo>
                    <a:pt x="135" y="347"/>
                  </a:lnTo>
                  <a:cubicBezTo>
                    <a:pt x="122" y="347"/>
                    <a:pt x="114" y="341"/>
                    <a:pt x="110" y="329"/>
                  </a:cubicBezTo>
                  <a:cubicBezTo>
                    <a:pt x="106" y="341"/>
                    <a:pt x="98" y="347"/>
                    <a:pt x="86" y="347"/>
                  </a:cubicBezTo>
                  <a:lnTo>
                    <a:pt x="48" y="347"/>
                  </a:lnTo>
                  <a:cubicBezTo>
                    <a:pt x="37" y="347"/>
                    <a:pt x="29" y="342"/>
                    <a:pt x="24" y="334"/>
                  </a:cubicBezTo>
                  <a:lnTo>
                    <a:pt x="5" y="303"/>
                  </a:lnTo>
                  <a:cubicBezTo>
                    <a:pt x="2" y="297"/>
                    <a:pt x="0" y="292"/>
                    <a:pt x="0" y="288"/>
                  </a:cubicBezTo>
                  <a:lnTo>
                    <a:pt x="0" y="23"/>
                  </a:lnTo>
                  <a:cubicBezTo>
                    <a:pt x="0" y="17"/>
                    <a:pt x="2" y="12"/>
                    <a:pt x="6" y="7"/>
                  </a:cubicBezTo>
                  <a:cubicBezTo>
                    <a:pt x="11" y="3"/>
                    <a:pt x="16" y="0"/>
                    <a:pt x="22" y="0"/>
                  </a:cubicBezTo>
                  <a:cubicBezTo>
                    <a:pt x="28" y="0"/>
                    <a:pt x="33" y="3"/>
                    <a:pt x="37" y="7"/>
                  </a:cubicBezTo>
                  <a:cubicBezTo>
                    <a:pt x="41" y="12"/>
                    <a:pt x="44" y="17"/>
                    <a:pt x="44" y="23"/>
                  </a:cubicBezTo>
                  <a:lnTo>
                    <a:pt x="44" y="282"/>
                  </a:lnTo>
                  <a:lnTo>
                    <a:pt x="56" y="303"/>
                  </a:lnTo>
                  <a:lnTo>
                    <a:pt x="75" y="303"/>
                  </a:lnTo>
                  <a:lnTo>
                    <a:pt x="89" y="281"/>
                  </a:lnTo>
                  <a:lnTo>
                    <a:pt x="89" y="136"/>
                  </a:lnTo>
                  <a:cubicBezTo>
                    <a:pt x="89" y="130"/>
                    <a:pt x="91" y="125"/>
                    <a:pt x="95" y="121"/>
                  </a:cubicBezTo>
                  <a:cubicBezTo>
                    <a:pt x="99" y="116"/>
                    <a:pt x="105" y="114"/>
                    <a:pt x="111" y="114"/>
                  </a:cubicBezTo>
                  <a:cubicBezTo>
                    <a:pt x="117" y="114"/>
                    <a:pt x="122" y="116"/>
                    <a:pt x="126" y="121"/>
                  </a:cubicBezTo>
                  <a:cubicBezTo>
                    <a:pt x="130" y="125"/>
                    <a:pt x="133" y="130"/>
                    <a:pt x="133" y="1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/>
            <p:cNvSpPr>
              <a:spLocks noEditPoints="1"/>
            </p:cNvSpPr>
            <p:nvPr/>
          </p:nvSpPr>
          <p:spPr bwMode="auto">
            <a:xfrm>
              <a:off x="517154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6 w 221"/>
                <a:gd name="T15" fmla="*/ 200 h 252"/>
                <a:gd name="T16" fmla="*/ 86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3 w 221"/>
                <a:gd name="T29" fmla="*/ 252 h 252"/>
                <a:gd name="T30" fmla="*/ 59 w 221"/>
                <a:gd name="T31" fmla="*/ 247 h 252"/>
                <a:gd name="T32" fmla="*/ 41 w 221"/>
                <a:gd name="T33" fmla="*/ 237 h 252"/>
                <a:gd name="T34" fmla="*/ 21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6 w 221"/>
                <a:gd name="T43" fmla="*/ 52 h 252"/>
                <a:gd name="T44" fmla="*/ 23 w 221"/>
                <a:gd name="T45" fmla="*/ 29 h 252"/>
                <a:gd name="T46" fmla="*/ 41 w 221"/>
                <a:gd name="T47" fmla="*/ 15 h 252"/>
                <a:gd name="T48" fmla="*/ 81 w 221"/>
                <a:gd name="T49" fmla="*/ 0 h 252"/>
                <a:gd name="T50" fmla="*/ 143 w 221"/>
                <a:gd name="T51" fmla="*/ 0 h 252"/>
                <a:gd name="T52" fmla="*/ 186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4 w 221"/>
                <a:gd name="T59" fmla="*/ 79 h 252"/>
                <a:gd name="T60" fmla="*/ 44 w 221"/>
                <a:gd name="T61" fmla="*/ 113 h 252"/>
                <a:gd name="T62" fmla="*/ 177 w 221"/>
                <a:gd name="T63" fmla="*/ 113 h 252"/>
                <a:gd name="T64" fmla="*/ 177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39 w 221"/>
                <a:gd name="T71" fmla="*/ 45 h 252"/>
                <a:gd name="T72" fmla="*/ 84 w 221"/>
                <a:gd name="T73" fmla="*/ 45 h 252"/>
                <a:gd name="T74" fmla="*/ 66 w 221"/>
                <a:gd name="T75" fmla="*/ 52 h 252"/>
                <a:gd name="T76" fmla="*/ 53 w 221"/>
                <a:gd name="T77" fmla="*/ 62 h 252"/>
                <a:gd name="T78" fmla="*/ 44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8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7" y="184"/>
                    <a:pt x="54" y="189"/>
                  </a:cubicBezTo>
                  <a:lnTo>
                    <a:pt x="66" y="200"/>
                  </a:lnTo>
                  <a:cubicBezTo>
                    <a:pt x="73" y="205"/>
                    <a:pt x="80" y="208"/>
                    <a:pt x="86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8" y="218"/>
                    <a:pt x="221" y="224"/>
                    <a:pt x="221" y="230"/>
                  </a:cubicBezTo>
                  <a:cubicBezTo>
                    <a:pt x="221" y="236"/>
                    <a:pt x="218" y="241"/>
                    <a:pt x="214" y="245"/>
                  </a:cubicBezTo>
                  <a:cubicBezTo>
                    <a:pt x="209" y="249"/>
                    <a:pt x="204" y="252"/>
                    <a:pt x="199" y="252"/>
                  </a:cubicBezTo>
                  <a:lnTo>
                    <a:pt x="83" y="252"/>
                  </a:lnTo>
                  <a:cubicBezTo>
                    <a:pt x="76" y="252"/>
                    <a:pt x="68" y="250"/>
                    <a:pt x="59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1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6" y="52"/>
                  </a:cubicBezTo>
                  <a:cubicBezTo>
                    <a:pt x="11" y="42"/>
                    <a:pt x="16" y="35"/>
                    <a:pt x="23" y="29"/>
                  </a:cubicBezTo>
                  <a:lnTo>
                    <a:pt x="41" y="15"/>
                  </a:lnTo>
                  <a:cubicBezTo>
                    <a:pt x="53" y="5"/>
                    <a:pt x="67" y="0"/>
                    <a:pt x="81" y="0"/>
                  </a:cubicBezTo>
                  <a:lnTo>
                    <a:pt x="143" y="0"/>
                  </a:lnTo>
                  <a:cubicBezTo>
                    <a:pt x="158" y="0"/>
                    <a:pt x="173" y="7"/>
                    <a:pt x="186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4" y="79"/>
                  </a:moveTo>
                  <a:lnTo>
                    <a:pt x="44" y="113"/>
                  </a:lnTo>
                  <a:lnTo>
                    <a:pt x="177" y="113"/>
                  </a:lnTo>
                  <a:lnTo>
                    <a:pt x="177" y="83"/>
                  </a:lnTo>
                  <a:cubicBezTo>
                    <a:pt x="177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0" y="47"/>
                    <a:pt x="144" y="45"/>
                    <a:pt x="139" y="45"/>
                  </a:cubicBezTo>
                  <a:lnTo>
                    <a:pt x="84" y="45"/>
                  </a:lnTo>
                  <a:cubicBezTo>
                    <a:pt x="78" y="45"/>
                    <a:pt x="71" y="47"/>
                    <a:pt x="66" y="52"/>
                  </a:cubicBezTo>
                  <a:lnTo>
                    <a:pt x="53" y="62"/>
                  </a:lnTo>
                  <a:cubicBezTo>
                    <a:pt x="47" y="67"/>
                    <a:pt x="44" y="72"/>
                    <a:pt x="44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544064" y="3180334"/>
              <a:ext cx="18672" cy="21144"/>
            </a:xfrm>
            <a:custGeom>
              <a:avLst/>
              <a:gdLst>
                <a:gd name="T0" fmla="*/ 66 w 221"/>
                <a:gd name="T1" fmla="*/ 94 h 252"/>
                <a:gd name="T2" fmla="*/ 152 w 221"/>
                <a:gd name="T3" fmla="*/ 94 h 252"/>
                <a:gd name="T4" fmla="*/ 172 w 221"/>
                <a:gd name="T5" fmla="*/ 97 h 252"/>
                <a:gd name="T6" fmla="*/ 172 w 221"/>
                <a:gd name="T7" fmla="*/ 66 h 252"/>
                <a:gd name="T8" fmla="*/ 165 w 221"/>
                <a:gd name="T9" fmla="*/ 51 h 252"/>
                <a:gd name="T10" fmla="*/ 150 w 221"/>
                <a:gd name="T11" fmla="*/ 44 h 252"/>
                <a:gd name="T12" fmla="*/ 67 w 221"/>
                <a:gd name="T13" fmla="*/ 44 h 252"/>
                <a:gd name="T14" fmla="*/ 51 w 221"/>
                <a:gd name="T15" fmla="*/ 37 h 252"/>
                <a:gd name="T16" fmla="*/ 45 w 221"/>
                <a:gd name="T17" fmla="*/ 22 h 252"/>
                <a:gd name="T18" fmla="*/ 51 w 221"/>
                <a:gd name="T19" fmla="*/ 7 h 252"/>
                <a:gd name="T20" fmla="*/ 67 w 221"/>
                <a:gd name="T21" fmla="*/ 0 h 252"/>
                <a:gd name="T22" fmla="*/ 150 w 221"/>
                <a:gd name="T23" fmla="*/ 0 h 252"/>
                <a:gd name="T24" fmla="*/ 196 w 221"/>
                <a:gd name="T25" fmla="*/ 19 h 252"/>
                <a:gd name="T26" fmla="*/ 216 w 221"/>
                <a:gd name="T27" fmla="*/ 66 h 252"/>
                <a:gd name="T28" fmla="*/ 221 w 221"/>
                <a:gd name="T29" fmla="*/ 230 h 252"/>
                <a:gd name="T30" fmla="*/ 215 w 221"/>
                <a:gd name="T31" fmla="*/ 245 h 252"/>
                <a:gd name="T32" fmla="*/ 200 w 221"/>
                <a:gd name="T33" fmla="*/ 252 h 252"/>
                <a:gd name="T34" fmla="*/ 184 w 221"/>
                <a:gd name="T35" fmla="*/ 245 h 252"/>
                <a:gd name="T36" fmla="*/ 177 w 221"/>
                <a:gd name="T37" fmla="*/ 230 h 252"/>
                <a:gd name="T38" fmla="*/ 140 w 221"/>
                <a:gd name="T39" fmla="*/ 252 h 252"/>
                <a:gd name="T40" fmla="*/ 66 w 221"/>
                <a:gd name="T41" fmla="*/ 252 h 252"/>
                <a:gd name="T42" fmla="*/ 19 w 221"/>
                <a:gd name="T43" fmla="*/ 232 h 252"/>
                <a:gd name="T44" fmla="*/ 0 w 221"/>
                <a:gd name="T45" fmla="*/ 185 h 252"/>
                <a:gd name="T46" fmla="*/ 0 w 221"/>
                <a:gd name="T47" fmla="*/ 160 h 252"/>
                <a:gd name="T48" fmla="*/ 19 w 221"/>
                <a:gd name="T49" fmla="*/ 113 h 252"/>
                <a:gd name="T50" fmla="*/ 66 w 221"/>
                <a:gd name="T51" fmla="*/ 94 h 252"/>
                <a:gd name="T52" fmla="*/ 176 w 221"/>
                <a:gd name="T53" fmla="*/ 179 h 252"/>
                <a:gd name="T54" fmla="*/ 174 w 221"/>
                <a:gd name="T55" fmla="*/ 160 h 252"/>
                <a:gd name="T56" fmla="*/ 168 w 221"/>
                <a:gd name="T57" fmla="*/ 145 h 252"/>
                <a:gd name="T58" fmla="*/ 152 w 221"/>
                <a:gd name="T59" fmla="*/ 139 h 252"/>
                <a:gd name="T60" fmla="*/ 66 w 221"/>
                <a:gd name="T61" fmla="*/ 139 h 252"/>
                <a:gd name="T62" fmla="*/ 51 w 221"/>
                <a:gd name="T63" fmla="*/ 145 h 252"/>
                <a:gd name="T64" fmla="*/ 44 w 221"/>
                <a:gd name="T65" fmla="*/ 160 h 252"/>
                <a:gd name="T66" fmla="*/ 44 w 221"/>
                <a:gd name="T67" fmla="*/ 185 h 252"/>
                <a:gd name="T68" fmla="*/ 51 w 221"/>
                <a:gd name="T69" fmla="*/ 200 h 252"/>
                <a:gd name="T70" fmla="*/ 66 w 221"/>
                <a:gd name="T71" fmla="*/ 207 h 252"/>
                <a:gd name="T72" fmla="*/ 128 w 221"/>
                <a:gd name="T73" fmla="*/ 207 h 252"/>
                <a:gd name="T74" fmla="*/ 176 w 221"/>
                <a:gd name="T75" fmla="*/ 1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1" h="252">
                  <a:moveTo>
                    <a:pt x="66" y="94"/>
                  </a:moveTo>
                  <a:lnTo>
                    <a:pt x="152" y="94"/>
                  </a:lnTo>
                  <a:cubicBezTo>
                    <a:pt x="157" y="94"/>
                    <a:pt x="163" y="95"/>
                    <a:pt x="172" y="97"/>
                  </a:cubicBezTo>
                  <a:lnTo>
                    <a:pt x="172" y="66"/>
                  </a:lnTo>
                  <a:cubicBezTo>
                    <a:pt x="172" y="60"/>
                    <a:pt x="169" y="55"/>
                    <a:pt x="165" y="51"/>
                  </a:cubicBezTo>
                  <a:cubicBezTo>
                    <a:pt x="161" y="46"/>
                    <a:pt x="156" y="44"/>
                    <a:pt x="150" y="44"/>
                  </a:cubicBezTo>
                  <a:lnTo>
                    <a:pt x="67" y="44"/>
                  </a:lnTo>
                  <a:cubicBezTo>
                    <a:pt x="61" y="44"/>
                    <a:pt x="56" y="42"/>
                    <a:pt x="51" y="37"/>
                  </a:cubicBezTo>
                  <a:cubicBezTo>
                    <a:pt x="47" y="33"/>
                    <a:pt x="45" y="28"/>
                    <a:pt x="45" y="22"/>
                  </a:cubicBez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1" y="0"/>
                    <a:pt x="67" y="0"/>
                  </a:cubicBezTo>
                  <a:lnTo>
                    <a:pt x="150" y="0"/>
                  </a:lnTo>
                  <a:cubicBezTo>
                    <a:pt x="168" y="0"/>
                    <a:pt x="183" y="7"/>
                    <a:pt x="196" y="19"/>
                  </a:cubicBezTo>
                  <a:cubicBezTo>
                    <a:pt x="209" y="32"/>
                    <a:pt x="215" y="47"/>
                    <a:pt x="216" y="66"/>
                  </a:cubicBezTo>
                  <a:lnTo>
                    <a:pt x="221" y="230"/>
                  </a:lnTo>
                  <a:cubicBezTo>
                    <a:pt x="221" y="236"/>
                    <a:pt x="219" y="241"/>
                    <a:pt x="215" y="245"/>
                  </a:cubicBezTo>
                  <a:cubicBezTo>
                    <a:pt x="211" y="249"/>
                    <a:pt x="205" y="252"/>
                    <a:pt x="200" y="252"/>
                  </a:cubicBezTo>
                  <a:cubicBezTo>
                    <a:pt x="193" y="252"/>
                    <a:pt x="188" y="249"/>
                    <a:pt x="184" y="245"/>
                  </a:cubicBezTo>
                  <a:cubicBezTo>
                    <a:pt x="179" y="241"/>
                    <a:pt x="177" y="236"/>
                    <a:pt x="177" y="230"/>
                  </a:cubicBezTo>
                  <a:lnTo>
                    <a:pt x="140" y="252"/>
                  </a:lnTo>
                  <a:lnTo>
                    <a:pt x="66" y="252"/>
                  </a:lnTo>
                  <a:cubicBezTo>
                    <a:pt x="48" y="252"/>
                    <a:pt x="32" y="245"/>
                    <a:pt x="19" y="232"/>
                  </a:cubicBezTo>
                  <a:cubicBezTo>
                    <a:pt x="6" y="219"/>
                    <a:pt x="0" y="204"/>
                    <a:pt x="0" y="185"/>
                  </a:cubicBezTo>
                  <a:lnTo>
                    <a:pt x="0" y="160"/>
                  </a:lnTo>
                  <a:cubicBezTo>
                    <a:pt x="0" y="142"/>
                    <a:pt x="6" y="126"/>
                    <a:pt x="19" y="113"/>
                  </a:cubicBezTo>
                  <a:cubicBezTo>
                    <a:pt x="32" y="100"/>
                    <a:pt x="48" y="94"/>
                    <a:pt x="66" y="94"/>
                  </a:cubicBezTo>
                  <a:close/>
                  <a:moveTo>
                    <a:pt x="176" y="179"/>
                  </a:moveTo>
                  <a:lnTo>
                    <a:pt x="174" y="160"/>
                  </a:lnTo>
                  <a:cubicBezTo>
                    <a:pt x="174" y="154"/>
                    <a:pt x="172" y="149"/>
                    <a:pt x="168" y="145"/>
                  </a:cubicBezTo>
                  <a:cubicBezTo>
                    <a:pt x="164" y="141"/>
                    <a:pt x="158" y="139"/>
                    <a:pt x="152" y="139"/>
                  </a:cubicBezTo>
                  <a:lnTo>
                    <a:pt x="66" y="139"/>
                  </a:lnTo>
                  <a:cubicBezTo>
                    <a:pt x="60" y="139"/>
                    <a:pt x="55" y="141"/>
                    <a:pt x="51" y="145"/>
                  </a:cubicBezTo>
                  <a:cubicBezTo>
                    <a:pt x="46" y="149"/>
                    <a:pt x="44" y="154"/>
                    <a:pt x="44" y="160"/>
                  </a:cubicBezTo>
                  <a:lnTo>
                    <a:pt x="44" y="185"/>
                  </a:lnTo>
                  <a:cubicBezTo>
                    <a:pt x="44" y="191"/>
                    <a:pt x="46" y="196"/>
                    <a:pt x="51" y="200"/>
                  </a:cubicBezTo>
                  <a:cubicBezTo>
                    <a:pt x="55" y="205"/>
                    <a:pt x="60" y="207"/>
                    <a:pt x="66" y="207"/>
                  </a:cubicBezTo>
                  <a:lnTo>
                    <a:pt x="128" y="207"/>
                  </a:lnTo>
                  <a:lnTo>
                    <a:pt x="176" y="1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571523" y="3174019"/>
              <a:ext cx="18672" cy="27459"/>
            </a:xfrm>
            <a:custGeom>
              <a:avLst/>
              <a:gdLst>
                <a:gd name="T0" fmla="*/ 155 w 221"/>
                <a:gd name="T1" fmla="*/ 327 h 327"/>
                <a:gd name="T2" fmla="*/ 111 w 221"/>
                <a:gd name="T3" fmla="*/ 327 h 327"/>
                <a:gd name="T4" fmla="*/ 64 w 221"/>
                <a:gd name="T5" fmla="*/ 307 h 327"/>
                <a:gd name="T6" fmla="*/ 45 w 221"/>
                <a:gd name="T7" fmla="*/ 261 h 327"/>
                <a:gd name="T8" fmla="*/ 45 w 221"/>
                <a:gd name="T9" fmla="*/ 119 h 327"/>
                <a:gd name="T10" fmla="*/ 22 w 221"/>
                <a:gd name="T11" fmla="*/ 119 h 327"/>
                <a:gd name="T12" fmla="*/ 7 w 221"/>
                <a:gd name="T13" fmla="*/ 113 h 327"/>
                <a:gd name="T14" fmla="*/ 0 w 221"/>
                <a:gd name="T15" fmla="*/ 97 h 327"/>
                <a:gd name="T16" fmla="*/ 7 w 221"/>
                <a:gd name="T17" fmla="*/ 82 h 327"/>
                <a:gd name="T18" fmla="*/ 22 w 221"/>
                <a:gd name="T19" fmla="*/ 75 h 327"/>
                <a:gd name="T20" fmla="*/ 45 w 221"/>
                <a:gd name="T21" fmla="*/ 75 h 327"/>
                <a:gd name="T22" fmla="*/ 45 w 221"/>
                <a:gd name="T23" fmla="*/ 22 h 327"/>
                <a:gd name="T24" fmla="*/ 51 w 221"/>
                <a:gd name="T25" fmla="*/ 6 h 327"/>
                <a:gd name="T26" fmla="*/ 67 w 221"/>
                <a:gd name="T27" fmla="*/ 0 h 327"/>
                <a:gd name="T28" fmla="*/ 82 w 221"/>
                <a:gd name="T29" fmla="*/ 6 h 327"/>
                <a:gd name="T30" fmla="*/ 89 w 221"/>
                <a:gd name="T31" fmla="*/ 22 h 327"/>
                <a:gd name="T32" fmla="*/ 89 w 221"/>
                <a:gd name="T33" fmla="*/ 75 h 327"/>
                <a:gd name="T34" fmla="*/ 177 w 221"/>
                <a:gd name="T35" fmla="*/ 75 h 327"/>
                <a:gd name="T36" fmla="*/ 192 w 221"/>
                <a:gd name="T37" fmla="*/ 82 h 327"/>
                <a:gd name="T38" fmla="*/ 199 w 221"/>
                <a:gd name="T39" fmla="*/ 97 h 327"/>
                <a:gd name="T40" fmla="*/ 192 w 221"/>
                <a:gd name="T41" fmla="*/ 113 h 327"/>
                <a:gd name="T42" fmla="*/ 177 w 221"/>
                <a:gd name="T43" fmla="*/ 119 h 327"/>
                <a:gd name="T44" fmla="*/ 88 w 221"/>
                <a:gd name="T45" fmla="*/ 119 h 327"/>
                <a:gd name="T46" fmla="*/ 88 w 221"/>
                <a:gd name="T47" fmla="*/ 261 h 327"/>
                <a:gd name="T48" fmla="*/ 95 w 221"/>
                <a:gd name="T49" fmla="*/ 276 h 327"/>
                <a:gd name="T50" fmla="*/ 111 w 221"/>
                <a:gd name="T51" fmla="*/ 283 h 327"/>
                <a:gd name="T52" fmla="*/ 154 w 221"/>
                <a:gd name="T53" fmla="*/ 283 h 327"/>
                <a:gd name="T54" fmla="*/ 177 w 221"/>
                <a:gd name="T55" fmla="*/ 264 h 327"/>
                <a:gd name="T56" fmla="*/ 199 w 221"/>
                <a:gd name="T57" fmla="*/ 245 h 327"/>
                <a:gd name="T58" fmla="*/ 214 w 221"/>
                <a:gd name="T59" fmla="*/ 252 h 327"/>
                <a:gd name="T60" fmla="*/ 221 w 221"/>
                <a:gd name="T61" fmla="*/ 267 h 327"/>
                <a:gd name="T62" fmla="*/ 202 w 221"/>
                <a:gd name="T63" fmla="*/ 307 h 327"/>
                <a:gd name="T64" fmla="*/ 155 w 221"/>
                <a:gd name="T6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1" h="327">
                  <a:moveTo>
                    <a:pt x="155" y="327"/>
                  </a:moveTo>
                  <a:lnTo>
                    <a:pt x="111" y="327"/>
                  </a:lnTo>
                  <a:cubicBezTo>
                    <a:pt x="93" y="327"/>
                    <a:pt x="77" y="320"/>
                    <a:pt x="64" y="307"/>
                  </a:cubicBezTo>
                  <a:cubicBezTo>
                    <a:pt x="51" y="294"/>
                    <a:pt x="45" y="279"/>
                    <a:pt x="45" y="261"/>
                  </a:cubicBezTo>
                  <a:lnTo>
                    <a:pt x="45" y="119"/>
                  </a:lnTo>
                  <a:lnTo>
                    <a:pt x="22" y="119"/>
                  </a:lnTo>
                  <a:cubicBezTo>
                    <a:pt x="16" y="119"/>
                    <a:pt x="11" y="117"/>
                    <a:pt x="7" y="113"/>
                  </a:cubicBezTo>
                  <a:cubicBezTo>
                    <a:pt x="3" y="109"/>
                    <a:pt x="0" y="103"/>
                    <a:pt x="0" y="97"/>
                  </a:cubicBezTo>
                  <a:cubicBezTo>
                    <a:pt x="0" y="91"/>
                    <a:pt x="3" y="86"/>
                    <a:pt x="7" y="82"/>
                  </a:cubicBezTo>
                  <a:cubicBezTo>
                    <a:pt x="11" y="77"/>
                    <a:pt x="16" y="75"/>
                    <a:pt x="22" y="75"/>
                  </a:cubicBezTo>
                  <a:lnTo>
                    <a:pt x="45" y="75"/>
                  </a:lnTo>
                  <a:lnTo>
                    <a:pt x="45" y="22"/>
                  </a:lnTo>
                  <a:cubicBezTo>
                    <a:pt x="45" y="16"/>
                    <a:pt x="47" y="10"/>
                    <a:pt x="51" y="6"/>
                  </a:cubicBezTo>
                  <a:cubicBezTo>
                    <a:pt x="56" y="2"/>
                    <a:pt x="61" y="0"/>
                    <a:pt x="67" y="0"/>
                  </a:cubicBezTo>
                  <a:cubicBezTo>
                    <a:pt x="73" y="0"/>
                    <a:pt x="78" y="2"/>
                    <a:pt x="82" y="6"/>
                  </a:cubicBezTo>
                  <a:cubicBezTo>
                    <a:pt x="87" y="11"/>
                    <a:pt x="89" y="16"/>
                    <a:pt x="89" y="22"/>
                  </a:cubicBezTo>
                  <a:lnTo>
                    <a:pt x="89" y="75"/>
                  </a:lnTo>
                  <a:lnTo>
                    <a:pt x="177" y="75"/>
                  </a:lnTo>
                  <a:cubicBezTo>
                    <a:pt x="183" y="75"/>
                    <a:pt x="188" y="77"/>
                    <a:pt x="192" y="82"/>
                  </a:cubicBezTo>
                  <a:cubicBezTo>
                    <a:pt x="197" y="86"/>
                    <a:pt x="199" y="91"/>
                    <a:pt x="199" y="97"/>
                  </a:cubicBezTo>
                  <a:cubicBezTo>
                    <a:pt x="199" y="103"/>
                    <a:pt x="197" y="108"/>
                    <a:pt x="192" y="113"/>
                  </a:cubicBezTo>
                  <a:cubicBezTo>
                    <a:pt x="188" y="117"/>
                    <a:pt x="183" y="119"/>
                    <a:pt x="177" y="119"/>
                  </a:cubicBezTo>
                  <a:lnTo>
                    <a:pt x="88" y="119"/>
                  </a:lnTo>
                  <a:lnTo>
                    <a:pt x="88" y="261"/>
                  </a:lnTo>
                  <a:cubicBezTo>
                    <a:pt x="88" y="267"/>
                    <a:pt x="91" y="272"/>
                    <a:pt x="95" y="276"/>
                  </a:cubicBezTo>
                  <a:cubicBezTo>
                    <a:pt x="99" y="281"/>
                    <a:pt x="105" y="283"/>
                    <a:pt x="111" y="283"/>
                  </a:cubicBezTo>
                  <a:lnTo>
                    <a:pt x="154" y="283"/>
                  </a:lnTo>
                  <a:cubicBezTo>
                    <a:pt x="165" y="283"/>
                    <a:pt x="173" y="277"/>
                    <a:pt x="177" y="264"/>
                  </a:cubicBezTo>
                  <a:cubicBezTo>
                    <a:pt x="181" y="251"/>
                    <a:pt x="188" y="245"/>
                    <a:pt x="199" y="245"/>
                  </a:cubicBezTo>
                  <a:cubicBezTo>
                    <a:pt x="205" y="245"/>
                    <a:pt x="210" y="247"/>
                    <a:pt x="214" y="252"/>
                  </a:cubicBezTo>
                  <a:cubicBezTo>
                    <a:pt x="219" y="256"/>
                    <a:pt x="221" y="261"/>
                    <a:pt x="221" y="267"/>
                  </a:cubicBezTo>
                  <a:cubicBezTo>
                    <a:pt x="221" y="281"/>
                    <a:pt x="214" y="294"/>
                    <a:pt x="202" y="307"/>
                  </a:cubicBezTo>
                  <a:cubicBezTo>
                    <a:pt x="190" y="320"/>
                    <a:pt x="174" y="327"/>
                    <a:pt x="155" y="32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598707" y="3172371"/>
              <a:ext cx="18672" cy="29107"/>
            </a:xfrm>
            <a:custGeom>
              <a:avLst/>
              <a:gdLst>
                <a:gd name="T0" fmla="*/ 0 w 221"/>
                <a:gd name="T1" fmla="*/ 324 h 346"/>
                <a:gd name="T2" fmla="*/ 0 w 221"/>
                <a:gd name="T3" fmla="*/ 21 h 346"/>
                <a:gd name="T4" fmla="*/ 7 w 221"/>
                <a:gd name="T5" fmla="*/ 6 h 346"/>
                <a:gd name="T6" fmla="*/ 22 w 221"/>
                <a:gd name="T7" fmla="*/ 0 h 346"/>
                <a:gd name="T8" fmla="*/ 38 w 221"/>
                <a:gd name="T9" fmla="*/ 6 h 346"/>
                <a:gd name="T10" fmla="*/ 44 w 221"/>
                <a:gd name="T11" fmla="*/ 22 h 346"/>
                <a:gd name="T12" fmla="*/ 44 w 221"/>
                <a:gd name="T13" fmla="*/ 132 h 346"/>
                <a:gd name="T14" fmla="*/ 79 w 221"/>
                <a:gd name="T15" fmla="*/ 109 h 346"/>
                <a:gd name="T16" fmla="*/ 122 w 221"/>
                <a:gd name="T17" fmla="*/ 94 h 346"/>
                <a:gd name="T18" fmla="*/ 149 w 221"/>
                <a:gd name="T19" fmla="*/ 94 h 346"/>
                <a:gd name="T20" fmla="*/ 195 w 221"/>
                <a:gd name="T21" fmla="*/ 114 h 346"/>
                <a:gd name="T22" fmla="*/ 215 w 221"/>
                <a:gd name="T23" fmla="*/ 160 h 346"/>
                <a:gd name="T24" fmla="*/ 221 w 221"/>
                <a:gd name="T25" fmla="*/ 324 h 346"/>
                <a:gd name="T26" fmla="*/ 214 w 221"/>
                <a:gd name="T27" fmla="*/ 339 h 346"/>
                <a:gd name="T28" fmla="*/ 199 w 221"/>
                <a:gd name="T29" fmla="*/ 346 h 346"/>
                <a:gd name="T30" fmla="*/ 183 w 221"/>
                <a:gd name="T31" fmla="*/ 339 h 346"/>
                <a:gd name="T32" fmla="*/ 177 w 221"/>
                <a:gd name="T33" fmla="*/ 324 h 346"/>
                <a:gd name="T34" fmla="*/ 171 w 221"/>
                <a:gd name="T35" fmla="*/ 159 h 346"/>
                <a:gd name="T36" fmla="*/ 165 w 221"/>
                <a:gd name="T37" fmla="*/ 144 h 346"/>
                <a:gd name="T38" fmla="*/ 149 w 221"/>
                <a:gd name="T39" fmla="*/ 137 h 346"/>
                <a:gd name="T40" fmla="*/ 125 w 221"/>
                <a:gd name="T41" fmla="*/ 137 h 346"/>
                <a:gd name="T42" fmla="*/ 106 w 221"/>
                <a:gd name="T43" fmla="*/ 144 h 346"/>
                <a:gd name="T44" fmla="*/ 44 w 221"/>
                <a:gd name="T45" fmla="*/ 185 h 346"/>
                <a:gd name="T46" fmla="*/ 44 w 221"/>
                <a:gd name="T47" fmla="*/ 324 h 346"/>
                <a:gd name="T48" fmla="*/ 38 w 221"/>
                <a:gd name="T49" fmla="*/ 339 h 346"/>
                <a:gd name="T50" fmla="*/ 22 w 221"/>
                <a:gd name="T51" fmla="*/ 346 h 346"/>
                <a:gd name="T52" fmla="*/ 7 w 221"/>
                <a:gd name="T53" fmla="*/ 339 h 346"/>
                <a:gd name="T54" fmla="*/ 0 w 221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1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7" y="6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8" y="6"/>
                  </a:cubicBezTo>
                  <a:cubicBezTo>
                    <a:pt x="42" y="11"/>
                    <a:pt x="44" y="16"/>
                    <a:pt x="44" y="22"/>
                  </a:cubicBezTo>
                  <a:lnTo>
                    <a:pt x="44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2" y="94"/>
                  </a:cubicBezTo>
                  <a:lnTo>
                    <a:pt x="149" y="94"/>
                  </a:lnTo>
                  <a:cubicBezTo>
                    <a:pt x="167" y="94"/>
                    <a:pt x="182" y="101"/>
                    <a:pt x="195" y="114"/>
                  </a:cubicBezTo>
                  <a:cubicBezTo>
                    <a:pt x="208" y="126"/>
                    <a:pt x="215" y="142"/>
                    <a:pt x="215" y="160"/>
                  </a:cubicBezTo>
                  <a:lnTo>
                    <a:pt x="221" y="324"/>
                  </a:lnTo>
                  <a:cubicBezTo>
                    <a:pt x="221" y="330"/>
                    <a:pt x="219" y="335"/>
                    <a:pt x="214" y="339"/>
                  </a:cubicBezTo>
                  <a:cubicBezTo>
                    <a:pt x="210" y="343"/>
                    <a:pt x="205" y="346"/>
                    <a:pt x="199" y="346"/>
                  </a:cubicBezTo>
                  <a:cubicBezTo>
                    <a:pt x="193" y="346"/>
                    <a:pt x="188" y="343"/>
                    <a:pt x="183" y="339"/>
                  </a:cubicBezTo>
                  <a:cubicBezTo>
                    <a:pt x="179" y="335"/>
                    <a:pt x="177" y="329"/>
                    <a:pt x="177" y="324"/>
                  </a:cubicBezTo>
                  <a:lnTo>
                    <a:pt x="171" y="159"/>
                  </a:lnTo>
                  <a:cubicBezTo>
                    <a:pt x="171" y="153"/>
                    <a:pt x="169" y="148"/>
                    <a:pt x="165" y="144"/>
                  </a:cubicBezTo>
                  <a:cubicBezTo>
                    <a:pt x="160" y="140"/>
                    <a:pt x="155" y="137"/>
                    <a:pt x="149" y="137"/>
                  </a:cubicBezTo>
                  <a:lnTo>
                    <a:pt x="125" y="137"/>
                  </a:lnTo>
                  <a:cubicBezTo>
                    <a:pt x="119" y="137"/>
                    <a:pt x="113" y="140"/>
                    <a:pt x="106" y="144"/>
                  </a:cubicBezTo>
                  <a:lnTo>
                    <a:pt x="44" y="185"/>
                  </a:lnTo>
                  <a:lnTo>
                    <a:pt x="44" y="324"/>
                  </a:lnTo>
                  <a:cubicBezTo>
                    <a:pt x="44" y="330"/>
                    <a:pt x="42" y="335"/>
                    <a:pt x="38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6" y="346"/>
                    <a:pt x="11" y="343"/>
                    <a:pt x="7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/>
            <p:cNvSpPr>
              <a:spLocks noEditPoints="1"/>
            </p:cNvSpPr>
            <p:nvPr/>
          </p:nvSpPr>
          <p:spPr bwMode="auto">
            <a:xfrm>
              <a:off x="625892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4 w 221"/>
                <a:gd name="T5" fmla="*/ 151 h 252"/>
                <a:gd name="T6" fmla="*/ 199 w 221"/>
                <a:gd name="T7" fmla="*/ 157 h 252"/>
                <a:gd name="T8" fmla="*/ 44 w 221"/>
                <a:gd name="T9" fmla="*/ 157 h 252"/>
                <a:gd name="T10" fmla="*/ 44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4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3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7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6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4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4" y="157"/>
                  </a:lnTo>
                  <a:lnTo>
                    <a:pt x="44" y="170"/>
                  </a:lnTo>
                  <a:cubicBezTo>
                    <a:pt x="44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0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4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5" y="215"/>
                    <a:pt x="10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2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3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5" y="68"/>
                    <a:pt x="170" y="64"/>
                  </a:cubicBezTo>
                  <a:lnTo>
                    <a:pt x="157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6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653076" y="3180334"/>
              <a:ext cx="18672" cy="21144"/>
            </a:xfrm>
            <a:custGeom>
              <a:avLst/>
              <a:gdLst>
                <a:gd name="T0" fmla="*/ 0 w 220"/>
                <a:gd name="T1" fmla="*/ 230 h 252"/>
                <a:gd name="T2" fmla="*/ 0 w 220"/>
                <a:gd name="T3" fmla="*/ 22 h 252"/>
                <a:gd name="T4" fmla="*/ 6 w 220"/>
                <a:gd name="T5" fmla="*/ 7 h 252"/>
                <a:gd name="T6" fmla="*/ 21 w 220"/>
                <a:gd name="T7" fmla="*/ 0 h 252"/>
                <a:gd name="T8" fmla="*/ 37 w 220"/>
                <a:gd name="T9" fmla="*/ 6 h 252"/>
                <a:gd name="T10" fmla="*/ 43 w 220"/>
                <a:gd name="T11" fmla="*/ 22 h 252"/>
                <a:gd name="T12" fmla="*/ 43 w 220"/>
                <a:gd name="T13" fmla="*/ 49 h 252"/>
                <a:gd name="T14" fmla="*/ 79 w 220"/>
                <a:gd name="T15" fmla="*/ 19 h 252"/>
                <a:gd name="T16" fmla="*/ 122 w 220"/>
                <a:gd name="T17" fmla="*/ 0 h 252"/>
                <a:gd name="T18" fmla="*/ 154 w 220"/>
                <a:gd name="T19" fmla="*/ 0 h 252"/>
                <a:gd name="T20" fmla="*/ 201 w 220"/>
                <a:gd name="T21" fmla="*/ 20 h 252"/>
                <a:gd name="T22" fmla="*/ 220 w 220"/>
                <a:gd name="T23" fmla="*/ 66 h 252"/>
                <a:gd name="T24" fmla="*/ 220 w 220"/>
                <a:gd name="T25" fmla="*/ 78 h 252"/>
                <a:gd name="T26" fmla="*/ 213 w 220"/>
                <a:gd name="T27" fmla="*/ 93 h 252"/>
                <a:gd name="T28" fmla="*/ 198 w 220"/>
                <a:gd name="T29" fmla="*/ 100 h 252"/>
                <a:gd name="T30" fmla="*/ 182 w 220"/>
                <a:gd name="T31" fmla="*/ 94 h 252"/>
                <a:gd name="T32" fmla="*/ 176 w 220"/>
                <a:gd name="T33" fmla="*/ 78 h 252"/>
                <a:gd name="T34" fmla="*/ 176 w 220"/>
                <a:gd name="T35" fmla="*/ 66 h 252"/>
                <a:gd name="T36" fmla="*/ 170 w 220"/>
                <a:gd name="T37" fmla="*/ 51 h 252"/>
                <a:gd name="T38" fmla="*/ 154 w 220"/>
                <a:gd name="T39" fmla="*/ 44 h 252"/>
                <a:gd name="T40" fmla="*/ 126 w 220"/>
                <a:gd name="T41" fmla="*/ 44 h 252"/>
                <a:gd name="T42" fmla="*/ 106 w 220"/>
                <a:gd name="T43" fmla="*/ 54 h 252"/>
                <a:gd name="T44" fmla="*/ 43 w 220"/>
                <a:gd name="T45" fmla="*/ 108 h 252"/>
                <a:gd name="T46" fmla="*/ 43 w 220"/>
                <a:gd name="T47" fmla="*/ 230 h 252"/>
                <a:gd name="T48" fmla="*/ 37 w 220"/>
                <a:gd name="T49" fmla="*/ 245 h 252"/>
                <a:gd name="T50" fmla="*/ 21 w 220"/>
                <a:gd name="T51" fmla="*/ 252 h 252"/>
                <a:gd name="T52" fmla="*/ 6 w 220"/>
                <a:gd name="T53" fmla="*/ 245 h 252"/>
                <a:gd name="T54" fmla="*/ 0 w 220"/>
                <a:gd name="T55" fmla="*/ 23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252">
                  <a:moveTo>
                    <a:pt x="0" y="230"/>
                  </a:moveTo>
                  <a:lnTo>
                    <a:pt x="0" y="22"/>
                  </a:lnTo>
                  <a:cubicBezTo>
                    <a:pt x="0" y="16"/>
                    <a:pt x="2" y="11"/>
                    <a:pt x="6" y="7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49"/>
                  </a:lnTo>
                  <a:lnTo>
                    <a:pt x="79" y="19"/>
                  </a:lnTo>
                  <a:cubicBezTo>
                    <a:pt x="94" y="7"/>
                    <a:pt x="108" y="0"/>
                    <a:pt x="122" y="0"/>
                  </a:cubicBezTo>
                  <a:lnTo>
                    <a:pt x="154" y="0"/>
                  </a:lnTo>
                  <a:cubicBezTo>
                    <a:pt x="172" y="0"/>
                    <a:pt x="188" y="7"/>
                    <a:pt x="201" y="20"/>
                  </a:cubicBezTo>
                  <a:cubicBezTo>
                    <a:pt x="213" y="32"/>
                    <a:pt x="220" y="48"/>
                    <a:pt x="220" y="66"/>
                  </a:cubicBezTo>
                  <a:lnTo>
                    <a:pt x="220" y="78"/>
                  </a:lnTo>
                  <a:cubicBezTo>
                    <a:pt x="220" y="84"/>
                    <a:pt x="218" y="89"/>
                    <a:pt x="213" y="93"/>
                  </a:cubicBezTo>
                  <a:cubicBezTo>
                    <a:pt x="209" y="98"/>
                    <a:pt x="204" y="100"/>
                    <a:pt x="198" y="100"/>
                  </a:cubicBezTo>
                  <a:cubicBezTo>
                    <a:pt x="192" y="100"/>
                    <a:pt x="187" y="98"/>
                    <a:pt x="182" y="94"/>
                  </a:cubicBezTo>
                  <a:cubicBezTo>
                    <a:pt x="178" y="89"/>
                    <a:pt x="176" y="84"/>
                    <a:pt x="176" y="78"/>
                  </a:cubicBezTo>
                  <a:lnTo>
                    <a:pt x="176" y="66"/>
                  </a:lnTo>
                  <a:cubicBezTo>
                    <a:pt x="176" y="60"/>
                    <a:pt x="174" y="55"/>
                    <a:pt x="170" y="51"/>
                  </a:cubicBezTo>
                  <a:cubicBezTo>
                    <a:pt x="165" y="46"/>
                    <a:pt x="160" y="44"/>
                    <a:pt x="154" y="44"/>
                  </a:cubicBezTo>
                  <a:lnTo>
                    <a:pt x="126" y="44"/>
                  </a:lnTo>
                  <a:cubicBezTo>
                    <a:pt x="120" y="44"/>
                    <a:pt x="113" y="47"/>
                    <a:pt x="106" y="54"/>
                  </a:cubicBezTo>
                  <a:lnTo>
                    <a:pt x="43" y="108"/>
                  </a:lnTo>
                  <a:lnTo>
                    <a:pt x="43" y="230"/>
                  </a:lnTo>
                  <a:cubicBezTo>
                    <a:pt x="43" y="236"/>
                    <a:pt x="41" y="241"/>
                    <a:pt x="37" y="245"/>
                  </a:cubicBezTo>
                  <a:cubicBezTo>
                    <a:pt x="32" y="249"/>
                    <a:pt x="27" y="252"/>
                    <a:pt x="21" y="252"/>
                  </a:cubicBezTo>
                  <a:cubicBezTo>
                    <a:pt x="15" y="252"/>
                    <a:pt x="10" y="249"/>
                    <a:pt x="6" y="245"/>
                  </a:cubicBezTo>
                  <a:cubicBezTo>
                    <a:pt x="2" y="241"/>
                    <a:pt x="0" y="236"/>
                    <a:pt x="0" y="23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/>
            <p:cNvSpPr>
              <a:spLocks/>
            </p:cNvSpPr>
            <p:nvPr/>
          </p:nvSpPr>
          <p:spPr bwMode="auto">
            <a:xfrm>
              <a:off x="707445" y="3172371"/>
              <a:ext cx="18947" cy="29107"/>
            </a:xfrm>
            <a:custGeom>
              <a:avLst/>
              <a:gdLst>
                <a:gd name="T0" fmla="*/ 50 w 222"/>
                <a:gd name="T1" fmla="*/ 0 h 347"/>
                <a:gd name="T2" fmla="*/ 164 w 222"/>
                <a:gd name="T3" fmla="*/ 0 h 347"/>
                <a:gd name="T4" fmla="*/ 203 w 222"/>
                <a:gd name="T5" fmla="*/ 18 h 347"/>
                <a:gd name="T6" fmla="*/ 222 w 222"/>
                <a:gd name="T7" fmla="*/ 61 h 347"/>
                <a:gd name="T8" fmla="*/ 215 w 222"/>
                <a:gd name="T9" fmla="*/ 77 h 347"/>
                <a:gd name="T10" fmla="*/ 200 w 222"/>
                <a:gd name="T11" fmla="*/ 83 h 347"/>
                <a:gd name="T12" fmla="*/ 185 w 222"/>
                <a:gd name="T13" fmla="*/ 78 h 347"/>
                <a:gd name="T14" fmla="*/ 177 w 222"/>
                <a:gd name="T15" fmla="*/ 59 h 347"/>
                <a:gd name="T16" fmla="*/ 160 w 222"/>
                <a:gd name="T17" fmla="*/ 45 h 347"/>
                <a:gd name="T18" fmla="*/ 52 w 222"/>
                <a:gd name="T19" fmla="*/ 45 h 347"/>
                <a:gd name="T20" fmla="*/ 44 w 222"/>
                <a:gd name="T21" fmla="*/ 50 h 347"/>
                <a:gd name="T22" fmla="*/ 48 w 222"/>
                <a:gd name="T23" fmla="*/ 57 h 347"/>
                <a:gd name="T24" fmla="*/ 210 w 222"/>
                <a:gd name="T25" fmla="*/ 265 h 347"/>
                <a:gd name="T26" fmla="*/ 222 w 222"/>
                <a:gd name="T27" fmla="*/ 297 h 347"/>
                <a:gd name="T28" fmla="*/ 207 w 222"/>
                <a:gd name="T29" fmla="*/ 332 h 347"/>
                <a:gd name="T30" fmla="*/ 176 w 222"/>
                <a:gd name="T31" fmla="*/ 347 h 347"/>
                <a:gd name="T32" fmla="*/ 58 w 222"/>
                <a:gd name="T33" fmla="*/ 347 h 347"/>
                <a:gd name="T34" fmla="*/ 17 w 222"/>
                <a:gd name="T35" fmla="*/ 329 h 347"/>
                <a:gd name="T36" fmla="*/ 0 w 222"/>
                <a:gd name="T37" fmla="*/ 290 h 347"/>
                <a:gd name="T38" fmla="*/ 23 w 222"/>
                <a:gd name="T39" fmla="*/ 265 h 347"/>
                <a:gd name="T40" fmla="*/ 38 w 222"/>
                <a:gd name="T41" fmla="*/ 272 h 347"/>
                <a:gd name="T42" fmla="*/ 44 w 222"/>
                <a:gd name="T43" fmla="*/ 286 h 347"/>
                <a:gd name="T44" fmla="*/ 49 w 222"/>
                <a:gd name="T45" fmla="*/ 298 h 347"/>
                <a:gd name="T46" fmla="*/ 61 w 222"/>
                <a:gd name="T47" fmla="*/ 303 h 347"/>
                <a:gd name="T48" fmla="*/ 170 w 222"/>
                <a:gd name="T49" fmla="*/ 303 h 347"/>
                <a:gd name="T50" fmla="*/ 177 w 222"/>
                <a:gd name="T51" fmla="*/ 297 h 347"/>
                <a:gd name="T52" fmla="*/ 173 w 222"/>
                <a:gd name="T53" fmla="*/ 291 h 347"/>
                <a:gd name="T54" fmla="*/ 12 w 222"/>
                <a:gd name="T55" fmla="*/ 83 h 347"/>
                <a:gd name="T56" fmla="*/ 0 w 222"/>
                <a:gd name="T57" fmla="*/ 51 h 347"/>
                <a:gd name="T58" fmla="*/ 15 w 222"/>
                <a:gd name="T59" fmla="*/ 16 h 347"/>
                <a:gd name="T60" fmla="*/ 50 w 222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2" h="347">
                  <a:moveTo>
                    <a:pt x="50" y="0"/>
                  </a:moveTo>
                  <a:lnTo>
                    <a:pt x="164" y="0"/>
                  </a:lnTo>
                  <a:cubicBezTo>
                    <a:pt x="177" y="0"/>
                    <a:pt x="191" y="6"/>
                    <a:pt x="203" y="18"/>
                  </a:cubicBezTo>
                  <a:cubicBezTo>
                    <a:pt x="215" y="30"/>
                    <a:pt x="222" y="44"/>
                    <a:pt x="222" y="61"/>
                  </a:cubicBezTo>
                  <a:cubicBezTo>
                    <a:pt x="222" y="67"/>
                    <a:pt x="219" y="72"/>
                    <a:pt x="215" y="77"/>
                  </a:cubicBezTo>
                  <a:cubicBezTo>
                    <a:pt x="211" y="81"/>
                    <a:pt x="206" y="83"/>
                    <a:pt x="200" y="83"/>
                  </a:cubicBezTo>
                  <a:cubicBezTo>
                    <a:pt x="193" y="83"/>
                    <a:pt x="188" y="81"/>
                    <a:pt x="185" y="78"/>
                  </a:cubicBezTo>
                  <a:cubicBezTo>
                    <a:pt x="182" y="75"/>
                    <a:pt x="179" y="68"/>
                    <a:pt x="177" y="59"/>
                  </a:cubicBezTo>
                  <a:cubicBezTo>
                    <a:pt x="174" y="50"/>
                    <a:pt x="169" y="45"/>
                    <a:pt x="160" y="45"/>
                  </a:cubicBezTo>
                  <a:lnTo>
                    <a:pt x="52" y="45"/>
                  </a:lnTo>
                  <a:cubicBezTo>
                    <a:pt x="47" y="45"/>
                    <a:pt x="44" y="47"/>
                    <a:pt x="44" y="50"/>
                  </a:cubicBezTo>
                  <a:cubicBezTo>
                    <a:pt x="44" y="52"/>
                    <a:pt x="45" y="55"/>
                    <a:pt x="48" y="57"/>
                  </a:cubicBezTo>
                  <a:lnTo>
                    <a:pt x="210" y="265"/>
                  </a:lnTo>
                  <a:cubicBezTo>
                    <a:pt x="218" y="275"/>
                    <a:pt x="222" y="286"/>
                    <a:pt x="222" y="297"/>
                  </a:cubicBezTo>
                  <a:cubicBezTo>
                    <a:pt x="222" y="310"/>
                    <a:pt x="217" y="322"/>
                    <a:pt x="207" y="332"/>
                  </a:cubicBezTo>
                  <a:cubicBezTo>
                    <a:pt x="198" y="342"/>
                    <a:pt x="187" y="347"/>
                    <a:pt x="176" y="347"/>
                  </a:cubicBezTo>
                  <a:lnTo>
                    <a:pt x="58" y="347"/>
                  </a:lnTo>
                  <a:cubicBezTo>
                    <a:pt x="42" y="347"/>
                    <a:pt x="29" y="341"/>
                    <a:pt x="17" y="329"/>
                  </a:cubicBezTo>
                  <a:cubicBezTo>
                    <a:pt x="6" y="317"/>
                    <a:pt x="0" y="304"/>
                    <a:pt x="0" y="290"/>
                  </a:cubicBezTo>
                  <a:cubicBezTo>
                    <a:pt x="0" y="273"/>
                    <a:pt x="7" y="265"/>
                    <a:pt x="23" y="265"/>
                  </a:cubicBezTo>
                  <a:cubicBezTo>
                    <a:pt x="29" y="265"/>
                    <a:pt x="34" y="267"/>
                    <a:pt x="38" y="272"/>
                  </a:cubicBezTo>
                  <a:cubicBezTo>
                    <a:pt x="42" y="276"/>
                    <a:pt x="44" y="281"/>
                    <a:pt x="44" y="286"/>
                  </a:cubicBezTo>
                  <a:cubicBezTo>
                    <a:pt x="44" y="291"/>
                    <a:pt x="46" y="295"/>
                    <a:pt x="49" y="298"/>
                  </a:cubicBezTo>
                  <a:cubicBezTo>
                    <a:pt x="52" y="301"/>
                    <a:pt x="56" y="303"/>
                    <a:pt x="61" y="303"/>
                  </a:cubicBezTo>
                  <a:lnTo>
                    <a:pt x="170" y="303"/>
                  </a:lnTo>
                  <a:cubicBezTo>
                    <a:pt x="175" y="303"/>
                    <a:pt x="177" y="301"/>
                    <a:pt x="177" y="297"/>
                  </a:cubicBezTo>
                  <a:cubicBezTo>
                    <a:pt x="177" y="296"/>
                    <a:pt x="176" y="293"/>
                    <a:pt x="173" y="291"/>
                  </a:cubicBezTo>
                  <a:lnTo>
                    <a:pt x="12" y="83"/>
                  </a:lnTo>
                  <a:cubicBezTo>
                    <a:pt x="4" y="73"/>
                    <a:pt x="0" y="62"/>
                    <a:pt x="0" y="51"/>
                  </a:cubicBezTo>
                  <a:cubicBezTo>
                    <a:pt x="0" y="37"/>
                    <a:pt x="5" y="25"/>
                    <a:pt x="15" y="16"/>
                  </a:cubicBezTo>
                  <a:cubicBezTo>
                    <a:pt x="24" y="5"/>
                    <a:pt x="36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/>
            <p:cNvSpPr>
              <a:spLocks/>
            </p:cNvSpPr>
            <p:nvPr/>
          </p:nvSpPr>
          <p:spPr bwMode="auto">
            <a:xfrm>
              <a:off x="734904" y="3172371"/>
              <a:ext cx="18398" cy="29107"/>
            </a:xfrm>
            <a:custGeom>
              <a:avLst/>
              <a:gdLst>
                <a:gd name="T0" fmla="*/ 0 w 220"/>
                <a:gd name="T1" fmla="*/ 324 h 346"/>
                <a:gd name="T2" fmla="*/ 0 w 220"/>
                <a:gd name="T3" fmla="*/ 21 h 346"/>
                <a:gd name="T4" fmla="*/ 6 w 220"/>
                <a:gd name="T5" fmla="*/ 6 h 346"/>
                <a:gd name="T6" fmla="*/ 22 w 220"/>
                <a:gd name="T7" fmla="*/ 0 h 346"/>
                <a:gd name="T8" fmla="*/ 37 w 220"/>
                <a:gd name="T9" fmla="*/ 6 h 346"/>
                <a:gd name="T10" fmla="*/ 43 w 220"/>
                <a:gd name="T11" fmla="*/ 22 h 346"/>
                <a:gd name="T12" fmla="*/ 43 w 220"/>
                <a:gd name="T13" fmla="*/ 132 h 346"/>
                <a:gd name="T14" fmla="*/ 79 w 220"/>
                <a:gd name="T15" fmla="*/ 109 h 346"/>
                <a:gd name="T16" fmla="*/ 121 w 220"/>
                <a:gd name="T17" fmla="*/ 94 h 346"/>
                <a:gd name="T18" fmla="*/ 148 w 220"/>
                <a:gd name="T19" fmla="*/ 94 h 346"/>
                <a:gd name="T20" fmla="*/ 194 w 220"/>
                <a:gd name="T21" fmla="*/ 114 h 346"/>
                <a:gd name="T22" fmla="*/ 215 w 220"/>
                <a:gd name="T23" fmla="*/ 160 h 346"/>
                <a:gd name="T24" fmla="*/ 220 w 220"/>
                <a:gd name="T25" fmla="*/ 324 h 346"/>
                <a:gd name="T26" fmla="*/ 214 w 220"/>
                <a:gd name="T27" fmla="*/ 339 h 346"/>
                <a:gd name="T28" fmla="*/ 198 w 220"/>
                <a:gd name="T29" fmla="*/ 346 h 346"/>
                <a:gd name="T30" fmla="*/ 183 w 220"/>
                <a:gd name="T31" fmla="*/ 339 h 346"/>
                <a:gd name="T32" fmla="*/ 176 w 220"/>
                <a:gd name="T33" fmla="*/ 324 h 346"/>
                <a:gd name="T34" fmla="*/ 171 w 220"/>
                <a:gd name="T35" fmla="*/ 159 h 346"/>
                <a:gd name="T36" fmla="*/ 164 w 220"/>
                <a:gd name="T37" fmla="*/ 144 h 346"/>
                <a:gd name="T38" fmla="*/ 148 w 220"/>
                <a:gd name="T39" fmla="*/ 137 h 346"/>
                <a:gd name="T40" fmla="*/ 124 w 220"/>
                <a:gd name="T41" fmla="*/ 137 h 346"/>
                <a:gd name="T42" fmla="*/ 106 w 220"/>
                <a:gd name="T43" fmla="*/ 144 h 346"/>
                <a:gd name="T44" fmla="*/ 43 w 220"/>
                <a:gd name="T45" fmla="*/ 185 h 346"/>
                <a:gd name="T46" fmla="*/ 43 w 220"/>
                <a:gd name="T47" fmla="*/ 324 h 346"/>
                <a:gd name="T48" fmla="*/ 37 w 220"/>
                <a:gd name="T49" fmla="*/ 339 h 346"/>
                <a:gd name="T50" fmla="*/ 22 w 220"/>
                <a:gd name="T51" fmla="*/ 346 h 346"/>
                <a:gd name="T52" fmla="*/ 6 w 220"/>
                <a:gd name="T53" fmla="*/ 339 h 346"/>
                <a:gd name="T54" fmla="*/ 0 w 220"/>
                <a:gd name="T55" fmla="*/ 32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346">
                  <a:moveTo>
                    <a:pt x="0" y="324"/>
                  </a:moveTo>
                  <a:lnTo>
                    <a:pt x="0" y="21"/>
                  </a:lnTo>
                  <a:cubicBezTo>
                    <a:pt x="0" y="15"/>
                    <a:pt x="2" y="10"/>
                    <a:pt x="6" y="6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1" y="11"/>
                    <a:pt x="43" y="16"/>
                    <a:pt x="43" y="22"/>
                  </a:cubicBezTo>
                  <a:lnTo>
                    <a:pt x="43" y="132"/>
                  </a:lnTo>
                  <a:lnTo>
                    <a:pt x="79" y="109"/>
                  </a:lnTo>
                  <a:cubicBezTo>
                    <a:pt x="95" y="99"/>
                    <a:pt x="109" y="94"/>
                    <a:pt x="121" y="94"/>
                  </a:cubicBezTo>
                  <a:lnTo>
                    <a:pt x="148" y="94"/>
                  </a:lnTo>
                  <a:cubicBezTo>
                    <a:pt x="166" y="94"/>
                    <a:pt x="182" y="101"/>
                    <a:pt x="194" y="114"/>
                  </a:cubicBezTo>
                  <a:cubicBezTo>
                    <a:pt x="207" y="126"/>
                    <a:pt x="214" y="142"/>
                    <a:pt x="215" y="160"/>
                  </a:cubicBezTo>
                  <a:lnTo>
                    <a:pt x="220" y="324"/>
                  </a:lnTo>
                  <a:cubicBezTo>
                    <a:pt x="220" y="330"/>
                    <a:pt x="218" y="335"/>
                    <a:pt x="214" y="339"/>
                  </a:cubicBezTo>
                  <a:cubicBezTo>
                    <a:pt x="209" y="343"/>
                    <a:pt x="204" y="346"/>
                    <a:pt x="198" y="346"/>
                  </a:cubicBezTo>
                  <a:cubicBezTo>
                    <a:pt x="192" y="346"/>
                    <a:pt x="187" y="343"/>
                    <a:pt x="183" y="339"/>
                  </a:cubicBezTo>
                  <a:cubicBezTo>
                    <a:pt x="179" y="335"/>
                    <a:pt x="176" y="329"/>
                    <a:pt x="176" y="324"/>
                  </a:cubicBezTo>
                  <a:lnTo>
                    <a:pt x="171" y="159"/>
                  </a:lnTo>
                  <a:cubicBezTo>
                    <a:pt x="171" y="153"/>
                    <a:pt x="168" y="148"/>
                    <a:pt x="164" y="144"/>
                  </a:cubicBezTo>
                  <a:cubicBezTo>
                    <a:pt x="160" y="140"/>
                    <a:pt x="154" y="137"/>
                    <a:pt x="148" y="137"/>
                  </a:cubicBezTo>
                  <a:lnTo>
                    <a:pt x="124" y="137"/>
                  </a:lnTo>
                  <a:cubicBezTo>
                    <a:pt x="118" y="137"/>
                    <a:pt x="112" y="140"/>
                    <a:pt x="106" y="144"/>
                  </a:cubicBezTo>
                  <a:lnTo>
                    <a:pt x="43" y="185"/>
                  </a:lnTo>
                  <a:lnTo>
                    <a:pt x="43" y="324"/>
                  </a:lnTo>
                  <a:cubicBezTo>
                    <a:pt x="43" y="330"/>
                    <a:pt x="41" y="335"/>
                    <a:pt x="37" y="339"/>
                  </a:cubicBezTo>
                  <a:cubicBezTo>
                    <a:pt x="33" y="343"/>
                    <a:pt x="28" y="346"/>
                    <a:pt x="22" y="346"/>
                  </a:cubicBezTo>
                  <a:cubicBezTo>
                    <a:pt x="15" y="346"/>
                    <a:pt x="10" y="343"/>
                    <a:pt x="6" y="339"/>
                  </a:cubicBezTo>
                  <a:cubicBezTo>
                    <a:pt x="2" y="335"/>
                    <a:pt x="0" y="330"/>
                    <a:pt x="0" y="3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763736" y="3170724"/>
              <a:ext cx="15103" cy="30754"/>
            </a:xfrm>
            <a:custGeom>
              <a:avLst/>
              <a:gdLst>
                <a:gd name="T0" fmla="*/ 67 w 178"/>
                <a:gd name="T1" fmla="*/ 0 h 365"/>
                <a:gd name="T2" fmla="*/ 89 w 178"/>
                <a:gd name="T3" fmla="*/ 0 h 365"/>
                <a:gd name="T4" fmla="*/ 105 w 178"/>
                <a:gd name="T5" fmla="*/ 7 h 365"/>
                <a:gd name="T6" fmla="*/ 111 w 178"/>
                <a:gd name="T7" fmla="*/ 22 h 365"/>
                <a:gd name="T8" fmla="*/ 111 w 178"/>
                <a:gd name="T9" fmla="*/ 41 h 365"/>
                <a:gd name="T10" fmla="*/ 105 w 178"/>
                <a:gd name="T11" fmla="*/ 57 h 365"/>
                <a:gd name="T12" fmla="*/ 89 w 178"/>
                <a:gd name="T13" fmla="*/ 63 h 365"/>
                <a:gd name="T14" fmla="*/ 66 w 178"/>
                <a:gd name="T15" fmla="*/ 63 h 365"/>
                <a:gd name="T16" fmla="*/ 50 w 178"/>
                <a:gd name="T17" fmla="*/ 56 h 365"/>
                <a:gd name="T18" fmla="*/ 44 w 178"/>
                <a:gd name="T19" fmla="*/ 41 h 365"/>
                <a:gd name="T20" fmla="*/ 45 w 178"/>
                <a:gd name="T21" fmla="*/ 22 h 365"/>
                <a:gd name="T22" fmla="*/ 51 w 178"/>
                <a:gd name="T23" fmla="*/ 7 h 365"/>
                <a:gd name="T24" fmla="*/ 67 w 178"/>
                <a:gd name="T25" fmla="*/ 0 h 365"/>
                <a:gd name="T26" fmla="*/ 156 w 178"/>
                <a:gd name="T27" fmla="*/ 365 h 365"/>
                <a:gd name="T28" fmla="*/ 22 w 178"/>
                <a:gd name="T29" fmla="*/ 365 h 365"/>
                <a:gd name="T30" fmla="*/ 7 w 178"/>
                <a:gd name="T31" fmla="*/ 359 h 365"/>
                <a:gd name="T32" fmla="*/ 0 w 178"/>
                <a:gd name="T33" fmla="*/ 343 h 365"/>
                <a:gd name="T34" fmla="*/ 7 w 178"/>
                <a:gd name="T35" fmla="*/ 328 h 365"/>
                <a:gd name="T36" fmla="*/ 22 w 178"/>
                <a:gd name="T37" fmla="*/ 321 h 365"/>
                <a:gd name="T38" fmla="*/ 67 w 178"/>
                <a:gd name="T39" fmla="*/ 321 h 365"/>
                <a:gd name="T40" fmla="*/ 67 w 178"/>
                <a:gd name="T41" fmla="*/ 158 h 365"/>
                <a:gd name="T42" fmla="*/ 23 w 178"/>
                <a:gd name="T43" fmla="*/ 158 h 365"/>
                <a:gd name="T44" fmla="*/ 7 w 178"/>
                <a:gd name="T45" fmla="*/ 151 h 365"/>
                <a:gd name="T46" fmla="*/ 1 w 178"/>
                <a:gd name="T47" fmla="*/ 136 h 365"/>
                <a:gd name="T48" fmla="*/ 7 w 178"/>
                <a:gd name="T49" fmla="*/ 121 h 365"/>
                <a:gd name="T50" fmla="*/ 23 w 178"/>
                <a:gd name="T51" fmla="*/ 114 h 365"/>
                <a:gd name="T52" fmla="*/ 89 w 178"/>
                <a:gd name="T53" fmla="*/ 114 h 365"/>
                <a:gd name="T54" fmla="*/ 105 w 178"/>
                <a:gd name="T55" fmla="*/ 121 h 365"/>
                <a:gd name="T56" fmla="*/ 111 w 178"/>
                <a:gd name="T57" fmla="*/ 136 h 365"/>
                <a:gd name="T58" fmla="*/ 111 w 178"/>
                <a:gd name="T59" fmla="*/ 321 h 365"/>
                <a:gd name="T60" fmla="*/ 155 w 178"/>
                <a:gd name="T61" fmla="*/ 321 h 365"/>
                <a:gd name="T62" fmla="*/ 171 w 178"/>
                <a:gd name="T63" fmla="*/ 328 h 365"/>
                <a:gd name="T64" fmla="*/ 178 w 178"/>
                <a:gd name="T65" fmla="*/ 343 h 365"/>
                <a:gd name="T66" fmla="*/ 171 w 178"/>
                <a:gd name="T67" fmla="*/ 359 h 365"/>
                <a:gd name="T68" fmla="*/ 156 w 178"/>
                <a:gd name="T69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8" h="365">
                  <a:moveTo>
                    <a:pt x="67" y="0"/>
                  </a:moveTo>
                  <a:lnTo>
                    <a:pt x="89" y="0"/>
                  </a:lnTo>
                  <a:cubicBezTo>
                    <a:pt x="96" y="0"/>
                    <a:pt x="101" y="2"/>
                    <a:pt x="105" y="7"/>
                  </a:cubicBezTo>
                  <a:cubicBezTo>
                    <a:pt x="109" y="11"/>
                    <a:pt x="111" y="16"/>
                    <a:pt x="111" y="22"/>
                  </a:cubicBezTo>
                  <a:lnTo>
                    <a:pt x="111" y="41"/>
                  </a:lnTo>
                  <a:cubicBezTo>
                    <a:pt x="111" y="47"/>
                    <a:pt x="109" y="52"/>
                    <a:pt x="105" y="57"/>
                  </a:cubicBezTo>
                  <a:cubicBezTo>
                    <a:pt x="101" y="61"/>
                    <a:pt x="96" y="63"/>
                    <a:pt x="89" y="63"/>
                  </a:cubicBezTo>
                  <a:lnTo>
                    <a:pt x="66" y="63"/>
                  </a:lnTo>
                  <a:cubicBezTo>
                    <a:pt x="60" y="63"/>
                    <a:pt x="54" y="61"/>
                    <a:pt x="50" y="56"/>
                  </a:cubicBezTo>
                  <a:cubicBezTo>
                    <a:pt x="46" y="52"/>
                    <a:pt x="44" y="47"/>
                    <a:pt x="44" y="41"/>
                  </a:cubicBezTo>
                  <a:lnTo>
                    <a:pt x="45" y="22"/>
                  </a:lnTo>
                  <a:cubicBezTo>
                    <a:pt x="45" y="16"/>
                    <a:pt x="47" y="11"/>
                    <a:pt x="51" y="7"/>
                  </a:cubicBezTo>
                  <a:cubicBezTo>
                    <a:pt x="55" y="2"/>
                    <a:pt x="60" y="0"/>
                    <a:pt x="67" y="0"/>
                  </a:cubicBezTo>
                  <a:close/>
                  <a:moveTo>
                    <a:pt x="156" y="365"/>
                  </a:moveTo>
                  <a:lnTo>
                    <a:pt x="22" y="365"/>
                  </a:lnTo>
                  <a:cubicBezTo>
                    <a:pt x="16" y="365"/>
                    <a:pt x="11" y="363"/>
                    <a:pt x="7" y="359"/>
                  </a:cubicBezTo>
                  <a:cubicBezTo>
                    <a:pt x="3" y="354"/>
                    <a:pt x="0" y="349"/>
                    <a:pt x="0" y="343"/>
                  </a:cubicBezTo>
                  <a:cubicBezTo>
                    <a:pt x="0" y="337"/>
                    <a:pt x="3" y="332"/>
                    <a:pt x="7" y="328"/>
                  </a:cubicBezTo>
                  <a:cubicBezTo>
                    <a:pt x="11" y="323"/>
                    <a:pt x="16" y="321"/>
                    <a:pt x="22" y="321"/>
                  </a:cubicBezTo>
                  <a:lnTo>
                    <a:pt x="67" y="321"/>
                  </a:lnTo>
                  <a:lnTo>
                    <a:pt x="67" y="158"/>
                  </a:lnTo>
                  <a:lnTo>
                    <a:pt x="23" y="158"/>
                  </a:lnTo>
                  <a:cubicBezTo>
                    <a:pt x="17" y="158"/>
                    <a:pt x="12" y="156"/>
                    <a:pt x="7" y="151"/>
                  </a:cubicBezTo>
                  <a:cubicBezTo>
                    <a:pt x="3" y="147"/>
                    <a:pt x="1" y="142"/>
                    <a:pt x="1" y="136"/>
                  </a:cubicBezTo>
                  <a:cubicBezTo>
                    <a:pt x="1" y="130"/>
                    <a:pt x="3" y="125"/>
                    <a:pt x="7" y="121"/>
                  </a:cubicBezTo>
                  <a:cubicBezTo>
                    <a:pt x="12" y="116"/>
                    <a:pt x="17" y="114"/>
                    <a:pt x="23" y="114"/>
                  </a:cubicBezTo>
                  <a:lnTo>
                    <a:pt x="89" y="114"/>
                  </a:lnTo>
                  <a:cubicBezTo>
                    <a:pt x="96" y="114"/>
                    <a:pt x="101" y="116"/>
                    <a:pt x="105" y="121"/>
                  </a:cubicBezTo>
                  <a:cubicBezTo>
                    <a:pt x="109" y="125"/>
                    <a:pt x="111" y="130"/>
                    <a:pt x="111" y="136"/>
                  </a:cubicBezTo>
                  <a:lnTo>
                    <a:pt x="111" y="321"/>
                  </a:lnTo>
                  <a:lnTo>
                    <a:pt x="155" y="321"/>
                  </a:lnTo>
                  <a:cubicBezTo>
                    <a:pt x="161" y="321"/>
                    <a:pt x="166" y="323"/>
                    <a:pt x="171" y="328"/>
                  </a:cubicBezTo>
                  <a:cubicBezTo>
                    <a:pt x="175" y="332"/>
                    <a:pt x="178" y="337"/>
                    <a:pt x="178" y="343"/>
                  </a:cubicBezTo>
                  <a:cubicBezTo>
                    <a:pt x="178" y="349"/>
                    <a:pt x="175" y="354"/>
                    <a:pt x="171" y="359"/>
                  </a:cubicBezTo>
                  <a:cubicBezTo>
                    <a:pt x="167" y="363"/>
                    <a:pt x="162" y="365"/>
                    <a:pt x="156" y="36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/>
            <p:cNvSpPr>
              <a:spLocks noEditPoints="1"/>
            </p:cNvSpPr>
            <p:nvPr/>
          </p:nvSpPr>
          <p:spPr bwMode="auto">
            <a:xfrm>
              <a:off x="789273" y="3180334"/>
              <a:ext cx="18672" cy="21144"/>
            </a:xfrm>
            <a:custGeom>
              <a:avLst/>
              <a:gdLst>
                <a:gd name="T0" fmla="*/ 221 w 221"/>
                <a:gd name="T1" fmla="*/ 83 h 252"/>
                <a:gd name="T2" fmla="*/ 221 w 221"/>
                <a:gd name="T3" fmla="*/ 135 h 252"/>
                <a:gd name="T4" fmla="*/ 215 w 221"/>
                <a:gd name="T5" fmla="*/ 151 h 252"/>
                <a:gd name="T6" fmla="*/ 199 w 221"/>
                <a:gd name="T7" fmla="*/ 157 h 252"/>
                <a:gd name="T8" fmla="*/ 45 w 221"/>
                <a:gd name="T9" fmla="*/ 157 h 252"/>
                <a:gd name="T10" fmla="*/ 45 w 221"/>
                <a:gd name="T11" fmla="*/ 170 h 252"/>
                <a:gd name="T12" fmla="*/ 54 w 221"/>
                <a:gd name="T13" fmla="*/ 189 h 252"/>
                <a:gd name="T14" fmla="*/ 67 w 221"/>
                <a:gd name="T15" fmla="*/ 200 h 252"/>
                <a:gd name="T16" fmla="*/ 87 w 221"/>
                <a:gd name="T17" fmla="*/ 208 h 252"/>
                <a:gd name="T18" fmla="*/ 199 w 221"/>
                <a:gd name="T19" fmla="*/ 208 h 252"/>
                <a:gd name="T20" fmla="*/ 215 w 221"/>
                <a:gd name="T21" fmla="*/ 214 h 252"/>
                <a:gd name="T22" fmla="*/ 221 w 221"/>
                <a:gd name="T23" fmla="*/ 230 h 252"/>
                <a:gd name="T24" fmla="*/ 214 w 221"/>
                <a:gd name="T25" fmla="*/ 245 h 252"/>
                <a:gd name="T26" fmla="*/ 199 w 221"/>
                <a:gd name="T27" fmla="*/ 252 h 252"/>
                <a:gd name="T28" fmla="*/ 84 w 221"/>
                <a:gd name="T29" fmla="*/ 252 h 252"/>
                <a:gd name="T30" fmla="*/ 60 w 221"/>
                <a:gd name="T31" fmla="*/ 247 h 252"/>
                <a:gd name="T32" fmla="*/ 41 w 221"/>
                <a:gd name="T33" fmla="*/ 237 h 252"/>
                <a:gd name="T34" fmla="*/ 22 w 221"/>
                <a:gd name="T35" fmla="*/ 220 h 252"/>
                <a:gd name="T36" fmla="*/ 6 w 221"/>
                <a:gd name="T37" fmla="*/ 199 h 252"/>
                <a:gd name="T38" fmla="*/ 0 w 221"/>
                <a:gd name="T39" fmla="*/ 175 h 252"/>
                <a:gd name="T40" fmla="*/ 0 w 221"/>
                <a:gd name="T41" fmla="*/ 75 h 252"/>
                <a:gd name="T42" fmla="*/ 7 w 221"/>
                <a:gd name="T43" fmla="*/ 52 h 252"/>
                <a:gd name="T44" fmla="*/ 24 w 221"/>
                <a:gd name="T45" fmla="*/ 29 h 252"/>
                <a:gd name="T46" fmla="*/ 42 w 221"/>
                <a:gd name="T47" fmla="*/ 15 h 252"/>
                <a:gd name="T48" fmla="*/ 82 w 221"/>
                <a:gd name="T49" fmla="*/ 0 h 252"/>
                <a:gd name="T50" fmla="*/ 143 w 221"/>
                <a:gd name="T51" fmla="*/ 0 h 252"/>
                <a:gd name="T52" fmla="*/ 187 w 221"/>
                <a:gd name="T53" fmla="*/ 20 h 252"/>
                <a:gd name="T54" fmla="*/ 204 w 221"/>
                <a:gd name="T55" fmla="*/ 35 h 252"/>
                <a:gd name="T56" fmla="*/ 221 w 221"/>
                <a:gd name="T57" fmla="*/ 83 h 252"/>
                <a:gd name="T58" fmla="*/ 45 w 221"/>
                <a:gd name="T59" fmla="*/ 79 h 252"/>
                <a:gd name="T60" fmla="*/ 45 w 221"/>
                <a:gd name="T61" fmla="*/ 113 h 252"/>
                <a:gd name="T62" fmla="*/ 178 w 221"/>
                <a:gd name="T63" fmla="*/ 113 h 252"/>
                <a:gd name="T64" fmla="*/ 178 w 221"/>
                <a:gd name="T65" fmla="*/ 83 h 252"/>
                <a:gd name="T66" fmla="*/ 170 w 221"/>
                <a:gd name="T67" fmla="*/ 64 h 252"/>
                <a:gd name="T68" fmla="*/ 158 w 221"/>
                <a:gd name="T69" fmla="*/ 53 h 252"/>
                <a:gd name="T70" fmla="*/ 140 w 221"/>
                <a:gd name="T71" fmla="*/ 45 h 252"/>
                <a:gd name="T72" fmla="*/ 85 w 221"/>
                <a:gd name="T73" fmla="*/ 45 h 252"/>
                <a:gd name="T74" fmla="*/ 67 w 221"/>
                <a:gd name="T75" fmla="*/ 52 h 252"/>
                <a:gd name="T76" fmla="*/ 54 w 221"/>
                <a:gd name="T77" fmla="*/ 62 h 252"/>
                <a:gd name="T78" fmla="*/ 45 w 221"/>
                <a:gd name="T79" fmla="*/ 79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1" h="252">
                  <a:moveTo>
                    <a:pt x="221" y="83"/>
                  </a:moveTo>
                  <a:lnTo>
                    <a:pt x="221" y="135"/>
                  </a:lnTo>
                  <a:cubicBezTo>
                    <a:pt x="221" y="141"/>
                    <a:pt x="219" y="146"/>
                    <a:pt x="215" y="151"/>
                  </a:cubicBezTo>
                  <a:cubicBezTo>
                    <a:pt x="210" y="155"/>
                    <a:pt x="205" y="157"/>
                    <a:pt x="199" y="157"/>
                  </a:cubicBezTo>
                  <a:lnTo>
                    <a:pt x="45" y="157"/>
                  </a:lnTo>
                  <a:lnTo>
                    <a:pt x="45" y="170"/>
                  </a:lnTo>
                  <a:cubicBezTo>
                    <a:pt x="45" y="178"/>
                    <a:pt x="48" y="184"/>
                    <a:pt x="54" y="189"/>
                  </a:cubicBezTo>
                  <a:lnTo>
                    <a:pt x="67" y="200"/>
                  </a:lnTo>
                  <a:cubicBezTo>
                    <a:pt x="74" y="205"/>
                    <a:pt x="81" y="208"/>
                    <a:pt x="87" y="208"/>
                  </a:cubicBezTo>
                  <a:lnTo>
                    <a:pt x="199" y="208"/>
                  </a:lnTo>
                  <a:cubicBezTo>
                    <a:pt x="205" y="208"/>
                    <a:pt x="210" y="210"/>
                    <a:pt x="215" y="214"/>
                  </a:cubicBezTo>
                  <a:cubicBezTo>
                    <a:pt x="219" y="218"/>
                    <a:pt x="221" y="224"/>
                    <a:pt x="221" y="230"/>
                  </a:cubicBezTo>
                  <a:cubicBezTo>
                    <a:pt x="221" y="236"/>
                    <a:pt x="219" y="241"/>
                    <a:pt x="214" y="245"/>
                  </a:cubicBezTo>
                  <a:cubicBezTo>
                    <a:pt x="210" y="249"/>
                    <a:pt x="205" y="252"/>
                    <a:pt x="199" y="252"/>
                  </a:cubicBezTo>
                  <a:lnTo>
                    <a:pt x="84" y="252"/>
                  </a:lnTo>
                  <a:cubicBezTo>
                    <a:pt x="76" y="252"/>
                    <a:pt x="68" y="250"/>
                    <a:pt x="60" y="247"/>
                  </a:cubicBezTo>
                  <a:cubicBezTo>
                    <a:pt x="51" y="244"/>
                    <a:pt x="45" y="240"/>
                    <a:pt x="41" y="237"/>
                  </a:cubicBezTo>
                  <a:lnTo>
                    <a:pt x="22" y="220"/>
                  </a:lnTo>
                  <a:cubicBezTo>
                    <a:pt x="16" y="215"/>
                    <a:pt x="11" y="208"/>
                    <a:pt x="6" y="199"/>
                  </a:cubicBezTo>
                  <a:cubicBezTo>
                    <a:pt x="2" y="191"/>
                    <a:pt x="0" y="183"/>
                    <a:pt x="0" y="175"/>
                  </a:cubicBezTo>
                  <a:lnTo>
                    <a:pt x="0" y="75"/>
                  </a:lnTo>
                  <a:cubicBezTo>
                    <a:pt x="0" y="69"/>
                    <a:pt x="3" y="62"/>
                    <a:pt x="7" y="52"/>
                  </a:cubicBezTo>
                  <a:cubicBezTo>
                    <a:pt x="11" y="42"/>
                    <a:pt x="17" y="35"/>
                    <a:pt x="24" y="29"/>
                  </a:cubicBezTo>
                  <a:lnTo>
                    <a:pt x="42" y="15"/>
                  </a:lnTo>
                  <a:cubicBezTo>
                    <a:pt x="54" y="5"/>
                    <a:pt x="67" y="0"/>
                    <a:pt x="82" y="0"/>
                  </a:cubicBezTo>
                  <a:lnTo>
                    <a:pt x="143" y="0"/>
                  </a:lnTo>
                  <a:cubicBezTo>
                    <a:pt x="159" y="0"/>
                    <a:pt x="173" y="7"/>
                    <a:pt x="187" y="20"/>
                  </a:cubicBezTo>
                  <a:lnTo>
                    <a:pt x="204" y="35"/>
                  </a:lnTo>
                  <a:cubicBezTo>
                    <a:pt x="215" y="46"/>
                    <a:pt x="221" y="62"/>
                    <a:pt x="221" y="83"/>
                  </a:cubicBezTo>
                  <a:close/>
                  <a:moveTo>
                    <a:pt x="45" y="79"/>
                  </a:moveTo>
                  <a:lnTo>
                    <a:pt x="45" y="113"/>
                  </a:lnTo>
                  <a:lnTo>
                    <a:pt x="178" y="113"/>
                  </a:lnTo>
                  <a:lnTo>
                    <a:pt x="178" y="83"/>
                  </a:lnTo>
                  <a:cubicBezTo>
                    <a:pt x="178" y="74"/>
                    <a:pt x="176" y="68"/>
                    <a:pt x="170" y="64"/>
                  </a:cubicBezTo>
                  <a:lnTo>
                    <a:pt x="158" y="53"/>
                  </a:lnTo>
                  <a:cubicBezTo>
                    <a:pt x="151" y="47"/>
                    <a:pt x="145" y="45"/>
                    <a:pt x="140" y="45"/>
                  </a:cubicBezTo>
                  <a:lnTo>
                    <a:pt x="85" y="45"/>
                  </a:lnTo>
                  <a:cubicBezTo>
                    <a:pt x="78" y="45"/>
                    <a:pt x="72" y="47"/>
                    <a:pt x="67" y="52"/>
                  </a:cubicBezTo>
                  <a:lnTo>
                    <a:pt x="54" y="62"/>
                  </a:lnTo>
                  <a:cubicBezTo>
                    <a:pt x="48" y="67"/>
                    <a:pt x="45" y="72"/>
                    <a:pt x="45" y="7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818379" y="3172371"/>
              <a:ext cx="14828" cy="29107"/>
            </a:xfrm>
            <a:custGeom>
              <a:avLst/>
              <a:gdLst>
                <a:gd name="T0" fmla="*/ 154 w 176"/>
                <a:gd name="T1" fmla="*/ 347 h 347"/>
                <a:gd name="T2" fmla="*/ 22 w 176"/>
                <a:gd name="T3" fmla="*/ 347 h 347"/>
                <a:gd name="T4" fmla="*/ 6 w 176"/>
                <a:gd name="T5" fmla="*/ 340 h 347"/>
                <a:gd name="T6" fmla="*/ 0 w 176"/>
                <a:gd name="T7" fmla="*/ 324 h 347"/>
                <a:gd name="T8" fmla="*/ 6 w 176"/>
                <a:gd name="T9" fmla="*/ 309 h 347"/>
                <a:gd name="T10" fmla="*/ 22 w 176"/>
                <a:gd name="T11" fmla="*/ 302 h 347"/>
                <a:gd name="T12" fmla="*/ 66 w 176"/>
                <a:gd name="T13" fmla="*/ 302 h 347"/>
                <a:gd name="T14" fmla="*/ 66 w 176"/>
                <a:gd name="T15" fmla="*/ 44 h 347"/>
                <a:gd name="T16" fmla="*/ 22 w 176"/>
                <a:gd name="T17" fmla="*/ 44 h 347"/>
                <a:gd name="T18" fmla="*/ 6 w 176"/>
                <a:gd name="T19" fmla="*/ 38 h 347"/>
                <a:gd name="T20" fmla="*/ 0 w 176"/>
                <a:gd name="T21" fmla="*/ 22 h 347"/>
                <a:gd name="T22" fmla="*/ 6 w 176"/>
                <a:gd name="T23" fmla="*/ 7 h 347"/>
                <a:gd name="T24" fmla="*/ 22 w 176"/>
                <a:gd name="T25" fmla="*/ 0 h 347"/>
                <a:gd name="T26" fmla="*/ 88 w 176"/>
                <a:gd name="T27" fmla="*/ 0 h 347"/>
                <a:gd name="T28" fmla="*/ 104 w 176"/>
                <a:gd name="T29" fmla="*/ 7 h 347"/>
                <a:gd name="T30" fmla="*/ 110 w 176"/>
                <a:gd name="T31" fmla="*/ 22 h 347"/>
                <a:gd name="T32" fmla="*/ 110 w 176"/>
                <a:gd name="T33" fmla="*/ 302 h 347"/>
                <a:gd name="T34" fmla="*/ 154 w 176"/>
                <a:gd name="T35" fmla="*/ 302 h 347"/>
                <a:gd name="T36" fmla="*/ 170 w 176"/>
                <a:gd name="T37" fmla="*/ 309 h 347"/>
                <a:gd name="T38" fmla="*/ 176 w 176"/>
                <a:gd name="T39" fmla="*/ 324 h 347"/>
                <a:gd name="T40" fmla="*/ 170 w 176"/>
                <a:gd name="T41" fmla="*/ 340 h 347"/>
                <a:gd name="T42" fmla="*/ 154 w 176"/>
                <a:gd name="T43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6" h="347">
                  <a:moveTo>
                    <a:pt x="154" y="347"/>
                  </a:moveTo>
                  <a:lnTo>
                    <a:pt x="22" y="347"/>
                  </a:lnTo>
                  <a:cubicBezTo>
                    <a:pt x="16" y="347"/>
                    <a:pt x="11" y="344"/>
                    <a:pt x="6" y="340"/>
                  </a:cubicBezTo>
                  <a:cubicBezTo>
                    <a:pt x="2" y="336"/>
                    <a:pt x="0" y="330"/>
                    <a:pt x="0" y="324"/>
                  </a:cubicBezTo>
                  <a:cubicBezTo>
                    <a:pt x="0" y="318"/>
                    <a:pt x="2" y="313"/>
                    <a:pt x="6" y="309"/>
                  </a:cubicBezTo>
                  <a:cubicBezTo>
                    <a:pt x="11" y="304"/>
                    <a:pt x="16" y="302"/>
                    <a:pt x="22" y="302"/>
                  </a:cubicBezTo>
                  <a:lnTo>
                    <a:pt x="66" y="302"/>
                  </a:lnTo>
                  <a:lnTo>
                    <a:pt x="66" y="44"/>
                  </a:lnTo>
                  <a:lnTo>
                    <a:pt x="22" y="44"/>
                  </a:lnTo>
                  <a:cubicBezTo>
                    <a:pt x="15" y="44"/>
                    <a:pt x="10" y="42"/>
                    <a:pt x="6" y="38"/>
                  </a:cubicBezTo>
                  <a:cubicBezTo>
                    <a:pt x="2" y="34"/>
                    <a:pt x="0" y="28"/>
                    <a:pt x="0" y="22"/>
                  </a:cubicBezTo>
                  <a:cubicBezTo>
                    <a:pt x="0" y="16"/>
                    <a:pt x="2" y="11"/>
                    <a:pt x="6" y="7"/>
                  </a:cubicBezTo>
                  <a:cubicBezTo>
                    <a:pt x="10" y="3"/>
                    <a:pt x="15" y="0"/>
                    <a:pt x="22" y="0"/>
                  </a:cubicBezTo>
                  <a:lnTo>
                    <a:pt x="88" y="0"/>
                  </a:lnTo>
                  <a:cubicBezTo>
                    <a:pt x="94" y="0"/>
                    <a:pt x="99" y="3"/>
                    <a:pt x="104" y="7"/>
                  </a:cubicBezTo>
                  <a:cubicBezTo>
                    <a:pt x="108" y="11"/>
                    <a:pt x="110" y="16"/>
                    <a:pt x="110" y="22"/>
                  </a:cubicBezTo>
                  <a:lnTo>
                    <a:pt x="110" y="302"/>
                  </a:lnTo>
                  <a:lnTo>
                    <a:pt x="154" y="302"/>
                  </a:lnTo>
                  <a:cubicBezTo>
                    <a:pt x="160" y="302"/>
                    <a:pt x="165" y="304"/>
                    <a:pt x="170" y="309"/>
                  </a:cubicBezTo>
                  <a:cubicBezTo>
                    <a:pt x="174" y="313"/>
                    <a:pt x="176" y="318"/>
                    <a:pt x="176" y="324"/>
                  </a:cubicBezTo>
                  <a:cubicBezTo>
                    <a:pt x="176" y="330"/>
                    <a:pt x="174" y="336"/>
                    <a:pt x="170" y="340"/>
                  </a:cubicBezTo>
                  <a:cubicBezTo>
                    <a:pt x="166" y="344"/>
                    <a:pt x="160" y="347"/>
                    <a:pt x="154" y="34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/>
            <p:cNvSpPr>
              <a:spLocks noEditPoints="1"/>
            </p:cNvSpPr>
            <p:nvPr/>
          </p:nvSpPr>
          <p:spPr bwMode="auto">
            <a:xfrm>
              <a:off x="843642" y="3172371"/>
              <a:ext cx="18672" cy="29107"/>
            </a:xfrm>
            <a:custGeom>
              <a:avLst/>
              <a:gdLst>
                <a:gd name="T0" fmla="*/ 178 w 221"/>
                <a:gd name="T1" fmla="*/ 126 h 347"/>
                <a:gd name="T2" fmla="*/ 178 w 221"/>
                <a:gd name="T3" fmla="*/ 22 h 347"/>
                <a:gd name="T4" fmla="*/ 184 w 221"/>
                <a:gd name="T5" fmla="*/ 7 h 347"/>
                <a:gd name="T6" fmla="*/ 199 w 221"/>
                <a:gd name="T7" fmla="*/ 0 h 347"/>
                <a:gd name="T8" fmla="*/ 215 w 221"/>
                <a:gd name="T9" fmla="*/ 7 h 347"/>
                <a:gd name="T10" fmla="*/ 221 w 221"/>
                <a:gd name="T11" fmla="*/ 22 h 347"/>
                <a:gd name="T12" fmla="*/ 221 w 221"/>
                <a:gd name="T13" fmla="*/ 325 h 347"/>
                <a:gd name="T14" fmla="*/ 215 w 221"/>
                <a:gd name="T15" fmla="*/ 340 h 347"/>
                <a:gd name="T16" fmla="*/ 200 w 221"/>
                <a:gd name="T17" fmla="*/ 347 h 347"/>
                <a:gd name="T18" fmla="*/ 184 w 221"/>
                <a:gd name="T19" fmla="*/ 340 h 347"/>
                <a:gd name="T20" fmla="*/ 178 w 221"/>
                <a:gd name="T21" fmla="*/ 325 h 347"/>
                <a:gd name="T22" fmla="*/ 178 w 221"/>
                <a:gd name="T23" fmla="*/ 315 h 347"/>
                <a:gd name="T24" fmla="*/ 118 w 221"/>
                <a:gd name="T25" fmla="*/ 347 h 347"/>
                <a:gd name="T26" fmla="*/ 81 w 221"/>
                <a:gd name="T27" fmla="*/ 347 h 347"/>
                <a:gd name="T28" fmla="*/ 36 w 221"/>
                <a:gd name="T29" fmla="*/ 327 h 347"/>
                <a:gd name="T30" fmla="*/ 18 w 221"/>
                <a:gd name="T31" fmla="*/ 312 h 347"/>
                <a:gd name="T32" fmla="*/ 6 w 221"/>
                <a:gd name="T33" fmla="*/ 292 h 347"/>
                <a:gd name="T34" fmla="*/ 0 w 221"/>
                <a:gd name="T35" fmla="*/ 266 h 347"/>
                <a:gd name="T36" fmla="*/ 0 w 221"/>
                <a:gd name="T37" fmla="*/ 177 h 347"/>
                <a:gd name="T38" fmla="*/ 6 w 221"/>
                <a:gd name="T39" fmla="*/ 148 h 347"/>
                <a:gd name="T40" fmla="*/ 21 w 221"/>
                <a:gd name="T41" fmla="*/ 127 h 347"/>
                <a:gd name="T42" fmla="*/ 39 w 221"/>
                <a:gd name="T43" fmla="*/ 111 h 347"/>
                <a:gd name="T44" fmla="*/ 84 w 221"/>
                <a:gd name="T45" fmla="*/ 95 h 347"/>
                <a:gd name="T46" fmla="*/ 116 w 221"/>
                <a:gd name="T47" fmla="*/ 95 h 347"/>
                <a:gd name="T48" fmla="*/ 163 w 221"/>
                <a:gd name="T49" fmla="*/ 113 h 347"/>
                <a:gd name="T50" fmla="*/ 178 w 221"/>
                <a:gd name="T51" fmla="*/ 126 h 347"/>
                <a:gd name="T52" fmla="*/ 114 w 221"/>
                <a:gd name="T53" fmla="*/ 139 h 347"/>
                <a:gd name="T54" fmla="*/ 84 w 221"/>
                <a:gd name="T55" fmla="*/ 139 h 347"/>
                <a:gd name="T56" fmla="*/ 66 w 221"/>
                <a:gd name="T57" fmla="*/ 146 h 347"/>
                <a:gd name="T58" fmla="*/ 52 w 221"/>
                <a:gd name="T59" fmla="*/ 158 h 347"/>
                <a:gd name="T60" fmla="*/ 45 w 221"/>
                <a:gd name="T61" fmla="*/ 175 h 347"/>
                <a:gd name="T62" fmla="*/ 45 w 221"/>
                <a:gd name="T63" fmla="*/ 268 h 347"/>
                <a:gd name="T64" fmla="*/ 54 w 221"/>
                <a:gd name="T65" fmla="*/ 284 h 347"/>
                <a:gd name="T66" fmla="*/ 68 w 221"/>
                <a:gd name="T67" fmla="*/ 296 h 347"/>
                <a:gd name="T68" fmla="*/ 82 w 221"/>
                <a:gd name="T69" fmla="*/ 302 h 347"/>
                <a:gd name="T70" fmla="*/ 118 w 221"/>
                <a:gd name="T71" fmla="*/ 302 h 347"/>
                <a:gd name="T72" fmla="*/ 135 w 221"/>
                <a:gd name="T73" fmla="*/ 294 h 347"/>
                <a:gd name="T74" fmla="*/ 169 w 221"/>
                <a:gd name="T75" fmla="*/ 266 h 347"/>
                <a:gd name="T76" fmla="*/ 178 w 221"/>
                <a:gd name="T77" fmla="*/ 247 h 347"/>
                <a:gd name="T78" fmla="*/ 178 w 221"/>
                <a:gd name="T79" fmla="*/ 199 h 347"/>
                <a:gd name="T80" fmla="*/ 169 w 221"/>
                <a:gd name="T81" fmla="*/ 176 h 347"/>
                <a:gd name="T82" fmla="*/ 133 w 221"/>
                <a:gd name="T83" fmla="*/ 146 h 347"/>
                <a:gd name="T84" fmla="*/ 114 w 221"/>
                <a:gd name="T85" fmla="*/ 139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1" h="347">
                  <a:moveTo>
                    <a:pt x="178" y="126"/>
                  </a:moveTo>
                  <a:lnTo>
                    <a:pt x="178" y="22"/>
                  </a:lnTo>
                  <a:cubicBezTo>
                    <a:pt x="178" y="16"/>
                    <a:pt x="180" y="11"/>
                    <a:pt x="184" y="7"/>
                  </a:cubicBezTo>
                  <a:cubicBezTo>
                    <a:pt x="188" y="3"/>
                    <a:pt x="193" y="0"/>
                    <a:pt x="199" y="0"/>
                  </a:cubicBezTo>
                  <a:cubicBezTo>
                    <a:pt x="205" y="0"/>
                    <a:pt x="210" y="3"/>
                    <a:pt x="215" y="7"/>
                  </a:cubicBezTo>
                  <a:cubicBezTo>
                    <a:pt x="219" y="11"/>
                    <a:pt x="221" y="16"/>
                    <a:pt x="221" y="22"/>
                  </a:cubicBezTo>
                  <a:lnTo>
                    <a:pt x="221" y="325"/>
                  </a:lnTo>
                  <a:cubicBezTo>
                    <a:pt x="221" y="331"/>
                    <a:pt x="219" y="336"/>
                    <a:pt x="215" y="340"/>
                  </a:cubicBezTo>
                  <a:cubicBezTo>
                    <a:pt x="211" y="344"/>
                    <a:pt x="206" y="347"/>
                    <a:pt x="200" y="347"/>
                  </a:cubicBezTo>
                  <a:cubicBezTo>
                    <a:pt x="193" y="347"/>
                    <a:pt x="188" y="344"/>
                    <a:pt x="184" y="340"/>
                  </a:cubicBezTo>
                  <a:cubicBezTo>
                    <a:pt x="180" y="336"/>
                    <a:pt x="178" y="331"/>
                    <a:pt x="178" y="325"/>
                  </a:cubicBezTo>
                  <a:lnTo>
                    <a:pt x="178" y="315"/>
                  </a:lnTo>
                  <a:cubicBezTo>
                    <a:pt x="156" y="336"/>
                    <a:pt x="136" y="347"/>
                    <a:pt x="118" y="347"/>
                  </a:cubicBezTo>
                  <a:lnTo>
                    <a:pt x="81" y="347"/>
                  </a:lnTo>
                  <a:cubicBezTo>
                    <a:pt x="66" y="347"/>
                    <a:pt x="51" y="340"/>
                    <a:pt x="36" y="327"/>
                  </a:cubicBezTo>
                  <a:lnTo>
                    <a:pt x="18" y="312"/>
                  </a:lnTo>
                  <a:cubicBezTo>
                    <a:pt x="13" y="308"/>
                    <a:pt x="9" y="301"/>
                    <a:pt x="6" y="292"/>
                  </a:cubicBezTo>
                  <a:cubicBezTo>
                    <a:pt x="2" y="282"/>
                    <a:pt x="0" y="274"/>
                    <a:pt x="0" y="266"/>
                  </a:cubicBezTo>
                  <a:lnTo>
                    <a:pt x="0" y="177"/>
                  </a:lnTo>
                  <a:cubicBezTo>
                    <a:pt x="0" y="167"/>
                    <a:pt x="2" y="157"/>
                    <a:pt x="6" y="148"/>
                  </a:cubicBezTo>
                  <a:cubicBezTo>
                    <a:pt x="11" y="138"/>
                    <a:pt x="15" y="131"/>
                    <a:pt x="21" y="127"/>
                  </a:cubicBezTo>
                  <a:lnTo>
                    <a:pt x="39" y="111"/>
                  </a:lnTo>
                  <a:cubicBezTo>
                    <a:pt x="52" y="100"/>
                    <a:pt x="67" y="95"/>
                    <a:pt x="84" y="95"/>
                  </a:cubicBezTo>
                  <a:lnTo>
                    <a:pt x="116" y="95"/>
                  </a:lnTo>
                  <a:cubicBezTo>
                    <a:pt x="133" y="95"/>
                    <a:pt x="149" y="101"/>
                    <a:pt x="163" y="113"/>
                  </a:cubicBezTo>
                  <a:lnTo>
                    <a:pt x="178" y="126"/>
                  </a:lnTo>
                  <a:close/>
                  <a:moveTo>
                    <a:pt x="114" y="139"/>
                  </a:moveTo>
                  <a:lnTo>
                    <a:pt x="84" y="139"/>
                  </a:lnTo>
                  <a:cubicBezTo>
                    <a:pt x="77" y="139"/>
                    <a:pt x="71" y="141"/>
                    <a:pt x="66" y="146"/>
                  </a:cubicBezTo>
                  <a:lnTo>
                    <a:pt x="52" y="158"/>
                  </a:lnTo>
                  <a:cubicBezTo>
                    <a:pt x="47" y="163"/>
                    <a:pt x="45" y="168"/>
                    <a:pt x="45" y="175"/>
                  </a:cubicBezTo>
                  <a:lnTo>
                    <a:pt x="45" y="268"/>
                  </a:lnTo>
                  <a:cubicBezTo>
                    <a:pt x="45" y="274"/>
                    <a:pt x="48" y="279"/>
                    <a:pt x="54" y="284"/>
                  </a:cubicBezTo>
                  <a:lnTo>
                    <a:pt x="68" y="296"/>
                  </a:lnTo>
                  <a:cubicBezTo>
                    <a:pt x="72" y="300"/>
                    <a:pt x="77" y="302"/>
                    <a:pt x="82" y="302"/>
                  </a:cubicBezTo>
                  <a:lnTo>
                    <a:pt x="118" y="302"/>
                  </a:lnTo>
                  <a:cubicBezTo>
                    <a:pt x="123" y="302"/>
                    <a:pt x="128" y="300"/>
                    <a:pt x="135" y="294"/>
                  </a:cubicBezTo>
                  <a:lnTo>
                    <a:pt x="169" y="266"/>
                  </a:lnTo>
                  <a:cubicBezTo>
                    <a:pt x="175" y="261"/>
                    <a:pt x="178" y="254"/>
                    <a:pt x="178" y="247"/>
                  </a:cubicBezTo>
                  <a:lnTo>
                    <a:pt x="178" y="199"/>
                  </a:lnTo>
                  <a:cubicBezTo>
                    <a:pt x="178" y="189"/>
                    <a:pt x="175" y="181"/>
                    <a:pt x="169" y="176"/>
                  </a:cubicBezTo>
                  <a:lnTo>
                    <a:pt x="133" y="146"/>
                  </a:lnTo>
                  <a:cubicBezTo>
                    <a:pt x="128" y="141"/>
                    <a:pt x="122" y="139"/>
                    <a:pt x="114" y="13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28" name="Group 1027"/>
            <p:cNvGrpSpPr/>
            <p:nvPr/>
          </p:nvGrpSpPr>
          <p:grpSpPr>
            <a:xfrm>
              <a:off x="529320" y="3244464"/>
              <a:ext cx="295520" cy="141082"/>
              <a:chOff x="582613" y="2928938"/>
              <a:chExt cx="2247900" cy="1073150"/>
            </a:xfrm>
            <a:solidFill>
              <a:schemeClr val="bg1"/>
            </a:solidFill>
          </p:grpSpPr>
          <p:sp>
            <p:nvSpPr>
              <p:cNvPr id="75" name="Freeform 14"/>
              <p:cNvSpPr>
                <a:spLocks noEditPoints="1"/>
              </p:cNvSpPr>
              <p:nvPr/>
            </p:nvSpPr>
            <p:spPr bwMode="auto">
              <a:xfrm>
                <a:off x="2147888" y="2928938"/>
                <a:ext cx="682625" cy="1073150"/>
              </a:xfrm>
              <a:custGeom>
                <a:avLst/>
                <a:gdLst>
                  <a:gd name="T0" fmla="*/ 380 w 1679"/>
                  <a:gd name="T1" fmla="*/ 0 h 2636"/>
                  <a:gd name="T2" fmla="*/ 334 w 1679"/>
                  <a:gd name="T3" fmla="*/ 81 h 2636"/>
                  <a:gd name="T4" fmla="*/ 334 w 1679"/>
                  <a:gd name="T5" fmla="*/ 1127 h 2636"/>
                  <a:gd name="T6" fmla="*/ 0 w 1679"/>
                  <a:gd name="T7" fmla="*/ 1797 h 2636"/>
                  <a:gd name="T8" fmla="*/ 840 w 1679"/>
                  <a:gd name="T9" fmla="*/ 2636 h 2636"/>
                  <a:gd name="T10" fmla="*/ 1679 w 1679"/>
                  <a:gd name="T11" fmla="*/ 1797 h 2636"/>
                  <a:gd name="T12" fmla="*/ 1345 w 1679"/>
                  <a:gd name="T13" fmla="*/ 1128 h 2636"/>
                  <a:gd name="T14" fmla="*/ 1345 w 1679"/>
                  <a:gd name="T15" fmla="*/ 81 h 2636"/>
                  <a:gd name="T16" fmla="*/ 1299 w 1679"/>
                  <a:gd name="T17" fmla="*/ 0 h 2636"/>
                  <a:gd name="T18" fmla="*/ 380 w 1679"/>
                  <a:gd name="T19" fmla="*/ 0 h 2636"/>
                  <a:gd name="T20" fmla="*/ 503 w 1679"/>
                  <a:gd name="T21" fmla="*/ 254 h 2636"/>
                  <a:gd name="T22" fmla="*/ 1009 w 1679"/>
                  <a:gd name="T23" fmla="*/ 254 h 2636"/>
                  <a:gd name="T24" fmla="*/ 1055 w 1679"/>
                  <a:gd name="T25" fmla="*/ 313 h 2636"/>
                  <a:gd name="T26" fmla="*/ 1009 w 1679"/>
                  <a:gd name="T27" fmla="*/ 373 h 2636"/>
                  <a:gd name="T28" fmla="*/ 503 w 1679"/>
                  <a:gd name="T29" fmla="*/ 373 h 2636"/>
                  <a:gd name="T30" fmla="*/ 457 w 1679"/>
                  <a:gd name="T31" fmla="*/ 313 h 2636"/>
                  <a:gd name="T32" fmla="*/ 503 w 1679"/>
                  <a:gd name="T33" fmla="*/ 254 h 2636"/>
                  <a:gd name="T34" fmla="*/ 503 w 1679"/>
                  <a:gd name="T35" fmla="*/ 492 h 2636"/>
                  <a:gd name="T36" fmla="*/ 1009 w 1679"/>
                  <a:gd name="T37" fmla="*/ 492 h 2636"/>
                  <a:gd name="T38" fmla="*/ 1055 w 1679"/>
                  <a:gd name="T39" fmla="*/ 551 h 2636"/>
                  <a:gd name="T40" fmla="*/ 1009 w 1679"/>
                  <a:gd name="T41" fmla="*/ 611 h 2636"/>
                  <a:gd name="T42" fmla="*/ 503 w 1679"/>
                  <a:gd name="T43" fmla="*/ 611 h 2636"/>
                  <a:gd name="T44" fmla="*/ 457 w 1679"/>
                  <a:gd name="T45" fmla="*/ 551 h 2636"/>
                  <a:gd name="T46" fmla="*/ 503 w 1679"/>
                  <a:gd name="T47" fmla="*/ 492 h 2636"/>
                  <a:gd name="T48" fmla="*/ 503 w 1679"/>
                  <a:gd name="T49" fmla="*/ 730 h 2636"/>
                  <a:gd name="T50" fmla="*/ 1009 w 1679"/>
                  <a:gd name="T51" fmla="*/ 730 h 2636"/>
                  <a:gd name="T52" fmla="*/ 1055 w 1679"/>
                  <a:gd name="T53" fmla="*/ 790 h 2636"/>
                  <a:gd name="T54" fmla="*/ 1009 w 1679"/>
                  <a:gd name="T55" fmla="*/ 849 h 2636"/>
                  <a:gd name="T56" fmla="*/ 503 w 1679"/>
                  <a:gd name="T57" fmla="*/ 849 h 2636"/>
                  <a:gd name="T58" fmla="*/ 457 w 1679"/>
                  <a:gd name="T59" fmla="*/ 790 h 2636"/>
                  <a:gd name="T60" fmla="*/ 503 w 1679"/>
                  <a:gd name="T61" fmla="*/ 730 h 2636"/>
                  <a:gd name="T62" fmla="*/ 1445 w 1679"/>
                  <a:gd name="T63" fmla="*/ 1517 h 2636"/>
                  <a:gd name="T64" fmla="*/ 1508 w 1679"/>
                  <a:gd name="T65" fmla="*/ 1763 h 2636"/>
                  <a:gd name="T66" fmla="*/ 921 w 1679"/>
                  <a:gd name="T67" fmla="*/ 2350 h 2636"/>
                  <a:gd name="T68" fmla="*/ 921 w 1679"/>
                  <a:gd name="T69" fmla="*/ 2350 h 2636"/>
                  <a:gd name="T70" fmla="*/ 1461 w 1679"/>
                  <a:gd name="T71" fmla="*/ 1640 h 2636"/>
                  <a:gd name="T72" fmla="*/ 1445 w 1679"/>
                  <a:gd name="T73" fmla="*/ 1517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79" h="2636">
                    <a:moveTo>
                      <a:pt x="380" y="0"/>
                    </a:moveTo>
                    <a:cubicBezTo>
                      <a:pt x="355" y="0"/>
                      <a:pt x="334" y="36"/>
                      <a:pt x="334" y="81"/>
                    </a:cubicBezTo>
                    <a:lnTo>
                      <a:pt x="334" y="1127"/>
                    </a:lnTo>
                    <a:cubicBezTo>
                      <a:pt x="124" y="1286"/>
                      <a:pt x="1" y="1533"/>
                      <a:pt x="0" y="1797"/>
                    </a:cubicBezTo>
                    <a:cubicBezTo>
                      <a:pt x="0" y="2260"/>
                      <a:pt x="376" y="2636"/>
                      <a:pt x="840" y="2636"/>
                    </a:cubicBezTo>
                    <a:cubicBezTo>
                      <a:pt x="1303" y="2636"/>
                      <a:pt x="1679" y="2260"/>
                      <a:pt x="1679" y="1797"/>
                    </a:cubicBezTo>
                    <a:cubicBezTo>
                      <a:pt x="1678" y="1534"/>
                      <a:pt x="1555" y="1286"/>
                      <a:pt x="1345" y="1128"/>
                    </a:cubicBezTo>
                    <a:lnTo>
                      <a:pt x="1345" y="81"/>
                    </a:lnTo>
                    <a:cubicBezTo>
                      <a:pt x="1345" y="36"/>
                      <a:pt x="1324" y="0"/>
                      <a:pt x="1299" y="0"/>
                    </a:cubicBezTo>
                    <a:lnTo>
                      <a:pt x="380" y="0"/>
                    </a:lnTo>
                    <a:close/>
                    <a:moveTo>
                      <a:pt x="503" y="254"/>
                    </a:moveTo>
                    <a:lnTo>
                      <a:pt x="1009" y="254"/>
                    </a:lnTo>
                    <a:cubicBezTo>
                      <a:pt x="1034" y="254"/>
                      <a:pt x="1055" y="280"/>
                      <a:pt x="1055" y="313"/>
                    </a:cubicBezTo>
                    <a:cubicBezTo>
                      <a:pt x="1055" y="346"/>
                      <a:pt x="1034" y="373"/>
                      <a:pt x="1009" y="373"/>
                    </a:cubicBezTo>
                    <a:lnTo>
                      <a:pt x="503" y="373"/>
                    </a:lnTo>
                    <a:cubicBezTo>
                      <a:pt x="478" y="373"/>
                      <a:pt x="457" y="346"/>
                      <a:pt x="457" y="313"/>
                    </a:cubicBezTo>
                    <a:cubicBezTo>
                      <a:pt x="457" y="280"/>
                      <a:pt x="478" y="254"/>
                      <a:pt x="503" y="254"/>
                    </a:cubicBezTo>
                    <a:close/>
                    <a:moveTo>
                      <a:pt x="503" y="492"/>
                    </a:moveTo>
                    <a:lnTo>
                      <a:pt x="1009" y="492"/>
                    </a:lnTo>
                    <a:cubicBezTo>
                      <a:pt x="1034" y="492"/>
                      <a:pt x="1055" y="518"/>
                      <a:pt x="1055" y="551"/>
                    </a:cubicBezTo>
                    <a:cubicBezTo>
                      <a:pt x="1055" y="585"/>
                      <a:pt x="1034" y="611"/>
                      <a:pt x="1009" y="611"/>
                    </a:cubicBezTo>
                    <a:lnTo>
                      <a:pt x="503" y="611"/>
                    </a:lnTo>
                    <a:cubicBezTo>
                      <a:pt x="478" y="611"/>
                      <a:pt x="457" y="585"/>
                      <a:pt x="457" y="551"/>
                    </a:cubicBezTo>
                    <a:cubicBezTo>
                      <a:pt x="457" y="518"/>
                      <a:pt x="478" y="492"/>
                      <a:pt x="503" y="492"/>
                    </a:cubicBezTo>
                    <a:close/>
                    <a:moveTo>
                      <a:pt x="503" y="730"/>
                    </a:moveTo>
                    <a:lnTo>
                      <a:pt x="1009" y="730"/>
                    </a:lnTo>
                    <a:cubicBezTo>
                      <a:pt x="1034" y="730"/>
                      <a:pt x="1055" y="756"/>
                      <a:pt x="1055" y="790"/>
                    </a:cubicBezTo>
                    <a:cubicBezTo>
                      <a:pt x="1055" y="823"/>
                      <a:pt x="1034" y="849"/>
                      <a:pt x="1009" y="849"/>
                    </a:cubicBezTo>
                    <a:lnTo>
                      <a:pt x="503" y="849"/>
                    </a:lnTo>
                    <a:cubicBezTo>
                      <a:pt x="478" y="849"/>
                      <a:pt x="457" y="823"/>
                      <a:pt x="457" y="790"/>
                    </a:cubicBezTo>
                    <a:cubicBezTo>
                      <a:pt x="457" y="756"/>
                      <a:pt x="478" y="730"/>
                      <a:pt x="503" y="730"/>
                    </a:cubicBezTo>
                    <a:close/>
                    <a:moveTo>
                      <a:pt x="1445" y="1517"/>
                    </a:moveTo>
                    <a:cubicBezTo>
                      <a:pt x="1484" y="1607"/>
                      <a:pt x="1508" y="1691"/>
                      <a:pt x="1508" y="1763"/>
                    </a:cubicBezTo>
                    <a:cubicBezTo>
                      <a:pt x="1508" y="2087"/>
                      <a:pt x="1245" y="2350"/>
                      <a:pt x="921" y="2350"/>
                    </a:cubicBezTo>
                    <a:cubicBezTo>
                      <a:pt x="921" y="2350"/>
                      <a:pt x="921" y="2350"/>
                      <a:pt x="921" y="2350"/>
                    </a:cubicBezTo>
                    <a:cubicBezTo>
                      <a:pt x="1232" y="2264"/>
                      <a:pt x="1461" y="1979"/>
                      <a:pt x="1461" y="1640"/>
                    </a:cubicBezTo>
                    <a:cubicBezTo>
                      <a:pt x="1461" y="1602"/>
                      <a:pt x="1455" y="1560"/>
                      <a:pt x="1445" y="15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5"/>
              <p:cNvSpPr>
                <a:spLocks noEditPoints="1"/>
              </p:cNvSpPr>
              <p:nvPr/>
            </p:nvSpPr>
            <p:spPr bwMode="auto">
              <a:xfrm>
                <a:off x="582613" y="2932113"/>
                <a:ext cx="682625" cy="1069975"/>
              </a:xfrm>
              <a:custGeom>
                <a:avLst/>
                <a:gdLst>
                  <a:gd name="T0" fmla="*/ 838 w 1676"/>
                  <a:gd name="T1" fmla="*/ 0 h 2629"/>
                  <a:gd name="T2" fmla="*/ 1 w 1676"/>
                  <a:gd name="T3" fmla="*/ 837 h 2629"/>
                  <a:gd name="T4" fmla="*/ 329 w 1676"/>
                  <a:gd name="T5" fmla="*/ 2007 h 2629"/>
                  <a:gd name="T6" fmla="*/ 304 w 1676"/>
                  <a:gd name="T7" fmla="*/ 2057 h 2629"/>
                  <a:gd name="T8" fmla="*/ 339 w 1676"/>
                  <a:gd name="T9" fmla="*/ 2117 h 2629"/>
                  <a:gd name="T10" fmla="*/ 344 w 1676"/>
                  <a:gd name="T11" fmla="*/ 2187 h 2629"/>
                  <a:gd name="T12" fmla="*/ 304 w 1676"/>
                  <a:gd name="T13" fmla="*/ 2244 h 2629"/>
                  <a:gd name="T14" fmla="*/ 350 w 1676"/>
                  <a:gd name="T15" fmla="*/ 2306 h 2629"/>
                  <a:gd name="T16" fmla="*/ 352 w 1676"/>
                  <a:gd name="T17" fmla="*/ 2373 h 2629"/>
                  <a:gd name="T18" fmla="*/ 304 w 1676"/>
                  <a:gd name="T19" fmla="*/ 2430 h 2629"/>
                  <a:gd name="T20" fmla="*/ 350 w 1676"/>
                  <a:gd name="T21" fmla="*/ 2492 h 2629"/>
                  <a:gd name="T22" fmla="*/ 353 w 1676"/>
                  <a:gd name="T23" fmla="*/ 2492 h 2629"/>
                  <a:gd name="T24" fmla="*/ 353 w 1676"/>
                  <a:gd name="T25" fmla="*/ 2514 h 2629"/>
                  <a:gd name="T26" fmla="*/ 469 w 1676"/>
                  <a:gd name="T27" fmla="*/ 2629 h 2629"/>
                  <a:gd name="T28" fmla="*/ 1207 w 1676"/>
                  <a:gd name="T29" fmla="*/ 2629 h 2629"/>
                  <a:gd name="T30" fmla="*/ 1320 w 1676"/>
                  <a:gd name="T31" fmla="*/ 2534 h 2629"/>
                  <a:gd name="T32" fmla="*/ 1321 w 1676"/>
                  <a:gd name="T33" fmla="*/ 2534 h 2629"/>
                  <a:gd name="T34" fmla="*/ 1371 w 1676"/>
                  <a:gd name="T35" fmla="*/ 2477 h 2629"/>
                  <a:gd name="T36" fmla="*/ 1325 w 1676"/>
                  <a:gd name="T37" fmla="*/ 2415 h 2629"/>
                  <a:gd name="T38" fmla="*/ 1323 w 1676"/>
                  <a:gd name="T39" fmla="*/ 2415 h 2629"/>
                  <a:gd name="T40" fmla="*/ 1325 w 1676"/>
                  <a:gd name="T41" fmla="*/ 2347 h 2629"/>
                  <a:gd name="T42" fmla="*/ 1371 w 1676"/>
                  <a:gd name="T43" fmla="*/ 2290 h 2629"/>
                  <a:gd name="T44" fmla="*/ 1329 w 1676"/>
                  <a:gd name="T45" fmla="*/ 2229 h 2629"/>
                  <a:gd name="T46" fmla="*/ 1334 w 1676"/>
                  <a:gd name="T47" fmla="*/ 2159 h 2629"/>
                  <a:gd name="T48" fmla="*/ 1371 w 1676"/>
                  <a:gd name="T49" fmla="*/ 2103 h 2629"/>
                  <a:gd name="T50" fmla="*/ 1343 w 1676"/>
                  <a:gd name="T51" fmla="*/ 2047 h 2629"/>
                  <a:gd name="T52" fmla="*/ 1675 w 1676"/>
                  <a:gd name="T53" fmla="*/ 837 h 2629"/>
                  <a:gd name="T54" fmla="*/ 838 w 1676"/>
                  <a:gd name="T55" fmla="*/ 0 h 2629"/>
                  <a:gd name="T56" fmla="*/ 838 w 1676"/>
                  <a:gd name="T57" fmla="*/ 0 h 2629"/>
                  <a:gd name="T58" fmla="*/ 838 w 1676"/>
                  <a:gd name="T59" fmla="*/ 140 h 2629"/>
                  <a:gd name="T60" fmla="*/ 1154 w 1676"/>
                  <a:gd name="T61" fmla="*/ 220 h 2629"/>
                  <a:gd name="T62" fmla="*/ 914 w 1676"/>
                  <a:gd name="T63" fmla="*/ 185 h 2629"/>
                  <a:gd name="T64" fmla="*/ 228 w 1676"/>
                  <a:gd name="T65" fmla="*/ 542 h 2629"/>
                  <a:gd name="T66" fmla="*/ 838 w 1676"/>
                  <a:gd name="T67" fmla="*/ 140 h 2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76" h="2629">
                    <a:moveTo>
                      <a:pt x="838" y="0"/>
                    </a:moveTo>
                    <a:cubicBezTo>
                      <a:pt x="376" y="0"/>
                      <a:pt x="1" y="375"/>
                      <a:pt x="1" y="837"/>
                    </a:cubicBezTo>
                    <a:cubicBezTo>
                      <a:pt x="0" y="1328"/>
                      <a:pt x="249" y="1287"/>
                      <a:pt x="329" y="2007"/>
                    </a:cubicBezTo>
                    <a:cubicBezTo>
                      <a:pt x="315" y="2017"/>
                      <a:pt x="305" y="2036"/>
                      <a:pt x="304" y="2057"/>
                    </a:cubicBezTo>
                    <a:cubicBezTo>
                      <a:pt x="303" y="2086"/>
                      <a:pt x="318" y="2110"/>
                      <a:pt x="339" y="2117"/>
                    </a:cubicBezTo>
                    <a:cubicBezTo>
                      <a:pt x="341" y="2140"/>
                      <a:pt x="343" y="2163"/>
                      <a:pt x="344" y="2187"/>
                    </a:cubicBezTo>
                    <a:cubicBezTo>
                      <a:pt x="322" y="2192"/>
                      <a:pt x="305" y="2215"/>
                      <a:pt x="304" y="2244"/>
                    </a:cubicBezTo>
                    <a:cubicBezTo>
                      <a:pt x="302" y="2277"/>
                      <a:pt x="323" y="2304"/>
                      <a:pt x="350" y="2306"/>
                    </a:cubicBezTo>
                    <a:cubicBezTo>
                      <a:pt x="351" y="2327"/>
                      <a:pt x="351" y="2350"/>
                      <a:pt x="352" y="2373"/>
                    </a:cubicBezTo>
                    <a:cubicBezTo>
                      <a:pt x="326" y="2374"/>
                      <a:pt x="305" y="2399"/>
                      <a:pt x="304" y="2430"/>
                    </a:cubicBezTo>
                    <a:cubicBezTo>
                      <a:pt x="302" y="2464"/>
                      <a:pt x="323" y="2491"/>
                      <a:pt x="350" y="2492"/>
                    </a:cubicBezTo>
                    <a:lnTo>
                      <a:pt x="353" y="2492"/>
                    </a:lnTo>
                    <a:cubicBezTo>
                      <a:pt x="353" y="2500"/>
                      <a:pt x="353" y="2506"/>
                      <a:pt x="353" y="2514"/>
                    </a:cubicBezTo>
                    <a:cubicBezTo>
                      <a:pt x="353" y="2577"/>
                      <a:pt x="405" y="2629"/>
                      <a:pt x="469" y="2629"/>
                    </a:cubicBezTo>
                    <a:lnTo>
                      <a:pt x="1207" y="2629"/>
                    </a:lnTo>
                    <a:cubicBezTo>
                      <a:pt x="1264" y="2629"/>
                      <a:pt x="1311" y="2588"/>
                      <a:pt x="1320" y="2534"/>
                    </a:cubicBezTo>
                    <a:lnTo>
                      <a:pt x="1321" y="2534"/>
                    </a:lnTo>
                    <a:cubicBezTo>
                      <a:pt x="1347" y="2536"/>
                      <a:pt x="1370" y="2510"/>
                      <a:pt x="1371" y="2477"/>
                    </a:cubicBezTo>
                    <a:cubicBezTo>
                      <a:pt x="1373" y="2444"/>
                      <a:pt x="1352" y="2416"/>
                      <a:pt x="1325" y="2415"/>
                    </a:cubicBezTo>
                    <a:lnTo>
                      <a:pt x="1323" y="2415"/>
                    </a:lnTo>
                    <a:cubicBezTo>
                      <a:pt x="1324" y="2392"/>
                      <a:pt x="1324" y="2369"/>
                      <a:pt x="1325" y="2347"/>
                    </a:cubicBezTo>
                    <a:cubicBezTo>
                      <a:pt x="1350" y="2346"/>
                      <a:pt x="1370" y="2321"/>
                      <a:pt x="1371" y="2290"/>
                    </a:cubicBezTo>
                    <a:cubicBezTo>
                      <a:pt x="1373" y="2259"/>
                      <a:pt x="1354" y="2233"/>
                      <a:pt x="1329" y="2229"/>
                    </a:cubicBezTo>
                    <a:cubicBezTo>
                      <a:pt x="1331" y="2205"/>
                      <a:pt x="1332" y="2182"/>
                      <a:pt x="1334" y="2159"/>
                    </a:cubicBezTo>
                    <a:cubicBezTo>
                      <a:pt x="1354" y="2153"/>
                      <a:pt x="1370" y="2131"/>
                      <a:pt x="1371" y="2103"/>
                    </a:cubicBezTo>
                    <a:cubicBezTo>
                      <a:pt x="1372" y="2078"/>
                      <a:pt x="1360" y="2056"/>
                      <a:pt x="1343" y="2047"/>
                    </a:cubicBezTo>
                    <a:cubicBezTo>
                      <a:pt x="1418" y="1286"/>
                      <a:pt x="1676" y="1336"/>
                      <a:pt x="1675" y="837"/>
                    </a:cubicBezTo>
                    <a:cubicBezTo>
                      <a:pt x="1675" y="375"/>
                      <a:pt x="1300" y="0"/>
                      <a:pt x="838" y="0"/>
                    </a:cubicBezTo>
                    <a:lnTo>
                      <a:pt x="838" y="0"/>
                    </a:lnTo>
                    <a:close/>
                    <a:moveTo>
                      <a:pt x="838" y="140"/>
                    </a:moveTo>
                    <a:cubicBezTo>
                      <a:pt x="952" y="140"/>
                      <a:pt x="1060" y="169"/>
                      <a:pt x="1154" y="220"/>
                    </a:cubicBezTo>
                    <a:cubicBezTo>
                      <a:pt x="1078" y="197"/>
                      <a:pt x="997" y="185"/>
                      <a:pt x="914" y="185"/>
                    </a:cubicBezTo>
                    <a:cubicBezTo>
                      <a:pt x="630" y="185"/>
                      <a:pt x="379" y="326"/>
                      <a:pt x="228" y="542"/>
                    </a:cubicBezTo>
                    <a:cubicBezTo>
                      <a:pt x="329" y="306"/>
                      <a:pt x="564" y="140"/>
                      <a:pt x="838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6"/>
              <p:cNvSpPr>
                <a:spLocks noEditPoints="1"/>
              </p:cNvSpPr>
              <p:nvPr/>
            </p:nvSpPr>
            <p:spPr bwMode="auto">
              <a:xfrm>
                <a:off x="1352551" y="2932113"/>
                <a:ext cx="682625" cy="1069975"/>
              </a:xfrm>
              <a:custGeom>
                <a:avLst/>
                <a:gdLst>
                  <a:gd name="T0" fmla="*/ 837 w 1674"/>
                  <a:gd name="T1" fmla="*/ 0 h 2627"/>
                  <a:gd name="T2" fmla="*/ 0 w 1674"/>
                  <a:gd name="T3" fmla="*/ 1790 h 2627"/>
                  <a:gd name="T4" fmla="*/ 837 w 1674"/>
                  <a:gd name="T5" fmla="*/ 2627 h 2627"/>
                  <a:gd name="T6" fmla="*/ 1674 w 1674"/>
                  <a:gd name="T7" fmla="*/ 1790 h 2627"/>
                  <a:gd name="T8" fmla="*/ 837 w 1674"/>
                  <a:gd name="T9" fmla="*/ 0 h 2627"/>
                  <a:gd name="T10" fmla="*/ 1388 w 1674"/>
                  <a:gd name="T11" fmla="*/ 1508 h 2627"/>
                  <a:gd name="T12" fmla="*/ 1451 w 1674"/>
                  <a:gd name="T13" fmla="*/ 1754 h 2627"/>
                  <a:gd name="T14" fmla="*/ 864 w 1674"/>
                  <a:gd name="T15" fmla="*/ 2341 h 2627"/>
                  <a:gd name="T16" fmla="*/ 863 w 1674"/>
                  <a:gd name="T17" fmla="*/ 2341 h 2627"/>
                  <a:gd name="T18" fmla="*/ 1404 w 1674"/>
                  <a:gd name="T19" fmla="*/ 1631 h 2627"/>
                  <a:gd name="T20" fmla="*/ 1388 w 1674"/>
                  <a:gd name="T21" fmla="*/ 1508 h 2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74" h="2627">
                    <a:moveTo>
                      <a:pt x="837" y="0"/>
                    </a:moveTo>
                    <a:cubicBezTo>
                      <a:pt x="689" y="553"/>
                      <a:pt x="0" y="1328"/>
                      <a:pt x="0" y="1790"/>
                    </a:cubicBezTo>
                    <a:cubicBezTo>
                      <a:pt x="0" y="2252"/>
                      <a:pt x="375" y="2627"/>
                      <a:pt x="837" y="2627"/>
                    </a:cubicBezTo>
                    <a:cubicBezTo>
                      <a:pt x="1299" y="2627"/>
                      <a:pt x="1674" y="2252"/>
                      <a:pt x="1674" y="1790"/>
                    </a:cubicBezTo>
                    <a:cubicBezTo>
                      <a:pt x="1674" y="1328"/>
                      <a:pt x="984" y="550"/>
                      <a:pt x="837" y="0"/>
                    </a:cubicBezTo>
                    <a:close/>
                    <a:moveTo>
                      <a:pt x="1388" y="1508"/>
                    </a:moveTo>
                    <a:cubicBezTo>
                      <a:pt x="1427" y="1598"/>
                      <a:pt x="1451" y="1682"/>
                      <a:pt x="1451" y="1754"/>
                    </a:cubicBezTo>
                    <a:cubicBezTo>
                      <a:pt x="1451" y="2079"/>
                      <a:pt x="1188" y="2341"/>
                      <a:pt x="864" y="2341"/>
                    </a:cubicBezTo>
                    <a:cubicBezTo>
                      <a:pt x="864" y="2341"/>
                      <a:pt x="864" y="2341"/>
                      <a:pt x="863" y="2341"/>
                    </a:cubicBezTo>
                    <a:cubicBezTo>
                      <a:pt x="1175" y="2255"/>
                      <a:pt x="1404" y="1970"/>
                      <a:pt x="1404" y="1631"/>
                    </a:cubicBezTo>
                    <a:cubicBezTo>
                      <a:pt x="1404" y="1593"/>
                      <a:pt x="1398" y="1551"/>
                      <a:pt x="1388" y="150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31" name="Group 1030"/>
          <p:cNvGrpSpPr/>
          <p:nvPr/>
        </p:nvGrpSpPr>
        <p:grpSpPr>
          <a:xfrm>
            <a:off x="3960479" y="3176178"/>
            <a:ext cx="287519" cy="182592"/>
            <a:chOff x="2254783" y="3656773"/>
            <a:chExt cx="263315" cy="167221"/>
          </a:xfrm>
        </p:grpSpPr>
        <p:sp>
          <p:nvSpPr>
            <p:cNvPr id="84" name="Freeform 24"/>
            <p:cNvSpPr>
              <a:spLocks/>
            </p:cNvSpPr>
            <p:nvPr/>
          </p:nvSpPr>
          <p:spPr bwMode="auto">
            <a:xfrm>
              <a:off x="2254783" y="3656773"/>
              <a:ext cx="263315" cy="167221"/>
            </a:xfrm>
            <a:custGeom>
              <a:avLst/>
              <a:gdLst>
                <a:gd name="T0" fmla="*/ 526 w 4361"/>
                <a:gd name="T1" fmla="*/ 0 h 2767"/>
                <a:gd name="T2" fmla="*/ 3835 w 4361"/>
                <a:gd name="T3" fmla="*/ 0 h 2767"/>
                <a:gd name="T4" fmla="*/ 4361 w 4361"/>
                <a:gd name="T5" fmla="*/ 525 h 2767"/>
                <a:gd name="T6" fmla="*/ 4361 w 4361"/>
                <a:gd name="T7" fmla="*/ 2241 h 2767"/>
                <a:gd name="T8" fmla="*/ 3835 w 4361"/>
                <a:gd name="T9" fmla="*/ 2767 h 2767"/>
                <a:gd name="T10" fmla="*/ 526 w 4361"/>
                <a:gd name="T11" fmla="*/ 2767 h 2767"/>
                <a:gd name="T12" fmla="*/ 0 w 4361"/>
                <a:gd name="T13" fmla="*/ 2241 h 2767"/>
                <a:gd name="T14" fmla="*/ 0 w 4361"/>
                <a:gd name="T15" fmla="*/ 525 h 2767"/>
                <a:gd name="T16" fmla="*/ 526 w 4361"/>
                <a:gd name="T17" fmla="*/ 0 h 2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1" h="2767">
                  <a:moveTo>
                    <a:pt x="526" y="0"/>
                  </a:moveTo>
                  <a:lnTo>
                    <a:pt x="3835" y="0"/>
                  </a:lnTo>
                  <a:cubicBezTo>
                    <a:pt x="4126" y="0"/>
                    <a:pt x="4361" y="234"/>
                    <a:pt x="4361" y="525"/>
                  </a:cubicBezTo>
                  <a:lnTo>
                    <a:pt x="4361" y="2241"/>
                  </a:lnTo>
                  <a:cubicBezTo>
                    <a:pt x="4361" y="2532"/>
                    <a:pt x="4126" y="2767"/>
                    <a:pt x="3835" y="2767"/>
                  </a:cubicBezTo>
                  <a:lnTo>
                    <a:pt x="526" y="2767"/>
                  </a:lnTo>
                  <a:cubicBezTo>
                    <a:pt x="235" y="2767"/>
                    <a:pt x="0" y="2532"/>
                    <a:pt x="0" y="2241"/>
                  </a:cubicBezTo>
                  <a:lnTo>
                    <a:pt x="0" y="525"/>
                  </a:lnTo>
                  <a:cubicBezTo>
                    <a:pt x="0" y="234"/>
                    <a:pt x="235" y="0"/>
                    <a:pt x="526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5"/>
            <p:cNvSpPr>
              <a:spLocks noChangeArrowheads="1"/>
            </p:cNvSpPr>
            <p:nvPr/>
          </p:nvSpPr>
          <p:spPr bwMode="auto">
            <a:xfrm>
              <a:off x="2434487" y="3676793"/>
              <a:ext cx="61001" cy="124121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26"/>
            <p:cNvSpPr>
              <a:spLocks noChangeArrowheads="1"/>
            </p:cNvSpPr>
            <p:nvPr/>
          </p:nvSpPr>
          <p:spPr bwMode="auto">
            <a:xfrm>
              <a:off x="2273154" y="3672789"/>
              <a:ext cx="35093" cy="3509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27"/>
            <p:cNvSpPr>
              <a:spLocks noChangeArrowheads="1"/>
            </p:cNvSpPr>
            <p:nvPr/>
          </p:nvSpPr>
          <p:spPr bwMode="auto">
            <a:xfrm>
              <a:off x="2273154" y="3770295"/>
              <a:ext cx="35093" cy="3509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3"/>
            <p:cNvSpPr>
              <a:spLocks noEditPoints="1"/>
            </p:cNvSpPr>
            <p:nvPr/>
          </p:nvSpPr>
          <p:spPr bwMode="auto">
            <a:xfrm>
              <a:off x="2329444" y="3700109"/>
              <a:ext cx="40039" cy="63120"/>
            </a:xfrm>
            <a:custGeom>
              <a:avLst/>
              <a:gdLst>
                <a:gd name="T0" fmla="*/ 332 w 664"/>
                <a:gd name="T1" fmla="*/ 0 h 1043"/>
                <a:gd name="T2" fmla="*/ 0 w 664"/>
                <a:gd name="T3" fmla="*/ 332 h 1043"/>
                <a:gd name="T4" fmla="*/ 130 w 664"/>
                <a:gd name="T5" fmla="*/ 796 h 1043"/>
                <a:gd name="T6" fmla="*/ 120 w 664"/>
                <a:gd name="T7" fmla="*/ 816 h 1043"/>
                <a:gd name="T8" fmla="*/ 134 w 664"/>
                <a:gd name="T9" fmla="*/ 840 h 1043"/>
                <a:gd name="T10" fmla="*/ 136 w 664"/>
                <a:gd name="T11" fmla="*/ 868 h 1043"/>
                <a:gd name="T12" fmla="*/ 120 w 664"/>
                <a:gd name="T13" fmla="*/ 890 h 1043"/>
                <a:gd name="T14" fmla="*/ 138 w 664"/>
                <a:gd name="T15" fmla="*/ 915 h 1043"/>
                <a:gd name="T16" fmla="*/ 139 w 664"/>
                <a:gd name="T17" fmla="*/ 941 h 1043"/>
                <a:gd name="T18" fmla="*/ 120 w 664"/>
                <a:gd name="T19" fmla="*/ 964 h 1043"/>
                <a:gd name="T20" fmla="*/ 138 w 664"/>
                <a:gd name="T21" fmla="*/ 989 h 1043"/>
                <a:gd name="T22" fmla="*/ 140 w 664"/>
                <a:gd name="T23" fmla="*/ 989 h 1043"/>
                <a:gd name="T24" fmla="*/ 140 w 664"/>
                <a:gd name="T25" fmla="*/ 997 h 1043"/>
                <a:gd name="T26" fmla="*/ 185 w 664"/>
                <a:gd name="T27" fmla="*/ 1043 h 1043"/>
                <a:gd name="T28" fmla="*/ 478 w 664"/>
                <a:gd name="T29" fmla="*/ 1043 h 1043"/>
                <a:gd name="T30" fmla="*/ 523 w 664"/>
                <a:gd name="T31" fmla="*/ 1005 h 1043"/>
                <a:gd name="T32" fmla="*/ 523 w 664"/>
                <a:gd name="T33" fmla="*/ 1005 h 1043"/>
                <a:gd name="T34" fmla="*/ 544 w 664"/>
                <a:gd name="T35" fmla="*/ 983 h 1043"/>
                <a:gd name="T36" fmla="*/ 525 w 664"/>
                <a:gd name="T37" fmla="*/ 958 h 1043"/>
                <a:gd name="T38" fmla="*/ 524 w 664"/>
                <a:gd name="T39" fmla="*/ 958 h 1043"/>
                <a:gd name="T40" fmla="*/ 525 w 664"/>
                <a:gd name="T41" fmla="*/ 931 h 1043"/>
                <a:gd name="T42" fmla="*/ 544 w 664"/>
                <a:gd name="T43" fmla="*/ 909 h 1043"/>
                <a:gd name="T44" fmla="*/ 527 w 664"/>
                <a:gd name="T45" fmla="*/ 884 h 1043"/>
                <a:gd name="T46" fmla="*/ 529 w 664"/>
                <a:gd name="T47" fmla="*/ 857 h 1043"/>
                <a:gd name="T48" fmla="*/ 544 w 664"/>
                <a:gd name="T49" fmla="*/ 835 h 1043"/>
                <a:gd name="T50" fmla="*/ 532 w 664"/>
                <a:gd name="T51" fmla="*/ 812 h 1043"/>
                <a:gd name="T52" fmla="*/ 664 w 664"/>
                <a:gd name="T53" fmla="*/ 332 h 1043"/>
                <a:gd name="T54" fmla="*/ 332 w 664"/>
                <a:gd name="T55" fmla="*/ 0 h 1043"/>
                <a:gd name="T56" fmla="*/ 332 w 664"/>
                <a:gd name="T57" fmla="*/ 0 h 1043"/>
                <a:gd name="T58" fmla="*/ 332 w 664"/>
                <a:gd name="T59" fmla="*/ 56 h 1043"/>
                <a:gd name="T60" fmla="*/ 457 w 664"/>
                <a:gd name="T61" fmla="*/ 87 h 1043"/>
                <a:gd name="T62" fmla="*/ 362 w 664"/>
                <a:gd name="T63" fmla="*/ 73 h 1043"/>
                <a:gd name="T64" fmla="*/ 90 w 664"/>
                <a:gd name="T65" fmla="*/ 215 h 1043"/>
                <a:gd name="T66" fmla="*/ 332 w 664"/>
                <a:gd name="T67" fmla="*/ 56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4" h="1043">
                  <a:moveTo>
                    <a:pt x="332" y="0"/>
                  </a:moveTo>
                  <a:cubicBezTo>
                    <a:pt x="149" y="0"/>
                    <a:pt x="0" y="149"/>
                    <a:pt x="0" y="332"/>
                  </a:cubicBezTo>
                  <a:cubicBezTo>
                    <a:pt x="0" y="527"/>
                    <a:pt x="98" y="511"/>
                    <a:pt x="130" y="796"/>
                  </a:cubicBezTo>
                  <a:cubicBezTo>
                    <a:pt x="124" y="800"/>
                    <a:pt x="120" y="808"/>
                    <a:pt x="120" y="816"/>
                  </a:cubicBezTo>
                  <a:cubicBezTo>
                    <a:pt x="120" y="827"/>
                    <a:pt x="126" y="837"/>
                    <a:pt x="134" y="840"/>
                  </a:cubicBezTo>
                  <a:cubicBezTo>
                    <a:pt x="135" y="849"/>
                    <a:pt x="136" y="858"/>
                    <a:pt x="136" y="868"/>
                  </a:cubicBezTo>
                  <a:cubicBezTo>
                    <a:pt x="127" y="870"/>
                    <a:pt x="121" y="879"/>
                    <a:pt x="120" y="890"/>
                  </a:cubicBezTo>
                  <a:cubicBezTo>
                    <a:pt x="120" y="903"/>
                    <a:pt x="128" y="914"/>
                    <a:pt x="138" y="915"/>
                  </a:cubicBezTo>
                  <a:cubicBezTo>
                    <a:pt x="139" y="923"/>
                    <a:pt x="139" y="932"/>
                    <a:pt x="139" y="941"/>
                  </a:cubicBezTo>
                  <a:cubicBezTo>
                    <a:pt x="129" y="942"/>
                    <a:pt x="121" y="952"/>
                    <a:pt x="120" y="964"/>
                  </a:cubicBezTo>
                  <a:cubicBezTo>
                    <a:pt x="120" y="977"/>
                    <a:pt x="128" y="988"/>
                    <a:pt x="138" y="989"/>
                  </a:cubicBezTo>
                  <a:lnTo>
                    <a:pt x="140" y="989"/>
                  </a:lnTo>
                  <a:cubicBezTo>
                    <a:pt x="140" y="992"/>
                    <a:pt x="140" y="994"/>
                    <a:pt x="140" y="997"/>
                  </a:cubicBezTo>
                  <a:cubicBezTo>
                    <a:pt x="140" y="1023"/>
                    <a:pt x="160" y="1043"/>
                    <a:pt x="185" y="1043"/>
                  </a:cubicBezTo>
                  <a:lnTo>
                    <a:pt x="478" y="1043"/>
                  </a:lnTo>
                  <a:cubicBezTo>
                    <a:pt x="501" y="1043"/>
                    <a:pt x="519" y="1027"/>
                    <a:pt x="523" y="1005"/>
                  </a:cubicBezTo>
                  <a:lnTo>
                    <a:pt x="523" y="1005"/>
                  </a:lnTo>
                  <a:cubicBezTo>
                    <a:pt x="534" y="1006"/>
                    <a:pt x="543" y="996"/>
                    <a:pt x="544" y="983"/>
                  </a:cubicBezTo>
                  <a:cubicBezTo>
                    <a:pt x="544" y="969"/>
                    <a:pt x="536" y="959"/>
                    <a:pt x="525" y="958"/>
                  </a:cubicBezTo>
                  <a:lnTo>
                    <a:pt x="524" y="958"/>
                  </a:lnTo>
                  <a:cubicBezTo>
                    <a:pt x="525" y="949"/>
                    <a:pt x="525" y="940"/>
                    <a:pt x="525" y="931"/>
                  </a:cubicBezTo>
                  <a:cubicBezTo>
                    <a:pt x="535" y="931"/>
                    <a:pt x="543" y="921"/>
                    <a:pt x="544" y="909"/>
                  </a:cubicBezTo>
                  <a:cubicBezTo>
                    <a:pt x="544" y="896"/>
                    <a:pt x="537" y="886"/>
                    <a:pt x="527" y="884"/>
                  </a:cubicBezTo>
                  <a:cubicBezTo>
                    <a:pt x="527" y="875"/>
                    <a:pt x="528" y="866"/>
                    <a:pt x="529" y="857"/>
                  </a:cubicBezTo>
                  <a:cubicBezTo>
                    <a:pt x="537" y="854"/>
                    <a:pt x="543" y="845"/>
                    <a:pt x="544" y="835"/>
                  </a:cubicBezTo>
                  <a:cubicBezTo>
                    <a:pt x="544" y="824"/>
                    <a:pt x="539" y="816"/>
                    <a:pt x="532" y="812"/>
                  </a:cubicBezTo>
                  <a:cubicBezTo>
                    <a:pt x="562" y="510"/>
                    <a:pt x="664" y="530"/>
                    <a:pt x="664" y="332"/>
                  </a:cubicBezTo>
                  <a:cubicBezTo>
                    <a:pt x="664" y="149"/>
                    <a:pt x="515" y="0"/>
                    <a:pt x="332" y="0"/>
                  </a:cubicBezTo>
                  <a:lnTo>
                    <a:pt x="332" y="0"/>
                  </a:lnTo>
                  <a:close/>
                  <a:moveTo>
                    <a:pt x="332" y="56"/>
                  </a:moveTo>
                  <a:cubicBezTo>
                    <a:pt x="377" y="56"/>
                    <a:pt x="420" y="67"/>
                    <a:pt x="457" y="87"/>
                  </a:cubicBezTo>
                  <a:cubicBezTo>
                    <a:pt x="427" y="78"/>
                    <a:pt x="395" y="73"/>
                    <a:pt x="362" y="73"/>
                  </a:cubicBezTo>
                  <a:cubicBezTo>
                    <a:pt x="249" y="73"/>
                    <a:pt x="150" y="130"/>
                    <a:pt x="90" y="215"/>
                  </a:cubicBezTo>
                  <a:cubicBezTo>
                    <a:pt x="130" y="121"/>
                    <a:pt x="223" y="56"/>
                    <a:pt x="332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2374900" y="3700109"/>
              <a:ext cx="40039" cy="63120"/>
            </a:xfrm>
            <a:custGeom>
              <a:avLst/>
              <a:gdLst>
                <a:gd name="T0" fmla="*/ 332 w 664"/>
                <a:gd name="T1" fmla="*/ 0 h 1042"/>
                <a:gd name="T2" fmla="*/ 0 w 664"/>
                <a:gd name="T3" fmla="*/ 710 h 1042"/>
                <a:gd name="T4" fmla="*/ 332 w 664"/>
                <a:gd name="T5" fmla="*/ 1042 h 1042"/>
                <a:gd name="T6" fmla="*/ 664 w 664"/>
                <a:gd name="T7" fmla="*/ 710 h 1042"/>
                <a:gd name="T8" fmla="*/ 332 w 664"/>
                <a:gd name="T9" fmla="*/ 0 h 1042"/>
                <a:gd name="T10" fmla="*/ 550 w 664"/>
                <a:gd name="T11" fmla="*/ 598 h 1042"/>
                <a:gd name="T12" fmla="*/ 575 w 664"/>
                <a:gd name="T13" fmla="*/ 696 h 1042"/>
                <a:gd name="T14" fmla="*/ 342 w 664"/>
                <a:gd name="T15" fmla="*/ 929 h 1042"/>
                <a:gd name="T16" fmla="*/ 342 w 664"/>
                <a:gd name="T17" fmla="*/ 929 h 1042"/>
                <a:gd name="T18" fmla="*/ 557 w 664"/>
                <a:gd name="T19" fmla="*/ 647 h 1042"/>
                <a:gd name="T20" fmla="*/ 550 w 664"/>
                <a:gd name="T21" fmla="*/ 598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4" h="1042">
                  <a:moveTo>
                    <a:pt x="332" y="0"/>
                  </a:moveTo>
                  <a:cubicBezTo>
                    <a:pt x="273" y="219"/>
                    <a:pt x="0" y="527"/>
                    <a:pt x="0" y="710"/>
                  </a:cubicBezTo>
                  <a:cubicBezTo>
                    <a:pt x="0" y="893"/>
                    <a:pt x="149" y="1042"/>
                    <a:pt x="332" y="1042"/>
                  </a:cubicBezTo>
                  <a:cubicBezTo>
                    <a:pt x="515" y="1042"/>
                    <a:pt x="664" y="893"/>
                    <a:pt x="664" y="710"/>
                  </a:cubicBezTo>
                  <a:cubicBezTo>
                    <a:pt x="664" y="527"/>
                    <a:pt x="390" y="218"/>
                    <a:pt x="332" y="0"/>
                  </a:cubicBezTo>
                  <a:close/>
                  <a:moveTo>
                    <a:pt x="550" y="598"/>
                  </a:moveTo>
                  <a:cubicBezTo>
                    <a:pt x="566" y="634"/>
                    <a:pt x="575" y="667"/>
                    <a:pt x="575" y="696"/>
                  </a:cubicBezTo>
                  <a:cubicBezTo>
                    <a:pt x="575" y="824"/>
                    <a:pt x="471" y="929"/>
                    <a:pt x="342" y="929"/>
                  </a:cubicBezTo>
                  <a:cubicBezTo>
                    <a:pt x="342" y="929"/>
                    <a:pt x="342" y="929"/>
                    <a:pt x="342" y="929"/>
                  </a:cubicBezTo>
                  <a:cubicBezTo>
                    <a:pt x="466" y="895"/>
                    <a:pt x="557" y="781"/>
                    <a:pt x="557" y="647"/>
                  </a:cubicBezTo>
                  <a:cubicBezTo>
                    <a:pt x="557" y="632"/>
                    <a:pt x="554" y="615"/>
                    <a:pt x="550" y="5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2" name="Group 1031"/>
          <p:cNvGrpSpPr/>
          <p:nvPr/>
        </p:nvGrpSpPr>
        <p:grpSpPr>
          <a:xfrm>
            <a:off x="3966793" y="3489276"/>
            <a:ext cx="287519" cy="182592"/>
            <a:chOff x="2232358" y="3894698"/>
            <a:chExt cx="263315" cy="167221"/>
          </a:xfrm>
        </p:grpSpPr>
        <p:sp>
          <p:nvSpPr>
            <p:cNvPr id="88" name="Freeform 29"/>
            <p:cNvSpPr>
              <a:spLocks/>
            </p:cNvSpPr>
            <p:nvPr/>
          </p:nvSpPr>
          <p:spPr bwMode="auto">
            <a:xfrm>
              <a:off x="2232358" y="3894698"/>
              <a:ext cx="263315" cy="167221"/>
            </a:xfrm>
            <a:custGeom>
              <a:avLst/>
              <a:gdLst>
                <a:gd name="T0" fmla="*/ 526 w 4361"/>
                <a:gd name="T1" fmla="*/ 0 h 2767"/>
                <a:gd name="T2" fmla="*/ 3835 w 4361"/>
                <a:gd name="T3" fmla="*/ 0 h 2767"/>
                <a:gd name="T4" fmla="*/ 4361 w 4361"/>
                <a:gd name="T5" fmla="*/ 526 h 2767"/>
                <a:gd name="T6" fmla="*/ 4361 w 4361"/>
                <a:gd name="T7" fmla="*/ 2242 h 2767"/>
                <a:gd name="T8" fmla="*/ 3835 w 4361"/>
                <a:gd name="T9" fmla="*/ 2767 h 2767"/>
                <a:gd name="T10" fmla="*/ 526 w 4361"/>
                <a:gd name="T11" fmla="*/ 2767 h 2767"/>
                <a:gd name="T12" fmla="*/ 0 w 4361"/>
                <a:gd name="T13" fmla="*/ 2242 h 2767"/>
                <a:gd name="T14" fmla="*/ 0 w 4361"/>
                <a:gd name="T15" fmla="*/ 526 h 2767"/>
                <a:gd name="T16" fmla="*/ 526 w 4361"/>
                <a:gd name="T17" fmla="*/ 0 h 2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1" h="2767">
                  <a:moveTo>
                    <a:pt x="526" y="0"/>
                  </a:moveTo>
                  <a:lnTo>
                    <a:pt x="3835" y="0"/>
                  </a:lnTo>
                  <a:cubicBezTo>
                    <a:pt x="4126" y="0"/>
                    <a:pt x="4361" y="234"/>
                    <a:pt x="4361" y="526"/>
                  </a:cubicBezTo>
                  <a:lnTo>
                    <a:pt x="4361" y="2242"/>
                  </a:lnTo>
                  <a:cubicBezTo>
                    <a:pt x="4361" y="2533"/>
                    <a:pt x="4126" y="2767"/>
                    <a:pt x="3835" y="2767"/>
                  </a:cubicBezTo>
                  <a:lnTo>
                    <a:pt x="526" y="2767"/>
                  </a:lnTo>
                  <a:cubicBezTo>
                    <a:pt x="235" y="2767"/>
                    <a:pt x="0" y="2533"/>
                    <a:pt x="0" y="2242"/>
                  </a:cubicBezTo>
                  <a:lnTo>
                    <a:pt x="0" y="526"/>
                  </a:lnTo>
                  <a:cubicBezTo>
                    <a:pt x="0" y="234"/>
                    <a:pt x="235" y="0"/>
                    <a:pt x="526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30"/>
            <p:cNvSpPr>
              <a:spLocks noChangeArrowheads="1"/>
            </p:cNvSpPr>
            <p:nvPr/>
          </p:nvSpPr>
          <p:spPr bwMode="auto">
            <a:xfrm>
              <a:off x="2412062" y="3914717"/>
              <a:ext cx="61001" cy="12412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31"/>
            <p:cNvSpPr>
              <a:spLocks noChangeArrowheads="1"/>
            </p:cNvSpPr>
            <p:nvPr/>
          </p:nvSpPr>
          <p:spPr bwMode="auto">
            <a:xfrm>
              <a:off x="2250729" y="3910478"/>
              <a:ext cx="35093" cy="353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32"/>
            <p:cNvSpPr>
              <a:spLocks noChangeArrowheads="1"/>
            </p:cNvSpPr>
            <p:nvPr/>
          </p:nvSpPr>
          <p:spPr bwMode="auto">
            <a:xfrm>
              <a:off x="2250729" y="4007984"/>
              <a:ext cx="35093" cy="3532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5"/>
            <p:cNvSpPr>
              <a:spLocks noEditPoints="1"/>
            </p:cNvSpPr>
            <p:nvPr/>
          </p:nvSpPr>
          <p:spPr bwMode="auto">
            <a:xfrm>
              <a:off x="2331278" y="3948162"/>
              <a:ext cx="40039" cy="63120"/>
            </a:xfrm>
            <a:custGeom>
              <a:avLst/>
              <a:gdLst>
                <a:gd name="T0" fmla="*/ 150 w 665"/>
                <a:gd name="T1" fmla="*/ 0 h 1044"/>
                <a:gd name="T2" fmla="*/ 132 w 665"/>
                <a:gd name="T3" fmla="*/ 32 h 1044"/>
                <a:gd name="T4" fmla="*/ 132 w 665"/>
                <a:gd name="T5" fmla="*/ 446 h 1044"/>
                <a:gd name="T6" fmla="*/ 0 w 665"/>
                <a:gd name="T7" fmla="*/ 711 h 1044"/>
                <a:gd name="T8" fmla="*/ 332 w 665"/>
                <a:gd name="T9" fmla="*/ 1044 h 1044"/>
                <a:gd name="T10" fmla="*/ 665 w 665"/>
                <a:gd name="T11" fmla="*/ 711 h 1044"/>
                <a:gd name="T12" fmla="*/ 532 w 665"/>
                <a:gd name="T13" fmla="*/ 447 h 1044"/>
                <a:gd name="T14" fmla="*/ 532 w 665"/>
                <a:gd name="T15" fmla="*/ 32 h 1044"/>
                <a:gd name="T16" fmla="*/ 514 w 665"/>
                <a:gd name="T17" fmla="*/ 0 h 1044"/>
                <a:gd name="T18" fmla="*/ 150 w 665"/>
                <a:gd name="T19" fmla="*/ 0 h 1044"/>
                <a:gd name="T20" fmla="*/ 199 w 665"/>
                <a:gd name="T21" fmla="*/ 100 h 1044"/>
                <a:gd name="T22" fmla="*/ 399 w 665"/>
                <a:gd name="T23" fmla="*/ 100 h 1044"/>
                <a:gd name="T24" fmla="*/ 417 w 665"/>
                <a:gd name="T25" fmla="*/ 124 h 1044"/>
                <a:gd name="T26" fmla="*/ 399 w 665"/>
                <a:gd name="T27" fmla="*/ 148 h 1044"/>
                <a:gd name="T28" fmla="*/ 199 w 665"/>
                <a:gd name="T29" fmla="*/ 148 h 1044"/>
                <a:gd name="T30" fmla="*/ 181 w 665"/>
                <a:gd name="T31" fmla="*/ 124 h 1044"/>
                <a:gd name="T32" fmla="*/ 199 w 665"/>
                <a:gd name="T33" fmla="*/ 100 h 1044"/>
                <a:gd name="T34" fmla="*/ 199 w 665"/>
                <a:gd name="T35" fmla="*/ 195 h 1044"/>
                <a:gd name="T36" fmla="*/ 399 w 665"/>
                <a:gd name="T37" fmla="*/ 195 h 1044"/>
                <a:gd name="T38" fmla="*/ 417 w 665"/>
                <a:gd name="T39" fmla="*/ 218 h 1044"/>
                <a:gd name="T40" fmla="*/ 399 w 665"/>
                <a:gd name="T41" fmla="*/ 242 h 1044"/>
                <a:gd name="T42" fmla="*/ 199 w 665"/>
                <a:gd name="T43" fmla="*/ 242 h 1044"/>
                <a:gd name="T44" fmla="*/ 181 w 665"/>
                <a:gd name="T45" fmla="*/ 218 h 1044"/>
                <a:gd name="T46" fmla="*/ 199 w 665"/>
                <a:gd name="T47" fmla="*/ 195 h 1044"/>
                <a:gd name="T48" fmla="*/ 199 w 665"/>
                <a:gd name="T49" fmla="*/ 289 h 1044"/>
                <a:gd name="T50" fmla="*/ 399 w 665"/>
                <a:gd name="T51" fmla="*/ 289 h 1044"/>
                <a:gd name="T52" fmla="*/ 417 w 665"/>
                <a:gd name="T53" fmla="*/ 313 h 1044"/>
                <a:gd name="T54" fmla="*/ 399 w 665"/>
                <a:gd name="T55" fmla="*/ 336 h 1044"/>
                <a:gd name="T56" fmla="*/ 199 w 665"/>
                <a:gd name="T57" fmla="*/ 336 h 1044"/>
                <a:gd name="T58" fmla="*/ 181 w 665"/>
                <a:gd name="T59" fmla="*/ 313 h 1044"/>
                <a:gd name="T60" fmla="*/ 199 w 665"/>
                <a:gd name="T61" fmla="*/ 289 h 1044"/>
                <a:gd name="T62" fmla="*/ 572 w 665"/>
                <a:gd name="T63" fmla="*/ 601 h 1044"/>
                <a:gd name="T64" fmla="*/ 597 w 665"/>
                <a:gd name="T65" fmla="*/ 698 h 1044"/>
                <a:gd name="T66" fmla="*/ 364 w 665"/>
                <a:gd name="T67" fmla="*/ 931 h 1044"/>
                <a:gd name="T68" fmla="*/ 364 w 665"/>
                <a:gd name="T69" fmla="*/ 931 h 1044"/>
                <a:gd name="T70" fmla="*/ 578 w 665"/>
                <a:gd name="T71" fmla="*/ 649 h 1044"/>
                <a:gd name="T72" fmla="*/ 572 w 665"/>
                <a:gd name="T73" fmla="*/ 601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65" h="1044">
                  <a:moveTo>
                    <a:pt x="150" y="0"/>
                  </a:moveTo>
                  <a:cubicBezTo>
                    <a:pt x="140" y="0"/>
                    <a:pt x="132" y="14"/>
                    <a:pt x="132" y="32"/>
                  </a:cubicBezTo>
                  <a:lnTo>
                    <a:pt x="132" y="446"/>
                  </a:lnTo>
                  <a:cubicBezTo>
                    <a:pt x="49" y="509"/>
                    <a:pt x="0" y="607"/>
                    <a:pt x="0" y="711"/>
                  </a:cubicBezTo>
                  <a:cubicBezTo>
                    <a:pt x="0" y="895"/>
                    <a:pt x="149" y="1044"/>
                    <a:pt x="332" y="1044"/>
                  </a:cubicBezTo>
                  <a:cubicBezTo>
                    <a:pt x="516" y="1044"/>
                    <a:pt x="665" y="895"/>
                    <a:pt x="665" y="711"/>
                  </a:cubicBezTo>
                  <a:cubicBezTo>
                    <a:pt x="664" y="607"/>
                    <a:pt x="615" y="509"/>
                    <a:pt x="532" y="447"/>
                  </a:cubicBezTo>
                  <a:lnTo>
                    <a:pt x="532" y="32"/>
                  </a:lnTo>
                  <a:cubicBezTo>
                    <a:pt x="532" y="14"/>
                    <a:pt x="524" y="0"/>
                    <a:pt x="514" y="0"/>
                  </a:cubicBezTo>
                  <a:lnTo>
                    <a:pt x="150" y="0"/>
                  </a:lnTo>
                  <a:close/>
                  <a:moveTo>
                    <a:pt x="199" y="100"/>
                  </a:moveTo>
                  <a:lnTo>
                    <a:pt x="399" y="100"/>
                  </a:lnTo>
                  <a:cubicBezTo>
                    <a:pt x="409" y="100"/>
                    <a:pt x="417" y="111"/>
                    <a:pt x="417" y="124"/>
                  </a:cubicBezTo>
                  <a:cubicBezTo>
                    <a:pt x="417" y="137"/>
                    <a:pt x="409" y="148"/>
                    <a:pt x="399" y="148"/>
                  </a:cubicBezTo>
                  <a:lnTo>
                    <a:pt x="199" y="148"/>
                  </a:lnTo>
                  <a:cubicBezTo>
                    <a:pt x="189" y="148"/>
                    <a:pt x="181" y="137"/>
                    <a:pt x="181" y="124"/>
                  </a:cubicBezTo>
                  <a:cubicBezTo>
                    <a:pt x="181" y="111"/>
                    <a:pt x="189" y="100"/>
                    <a:pt x="199" y="100"/>
                  </a:cubicBezTo>
                  <a:close/>
                  <a:moveTo>
                    <a:pt x="199" y="195"/>
                  </a:moveTo>
                  <a:lnTo>
                    <a:pt x="399" y="195"/>
                  </a:lnTo>
                  <a:cubicBezTo>
                    <a:pt x="409" y="195"/>
                    <a:pt x="417" y="205"/>
                    <a:pt x="417" y="218"/>
                  </a:cubicBezTo>
                  <a:cubicBezTo>
                    <a:pt x="417" y="231"/>
                    <a:pt x="409" y="242"/>
                    <a:pt x="399" y="242"/>
                  </a:cubicBezTo>
                  <a:lnTo>
                    <a:pt x="199" y="242"/>
                  </a:lnTo>
                  <a:cubicBezTo>
                    <a:pt x="189" y="242"/>
                    <a:pt x="181" y="231"/>
                    <a:pt x="181" y="218"/>
                  </a:cubicBezTo>
                  <a:cubicBezTo>
                    <a:pt x="181" y="205"/>
                    <a:pt x="189" y="195"/>
                    <a:pt x="199" y="195"/>
                  </a:cubicBezTo>
                  <a:close/>
                  <a:moveTo>
                    <a:pt x="199" y="289"/>
                  </a:moveTo>
                  <a:lnTo>
                    <a:pt x="399" y="289"/>
                  </a:lnTo>
                  <a:cubicBezTo>
                    <a:pt x="409" y="289"/>
                    <a:pt x="417" y="299"/>
                    <a:pt x="417" y="313"/>
                  </a:cubicBezTo>
                  <a:cubicBezTo>
                    <a:pt x="417" y="326"/>
                    <a:pt x="409" y="336"/>
                    <a:pt x="399" y="336"/>
                  </a:cubicBezTo>
                  <a:lnTo>
                    <a:pt x="199" y="336"/>
                  </a:lnTo>
                  <a:cubicBezTo>
                    <a:pt x="189" y="336"/>
                    <a:pt x="181" y="326"/>
                    <a:pt x="181" y="313"/>
                  </a:cubicBezTo>
                  <a:cubicBezTo>
                    <a:pt x="181" y="299"/>
                    <a:pt x="189" y="289"/>
                    <a:pt x="199" y="289"/>
                  </a:cubicBezTo>
                  <a:close/>
                  <a:moveTo>
                    <a:pt x="572" y="601"/>
                  </a:moveTo>
                  <a:cubicBezTo>
                    <a:pt x="587" y="636"/>
                    <a:pt x="597" y="670"/>
                    <a:pt x="597" y="698"/>
                  </a:cubicBezTo>
                  <a:cubicBezTo>
                    <a:pt x="597" y="827"/>
                    <a:pt x="493" y="931"/>
                    <a:pt x="364" y="931"/>
                  </a:cubicBezTo>
                  <a:cubicBezTo>
                    <a:pt x="364" y="931"/>
                    <a:pt x="364" y="931"/>
                    <a:pt x="364" y="931"/>
                  </a:cubicBezTo>
                  <a:cubicBezTo>
                    <a:pt x="488" y="897"/>
                    <a:pt x="578" y="784"/>
                    <a:pt x="578" y="649"/>
                  </a:cubicBezTo>
                  <a:cubicBezTo>
                    <a:pt x="578" y="634"/>
                    <a:pt x="576" y="618"/>
                    <a:pt x="572" y="6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" name="Freeform 47"/>
          <p:cNvSpPr>
            <a:spLocks/>
          </p:cNvSpPr>
          <p:nvPr/>
        </p:nvSpPr>
        <p:spPr bwMode="auto">
          <a:xfrm>
            <a:off x="4267656" y="3319294"/>
            <a:ext cx="200025" cy="200025"/>
          </a:xfrm>
          <a:custGeom>
            <a:avLst/>
            <a:gdLst>
              <a:gd name="T0" fmla="*/ 43 w 126"/>
              <a:gd name="T1" fmla="*/ 0 h 126"/>
              <a:gd name="T2" fmla="*/ 43 w 126"/>
              <a:gd name="T3" fmla="*/ 43 h 126"/>
              <a:gd name="T4" fmla="*/ 0 w 126"/>
              <a:gd name="T5" fmla="*/ 43 h 126"/>
              <a:gd name="T6" fmla="*/ 0 w 126"/>
              <a:gd name="T7" fmla="*/ 83 h 126"/>
              <a:gd name="T8" fmla="*/ 43 w 126"/>
              <a:gd name="T9" fmla="*/ 83 h 126"/>
              <a:gd name="T10" fmla="*/ 43 w 126"/>
              <a:gd name="T11" fmla="*/ 126 h 126"/>
              <a:gd name="T12" fmla="*/ 83 w 126"/>
              <a:gd name="T13" fmla="*/ 126 h 126"/>
              <a:gd name="T14" fmla="*/ 83 w 126"/>
              <a:gd name="T15" fmla="*/ 83 h 126"/>
              <a:gd name="T16" fmla="*/ 126 w 126"/>
              <a:gd name="T17" fmla="*/ 83 h 126"/>
              <a:gd name="T18" fmla="*/ 126 w 126"/>
              <a:gd name="T19" fmla="*/ 43 h 126"/>
              <a:gd name="T20" fmla="*/ 83 w 126"/>
              <a:gd name="T21" fmla="*/ 43 h 126"/>
              <a:gd name="T22" fmla="*/ 83 w 126"/>
              <a:gd name="T23" fmla="*/ 0 h 126"/>
              <a:gd name="T24" fmla="*/ 43 w 126"/>
              <a:gd name="T25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" h="126">
                <a:moveTo>
                  <a:pt x="43" y="0"/>
                </a:moveTo>
                <a:lnTo>
                  <a:pt x="43" y="43"/>
                </a:lnTo>
                <a:lnTo>
                  <a:pt x="0" y="43"/>
                </a:lnTo>
                <a:lnTo>
                  <a:pt x="0" y="83"/>
                </a:lnTo>
                <a:lnTo>
                  <a:pt x="43" y="83"/>
                </a:lnTo>
                <a:lnTo>
                  <a:pt x="43" y="126"/>
                </a:lnTo>
                <a:lnTo>
                  <a:pt x="83" y="126"/>
                </a:lnTo>
                <a:lnTo>
                  <a:pt x="83" y="83"/>
                </a:lnTo>
                <a:lnTo>
                  <a:pt x="126" y="83"/>
                </a:lnTo>
                <a:lnTo>
                  <a:pt x="126" y="43"/>
                </a:lnTo>
                <a:lnTo>
                  <a:pt x="83" y="43"/>
                </a:lnTo>
                <a:lnTo>
                  <a:pt x="83" y="0"/>
                </a:lnTo>
                <a:lnTo>
                  <a:pt x="43" y="0"/>
                </a:lnTo>
                <a:close/>
              </a:path>
            </a:pathLst>
          </a:custGeom>
          <a:solidFill>
            <a:srgbClr val="23232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TextBox 1035"/>
          <p:cNvSpPr txBox="1"/>
          <p:nvPr/>
        </p:nvSpPr>
        <p:spPr>
          <a:xfrm>
            <a:off x="3053514" y="282006"/>
            <a:ext cx="4134465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"organization": "Microsoft",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"location": "Redmond, WA",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"61b3eb31-4166-487a-8181-69918092cedf",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“Conference Room SparkFun Temp Sensor",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unitofmeasure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"F",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"temperature",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"value": "78",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timecreated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“01/01/2015 12:00:00 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PM"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040" name="Group 1039"/>
          <p:cNvGrpSpPr/>
          <p:nvPr/>
        </p:nvGrpSpPr>
        <p:grpSpPr>
          <a:xfrm>
            <a:off x="5088656" y="2261834"/>
            <a:ext cx="437553" cy="285272"/>
            <a:chOff x="1521461" y="1359231"/>
            <a:chExt cx="1812290" cy="1181561"/>
          </a:xfrm>
        </p:grpSpPr>
        <p:sp>
          <p:nvSpPr>
            <p:cNvPr id="1037" name="Rectangle 1036"/>
            <p:cNvSpPr/>
            <p:nvPr/>
          </p:nvSpPr>
          <p:spPr>
            <a:xfrm>
              <a:off x="1521461" y="1362406"/>
              <a:ext cx="1812290" cy="1178386"/>
            </a:xfrm>
            <a:prstGeom prst="rect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Isosceles Triangle 1037"/>
            <p:cNvSpPr/>
            <p:nvPr/>
          </p:nvSpPr>
          <p:spPr>
            <a:xfrm rot="10800000">
              <a:off x="1540514" y="1359231"/>
              <a:ext cx="1774189" cy="590781"/>
            </a:xfrm>
            <a:prstGeom prst="triangle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1" name="Up Arrow 1040"/>
          <p:cNvSpPr/>
          <p:nvPr/>
        </p:nvSpPr>
        <p:spPr>
          <a:xfrm>
            <a:off x="5065116" y="1842089"/>
            <a:ext cx="484632" cy="371702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8052968" y="282006"/>
            <a:ext cx="364074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"organization":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Sensors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"location":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 Sensors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guid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ace60e7c-a6aa-4694-ba86-c3b66952558e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 Average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unitofmeasure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measurename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1000" b="1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"value":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&lt;aggregated average value&gt;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00" b="1" i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timecreated</a:t>
            </a:r>
            <a:r>
              <a:rPr lang="en-US" sz="10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000" b="1" i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&lt;aggregated max time created&gt;</a:t>
            </a:r>
            <a:r>
              <a:rPr lang="en-US" sz="1000" b="1" i="1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000" b="1" i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11227447" y="3686153"/>
            <a:ext cx="437553" cy="285272"/>
            <a:chOff x="1521461" y="1359231"/>
            <a:chExt cx="1812290" cy="1181561"/>
          </a:xfrm>
        </p:grpSpPr>
        <p:sp>
          <p:nvSpPr>
            <p:cNvPr id="174" name="Rectangle 173"/>
            <p:cNvSpPr/>
            <p:nvPr/>
          </p:nvSpPr>
          <p:spPr>
            <a:xfrm>
              <a:off x="1521461" y="1362406"/>
              <a:ext cx="1812290" cy="1178386"/>
            </a:xfrm>
            <a:prstGeom prst="rect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Isosceles Triangle 174"/>
            <p:cNvSpPr/>
            <p:nvPr/>
          </p:nvSpPr>
          <p:spPr>
            <a:xfrm rot="10800000">
              <a:off x="1540514" y="1359231"/>
              <a:ext cx="1774189" cy="590781"/>
            </a:xfrm>
            <a:prstGeom prst="triangle">
              <a:avLst/>
            </a:prstGeom>
            <a:ln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Up Arrow 175"/>
          <p:cNvSpPr/>
          <p:nvPr/>
        </p:nvSpPr>
        <p:spPr>
          <a:xfrm>
            <a:off x="11203907" y="1795434"/>
            <a:ext cx="484632" cy="1850483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515695" y="3974718"/>
            <a:ext cx="501051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unitofmeasure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 Sensors'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location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'All Sensors'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organization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'ace60e7c-a6aa-4694-ba86-c3b66952558e'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 Average'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Avg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</a:t>
            </a: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DevicesInput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TIMESTAMP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timecreated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'temperature'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'Temperature'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measurename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unitofmeasure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TumblingWindow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7139685" y="3704808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DevicesInput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870026" y="370480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45" name="Group 1044"/>
          <p:cNvGrpSpPr/>
          <p:nvPr/>
        </p:nvGrpSpPr>
        <p:grpSpPr>
          <a:xfrm>
            <a:off x="7044422" y="4579773"/>
            <a:ext cx="3648460" cy="458759"/>
            <a:chOff x="7044422" y="4551780"/>
            <a:chExt cx="3648460" cy="458759"/>
          </a:xfrm>
        </p:grpSpPr>
        <p:grpSp>
          <p:nvGrpSpPr>
            <p:cNvPr id="144" name="Group 143"/>
            <p:cNvGrpSpPr/>
            <p:nvPr/>
          </p:nvGrpSpPr>
          <p:grpSpPr>
            <a:xfrm>
              <a:off x="7482656" y="4775972"/>
              <a:ext cx="210149" cy="137011"/>
              <a:chOff x="1521461" y="1359231"/>
              <a:chExt cx="1812290" cy="1181561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7774159" y="4775972"/>
              <a:ext cx="210149" cy="137011"/>
              <a:chOff x="1521461" y="1359231"/>
              <a:chExt cx="1812290" cy="1181561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Isosceles Triangle 148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8065662" y="4775972"/>
              <a:ext cx="210149" cy="137011"/>
              <a:chOff x="1521461" y="1359231"/>
              <a:chExt cx="1812290" cy="1181561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Isosceles Triangle 151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8357165" y="4775972"/>
              <a:ext cx="210149" cy="137011"/>
              <a:chOff x="1521461" y="1359231"/>
              <a:chExt cx="1812290" cy="1181561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Isosceles Triangle 154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8648668" y="4775972"/>
              <a:ext cx="210149" cy="137011"/>
              <a:chOff x="1521461" y="1359231"/>
              <a:chExt cx="1812290" cy="118156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8940171" y="4775972"/>
              <a:ext cx="210149" cy="137011"/>
              <a:chOff x="1521461" y="1359231"/>
              <a:chExt cx="1812290" cy="1181561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Isosceles Triangle 160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9231674" y="4775972"/>
              <a:ext cx="210149" cy="137011"/>
              <a:chOff x="1521461" y="1359231"/>
              <a:chExt cx="1812290" cy="1181561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Isosceles Triangle 163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9822493" y="4775972"/>
              <a:ext cx="210149" cy="137011"/>
              <a:chOff x="1521461" y="1359231"/>
              <a:chExt cx="1812290" cy="1181561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1521461" y="1362406"/>
                <a:ext cx="1812290" cy="1178386"/>
              </a:xfrm>
              <a:prstGeom prst="rect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Isosceles Triangle 166"/>
              <p:cNvSpPr/>
              <p:nvPr/>
            </p:nvSpPr>
            <p:spPr>
              <a:xfrm rot="10800000">
                <a:off x="1540514" y="1359231"/>
                <a:ext cx="1774189" cy="590781"/>
              </a:xfrm>
              <a:prstGeom prst="triangle">
                <a:avLst/>
              </a:prstGeom>
              <a:ln cap="rnd"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" name="Freeform 170"/>
            <p:cNvSpPr/>
            <p:nvPr/>
          </p:nvSpPr>
          <p:spPr>
            <a:xfrm>
              <a:off x="9523177" y="4865358"/>
              <a:ext cx="217962" cy="52388"/>
            </a:xfrm>
            <a:custGeom>
              <a:avLst/>
              <a:gdLst>
                <a:gd name="connsiteX0" fmla="*/ 191768 w 217962"/>
                <a:gd name="connsiteY0" fmla="*/ 0 h 52388"/>
                <a:gd name="connsiteX1" fmla="*/ 217962 w 217962"/>
                <a:gd name="connsiteY1" fmla="*/ 26194 h 52388"/>
                <a:gd name="connsiteX2" fmla="*/ 191768 w 217962"/>
                <a:gd name="connsiteY2" fmla="*/ 52388 h 52388"/>
                <a:gd name="connsiteX3" fmla="*/ 165574 w 217962"/>
                <a:gd name="connsiteY3" fmla="*/ 26194 h 52388"/>
                <a:gd name="connsiteX4" fmla="*/ 191768 w 217962"/>
                <a:gd name="connsiteY4" fmla="*/ 0 h 52388"/>
                <a:gd name="connsiteX5" fmla="*/ 111494 w 217962"/>
                <a:gd name="connsiteY5" fmla="*/ 0 h 52388"/>
                <a:gd name="connsiteX6" fmla="*/ 137688 w 217962"/>
                <a:gd name="connsiteY6" fmla="*/ 26194 h 52388"/>
                <a:gd name="connsiteX7" fmla="*/ 111494 w 217962"/>
                <a:gd name="connsiteY7" fmla="*/ 52388 h 52388"/>
                <a:gd name="connsiteX8" fmla="*/ 85300 w 217962"/>
                <a:gd name="connsiteY8" fmla="*/ 26194 h 52388"/>
                <a:gd name="connsiteX9" fmla="*/ 111494 w 217962"/>
                <a:gd name="connsiteY9" fmla="*/ 0 h 52388"/>
                <a:gd name="connsiteX10" fmla="*/ 26194 w 217962"/>
                <a:gd name="connsiteY10" fmla="*/ 0 h 52388"/>
                <a:gd name="connsiteX11" fmla="*/ 52388 w 217962"/>
                <a:gd name="connsiteY11" fmla="*/ 26194 h 52388"/>
                <a:gd name="connsiteX12" fmla="*/ 26194 w 217962"/>
                <a:gd name="connsiteY12" fmla="*/ 52388 h 52388"/>
                <a:gd name="connsiteX13" fmla="*/ 0 w 217962"/>
                <a:gd name="connsiteY13" fmla="*/ 26194 h 52388"/>
                <a:gd name="connsiteX14" fmla="*/ 26194 w 217962"/>
                <a:gd name="connsiteY14" fmla="*/ 0 h 5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7962" h="52388">
                  <a:moveTo>
                    <a:pt x="191768" y="0"/>
                  </a:moveTo>
                  <a:cubicBezTo>
                    <a:pt x="206235" y="0"/>
                    <a:pt x="217962" y="11727"/>
                    <a:pt x="217962" y="26194"/>
                  </a:cubicBezTo>
                  <a:cubicBezTo>
                    <a:pt x="217962" y="40661"/>
                    <a:pt x="206235" y="52388"/>
                    <a:pt x="191768" y="52388"/>
                  </a:cubicBezTo>
                  <a:cubicBezTo>
                    <a:pt x="177301" y="52388"/>
                    <a:pt x="165574" y="40661"/>
                    <a:pt x="165574" y="26194"/>
                  </a:cubicBezTo>
                  <a:cubicBezTo>
                    <a:pt x="165574" y="11727"/>
                    <a:pt x="177301" y="0"/>
                    <a:pt x="191768" y="0"/>
                  </a:cubicBezTo>
                  <a:close/>
                  <a:moveTo>
                    <a:pt x="111494" y="0"/>
                  </a:moveTo>
                  <a:cubicBezTo>
                    <a:pt x="125961" y="0"/>
                    <a:pt x="137688" y="11727"/>
                    <a:pt x="137688" y="26194"/>
                  </a:cubicBezTo>
                  <a:cubicBezTo>
                    <a:pt x="137688" y="40661"/>
                    <a:pt x="125961" y="52388"/>
                    <a:pt x="111494" y="52388"/>
                  </a:cubicBezTo>
                  <a:cubicBezTo>
                    <a:pt x="97027" y="52388"/>
                    <a:pt x="85300" y="40661"/>
                    <a:pt x="85300" y="26194"/>
                  </a:cubicBezTo>
                  <a:cubicBezTo>
                    <a:pt x="85300" y="11727"/>
                    <a:pt x="97027" y="0"/>
                    <a:pt x="111494" y="0"/>
                  </a:cubicBezTo>
                  <a:close/>
                  <a:moveTo>
                    <a:pt x="26194" y="0"/>
                  </a:moveTo>
                  <a:cubicBezTo>
                    <a:pt x="40661" y="0"/>
                    <a:pt x="52388" y="11727"/>
                    <a:pt x="52388" y="26194"/>
                  </a:cubicBezTo>
                  <a:cubicBezTo>
                    <a:pt x="52388" y="40661"/>
                    <a:pt x="40661" y="52388"/>
                    <a:pt x="26194" y="52388"/>
                  </a:cubicBezTo>
                  <a:cubicBezTo>
                    <a:pt x="11727" y="52388"/>
                    <a:pt x="0" y="40661"/>
                    <a:pt x="0" y="26194"/>
                  </a:cubicBezTo>
                  <a:cubicBezTo>
                    <a:pt x="0" y="11727"/>
                    <a:pt x="11727" y="0"/>
                    <a:pt x="2619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3"/>
            <p:cNvSpPr/>
            <p:nvPr/>
          </p:nvSpPr>
          <p:spPr>
            <a:xfrm>
              <a:off x="7044422" y="4551780"/>
              <a:ext cx="3648460" cy="458759"/>
            </a:xfrm>
            <a:prstGeom prst="rect">
              <a:avLst/>
            </a:prstGeom>
            <a:noFill/>
            <a:ln w="25400">
              <a:solidFill>
                <a:srgbClr val="006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000" dirty="0" smtClean="0">
                  <a:solidFill>
                    <a:srgbClr val="006FD4"/>
                  </a:solidFill>
                </a:rPr>
                <a:t>Ten Second Tumbling Window</a:t>
              </a:r>
              <a:endParaRPr lang="en-US" sz="1000" dirty="0">
                <a:solidFill>
                  <a:srgbClr val="006FD4"/>
                </a:solidFill>
              </a:endParaRPr>
            </a:p>
          </p:txBody>
        </p:sp>
      </p:grpSp>
      <p:sp>
        <p:nvSpPr>
          <p:cNvPr id="1046" name="Left Arrow 1045"/>
          <p:cNvSpPr/>
          <p:nvPr/>
        </p:nvSpPr>
        <p:spPr>
          <a:xfrm>
            <a:off x="4974850" y="4567143"/>
            <a:ext cx="2122717" cy="484632"/>
          </a:xfrm>
          <a:prstGeom prst="leftArrow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Query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0267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333</Words>
  <Application>Microsoft Office PowerPoint</Application>
  <PresentationFormat>Widescreen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 Stateham</dc:creator>
  <cp:lastModifiedBy>Bret Stateham</cp:lastModifiedBy>
  <cp:revision>45</cp:revision>
  <dcterms:created xsi:type="dcterms:W3CDTF">2015-05-24T17:46:24Z</dcterms:created>
  <dcterms:modified xsi:type="dcterms:W3CDTF">2015-05-25T21:08:15Z</dcterms:modified>
</cp:coreProperties>
</file>