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4" r:id="rId8"/>
    <p:sldId id="27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65" r:id="rId17"/>
    <p:sldId id="272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FFFFF"/>
    <a:srgbClr val="9A0000"/>
    <a:srgbClr val="913F2F"/>
    <a:srgbClr val="006FD4"/>
    <a:srgbClr val="FF00FF"/>
    <a:srgbClr val="A6A6A6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4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7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1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2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2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5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84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3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71116" y="6265685"/>
            <a:ext cx="1582974" cy="530352"/>
            <a:chOff x="333596" y="333170"/>
            <a:chExt cx="11729320" cy="3929737"/>
          </a:xfrm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33596" y="333170"/>
              <a:ext cx="4679549" cy="3929737"/>
            </a:xfrm>
            <a:custGeom>
              <a:avLst/>
              <a:gdLst>
                <a:gd name="connsiteX0" fmla="*/ 3296198 w 6240408"/>
                <a:gd name="connsiteY0" fmla="*/ 4035784 h 5240497"/>
                <a:gd name="connsiteX1" fmla="*/ 3420388 w 6240408"/>
                <a:gd name="connsiteY1" fmla="*/ 4035784 h 5240497"/>
                <a:gd name="connsiteX2" fmla="*/ 3613765 w 6240408"/>
                <a:gd name="connsiteY2" fmla="*/ 4500744 h 5240497"/>
                <a:gd name="connsiteX3" fmla="*/ 3631632 w 6240408"/>
                <a:gd name="connsiteY3" fmla="*/ 4495198 h 5240497"/>
                <a:gd name="connsiteX4" fmla="*/ 3707504 w 6240408"/>
                <a:gd name="connsiteY4" fmla="*/ 4487549 h 5240497"/>
                <a:gd name="connsiteX5" fmla="*/ 4083978 w 6240408"/>
                <a:gd name="connsiteY5" fmla="*/ 4864023 h 5240497"/>
                <a:gd name="connsiteX6" fmla="*/ 3707504 w 6240408"/>
                <a:gd name="connsiteY6" fmla="*/ 5240497 h 5240497"/>
                <a:gd name="connsiteX7" fmla="*/ 3331030 w 6240408"/>
                <a:gd name="connsiteY7" fmla="*/ 4864023 h 5240497"/>
                <a:gd name="connsiteX8" fmla="*/ 3497014 w 6240408"/>
                <a:gd name="connsiteY8" fmla="*/ 4551845 h 5240497"/>
                <a:gd name="connsiteX9" fmla="*/ 3508283 w 6240408"/>
                <a:gd name="connsiteY9" fmla="*/ 4545728 h 5240497"/>
                <a:gd name="connsiteX10" fmla="*/ 692712 w 6240408"/>
                <a:gd name="connsiteY10" fmla="*/ 3788817 h 5240497"/>
                <a:gd name="connsiteX11" fmla="*/ 993890 w 6240408"/>
                <a:gd name="connsiteY11" fmla="*/ 4089995 h 5240497"/>
                <a:gd name="connsiteX12" fmla="*/ 692712 w 6240408"/>
                <a:gd name="connsiteY12" fmla="*/ 4391173 h 5240497"/>
                <a:gd name="connsiteX13" fmla="*/ 391534 w 6240408"/>
                <a:gd name="connsiteY13" fmla="*/ 4089995 h 5240497"/>
                <a:gd name="connsiteX14" fmla="*/ 692712 w 6240408"/>
                <a:gd name="connsiteY14" fmla="*/ 3788817 h 5240497"/>
                <a:gd name="connsiteX15" fmla="*/ 2633764 w 6240408"/>
                <a:gd name="connsiteY15" fmla="*/ 3313433 h 5240497"/>
                <a:gd name="connsiteX16" fmla="*/ 2676456 w 6240408"/>
                <a:gd name="connsiteY16" fmla="*/ 3365176 h 5240497"/>
                <a:gd name="connsiteX17" fmla="*/ 2957570 w 6240408"/>
                <a:gd name="connsiteY17" fmla="*/ 3481617 h 5240497"/>
                <a:gd name="connsiteX18" fmla="*/ 3037692 w 6240408"/>
                <a:gd name="connsiteY18" fmla="*/ 3473540 h 5240497"/>
                <a:gd name="connsiteX19" fmla="*/ 3059541 w 6240408"/>
                <a:gd name="connsiteY19" fmla="*/ 3466758 h 5240497"/>
                <a:gd name="connsiteX20" fmla="*/ 3296198 w 6240408"/>
                <a:gd name="connsiteY20" fmla="*/ 4035784 h 5240497"/>
                <a:gd name="connsiteX21" fmla="*/ 1108593 w 6240408"/>
                <a:gd name="connsiteY21" fmla="*/ 4035784 h 5240497"/>
                <a:gd name="connsiteX22" fmla="*/ 1105734 w 6240408"/>
                <a:gd name="connsiteY22" fmla="*/ 4007423 h 5240497"/>
                <a:gd name="connsiteX23" fmla="*/ 1097196 w 6240408"/>
                <a:gd name="connsiteY23" fmla="*/ 3979918 h 5240497"/>
                <a:gd name="connsiteX24" fmla="*/ 5382365 w 6240408"/>
                <a:gd name="connsiteY24" fmla="*/ 3080440 h 5240497"/>
                <a:gd name="connsiteX25" fmla="*/ 5383050 w 6240408"/>
                <a:gd name="connsiteY25" fmla="*/ 3087230 h 5240497"/>
                <a:gd name="connsiteX26" fmla="*/ 5866947 w 6240408"/>
                <a:gd name="connsiteY26" fmla="*/ 3481617 h 5240497"/>
                <a:gd name="connsiteX27" fmla="*/ 5916548 w 6240408"/>
                <a:gd name="connsiteY27" fmla="*/ 3476617 h 5240497"/>
                <a:gd name="connsiteX28" fmla="*/ 5914849 w 6240408"/>
                <a:gd name="connsiteY28" fmla="*/ 3510262 h 5240497"/>
                <a:gd name="connsiteX29" fmla="*/ 5825070 w 6240408"/>
                <a:gd name="connsiteY29" fmla="*/ 3861201 h 5240497"/>
                <a:gd name="connsiteX30" fmla="*/ 5730309 w 6240408"/>
                <a:gd name="connsiteY30" fmla="*/ 4035784 h 5240497"/>
                <a:gd name="connsiteX31" fmla="*/ 3420388 w 6240408"/>
                <a:gd name="connsiteY31" fmla="*/ 4035784 h 5240497"/>
                <a:gd name="connsiteX32" fmla="*/ 3165020 w 6240408"/>
                <a:gd name="connsiteY32" fmla="*/ 3421769 h 5240497"/>
                <a:gd name="connsiteX33" fmla="*/ 3179847 w 6240408"/>
                <a:gd name="connsiteY33" fmla="*/ 3413721 h 5240497"/>
                <a:gd name="connsiteX34" fmla="*/ 3347048 w 6240408"/>
                <a:gd name="connsiteY34" fmla="*/ 3164183 h 5240497"/>
                <a:gd name="connsiteX35" fmla="*/ 3350019 w 6240408"/>
                <a:gd name="connsiteY35" fmla="*/ 3134720 h 5240497"/>
                <a:gd name="connsiteX36" fmla="*/ 2960581 w 6240408"/>
                <a:gd name="connsiteY36" fmla="*/ 2813000 h 5240497"/>
                <a:gd name="connsiteX37" fmla="*/ 3234654 w 6240408"/>
                <a:gd name="connsiteY37" fmla="*/ 3084060 h 5240497"/>
                <a:gd name="connsiteX38" fmla="*/ 2960581 w 6240408"/>
                <a:gd name="connsiteY38" fmla="*/ 3355120 h 5240497"/>
                <a:gd name="connsiteX39" fmla="*/ 2686508 w 6240408"/>
                <a:gd name="connsiteY39" fmla="*/ 3084060 h 5240497"/>
                <a:gd name="connsiteX40" fmla="*/ 2960581 w 6240408"/>
                <a:gd name="connsiteY40" fmla="*/ 2813000 h 5240497"/>
                <a:gd name="connsiteX41" fmla="*/ 5866947 w 6240408"/>
                <a:gd name="connsiteY41" fmla="*/ 2620246 h 5240497"/>
                <a:gd name="connsiteX42" fmla="*/ 6240408 w 6240408"/>
                <a:gd name="connsiteY42" fmla="*/ 2990696 h 5240497"/>
                <a:gd name="connsiteX43" fmla="*/ 5866947 w 6240408"/>
                <a:gd name="connsiteY43" fmla="*/ 3361146 h 5240497"/>
                <a:gd name="connsiteX44" fmla="*/ 5493486 w 6240408"/>
                <a:gd name="connsiteY44" fmla="*/ 2990696 h 5240497"/>
                <a:gd name="connsiteX45" fmla="*/ 5866947 w 6240408"/>
                <a:gd name="connsiteY45" fmla="*/ 2620246 h 5240497"/>
                <a:gd name="connsiteX46" fmla="*/ 4018173 w 6240408"/>
                <a:gd name="connsiteY46" fmla="*/ 1678113 h 5240497"/>
                <a:gd name="connsiteX47" fmla="*/ 4088331 w 6240408"/>
                <a:gd name="connsiteY47" fmla="*/ 1751701 h 5240497"/>
                <a:gd name="connsiteX48" fmla="*/ 4358066 w 6240408"/>
                <a:gd name="connsiteY48" fmla="*/ 2196284 h 5240497"/>
                <a:gd name="connsiteX49" fmla="*/ 4363135 w 6240408"/>
                <a:gd name="connsiteY49" fmla="*/ 2210134 h 5240497"/>
                <a:gd name="connsiteX50" fmla="*/ 4451946 w 6240408"/>
                <a:gd name="connsiteY50" fmla="*/ 2187299 h 5240497"/>
                <a:gd name="connsiteX51" fmla="*/ 4698379 w 6240408"/>
                <a:gd name="connsiteY51" fmla="*/ 2162456 h 5240497"/>
                <a:gd name="connsiteX52" fmla="*/ 5520551 w 6240408"/>
                <a:gd name="connsiteY52" fmla="*/ 2480113 h 5240497"/>
                <a:gd name="connsiteX53" fmla="*/ 5606069 w 6240408"/>
                <a:gd name="connsiteY53" fmla="*/ 2569813 h 5240497"/>
                <a:gd name="connsiteX54" fmla="*/ 5590785 w 6240408"/>
                <a:gd name="connsiteY54" fmla="*/ 2578109 h 5240497"/>
                <a:gd name="connsiteX55" fmla="*/ 5383050 w 6240408"/>
                <a:gd name="connsiteY55" fmla="*/ 2888141 h 5240497"/>
                <a:gd name="connsiteX56" fmla="*/ 5375089 w 6240408"/>
                <a:gd name="connsiteY56" fmla="*/ 2967107 h 5240497"/>
                <a:gd name="connsiteX57" fmla="*/ 3348664 w 6240408"/>
                <a:gd name="connsiteY57" fmla="*/ 3019970 h 5240497"/>
                <a:gd name="connsiteX58" fmla="*/ 3347048 w 6240408"/>
                <a:gd name="connsiteY58" fmla="*/ 3003941 h 5240497"/>
                <a:gd name="connsiteX59" fmla="*/ 3287229 w 6240408"/>
                <a:gd name="connsiteY59" fmla="*/ 2861785 h 5240497"/>
                <a:gd name="connsiteX60" fmla="*/ 3242128 w 6240408"/>
                <a:gd name="connsiteY60" fmla="*/ 2807122 h 5240497"/>
                <a:gd name="connsiteX61" fmla="*/ 1495014 w 6240408"/>
                <a:gd name="connsiteY61" fmla="*/ 1557992 h 5240497"/>
                <a:gd name="connsiteX62" fmla="*/ 2651749 w 6240408"/>
                <a:gd name="connsiteY62" fmla="*/ 2832894 h 5240497"/>
                <a:gd name="connsiteX63" fmla="*/ 2627911 w 6240408"/>
                <a:gd name="connsiteY63" fmla="*/ 2861785 h 5240497"/>
                <a:gd name="connsiteX64" fmla="*/ 2560015 w 6240408"/>
                <a:gd name="connsiteY64" fmla="*/ 3084062 h 5240497"/>
                <a:gd name="connsiteX65" fmla="*/ 2568092 w 6240408"/>
                <a:gd name="connsiteY65" fmla="*/ 3164183 h 5240497"/>
                <a:gd name="connsiteX66" fmla="*/ 2582914 w 6240408"/>
                <a:gd name="connsiteY66" fmla="*/ 3211932 h 5240497"/>
                <a:gd name="connsiteX67" fmla="*/ 1052274 w 6240408"/>
                <a:gd name="connsiteY67" fmla="*/ 3874806 h 5240497"/>
                <a:gd name="connsiteX68" fmla="*/ 1041836 w 6240408"/>
                <a:gd name="connsiteY68" fmla="*/ 3855575 h 5240497"/>
                <a:gd name="connsiteX69" fmla="*/ 689699 w 6240408"/>
                <a:gd name="connsiteY69" fmla="*/ 3668345 h 5240497"/>
                <a:gd name="connsiteX70" fmla="*/ 273665 w 6240408"/>
                <a:gd name="connsiteY70" fmla="*/ 4007423 h 5240497"/>
                <a:gd name="connsiteX71" fmla="*/ 270806 w 6240408"/>
                <a:gd name="connsiteY71" fmla="*/ 4035784 h 5240497"/>
                <a:gd name="connsiteX72" fmla="*/ 54095 w 6240408"/>
                <a:gd name="connsiteY72" fmla="*/ 4035784 h 5240497"/>
                <a:gd name="connsiteX73" fmla="*/ 19397 w 6240408"/>
                <a:gd name="connsiteY73" fmla="*/ 3924007 h 5240497"/>
                <a:gd name="connsiteX74" fmla="*/ 0 w 6240408"/>
                <a:gd name="connsiteY74" fmla="*/ 3731594 h 5240497"/>
                <a:gd name="connsiteX75" fmla="*/ 857119 w 6240408"/>
                <a:gd name="connsiteY75" fmla="*/ 2781788 h 5240497"/>
                <a:gd name="connsiteX76" fmla="*/ 903466 w 6240408"/>
                <a:gd name="connsiteY76" fmla="*/ 2779448 h 5240497"/>
                <a:gd name="connsiteX77" fmla="*/ 906812 w 6240408"/>
                <a:gd name="connsiteY77" fmla="*/ 2713186 h 5240497"/>
                <a:gd name="connsiteX78" fmla="*/ 1487576 w 6240408"/>
                <a:gd name="connsiteY78" fmla="*/ 1564167 h 5240497"/>
                <a:gd name="connsiteX79" fmla="*/ 2698557 w 6240408"/>
                <a:gd name="connsiteY79" fmla="*/ 1096288 h 5240497"/>
                <a:gd name="connsiteX80" fmla="*/ 3909539 w 6240408"/>
                <a:gd name="connsiteY80" fmla="*/ 1564167 h 5240497"/>
                <a:gd name="connsiteX81" fmla="*/ 3937565 w 6240408"/>
                <a:gd name="connsiteY81" fmla="*/ 1593564 h 5240497"/>
                <a:gd name="connsiteX82" fmla="*/ 3151347 w 6240408"/>
                <a:gd name="connsiteY82" fmla="*/ 2738934 h 5240497"/>
                <a:gd name="connsiteX83" fmla="*/ 3112317 w 6240408"/>
                <a:gd name="connsiteY83" fmla="*/ 2717749 h 5240497"/>
                <a:gd name="connsiteX84" fmla="*/ 2957570 w 6240408"/>
                <a:gd name="connsiteY84" fmla="*/ 2686507 h 5240497"/>
                <a:gd name="connsiteX85" fmla="*/ 2802824 w 6240408"/>
                <a:gd name="connsiteY85" fmla="*/ 2717749 h 5240497"/>
                <a:gd name="connsiteX86" fmla="*/ 2736130 w 6240408"/>
                <a:gd name="connsiteY86" fmla="*/ 2753949 h 5240497"/>
                <a:gd name="connsiteX87" fmla="*/ 1583993 w 6240408"/>
                <a:gd name="connsiteY87" fmla="*/ 1484115 h 5240497"/>
                <a:gd name="connsiteX88" fmla="*/ 1612316 w 6240408"/>
                <a:gd name="connsiteY88" fmla="*/ 1460600 h 5240497"/>
                <a:gd name="connsiteX89" fmla="*/ 2698557 w 6240408"/>
                <a:gd name="connsiteY89" fmla="*/ 1096288 h 5240497"/>
                <a:gd name="connsiteX90" fmla="*/ 4448402 w 6240408"/>
                <a:gd name="connsiteY90" fmla="*/ 560189 h 5240497"/>
                <a:gd name="connsiteX91" fmla="*/ 4830899 w 6240408"/>
                <a:gd name="connsiteY91" fmla="*/ 942686 h 5240497"/>
                <a:gd name="connsiteX92" fmla="*/ 4448402 w 6240408"/>
                <a:gd name="connsiteY92" fmla="*/ 1325183 h 5240497"/>
                <a:gd name="connsiteX93" fmla="*/ 4299517 w 6240408"/>
                <a:gd name="connsiteY93" fmla="*/ 1295124 h 5240497"/>
                <a:gd name="connsiteX94" fmla="*/ 4286342 w 6240408"/>
                <a:gd name="connsiteY94" fmla="*/ 1287973 h 5240497"/>
                <a:gd name="connsiteX95" fmla="*/ 4018173 w 6240408"/>
                <a:gd name="connsiteY95" fmla="*/ 1678113 h 5240497"/>
                <a:gd name="connsiteX96" fmla="*/ 3937565 w 6240408"/>
                <a:gd name="connsiteY96" fmla="*/ 1593564 h 5240497"/>
                <a:gd name="connsiteX97" fmla="*/ 4191187 w 6240408"/>
                <a:gd name="connsiteY97" fmla="*/ 1224085 h 5240497"/>
                <a:gd name="connsiteX98" fmla="*/ 4177936 w 6240408"/>
                <a:gd name="connsiteY98" fmla="*/ 1213152 h 5240497"/>
                <a:gd name="connsiteX99" fmla="*/ 4065905 w 6240408"/>
                <a:gd name="connsiteY99" fmla="*/ 942686 h 5240497"/>
                <a:gd name="connsiteX100" fmla="*/ 4448402 w 6240408"/>
                <a:gd name="connsiteY100" fmla="*/ 560189 h 5240497"/>
                <a:gd name="connsiteX101" fmla="*/ 695723 w 6240408"/>
                <a:gd name="connsiteY101" fmla="*/ 0 h 5240497"/>
                <a:gd name="connsiteX102" fmla="*/ 1258927 w 6240408"/>
                <a:gd name="connsiteY102" fmla="*/ 566215 h 5240497"/>
                <a:gd name="connsiteX103" fmla="*/ 1162740 w 6240408"/>
                <a:gd name="connsiteY103" fmla="*/ 882791 h 5240497"/>
                <a:gd name="connsiteX104" fmla="*/ 1103688 w 6240408"/>
                <a:gd name="connsiteY104" fmla="*/ 954746 h 5240497"/>
                <a:gd name="connsiteX105" fmla="*/ 1583993 w 6240408"/>
                <a:gd name="connsiteY105" fmla="*/ 1484115 h 5240497"/>
                <a:gd name="connsiteX106" fmla="*/ 1495014 w 6240408"/>
                <a:gd name="connsiteY106" fmla="*/ 1557992 h 5240497"/>
                <a:gd name="connsiteX107" fmla="*/ 1016631 w 6240408"/>
                <a:gd name="connsiteY107" fmla="*/ 1030740 h 5240497"/>
                <a:gd name="connsiteX108" fmla="*/ 1010616 w 6240408"/>
                <a:gd name="connsiteY108" fmla="*/ 1035729 h 5240497"/>
                <a:gd name="connsiteX109" fmla="*/ 695723 w 6240408"/>
                <a:gd name="connsiteY109" fmla="*/ 1132430 h 5240497"/>
                <a:gd name="connsiteX110" fmla="*/ 132519 w 6240408"/>
                <a:gd name="connsiteY110" fmla="*/ 566215 h 5240497"/>
                <a:gd name="connsiteX111" fmla="*/ 695723 w 6240408"/>
                <a:gd name="connsiteY111" fmla="*/ 0 h 52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240408" h="5240497">
                  <a:moveTo>
                    <a:pt x="3296198" y="4035784"/>
                  </a:moveTo>
                  <a:lnTo>
                    <a:pt x="3420388" y="4035784"/>
                  </a:lnTo>
                  <a:lnTo>
                    <a:pt x="3613765" y="4500744"/>
                  </a:lnTo>
                  <a:lnTo>
                    <a:pt x="3631632" y="4495198"/>
                  </a:lnTo>
                  <a:cubicBezTo>
                    <a:pt x="3656139" y="4490183"/>
                    <a:pt x="3681514" y="4487549"/>
                    <a:pt x="3707504" y="4487549"/>
                  </a:cubicBezTo>
                  <a:cubicBezTo>
                    <a:pt x="3915425" y="4487549"/>
                    <a:pt x="4083978" y="4656102"/>
                    <a:pt x="4083978" y="4864023"/>
                  </a:cubicBezTo>
                  <a:cubicBezTo>
                    <a:pt x="4083978" y="5071944"/>
                    <a:pt x="3915425" y="5240497"/>
                    <a:pt x="3707504" y="5240497"/>
                  </a:cubicBezTo>
                  <a:cubicBezTo>
                    <a:pt x="3499583" y="5240497"/>
                    <a:pt x="3331030" y="5071944"/>
                    <a:pt x="3331030" y="4864023"/>
                  </a:cubicBezTo>
                  <a:cubicBezTo>
                    <a:pt x="3331030" y="4734073"/>
                    <a:pt x="3396871" y="4619500"/>
                    <a:pt x="3497014" y="4551845"/>
                  </a:cubicBezTo>
                  <a:lnTo>
                    <a:pt x="3508283" y="4545728"/>
                  </a:lnTo>
                  <a:close/>
                  <a:moveTo>
                    <a:pt x="692712" y="3788817"/>
                  </a:moveTo>
                  <a:cubicBezTo>
                    <a:pt x="859048" y="3788817"/>
                    <a:pt x="993890" y="3923659"/>
                    <a:pt x="993890" y="4089995"/>
                  </a:cubicBezTo>
                  <a:cubicBezTo>
                    <a:pt x="993890" y="4256331"/>
                    <a:pt x="859048" y="4391173"/>
                    <a:pt x="692712" y="4391173"/>
                  </a:cubicBezTo>
                  <a:cubicBezTo>
                    <a:pt x="526376" y="4391173"/>
                    <a:pt x="391534" y="4256331"/>
                    <a:pt x="391534" y="4089995"/>
                  </a:cubicBezTo>
                  <a:cubicBezTo>
                    <a:pt x="391534" y="3923659"/>
                    <a:pt x="526376" y="3788817"/>
                    <a:pt x="692712" y="3788817"/>
                  </a:cubicBezTo>
                  <a:close/>
                  <a:moveTo>
                    <a:pt x="2633764" y="3313433"/>
                  </a:moveTo>
                  <a:lnTo>
                    <a:pt x="2676456" y="3365176"/>
                  </a:lnTo>
                  <a:cubicBezTo>
                    <a:pt x="2748400" y="3437120"/>
                    <a:pt x="2847788" y="3481617"/>
                    <a:pt x="2957570" y="3481617"/>
                  </a:cubicBezTo>
                  <a:cubicBezTo>
                    <a:pt x="2985016" y="3481617"/>
                    <a:pt x="3011812" y="3478836"/>
                    <a:pt x="3037692" y="3473540"/>
                  </a:cubicBezTo>
                  <a:lnTo>
                    <a:pt x="3059541" y="3466758"/>
                  </a:lnTo>
                  <a:lnTo>
                    <a:pt x="3296198" y="4035784"/>
                  </a:lnTo>
                  <a:lnTo>
                    <a:pt x="1108593" y="4035784"/>
                  </a:lnTo>
                  <a:lnTo>
                    <a:pt x="1105734" y="4007423"/>
                  </a:lnTo>
                  <a:lnTo>
                    <a:pt x="1097196" y="3979918"/>
                  </a:lnTo>
                  <a:close/>
                  <a:moveTo>
                    <a:pt x="5382365" y="3080440"/>
                  </a:moveTo>
                  <a:lnTo>
                    <a:pt x="5383050" y="3087230"/>
                  </a:lnTo>
                  <a:cubicBezTo>
                    <a:pt x="5429107" y="3312306"/>
                    <a:pt x="5628255" y="3481617"/>
                    <a:pt x="5866947" y="3481617"/>
                  </a:cubicBezTo>
                  <a:lnTo>
                    <a:pt x="5916548" y="3476617"/>
                  </a:lnTo>
                  <a:lnTo>
                    <a:pt x="5914849" y="3510262"/>
                  </a:lnTo>
                  <a:cubicBezTo>
                    <a:pt x="5902325" y="3633581"/>
                    <a:pt x="5871477" y="3751483"/>
                    <a:pt x="5825070" y="3861201"/>
                  </a:cubicBezTo>
                  <a:lnTo>
                    <a:pt x="5730309" y="4035784"/>
                  </a:lnTo>
                  <a:lnTo>
                    <a:pt x="3420388" y="4035784"/>
                  </a:lnTo>
                  <a:lnTo>
                    <a:pt x="3165020" y="3421769"/>
                  </a:lnTo>
                  <a:lnTo>
                    <a:pt x="3179847" y="3413721"/>
                  </a:lnTo>
                  <a:cubicBezTo>
                    <a:pt x="3264447" y="3356566"/>
                    <a:pt x="3325865" y="3267703"/>
                    <a:pt x="3347048" y="3164183"/>
                  </a:cubicBezTo>
                  <a:lnTo>
                    <a:pt x="3350019" y="3134720"/>
                  </a:lnTo>
                  <a:close/>
                  <a:moveTo>
                    <a:pt x="2960581" y="2813000"/>
                  </a:moveTo>
                  <a:cubicBezTo>
                    <a:pt x="3111947" y="2813000"/>
                    <a:pt x="3234654" y="2934358"/>
                    <a:pt x="3234654" y="3084060"/>
                  </a:cubicBezTo>
                  <a:cubicBezTo>
                    <a:pt x="3234654" y="3233762"/>
                    <a:pt x="3111947" y="3355120"/>
                    <a:pt x="2960581" y="3355120"/>
                  </a:cubicBezTo>
                  <a:cubicBezTo>
                    <a:pt x="2809215" y="3355120"/>
                    <a:pt x="2686508" y="3233762"/>
                    <a:pt x="2686508" y="3084060"/>
                  </a:cubicBezTo>
                  <a:cubicBezTo>
                    <a:pt x="2686508" y="2934358"/>
                    <a:pt x="2809215" y="2813000"/>
                    <a:pt x="2960581" y="2813000"/>
                  </a:cubicBezTo>
                  <a:close/>
                  <a:moveTo>
                    <a:pt x="5866947" y="2620246"/>
                  </a:moveTo>
                  <a:cubicBezTo>
                    <a:pt x="6073204" y="2620246"/>
                    <a:pt x="6240408" y="2786102"/>
                    <a:pt x="6240408" y="2990696"/>
                  </a:cubicBezTo>
                  <a:cubicBezTo>
                    <a:pt x="6240408" y="3195290"/>
                    <a:pt x="6073204" y="3361146"/>
                    <a:pt x="5866947" y="3361146"/>
                  </a:cubicBezTo>
                  <a:cubicBezTo>
                    <a:pt x="5660690" y="3361146"/>
                    <a:pt x="5493486" y="3195290"/>
                    <a:pt x="5493486" y="2990696"/>
                  </a:cubicBezTo>
                  <a:cubicBezTo>
                    <a:pt x="5493486" y="2786102"/>
                    <a:pt x="5660690" y="2620246"/>
                    <a:pt x="5866947" y="2620246"/>
                  </a:cubicBezTo>
                  <a:close/>
                  <a:moveTo>
                    <a:pt x="4018173" y="1678113"/>
                  </a:moveTo>
                  <a:lnTo>
                    <a:pt x="4088331" y="1751701"/>
                  </a:lnTo>
                  <a:cubicBezTo>
                    <a:pt x="4198443" y="1885127"/>
                    <a:pt x="4289713" y="2034679"/>
                    <a:pt x="4358066" y="2196284"/>
                  </a:cubicBezTo>
                  <a:lnTo>
                    <a:pt x="4363135" y="2210134"/>
                  </a:lnTo>
                  <a:lnTo>
                    <a:pt x="4451946" y="2187299"/>
                  </a:lnTo>
                  <a:cubicBezTo>
                    <a:pt x="4531546" y="2171010"/>
                    <a:pt x="4613964" y="2162456"/>
                    <a:pt x="4698379" y="2162456"/>
                  </a:cubicBezTo>
                  <a:cubicBezTo>
                    <a:pt x="5014937" y="2162456"/>
                    <a:pt x="5303400" y="2282748"/>
                    <a:pt x="5520551" y="2480113"/>
                  </a:cubicBezTo>
                  <a:lnTo>
                    <a:pt x="5606069" y="2569813"/>
                  </a:lnTo>
                  <a:lnTo>
                    <a:pt x="5590785" y="2578109"/>
                  </a:lnTo>
                  <a:cubicBezTo>
                    <a:pt x="5485676" y="2649120"/>
                    <a:pt x="5409368" y="2759526"/>
                    <a:pt x="5383050" y="2888141"/>
                  </a:cubicBezTo>
                  <a:lnTo>
                    <a:pt x="5375089" y="2967107"/>
                  </a:lnTo>
                  <a:lnTo>
                    <a:pt x="3348664" y="3019970"/>
                  </a:lnTo>
                  <a:lnTo>
                    <a:pt x="3347048" y="3003941"/>
                  </a:lnTo>
                  <a:cubicBezTo>
                    <a:pt x="3336457" y="2952181"/>
                    <a:pt x="3315807" y="2904085"/>
                    <a:pt x="3287229" y="2861785"/>
                  </a:cubicBezTo>
                  <a:lnTo>
                    <a:pt x="3242128" y="2807122"/>
                  </a:lnTo>
                  <a:close/>
                  <a:moveTo>
                    <a:pt x="1495014" y="1557992"/>
                  </a:moveTo>
                  <a:lnTo>
                    <a:pt x="2651749" y="2832894"/>
                  </a:lnTo>
                  <a:lnTo>
                    <a:pt x="2627911" y="2861785"/>
                  </a:lnTo>
                  <a:cubicBezTo>
                    <a:pt x="2585045" y="2925235"/>
                    <a:pt x="2560015" y="3001726"/>
                    <a:pt x="2560015" y="3084062"/>
                  </a:cubicBezTo>
                  <a:cubicBezTo>
                    <a:pt x="2560015" y="3111508"/>
                    <a:pt x="2562796" y="3138304"/>
                    <a:pt x="2568092" y="3164183"/>
                  </a:cubicBezTo>
                  <a:lnTo>
                    <a:pt x="2582914" y="3211932"/>
                  </a:lnTo>
                  <a:lnTo>
                    <a:pt x="1052274" y="3874806"/>
                  </a:lnTo>
                  <a:lnTo>
                    <a:pt x="1041836" y="3855575"/>
                  </a:lnTo>
                  <a:cubicBezTo>
                    <a:pt x="965521" y="3742614"/>
                    <a:pt x="836283" y="3668345"/>
                    <a:pt x="689699" y="3668345"/>
                  </a:cubicBezTo>
                  <a:cubicBezTo>
                    <a:pt x="484482" y="3668345"/>
                    <a:pt x="313263" y="3813912"/>
                    <a:pt x="273665" y="4007423"/>
                  </a:cubicBezTo>
                  <a:lnTo>
                    <a:pt x="270806" y="4035784"/>
                  </a:lnTo>
                  <a:lnTo>
                    <a:pt x="54095" y="4035784"/>
                  </a:lnTo>
                  <a:lnTo>
                    <a:pt x="19397" y="3924007"/>
                  </a:lnTo>
                  <a:cubicBezTo>
                    <a:pt x="6679" y="3861856"/>
                    <a:pt x="0" y="3797505"/>
                    <a:pt x="0" y="3731594"/>
                  </a:cubicBezTo>
                  <a:cubicBezTo>
                    <a:pt x="0" y="3237264"/>
                    <a:pt x="375688" y="2830680"/>
                    <a:pt x="857119" y="2781788"/>
                  </a:cubicBezTo>
                  <a:lnTo>
                    <a:pt x="903466" y="2779448"/>
                  </a:lnTo>
                  <a:lnTo>
                    <a:pt x="906812" y="2713186"/>
                  </a:lnTo>
                  <a:cubicBezTo>
                    <a:pt x="952928" y="2259092"/>
                    <a:pt x="1167734" y="1854868"/>
                    <a:pt x="1487576" y="1564167"/>
                  </a:cubicBezTo>
                  <a:close/>
                  <a:moveTo>
                    <a:pt x="2698557" y="1096288"/>
                  </a:moveTo>
                  <a:cubicBezTo>
                    <a:pt x="3164818" y="1096288"/>
                    <a:pt x="3589696" y="1273466"/>
                    <a:pt x="3909539" y="1564167"/>
                  </a:cubicBezTo>
                  <a:lnTo>
                    <a:pt x="3937565" y="1593564"/>
                  </a:lnTo>
                  <a:lnTo>
                    <a:pt x="3151347" y="2738934"/>
                  </a:lnTo>
                  <a:lnTo>
                    <a:pt x="3112317" y="2717749"/>
                  </a:lnTo>
                  <a:cubicBezTo>
                    <a:pt x="3064754" y="2697632"/>
                    <a:pt x="3012461" y="2686507"/>
                    <a:pt x="2957570" y="2686507"/>
                  </a:cubicBezTo>
                  <a:cubicBezTo>
                    <a:pt x="2902679" y="2686507"/>
                    <a:pt x="2850387" y="2697632"/>
                    <a:pt x="2802824" y="2717749"/>
                  </a:cubicBezTo>
                  <a:lnTo>
                    <a:pt x="2736130" y="2753949"/>
                  </a:lnTo>
                  <a:lnTo>
                    <a:pt x="1583993" y="1484115"/>
                  </a:lnTo>
                  <a:lnTo>
                    <a:pt x="1612316" y="1460600"/>
                  </a:lnTo>
                  <a:cubicBezTo>
                    <a:pt x="1914285" y="1231940"/>
                    <a:pt x="2290579" y="1096288"/>
                    <a:pt x="2698557" y="1096288"/>
                  </a:cubicBezTo>
                  <a:close/>
                  <a:moveTo>
                    <a:pt x="4448402" y="560189"/>
                  </a:moveTo>
                  <a:cubicBezTo>
                    <a:pt x="4659649" y="560189"/>
                    <a:pt x="4830899" y="731439"/>
                    <a:pt x="4830899" y="942686"/>
                  </a:cubicBezTo>
                  <a:cubicBezTo>
                    <a:pt x="4830899" y="1153933"/>
                    <a:pt x="4659649" y="1325183"/>
                    <a:pt x="4448402" y="1325183"/>
                  </a:cubicBezTo>
                  <a:cubicBezTo>
                    <a:pt x="4395590" y="1325183"/>
                    <a:pt x="4345279" y="1314480"/>
                    <a:pt x="4299517" y="1295124"/>
                  </a:cubicBezTo>
                  <a:lnTo>
                    <a:pt x="4286342" y="1287973"/>
                  </a:lnTo>
                  <a:lnTo>
                    <a:pt x="4018173" y="1678113"/>
                  </a:lnTo>
                  <a:lnTo>
                    <a:pt x="3937565" y="1593564"/>
                  </a:lnTo>
                  <a:lnTo>
                    <a:pt x="4191187" y="1224085"/>
                  </a:lnTo>
                  <a:lnTo>
                    <a:pt x="4177936" y="1213152"/>
                  </a:lnTo>
                  <a:cubicBezTo>
                    <a:pt x="4108718" y="1143934"/>
                    <a:pt x="4065905" y="1048310"/>
                    <a:pt x="4065905" y="942686"/>
                  </a:cubicBezTo>
                  <a:cubicBezTo>
                    <a:pt x="4065905" y="731439"/>
                    <a:pt x="4237155" y="560189"/>
                    <a:pt x="4448402" y="560189"/>
                  </a:cubicBezTo>
                  <a:close/>
                  <a:moveTo>
                    <a:pt x="695723" y="0"/>
                  </a:moveTo>
                  <a:cubicBezTo>
                    <a:pt x="1006772" y="0"/>
                    <a:pt x="1258927" y="253503"/>
                    <a:pt x="1258927" y="566215"/>
                  </a:cubicBezTo>
                  <a:cubicBezTo>
                    <a:pt x="1258927" y="683482"/>
                    <a:pt x="1223468" y="792423"/>
                    <a:pt x="1162740" y="882791"/>
                  </a:cubicBezTo>
                  <a:lnTo>
                    <a:pt x="1103688" y="954746"/>
                  </a:lnTo>
                  <a:lnTo>
                    <a:pt x="1583993" y="1484115"/>
                  </a:lnTo>
                  <a:lnTo>
                    <a:pt x="1495014" y="1557992"/>
                  </a:lnTo>
                  <a:lnTo>
                    <a:pt x="1016631" y="1030740"/>
                  </a:lnTo>
                  <a:lnTo>
                    <a:pt x="1010616" y="1035729"/>
                  </a:lnTo>
                  <a:cubicBezTo>
                    <a:pt x="920728" y="1096781"/>
                    <a:pt x="812367" y="1132430"/>
                    <a:pt x="695723" y="1132430"/>
                  </a:cubicBezTo>
                  <a:cubicBezTo>
                    <a:pt x="384674" y="1132430"/>
                    <a:pt x="132519" y="878927"/>
                    <a:pt x="132519" y="566215"/>
                  </a:cubicBezTo>
                  <a:cubicBezTo>
                    <a:pt x="132519" y="253503"/>
                    <a:pt x="384674" y="0"/>
                    <a:pt x="695723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37367" y="571362"/>
              <a:ext cx="6625549" cy="3190305"/>
            </a:xfrm>
            <a:custGeom>
              <a:avLst/>
              <a:gdLst>
                <a:gd name="connsiteX0" fmla="*/ 4250000 w 6625549"/>
                <a:gd name="connsiteY0" fmla="*/ 2255618 h 3190305"/>
                <a:gd name="connsiteX1" fmla="*/ 3977619 w 6625549"/>
                <a:gd name="connsiteY1" fmla="*/ 2370802 h 3190305"/>
                <a:gd name="connsiteX2" fmla="*/ 3876125 w 6625549"/>
                <a:gd name="connsiteY2" fmla="*/ 2690861 h 3190305"/>
                <a:gd name="connsiteX3" fmla="*/ 3975258 w 6625549"/>
                <a:gd name="connsiteY3" fmla="*/ 2995815 h 3190305"/>
                <a:gd name="connsiteX4" fmla="*/ 4246223 w 6625549"/>
                <a:gd name="connsiteY4" fmla="*/ 3110999 h 3190305"/>
                <a:gd name="connsiteX5" fmla="*/ 4515300 w 6625549"/>
                <a:gd name="connsiteY5" fmla="*/ 2997703 h 3190305"/>
                <a:gd name="connsiteX6" fmla="*/ 4609713 w 6625549"/>
                <a:gd name="connsiteY6" fmla="*/ 2683308 h 3190305"/>
                <a:gd name="connsiteX7" fmla="*/ 4515772 w 6625549"/>
                <a:gd name="connsiteY7" fmla="*/ 2366081 h 3190305"/>
                <a:gd name="connsiteX8" fmla="*/ 4250000 w 6625549"/>
                <a:gd name="connsiteY8" fmla="*/ 2255618 h 3190305"/>
                <a:gd name="connsiteX9" fmla="*/ 5778948 w 6625549"/>
                <a:gd name="connsiteY9" fmla="*/ 2176311 h 3190305"/>
                <a:gd name="connsiteX10" fmla="*/ 5992321 w 6625549"/>
                <a:gd name="connsiteY10" fmla="*/ 2227294 h 3190305"/>
                <a:gd name="connsiteX11" fmla="*/ 5992321 w 6625549"/>
                <a:gd name="connsiteY11" fmla="*/ 2325484 h 3190305"/>
                <a:gd name="connsiteX12" fmla="*/ 5769507 w 6625549"/>
                <a:gd name="connsiteY12" fmla="*/ 2255618 h 3190305"/>
                <a:gd name="connsiteX13" fmla="*/ 5615614 w 6625549"/>
                <a:gd name="connsiteY13" fmla="*/ 2305185 h 3190305"/>
                <a:gd name="connsiteX14" fmla="*/ 5557078 w 6625549"/>
                <a:gd name="connsiteY14" fmla="*/ 2434059 h 3190305"/>
                <a:gd name="connsiteX15" fmla="*/ 5593899 w 6625549"/>
                <a:gd name="connsiteY15" fmla="*/ 2545938 h 3190305"/>
                <a:gd name="connsiteX16" fmla="*/ 5756289 w 6625549"/>
                <a:gd name="connsiteY16" fmla="*/ 2644599 h 3190305"/>
                <a:gd name="connsiteX17" fmla="*/ 5963997 w 6625549"/>
                <a:gd name="connsiteY17" fmla="*/ 2770640 h 3190305"/>
                <a:gd name="connsiteX18" fmla="*/ 6020645 w 6625549"/>
                <a:gd name="connsiteY18" fmla="*/ 2925005 h 3190305"/>
                <a:gd name="connsiteX19" fmla="*/ 5934257 w 6625549"/>
                <a:gd name="connsiteY19" fmla="*/ 3115247 h 3190305"/>
                <a:gd name="connsiteX20" fmla="*/ 5695865 w 6625549"/>
                <a:gd name="connsiteY20" fmla="*/ 3190305 h 3190305"/>
                <a:gd name="connsiteX21" fmla="*/ 5462665 w 6625549"/>
                <a:gd name="connsiteY21" fmla="*/ 3124216 h 3190305"/>
                <a:gd name="connsiteX22" fmla="*/ 5462665 w 6625549"/>
                <a:gd name="connsiteY22" fmla="*/ 3019418 h 3190305"/>
                <a:gd name="connsiteX23" fmla="*/ 5581625 w 6625549"/>
                <a:gd name="connsiteY23" fmla="*/ 3086451 h 3190305"/>
                <a:gd name="connsiteX24" fmla="*/ 5702474 w 6625549"/>
                <a:gd name="connsiteY24" fmla="*/ 3110999 h 3190305"/>
                <a:gd name="connsiteX25" fmla="*/ 5930009 w 6625549"/>
                <a:gd name="connsiteY25" fmla="*/ 2925005 h 3190305"/>
                <a:gd name="connsiteX26" fmla="*/ 5879970 w 6625549"/>
                <a:gd name="connsiteY26" fmla="*/ 2815486 h 3190305"/>
                <a:gd name="connsiteX27" fmla="*/ 5717580 w 6625549"/>
                <a:gd name="connsiteY27" fmla="*/ 2722018 h 3190305"/>
                <a:gd name="connsiteX28" fmla="*/ 5522617 w 6625549"/>
                <a:gd name="connsiteY28" fmla="*/ 2596921 h 3190305"/>
                <a:gd name="connsiteX29" fmla="*/ 5466442 w 6625549"/>
                <a:gd name="connsiteY29" fmla="*/ 2439723 h 3190305"/>
                <a:gd name="connsiteX30" fmla="*/ 5556606 w 6625549"/>
                <a:gd name="connsiteY30" fmla="*/ 2249009 h 3190305"/>
                <a:gd name="connsiteX31" fmla="*/ 5778948 w 6625549"/>
                <a:gd name="connsiteY31" fmla="*/ 2176311 h 3190305"/>
                <a:gd name="connsiteX32" fmla="*/ 4253776 w 6625549"/>
                <a:gd name="connsiteY32" fmla="*/ 2176311 h 3190305"/>
                <a:gd name="connsiteX33" fmla="*/ 4580445 w 6625549"/>
                <a:gd name="connsiteY33" fmla="*/ 2311322 h 3190305"/>
                <a:gd name="connsiteX34" fmla="*/ 4700349 w 6625549"/>
                <a:gd name="connsiteY34" fmla="*/ 2685197 h 3190305"/>
                <a:gd name="connsiteX35" fmla="*/ 4578084 w 6625549"/>
                <a:gd name="connsiteY35" fmla="*/ 3050574 h 3190305"/>
                <a:gd name="connsiteX36" fmla="*/ 4243391 w 6625549"/>
                <a:gd name="connsiteY36" fmla="*/ 3190305 h 3190305"/>
                <a:gd name="connsiteX37" fmla="*/ 3908697 w 6625549"/>
                <a:gd name="connsiteY37" fmla="*/ 3051046 h 3190305"/>
                <a:gd name="connsiteX38" fmla="*/ 3785489 w 6625549"/>
                <a:gd name="connsiteY38" fmla="*/ 2688973 h 3190305"/>
                <a:gd name="connsiteX39" fmla="*/ 3914362 w 6625549"/>
                <a:gd name="connsiteY39" fmla="*/ 2312266 h 3190305"/>
                <a:gd name="connsiteX40" fmla="*/ 4253776 w 6625549"/>
                <a:gd name="connsiteY40" fmla="*/ 2176311 h 3190305"/>
                <a:gd name="connsiteX41" fmla="*/ 2013045 w 6625549"/>
                <a:gd name="connsiteY41" fmla="*/ 2008461 h 3190305"/>
                <a:gd name="connsiteX42" fmla="*/ 1918760 w 6625549"/>
                <a:gd name="connsiteY42" fmla="*/ 2046610 h 3190305"/>
                <a:gd name="connsiteX43" fmla="*/ 1872705 w 6625549"/>
                <a:gd name="connsiteY43" fmla="*/ 2155917 h 3190305"/>
                <a:gd name="connsiteX44" fmla="*/ 2132828 w 6625549"/>
                <a:gd name="connsiteY44" fmla="*/ 2155917 h 3190305"/>
                <a:gd name="connsiteX45" fmla="*/ 2099226 w 6625549"/>
                <a:gd name="connsiteY45" fmla="*/ 2047203 h 3190305"/>
                <a:gd name="connsiteX46" fmla="*/ 2013045 w 6625549"/>
                <a:gd name="connsiteY46" fmla="*/ 2008461 h 3190305"/>
                <a:gd name="connsiteX47" fmla="*/ 2014626 w 6625549"/>
                <a:gd name="connsiteY47" fmla="*/ 1975254 h 3190305"/>
                <a:gd name="connsiteX48" fmla="*/ 2130457 w 6625549"/>
                <a:gd name="connsiteY48" fmla="*/ 2028227 h 3190305"/>
                <a:gd name="connsiteX49" fmla="*/ 2170780 w 6625549"/>
                <a:gd name="connsiteY49" fmla="*/ 2172916 h 3190305"/>
                <a:gd name="connsiteX50" fmla="*/ 2170780 w 6625549"/>
                <a:gd name="connsiteY50" fmla="*/ 2189124 h 3190305"/>
                <a:gd name="connsiteX51" fmla="*/ 1871124 w 6625549"/>
                <a:gd name="connsiteY51" fmla="*/ 2189124 h 3190305"/>
                <a:gd name="connsiteX52" fmla="*/ 1909668 w 6625549"/>
                <a:gd name="connsiteY52" fmla="*/ 2319581 h 3190305"/>
                <a:gd name="connsiteX53" fmla="*/ 2015417 w 6625549"/>
                <a:gd name="connsiteY53" fmla="*/ 2366625 h 3190305"/>
                <a:gd name="connsiteX54" fmla="*/ 2148246 w 6625549"/>
                <a:gd name="connsiteY54" fmla="*/ 2316419 h 3190305"/>
                <a:gd name="connsiteX55" fmla="*/ 2148246 w 6625549"/>
                <a:gd name="connsiteY55" fmla="*/ 2355161 h 3190305"/>
                <a:gd name="connsiteX56" fmla="*/ 2007906 w 6625549"/>
                <a:gd name="connsiteY56" fmla="*/ 2399832 h 3190305"/>
                <a:gd name="connsiteX57" fmla="*/ 1881402 w 6625549"/>
                <a:gd name="connsiteY57" fmla="*/ 2343696 h 3190305"/>
                <a:gd name="connsiteX58" fmla="*/ 1833172 w 6625549"/>
                <a:gd name="connsiteY58" fmla="*/ 2185171 h 3190305"/>
                <a:gd name="connsiteX59" fmla="*/ 1883576 w 6625549"/>
                <a:gd name="connsiteY59" fmla="*/ 2035936 h 3190305"/>
                <a:gd name="connsiteX60" fmla="*/ 2014626 w 6625549"/>
                <a:gd name="connsiteY60" fmla="*/ 1975254 h 3190305"/>
                <a:gd name="connsiteX61" fmla="*/ 5068661 w 6625549"/>
                <a:gd name="connsiteY61" fmla="*/ 1919509 h 3190305"/>
                <a:gd name="connsiteX62" fmla="*/ 5068661 w 6625549"/>
                <a:gd name="connsiteY62" fmla="*/ 2199915 h 3190305"/>
                <a:gd name="connsiteX63" fmla="*/ 5323576 w 6625549"/>
                <a:gd name="connsiteY63" fmla="*/ 2199915 h 3190305"/>
                <a:gd name="connsiteX64" fmla="*/ 5323576 w 6625549"/>
                <a:gd name="connsiteY64" fmla="*/ 2279221 h 3190305"/>
                <a:gd name="connsiteX65" fmla="*/ 5068661 w 6625549"/>
                <a:gd name="connsiteY65" fmla="*/ 2279221 h 3190305"/>
                <a:gd name="connsiteX66" fmla="*/ 5068661 w 6625549"/>
                <a:gd name="connsiteY66" fmla="*/ 2917452 h 3190305"/>
                <a:gd name="connsiteX67" fmla="*/ 5100290 w 6625549"/>
                <a:gd name="connsiteY67" fmla="*/ 3062376 h 3190305"/>
                <a:gd name="connsiteX68" fmla="*/ 5207448 w 6625549"/>
                <a:gd name="connsiteY68" fmla="*/ 3107222 h 3190305"/>
                <a:gd name="connsiteX69" fmla="*/ 5323576 w 6625549"/>
                <a:gd name="connsiteY69" fmla="*/ 3072289 h 3190305"/>
                <a:gd name="connsiteX70" fmla="*/ 5323576 w 6625549"/>
                <a:gd name="connsiteY70" fmla="*/ 3153484 h 3190305"/>
                <a:gd name="connsiteX71" fmla="*/ 5196119 w 6625549"/>
                <a:gd name="connsiteY71" fmla="*/ 3185585 h 3190305"/>
                <a:gd name="connsiteX72" fmla="*/ 4981802 w 6625549"/>
                <a:gd name="connsiteY72" fmla="*/ 2928782 h 3190305"/>
                <a:gd name="connsiteX73" fmla="*/ 4981802 w 6625549"/>
                <a:gd name="connsiteY73" fmla="*/ 2279221 h 3190305"/>
                <a:gd name="connsiteX74" fmla="*/ 4808082 w 6625549"/>
                <a:gd name="connsiteY74" fmla="*/ 2279221 h 3190305"/>
                <a:gd name="connsiteX75" fmla="*/ 4808082 w 6625549"/>
                <a:gd name="connsiteY75" fmla="*/ 2199915 h 3190305"/>
                <a:gd name="connsiteX76" fmla="*/ 4981802 w 6625549"/>
                <a:gd name="connsiteY76" fmla="*/ 2199915 h 3190305"/>
                <a:gd name="connsiteX77" fmla="*/ 4981802 w 6625549"/>
                <a:gd name="connsiteY77" fmla="*/ 1948777 h 3190305"/>
                <a:gd name="connsiteX78" fmla="*/ 5025231 w 6625549"/>
                <a:gd name="connsiteY78" fmla="*/ 1933670 h 3190305"/>
                <a:gd name="connsiteX79" fmla="*/ 5068661 w 6625549"/>
                <a:gd name="connsiteY79" fmla="*/ 1919509 h 3190305"/>
                <a:gd name="connsiteX80" fmla="*/ 2662781 w 6625549"/>
                <a:gd name="connsiteY80" fmla="*/ 1898738 h 3190305"/>
                <a:gd name="connsiteX81" fmla="*/ 2662781 w 6625549"/>
                <a:gd name="connsiteY81" fmla="*/ 3081731 h 3190305"/>
                <a:gd name="connsiteX82" fmla="*/ 2875209 w 6625549"/>
                <a:gd name="connsiteY82" fmla="*/ 3081731 h 3190305"/>
                <a:gd name="connsiteX83" fmla="*/ 3337832 w 6625549"/>
                <a:gd name="connsiteY83" fmla="*/ 2925477 h 3190305"/>
                <a:gd name="connsiteX84" fmla="*/ 3499278 w 6625549"/>
                <a:gd name="connsiteY84" fmla="*/ 2474656 h 3190305"/>
                <a:gd name="connsiteX85" fmla="*/ 2894092 w 6625549"/>
                <a:gd name="connsiteY85" fmla="*/ 1898738 h 3190305"/>
                <a:gd name="connsiteX86" fmla="*/ 1249045 w 6625549"/>
                <a:gd name="connsiteY86" fmla="*/ 1867725 h 3190305"/>
                <a:gd name="connsiteX87" fmla="*/ 1249045 w 6625549"/>
                <a:gd name="connsiteY87" fmla="*/ 1985137 h 3190305"/>
                <a:gd name="connsiteX88" fmla="*/ 1355783 w 6625549"/>
                <a:gd name="connsiteY88" fmla="*/ 1985137 h 3190305"/>
                <a:gd name="connsiteX89" fmla="*/ 1355783 w 6625549"/>
                <a:gd name="connsiteY89" fmla="*/ 2018344 h 3190305"/>
                <a:gd name="connsiteX90" fmla="*/ 1249045 w 6625549"/>
                <a:gd name="connsiteY90" fmla="*/ 2018344 h 3190305"/>
                <a:gd name="connsiteX91" fmla="*/ 1249045 w 6625549"/>
                <a:gd name="connsiteY91" fmla="*/ 2285583 h 3190305"/>
                <a:gd name="connsiteX92" fmla="*/ 1262289 w 6625549"/>
                <a:gd name="connsiteY92" fmla="*/ 2346266 h 3190305"/>
                <a:gd name="connsiteX93" fmla="*/ 1307158 w 6625549"/>
                <a:gd name="connsiteY93" fmla="*/ 2365044 h 3190305"/>
                <a:gd name="connsiteX94" fmla="*/ 1355783 w 6625549"/>
                <a:gd name="connsiteY94" fmla="*/ 2350417 h 3190305"/>
                <a:gd name="connsiteX95" fmla="*/ 1355783 w 6625549"/>
                <a:gd name="connsiteY95" fmla="*/ 2384415 h 3190305"/>
                <a:gd name="connsiteX96" fmla="*/ 1302414 w 6625549"/>
                <a:gd name="connsiteY96" fmla="*/ 2397856 h 3190305"/>
                <a:gd name="connsiteX97" fmla="*/ 1212675 w 6625549"/>
                <a:gd name="connsiteY97" fmla="*/ 2290327 h 3190305"/>
                <a:gd name="connsiteX98" fmla="*/ 1212675 w 6625549"/>
                <a:gd name="connsiteY98" fmla="*/ 2018344 h 3190305"/>
                <a:gd name="connsiteX99" fmla="*/ 1139936 w 6625549"/>
                <a:gd name="connsiteY99" fmla="*/ 2018344 h 3190305"/>
                <a:gd name="connsiteX100" fmla="*/ 1139936 w 6625549"/>
                <a:gd name="connsiteY100" fmla="*/ 1985137 h 3190305"/>
                <a:gd name="connsiteX101" fmla="*/ 1212675 w 6625549"/>
                <a:gd name="connsiteY101" fmla="*/ 1985137 h 3190305"/>
                <a:gd name="connsiteX102" fmla="*/ 1212675 w 6625549"/>
                <a:gd name="connsiteY102" fmla="*/ 1879980 h 3190305"/>
                <a:gd name="connsiteX103" fmla="*/ 1230860 w 6625549"/>
                <a:gd name="connsiteY103" fmla="*/ 1873655 h 3190305"/>
                <a:gd name="connsiteX104" fmla="*/ 1249045 w 6625549"/>
                <a:gd name="connsiteY104" fmla="*/ 1867725 h 3190305"/>
                <a:gd name="connsiteX105" fmla="*/ 2569312 w 6625549"/>
                <a:gd name="connsiteY105" fmla="*/ 1812822 h 3190305"/>
                <a:gd name="connsiteX106" fmla="*/ 2908254 w 6625549"/>
                <a:gd name="connsiteY106" fmla="*/ 1812822 h 3190305"/>
                <a:gd name="connsiteX107" fmla="*/ 3420915 w 6625549"/>
                <a:gd name="connsiteY107" fmla="*/ 1980877 h 3190305"/>
                <a:gd name="connsiteX108" fmla="*/ 3596523 w 6625549"/>
                <a:gd name="connsiteY108" fmla="*/ 2470880 h 3190305"/>
                <a:gd name="connsiteX109" fmla="*/ 3408170 w 6625549"/>
                <a:gd name="connsiteY109" fmla="*/ 2973628 h 3190305"/>
                <a:gd name="connsiteX110" fmla="*/ 2888427 w 6625549"/>
                <a:gd name="connsiteY110" fmla="*/ 3166702 h 3190305"/>
                <a:gd name="connsiteX111" fmla="*/ 2569312 w 6625549"/>
                <a:gd name="connsiteY111" fmla="*/ 3166702 h 3190305"/>
                <a:gd name="connsiteX112" fmla="*/ 1433802 w 6625549"/>
                <a:gd name="connsiteY112" fmla="*/ 1790637 h 3190305"/>
                <a:gd name="connsiteX113" fmla="*/ 1470171 w 6625549"/>
                <a:gd name="connsiteY113" fmla="*/ 1790637 h 3190305"/>
                <a:gd name="connsiteX114" fmla="*/ 1470171 w 6625549"/>
                <a:gd name="connsiteY114" fmla="*/ 2057876 h 3190305"/>
                <a:gd name="connsiteX115" fmla="*/ 1471753 w 6625549"/>
                <a:gd name="connsiteY115" fmla="*/ 2057876 h 3190305"/>
                <a:gd name="connsiteX116" fmla="*/ 1610907 w 6625549"/>
                <a:gd name="connsiteY116" fmla="*/ 1975254 h 3190305"/>
                <a:gd name="connsiteX117" fmla="*/ 1710924 w 6625549"/>
                <a:gd name="connsiteY117" fmla="*/ 2017553 h 3190305"/>
                <a:gd name="connsiteX118" fmla="*/ 1745317 w 6625549"/>
                <a:gd name="connsiteY118" fmla="*/ 2138918 h 3190305"/>
                <a:gd name="connsiteX119" fmla="*/ 1745317 w 6625549"/>
                <a:gd name="connsiteY119" fmla="*/ 2389949 h 3190305"/>
                <a:gd name="connsiteX120" fmla="*/ 1708947 w 6625549"/>
                <a:gd name="connsiteY120" fmla="*/ 2389949 h 3190305"/>
                <a:gd name="connsiteX121" fmla="*/ 1708947 w 6625549"/>
                <a:gd name="connsiteY121" fmla="*/ 2147220 h 3190305"/>
                <a:gd name="connsiteX122" fmla="*/ 1682856 w 6625549"/>
                <a:gd name="connsiteY122" fmla="*/ 2041866 h 3190305"/>
                <a:gd name="connsiteX123" fmla="*/ 1601419 w 6625549"/>
                <a:gd name="connsiteY123" fmla="*/ 2008461 h 3190305"/>
                <a:gd name="connsiteX124" fmla="*/ 1509704 w 6625549"/>
                <a:gd name="connsiteY124" fmla="*/ 2049179 h 3190305"/>
                <a:gd name="connsiteX125" fmla="*/ 1470171 w 6625549"/>
                <a:gd name="connsiteY125" fmla="*/ 2165800 h 3190305"/>
                <a:gd name="connsiteX126" fmla="*/ 1470171 w 6625549"/>
                <a:gd name="connsiteY126" fmla="*/ 2389949 h 3190305"/>
                <a:gd name="connsiteX127" fmla="*/ 1433802 w 6625549"/>
                <a:gd name="connsiteY127" fmla="*/ 2389949 h 3190305"/>
                <a:gd name="connsiteX128" fmla="*/ 4774090 w 6625549"/>
                <a:gd name="connsiteY128" fmla="*/ 465455 h 3190305"/>
                <a:gd name="connsiteX129" fmla="*/ 4548915 w 6625549"/>
                <a:gd name="connsiteY129" fmla="*/ 556564 h 3190305"/>
                <a:gd name="connsiteX130" fmla="*/ 4438925 w 6625549"/>
                <a:gd name="connsiteY130" fmla="*/ 817615 h 3190305"/>
                <a:gd name="connsiteX131" fmla="*/ 5060161 w 6625549"/>
                <a:gd name="connsiteY131" fmla="*/ 817615 h 3190305"/>
                <a:gd name="connsiteX132" fmla="*/ 4979910 w 6625549"/>
                <a:gd name="connsiteY132" fmla="*/ 557980 h 3190305"/>
                <a:gd name="connsiteX133" fmla="*/ 4774090 w 6625549"/>
                <a:gd name="connsiteY133" fmla="*/ 465455 h 3190305"/>
                <a:gd name="connsiteX134" fmla="*/ 1646723 w 6625549"/>
                <a:gd name="connsiteY134" fmla="*/ 465455 h 3190305"/>
                <a:gd name="connsiteX135" fmla="*/ 1374342 w 6625549"/>
                <a:gd name="connsiteY135" fmla="*/ 580639 h 3190305"/>
                <a:gd name="connsiteX136" fmla="*/ 1272848 w 6625549"/>
                <a:gd name="connsiteY136" fmla="*/ 900698 h 3190305"/>
                <a:gd name="connsiteX137" fmla="*/ 1371982 w 6625549"/>
                <a:gd name="connsiteY137" fmla="*/ 1205652 h 3190305"/>
                <a:gd name="connsiteX138" fmla="*/ 1642947 w 6625549"/>
                <a:gd name="connsiteY138" fmla="*/ 1320836 h 3190305"/>
                <a:gd name="connsiteX139" fmla="*/ 1912023 w 6625549"/>
                <a:gd name="connsiteY139" fmla="*/ 1207540 h 3190305"/>
                <a:gd name="connsiteX140" fmla="*/ 2006436 w 6625549"/>
                <a:gd name="connsiteY140" fmla="*/ 893145 h 3190305"/>
                <a:gd name="connsiteX141" fmla="*/ 1912495 w 6625549"/>
                <a:gd name="connsiteY141" fmla="*/ 575918 h 3190305"/>
                <a:gd name="connsiteX142" fmla="*/ 1646723 w 6625549"/>
                <a:gd name="connsiteY142" fmla="*/ 465455 h 3190305"/>
                <a:gd name="connsiteX143" fmla="*/ 5801343 w 6625549"/>
                <a:gd name="connsiteY143" fmla="*/ 386148 h 3190305"/>
                <a:gd name="connsiteX144" fmla="*/ 6015661 w 6625549"/>
                <a:gd name="connsiteY144" fmla="*/ 431467 h 3190305"/>
                <a:gd name="connsiteX145" fmla="*/ 6015661 w 6625549"/>
                <a:gd name="connsiteY145" fmla="*/ 529656 h 3190305"/>
                <a:gd name="connsiteX146" fmla="*/ 5788125 w 6625549"/>
                <a:gd name="connsiteY146" fmla="*/ 465455 h 3190305"/>
                <a:gd name="connsiteX147" fmla="*/ 5512440 w 6625549"/>
                <a:gd name="connsiteY147" fmla="*/ 587720 h 3190305"/>
                <a:gd name="connsiteX148" fmla="*/ 5406697 w 6625549"/>
                <a:gd name="connsiteY148" fmla="*/ 904475 h 3190305"/>
                <a:gd name="connsiteX149" fmla="*/ 5503471 w 6625549"/>
                <a:gd name="connsiteY149" fmla="*/ 1206596 h 3190305"/>
                <a:gd name="connsiteX150" fmla="*/ 5758857 w 6625549"/>
                <a:gd name="connsiteY150" fmla="*/ 1320836 h 3190305"/>
                <a:gd name="connsiteX151" fmla="*/ 6011884 w 6625549"/>
                <a:gd name="connsiteY151" fmla="*/ 1243417 h 3190305"/>
                <a:gd name="connsiteX152" fmla="*/ 6011884 w 6625549"/>
                <a:gd name="connsiteY152" fmla="*/ 1334053 h 3190305"/>
                <a:gd name="connsiteX153" fmla="*/ 5755081 w 6625549"/>
                <a:gd name="connsiteY153" fmla="*/ 1400142 h 3190305"/>
                <a:gd name="connsiteX154" fmla="*/ 5436910 w 6625549"/>
                <a:gd name="connsiteY154" fmla="*/ 1264660 h 3190305"/>
                <a:gd name="connsiteX155" fmla="*/ 5316061 w 6625549"/>
                <a:gd name="connsiteY155" fmla="*/ 910140 h 3190305"/>
                <a:gd name="connsiteX156" fmla="*/ 5452016 w 6625549"/>
                <a:gd name="connsiteY156" fmla="*/ 532960 h 3190305"/>
                <a:gd name="connsiteX157" fmla="*/ 5801343 w 6625549"/>
                <a:gd name="connsiteY157" fmla="*/ 386148 h 3190305"/>
                <a:gd name="connsiteX158" fmla="*/ 4777867 w 6625549"/>
                <a:gd name="connsiteY158" fmla="*/ 386148 h 3190305"/>
                <a:gd name="connsiteX159" fmla="*/ 5054496 w 6625549"/>
                <a:gd name="connsiteY159" fmla="*/ 512662 h 3190305"/>
                <a:gd name="connsiteX160" fmla="*/ 5150797 w 6625549"/>
                <a:gd name="connsiteY160" fmla="*/ 858213 h 3190305"/>
                <a:gd name="connsiteX161" fmla="*/ 5150797 w 6625549"/>
                <a:gd name="connsiteY161" fmla="*/ 896922 h 3190305"/>
                <a:gd name="connsiteX162" fmla="*/ 4435148 w 6625549"/>
                <a:gd name="connsiteY162" fmla="*/ 896922 h 3190305"/>
                <a:gd name="connsiteX163" fmla="*/ 4527201 w 6625549"/>
                <a:gd name="connsiteY163" fmla="*/ 1208484 h 3190305"/>
                <a:gd name="connsiteX164" fmla="*/ 4779755 w 6625549"/>
                <a:gd name="connsiteY164" fmla="*/ 1320836 h 3190305"/>
                <a:gd name="connsiteX165" fmla="*/ 5096981 w 6625549"/>
                <a:gd name="connsiteY165" fmla="*/ 1200931 h 3190305"/>
                <a:gd name="connsiteX166" fmla="*/ 5096981 w 6625549"/>
                <a:gd name="connsiteY166" fmla="*/ 1293456 h 3190305"/>
                <a:gd name="connsiteX167" fmla="*/ 4761816 w 6625549"/>
                <a:gd name="connsiteY167" fmla="*/ 1400142 h 3190305"/>
                <a:gd name="connsiteX168" fmla="*/ 4459695 w 6625549"/>
                <a:gd name="connsiteY168" fmla="*/ 1266076 h 3190305"/>
                <a:gd name="connsiteX169" fmla="*/ 4344511 w 6625549"/>
                <a:gd name="connsiteY169" fmla="*/ 887481 h 3190305"/>
                <a:gd name="connsiteX170" fmla="*/ 4464888 w 6625549"/>
                <a:gd name="connsiteY170" fmla="*/ 531072 h 3190305"/>
                <a:gd name="connsiteX171" fmla="*/ 4777867 w 6625549"/>
                <a:gd name="connsiteY171" fmla="*/ 386148 h 3190305"/>
                <a:gd name="connsiteX172" fmla="*/ 3797233 w 6625549"/>
                <a:gd name="connsiteY172" fmla="*/ 386148 h 3190305"/>
                <a:gd name="connsiteX173" fmla="*/ 4037042 w 6625549"/>
                <a:gd name="connsiteY173" fmla="*/ 490475 h 3190305"/>
                <a:gd name="connsiteX174" fmla="*/ 4120125 w 6625549"/>
                <a:gd name="connsiteY174" fmla="*/ 788347 h 3190305"/>
                <a:gd name="connsiteX175" fmla="*/ 4120125 w 6625549"/>
                <a:gd name="connsiteY175" fmla="*/ 1376539 h 3190305"/>
                <a:gd name="connsiteX176" fmla="*/ 4033265 w 6625549"/>
                <a:gd name="connsiteY176" fmla="*/ 1376539 h 3190305"/>
                <a:gd name="connsiteX177" fmla="*/ 4033265 w 6625549"/>
                <a:gd name="connsiteY177" fmla="*/ 813839 h 3190305"/>
                <a:gd name="connsiteX178" fmla="*/ 3782127 w 6625549"/>
                <a:gd name="connsiteY178" fmla="*/ 465455 h 3190305"/>
                <a:gd name="connsiteX179" fmla="*/ 3552704 w 6625549"/>
                <a:gd name="connsiteY179" fmla="*/ 567893 h 3190305"/>
                <a:gd name="connsiteX180" fmla="*/ 3463012 w 6625549"/>
                <a:gd name="connsiteY180" fmla="*/ 821392 h 3190305"/>
                <a:gd name="connsiteX181" fmla="*/ 3463012 w 6625549"/>
                <a:gd name="connsiteY181" fmla="*/ 1376539 h 3190305"/>
                <a:gd name="connsiteX182" fmla="*/ 3376152 w 6625549"/>
                <a:gd name="connsiteY182" fmla="*/ 1376539 h 3190305"/>
                <a:gd name="connsiteX183" fmla="*/ 3376152 w 6625549"/>
                <a:gd name="connsiteY183" fmla="*/ 409752 h 3190305"/>
                <a:gd name="connsiteX184" fmla="*/ 3463012 w 6625549"/>
                <a:gd name="connsiteY184" fmla="*/ 409752 h 3190305"/>
                <a:gd name="connsiteX185" fmla="*/ 3463012 w 6625549"/>
                <a:gd name="connsiteY185" fmla="*/ 585359 h 3190305"/>
                <a:gd name="connsiteX186" fmla="*/ 3466789 w 6625549"/>
                <a:gd name="connsiteY186" fmla="*/ 585359 h 3190305"/>
                <a:gd name="connsiteX187" fmla="*/ 3797233 w 6625549"/>
                <a:gd name="connsiteY187" fmla="*/ 386148 h 3190305"/>
                <a:gd name="connsiteX188" fmla="*/ 2759009 w 6625549"/>
                <a:gd name="connsiteY188" fmla="*/ 386148 h 3190305"/>
                <a:gd name="connsiteX189" fmla="*/ 2998817 w 6625549"/>
                <a:gd name="connsiteY189" fmla="*/ 490475 h 3190305"/>
                <a:gd name="connsiteX190" fmla="*/ 3081900 w 6625549"/>
                <a:gd name="connsiteY190" fmla="*/ 788347 h 3190305"/>
                <a:gd name="connsiteX191" fmla="*/ 3081900 w 6625549"/>
                <a:gd name="connsiteY191" fmla="*/ 1376539 h 3190305"/>
                <a:gd name="connsiteX192" fmla="*/ 2995041 w 6625549"/>
                <a:gd name="connsiteY192" fmla="*/ 1376539 h 3190305"/>
                <a:gd name="connsiteX193" fmla="*/ 2995041 w 6625549"/>
                <a:gd name="connsiteY193" fmla="*/ 813839 h 3190305"/>
                <a:gd name="connsiteX194" fmla="*/ 2743902 w 6625549"/>
                <a:gd name="connsiteY194" fmla="*/ 465455 h 3190305"/>
                <a:gd name="connsiteX195" fmla="*/ 2514479 w 6625549"/>
                <a:gd name="connsiteY195" fmla="*/ 567893 h 3190305"/>
                <a:gd name="connsiteX196" fmla="*/ 2424787 w 6625549"/>
                <a:gd name="connsiteY196" fmla="*/ 821392 h 3190305"/>
                <a:gd name="connsiteX197" fmla="*/ 2424787 w 6625549"/>
                <a:gd name="connsiteY197" fmla="*/ 1376539 h 3190305"/>
                <a:gd name="connsiteX198" fmla="*/ 2337927 w 6625549"/>
                <a:gd name="connsiteY198" fmla="*/ 1376539 h 3190305"/>
                <a:gd name="connsiteX199" fmla="*/ 2337927 w 6625549"/>
                <a:gd name="connsiteY199" fmla="*/ 409752 h 3190305"/>
                <a:gd name="connsiteX200" fmla="*/ 2424787 w 6625549"/>
                <a:gd name="connsiteY200" fmla="*/ 409752 h 3190305"/>
                <a:gd name="connsiteX201" fmla="*/ 2424787 w 6625549"/>
                <a:gd name="connsiteY201" fmla="*/ 585359 h 3190305"/>
                <a:gd name="connsiteX202" fmla="*/ 2428564 w 6625549"/>
                <a:gd name="connsiteY202" fmla="*/ 585359 h 3190305"/>
                <a:gd name="connsiteX203" fmla="*/ 2759009 w 6625549"/>
                <a:gd name="connsiteY203" fmla="*/ 386148 h 3190305"/>
                <a:gd name="connsiteX204" fmla="*/ 1650499 w 6625549"/>
                <a:gd name="connsiteY204" fmla="*/ 386148 h 3190305"/>
                <a:gd name="connsiteX205" fmla="*/ 1977168 w 6625549"/>
                <a:gd name="connsiteY205" fmla="*/ 521159 h 3190305"/>
                <a:gd name="connsiteX206" fmla="*/ 2097072 w 6625549"/>
                <a:gd name="connsiteY206" fmla="*/ 895034 h 3190305"/>
                <a:gd name="connsiteX207" fmla="*/ 1974808 w 6625549"/>
                <a:gd name="connsiteY207" fmla="*/ 1260411 h 3190305"/>
                <a:gd name="connsiteX208" fmla="*/ 1640114 w 6625549"/>
                <a:gd name="connsiteY208" fmla="*/ 1400142 h 3190305"/>
                <a:gd name="connsiteX209" fmla="*/ 1305421 w 6625549"/>
                <a:gd name="connsiteY209" fmla="*/ 1260883 h 3190305"/>
                <a:gd name="connsiteX210" fmla="*/ 1182212 w 6625549"/>
                <a:gd name="connsiteY210" fmla="*/ 898810 h 3190305"/>
                <a:gd name="connsiteX211" fmla="*/ 1311085 w 6625549"/>
                <a:gd name="connsiteY211" fmla="*/ 522103 h 3190305"/>
                <a:gd name="connsiteX212" fmla="*/ 1650499 w 6625549"/>
                <a:gd name="connsiteY212" fmla="*/ 386148 h 3190305"/>
                <a:gd name="connsiteX213" fmla="*/ 6370634 w 6625549"/>
                <a:gd name="connsiteY213" fmla="*/ 129345 h 3190305"/>
                <a:gd name="connsiteX214" fmla="*/ 6370634 w 6625549"/>
                <a:gd name="connsiteY214" fmla="*/ 409752 h 3190305"/>
                <a:gd name="connsiteX215" fmla="*/ 6625549 w 6625549"/>
                <a:gd name="connsiteY215" fmla="*/ 409752 h 3190305"/>
                <a:gd name="connsiteX216" fmla="*/ 6625549 w 6625549"/>
                <a:gd name="connsiteY216" fmla="*/ 489058 h 3190305"/>
                <a:gd name="connsiteX217" fmla="*/ 6370634 w 6625549"/>
                <a:gd name="connsiteY217" fmla="*/ 489058 h 3190305"/>
                <a:gd name="connsiteX218" fmla="*/ 6370634 w 6625549"/>
                <a:gd name="connsiteY218" fmla="*/ 1127289 h 3190305"/>
                <a:gd name="connsiteX219" fmla="*/ 6402263 w 6625549"/>
                <a:gd name="connsiteY219" fmla="*/ 1272213 h 3190305"/>
                <a:gd name="connsiteX220" fmla="*/ 6509421 w 6625549"/>
                <a:gd name="connsiteY220" fmla="*/ 1317059 h 3190305"/>
                <a:gd name="connsiteX221" fmla="*/ 6625549 w 6625549"/>
                <a:gd name="connsiteY221" fmla="*/ 1282126 h 3190305"/>
                <a:gd name="connsiteX222" fmla="*/ 6625549 w 6625549"/>
                <a:gd name="connsiteY222" fmla="*/ 1363321 h 3190305"/>
                <a:gd name="connsiteX223" fmla="*/ 6498091 w 6625549"/>
                <a:gd name="connsiteY223" fmla="*/ 1395422 h 3190305"/>
                <a:gd name="connsiteX224" fmla="*/ 6283775 w 6625549"/>
                <a:gd name="connsiteY224" fmla="*/ 1138619 h 3190305"/>
                <a:gd name="connsiteX225" fmla="*/ 6283775 w 6625549"/>
                <a:gd name="connsiteY225" fmla="*/ 489058 h 3190305"/>
                <a:gd name="connsiteX226" fmla="*/ 6110055 w 6625549"/>
                <a:gd name="connsiteY226" fmla="*/ 489058 h 3190305"/>
                <a:gd name="connsiteX227" fmla="*/ 6110055 w 6625549"/>
                <a:gd name="connsiteY227" fmla="*/ 409752 h 3190305"/>
                <a:gd name="connsiteX228" fmla="*/ 6283775 w 6625549"/>
                <a:gd name="connsiteY228" fmla="*/ 409752 h 3190305"/>
                <a:gd name="connsiteX229" fmla="*/ 6283775 w 6625549"/>
                <a:gd name="connsiteY229" fmla="*/ 158613 h 3190305"/>
                <a:gd name="connsiteX230" fmla="*/ 6327205 w 6625549"/>
                <a:gd name="connsiteY230" fmla="*/ 143507 h 3190305"/>
                <a:gd name="connsiteX231" fmla="*/ 6370634 w 6625549"/>
                <a:gd name="connsiteY231" fmla="*/ 129345 h 3190305"/>
                <a:gd name="connsiteX232" fmla="*/ 672220 w 6625549"/>
                <a:gd name="connsiteY232" fmla="*/ 0 h 3190305"/>
                <a:gd name="connsiteX233" fmla="*/ 970564 w 6625549"/>
                <a:gd name="connsiteY233" fmla="*/ 50039 h 3190305"/>
                <a:gd name="connsiteX234" fmla="*/ 970564 w 6625549"/>
                <a:gd name="connsiteY234" fmla="*/ 149172 h 3190305"/>
                <a:gd name="connsiteX235" fmla="*/ 670332 w 6625549"/>
                <a:gd name="connsiteY235" fmla="*/ 84971 h 3190305"/>
                <a:gd name="connsiteX236" fmla="*/ 255859 w 6625549"/>
                <a:gd name="connsiteY236" fmla="*/ 257747 h 3190305"/>
                <a:gd name="connsiteX237" fmla="*/ 96301 w 6625549"/>
                <a:gd name="connsiteY237" fmla="*/ 717537 h 3190305"/>
                <a:gd name="connsiteX238" fmla="*/ 248778 w 6625549"/>
                <a:gd name="connsiteY238" fmla="*/ 1154197 h 3190305"/>
                <a:gd name="connsiteX239" fmla="*/ 635399 w 6625549"/>
                <a:gd name="connsiteY239" fmla="*/ 1314227 h 3190305"/>
                <a:gd name="connsiteX240" fmla="*/ 970564 w 6625549"/>
                <a:gd name="connsiteY240" fmla="*/ 1241529 h 3190305"/>
                <a:gd name="connsiteX241" fmla="*/ 970564 w 6625549"/>
                <a:gd name="connsiteY241" fmla="*/ 1332165 h 3190305"/>
                <a:gd name="connsiteX242" fmla="*/ 627846 w 6625549"/>
                <a:gd name="connsiteY242" fmla="*/ 1400142 h 3190305"/>
                <a:gd name="connsiteX243" fmla="*/ 175136 w 6625549"/>
                <a:gd name="connsiteY243" fmla="*/ 1213677 h 3190305"/>
                <a:gd name="connsiteX244" fmla="*/ 0 w 6625549"/>
                <a:gd name="connsiteY244" fmla="*/ 726979 h 3190305"/>
                <a:gd name="connsiteX245" fmla="*/ 189770 w 6625549"/>
                <a:gd name="connsiteY245" fmla="*/ 198739 h 3190305"/>
                <a:gd name="connsiteX246" fmla="*/ 672220 w 6625549"/>
                <a:gd name="connsiteY246" fmla="*/ 0 h 31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6625549" h="3190305">
                  <a:moveTo>
                    <a:pt x="4250000" y="2255618"/>
                  </a:moveTo>
                  <a:cubicBezTo>
                    <a:pt x="4136075" y="2255618"/>
                    <a:pt x="4045281" y="2294013"/>
                    <a:pt x="3977619" y="2370802"/>
                  </a:cubicBezTo>
                  <a:cubicBezTo>
                    <a:pt x="3909956" y="2447591"/>
                    <a:pt x="3876125" y="2554278"/>
                    <a:pt x="3876125" y="2690861"/>
                  </a:cubicBezTo>
                  <a:cubicBezTo>
                    <a:pt x="3876125" y="2817375"/>
                    <a:pt x="3909169" y="2919026"/>
                    <a:pt x="3975258" y="2995815"/>
                  </a:cubicBezTo>
                  <a:cubicBezTo>
                    <a:pt x="4041347" y="3072604"/>
                    <a:pt x="4131669" y="3110999"/>
                    <a:pt x="4246223" y="3110999"/>
                  </a:cubicBezTo>
                  <a:cubicBezTo>
                    <a:pt x="4362666" y="3110999"/>
                    <a:pt x="4452358" y="3073234"/>
                    <a:pt x="4515300" y="2997703"/>
                  </a:cubicBezTo>
                  <a:cubicBezTo>
                    <a:pt x="4578242" y="2922173"/>
                    <a:pt x="4609713" y="2817375"/>
                    <a:pt x="4609713" y="2683308"/>
                  </a:cubicBezTo>
                  <a:cubicBezTo>
                    <a:pt x="4609713" y="2545466"/>
                    <a:pt x="4578399" y="2439723"/>
                    <a:pt x="4515772" y="2366081"/>
                  </a:cubicBezTo>
                  <a:cubicBezTo>
                    <a:pt x="4453145" y="2292439"/>
                    <a:pt x="4364554" y="2255618"/>
                    <a:pt x="4250000" y="2255618"/>
                  </a:cubicBezTo>
                  <a:close/>
                  <a:moveTo>
                    <a:pt x="5778948" y="2176311"/>
                  </a:moveTo>
                  <a:cubicBezTo>
                    <a:pt x="5862032" y="2176311"/>
                    <a:pt x="5933156" y="2193306"/>
                    <a:pt x="5992321" y="2227294"/>
                  </a:cubicBezTo>
                  <a:lnTo>
                    <a:pt x="5992321" y="2325484"/>
                  </a:lnTo>
                  <a:cubicBezTo>
                    <a:pt x="5920567" y="2278907"/>
                    <a:pt x="5846296" y="2255618"/>
                    <a:pt x="5769507" y="2255618"/>
                  </a:cubicBezTo>
                  <a:cubicBezTo>
                    <a:pt x="5705936" y="2255618"/>
                    <a:pt x="5654638" y="2272141"/>
                    <a:pt x="5615614" y="2305185"/>
                  </a:cubicBezTo>
                  <a:cubicBezTo>
                    <a:pt x="5576590" y="2338230"/>
                    <a:pt x="5557078" y="2381187"/>
                    <a:pt x="5557078" y="2434059"/>
                  </a:cubicBezTo>
                  <a:cubicBezTo>
                    <a:pt x="5557078" y="2480006"/>
                    <a:pt x="5569352" y="2517299"/>
                    <a:pt x="5593899" y="2545938"/>
                  </a:cubicBezTo>
                  <a:cubicBezTo>
                    <a:pt x="5618447" y="2574576"/>
                    <a:pt x="5672577" y="2607464"/>
                    <a:pt x="5756289" y="2644599"/>
                  </a:cubicBezTo>
                  <a:cubicBezTo>
                    <a:pt x="5856996" y="2689917"/>
                    <a:pt x="5926232" y="2731931"/>
                    <a:pt x="5963997" y="2770640"/>
                  </a:cubicBezTo>
                  <a:cubicBezTo>
                    <a:pt x="6001763" y="2809350"/>
                    <a:pt x="6020645" y="2860805"/>
                    <a:pt x="6020645" y="2925005"/>
                  </a:cubicBezTo>
                  <a:cubicBezTo>
                    <a:pt x="6020645" y="3001794"/>
                    <a:pt x="5991849" y="3065208"/>
                    <a:pt x="5934257" y="3115247"/>
                  </a:cubicBezTo>
                  <a:cubicBezTo>
                    <a:pt x="5876665" y="3165286"/>
                    <a:pt x="5797201" y="3190305"/>
                    <a:pt x="5695865" y="3190305"/>
                  </a:cubicBezTo>
                  <a:cubicBezTo>
                    <a:pt x="5602711" y="3190305"/>
                    <a:pt x="5524978" y="3168276"/>
                    <a:pt x="5462665" y="3124216"/>
                  </a:cubicBezTo>
                  <a:lnTo>
                    <a:pt x="5462665" y="3019418"/>
                  </a:lnTo>
                  <a:cubicBezTo>
                    <a:pt x="5495395" y="3047742"/>
                    <a:pt x="5535049" y="3070086"/>
                    <a:pt x="5581625" y="3086451"/>
                  </a:cubicBezTo>
                  <a:cubicBezTo>
                    <a:pt x="5628203" y="3102816"/>
                    <a:pt x="5668485" y="3110999"/>
                    <a:pt x="5702474" y="3110999"/>
                  </a:cubicBezTo>
                  <a:cubicBezTo>
                    <a:pt x="5854164" y="3110999"/>
                    <a:pt x="5930009" y="3049001"/>
                    <a:pt x="5930009" y="2925005"/>
                  </a:cubicBezTo>
                  <a:cubicBezTo>
                    <a:pt x="5930009" y="2882205"/>
                    <a:pt x="5913329" y="2845699"/>
                    <a:pt x="5879970" y="2815486"/>
                  </a:cubicBezTo>
                  <a:cubicBezTo>
                    <a:pt x="5846611" y="2785274"/>
                    <a:pt x="5792481" y="2754118"/>
                    <a:pt x="5717580" y="2722018"/>
                  </a:cubicBezTo>
                  <a:cubicBezTo>
                    <a:pt x="5625055" y="2681735"/>
                    <a:pt x="5560068" y="2640036"/>
                    <a:pt x="5522617" y="2596921"/>
                  </a:cubicBezTo>
                  <a:cubicBezTo>
                    <a:pt x="5485167" y="2553805"/>
                    <a:pt x="5466442" y="2501406"/>
                    <a:pt x="5466442" y="2439723"/>
                  </a:cubicBezTo>
                  <a:cubicBezTo>
                    <a:pt x="5466442" y="2361046"/>
                    <a:pt x="5496497" y="2297475"/>
                    <a:pt x="5556606" y="2249009"/>
                  </a:cubicBezTo>
                  <a:cubicBezTo>
                    <a:pt x="5616715" y="2200544"/>
                    <a:pt x="5690829" y="2176311"/>
                    <a:pt x="5778948" y="2176311"/>
                  </a:cubicBezTo>
                  <a:close/>
                  <a:moveTo>
                    <a:pt x="4253776" y="2176311"/>
                  </a:moveTo>
                  <a:cubicBezTo>
                    <a:pt x="4391619" y="2176311"/>
                    <a:pt x="4500509" y="2221315"/>
                    <a:pt x="4580445" y="2311322"/>
                  </a:cubicBezTo>
                  <a:cubicBezTo>
                    <a:pt x="4660381" y="2401329"/>
                    <a:pt x="4700349" y="2525954"/>
                    <a:pt x="4700349" y="2685197"/>
                  </a:cubicBezTo>
                  <a:cubicBezTo>
                    <a:pt x="4700349" y="2835628"/>
                    <a:pt x="4659594" y="2957420"/>
                    <a:pt x="4578084" y="3050574"/>
                  </a:cubicBezTo>
                  <a:cubicBezTo>
                    <a:pt x="4496575" y="3143728"/>
                    <a:pt x="4385010" y="3190305"/>
                    <a:pt x="4243391" y="3190305"/>
                  </a:cubicBezTo>
                  <a:cubicBezTo>
                    <a:pt x="4102401" y="3190305"/>
                    <a:pt x="3990837" y="3143886"/>
                    <a:pt x="3908697" y="3051046"/>
                  </a:cubicBezTo>
                  <a:cubicBezTo>
                    <a:pt x="3826558" y="2958207"/>
                    <a:pt x="3785489" y="2837516"/>
                    <a:pt x="3785489" y="2688973"/>
                  </a:cubicBezTo>
                  <a:cubicBezTo>
                    <a:pt x="3785489" y="2528471"/>
                    <a:pt x="3828447" y="2402902"/>
                    <a:pt x="3914362" y="2312266"/>
                  </a:cubicBezTo>
                  <a:cubicBezTo>
                    <a:pt x="4000278" y="2221630"/>
                    <a:pt x="4113416" y="2176311"/>
                    <a:pt x="4253776" y="2176311"/>
                  </a:cubicBezTo>
                  <a:close/>
                  <a:moveTo>
                    <a:pt x="2013045" y="2008461"/>
                  </a:moveTo>
                  <a:cubicBezTo>
                    <a:pt x="1975094" y="2008461"/>
                    <a:pt x="1943666" y="2021177"/>
                    <a:pt x="1918760" y="2046610"/>
                  </a:cubicBezTo>
                  <a:cubicBezTo>
                    <a:pt x="1893855" y="2072042"/>
                    <a:pt x="1878503" y="2108478"/>
                    <a:pt x="1872705" y="2155917"/>
                  </a:cubicBezTo>
                  <a:lnTo>
                    <a:pt x="2132828" y="2155917"/>
                  </a:lnTo>
                  <a:cubicBezTo>
                    <a:pt x="2131247" y="2109269"/>
                    <a:pt x="2120046" y="2073030"/>
                    <a:pt x="2099226" y="2047203"/>
                  </a:cubicBezTo>
                  <a:cubicBezTo>
                    <a:pt x="2078406" y="2021375"/>
                    <a:pt x="2049679" y="2008461"/>
                    <a:pt x="2013045" y="2008461"/>
                  </a:cubicBezTo>
                  <a:close/>
                  <a:moveTo>
                    <a:pt x="2014626" y="1975254"/>
                  </a:moveTo>
                  <a:cubicBezTo>
                    <a:pt x="2064965" y="1975254"/>
                    <a:pt x="2103574" y="1992911"/>
                    <a:pt x="2130457" y="2028227"/>
                  </a:cubicBezTo>
                  <a:cubicBezTo>
                    <a:pt x="2157339" y="2063543"/>
                    <a:pt x="2170780" y="2111772"/>
                    <a:pt x="2170780" y="2172916"/>
                  </a:cubicBezTo>
                  <a:lnTo>
                    <a:pt x="2170780" y="2189124"/>
                  </a:lnTo>
                  <a:lnTo>
                    <a:pt x="1871124" y="2189124"/>
                  </a:lnTo>
                  <a:cubicBezTo>
                    <a:pt x="1871124" y="2244733"/>
                    <a:pt x="1883972" y="2288219"/>
                    <a:pt x="1909668" y="2319581"/>
                  </a:cubicBezTo>
                  <a:cubicBezTo>
                    <a:pt x="1935364" y="2350944"/>
                    <a:pt x="1970614" y="2366625"/>
                    <a:pt x="2015417" y="2366625"/>
                  </a:cubicBezTo>
                  <a:cubicBezTo>
                    <a:pt x="2060748" y="2366625"/>
                    <a:pt x="2105024" y="2349890"/>
                    <a:pt x="2148246" y="2316419"/>
                  </a:cubicBezTo>
                  <a:lnTo>
                    <a:pt x="2148246" y="2355161"/>
                  </a:lnTo>
                  <a:cubicBezTo>
                    <a:pt x="2106342" y="2384942"/>
                    <a:pt x="2059562" y="2399832"/>
                    <a:pt x="2007906" y="2399832"/>
                  </a:cubicBezTo>
                  <a:cubicBezTo>
                    <a:pt x="1955723" y="2399832"/>
                    <a:pt x="1913555" y="2381120"/>
                    <a:pt x="1881402" y="2343696"/>
                  </a:cubicBezTo>
                  <a:cubicBezTo>
                    <a:pt x="1849249" y="2306272"/>
                    <a:pt x="1833172" y="2253430"/>
                    <a:pt x="1833172" y="2185171"/>
                  </a:cubicBezTo>
                  <a:cubicBezTo>
                    <a:pt x="1833172" y="2126136"/>
                    <a:pt x="1849974" y="2076391"/>
                    <a:pt x="1883576" y="2035936"/>
                  </a:cubicBezTo>
                  <a:cubicBezTo>
                    <a:pt x="1917179" y="1995481"/>
                    <a:pt x="1960862" y="1975254"/>
                    <a:pt x="2014626" y="1975254"/>
                  </a:cubicBezTo>
                  <a:close/>
                  <a:moveTo>
                    <a:pt x="5068661" y="1919509"/>
                  </a:moveTo>
                  <a:lnTo>
                    <a:pt x="5068661" y="2199915"/>
                  </a:lnTo>
                  <a:lnTo>
                    <a:pt x="5323576" y="2199915"/>
                  </a:lnTo>
                  <a:lnTo>
                    <a:pt x="5323576" y="2279221"/>
                  </a:lnTo>
                  <a:lnTo>
                    <a:pt x="5068661" y="2279221"/>
                  </a:lnTo>
                  <a:lnTo>
                    <a:pt x="5068661" y="2917452"/>
                  </a:lnTo>
                  <a:cubicBezTo>
                    <a:pt x="5068661" y="2984171"/>
                    <a:pt x="5079204" y="3032479"/>
                    <a:pt x="5100290" y="3062376"/>
                  </a:cubicBezTo>
                  <a:cubicBezTo>
                    <a:pt x="5121375" y="3092273"/>
                    <a:pt x="5157095" y="3107222"/>
                    <a:pt x="5207448" y="3107222"/>
                  </a:cubicBezTo>
                  <a:cubicBezTo>
                    <a:pt x="5243325" y="3107222"/>
                    <a:pt x="5282035" y="3095578"/>
                    <a:pt x="5323576" y="3072289"/>
                  </a:cubicBezTo>
                  <a:lnTo>
                    <a:pt x="5323576" y="3153484"/>
                  </a:lnTo>
                  <a:cubicBezTo>
                    <a:pt x="5278258" y="3174885"/>
                    <a:pt x="5235772" y="3185585"/>
                    <a:pt x="5196119" y="3185585"/>
                  </a:cubicBezTo>
                  <a:cubicBezTo>
                    <a:pt x="5053241" y="3185585"/>
                    <a:pt x="4981802" y="3099984"/>
                    <a:pt x="4981802" y="2928782"/>
                  </a:cubicBezTo>
                  <a:lnTo>
                    <a:pt x="4981802" y="2279221"/>
                  </a:lnTo>
                  <a:lnTo>
                    <a:pt x="4808082" y="2279221"/>
                  </a:lnTo>
                  <a:lnTo>
                    <a:pt x="4808082" y="2199915"/>
                  </a:lnTo>
                  <a:lnTo>
                    <a:pt x="4981802" y="2199915"/>
                  </a:lnTo>
                  <a:lnTo>
                    <a:pt x="4981802" y="1948777"/>
                  </a:lnTo>
                  <a:cubicBezTo>
                    <a:pt x="4995649" y="1943741"/>
                    <a:pt x="5010125" y="1938706"/>
                    <a:pt x="5025231" y="1933670"/>
                  </a:cubicBezTo>
                  <a:cubicBezTo>
                    <a:pt x="5040337" y="1929265"/>
                    <a:pt x="5054814" y="1924544"/>
                    <a:pt x="5068661" y="1919509"/>
                  </a:cubicBezTo>
                  <a:close/>
                  <a:moveTo>
                    <a:pt x="2662781" y="1898738"/>
                  </a:moveTo>
                  <a:lnTo>
                    <a:pt x="2662781" y="3081731"/>
                  </a:lnTo>
                  <a:lnTo>
                    <a:pt x="2875209" y="3081731"/>
                  </a:lnTo>
                  <a:cubicBezTo>
                    <a:pt x="3075994" y="3081731"/>
                    <a:pt x="3230202" y="3029646"/>
                    <a:pt x="3337832" y="2925477"/>
                  </a:cubicBezTo>
                  <a:cubicBezTo>
                    <a:pt x="3445463" y="2821308"/>
                    <a:pt x="3499278" y="2671035"/>
                    <a:pt x="3499278" y="2474656"/>
                  </a:cubicBezTo>
                  <a:cubicBezTo>
                    <a:pt x="3499278" y="2090711"/>
                    <a:pt x="3297549" y="1898738"/>
                    <a:pt x="2894092" y="1898738"/>
                  </a:cubicBezTo>
                  <a:close/>
                  <a:moveTo>
                    <a:pt x="1249045" y="1867725"/>
                  </a:moveTo>
                  <a:lnTo>
                    <a:pt x="1249045" y="1985137"/>
                  </a:lnTo>
                  <a:lnTo>
                    <a:pt x="1355783" y="1985137"/>
                  </a:lnTo>
                  <a:lnTo>
                    <a:pt x="1355783" y="2018344"/>
                  </a:lnTo>
                  <a:lnTo>
                    <a:pt x="1249045" y="2018344"/>
                  </a:lnTo>
                  <a:lnTo>
                    <a:pt x="1249045" y="2285583"/>
                  </a:lnTo>
                  <a:cubicBezTo>
                    <a:pt x="1249045" y="2313520"/>
                    <a:pt x="1253460" y="2333747"/>
                    <a:pt x="1262289" y="2346266"/>
                  </a:cubicBezTo>
                  <a:cubicBezTo>
                    <a:pt x="1271118" y="2358784"/>
                    <a:pt x="1286074" y="2365044"/>
                    <a:pt x="1307158" y="2365044"/>
                  </a:cubicBezTo>
                  <a:cubicBezTo>
                    <a:pt x="1322180" y="2365044"/>
                    <a:pt x="1338389" y="2360168"/>
                    <a:pt x="1355783" y="2350417"/>
                  </a:cubicBezTo>
                  <a:lnTo>
                    <a:pt x="1355783" y="2384415"/>
                  </a:lnTo>
                  <a:cubicBezTo>
                    <a:pt x="1336807" y="2393375"/>
                    <a:pt x="1319018" y="2397856"/>
                    <a:pt x="1302414" y="2397856"/>
                  </a:cubicBezTo>
                  <a:cubicBezTo>
                    <a:pt x="1242588" y="2397856"/>
                    <a:pt x="1212675" y="2362013"/>
                    <a:pt x="1212675" y="2290327"/>
                  </a:cubicBezTo>
                  <a:lnTo>
                    <a:pt x="1212675" y="2018344"/>
                  </a:lnTo>
                  <a:lnTo>
                    <a:pt x="1139936" y="2018344"/>
                  </a:lnTo>
                  <a:lnTo>
                    <a:pt x="1139936" y="1985137"/>
                  </a:lnTo>
                  <a:lnTo>
                    <a:pt x="1212675" y="1985137"/>
                  </a:lnTo>
                  <a:lnTo>
                    <a:pt x="1212675" y="1879980"/>
                  </a:lnTo>
                  <a:cubicBezTo>
                    <a:pt x="1218474" y="1877872"/>
                    <a:pt x="1224535" y="1875763"/>
                    <a:pt x="1230860" y="1873655"/>
                  </a:cubicBezTo>
                  <a:cubicBezTo>
                    <a:pt x="1237186" y="1871810"/>
                    <a:pt x="1243247" y="1869834"/>
                    <a:pt x="1249045" y="1867725"/>
                  </a:cubicBezTo>
                  <a:close/>
                  <a:moveTo>
                    <a:pt x="2569312" y="1812822"/>
                  </a:moveTo>
                  <a:lnTo>
                    <a:pt x="2908254" y="1812822"/>
                  </a:lnTo>
                  <a:cubicBezTo>
                    <a:pt x="3132956" y="1812822"/>
                    <a:pt x="3303844" y="1868840"/>
                    <a:pt x="3420915" y="1980877"/>
                  </a:cubicBezTo>
                  <a:cubicBezTo>
                    <a:pt x="3537987" y="2092913"/>
                    <a:pt x="3596523" y="2256248"/>
                    <a:pt x="3596523" y="2470880"/>
                  </a:cubicBezTo>
                  <a:cubicBezTo>
                    <a:pt x="3596523" y="2677329"/>
                    <a:pt x="3533739" y="2844912"/>
                    <a:pt x="3408170" y="2973628"/>
                  </a:cubicBezTo>
                  <a:cubicBezTo>
                    <a:pt x="3282601" y="3102344"/>
                    <a:pt x="3109353" y="3166702"/>
                    <a:pt x="2888427" y="3166702"/>
                  </a:cubicBezTo>
                  <a:lnTo>
                    <a:pt x="2569312" y="3166702"/>
                  </a:lnTo>
                  <a:close/>
                  <a:moveTo>
                    <a:pt x="1433802" y="1790637"/>
                  </a:moveTo>
                  <a:lnTo>
                    <a:pt x="1470171" y="1790637"/>
                  </a:lnTo>
                  <a:lnTo>
                    <a:pt x="1470171" y="2057876"/>
                  </a:lnTo>
                  <a:lnTo>
                    <a:pt x="1471753" y="2057876"/>
                  </a:lnTo>
                  <a:cubicBezTo>
                    <a:pt x="1503642" y="2002794"/>
                    <a:pt x="1550027" y="1975254"/>
                    <a:pt x="1610907" y="1975254"/>
                  </a:cubicBezTo>
                  <a:cubicBezTo>
                    <a:pt x="1654656" y="1975254"/>
                    <a:pt x="1687995" y="1989353"/>
                    <a:pt x="1710924" y="2017553"/>
                  </a:cubicBezTo>
                  <a:cubicBezTo>
                    <a:pt x="1733853" y="2045753"/>
                    <a:pt x="1745317" y="2086208"/>
                    <a:pt x="1745317" y="2138918"/>
                  </a:cubicBezTo>
                  <a:lnTo>
                    <a:pt x="1745317" y="2389949"/>
                  </a:lnTo>
                  <a:lnTo>
                    <a:pt x="1708947" y="2389949"/>
                  </a:lnTo>
                  <a:lnTo>
                    <a:pt x="1708947" y="2147220"/>
                  </a:lnTo>
                  <a:cubicBezTo>
                    <a:pt x="1708947" y="2099254"/>
                    <a:pt x="1700250" y="2064136"/>
                    <a:pt x="1682856" y="2041866"/>
                  </a:cubicBezTo>
                  <a:cubicBezTo>
                    <a:pt x="1665462" y="2019596"/>
                    <a:pt x="1638316" y="2008461"/>
                    <a:pt x="1601419" y="2008461"/>
                  </a:cubicBezTo>
                  <a:cubicBezTo>
                    <a:pt x="1566631" y="2008461"/>
                    <a:pt x="1536059" y="2022034"/>
                    <a:pt x="1509704" y="2049179"/>
                  </a:cubicBezTo>
                  <a:cubicBezTo>
                    <a:pt x="1483349" y="2076325"/>
                    <a:pt x="1470171" y="2115198"/>
                    <a:pt x="1470171" y="2165800"/>
                  </a:cubicBezTo>
                  <a:lnTo>
                    <a:pt x="1470171" y="2389949"/>
                  </a:lnTo>
                  <a:lnTo>
                    <a:pt x="1433802" y="2389949"/>
                  </a:lnTo>
                  <a:close/>
                  <a:moveTo>
                    <a:pt x="4774090" y="465455"/>
                  </a:moveTo>
                  <a:cubicBezTo>
                    <a:pt x="4683453" y="465455"/>
                    <a:pt x="4608395" y="495825"/>
                    <a:pt x="4548915" y="556564"/>
                  </a:cubicBezTo>
                  <a:cubicBezTo>
                    <a:pt x="4489435" y="617302"/>
                    <a:pt x="4452771" y="704320"/>
                    <a:pt x="4438925" y="817615"/>
                  </a:cubicBezTo>
                  <a:lnTo>
                    <a:pt x="5060161" y="817615"/>
                  </a:lnTo>
                  <a:cubicBezTo>
                    <a:pt x="5056384" y="706208"/>
                    <a:pt x="5029633" y="619663"/>
                    <a:pt x="4979910" y="557980"/>
                  </a:cubicBezTo>
                  <a:cubicBezTo>
                    <a:pt x="4930186" y="496297"/>
                    <a:pt x="4861579" y="465455"/>
                    <a:pt x="4774090" y="465455"/>
                  </a:cubicBezTo>
                  <a:close/>
                  <a:moveTo>
                    <a:pt x="1646723" y="465455"/>
                  </a:moveTo>
                  <a:cubicBezTo>
                    <a:pt x="1532798" y="465455"/>
                    <a:pt x="1442005" y="503850"/>
                    <a:pt x="1374342" y="580639"/>
                  </a:cubicBezTo>
                  <a:cubicBezTo>
                    <a:pt x="1306679" y="657428"/>
                    <a:pt x="1272848" y="764114"/>
                    <a:pt x="1272848" y="900698"/>
                  </a:cubicBezTo>
                  <a:cubicBezTo>
                    <a:pt x="1272848" y="1027212"/>
                    <a:pt x="1305893" y="1128863"/>
                    <a:pt x="1371982" y="1205652"/>
                  </a:cubicBezTo>
                  <a:cubicBezTo>
                    <a:pt x="1438071" y="1282441"/>
                    <a:pt x="1528392" y="1320836"/>
                    <a:pt x="1642947" y="1320836"/>
                  </a:cubicBezTo>
                  <a:cubicBezTo>
                    <a:pt x="1759389" y="1320836"/>
                    <a:pt x="1849081" y="1283070"/>
                    <a:pt x="1912023" y="1207540"/>
                  </a:cubicBezTo>
                  <a:cubicBezTo>
                    <a:pt x="1974965" y="1132010"/>
                    <a:pt x="2006436" y="1027212"/>
                    <a:pt x="2006436" y="893145"/>
                  </a:cubicBezTo>
                  <a:cubicBezTo>
                    <a:pt x="2006436" y="755303"/>
                    <a:pt x="1975122" y="649560"/>
                    <a:pt x="1912495" y="575918"/>
                  </a:cubicBezTo>
                  <a:cubicBezTo>
                    <a:pt x="1849868" y="502276"/>
                    <a:pt x="1761277" y="465455"/>
                    <a:pt x="1646723" y="465455"/>
                  </a:cubicBezTo>
                  <a:close/>
                  <a:moveTo>
                    <a:pt x="5801343" y="386148"/>
                  </a:moveTo>
                  <a:cubicBezTo>
                    <a:pt x="5874985" y="386148"/>
                    <a:pt x="5946425" y="401254"/>
                    <a:pt x="6015661" y="431467"/>
                  </a:cubicBezTo>
                  <a:lnTo>
                    <a:pt x="6015661" y="529656"/>
                  </a:lnTo>
                  <a:cubicBezTo>
                    <a:pt x="5946425" y="486855"/>
                    <a:pt x="5870579" y="465455"/>
                    <a:pt x="5788125" y="465455"/>
                  </a:cubicBezTo>
                  <a:cubicBezTo>
                    <a:pt x="5674830" y="465455"/>
                    <a:pt x="5582935" y="506210"/>
                    <a:pt x="5512440" y="587720"/>
                  </a:cubicBezTo>
                  <a:cubicBezTo>
                    <a:pt x="5441945" y="669230"/>
                    <a:pt x="5406697" y="774815"/>
                    <a:pt x="5406697" y="904475"/>
                  </a:cubicBezTo>
                  <a:cubicBezTo>
                    <a:pt x="5406697" y="1029729"/>
                    <a:pt x="5438955" y="1130436"/>
                    <a:pt x="5503471" y="1206596"/>
                  </a:cubicBezTo>
                  <a:cubicBezTo>
                    <a:pt x="5567986" y="1282756"/>
                    <a:pt x="5653115" y="1320836"/>
                    <a:pt x="5758857" y="1320836"/>
                  </a:cubicBezTo>
                  <a:cubicBezTo>
                    <a:pt x="5855789" y="1320836"/>
                    <a:pt x="5940130" y="1295029"/>
                    <a:pt x="6011884" y="1243417"/>
                  </a:cubicBezTo>
                  <a:lnTo>
                    <a:pt x="6011884" y="1334053"/>
                  </a:lnTo>
                  <a:cubicBezTo>
                    <a:pt x="5940130" y="1378113"/>
                    <a:pt x="5854529" y="1400142"/>
                    <a:pt x="5755081" y="1400142"/>
                  </a:cubicBezTo>
                  <a:cubicBezTo>
                    <a:pt x="5623533" y="1400142"/>
                    <a:pt x="5517475" y="1354982"/>
                    <a:pt x="5436910" y="1264660"/>
                  </a:cubicBezTo>
                  <a:cubicBezTo>
                    <a:pt x="5356345" y="1174338"/>
                    <a:pt x="5316061" y="1056165"/>
                    <a:pt x="5316061" y="910140"/>
                  </a:cubicBezTo>
                  <a:cubicBezTo>
                    <a:pt x="5316061" y="756561"/>
                    <a:pt x="5361379" y="630835"/>
                    <a:pt x="5452016" y="532960"/>
                  </a:cubicBezTo>
                  <a:cubicBezTo>
                    <a:pt x="5542652" y="435086"/>
                    <a:pt x="5659095" y="386148"/>
                    <a:pt x="5801343" y="386148"/>
                  </a:cubicBezTo>
                  <a:close/>
                  <a:moveTo>
                    <a:pt x="4777867" y="386148"/>
                  </a:moveTo>
                  <a:cubicBezTo>
                    <a:pt x="4898085" y="386148"/>
                    <a:pt x="4990295" y="428320"/>
                    <a:pt x="5054496" y="512662"/>
                  </a:cubicBezTo>
                  <a:cubicBezTo>
                    <a:pt x="5118697" y="597004"/>
                    <a:pt x="5150797" y="712187"/>
                    <a:pt x="5150797" y="858213"/>
                  </a:cubicBezTo>
                  <a:lnTo>
                    <a:pt x="5150797" y="896922"/>
                  </a:lnTo>
                  <a:lnTo>
                    <a:pt x="4435148" y="896922"/>
                  </a:lnTo>
                  <a:cubicBezTo>
                    <a:pt x="4435148" y="1029729"/>
                    <a:pt x="4465832" y="1133583"/>
                    <a:pt x="4527201" y="1208484"/>
                  </a:cubicBezTo>
                  <a:cubicBezTo>
                    <a:pt x="4588569" y="1283385"/>
                    <a:pt x="4672753" y="1320836"/>
                    <a:pt x="4779755" y="1320836"/>
                  </a:cubicBezTo>
                  <a:cubicBezTo>
                    <a:pt x="4888014" y="1320836"/>
                    <a:pt x="4993757" y="1280867"/>
                    <a:pt x="5096981" y="1200931"/>
                  </a:cubicBezTo>
                  <a:lnTo>
                    <a:pt x="5096981" y="1293456"/>
                  </a:lnTo>
                  <a:cubicBezTo>
                    <a:pt x="4996904" y="1364580"/>
                    <a:pt x="4885182" y="1400142"/>
                    <a:pt x="4761816" y="1400142"/>
                  </a:cubicBezTo>
                  <a:cubicBezTo>
                    <a:pt x="4637191" y="1400142"/>
                    <a:pt x="4536485" y="1355454"/>
                    <a:pt x="4459695" y="1266076"/>
                  </a:cubicBezTo>
                  <a:cubicBezTo>
                    <a:pt x="4382906" y="1176699"/>
                    <a:pt x="4344511" y="1050500"/>
                    <a:pt x="4344511" y="887481"/>
                  </a:cubicBezTo>
                  <a:cubicBezTo>
                    <a:pt x="4344511" y="746491"/>
                    <a:pt x="4384637" y="627688"/>
                    <a:pt x="4464888" y="531072"/>
                  </a:cubicBezTo>
                  <a:cubicBezTo>
                    <a:pt x="4545139" y="434456"/>
                    <a:pt x="4649465" y="386148"/>
                    <a:pt x="4777867" y="386148"/>
                  </a:cubicBezTo>
                  <a:close/>
                  <a:moveTo>
                    <a:pt x="3797233" y="386148"/>
                  </a:moveTo>
                  <a:cubicBezTo>
                    <a:pt x="3901717" y="386148"/>
                    <a:pt x="3981653" y="420924"/>
                    <a:pt x="4037042" y="490475"/>
                  </a:cubicBezTo>
                  <a:cubicBezTo>
                    <a:pt x="4092431" y="560025"/>
                    <a:pt x="4120125" y="659316"/>
                    <a:pt x="4120125" y="788347"/>
                  </a:cubicBezTo>
                  <a:lnTo>
                    <a:pt x="4120125" y="1376539"/>
                  </a:lnTo>
                  <a:lnTo>
                    <a:pt x="4033265" y="1376539"/>
                  </a:lnTo>
                  <a:lnTo>
                    <a:pt x="4033265" y="813839"/>
                  </a:lnTo>
                  <a:cubicBezTo>
                    <a:pt x="4033265" y="581583"/>
                    <a:pt x="3949553" y="465455"/>
                    <a:pt x="3782127" y="465455"/>
                  </a:cubicBezTo>
                  <a:cubicBezTo>
                    <a:pt x="3688973" y="465455"/>
                    <a:pt x="3612499" y="499601"/>
                    <a:pt x="3552704" y="567893"/>
                  </a:cubicBezTo>
                  <a:cubicBezTo>
                    <a:pt x="3492909" y="636185"/>
                    <a:pt x="3463012" y="720685"/>
                    <a:pt x="3463012" y="821392"/>
                  </a:cubicBezTo>
                  <a:lnTo>
                    <a:pt x="3463012" y="1376539"/>
                  </a:lnTo>
                  <a:lnTo>
                    <a:pt x="3376152" y="1376539"/>
                  </a:lnTo>
                  <a:lnTo>
                    <a:pt x="3376152" y="409752"/>
                  </a:lnTo>
                  <a:lnTo>
                    <a:pt x="3463012" y="409752"/>
                  </a:lnTo>
                  <a:lnTo>
                    <a:pt x="3463012" y="585359"/>
                  </a:lnTo>
                  <a:lnTo>
                    <a:pt x="3466789" y="585359"/>
                  </a:lnTo>
                  <a:cubicBezTo>
                    <a:pt x="3537283" y="452552"/>
                    <a:pt x="3647431" y="386148"/>
                    <a:pt x="3797233" y="386148"/>
                  </a:cubicBezTo>
                  <a:close/>
                  <a:moveTo>
                    <a:pt x="2759009" y="386148"/>
                  </a:moveTo>
                  <a:cubicBezTo>
                    <a:pt x="2863492" y="386148"/>
                    <a:pt x="2943428" y="420924"/>
                    <a:pt x="2998817" y="490475"/>
                  </a:cubicBezTo>
                  <a:cubicBezTo>
                    <a:pt x="3054206" y="560025"/>
                    <a:pt x="3081900" y="659316"/>
                    <a:pt x="3081900" y="788347"/>
                  </a:cubicBezTo>
                  <a:lnTo>
                    <a:pt x="3081900" y="1376539"/>
                  </a:lnTo>
                  <a:lnTo>
                    <a:pt x="2995041" y="1376539"/>
                  </a:lnTo>
                  <a:lnTo>
                    <a:pt x="2995041" y="813839"/>
                  </a:lnTo>
                  <a:cubicBezTo>
                    <a:pt x="2995041" y="581583"/>
                    <a:pt x="2911328" y="465455"/>
                    <a:pt x="2743902" y="465455"/>
                  </a:cubicBezTo>
                  <a:cubicBezTo>
                    <a:pt x="2650748" y="465455"/>
                    <a:pt x="2574274" y="499601"/>
                    <a:pt x="2514479" y="567893"/>
                  </a:cubicBezTo>
                  <a:cubicBezTo>
                    <a:pt x="2454685" y="636185"/>
                    <a:pt x="2424787" y="720685"/>
                    <a:pt x="2424787" y="821392"/>
                  </a:cubicBezTo>
                  <a:lnTo>
                    <a:pt x="2424787" y="1376539"/>
                  </a:lnTo>
                  <a:lnTo>
                    <a:pt x="2337927" y="1376539"/>
                  </a:lnTo>
                  <a:lnTo>
                    <a:pt x="2337927" y="409752"/>
                  </a:lnTo>
                  <a:lnTo>
                    <a:pt x="2424787" y="409752"/>
                  </a:lnTo>
                  <a:lnTo>
                    <a:pt x="2424787" y="585359"/>
                  </a:lnTo>
                  <a:lnTo>
                    <a:pt x="2428564" y="585359"/>
                  </a:lnTo>
                  <a:cubicBezTo>
                    <a:pt x="2499059" y="452552"/>
                    <a:pt x="2609207" y="386148"/>
                    <a:pt x="2759009" y="386148"/>
                  </a:cubicBezTo>
                  <a:close/>
                  <a:moveTo>
                    <a:pt x="1650499" y="386148"/>
                  </a:moveTo>
                  <a:cubicBezTo>
                    <a:pt x="1788342" y="386148"/>
                    <a:pt x="1897232" y="431152"/>
                    <a:pt x="1977168" y="521159"/>
                  </a:cubicBezTo>
                  <a:cubicBezTo>
                    <a:pt x="2057104" y="611166"/>
                    <a:pt x="2097072" y="735791"/>
                    <a:pt x="2097072" y="895034"/>
                  </a:cubicBezTo>
                  <a:cubicBezTo>
                    <a:pt x="2097072" y="1045465"/>
                    <a:pt x="2056317" y="1167257"/>
                    <a:pt x="1974808" y="1260411"/>
                  </a:cubicBezTo>
                  <a:cubicBezTo>
                    <a:pt x="1893298" y="1353565"/>
                    <a:pt x="1781733" y="1400142"/>
                    <a:pt x="1640114" y="1400142"/>
                  </a:cubicBezTo>
                  <a:cubicBezTo>
                    <a:pt x="1499124" y="1400142"/>
                    <a:pt x="1387560" y="1353723"/>
                    <a:pt x="1305421" y="1260883"/>
                  </a:cubicBezTo>
                  <a:cubicBezTo>
                    <a:pt x="1223281" y="1168044"/>
                    <a:pt x="1182212" y="1047353"/>
                    <a:pt x="1182212" y="898810"/>
                  </a:cubicBezTo>
                  <a:cubicBezTo>
                    <a:pt x="1182212" y="738308"/>
                    <a:pt x="1225170" y="612739"/>
                    <a:pt x="1311085" y="522103"/>
                  </a:cubicBezTo>
                  <a:cubicBezTo>
                    <a:pt x="1397001" y="431467"/>
                    <a:pt x="1510139" y="386148"/>
                    <a:pt x="1650499" y="386148"/>
                  </a:cubicBezTo>
                  <a:close/>
                  <a:moveTo>
                    <a:pt x="6370634" y="129345"/>
                  </a:moveTo>
                  <a:lnTo>
                    <a:pt x="6370634" y="409752"/>
                  </a:lnTo>
                  <a:lnTo>
                    <a:pt x="6625549" y="409752"/>
                  </a:lnTo>
                  <a:lnTo>
                    <a:pt x="6625549" y="489058"/>
                  </a:lnTo>
                  <a:lnTo>
                    <a:pt x="6370634" y="489058"/>
                  </a:lnTo>
                  <a:lnTo>
                    <a:pt x="6370634" y="1127289"/>
                  </a:lnTo>
                  <a:cubicBezTo>
                    <a:pt x="6370634" y="1194008"/>
                    <a:pt x="6381177" y="1242315"/>
                    <a:pt x="6402263" y="1272213"/>
                  </a:cubicBezTo>
                  <a:cubicBezTo>
                    <a:pt x="6423348" y="1302110"/>
                    <a:pt x="6459067" y="1317059"/>
                    <a:pt x="6509421" y="1317059"/>
                  </a:cubicBezTo>
                  <a:cubicBezTo>
                    <a:pt x="6545298" y="1317059"/>
                    <a:pt x="6584007" y="1305415"/>
                    <a:pt x="6625549" y="1282126"/>
                  </a:cubicBezTo>
                  <a:lnTo>
                    <a:pt x="6625549" y="1363321"/>
                  </a:lnTo>
                  <a:cubicBezTo>
                    <a:pt x="6580231" y="1384721"/>
                    <a:pt x="6537745" y="1395422"/>
                    <a:pt x="6498091" y="1395422"/>
                  </a:cubicBezTo>
                  <a:cubicBezTo>
                    <a:pt x="6355213" y="1395422"/>
                    <a:pt x="6283775" y="1309821"/>
                    <a:pt x="6283775" y="1138619"/>
                  </a:cubicBezTo>
                  <a:lnTo>
                    <a:pt x="6283775" y="489058"/>
                  </a:lnTo>
                  <a:lnTo>
                    <a:pt x="6110055" y="489058"/>
                  </a:lnTo>
                  <a:lnTo>
                    <a:pt x="6110055" y="409752"/>
                  </a:lnTo>
                  <a:lnTo>
                    <a:pt x="6283775" y="409752"/>
                  </a:lnTo>
                  <a:lnTo>
                    <a:pt x="6283775" y="158613"/>
                  </a:lnTo>
                  <a:cubicBezTo>
                    <a:pt x="6297622" y="153578"/>
                    <a:pt x="6312098" y="148543"/>
                    <a:pt x="6327205" y="143507"/>
                  </a:cubicBezTo>
                  <a:cubicBezTo>
                    <a:pt x="6342311" y="139102"/>
                    <a:pt x="6356787" y="134381"/>
                    <a:pt x="6370634" y="129345"/>
                  </a:cubicBezTo>
                  <a:close/>
                  <a:moveTo>
                    <a:pt x="672220" y="0"/>
                  </a:moveTo>
                  <a:cubicBezTo>
                    <a:pt x="776074" y="0"/>
                    <a:pt x="875522" y="16679"/>
                    <a:pt x="970564" y="50039"/>
                  </a:cubicBezTo>
                  <a:lnTo>
                    <a:pt x="970564" y="149172"/>
                  </a:lnTo>
                  <a:cubicBezTo>
                    <a:pt x="875522" y="106372"/>
                    <a:pt x="775444" y="84971"/>
                    <a:pt x="670332" y="84971"/>
                  </a:cubicBezTo>
                  <a:cubicBezTo>
                    <a:pt x="500388" y="84971"/>
                    <a:pt x="362231" y="142563"/>
                    <a:pt x="255859" y="257747"/>
                  </a:cubicBezTo>
                  <a:cubicBezTo>
                    <a:pt x="149487" y="372931"/>
                    <a:pt x="96301" y="526194"/>
                    <a:pt x="96301" y="717537"/>
                  </a:cubicBezTo>
                  <a:cubicBezTo>
                    <a:pt x="96301" y="901957"/>
                    <a:pt x="147127" y="1047510"/>
                    <a:pt x="248778" y="1154197"/>
                  </a:cubicBezTo>
                  <a:cubicBezTo>
                    <a:pt x="350429" y="1260883"/>
                    <a:pt x="479303" y="1314227"/>
                    <a:pt x="635399" y="1314227"/>
                  </a:cubicBezTo>
                  <a:cubicBezTo>
                    <a:pt x="760024" y="1314227"/>
                    <a:pt x="871746" y="1289994"/>
                    <a:pt x="970564" y="1241529"/>
                  </a:cubicBezTo>
                  <a:lnTo>
                    <a:pt x="970564" y="1332165"/>
                  </a:lnTo>
                  <a:cubicBezTo>
                    <a:pt x="861045" y="1377483"/>
                    <a:pt x="746806" y="1400142"/>
                    <a:pt x="627846" y="1400142"/>
                  </a:cubicBezTo>
                  <a:cubicBezTo>
                    <a:pt x="442797" y="1400142"/>
                    <a:pt x="291893" y="1337987"/>
                    <a:pt x="175136" y="1213677"/>
                  </a:cubicBezTo>
                  <a:cubicBezTo>
                    <a:pt x="58379" y="1089367"/>
                    <a:pt x="0" y="927134"/>
                    <a:pt x="0" y="726979"/>
                  </a:cubicBezTo>
                  <a:cubicBezTo>
                    <a:pt x="0" y="507311"/>
                    <a:pt x="63257" y="331232"/>
                    <a:pt x="189770" y="198739"/>
                  </a:cubicBezTo>
                  <a:cubicBezTo>
                    <a:pt x="316283" y="66246"/>
                    <a:pt x="477100" y="0"/>
                    <a:pt x="67222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9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Right Arrow 141"/>
          <p:cNvSpPr/>
          <p:nvPr/>
        </p:nvSpPr>
        <p:spPr>
          <a:xfrm rot="5400000">
            <a:off x="4266130" y="4069678"/>
            <a:ext cx="816576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3" name="Right Arrow 142"/>
          <p:cNvSpPr/>
          <p:nvPr/>
        </p:nvSpPr>
        <p:spPr>
          <a:xfrm rot="16200000">
            <a:off x="6679734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540639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227395" y="2627266"/>
            <a:ext cx="612870" cy="510436"/>
            <a:chOff x="5097608" y="4743450"/>
            <a:chExt cx="612870" cy="510436"/>
          </a:xfrm>
        </p:grpSpPr>
        <p:grpSp>
          <p:nvGrpSpPr>
            <p:cNvPr id="24" name="Group 23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28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48320" y="269223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</a:t>
            </a:r>
            <a:r>
              <a:rPr lang="en-US" dirty="0" err="1" smtClean="0"/>
              <a:t>WiFi</a:t>
            </a:r>
            <a:r>
              <a:rPr lang="en-US" dirty="0" smtClean="0"/>
              <a:t>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USB Micro Male Cable End"/>
          <p:cNvGrpSpPr>
            <a:grpSpLocks noChangeAspect="1"/>
          </p:cNvGrpSpPr>
          <p:nvPr/>
        </p:nvGrpSpPr>
        <p:grpSpPr>
          <a:xfrm rot="16200000">
            <a:off x="2265938" y="4390655"/>
            <a:ext cx="1335686" cy="317421"/>
            <a:chOff x="5209583" y="3090863"/>
            <a:chExt cx="2839043" cy="674688"/>
          </a:xfrm>
        </p:grpSpPr>
        <p:sp>
          <p:nvSpPr>
            <p:cNvPr id="62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6" name="Cable"/>
            <p:cNvSpPr>
              <a:spLocks/>
            </p:cNvSpPr>
            <p:nvPr/>
          </p:nvSpPr>
          <p:spPr bwMode="auto">
            <a:xfrm>
              <a:off x="5209583" y="3338515"/>
              <a:ext cx="719730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6807" y="1354599"/>
            <a:ext cx="9923325" cy="3727580"/>
            <a:chOff x="-502755" y="1080962"/>
            <a:chExt cx="11884488" cy="4464270"/>
          </a:xfrm>
        </p:grpSpPr>
        <p:grpSp>
          <p:nvGrpSpPr>
            <p:cNvPr id="22" name="SD Card Back"/>
            <p:cNvGrpSpPr/>
            <p:nvPr/>
          </p:nvGrpSpPr>
          <p:grpSpPr>
            <a:xfrm>
              <a:off x="1475948" y="2692237"/>
              <a:ext cx="700092" cy="499431"/>
              <a:chOff x="5555304" y="4308543"/>
              <a:chExt cx="3177377" cy="2266664"/>
            </a:xfrm>
          </p:grpSpPr>
          <p:sp>
            <p:nvSpPr>
              <p:cNvPr id="35" name="Card"/>
              <p:cNvSpPr>
                <a:spLocks/>
              </p:cNvSpPr>
              <p:nvPr/>
            </p:nvSpPr>
            <p:spPr bwMode="auto">
              <a:xfrm flipV="1">
                <a:off x="5555304" y="4308543"/>
                <a:ext cx="3177377" cy="2266664"/>
              </a:xfrm>
              <a:custGeom>
                <a:avLst/>
                <a:gdLst>
                  <a:gd name="T0" fmla="*/ 312 w 314"/>
                  <a:gd name="T1" fmla="*/ 1 h 224"/>
                  <a:gd name="T2" fmla="*/ 314 w 314"/>
                  <a:gd name="T3" fmla="*/ 4 h 224"/>
                  <a:gd name="T4" fmla="*/ 314 w 314"/>
                  <a:gd name="T5" fmla="*/ 190 h 224"/>
                  <a:gd name="T6" fmla="*/ 312 w 314"/>
                  <a:gd name="T7" fmla="*/ 195 h 224"/>
                  <a:gd name="T8" fmla="*/ 307 w 314"/>
                  <a:gd name="T9" fmla="*/ 195 h 224"/>
                  <a:gd name="T10" fmla="*/ 215 w 314"/>
                  <a:gd name="T11" fmla="*/ 195 h 224"/>
                  <a:gd name="T12" fmla="*/ 180 w 314"/>
                  <a:gd name="T13" fmla="*/ 224 h 224"/>
                  <a:gd name="T14" fmla="*/ 148 w 314"/>
                  <a:gd name="T15" fmla="*/ 224 h 224"/>
                  <a:gd name="T16" fmla="*/ 146 w 314"/>
                  <a:gd name="T17" fmla="*/ 222 h 224"/>
                  <a:gd name="T18" fmla="*/ 145 w 314"/>
                  <a:gd name="T19" fmla="*/ 220 h 224"/>
                  <a:gd name="T20" fmla="*/ 145 w 314"/>
                  <a:gd name="T21" fmla="*/ 212 h 224"/>
                  <a:gd name="T22" fmla="*/ 124 w 314"/>
                  <a:gd name="T23" fmla="*/ 212 h 224"/>
                  <a:gd name="T24" fmla="*/ 108 w 314"/>
                  <a:gd name="T25" fmla="*/ 224 h 224"/>
                  <a:gd name="T26" fmla="*/ 2 w 314"/>
                  <a:gd name="T27" fmla="*/ 224 h 224"/>
                  <a:gd name="T28" fmla="*/ 0 w 314"/>
                  <a:gd name="T29" fmla="*/ 223 h 224"/>
                  <a:gd name="T30" fmla="*/ 0 w 314"/>
                  <a:gd name="T31" fmla="*/ 221 h 224"/>
                  <a:gd name="T32" fmla="*/ 0 w 314"/>
                  <a:gd name="T33" fmla="*/ 2 h 224"/>
                  <a:gd name="T34" fmla="*/ 1 w 314"/>
                  <a:gd name="T35" fmla="*/ 1 h 224"/>
                  <a:gd name="T36" fmla="*/ 2 w 314"/>
                  <a:gd name="T37" fmla="*/ 1 h 224"/>
                  <a:gd name="T38" fmla="*/ 198 w 314"/>
                  <a:gd name="T39" fmla="*/ 1 h 224"/>
                  <a:gd name="T40" fmla="*/ 216 w 314"/>
                  <a:gd name="T41" fmla="*/ 1 h 224"/>
                  <a:gd name="T42" fmla="*/ 309 w 314"/>
                  <a:gd name="T43" fmla="*/ 0 h 224"/>
                  <a:gd name="T44" fmla="*/ 312 w 314"/>
                  <a:gd name="T45" fmla="*/ 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4" h="224">
                    <a:moveTo>
                      <a:pt x="312" y="1"/>
                    </a:moveTo>
                    <a:lnTo>
                      <a:pt x="314" y="4"/>
                    </a:lnTo>
                    <a:lnTo>
                      <a:pt x="314" y="190"/>
                    </a:lnTo>
                    <a:lnTo>
                      <a:pt x="312" y="195"/>
                    </a:lnTo>
                    <a:lnTo>
                      <a:pt x="307" y="195"/>
                    </a:lnTo>
                    <a:lnTo>
                      <a:pt x="215" y="195"/>
                    </a:lnTo>
                    <a:lnTo>
                      <a:pt x="180" y="224"/>
                    </a:lnTo>
                    <a:lnTo>
                      <a:pt x="148" y="224"/>
                    </a:lnTo>
                    <a:lnTo>
                      <a:pt x="146" y="222"/>
                    </a:lnTo>
                    <a:lnTo>
                      <a:pt x="145" y="220"/>
                    </a:lnTo>
                    <a:lnTo>
                      <a:pt x="145" y="212"/>
                    </a:lnTo>
                    <a:lnTo>
                      <a:pt x="124" y="212"/>
                    </a:lnTo>
                    <a:lnTo>
                      <a:pt x="108" y="224"/>
                    </a:lnTo>
                    <a:lnTo>
                      <a:pt x="2" y="224"/>
                    </a:lnTo>
                    <a:lnTo>
                      <a:pt x="0" y="223"/>
                    </a:lnTo>
                    <a:lnTo>
                      <a:pt x="0" y="221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198" y="1"/>
                    </a:lnTo>
                    <a:lnTo>
                      <a:pt x="216" y="1"/>
                    </a:lnTo>
                    <a:lnTo>
                      <a:pt x="309" y="0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1A1A1A"/>
              </a:solidFill>
              <a:ln w="4763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829551" y="4693920"/>
                <a:ext cx="830580" cy="1794509"/>
                <a:chOff x="7829551" y="4693920"/>
                <a:chExt cx="830580" cy="179450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829553" y="4693920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7829553" y="4920766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829553" y="5147612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829551" y="5374458"/>
                  <a:ext cx="83058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829553" y="5601304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7829551" y="5828150"/>
                  <a:ext cx="83058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829553" y="6054996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829553" y="6281845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188448" y="2627267"/>
              <a:ext cx="612870" cy="510436"/>
              <a:chOff x="5097608" y="4743450"/>
              <a:chExt cx="612870" cy="51043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7608" y="4784734"/>
                <a:ext cx="451376" cy="427867"/>
                <a:chOff x="5097608" y="4784734"/>
                <a:chExt cx="451376" cy="427867"/>
              </a:xfrm>
            </p:grpSpPr>
            <p:sp>
              <p:nvSpPr>
                <p:cNvPr id="28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097608" y="4784734"/>
                  <a:ext cx="451376" cy="427867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261823" y="4853930"/>
                  <a:ext cx="89256" cy="81461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264174" y="5064894"/>
                  <a:ext cx="86905" cy="79316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5548983" y="4743450"/>
                <a:ext cx="161495" cy="510436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5573879" y="1824695"/>
              <a:ext cx="3627245" cy="494577"/>
              <a:chOff x="3697864" y="3090863"/>
              <a:chExt cx="4512214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54438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3697864" y="3369710"/>
                <a:ext cx="2212150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5193654" y="1792202"/>
              <a:ext cx="2101537" cy="567005"/>
              <a:chOff x="5595812" y="3034797"/>
              <a:chExt cx="2614266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2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0821" y="1555882"/>
              <a:ext cx="2394771" cy="18193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3494" y="1555882"/>
              <a:ext cx="1912098" cy="182260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863137" y="1080962"/>
              <a:ext cx="1529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Raspberry Pi 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931" y="1080962"/>
              <a:ext cx="1140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Cable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18179" y="1080962"/>
              <a:ext cx="137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Arduino Uno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33599" y="3484072"/>
              <a:ext cx="254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SparkFun Weather Shield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0255" y="1636790"/>
              <a:ext cx="4034902" cy="269617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9372" y="2692237"/>
              <a:ext cx="184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</a:t>
              </a:r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502755" y="2661713"/>
              <a:ext cx="17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Micro SD Card</a:t>
              </a:r>
            </a:p>
            <a:p>
              <a:pPr algn="ctr"/>
              <a:r>
                <a:rPr lang="en-US" dirty="0" smtClean="0"/>
                <a:t>Inserted on Back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4739" y="4771165"/>
              <a:ext cx="1895239" cy="77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Micro USB to Power</a:t>
              </a:r>
              <a:endParaRPr lang="en-US" dirty="0"/>
            </a:p>
          </p:txBody>
        </p:sp>
      </p:grpSp>
      <p:sp>
        <p:nvSpPr>
          <p:cNvPr id="67" name="Freeform 66"/>
          <p:cNvSpPr/>
          <p:nvPr/>
        </p:nvSpPr>
        <p:spPr>
          <a:xfrm>
            <a:off x="2767233" y="5274359"/>
            <a:ext cx="348615" cy="78105"/>
          </a:xfrm>
          <a:custGeom>
            <a:avLst/>
            <a:gdLst>
              <a:gd name="connsiteX0" fmla="*/ 0 w 348615"/>
              <a:gd name="connsiteY0" fmla="*/ 0 h 78105"/>
              <a:gd name="connsiteX1" fmla="*/ 131445 w 348615"/>
              <a:gd name="connsiteY1" fmla="*/ 78105 h 78105"/>
              <a:gd name="connsiteX2" fmla="*/ 232410 w 348615"/>
              <a:gd name="connsiteY2" fmla="*/ 1905 h 78105"/>
              <a:gd name="connsiteX3" fmla="*/ 348615 w 348615"/>
              <a:gd name="connsiteY3" fmla="*/ 66675 h 78105"/>
              <a:gd name="connsiteX4" fmla="*/ 348615 w 348615"/>
              <a:gd name="connsiteY4" fmla="*/ 64770 h 7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78105">
                <a:moveTo>
                  <a:pt x="0" y="0"/>
                </a:moveTo>
                <a:lnTo>
                  <a:pt x="131445" y="78105"/>
                </a:lnTo>
                <a:lnTo>
                  <a:pt x="232410" y="1905"/>
                </a:lnTo>
                <a:lnTo>
                  <a:pt x="348615" y="66675"/>
                </a:lnTo>
                <a:lnTo>
                  <a:pt x="348615" y="64770"/>
                </a:lnTo>
              </a:path>
            </a:pathLst>
          </a:custGeom>
          <a:noFill/>
          <a:ln w="57150" cap="rnd"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71920" y="2627266"/>
            <a:ext cx="612870" cy="510436"/>
            <a:chOff x="5097608" y="4743450"/>
            <a:chExt cx="612870" cy="510436"/>
          </a:xfrm>
        </p:grpSpPr>
        <p:grpSp>
          <p:nvGrpSpPr>
            <p:cNvPr id="5" name="Group 4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30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Ethernet Cable Male End"/>
          <p:cNvGrpSpPr/>
          <p:nvPr/>
        </p:nvGrpSpPr>
        <p:grpSpPr>
          <a:xfrm rot="10800000">
            <a:off x="8902724" y="4874555"/>
            <a:ext cx="2816299" cy="662995"/>
            <a:chOff x="-10162304" y="1"/>
            <a:chExt cx="27239260" cy="6412494"/>
          </a:xfrm>
        </p:grpSpPr>
        <p:sp>
          <p:nvSpPr>
            <p:cNvPr id="2088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9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1" name="USB Micro Male Cable End"/>
          <p:cNvGrpSpPr>
            <a:grpSpLocks noChangeAspect="1"/>
          </p:cNvGrpSpPr>
          <p:nvPr/>
        </p:nvGrpSpPr>
        <p:grpSpPr>
          <a:xfrm rot="5400000">
            <a:off x="2646035" y="950186"/>
            <a:ext cx="1830621" cy="453546"/>
            <a:chOff x="5325425" y="3090863"/>
            <a:chExt cx="2723201" cy="674688"/>
          </a:xfrm>
        </p:grpSpPr>
        <p:sp>
          <p:nvSpPr>
            <p:cNvPr id="2082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4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86" name="Cable"/>
            <p:cNvSpPr>
              <a:spLocks/>
            </p:cNvSpPr>
            <p:nvPr/>
          </p:nvSpPr>
          <p:spPr bwMode="auto">
            <a:xfrm>
              <a:off x="5325425" y="3338513"/>
              <a:ext cx="603889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51211" y="4479053"/>
            <a:ext cx="2130327" cy="1935480"/>
            <a:chOff x="2303647" y="2082800"/>
            <a:chExt cx="4165600" cy="3784600"/>
          </a:xfrm>
        </p:grpSpPr>
        <p:sp>
          <p:nvSpPr>
            <p:cNvPr id="3" name="Freeform 2"/>
            <p:cNvSpPr/>
            <p:nvPr/>
          </p:nvSpPr>
          <p:spPr>
            <a:xfrm>
              <a:off x="2303647" y="2082800"/>
              <a:ext cx="4165600" cy="3784600"/>
            </a:xfrm>
            <a:custGeom>
              <a:avLst/>
              <a:gdLst>
                <a:gd name="connsiteX0" fmla="*/ 3872125 w 4165600"/>
                <a:gd name="connsiteY0" fmla="*/ 3415492 h 3784600"/>
                <a:gd name="connsiteX1" fmla="*/ 3758064 w 4165600"/>
                <a:gd name="connsiteY1" fmla="*/ 3529553 h 3784600"/>
                <a:gd name="connsiteX2" fmla="*/ 3872125 w 4165600"/>
                <a:gd name="connsiteY2" fmla="*/ 3643614 h 3784600"/>
                <a:gd name="connsiteX3" fmla="*/ 3986186 w 4165600"/>
                <a:gd name="connsiteY3" fmla="*/ 3529553 h 3784600"/>
                <a:gd name="connsiteX4" fmla="*/ 3872125 w 4165600"/>
                <a:gd name="connsiteY4" fmla="*/ 3415492 h 3784600"/>
                <a:gd name="connsiteX5" fmla="*/ 267541 w 4165600"/>
                <a:gd name="connsiteY5" fmla="*/ 3415492 h 3784600"/>
                <a:gd name="connsiteX6" fmla="*/ 153480 w 4165600"/>
                <a:gd name="connsiteY6" fmla="*/ 3529553 h 3784600"/>
                <a:gd name="connsiteX7" fmla="*/ 267541 w 4165600"/>
                <a:gd name="connsiteY7" fmla="*/ 3643614 h 3784600"/>
                <a:gd name="connsiteX8" fmla="*/ 381602 w 4165600"/>
                <a:gd name="connsiteY8" fmla="*/ 3529553 h 3784600"/>
                <a:gd name="connsiteX9" fmla="*/ 267541 w 4165600"/>
                <a:gd name="connsiteY9" fmla="*/ 3415492 h 3784600"/>
                <a:gd name="connsiteX10" fmla="*/ 3872125 w 4165600"/>
                <a:gd name="connsiteY10" fmla="*/ 181768 h 3784600"/>
                <a:gd name="connsiteX11" fmla="*/ 3758064 w 4165600"/>
                <a:gd name="connsiteY11" fmla="*/ 295829 h 3784600"/>
                <a:gd name="connsiteX12" fmla="*/ 3872125 w 4165600"/>
                <a:gd name="connsiteY12" fmla="*/ 409890 h 3784600"/>
                <a:gd name="connsiteX13" fmla="*/ 3986186 w 4165600"/>
                <a:gd name="connsiteY13" fmla="*/ 295829 h 3784600"/>
                <a:gd name="connsiteX14" fmla="*/ 3872125 w 4165600"/>
                <a:gd name="connsiteY14" fmla="*/ 181768 h 3784600"/>
                <a:gd name="connsiteX15" fmla="*/ 267541 w 4165600"/>
                <a:gd name="connsiteY15" fmla="*/ 181768 h 3784600"/>
                <a:gd name="connsiteX16" fmla="*/ 153480 w 4165600"/>
                <a:gd name="connsiteY16" fmla="*/ 295829 h 3784600"/>
                <a:gd name="connsiteX17" fmla="*/ 267541 w 4165600"/>
                <a:gd name="connsiteY17" fmla="*/ 409890 h 3784600"/>
                <a:gd name="connsiteX18" fmla="*/ 381602 w 4165600"/>
                <a:gd name="connsiteY18" fmla="*/ 295829 h 3784600"/>
                <a:gd name="connsiteX19" fmla="*/ 267541 w 4165600"/>
                <a:gd name="connsiteY19" fmla="*/ 181768 h 3784600"/>
                <a:gd name="connsiteX20" fmla="*/ 249784 w 4165600"/>
                <a:gd name="connsiteY20" fmla="*/ 0 h 3784600"/>
                <a:gd name="connsiteX21" fmla="*/ 3915816 w 4165600"/>
                <a:gd name="connsiteY21" fmla="*/ 0 h 3784600"/>
                <a:gd name="connsiteX22" fmla="*/ 4165600 w 4165600"/>
                <a:gd name="connsiteY22" fmla="*/ 249784 h 3784600"/>
                <a:gd name="connsiteX23" fmla="*/ 4165600 w 4165600"/>
                <a:gd name="connsiteY23" fmla="*/ 3534816 h 3784600"/>
                <a:gd name="connsiteX24" fmla="*/ 3915816 w 4165600"/>
                <a:gd name="connsiteY24" fmla="*/ 3784600 h 3784600"/>
                <a:gd name="connsiteX25" fmla="*/ 249784 w 4165600"/>
                <a:gd name="connsiteY25" fmla="*/ 3784600 h 3784600"/>
                <a:gd name="connsiteX26" fmla="*/ 0 w 4165600"/>
                <a:gd name="connsiteY26" fmla="*/ 3534816 h 3784600"/>
                <a:gd name="connsiteX27" fmla="*/ 0 w 4165600"/>
                <a:gd name="connsiteY27" fmla="*/ 249784 h 3784600"/>
                <a:gd name="connsiteX28" fmla="*/ 249784 w 4165600"/>
                <a:gd name="connsiteY28" fmla="*/ 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65600" h="3784600">
                  <a:moveTo>
                    <a:pt x="3872125" y="3415492"/>
                  </a:moveTo>
                  <a:cubicBezTo>
                    <a:pt x="3809131" y="3415492"/>
                    <a:pt x="3758064" y="3466559"/>
                    <a:pt x="3758064" y="3529553"/>
                  </a:cubicBezTo>
                  <a:cubicBezTo>
                    <a:pt x="3758064" y="3592547"/>
                    <a:pt x="3809131" y="3643614"/>
                    <a:pt x="3872125" y="3643614"/>
                  </a:cubicBezTo>
                  <a:cubicBezTo>
                    <a:pt x="3935119" y="3643614"/>
                    <a:pt x="3986186" y="3592547"/>
                    <a:pt x="3986186" y="3529553"/>
                  </a:cubicBezTo>
                  <a:cubicBezTo>
                    <a:pt x="3986186" y="3466559"/>
                    <a:pt x="3935119" y="3415492"/>
                    <a:pt x="3872125" y="3415492"/>
                  </a:cubicBezTo>
                  <a:close/>
                  <a:moveTo>
                    <a:pt x="267541" y="3415492"/>
                  </a:moveTo>
                  <a:cubicBezTo>
                    <a:pt x="204547" y="3415492"/>
                    <a:pt x="153480" y="3466559"/>
                    <a:pt x="153480" y="3529553"/>
                  </a:cubicBezTo>
                  <a:cubicBezTo>
                    <a:pt x="153480" y="3592547"/>
                    <a:pt x="204547" y="3643614"/>
                    <a:pt x="267541" y="3643614"/>
                  </a:cubicBezTo>
                  <a:cubicBezTo>
                    <a:pt x="330535" y="3643614"/>
                    <a:pt x="381602" y="3592547"/>
                    <a:pt x="381602" y="3529553"/>
                  </a:cubicBezTo>
                  <a:cubicBezTo>
                    <a:pt x="381602" y="3466559"/>
                    <a:pt x="330535" y="3415492"/>
                    <a:pt x="267541" y="3415492"/>
                  </a:cubicBezTo>
                  <a:close/>
                  <a:moveTo>
                    <a:pt x="3872125" y="181768"/>
                  </a:moveTo>
                  <a:cubicBezTo>
                    <a:pt x="3809131" y="181768"/>
                    <a:pt x="3758064" y="232835"/>
                    <a:pt x="3758064" y="295829"/>
                  </a:cubicBezTo>
                  <a:cubicBezTo>
                    <a:pt x="3758064" y="358823"/>
                    <a:pt x="3809131" y="409890"/>
                    <a:pt x="3872125" y="409890"/>
                  </a:cubicBezTo>
                  <a:cubicBezTo>
                    <a:pt x="3935119" y="409890"/>
                    <a:pt x="3986186" y="358823"/>
                    <a:pt x="3986186" y="295829"/>
                  </a:cubicBezTo>
                  <a:cubicBezTo>
                    <a:pt x="3986186" y="232835"/>
                    <a:pt x="3935119" y="181768"/>
                    <a:pt x="3872125" y="181768"/>
                  </a:cubicBezTo>
                  <a:close/>
                  <a:moveTo>
                    <a:pt x="267541" y="181768"/>
                  </a:moveTo>
                  <a:cubicBezTo>
                    <a:pt x="204547" y="181768"/>
                    <a:pt x="153480" y="232835"/>
                    <a:pt x="153480" y="295829"/>
                  </a:cubicBezTo>
                  <a:cubicBezTo>
                    <a:pt x="153480" y="358823"/>
                    <a:pt x="204547" y="409890"/>
                    <a:pt x="267541" y="409890"/>
                  </a:cubicBezTo>
                  <a:cubicBezTo>
                    <a:pt x="330535" y="409890"/>
                    <a:pt x="381602" y="358823"/>
                    <a:pt x="381602" y="295829"/>
                  </a:cubicBezTo>
                  <a:cubicBezTo>
                    <a:pt x="381602" y="232835"/>
                    <a:pt x="330535" y="181768"/>
                    <a:pt x="267541" y="181768"/>
                  </a:cubicBezTo>
                  <a:close/>
                  <a:moveTo>
                    <a:pt x="249784" y="0"/>
                  </a:moveTo>
                  <a:lnTo>
                    <a:pt x="3915816" y="0"/>
                  </a:lnTo>
                  <a:cubicBezTo>
                    <a:pt x="4053768" y="0"/>
                    <a:pt x="4165600" y="111832"/>
                    <a:pt x="4165600" y="249784"/>
                  </a:cubicBezTo>
                  <a:lnTo>
                    <a:pt x="4165600" y="3534816"/>
                  </a:lnTo>
                  <a:cubicBezTo>
                    <a:pt x="4165600" y="3672768"/>
                    <a:pt x="4053768" y="3784600"/>
                    <a:pt x="3915816" y="3784600"/>
                  </a:cubicBezTo>
                  <a:lnTo>
                    <a:pt x="249784" y="3784600"/>
                  </a:lnTo>
                  <a:cubicBezTo>
                    <a:pt x="111832" y="3784600"/>
                    <a:pt x="0" y="3672768"/>
                    <a:pt x="0" y="3534816"/>
                  </a:cubicBezTo>
                  <a:lnTo>
                    <a:pt x="0" y="249784"/>
                  </a:lnTo>
                  <a:cubicBezTo>
                    <a:pt x="0" y="111832"/>
                    <a:pt x="111832" y="0"/>
                    <a:pt x="249784" y="0"/>
                  </a:cubicBezTo>
                  <a:close/>
                </a:path>
              </a:pathLst>
            </a:custGeom>
            <a:solidFill>
              <a:srgbClr val="1F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ody"/>
            <p:cNvSpPr/>
            <p:nvPr/>
          </p:nvSpPr>
          <p:spPr>
            <a:xfrm>
              <a:off x="4167372" y="3169220"/>
              <a:ext cx="438150" cy="438150"/>
            </a:xfrm>
            <a:prstGeom prst="roundRect">
              <a:avLst/>
            </a:prstGeom>
            <a:solidFill>
              <a:srgbClr val="9E9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utton"/>
            <p:cNvSpPr/>
            <p:nvPr/>
          </p:nvSpPr>
          <p:spPr>
            <a:xfrm>
              <a:off x="4254051" y="3265103"/>
              <a:ext cx="253180" cy="253180"/>
            </a:xfrm>
            <a:prstGeom prst="ellipse">
              <a:avLst/>
            </a:prstGeom>
            <a:solidFill>
              <a:srgbClr val="383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G Logo"/>
            <p:cNvSpPr>
              <a:spLocks noChangeAspect="1"/>
            </p:cNvSpPr>
            <p:nvPr/>
          </p:nvSpPr>
          <p:spPr>
            <a:xfrm>
              <a:off x="2452758" y="5013219"/>
              <a:ext cx="264248" cy="264248"/>
            </a:xfrm>
            <a:custGeom>
              <a:avLst/>
              <a:gdLst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7437189 h 10472776"/>
                <a:gd name="connsiteX9" fmla="*/ 8698520 w 10472776"/>
                <a:gd name="connsiteY9" fmla="*/ 5767616 h 10472776"/>
                <a:gd name="connsiteX10" fmla="*/ 8698520 w 10472776"/>
                <a:gd name="connsiteY10" fmla="*/ 4439547 h 10472776"/>
                <a:gd name="connsiteX11" fmla="*/ 7370451 w 10472776"/>
                <a:gd name="connsiteY11" fmla="*/ 4439547 h 10472776"/>
                <a:gd name="connsiteX12" fmla="*/ 4391781 w 10472776"/>
                <a:gd name="connsiteY12" fmla="*/ 4439547 h 10472776"/>
                <a:gd name="connsiteX13" fmla="*/ 4391781 w 10472776"/>
                <a:gd name="connsiteY13" fmla="*/ 5767616 h 10472776"/>
                <a:gd name="connsiteX14" fmla="*/ 7370451 w 10472776"/>
                <a:gd name="connsiteY14" fmla="*/ 5767616 h 10472776"/>
                <a:gd name="connsiteX15" fmla="*/ 7370451 w 10472776"/>
                <a:gd name="connsiteY15" fmla="*/ 7437189 h 10472776"/>
                <a:gd name="connsiteX16" fmla="*/ 3035588 w 10472776"/>
                <a:gd name="connsiteY16" fmla="*/ 7437189 h 10472776"/>
                <a:gd name="connsiteX17" fmla="*/ 3035588 w 10472776"/>
                <a:gd name="connsiteY17" fmla="*/ 3035588 h 10472776"/>
                <a:gd name="connsiteX18" fmla="*/ 8727313 w 10472776"/>
                <a:gd name="connsiteY18" fmla="*/ 3035588 h 10472776"/>
                <a:gd name="connsiteX19" fmla="*/ 8727313 w 10472776"/>
                <a:gd name="connsiteY19" fmla="*/ 1707518 h 10472776"/>
                <a:gd name="connsiteX20" fmla="*/ 0 w 10472776"/>
                <a:gd name="connsiteY20" fmla="*/ 0 h 10472776"/>
                <a:gd name="connsiteX21" fmla="*/ 10472776 w 10472776"/>
                <a:gd name="connsiteY21" fmla="*/ 0 h 10472776"/>
                <a:gd name="connsiteX22" fmla="*/ 10472776 w 10472776"/>
                <a:gd name="connsiteY22" fmla="*/ 10472776 h 10472776"/>
                <a:gd name="connsiteX23" fmla="*/ 0 w 10472776"/>
                <a:gd name="connsiteY23" fmla="*/ 10472776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7437189 h 10472776"/>
                <a:gd name="connsiteX9" fmla="*/ 8698520 w 10472776"/>
                <a:gd name="connsiteY9" fmla="*/ 4439547 h 10472776"/>
                <a:gd name="connsiteX10" fmla="*/ 7370451 w 10472776"/>
                <a:gd name="connsiteY10" fmla="*/ 4439547 h 10472776"/>
                <a:gd name="connsiteX11" fmla="*/ 4391781 w 10472776"/>
                <a:gd name="connsiteY11" fmla="*/ 4439547 h 10472776"/>
                <a:gd name="connsiteX12" fmla="*/ 4391781 w 10472776"/>
                <a:gd name="connsiteY12" fmla="*/ 5767616 h 10472776"/>
                <a:gd name="connsiteX13" fmla="*/ 7370451 w 10472776"/>
                <a:gd name="connsiteY13" fmla="*/ 5767616 h 10472776"/>
                <a:gd name="connsiteX14" fmla="*/ 7370451 w 10472776"/>
                <a:gd name="connsiteY14" fmla="*/ 7437189 h 10472776"/>
                <a:gd name="connsiteX15" fmla="*/ 3035588 w 10472776"/>
                <a:gd name="connsiteY15" fmla="*/ 7437189 h 10472776"/>
                <a:gd name="connsiteX16" fmla="*/ 3035588 w 10472776"/>
                <a:gd name="connsiteY16" fmla="*/ 3035588 h 10472776"/>
                <a:gd name="connsiteX17" fmla="*/ 8727313 w 10472776"/>
                <a:gd name="connsiteY17" fmla="*/ 3035588 h 10472776"/>
                <a:gd name="connsiteX18" fmla="*/ 8727313 w 10472776"/>
                <a:gd name="connsiteY18" fmla="*/ 1707518 h 10472776"/>
                <a:gd name="connsiteX19" fmla="*/ 1707518 w 10472776"/>
                <a:gd name="connsiteY19" fmla="*/ 1707518 h 10472776"/>
                <a:gd name="connsiteX20" fmla="*/ 0 w 10472776"/>
                <a:gd name="connsiteY20" fmla="*/ 0 h 10472776"/>
                <a:gd name="connsiteX21" fmla="*/ 10472776 w 10472776"/>
                <a:gd name="connsiteY21" fmla="*/ 0 h 10472776"/>
                <a:gd name="connsiteX22" fmla="*/ 10472776 w 10472776"/>
                <a:gd name="connsiteY22" fmla="*/ 10472776 h 10472776"/>
                <a:gd name="connsiteX23" fmla="*/ 0 w 10472776"/>
                <a:gd name="connsiteY23" fmla="*/ 10472776 h 10472776"/>
                <a:gd name="connsiteX24" fmla="*/ 0 w 10472776"/>
                <a:gd name="connsiteY24" fmla="*/ 0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701628 w 10472776"/>
                <a:gd name="connsiteY7" fmla="*/ 7437189 h 10472776"/>
                <a:gd name="connsiteX8" fmla="*/ 8698520 w 10472776"/>
                <a:gd name="connsiteY8" fmla="*/ 4439547 h 10472776"/>
                <a:gd name="connsiteX9" fmla="*/ 7370451 w 10472776"/>
                <a:gd name="connsiteY9" fmla="*/ 4439547 h 10472776"/>
                <a:gd name="connsiteX10" fmla="*/ 4391781 w 10472776"/>
                <a:gd name="connsiteY10" fmla="*/ 4439547 h 10472776"/>
                <a:gd name="connsiteX11" fmla="*/ 4391781 w 10472776"/>
                <a:gd name="connsiteY11" fmla="*/ 5767616 h 10472776"/>
                <a:gd name="connsiteX12" fmla="*/ 7370451 w 10472776"/>
                <a:gd name="connsiteY12" fmla="*/ 5767616 h 10472776"/>
                <a:gd name="connsiteX13" fmla="*/ 7370451 w 10472776"/>
                <a:gd name="connsiteY13" fmla="*/ 7437189 h 10472776"/>
                <a:gd name="connsiteX14" fmla="*/ 3035588 w 10472776"/>
                <a:gd name="connsiteY14" fmla="*/ 7437189 h 10472776"/>
                <a:gd name="connsiteX15" fmla="*/ 3035588 w 10472776"/>
                <a:gd name="connsiteY15" fmla="*/ 3035588 h 10472776"/>
                <a:gd name="connsiteX16" fmla="*/ 8727313 w 10472776"/>
                <a:gd name="connsiteY16" fmla="*/ 3035588 h 10472776"/>
                <a:gd name="connsiteX17" fmla="*/ 8727313 w 10472776"/>
                <a:gd name="connsiteY17" fmla="*/ 1707518 h 10472776"/>
                <a:gd name="connsiteX18" fmla="*/ 1707518 w 10472776"/>
                <a:gd name="connsiteY18" fmla="*/ 1707518 h 10472776"/>
                <a:gd name="connsiteX19" fmla="*/ 0 w 10472776"/>
                <a:gd name="connsiteY19" fmla="*/ 0 h 10472776"/>
                <a:gd name="connsiteX20" fmla="*/ 10472776 w 10472776"/>
                <a:gd name="connsiteY20" fmla="*/ 0 h 10472776"/>
                <a:gd name="connsiteX21" fmla="*/ 10472776 w 10472776"/>
                <a:gd name="connsiteY21" fmla="*/ 10472776 h 10472776"/>
                <a:gd name="connsiteX22" fmla="*/ 0 w 10472776"/>
                <a:gd name="connsiteY22" fmla="*/ 10472776 h 10472776"/>
                <a:gd name="connsiteX23" fmla="*/ 0 w 10472776"/>
                <a:gd name="connsiteY23" fmla="*/ 0 h 10472776"/>
                <a:gd name="connsiteX0" fmla="*/ 1707518 w 10472776"/>
                <a:gd name="connsiteY0" fmla="*/ 1707518 h 10472776"/>
                <a:gd name="connsiteX1" fmla="*/ 1707518 w 10472776"/>
                <a:gd name="connsiteY1" fmla="*/ 1726491 h 10472776"/>
                <a:gd name="connsiteX2" fmla="*/ 1707518 w 10472776"/>
                <a:gd name="connsiteY2" fmla="*/ 3035588 h 10472776"/>
                <a:gd name="connsiteX3" fmla="*/ 1707518 w 10472776"/>
                <a:gd name="connsiteY3" fmla="*/ 7437189 h 10472776"/>
                <a:gd name="connsiteX4" fmla="*/ 1707518 w 10472776"/>
                <a:gd name="connsiteY4" fmla="*/ 8746286 h 10472776"/>
                <a:gd name="connsiteX5" fmla="*/ 1707518 w 10472776"/>
                <a:gd name="connsiteY5" fmla="*/ 8765258 h 10472776"/>
                <a:gd name="connsiteX6" fmla="*/ 8701628 w 10472776"/>
                <a:gd name="connsiteY6" fmla="*/ 8765258 h 10472776"/>
                <a:gd name="connsiteX7" fmla="*/ 8698520 w 10472776"/>
                <a:gd name="connsiteY7" fmla="*/ 4439547 h 10472776"/>
                <a:gd name="connsiteX8" fmla="*/ 7370451 w 10472776"/>
                <a:gd name="connsiteY8" fmla="*/ 4439547 h 10472776"/>
                <a:gd name="connsiteX9" fmla="*/ 4391781 w 10472776"/>
                <a:gd name="connsiteY9" fmla="*/ 4439547 h 10472776"/>
                <a:gd name="connsiteX10" fmla="*/ 4391781 w 10472776"/>
                <a:gd name="connsiteY10" fmla="*/ 5767616 h 10472776"/>
                <a:gd name="connsiteX11" fmla="*/ 7370451 w 10472776"/>
                <a:gd name="connsiteY11" fmla="*/ 5767616 h 10472776"/>
                <a:gd name="connsiteX12" fmla="*/ 7370451 w 10472776"/>
                <a:gd name="connsiteY12" fmla="*/ 7437189 h 10472776"/>
                <a:gd name="connsiteX13" fmla="*/ 3035588 w 10472776"/>
                <a:gd name="connsiteY13" fmla="*/ 7437189 h 10472776"/>
                <a:gd name="connsiteX14" fmla="*/ 3035588 w 10472776"/>
                <a:gd name="connsiteY14" fmla="*/ 3035588 h 10472776"/>
                <a:gd name="connsiteX15" fmla="*/ 8727313 w 10472776"/>
                <a:gd name="connsiteY15" fmla="*/ 3035588 h 10472776"/>
                <a:gd name="connsiteX16" fmla="*/ 8727313 w 10472776"/>
                <a:gd name="connsiteY16" fmla="*/ 1707518 h 10472776"/>
                <a:gd name="connsiteX17" fmla="*/ 1707518 w 10472776"/>
                <a:gd name="connsiteY17" fmla="*/ 1707518 h 10472776"/>
                <a:gd name="connsiteX18" fmla="*/ 0 w 10472776"/>
                <a:gd name="connsiteY18" fmla="*/ 0 h 10472776"/>
                <a:gd name="connsiteX19" fmla="*/ 10472776 w 10472776"/>
                <a:gd name="connsiteY19" fmla="*/ 0 h 10472776"/>
                <a:gd name="connsiteX20" fmla="*/ 10472776 w 10472776"/>
                <a:gd name="connsiteY20" fmla="*/ 10472776 h 10472776"/>
                <a:gd name="connsiteX21" fmla="*/ 0 w 10472776"/>
                <a:gd name="connsiteY21" fmla="*/ 10472776 h 10472776"/>
                <a:gd name="connsiteX22" fmla="*/ 0 w 10472776"/>
                <a:gd name="connsiteY22" fmla="*/ 0 h 1047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2776" h="10472776">
                  <a:moveTo>
                    <a:pt x="1707518" y="1707518"/>
                  </a:moveTo>
                  <a:lnTo>
                    <a:pt x="1707518" y="1726491"/>
                  </a:lnTo>
                  <a:lnTo>
                    <a:pt x="1707518" y="3035588"/>
                  </a:lnTo>
                  <a:lnTo>
                    <a:pt x="1707518" y="7437189"/>
                  </a:lnTo>
                  <a:lnTo>
                    <a:pt x="1707518" y="8746286"/>
                  </a:lnTo>
                  <a:lnTo>
                    <a:pt x="1707518" y="8765258"/>
                  </a:lnTo>
                  <a:lnTo>
                    <a:pt x="8701628" y="8765258"/>
                  </a:lnTo>
                  <a:lnTo>
                    <a:pt x="8698520" y="4439547"/>
                  </a:lnTo>
                  <a:lnTo>
                    <a:pt x="7370451" y="4439547"/>
                  </a:lnTo>
                  <a:lnTo>
                    <a:pt x="4391781" y="4439547"/>
                  </a:lnTo>
                  <a:lnTo>
                    <a:pt x="4391781" y="5767616"/>
                  </a:lnTo>
                  <a:lnTo>
                    <a:pt x="7370451" y="5767616"/>
                  </a:lnTo>
                  <a:lnTo>
                    <a:pt x="7370451" y="7437189"/>
                  </a:lnTo>
                  <a:lnTo>
                    <a:pt x="3035588" y="7437189"/>
                  </a:lnTo>
                  <a:lnTo>
                    <a:pt x="3035588" y="3035588"/>
                  </a:lnTo>
                  <a:lnTo>
                    <a:pt x="8727313" y="3035588"/>
                  </a:lnTo>
                  <a:lnTo>
                    <a:pt x="8727313" y="1707518"/>
                  </a:lnTo>
                  <a:lnTo>
                    <a:pt x="1707518" y="1707518"/>
                  </a:lnTo>
                  <a:close/>
                  <a:moveTo>
                    <a:pt x="0" y="0"/>
                  </a:moveTo>
                  <a:lnTo>
                    <a:pt x="10472776" y="0"/>
                  </a:lnTo>
                  <a:lnTo>
                    <a:pt x="10472776" y="10472776"/>
                  </a:lnTo>
                  <a:lnTo>
                    <a:pt x="0" y="10472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HI Logo"/>
            <p:cNvSpPr/>
            <p:nvPr/>
          </p:nvSpPr>
          <p:spPr>
            <a:xfrm>
              <a:off x="5993547" y="5013219"/>
              <a:ext cx="302207" cy="302207"/>
            </a:xfrm>
            <a:custGeom>
              <a:avLst/>
              <a:gdLst>
                <a:gd name="connsiteX0" fmla="*/ 4968209 w 6407090"/>
                <a:gd name="connsiteY0" fmla="*/ 2120840 h 6407090"/>
                <a:gd name="connsiteX1" fmla="*/ 4968209 w 6407090"/>
                <a:gd name="connsiteY1" fmla="*/ 4159191 h 6407090"/>
                <a:gd name="connsiteX2" fmla="*/ 5384134 w 6407090"/>
                <a:gd name="connsiteY2" fmla="*/ 4159191 h 6407090"/>
                <a:gd name="connsiteX3" fmla="*/ 5384134 w 6407090"/>
                <a:gd name="connsiteY3" fmla="*/ 2120840 h 6407090"/>
                <a:gd name="connsiteX4" fmla="*/ 2860009 w 6407090"/>
                <a:gd name="connsiteY4" fmla="*/ 2120840 h 6407090"/>
                <a:gd name="connsiteX5" fmla="*/ 2860009 w 6407090"/>
                <a:gd name="connsiteY5" fmla="*/ 4159191 h 6407090"/>
                <a:gd name="connsiteX6" fmla="*/ 3275935 w 6407090"/>
                <a:gd name="connsiteY6" fmla="*/ 4159191 h 6407090"/>
                <a:gd name="connsiteX7" fmla="*/ 3275935 w 6407090"/>
                <a:gd name="connsiteY7" fmla="*/ 3284476 h 6407090"/>
                <a:gd name="connsiteX8" fmla="*/ 4250660 w 6407090"/>
                <a:gd name="connsiteY8" fmla="*/ 3284476 h 6407090"/>
                <a:gd name="connsiteX9" fmla="*/ 4250660 w 6407090"/>
                <a:gd name="connsiteY9" fmla="*/ 4159191 h 6407090"/>
                <a:gd name="connsiteX10" fmla="*/ 4666585 w 6407090"/>
                <a:gd name="connsiteY10" fmla="*/ 4159191 h 6407090"/>
                <a:gd name="connsiteX11" fmla="*/ 4666585 w 6407090"/>
                <a:gd name="connsiteY11" fmla="*/ 2120840 h 6407090"/>
                <a:gd name="connsiteX12" fmla="*/ 4250660 w 6407090"/>
                <a:gd name="connsiteY12" fmla="*/ 2120840 h 6407090"/>
                <a:gd name="connsiteX13" fmla="*/ 4250660 w 6407090"/>
                <a:gd name="connsiteY13" fmla="*/ 2868551 h 6407090"/>
                <a:gd name="connsiteX14" fmla="*/ 3275935 w 6407090"/>
                <a:gd name="connsiteY14" fmla="*/ 2868551 h 6407090"/>
                <a:gd name="connsiteX15" fmla="*/ 3275935 w 6407090"/>
                <a:gd name="connsiteY15" fmla="*/ 2120840 h 6407090"/>
                <a:gd name="connsiteX16" fmla="*/ 1307435 w 6407090"/>
                <a:gd name="connsiteY16" fmla="*/ 2120840 h 6407090"/>
                <a:gd name="connsiteX17" fmla="*/ 774035 w 6407090"/>
                <a:gd name="connsiteY17" fmla="*/ 2654240 h 6407090"/>
                <a:gd name="connsiteX18" fmla="*/ 774035 w 6407090"/>
                <a:gd name="connsiteY18" fmla="*/ 3654366 h 6407090"/>
                <a:gd name="connsiteX19" fmla="*/ 1278860 w 6407090"/>
                <a:gd name="connsiteY19" fmla="*/ 4159191 h 6407090"/>
                <a:gd name="connsiteX20" fmla="*/ 2552035 w 6407090"/>
                <a:gd name="connsiteY20" fmla="*/ 4159191 h 6407090"/>
                <a:gd name="connsiteX21" fmla="*/ 2552035 w 6407090"/>
                <a:gd name="connsiteY21" fmla="*/ 2978090 h 6407090"/>
                <a:gd name="connsiteX22" fmla="*/ 1678910 w 6407090"/>
                <a:gd name="connsiteY22" fmla="*/ 2978090 h 6407090"/>
                <a:gd name="connsiteX23" fmla="*/ 1682085 w 6407090"/>
                <a:gd name="connsiteY23" fmla="*/ 3374966 h 6407090"/>
                <a:gd name="connsiteX24" fmla="*/ 2139285 w 6407090"/>
                <a:gd name="connsiteY24" fmla="*/ 3374966 h 6407090"/>
                <a:gd name="connsiteX25" fmla="*/ 2139285 w 6407090"/>
                <a:gd name="connsiteY25" fmla="*/ 3733741 h 6407090"/>
                <a:gd name="connsiteX26" fmla="*/ 1358235 w 6407090"/>
                <a:gd name="connsiteY26" fmla="*/ 3733741 h 6407090"/>
                <a:gd name="connsiteX27" fmla="*/ 1209010 w 6407090"/>
                <a:gd name="connsiteY27" fmla="*/ 3584516 h 6407090"/>
                <a:gd name="connsiteX28" fmla="*/ 1209010 w 6407090"/>
                <a:gd name="connsiteY28" fmla="*/ 2698690 h 6407090"/>
                <a:gd name="connsiteX29" fmla="*/ 1383635 w 6407090"/>
                <a:gd name="connsiteY29" fmla="*/ 2524065 h 6407090"/>
                <a:gd name="connsiteX30" fmla="*/ 2469485 w 6407090"/>
                <a:gd name="connsiteY30" fmla="*/ 2524065 h 6407090"/>
                <a:gd name="connsiteX31" fmla="*/ 2469485 w 6407090"/>
                <a:gd name="connsiteY31" fmla="*/ 2120840 h 6407090"/>
                <a:gd name="connsiteX32" fmla="*/ 3203545 w 6407090"/>
                <a:gd name="connsiteY32" fmla="*/ 0 h 6407090"/>
                <a:gd name="connsiteX33" fmla="*/ 6407090 w 6407090"/>
                <a:gd name="connsiteY33" fmla="*/ 3203545 h 6407090"/>
                <a:gd name="connsiteX34" fmla="*/ 3203545 w 6407090"/>
                <a:gd name="connsiteY34" fmla="*/ 6407090 h 6407090"/>
                <a:gd name="connsiteX35" fmla="*/ 0 w 6407090"/>
                <a:gd name="connsiteY35" fmla="*/ 3203545 h 6407090"/>
                <a:gd name="connsiteX36" fmla="*/ 3203545 w 6407090"/>
                <a:gd name="connsiteY36" fmla="*/ 0 h 64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07090" h="6407090">
                  <a:moveTo>
                    <a:pt x="4968209" y="2120840"/>
                  </a:moveTo>
                  <a:lnTo>
                    <a:pt x="4968209" y="4159191"/>
                  </a:lnTo>
                  <a:lnTo>
                    <a:pt x="5384134" y="4159191"/>
                  </a:lnTo>
                  <a:lnTo>
                    <a:pt x="5384134" y="2120840"/>
                  </a:lnTo>
                  <a:close/>
                  <a:moveTo>
                    <a:pt x="2860009" y="2120840"/>
                  </a:moveTo>
                  <a:lnTo>
                    <a:pt x="2860009" y="4159191"/>
                  </a:lnTo>
                  <a:lnTo>
                    <a:pt x="3275935" y="4159191"/>
                  </a:lnTo>
                  <a:lnTo>
                    <a:pt x="3275935" y="3284476"/>
                  </a:lnTo>
                  <a:lnTo>
                    <a:pt x="4250660" y="3284476"/>
                  </a:lnTo>
                  <a:lnTo>
                    <a:pt x="4250660" y="4159191"/>
                  </a:lnTo>
                  <a:lnTo>
                    <a:pt x="4666585" y="4159191"/>
                  </a:lnTo>
                  <a:lnTo>
                    <a:pt x="4666585" y="2120840"/>
                  </a:lnTo>
                  <a:lnTo>
                    <a:pt x="4250660" y="2120840"/>
                  </a:lnTo>
                  <a:lnTo>
                    <a:pt x="4250660" y="2868551"/>
                  </a:lnTo>
                  <a:lnTo>
                    <a:pt x="3275935" y="2868551"/>
                  </a:lnTo>
                  <a:lnTo>
                    <a:pt x="3275935" y="2120840"/>
                  </a:lnTo>
                  <a:close/>
                  <a:moveTo>
                    <a:pt x="1307435" y="2120840"/>
                  </a:moveTo>
                  <a:cubicBezTo>
                    <a:pt x="1018510" y="2124015"/>
                    <a:pt x="774035" y="2419290"/>
                    <a:pt x="774035" y="2654240"/>
                  </a:cubicBezTo>
                  <a:lnTo>
                    <a:pt x="774035" y="3654366"/>
                  </a:lnTo>
                  <a:cubicBezTo>
                    <a:pt x="780385" y="3867091"/>
                    <a:pt x="1040735" y="4156016"/>
                    <a:pt x="1278860" y="4159191"/>
                  </a:cubicBezTo>
                  <a:lnTo>
                    <a:pt x="2552035" y="4159191"/>
                  </a:lnTo>
                  <a:lnTo>
                    <a:pt x="2552035" y="2978090"/>
                  </a:lnTo>
                  <a:lnTo>
                    <a:pt x="1678910" y="2978090"/>
                  </a:lnTo>
                  <a:cubicBezTo>
                    <a:pt x="1679968" y="3110382"/>
                    <a:pt x="1681027" y="3242673"/>
                    <a:pt x="1682085" y="3374966"/>
                  </a:cubicBezTo>
                  <a:lnTo>
                    <a:pt x="2139285" y="3374966"/>
                  </a:lnTo>
                  <a:lnTo>
                    <a:pt x="2139285" y="3733741"/>
                  </a:lnTo>
                  <a:lnTo>
                    <a:pt x="1358235" y="3733741"/>
                  </a:lnTo>
                  <a:cubicBezTo>
                    <a:pt x="1292618" y="3731624"/>
                    <a:pt x="1217477" y="3646958"/>
                    <a:pt x="1209010" y="3584516"/>
                  </a:cubicBezTo>
                  <a:lnTo>
                    <a:pt x="1209010" y="2698690"/>
                  </a:lnTo>
                  <a:cubicBezTo>
                    <a:pt x="1213243" y="2611907"/>
                    <a:pt x="1312727" y="2528298"/>
                    <a:pt x="1383635" y="2524065"/>
                  </a:cubicBezTo>
                  <a:lnTo>
                    <a:pt x="2469485" y="2524065"/>
                  </a:lnTo>
                  <a:lnTo>
                    <a:pt x="2469485" y="2120840"/>
                  </a:lnTo>
                  <a:close/>
                  <a:moveTo>
                    <a:pt x="3203545" y="0"/>
                  </a:moveTo>
                  <a:cubicBezTo>
                    <a:pt x="4972814" y="0"/>
                    <a:pt x="6407090" y="1434276"/>
                    <a:pt x="6407090" y="3203545"/>
                  </a:cubicBezTo>
                  <a:cubicBezTo>
                    <a:pt x="6407090" y="4972814"/>
                    <a:pt x="4972814" y="6407090"/>
                    <a:pt x="3203545" y="6407090"/>
                  </a:cubicBezTo>
                  <a:cubicBezTo>
                    <a:pt x="1434276" y="6407090"/>
                    <a:pt x="0" y="4972814"/>
                    <a:pt x="0" y="3203545"/>
                  </a:cubicBezTo>
                  <a:cubicBezTo>
                    <a:pt x="0" y="1434276"/>
                    <a:pt x="1434276" y="0"/>
                    <a:pt x="32035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witches"/>
            <p:cNvSpPr/>
            <p:nvPr/>
          </p:nvSpPr>
          <p:spPr>
            <a:xfrm>
              <a:off x="4147266" y="4441508"/>
              <a:ext cx="469291" cy="373856"/>
            </a:xfrm>
            <a:prstGeom prst="rect">
              <a:avLst/>
            </a:prstGeom>
            <a:solidFill>
              <a:srgbClr val="424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lot 1"/>
            <p:cNvSpPr/>
            <p:nvPr/>
          </p:nvSpPr>
          <p:spPr>
            <a:xfrm>
              <a:off x="2917032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6075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lot 1"/>
            <p:cNvSpPr/>
            <p:nvPr/>
          </p:nvSpPr>
          <p:spPr>
            <a:xfrm>
              <a:off x="3926299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5342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ot 1"/>
            <p:cNvSpPr/>
            <p:nvPr/>
          </p:nvSpPr>
          <p:spPr>
            <a:xfrm>
              <a:off x="4943171" y="2350770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2214" y="2117408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lot 1"/>
            <p:cNvSpPr/>
            <p:nvPr/>
          </p:nvSpPr>
          <p:spPr>
            <a:xfrm>
              <a:off x="2917032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86075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lot 1"/>
            <p:cNvSpPr/>
            <p:nvPr/>
          </p:nvSpPr>
          <p:spPr>
            <a:xfrm>
              <a:off x="3926299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95342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lot 1"/>
            <p:cNvSpPr/>
            <p:nvPr/>
          </p:nvSpPr>
          <p:spPr>
            <a:xfrm>
              <a:off x="4943171" y="5221176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2214" y="4987814"/>
              <a:ext cx="947738" cy="8477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lot 1"/>
            <p:cNvSpPr/>
            <p:nvPr/>
          </p:nvSpPr>
          <p:spPr>
            <a:xfrm rot="16200000">
              <a:off x="2305212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58232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lot 1"/>
            <p:cNvSpPr/>
            <p:nvPr/>
          </p:nvSpPr>
          <p:spPr>
            <a:xfrm rot="16200000">
              <a:off x="3209370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62390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lot 1"/>
            <p:cNvSpPr/>
            <p:nvPr/>
          </p:nvSpPr>
          <p:spPr>
            <a:xfrm rot="16200000">
              <a:off x="4607591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60611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lot 1"/>
            <p:cNvSpPr/>
            <p:nvPr/>
          </p:nvSpPr>
          <p:spPr>
            <a:xfrm rot="16200000">
              <a:off x="5511109" y="3291577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4129" y="3010806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lot 1"/>
            <p:cNvSpPr/>
            <p:nvPr/>
          </p:nvSpPr>
          <p:spPr>
            <a:xfrm rot="16200000">
              <a:off x="2305212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58232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lot 1"/>
            <p:cNvSpPr/>
            <p:nvPr/>
          </p:nvSpPr>
          <p:spPr>
            <a:xfrm rot="16200000">
              <a:off x="3209370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390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lot 1"/>
            <p:cNvSpPr/>
            <p:nvPr/>
          </p:nvSpPr>
          <p:spPr>
            <a:xfrm rot="16200000">
              <a:off x="4607591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60611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lot 1"/>
            <p:cNvSpPr/>
            <p:nvPr/>
          </p:nvSpPr>
          <p:spPr>
            <a:xfrm rot="16200000">
              <a:off x="5511109" y="4282665"/>
              <a:ext cx="885825" cy="381000"/>
            </a:xfrm>
            <a:prstGeom prst="rect">
              <a:avLst/>
            </a:prstGeom>
            <a:solidFill>
              <a:srgbClr val="585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64129" y="4001894"/>
              <a:ext cx="835024" cy="942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65662" y="2171610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20" y="143563"/>
                    <a:pt x="91697" y="145386"/>
                  </a:cubicBezTo>
                  <a:cubicBezTo>
                    <a:pt x="89874" y="147209"/>
                    <a:pt x="87660" y="148121"/>
                    <a:pt x="85055" y="148121"/>
                  </a:cubicBez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1"/>
                  </a:cubicBezTo>
                  <a:cubicBezTo>
                    <a:pt x="0" y="135991"/>
                    <a:pt x="912" y="133833"/>
                    <a:pt x="2735" y="132047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4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74705" y="2171610"/>
              <a:ext cx="95324" cy="148121"/>
            </a:xfrm>
            <a:custGeom>
              <a:avLst/>
              <a:gdLst/>
              <a:ahLst/>
              <a:cxnLst/>
              <a:rect l="l" t="t" r="r" b="b"/>
              <a:pathLst>
                <a:path w="95324" h="148121">
                  <a:moveTo>
                    <a:pt x="9376" y="0"/>
                  </a:moveTo>
                  <a:lnTo>
                    <a:pt x="76349" y="0"/>
                  </a:lnTo>
                  <a:cubicBezTo>
                    <a:pt x="81558" y="0"/>
                    <a:pt x="86022" y="1841"/>
                    <a:pt x="89743" y="5525"/>
                  </a:cubicBezTo>
                  <a:cubicBezTo>
                    <a:pt x="93464" y="9208"/>
                    <a:pt x="95324" y="13617"/>
                    <a:pt x="95324" y="18752"/>
                  </a:cubicBezTo>
                  <a:lnTo>
                    <a:pt x="95324" y="64405"/>
                  </a:lnTo>
                  <a:cubicBezTo>
                    <a:pt x="95324" y="69688"/>
                    <a:pt x="93464" y="74172"/>
                    <a:pt x="89743" y="77855"/>
                  </a:cubicBezTo>
                  <a:cubicBezTo>
                    <a:pt x="86022" y="81539"/>
                    <a:pt x="81558" y="83381"/>
                    <a:pt x="76349" y="83381"/>
                  </a:cubicBezTo>
                  <a:lnTo>
                    <a:pt x="19422" y="83381"/>
                  </a:lnTo>
                  <a:lnTo>
                    <a:pt x="19422" y="129369"/>
                  </a:lnTo>
                  <a:lnTo>
                    <a:pt x="85948" y="129369"/>
                  </a:lnTo>
                  <a:cubicBezTo>
                    <a:pt x="88478" y="129369"/>
                    <a:pt x="90673" y="130280"/>
                    <a:pt x="92534" y="132103"/>
                  </a:cubicBezTo>
                  <a:cubicBezTo>
                    <a:pt x="94394" y="133926"/>
                    <a:pt x="95324" y="136140"/>
                    <a:pt x="95324" y="138745"/>
                  </a:cubicBezTo>
                  <a:cubicBezTo>
                    <a:pt x="95324" y="141349"/>
                    <a:pt x="94394" y="143563"/>
                    <a:pt x="92534" y="145386"/>
                  </a:cubicBezTo>
                  <a:cubicBezTo>
                    <a:pt x="90673" y="147209"/>
                    <a:pt x="88478" y="148121"/>
                    <a:pt x="85948" y="148121"/>
                  </a:cubicBezTo>
                  <a:lnTo>
                    <a:pt x="669" y="148121"/>
                  </a:lnTo>
                  <a:lnTo>
                    <a:pt x="669" y="83381"/>
                  </a:lnTo>
                  <a:cubicBezTo>
                    <a:pt x="669" y="78172"/>
                    <a:pt x="2511" y="73707"/>
                    <a:pt x="6195" y="69986"/>
                  </a:cubicBezTo>
                  <a:cubicBezTo>
                    <a:pt x="9878" y="66265"/>
                    <a:pt x="14287" y="64405"/>
                    <a:pt x="19422" y="64405"/>
                  </a:cubicBezTo>
                  <a:lnTo>
                    <a:pt x="76349" y="64405"/>
                  </a:lnTo>
                  <a:lnTo>
                    <a:pt x="76349" y="18752"/>
                  </a:lnTo>
                  <a:lnTo>
                    <a:pt x="9376" y="18752"/>
                  </a:lnTo>
                  <a:cubicBezTo>
                    <a:pt x="6697" y="18752"/>
                    <a:pt x="4465" y="17840"/>
                    <a:pt x="2679" y="16017"/>
                  </a:cubicBezTo>
                  <a:cubicBezTo>
                    <a:pt x="893" y="14194"/>
                    <a:pt x="0" y="11980"/>
                    <a:pt x="0" y="9376"/>
                  </a:cubicBezTo>
                  <a:cubicBezTo>
                    <a:pt x="0" y="6771"/>
                    <a:pt x="893" y="4558"/>
                    <a:pt x="2679" y="2734"/>
                  </a:cubicBezTo>
                  <a:cubicBezTo>
                    <a:pt x="4465" y="911"/>
                    <a:pt x="6697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991800" y="2171610"/>
              <a:ext cx="95324" cy="148121"/>
            </a:xfrm>
            <a:custGeom>
              <a:avLst/>
              <a:gdLst/>
              <a:ahLst/>
              <a:cxnLst/>
              <a:rect l="l" t="t" r="r" b="b"/>
              <a:pathLst>
                <a:path w="95324" h="148121">
                  <a:moveTo>
                    <a:pt x="9376" y="0"/>
                  </a:moveTo>
                  <a:lnTo>
                    <a:pt x="76349" y="0"/>
                  </a:lnTo>
                  <a:cubicBezTo>
                    <a:pt x="81558" y="0"/>
                    <a:pt x="85986" y="1841"/>
                    <a:pt x="89632" y="5525"/>
                  </a:cubicBezTo>
                  <a:cubicBezTo>
                    <a:pt x="93278" y="9208"/>
                    <a:pt x="95101" y="13617"/>
                    <a:pt x="95101" y="18752"/>
                  </a:cubicBezTo>
                  <a:lnTo>
                    <a:pt x="95101" y="53913"/>
                  </a:lnTo>
                  <a:cubicBezTo>
                    <a:pt x="95101" y="62098"/>
                    <a:pt x="92571" y="68721"/>
                    <a:pt x="87511" y="73781"/>
                  </a:cubicBezTo>
                  <a:cubicBezTo>
                    <a:pt x="92720" y="79586"/>
                    <a:pt x="95324" y="85911"/>
                    <a:pt x="95324" y="92757"/>
                  </a:cubicBezTo>
                  <a:lnTo>
                    <a:pt x="95324" y="129369"/>
                  </a:lnTo>
                  <a:cubicBezTo>
                    <a:pt x="95324" y="134503"/>
                    <a:pt x="93464" y="138912"/>
                    <a:pt x="89743" y="142596"/>
                  </a:cubicBezTo>
                  <a:cubicBezTo>
                    <a:pt x="86023" y="146279"/>
                    <a:pt x="81558" y="148121"/>
                    <a:pt x="76349" y="148121"/>
                  </a:cubicBezTo>
                  <a:lnTo>
                    <a:pt x="10046" y="148121"/>
                  </a:lnTo>
                  <a:cubicBezTo>
                    <a:pt x="7441" y="148121"/>
                    <a:pt x="5228" y="147209"/>
                    <a:pt x="3405" y="145386"/>
                  </a:cubicBezTo>
                  <a:cubicBezTo>
                    <a:pt x="1581" y="143563"/>
                    <a:pt x="670" y="141349"/>
                    <a:pt x="670" y="138745"/>
                  </a:cubicBezTo>
                  <a:cubicBezTo>
                    <a:pt x="670" y="136140"/>
                    <a:pt x="1581" y="133926"/>
                    <a:pt x="3405" y="132103"/>
                  </a:cubicBezTo>
                  <a:cubicBezTo>
                    <a:pt x="5228" y="130280"/>
                    <a:pt x="7441" y="129369"/>
                    <a:pt x="10046" y="129369"/>
                  </a:cubicBezTo>
                  <a:lnTo>
                    <a:pt x="76126" y="129369"/>
                  </a:lnTo>
                  <a:lnTo>
                    <a:pt x="76126" y="92757"/>
                  </a:lnTo>
                  <a:cubicBezTo>
                    <a:pt x="76126" y="90152"/>
                    <a:pt x="75214" y="87901"/>
                    <a:pt x="73391" y="86004"/>
                  </a:cubicBezTo>
                  <a:cubicBezTo>
                    <a:pt x="71568" y="84106"/>
                    <a:pt x="69354" y="83157"/>
                    <a:pt x="66749" y="83157"/>
                  </a:cubicBezTo>
                  <a:lnTo>
                    <a:pt x="29022" y="83157"/>
                  </a:lnTo>
                  <a:cubicBezTo>
                    <a:pt x="26417" y="83157"/>
                    <a:pt x="24203" y="82264"/>
                    <a:pt x="22380" y="80479"/>
                  </a:cubicBezTo>
                  <a:cubicBezTo>
                    <a:pt x="20557" y="78693"/>
                    <a:pt x="19645" y="76460"/>
                    <a:pt x="19645" y="73781"/>
                  </a:cubicBezTo>
                  <a:cubicBezTo>
                    <a:pt x="19645" y="71177"/>
                    <a:pt x="20557" y="68963"/>
                    <a:pt x="22380" y="67140"/>
                  </a:cubicBezTo>
                  <a:cubicBezTo>
                    <a:pt x="24203" y="65317"/>
                    <a:pt x="26417" y="64405"/>
                    <a:pt x="29022" y="64405"/>
                  </a:cubicBezTo>
                  <a:lnTo>
                    <a:pt x="66973" y="64405"/>
                  </a:lnTo>
                  <a:cubicBezTo>
                    <a:pt x="69503" y="64405"/>
                    <a:pt x="71698" y="63493"/>
                    <a:pt x="73558" y="61670"/>
                  </a:cubicBezTo>
                  <a:cubicBezTo>
                    <a:pt x="75419" y="59847"/>
                    <a:pt x="76349" y="57633"/>
                    <a:pt x="76349" y="55029"/>
                  </a:cubicBezTo>
                  <a:lnTo>
                    <a:pt x="76349" y="18752"/>
                  </a:lnTo>
                  <a:lnTo>
                    <a:pt x="9376" y="18752"/>
                  </a:lnTo>
                  <a:cubicBezTo>
                    <a:pt x="6772" y="18752"/>
                    <a:pt x="4558" y="17840"/>
                    <a:pt x="2735" y="16017"/>
                  </a:cubicBezTo>
                  <a:cubicBezTo>
                    <a:pt x="912" y="14194"/>
                    <a:pt x="0" y="11980"/>
                    <a:pt x="0" y="9376"/>
                  </a:cubicBezTo>
                  <a:cubicBezTo>
                    <a:pt x="0" y="6771"/>
                    <a:pt x="912" y="4558"/>
                    <a:pt x="2735" y="2734"/>
                  </a:cubicBezTo>
                  <a:cubicBezTo>
                    <a:pt x="4558" y="911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939691" y="2794445"/>
              <a:ext cx="228228" cy="148344"/>
            </a:xfrm>
            <a:custGeom>
              <a:avLst/>
              <a:gdLst/>
              <a:ahLst/>
              <a:cxnLst/>
              <a:rect l="l" t="t" r="r" b="b"/>
              <a:pathLst>
                <a:path w="228228" h="148344">
                  <a:moveTo>
                    <a:pt x="37951" y="18975"/>
                  </a:moveTo>
                  <a:lnTo>
                    <a:pt x="37951" y="129592"/>
                  </a:lnTo>
                  <a:lnTo>
                    <a:pt x="44514" y="129569"/>
                  </a:lnTo>
                  <a:cubicBezTo>
                    <a:pt x="48668" y="129569"/>
                    <a:pt x="51786" y="127523"/>
                    <a:pt x="53870" y="123430"/>
                  </a:cubicBezTo>
                  <a:lnTo>
                    <a:pt x="72400" y="86597"/>
                  </a:lnTo>
                  <a:cubicBezTo>
                    <a:pt x="74707" y="81760"/>
                    <a:pt x="75875" y="77708"/>
                    <a:pt x="75903" y="74441"/>
                  </a:cubicBezTo>
                  <a:cubicBezTo>
                    <a:pt x="75900" y="70356"/>
                    <a:pt x="74969" y="66490"/>
                    <a:pt x="73110" y="62844"/>
                  </a:cubicBezTo>
                  <a:lnTo>
                    <a:pt x="53918" y="24664"/>
                  </a:lnTo>
                  <a:cubicBezTo>
                    <a:pt x="51910" y="20869"/>
                    <a:pt x="48636" y="18973"/>
                    <a:pt x="44094" y="18975"/>
                  </a:cubicBezTo>
                  <a:close/>
                  <a:moveTo>
                    <a:pt x="142950" y="0"/>
                  </a:moveTo>
                  <a:lnTo>
                    <a:pt x="218852" y="0"/>
                  </a:lnTo>
                  <a:cubicBezTo>
                    <a:pt x="221308" y="0"/>
                    <a:pt x="223484" y="930"/>
                    <a:pt x="225382" y="2790"/>
                  </a:cubicBezTo>
                  <a:cubicBezTo>
                    <a:pt x="227279" y="4651"/>
                    <a:pt x="228228" y="6846"/>
                    <a:pt x="228228" y="9376"/>
                  </a:cubicBezTo>
                  <a:cubicBezTo>
                    <a:pt x="228228" y="11980"/>
                    <a:pt x="227298" y="14231"/>
                    <a:pt x="225438" y="16129"/>
                  </a:cubicBezTo>
                  <a:cubicBezTo>
                    <a:pt x="223577" y="18027"/>
                    <a:pt x="221382" y="18975"/>
                    <a:pt x="218852" y="18975"/>
                  </a:cubicBezTo>
                  <a:lnTo>
                    <a:pt x="190500" y="18975"/>
                  </a:lnTo>
                  <a:lnTo>
                    <a:pt x="190500" y="129592"/>
                  </a:lnTo>
                  <a:lnTo>
                    <a:pt x="218852" y="129592"/>
                  </a:lnTo>
                  <a:cubicBezTo>
                    <a:pt x="221456" y="129592"/>
                    <a:pt x="223670" y="130503"/>
                    <a:pt x="225493" y="132327"/>
                  </a:cubicBezTo>
                  <a:cubicBezTo>
                    <a:pt x="227317" y="134150"/>
                    <a:pt x="228228" y="136363"/>
                    <a:pt x="228228" y="138968"/>
                  </a:cubicBezTo>
                  <a:cubicBezTo>
                    <a:pt x="228228" y="141572"/>
                    <a:pt x="227298" y="143786"/>
                    <a:pt x="225438" y="145609"/>
                  </a:cubicBezTo>
                  <a:cubicBezTo>
                    <a:pt x="223577" y="147433"/>
                    <a:pt x="221382" y="148344"/>
                    <a:pt x="218852" y="148344"/>
                  </a:cubicBezTo>
                  <a:lnTo>
                    <a:pt x="142950" y="148344"/>
                  </a:lnTo>
                  <a:cubicBezTo>
                    <a:pt x="140345" y="148344"/>
                    <a:pt x="138131" y="147433"/>
                    <a:pt x="136308" y="145609"/>
                  </a:cubicBezTo>
                  <a:cubicBezTo>
                    <a:pt x="134485" y="143786"/>
                    <a:pt x="133573" y="141572"/>
                    <a:pt x="133573" y="138968"/>
                  </a:cubicBezTo>
                  <a:cubicBezTo>
                    <a:pt x="133573" y="136363"/>
                    <a:pt x="134485" y="134150"/>
                    <a:pt x="136308" y="132327"/>
                  </a:cubicBezTo>
                  <a:cubicBezTo>
                    <a:pt x="138131" y="130503"/>
                    <a:pt x="140345" y="129592"/>
                    <a:pt x="142950" y="129592"/>
                  </a:cubicBezTo>
                  <a:lnTo>
                    <a:pt x="171748" y="129592"/>
                  </a:lnTo>
                  <a:lnTo>
                    <a:pt x="171748" y="18975"/>
                  </a:lnTo>
                  <a:lnTo>
                    <a:pt x="142950" y="18975"/>
                  </a:lnTo>
                  <a:cubicBezTo>
                    <a:pt x="140345" y="18975"/>
                    <a:pt x="138131" y="18045"/>
                    <a:pt x="136308" y="16185"/>
                  </a:cubicBezTo>
                  <a:cubicBezTo>
                    <a:pt x="134485" y="14324"/>
                    <a:pt x="133573" y="12129"/>
                    <a:pt x="133573" y="9599"/>
                  </a:cubicBezTo>
                  <a:cubicBezTo>
                    <a:pt x="133573" y="6920"/>
                    <a:pt x="134485" y="4651"/>
                    <a:pt x="136308" y="2790"/>
                  </a:cubicBezTo>
                  <a:cubicBezTo>
                    <a:pt x="138131" y="930"/>
                    <a:pt x="140345" y="0"/>
                    <a:pt x="142950" y="0"/>
                  </a:cubicBezTo>
                  <a:close/>
                  <a:moveTo>
                    <a:pt x="9600" y="0"/>
                  </a:moveTo>
                  <a:lnTo>
                    <a:pt x="46658" y="0"/>
                  </a:lnTo>
                  <a:cubicBezTo>
                    <a:pt x="51495" y="74"/>
                    <a:pt x="56201" y="1637"/>
                    <a:pt x="60778" y="4688"/>
                  </a:cubicBezTo>
                  <a:cubicBezTo>
                    <a:pt x="65354" y="7739"/>
                    <a:pt x="68722" y="11422"/>
                    <a:pt x="70880" y="15738"/>
                  </a:cubicBezTo>
                  <a:lnTo>
                    <a:pt x="89409" y="53243"/>
                  </a:lnTo>
                  <a:cubicBezTo>
                    <a:pt x="92906" y="60015"/>
                    <a:pt x="94655" y="67084"/>
                    <a:pt x="94655" y="74451"/>
                  </a:cubicBezTo>
                  <a:cubicBezTo>
                    <a:pt x="94655" y="81297"/>
                    <a:pt x="92795" y="88329"/>
                    <a:pt x="89074" y="95547"/>
                  </a:cubicBezTo>
                  <a:lnTo>
                    <a:pt x="70433" y="132606"/>
                  </a:lnTo>
                  <a:cubicBezTo>
                    <a:pt x="68052" y="137368"/>
                    <a:pt x="64629" y="141182"/>
                    <a:pt x="60164" y="144047"/>
                  </a:cubicBezTo>
                  <a:cubicBezTo>
                    <a:pt x="55699" y="146912"/>
                    <a:pt x="50713" y="148344"/>
                    <a:pt x="45207" y="148344"/>
                  </a:cubicBezTo>
                  <a:lnTo>
                    <a:pt x="9376" y="148344"/>
                  </a:lnTo>
                  <a:cubicBezTo>
                    <a:pt x="6772" y="148344"/>
                    <a:pt x="4558" y="147414"/>
                    <a:pt x="2735" y="145554"/>
                  </a:cubicBezTo>
                  <a:cubicBezTo>
                    <a:pt x="912" y="143693"/>
                    <a:pt x="0" y="141498"/>
                    <a:pt x="0" y="138968"/>
                  </a:cubicBezTo>
                  <a:cubicBezTo>
                    <a:pt x="0" y="136363"/>
                    <a:pt x="912" y="134112"/>
                    <a:pt x="2735" y="132215"/>
                  </a:cubicBezTo>
                  <a:cubicBezTo>
                    <a:pt x="4558" y="130317"/>
                    <a:pt x="6772" y="129369"/>
                    <a:pt x="9376" y="129369"/>
                  </a:cubicBezTo>
                  <a:lnTo>
                    <a:pt x="19199" y="129369"/>
                  </a:lnTo>
                  <a:lnTo>
                    <a:pt x="19199" y="18975"/>
                  </a:lnTo>
                  <a:lnTo>
                    <a:pt x="9600" y="18975"/>
                  </a:lnTo>
                  <a:cubicBezTo>
                    <a:pt x="6995" y="18975"/>
                    <a:pt x="4781" y="18027"/>
                    <a:pt x="2958" y="16129"/>
                  </a:cubicBezTo>
                  <a:cubicBezTo>
                    <a:pt x="1135" y="14231"/>
                    <a:pt x="223" y="11980"/>
                    <a:pt x="223" y="9376"/>
                  </a:cubicBezTo>
                  <a:cubicBezTo>
                    <a:pt x="223" y="6846"/>
                    <a:pt x="1135" y="4651"/>
                    <a:pt x="2958" y="2790"/>
                  </a:cubicBezTo>
                  <a:cubicBezTo>
                    <a:pt x="4781" y="930"/>
                    <a:pt x="6995" y="0"/>
                    <a:pt x="9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949182" y="2794445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153" y="0"/>
                  </a:moveTo>
                  <a:lnTo>
                    <a:pt x="94655" y="0"/>
                  </a:lnTo>
                  <a:lnTo>
                    <a:pt x="94655" y="12055"/>
                  </a:lnTo>
                  <a:lnTo>
                    <a:pt x="25748" y="129592"/>
                  </a:lnTo>
                  <a:lnTo>
                    <a:pt x="85274" y="129592"/>
                  </a:lnTo>
                  <a:cubicBezTo>
                    <a:pt x="87879" y="129592"/>
                    <a:pt x="90094" y="130503"/>
                    <a:pt x="91919" y="132327"/>
                  </a:cubicBezTo>
                  <a:cubicBezTo>
                    <a:pt x="93743" y="134150"/>
                    <a:pt x="94655" y="136363"/>
                    <a:pt x="94655" y="138968"/>
                  </a:cubicBezTo>
                  <a:cubicBezTo>
                    <a:pt x="94655" y="141498"/>
                    <a:pt x="93725" y="143693"/>
                    <a:pt x="91865" y="145554"/>
                  </a:cubicBezTo>
                  <a:cubicBezTo>
                    <a:pt x="90004" y="147414"/>
                    <a:pt x="87809" y="148344"/>
                    <a:pt x="85279" y="148344"/>
                  </a:cubicBezTo>
                  <a:lnTo>
                    <a:pt x="0" y="148344"/>
                  </a:lnTo>
                  <a:lnTo>
                    <a:pt x="0" y="135954"/>
                  </a:lnTo>
                  <a:lnTo>
                    <a:pt x="68708" y="18975"/>
                  </a:lnTo>
                  <a:lnTo>
                    <a:pt x="9146" y="18975"/>
                  </a:lnTo>
                  <a:cubicBezTo>
                    <a:pt x="6619" y="18975"/>
                    <a:pt x="4462" y="18027"/>
                    <a:pt x="2678" y="16129"/>
                  </a:cubicBezTo>
                  <a:cubicBezTo>
                    <a:pt x="893" y="14231"/>
                    <a:pt x="0" y="11980"/>
                    <a:pt x="0" y="9376"/>
                  </a:cubicBezTo>
                  <a:cubicBezTo>
                    <a:pt x="0" y="6846"/>
                    <a:pt x="893" y="4651"/>
                    <a:pt x="2679" y="2790"/>
                  </a:cubicBezTo>
                  <a:cubicBezTo>
                    <a:pt x="4465" y="930"/>
                    <a:pt x="6623" y="0"/>
                    <a:pt x="91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65830" y="2794445"/>
              <a:ext cx="228228" cy="148344"/>
            </a:xfrm>
            <a:custGeom>
              <a:avLst/>
              <a:gdLst/>
              <a:ahLst/>
              <a:cxnLst/>
              <a:rect l="l" t="t" r="r" b="b"/>
              <a:pathLst>
                <a:path w="228228" h="148344">
                  <a:moveTo>
                    <a:pt x="142950" y="0"/>
                  </a:moveTo>
                  <a:lnTo>
                    <a:pt x="218852" y="0"/>
                  </a:lnTo>
                  <a:cubicBezTo>
                    <a:pt x="221308" y="0"/>
                    <a:pt x="223484" y="930"/>
                    <a:pt x="225382" y="2790"/>
                  </a:cubicBezTo>
                  <a:cubicBezTo>
                    <a:pt x="227279" y="4651"/>
                    <a:pt x="228228" y="6846"/>
                    <a:pt x="228228" y="9376"/>
                  </a:cubicBezTo>
                  <a:cubicBezTo>
                    <a:pt x="228228" y="11980"/>
                    <a:pt x="227298" y="14231"/>
                    <a:pt x="225438" y="16129"/>
                  </a:cubicBezTo>
                  <a:cubicBezTo>
                    <a:pt x="223577" y="18027"/>
                    <a:pt x="221382" y="18975"/>
                    <a:pt x="218852" y="18975"/>
                  </a:cubicBezTo>
                  <a:lnTo>
                    <a:pt x="190500" y="18975"/>
                  </a:lnTo>
                  <a:lnTo>
                    <a:pt x="190500" y="129592"/>
                  </a:lnTo>
                  <a:lnTo>
                    <a:pt x="218852" y="129592"/>
                  </a:lnTo>
                  <a:cubicBezTo>
                    <a:pt x="221457" y="129592"/>
                    <a:pt x="223670" y="130503"/>
                    <a:pt x="225494" y="132327"/>
                  </a:cubicBezTo>
                  <a:cubicBezTo>
                    <a:pt x="227317" y="134150"/>
                    <a:pt x="228228" y="136363"/>
                    <a:pt x="228228" y="138968"/>
                  </a:cubicBezTo>
                  <a:cubicBezTo>
                    <a:pt x="228228" y="141572"/>
                    <a:pt x="227298" y="143786"/>
                    <a:pt x="225438" y="145609"/>
                  </a:cubicBezTo>
                  <a:cubicBezTo>
                    <a:pt x="223577" y="147433"/>
                    <a:pt x="221382" y="148344"/>
                    <a:pt x="218852" y="148344"/>
                  </a:cubicBezTo>
                  <a:lnTo>
                    <a:pt x="142950" y="148344"/>
                  </a:lnTo>
                  <a:cubicBezTo>
                    <a:pt x="140345" y="148344"/>
                    <a:pt x="138131" y="147433"/>
                    <a:pt x="136308" y="145609"/>
                  </a:cubicBezTo>
                  <a:cubicBezTo>
                    <a:pt x="134485" y="143786"/>
                    <a:pt x="133574" y="141572"/>
                    <a:pt x="133574" y="138968"/>
                  </a:cubicBezTo>
                  <a:cubicBezTo>
                    <a:pt x="133574" y="136363"/>
                    <a:pt x="134485" y="134150"/>
                    <a:pt x="136308" y="132327"/>
                  </a:cubicBezTo>
                  <a:cubicBezTo>
                    <a:pt x="138131" y="130503"/>
                    <a:pt x="140345" y="129592"/>
                    <a:pt x="142950" y="129592"/>
                  </a:cubicBezTo>
                  <a:lnTo>
                    <a:pt x="171748" y="129592"/>
                  </a:lnTo>
                  <a:lnTo>
                    <a:pt x="171748" y="18975"/>
                  </a:lnTo>
                  <a:lnTo>
                    <a:pt x="142950" y="18975"/>
                  </a:lnTo>
                  <a:cubicBezTo>
                    <a:pt x="140345" y="18975"/>
                    <a:pt x="138131" y="18045"/>
                    <a:pt x="136308" y="16185"/>
                  </a:cubicBezTo>
                  <a:cubicBezTo>
                    <a:pt x="134485" y="14324"/>
                    <a:pt x="133574" y="12129"/>
                    <a:pt x="133574" y="9599"/>
                  </a:cubicBezTo>
                  <a:cubicBezTo>
                    <a:pt x="133574" y="6920"/>
                    <a:pt x="134485" y="4651"/>
                    <a:pt x="136308" y="2790"/>
                  </a:cubicBezTo>
                  <a:cubicBezTo>
                    <a:pt x="138131" y="930"/>
                    <a:pt x="140345" y="0"/>
                    <a:pt x="142950" y="0"/>
                  </a:cubicBezTo>
                  <a:close/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64628"/>
                  </a:lnTo>
                  <a:lnTo>
                    <a:pt x="75903" y="64628"/>
                  </a:lnTo>
                  <a:lnTo>
                    <a:pt x="75903" y="9376"/>
                  </a:lnTo>
                  <a:cubicBezTo>
                    <a:pt x="75903" y="6846"/>
                    <a:pt x="76814" y="4651"/>
                    <a:pt x="78637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3" y="4651"/>
                    <a:pt x="94655" y="6920"/>
                    <a:pt x="94655" y="9599"/>
                  </a:cubicBezTo>
                  <a:lnTo>
                    <a:pt x="94655" y="138968"/>
                  </a:lnTo>
                  <a:cubicBezTo>
                    <a:pt x="94655" y="141498"/>
                    <a:pt x="93706" y="143693"/>
                    <a:pt x="91809" y="145554"/>
                  </a:cubicBezTo>
                  <a:cubicBezTo>
                    <a:pt x="89911" y="147414"/>
                    <a:pt x="87735" y="148344"/>
                    <a:pt x="85279" y="148344"/>
                  </a:cubicBezTo>
                  <a:cubicBezTo>
                    <a:pt x="82600" y="148344"/>
                    <a:pt x="80368" y="147433"/>
                    <a:pt x="78582" y="145609"/>
                  </a:cubicBezTo>
                  <a:cubicBezTo>
                    <a:pt x="76796" y="143786"/>
                    <a:pt x="75903" y="141572"/>
                    <a:pt x="75903" y="138968"/>
                  </a:cubicBezTo>
                  <a:lnTo>
                    <a:pt x="75903" y="83381"/>
                  </a:lnTo>
                  <a:lnTo>
                    <a:pt x="18976" y="83381"/>
                  </a:lnTo>
                  <a:lnTo>
                    <a:pt x="18976" y="138968"/>
                  </a:lnTo>
                  <a:cubicBezTo>
                    <a:pt x="18976" y="141498"/>
                    <a:pt x="18027" y="143693"/>
                    <a:pt x="16130" y="145554"/>
                  </a:cubicBezTo>
                  <a:cubicBezTo>
                    <a:pt x="14232" y="147414"/>
                    <a:pt x="11981" y="148344"/>
                    <a:pt x="9377" y="148344"/>
                  </a:cubicBezTo>
                  <a:cubicBezTo>
                    <a:pt x="6846" y="148344"/>
                    <a:pt x="4651" y="147433"/>
                    <a:pt x="2791" y="145609"/>
                  </a:cubicBezTo>
                  <a:cubicBezTo>
                    <a:pt x="931" y="143786"/>
                    <a:pt x="0" y="141572"/>
                    <a:pt x="0" y="138968"/>
                  </a:cubicBezTo>
                  <a:lnTo>
                    <a:pt x="0" y="9376"/>
                  </a:lnTo>
                  <a:cubicBezTo>
                    <a:pt x="0" y="6846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934900" y="5024995"/>
              <a:ext cx="180826" cy="148121"/>
            </a:xfrm>
            <a:custGeom>
              <a:avLst/>
              <a:gdLst/>
              <a:ahLst/>
              <a:cxnLst/>
              <a:rect l="l" t="t" r="r" b="b"/>
              <a:pathLst>
                <a:path w="180826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lnTo>
                    <a:pt x="86524" y="81530"/>
                  </a:lnTo>
                  <a:lnTo>
                    <a:pt x="87553" y="76125"/>
                  </a:lnTo>
                  <a:cubicBezTo>
                    <a:pt x="88474" y="73893"/>
                    <a:pt x="89855" y="71847"/>
                    <a:pt x="91697" y="69986"/>
                  </a:cubicBezTo>
                  <a:cubicBezTo>
                    <a:pt x="95380" y="66266"/>
                    <a:pt x="99789" y="64405"/>
                    <a:pt x="104924" y="64405"/>
                  </a:cubicBezTo>
                  <a:lnTo>
                    <a:pt x="161851" y="64405"/>
                  </a:lnTo>
                  <a:lnTo>
                    <a:pt x="161851" y="18752"/>
                  </a:lnTo>
                  <a:lnTo>
                    <a:pt x="94878" y="18752"/>
                  </a:lnTo>
                  <a:cubicBezTo>
                    <a:pt x="92199" y="18752"/>
                    <a:pt x="89967" y="17841"/>
                    <a:pt x="88181" y="16017"/>
                  </a:cubicBezTo>
                  <a:cubicBezTo>
                    <a:pt x="86395" y="14194"/>
                    <a:pt x="85502" y="11980"/>
                    <a:pt x="85502" y="9376"/>
                  </a:cubicBezTo>
                  <a:cubicBezTo>
                    <a:pt x="85502" y="6771"/>
                    <a:pt x="86395" y="4558"/>
                    <a:pt x="88181" y="2735"/>
                  </a:cubicBezTo>
                  <a:cubicBezTo>
                    <a:pt x="89967" y="911"/>
                    <a:pt x="92199" y="0"/>
                    <a:pt x="94878" y="0"/>
                  </a:cubicBezTo>
                  <a:lnTo>
                    <a:pt x="161851" y="0"/>
                  </a:lnTo>
                  <a:cubicBezTo>
                    <a:pt x="167060" y="0"/>
                    <a:pt x="171524" y="1842"/>
                    <a:pt x="175245" y="5525"/>
                  </a:cubicBezTo>
                  <a:cubicBezTo>
                    <a:pt x="178966" y="9209"/>
                    <a:pt x="180826" y="13618"/>
                    <a:pt x="180826" y="18752"/>
                  </a:cubicBezTo>
                  <a:lnTo>
                    <a:pt x="180826" y="64405"/>
                  </a:lnTo>
                  <a:cubicBezTo>
                    <a:pt x="180826" y="69689"/>
                    <a:pt x="178966" y="74172"/>
                    <a:pt x="175245" y="77856"/>
                  </a:cubicBezTo>
                  <a:cubicBezTo>
                    <a:pt x="171524" y="81539"/>
                    <a:pt x="167060" y="83381"/>
                    <a:pt x="161851" y="83381"/>
                  </a:cubicBezTo>
                  <a:lnTo>
                    <a:pt x="104924" y="83381"/>
                  </a:lnTo>
                  <a:lnTo>
                    <a:pt x="104924" y="129369"/>
                  </a:lnTo>
                  <a:lnTo>
                    <a:pt x="171450" y="129369"/>
                  </a:lnTo>
                  <a:cubicBezTo>
                    <a:pt x="173980" y="129369"/>
                    <a:pt x="176175" y="130280"/>
                    <a:pt x="178036" y="132103"/>
                  </a:cubicBezTo>
                  <a:cubicBezTo>
                    <a:pt x="179896" y="133927"/>
                    <a:pt x="180826" y="136140"/>
                    <a:pt x="180826" y="138745"/>
                  </a:cubicBezTo>
                  <a:cubicBezTo>
                    <a:pt x="180826" y="141349"/>
                    <a:pt x="179896" y="143563"/>
                    <a:pt x="178036" y="145386"/>
                  </a:cubicBezTo>
                  <a:cubicBezTo>
                    <a:pt x="176175" y="147209"/>
                    <a:pt x="173980" y="148121"/>
                    <a:pt x="171450" y="148121"/>
                  </a:cubicBezTo>
                  <a:lnTo>
                    <a:pt x="86171" y="148121"/>
                  </a:lnTo>
                  <a:lnTo>
                    <a:pt x="86171" y="147661"/>
                  </a:lnTo>
                  <a:lnTo>
                    <a:pt x="85055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2"/>
                    <a:pt x="912" y="133833"/>
                    <a:pt x="2735" y="132048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1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5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944510" y="5028208"/>
              <a:ext cx="181049" cy="148121"/>
            </a:xfrm>
            <a:custGeom>
              <a:avLst/>
              <a:gdLst/>
              <a:ahLst/>
              <a:cxnLst/>
              <a:rect l="l" t="t" r="r" b="b"/>
              <a:pathLst>
                <a:path w="181049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1" y="87697"/>
                    <a:pt x="94431" y="90301"/>
                  </a:cubicBezTo>
                  <a:lnTo>
                    <a:pt x="94431" y="129920"/>
                  </a:lnTo>
                  <a:lnTo>
                    <a:pt x="95771" y="129369"/>
                  </a:lnTo>
                  <a:lnTo>
                    <a:pt x="161851" y="129369"/>
                  </a:lnTo>
                  <a:lnTo>
                    <a:pt x="161851" y="92757"/>
                  </a:lnTo>
                  <a:cubicBezTo>
                    <a:pt x="161851" y="90152"/>
                    <a:pt x="160939" y="87901"/>
                    <a:pt x="159116" y="86004"/>
                  </a:cubicBezTo>
                  <a:cubicBezTo>
                    <a:pt x="157293" y="84106"/>
                    <a:pt x="155079" y="83158"/>
                    <a:pt x="152474" y="83158"/>
                  </a:cubicBezTo>
                  <a:lnTo>
                    <a:pt x="114746" y="83158"/>
                  </a:lnTo>
                  <a:cubicBezTo>
                    <a:pt x="112142" y="83158"/>
                    <a:pt x="109928" y="82265"/>
                    <a:pt x="108105" y="80479"/>
                  </a:cubicBezTo>
                  <a:cubicBezTo>
                    <a:pt x="106282" y="78693"/>
                    <a:pt x="105370" y="76460"/>
                    <a:pt x="105370" y="73781"/>
                  </a:cubicBezTo>
                  <a:cubicBezTo>
                    <a:pt x="105370" y="71177"/>
                    <a:pt x="106282" y="68963"/>
                    <a:pt x="108105" y="67140"/>
                  </a:cubicBezTo>
                  <a:cubicBezTo>
                    <a:pt x="109928" y="65317"/>
                    <a:pt x="112142" y="64405"/>
                    <a:pt x="114746" y="64405"/>
                  </a:cubicBezTo>
                  <a:lnTo>
                    <a:pt x="152698" y="64405"/>
                  </a:lnTo>
                  <a:cubicBezTo>
                    <a:pt x="155228" y="64405"/>
                    <a:pt x="157423" y="63494"/>
                    <a:pt x="159283" y="61670"/>
                  </a:cubicBezTo>
                  <a:cubicBezTo>
                    <a:pt x="161144" y="59847"/>
                    <a:pt x="162074" y="57633"/>
                    <a:pt x="162074" y="55029"/>
                  </a:cubicBezTo>
                  <a:lnTo>
                    <a:pt x="162074" y="18752"/>
                  </a:lnTo>
                  <a:lnTo>
                    <a:pt x="95101" y="18752"/>
                  </a:lnTo>
                  <a:cubicBezTo>
                    <a:pt x="92497" y="18752"/>
                    <a:pt x="90283" y="17841"/>
                    <a:pt x="88460" y="16017"/>
                  </a:cubicBezTo>
                  <a:cubicBezTo>
                    <a:pt x="86637" y="14194"/>
                    <a:pt x="85725" y="11980"/>
                    <a:pt x="85725" y="9376"/>
                  </a:cubicBezTo>
                  <a:cubicBezTo>
                    <a:pt x="85725" y="6771"/>
                    <a:pt x="86637" y="4558"/>
                    <a:pt x="88460" y="2735"/>
                  </a:cubicBezTo>
                  <a:cubicBezTo>
                    <a:pt x="90283" y="911"/>
                    <a:pt x="92497" y="0"/>
                    <a:pt x="95101" y="0"/>
                  </a:cubicBezTo>
                  <a:lnTo>
                    <a:pt x="162074" y="0"/>
                  </a:lnTo>
                  <a:cubicBezTo>
                    <a:pt x="167283" y="0"/>
                    <a:pt x="171710" y="1842"/>
                    <a:pt x="175357" y="5525"/>
                  </a:cubicBezTo>
                  <a:cubicBezTo>
                    <a:pt x="179003" y="9209"/>
                    <a:pt x="180826" y="13618"/>
                    <a:pt x="180826" y="18752"/>
                  </a:cubicBezTo>
                  <a:lnTo>
                    <a:pt x="180826" y="53913"/>
                  </a:lnTo>
                  <a:cubicBezTo>
                    <a:pt x="180826" y="62098"/>
                    <a:pt x="178296" y="68721"/>
                    <a:pt x="173236" y="73781"/>
                  </a:cubicBezTo>
                  <a:cubicBezTo>
                    <a:pt x="178445" y="79586"/>
                    <a:pt x="181049" y="85911"/>
                    <a:pt x="181049" y="92757"/>
                  </a:cubicBezTo>
                  <a:lnTo>
                    <a:pt x="181049" y="129369"/>
                  </a:lnTo>
                  <a:cubicBezTo>
                    <a:pt x="181049" y="134503"/>
                    <a:pt x="179189" y="138912"/>
                    <a:pt x="175468" y="142596"/>
                  </a:cubicBezTo>
                  <a:cubicBezTo>
                    <a:pt x="171748" y="146279"/>
                    <a:pt x="167283" y="148121"/>
                    <a:pt x="162074" y="148121"/>
                  </a:cubicBezTo>
                  <a:lnTo>
                    <a:pt x="95771" y="148121"/>
                  </a:lnTo>
                  <a:lnTo>
                    <a:pt x="90413" y="145915"/>
                  </a:lnTo>
                  <a:lnTo>
                    <a:pt x="85055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2"/>
                    <a:pt x="912" y="133833"/>
                    <a:pt x="2735" y="132048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4" y="129369"/>
                  </a:lnTo>
                  <a:lnTo>
                    <a:pt x="38174" y="18752"/>
                  </a:lnTo>
                  <a:lnTo>
                    <a:pt x="9823" y="18752"/>
                  </a:lnTo>
                  <a:cubicBezTo>
                    <a:pt x="7218" y="18752"/>
                    <a:pt x="5004" y="17841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8"/>
                    <a:pt x="3181" y="2735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4963009" y="5024770"/>
              <a:ext cx="175803" cy="148344"/>
            </a:xfrm>
            <a:custGeom>
              <a:avLst/>
              <a:gdLst/>
              <a:ahLst/>
              <a:cxnLst/>
              <a:rect l="l" t="t" r="r" b="b"/>
              <a:pathLst>
                <a:path w="175803" h="148344">
                  <a:moveTo>
                    <a:pt x="100794" y="0"/>
                  </a:moveTo>
                  <a:cubicBezTo>
                    <a:pt x="103324" y="0"/>
                    <a:pt x="105519" y="948"/>
                    <a:pt x="107380" y="2846"/>
                  </a:cubicBezTo>
                  <a:cubicBezTo>
                    <a:pt x="109240" y="4743"/>
                    <a:pt x="110170" y="6994"/>
                    <a:pt x="110170" y="9599"/>
                  </a:cubicBezTo>
                  <a:lnTo>
                    <a:pt x="110170" y="80925"/>
                  </a:lnTo>
                  <a:lnTo>
                    <a:pt x="147675" y="80925"/>
                  </a:lnTo>
                  <a:lnTo>
                    <a:pt x="147675" y="26007"/>
                  </a:lnTo>
                  <a:cubicBezTo>
                    <a:pt x="147675" y="23403"/>
                    <a:pt x="148586" y="21152"/>
                    <a:pt x="150410" y="19254"/>
                  </a:cubicBezTo>
                  <a:cubicBezTo>
                    <a:pt x="152233" y="17357"/>
                    <a:pt x="154446" y="16408"/>
                    <a:pt x="157051" y="16408"/>
                  </a:cubicBezTo>
                  <a:cubicBezTo>
                    <a:pt x="159655" y="16408"/>
                    <a:pt x="161869" y="17357"/>
                    <a:pt x="163692" y="19254"/>
                  </a:cubicBezTo>
                  <a:cubicBezTo>
                    <a:pt x="165516" y="21152"/>
                    <a:pt x="166427" y="23403"/>
                    <a:pt x="166427" y="26007"/>
                  </a:cubicBezTo>
                  <a:lnTo>
                    <a:pt x="166427" y="80925"/>
                  </a:lnTo>
                  <a:cubicBezTo>
                    <a:pt x="169032" y="80925"/>
                    <a:pt x="171245" y="81836"/>
                    <a:pt x="173069" y="83660"/>
                  </a:cubicBezTo>
                  <a:cubicBezTo>
                    <a:pt x="174892" y="85483"/>
                    <a:pt x="175803" y="87697"/>
                    <a:pt x="175803" y="90301"/>
                  </a:cubicBezTo>
                  <a:cubicBezTo>
                    <a:pt x="175803" y="92906"/>
                    <a:pt x="174892" y="95119"/>
                    <a:pt x="173069" y="96942"/>
                  </a:cubicBezTo>
                  <a:cubicBezTo>
                    <a:pt x="171245" y="98766"/>
                    <a:pt x="169032" y="99677"/>
                    <a:pt x="166427" y="99677"/>
                  </a:cubicBezTo>
                  <a:lnTo>
                    <a:pt x="166427" y="138968"/>
                  </a:lnTo>
                  <a:cubicBezTo>
                    <a:pt x="166427" y="141572"/>
                    <a:pt x="165497" y="143786"/>
                    <a:pt x="163637" y="145609"/>
                  </a:cubicBezTo>
                  <a:cubicBezTo>
                    <a:pt x="161776" y="147432"/>
                    <a:pt x="159581" y="148344"/>
                    <a:pt x="157051" y="148344"/>
                  </a:cubicBezTo>
                  <a:cubicBezTo>
                    <a:pt x="154446" y="148344"/>
                    <a:pt x="152233" y="147432"/>
                    <a:pt x="150410" y="145609"/>
                  </a:cubicBezTo>
                  <a:cubicBezTo>
                    <a:pt x="148586" y="143786"/>
                    <a:pt x="147675" y="141572"/>
                    <a:pt x="147675" y="138968"/>
                  </a:cubicBezTo>
                  <a:lnTo>
                    <a:pt x="147675" y="99900"/>
                  </a:lnTo>
                  <a:lnTo>
                    <a:pt x="94432" y="99900"/>
                  </a:lnTo>
                  <a:lnTo>
                    <a:pt x="94432" y="138968"/>
                  </a:lnTo>
                  <a:cubicBezTo>
                    <a:pt x="94432" y="141572"/>
                    <a:pt x="93520" y="143786"/>
                    <a:pt x="91697" y="145609"/>
                  </a:cubicBezTo>
                  <a:cubicBezTo>
                    <a:pt x="89874" y="147432"/>
                    <a:pt x="87660" y="148344"/>
                    <a:pt x="85055" y="148344"/>
                  </a:cubicBezTo>
                  <a:lnTo>
                    <a:pt x="9376" y="148344"/>
                  </a:lnTo>
                  <a:cubicBezTo>
                    <a:pt x="6772" y="148344"/>
                    <a:pt x="4558" y="147395"/>
                    <a:pt x="2735" y="145498"/>
                  </a:cubicBezTo>
                  <a:cubicBezTo>
                    <a:pt x="912" y="143600"/>
                    <a:pt x="0" y="141349"/>
                    <a:pt x="0" y="138745"/>
                  </a:cubicBezTo>
                  <a:cubicBezTo>
                    <a:pt x="0" y="136215"/>
                    <a:pt x="912" y="134056"/>
                    <a:pt x="2735" y="132271"/>
                  </a:cubicBezTo>
                  <a:cubicBezTo>
                    <a:pt x="4558" y="130485"/>
                    <a:pt x="6772" y="129592"/>
                    <a:pt x="9376" y="129592"/>
                  </a:cubicBezTo>
                  <a:lnTo>
                    <a:pt x="38175" y="129592"/>
                  </a:lnTo>
                  <a:lnTo>
                    <a:pt x="38175" y="18975"/>
                  </a:lnTo>
                  <a:lnTo>
                    <a:pt x="9823" y="18975"/>
                  </a:lnTo>
                  <a:cubicBezTo>
                    <a:pt x="7218" y="18975"/>
                    <a:pt x="5004" y="18064"/>
                    <a:pt x="3181" y="16240"/>
                  </a:cubicBezTo>
                  <a:cubicBezTo>
                    <a:pt x="1358" y="14417"/>
                    <a:pt x="447" y="12203"/>
                    <a:pt x="447" y="9599"/>
                  </a:cubicBezTo>
                  <a:cubicBezTo>
                    <a:pt x="447" y="6994"/>
                    <a:pt x="1358" y="4781"/>
                    <a:pt x="3181" y="2958"/>
                  </a:cubicBezTo>
                  <a:cubicBezTo>
                    <a:pt x="5004" y="1134"/>
                    <a:pt x="7218" y="223"/>
                    <a:pt x="9823" y="223"/>
                  </a:cubicBezTo>
                  <a:lnTo>
                    <a:pt x="56927" y="223"/>
                  </a:lnTo>
                  <a:lnTo>
                    <a:pt x="56927" y="129592"/>
                  </a:lnTo>
                  <a:lnTo>
                    <a:pt x="75679" y="129592"/>
                  </a:lnTo>
                  <a:lnTo>
                    <a:pt x="75679" y="90524"/>
                  </a:lnTo>
                  <a:cubicBezTo>
                    <a:pt x="75679" y="87994"/>
                    <a:pt x="76591" y="85799"/>
                    <a:pt x="78414" y="83939"/>
                  </a:cubicBezTo>
                  <a:cubicBezTo>
                    <a:pt x="80237" y="82078"/>
                    <a:pt x="82451" y="81148"/>
                    <a:pt x="85055" y="81148"/>
                  </a:cubicBezTo>
                  <a:lnTo>
                    <a:pt x="91195" y="83676"/>
                  </a:lnTo>
                  <a:lnTo>
                    <a:pt x="91195" y="9599"/>
                  </a:lnTo>
                  <a:cubicBezTo>
                    <a:pt x="91195" y="6994"/>
                    <a:pt x="92143" y="4743"/>
                    <a:pt x="94041" y="2846"/>
                  </a:cubicBezTo>
                  <a:cubicBezTo>
                    <a:pt x="95938" y="948"/>
                    <a:pt x="98189" y="0"/>
                    <a:pt x="1007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961284" y="5637009"/>
              <a:ext cx="94878" cy="148344"/>
            </a:xfrm>
            <a:custGeom>
              <a:avLst/>
              <a:gdLst/>
              <a:ahLst/>
              <a:cxnLst/>
              <a:rect l="l" t="t" r="r" b="b"/>
              <a:pathLst>
                <a:path w="94878" h="148344">
                  <a:moveTo>
                    <a:pt x="18976" y="83827"/>
                  </a:moveTo>
                  <a:lnTo>
                    <a:pt x="18976" y="129369"/>
                  </a:lnTo>
                  <a:lnTo>
                    <a:pt x="56927" y="129369"/>
                  </a:lnTo>
                  <a:cubicBezTo>
                    <a:pt x="61987" y="129369"/>
                    <a:pt x="66378" y="127527"/>
                    <a:pt x="70098" y="123843"/>
                  </a:cubicBezTo>
                  <a:cubicBezTo>
                    <a:pt x="73819" y="120160"/>
                    <a:pt x="75679" y="115751"/>
                    <a:pt x="75679" y="110616"/>
                  </a:cubicBezTo>
                  <a:lnTo>
                    <a:pt x="75679" y="102803"/>
                  </a:lnTo>
                  <a:cubicBezTo>
                    <a:pt x="75679" y="97594"/>
                    <a:pt x="73838" y="93129"/>
                    <a:pt x="70154" y="89408"/>
                  </a:cubicBezTo>
                  <a:cubicBezTo>
                    <a:pt x="66471" y="85688"/>
                    <a:pt x="62062" y="83827"/>
                    <a:pt x="56927" y="83827"/>
                  </a:cubicBezTo>
                  <a:close/>
                  <a:moveTo>
                    <a:pt x="18753" y="18752"/>
                  </a:moveTo>
                  <a:lnTo>
                    <a:pt x="18753" y="64182"/>
                  </a:lnTo>
                  <a:lnTo>
                    <a:pt x="56927" y="64182"/>
                  </a:lnTo>
                  <a:cubicBezTo>
                    <a:pt x="61987" y="64182"/>
                    <a:pt x="66378" y="62340"/>
                    <a:pt x="70098" y="58657"/>
                  </a:cubicBezTo>
                  <a:cubicBezTo>
                    <a:pt x="73819" y="54973"/>
                    <a:pt x="75679" y="50564"/>
                    <a:pt x="75679" y="45430"/>
                  </a:cubicBezTo>
                  <a:lnTo>
                    <a:pt x="75679" y="37728"/>
                  </a:lnTo>
                  <a:cubicBezTo>
                    <a:pt x="75679" y="32519"/>
                    <a:pt x="73838" y="28054"/>
                    <a:pt x="70154" y="24333"/>
                  </a:cubicBezTo>
                  <a:cubicBezTo>
                    <a:pt x="66471" y="20613"/>
                    <a:pt x="62062" y="18752"/>
                    <a:pt x="56927" y="18752"/>
                  </a:cubicBezTo>
                  <a:close/>
                  <a:moveTo>
                    <a:pt x="0" y="0"/>
                  </a:moveTo>
                  <a:lnTo>
                    <a:pt x="57373" y="0"/>
                  </a:lnTo>
                  <a:cubicBezTo>
                    <a:pt x="67717" y="0"/>
                    <a:pt x="76554" y="3683"/>
                    <a:pt x="83883" y="11050"/>
                  </a:cubicBezTo>
                  <a:cubicBezTo>
                    <a:pt x="91213" y="18417"/>
                    <a:pt x="94878" y="27310"/>
                    <a:pt x="94878" y="37728"/>
                  </a:cubicBezTo>
                  <a:lnTo>
                    <a:pt x="94878" y="45653"/>
                  </a:lnTo>
                  <a:cubicBezTo>
                    <a:pt x="94878" y="56741"/>
                    <a:pt x="90599" y="66191"/>
                    <a:pt x="82042" y="74005"/>
                  </a:cubicBezTo>
                  <a:cubicBezTo>
                    <a:pt x="90599" y="81967"/>
                    <a:pt x="94878" y="91417"/>
                    <a:pt x="94878" y="102356"/>
                  </a:cubicBezTo>
                  <a:lnTo>
                    <a:pt x="94878" y="110616"/>
                  </a:lnTo>
                  <a:cubicBezTo>
                    <a:pt x="94878" y="120960"/>
                    <a:pt x="91213" y="129834"/>
                    <a:pt x="83883" y="137238"/>
                  </a:cubicBezTo>
                  <a:cubicBezTo>
                    <a:pt x="76554" y="144642"/>
                    <a:pt x="67717" y="148344"/>
                    <a:pt x="57373" y="148344"/>
                  </a:cubicBezTo>
                  <a:lnTo>
                    <a:pt x="0" y="148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687682" y="563700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4990218" y="5649986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18752" y="18975"/>
                  </a:moveTo>
                  <a:lnTo>
                    <a:pt x="18752" y="48667"/>
                  </a:lnTo>
                  <a:lnTo>
                    <a:pt x="66303" y="48667"/>
                  </a:lnTo>
                  <a:cubicBezTo>
                    <a:pt x="68907" y="48667"/>
                    <a:pt x="71121" y="47755"/>
                    <a:pt x="72944" y="45932"/>
                  </a:cubicBezTo>
                  <a:cubicBezTo>
                    <a:pt x="74768" y="44109"/>
                    <a:pt x="75679" y="41895"/>
                    <a:pt x="75679" y="39290"/>
                  </a:cubicBezTo>
                  <a:lnTo>
                    <a:pt x="75679" y="28352"/>
                  </a:lnTo>
                  <a:cubicBezTo>
                    <a:pt x="75679" y="25747"/>
                    <a:pt x="74768" y="23533"/>
                    <a:pt x="72944" y="21710"/>
                  </a:cubicBezTo>
                  <a:cubicBezTo>
                    <a:pt x="71121" y="19887"/>
                    <a:pt x="68907" y="18975"/>
                    <a:pt x="66303" y="18975"/>
                  </a:cubicBezTo>
                  <a:close/>
                  <a:moveTo>
                    <a:pt x="0" y="0"/>
                  </a:moveTo>
                  <a:lnTo>
                    <a:pt x="66303" y="0"/>
                  </a:lnTo>
                  <a:cubicBezTo>
                    <a:pt x="73968" y="0"/>
                    <a:pt x="80572" y="2790"/>
                    <a:pt x="86116" y="8371"/>
                  </a:cubicBezTo>
                  <a:cubicBezTo>
                    <a:pt x="91660" y="13952"/>
                    <a:pt x="94431" y="20613"/>
                    <a:pt x="94431" y="28352"/>
                  </a:cubicBezTo>
                  <a:lnTo>
                    <a:pt x="94431" y="39067"/>
                  </a:lnTo>
                  <a:cubicBezTo>
                    <a:pt x="94431" y="46881"/>
                    <a:pt x="91678" y="53559"/>
                    <a:pt x="86172" y="59103"/>
                  </a:cubicBezTo>
                  <a:cubicBezTo>
                    <a:pt x="80665" y="64647"/>
                    <a:pt x="74042" y="67419"/>
                    <a:pt x="66303" y="67419"/>
                  </a:cubicBezTo>
                  <a:lnTo>
                    <a:pt x="54360" y="67419"/>
                  </a:lnTo>
                  <a:lnTo>
                    <a:pt x="92651" y="133275"/>
                  </a:lnTo>
                  <a:cubicBezTo>
                    <a:pt x="93838" y="135210"/>
                    <a:pt x="94431" y="137145"/>
                    <a:pt x="94431" y="139080"/>
                  </a:cubicBezTo>
                  <a:cubicBezTo>
                    <a:pt x="94431" y="141610"/>
                    <a:pt x="93461" y="143786"/>
                    <a:pt x="91521" y="145610"/>
                  </a:cubicBezTo>
                  <a:cubicBezTo>
                    <a:pt x="89580" y="147433"/>
                    <a:pt x="87378" y="148344"/>
                    <a:pt x="84916" y="148344"/>
                  </a:cubicBezTo>
                  <a:cubicBezTo>
                    <a:pt x="81183" y="148362"/>
                    <a:pt x="78354" y="146696"/>
                    <a:pt x="76427" y="143346"/>
                  </a:cubicBezTo>
                  <a:lnTo>
                    <a:pt x="32524" y="67419"/>
                  </a:lnTo>
                  <a:lnTo>
                    <a:pt x="18976" y="67419"/>
                  </a:lnTo>
                  <a:lnTo>
                    <a:pt x="18976" y="138968"/>
                  </a:lnTo>
                  <a:cubicBezTo>
                    <a:pt x="18976" y="141573"/>
                    <a:pt x="18027" y="143786"/>
                    <a:pt x="16129" y="145610"/>
                  </a:cubicBezTo>
                  <a:cubicBezTo>
                    <a:pt x="14232" y="147433"/>
                    <a:pt x="11981" y="148344"/>
                    <a:pt x="9376" y="148344"/>
                  </a:cubicBezTo>
                  <a:cubicBezTo>
                    <a:pt x="6772" y="148344"/>
                    <a:pt x="4558" y="147433"/>
                    <a:pt x="2735" y="145610"/>
                  </a:cubicBezTo>
                  <a:cubicBezTo>
                    <a:pt x="912" y="143786"/>
                    <a:pt x="0" y="141573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971807" y="5639251"/>
              <a:ext cx="95325" cy="148344"/>
            </a:xfrm>
            <a:custGeom>
              <a:avLst/>
              <a:gdLst/>
              <a:ahLst/>
              <a:cxnLst/>
              <a:rect l="l" t="t" r="r" b="b"/>
              <a:pathLst>
                <a:path w="95325" h="148344">
                  <a:moveTo>
                    <a:pt x="54806" y="0"/>
                  </a:moveTo>
                  <a:lnTo>
                    <a:pt x="85948" y="0"/>
                  </a:lnTo>
                  <a:cubicBezTo>
                    <a:pt x="88553" y="0"/>
                    <a:pt x="90767" y="911"/>
                    <a:pt x="92590" y="2735"/>
                  </a:cubicBezTo>
                  <a:cubicBezTo>
                    <a:pt x="94413" y="4558"/>
                    <a:pt x="95325" y="6771"/>
                    <a:pt x="95325" y="9376"/>
                  </a:cubicBezTo>
                  <a:cubicBezTo>
                    <a:pt x="95325" y="12129"/>
                    <a:pt x="94337" y="14418"/>
                    <a:pt x="92362" y="16241"/>
                  </a:cubicBezTo>
                  <a:cubicBezTo>
                    <a:pt x="90387" y="18064"/>
                    <a:pt x="88244" y="18975"/>
                    <a:pt x="85933" y="18975"/>
                  </a:cubicBezTo>
                  <a:lnTo>
                    <a:pt x="56194" y="18975"/>
                  </a:lnTo>
                  <a:cubicBezTo>
                    <a:pt x="53288" y="18939"/>
                    <a:pt x="50757" y="20299"/>
                    <a:pt x="48602" y="23055"/>
                  </a:cubicBezTo>
                  <a:lnTo>
                    <a:pt x="22298" y="56907"/>
                  </a:lnTo>
                  <a:cubicBezTo>
                    <a:pt x="20069" y="59589"/>
                    <a:pt x="18962" y="63311"/>
                    <a:pt x="18976" y="68075"/>
                  </a:cubicBezTo>
                  <a:lnTo>
                    <a:pt x="18976" y="119991"/>
                  </a:lnTo>
                  <a:cubicBezTo>
                    <a:pt x="18976" y="122670"/>
                    <a:pt x="19887" y="124940"/>
                    <a:pt x="21711" y="126800"/>
                  </a:cubicBezTo>
                  <a:cubicBezTo>
                    <a:pt x="23534" y="128661"/>
                    <a:pt x="25747" y="129592"/>
                    <a:pt x="28352" y="129592"/>
                  </a:cubicBezTo>
                  <a:lnTo>
                    <a:pt x="66526" y="129592"/>
                  </a:lnTo>
                  <a:cubicBezTo>
                    <a:pt x="69056" y="129592"/>
                    <a:pt x="71252" y="128662"/>
                    <a:pt x="73112" y="126801"/>
                  </a:cubicBezTo>
                  <a:cubicBezTo>
                    <a:pt x="74972" y="124941"/>
                    <a:pt x="75903" y="122746"/>
                    <a:pt x="75903" y="120216"/>
                  </a:cubicBezTo>
                  <a:lnTo>
                    <a:pt x="75903" y="99901"/>
                  </a:lnTo>
                  <a:lnTo>
                    <a:pt x="56480" y="99901"/>
                  </a:lnTo>
                  <a:cubicBezTo>
                    <a:pt x="53802" y="99901"/>
                    <a:pt x="51569" y="98989"/>
                    <a:pt x="49783" y="97166"/>
                  </a:cubicBezTo>
                  <a:cubicBezTo>
                    <a:pt x="47997" y="95343"/>
                    <a:pt x="47104" y="93129"/>
                    <a:pt x="47104" y="90525"/>
                  </a:cubicBezTo>
                  <a:cubicBezTo>
                    <a:pt x="47104" y="87920"/>
                    <a:pt x="47997" y="85706"/>
                    <a:pt x="49783" y="83883"/>
                  </a:cubicBezTo>
                  <a:cubicBezTo>
                    <a:pt x="51569" y="82060"/>
                    <a:pt x="53802" y="81148"/>
                    <a:pt x="56480" y="81148"/>
                  </a:cubicBezTo>
                  <a:lnTo>
                    <a:pt x="94655" y="81148"/>
                  </a:lnTo>
                  <a:lnTo>
                    <a:pt x="94655" y="120216"/>
                  </a:lnTo>
                  <a:cubicBezTo>
                    <a:pt x="94655" y="127955"/>
                    <a:pt x="91902" y="134578"/>
                    <a:pt x="86395" y="140084"/>
                  </a:cubicBezTo>
                  <a:cubicBezTo>
                    <a:pt x="80888" y="145591"/>
                    <a:pt x="74265" y="148344"/>
                    <a:pt x="66526" y="148344"/>
                  </a:cubicBezTo>
                  <a:lnTo>
                    <a:pt x="28352" y="148344"/>
                  </a:lnTo>
                  <a:cubicBezTo>
                    <a:pt x="20538" y="148344"/>
                    <a:pt x="13860" y="145591"/>
                    <a:pt x="8316" y="140084"/>
                  </a:cubicBezTo>
                  <a:cubicBezTo>
                    <a:pt x="2772" y="134578"/>
                    <a:pt x="0" y="127955"/>
                    <a:pt x="0" y="120216"/>
                  </a:cubicBezTo>
                  <a:lnTo>
                    <a:pt x="0" y="68312"/>
                  </a:lnTo>
                  <a:cubicBezTo>
                    <a:pt x="0" y="59010"/>
                    <a:pt x="2493" y="51159"/>
                    <a:pt x="7479" y="44760"/>
                  </a:cubicBezTo>
                  <a:lnTo>
                    <a:pt x="35161" y="9599"/>
                  </a:lnTo>
                  <a:cubicBezTo>
                    <a:pt x="37170" y="6920"/>
                    <a:pt x="39979" y="4651"/>
                    <a:pt x="43588" y="2790"/>
                  </a:cubicBezTo>
                  <a:cubicBezTo>
                    <a:pt x="47197" y="930"/>
                    <a:pt x="50937" y="0"/>
                    <a:pt x="548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677162" y="5649986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8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4" y="77151"/>
                  </a:lnTo>
                  <a:lnTo>
                    <a:pt x="56704" y="138956"/>
                  </a:lnTo>
                  <a:cubicBezTo>
                    <a:pt x="56704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9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43287" y="3064784"/>
              <a:ext cx="84609" cy="148345"/>
            </a:xfrm>
            <a:custGeom>
              <a:avLst/>
              <a:gdLst/>
              <a:ahLst/>
              <a:cxnLst/>
              <a:rect l="l" t="t" r="r" b="b"/>
              <a:pathLst>
                <a:path w="84609" h="148345">
                  <a:moveTo>
                    <a:pt x="9600" y="0"/>
                  </a:moveTo>
                  <a:cubicBezTo>
                    <a:pt x="12130" y="0"/>
                    <a:pt x="14325" y="949"/>
                    <a:pt x="16185" y="2847"/>
                  </a:cubicBezTo>
                  <a:cubicBezTo>
                    <a:pt x="18046" y="4744"/>
                    <a:pt x="18976" y="6995"/>
                    <a:pt x="18976" y="9600"/>
                  </a:cubicBezTo>
                  <a:lnTo>
                    <a:pt x="18976" y="80926"/>
                  </a:lnTo>
                  <a:lnTo>
                    <a:pt x="56481" y="80926"/>
                  </a:lnTo>
                  <a:lnTo>
                    <a:pt x="56481" y="26008"/>
                  </a:lnTo>
                  <a:cubicBezTo>
                    <a:pt x="56481" y="23404"/>
                    <a:pt x="57392" y="21153"/>
                    <a:pt x="59215" y="19255"/>
                  </a:cubicBezTo>
                  <a:cubicBezTo>
                    <a:pt x="61039" y="17358"/>
                    <a:pt x="63252" y="16409"/>
                    <a:pt x="65857" y="16409"/>
                  </a:cubicBezTo>
                  <a:cubicBezTo>
                    <a:pt x="68461" y="16409"/>
                    <a:pt x="70675" y="17358"/>
                    <a:pt x="72498" y="19255"/>
                  </a:cubicBezTo>
                  <a:cubicBezTo>
                    <a:pt x="74321" y="21153"/>
                    <a:pt x="75233" y="23404"/>
                    <a:pt x="75233" y="26008"/>
                  </a:cubicBezTo>
                  <a:lnTo>
                    <a:pt x="75233" y="80926"/>
                  </a:lnTo>
                  <a:cubicBezTo>
                    <a:pt x="77838" y="80926"/>
                    <a:pt x="80051" y="81837"/>
                    <a:pt x="81874" y="83660"/>
                  </a:cubicBezTo>
                  <a:cubicBezTo>
                    <a:pt x="83698" y="85484"/>
                    <a:pt x="84609" y="87697"/>
                    <a:pt x="84609" y="90302"/>
                  </a:cubicBezTo>
                  <a:cubicBezTo>
                    <a:pt x="84609" y="92906"/>
                    <a:pt x="83698" y="95120"/>
                    <a:pt x="81874" y="96943"/>
                  </a:cubicBezTo>
                  <a:cubicBezTo>
                    <a:pt x="80051" y="98767"/>
                    <a:pt x="77838" y="99678"/>
                    <a:pt x="75233" y="99678"/>
                  </a:cubicBezTo>
                  <a:lnTo>
                    <a:pt x="75233" y="138969"/>
                  </a:lnTo>
                  <a:cubicBezTo>
                    <a:pt x="75233" y="141573"/>
                    <a:pt x="74303" y="143787"/>
                    <a:pt x="72442" y="145610"/>
                  </a:cubicBezTo>
                  <a:cubicBezTo>
                    <a:pt x="70582" y="147433"/>
                    <a:pt x="68387" y="148345"/>
                    <a:pt x="65857" y="148345"/>
                  </a:cubicBezTo>
                  <a:cubicBezTo>
                    <a:pt x="63252" y="148345"/>
                    <a:pt x="61039" y="147433"/>
                    <a:pt x="59215" y="145610"/>
                  </a:cubicBezTo>
                  <a:cubicBezTo>
                    <a:pt x="57392" y="143787"/>
                    <a:pt x="56481" y="141573"/>
                    <a:pt x="56481" y="138969"/>
                  </a:cubicBezTo>
                  <a:lnTo>
                    <a:pt x="56481" y="99901"/>
                  </a:lnTo>
                  <a:lnTo>
                    <a:pt x="0" y="99901"/>
                  </a:lnTo>
                  <a:lnTo>
                    <a:pt x="0" y="9600"/>
                  </a:lnTo>
                  <a:cubicBezTo>
                    <a:pt x="0" y="6995"/>
                    <a:pt x="949" y="4744"/>
                    <a:pt x="2847" y="2847"/>
                  </a:cubicBezTo>
                  <a:cubicBezTo>
                    <a:pt x="4744" y="949"/>
                    <a:pt x="6995" y="0"/>
                    <a:pt x="9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44655" y="3065008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18975" y="0"/>
                  </a:moveTo>
                  <a:lnTo>
                    <a:pt x="85055" y="0"/>
                  </a:lnTo>
                  <a:cubicBezTo>
                    <a:pt x="87585" y="0"/>
                    <a:pt x="89780" y="930"/>
                    <a:pt x="91641" y="2790"/>
                  </a:cubicBezTo>
                  <a:cubicBezTo>
                    <a:pt x="93501" y="4651"/>
                    <a:pt x="94431" y="6846"/>
                    <a:pt x="94431" y="9376"/>
                  </a:cubicBezTo>
                  <a:cubicBezTo>
                    <a:pt x="94431" y="11980"/>
                    <a:pt x="93520" y="14194"/>
                    <a:pt x="91697" y="16017"/>
                  </a:cubicBezTo>
                  <a:cubicBezTo>
                    <a:pt x="89873" y="17840"/>
                    <a:pt x="87660" y="18752"/>
                    <a:pt x="85055" y="18752"/>
                  </a:cubicBezTo>
                  <a:lnTo>
                    <a:pt x="37951" y="18752"/>
                  </a:lnTo>
                  <a:lnTo>
                    <a:pt x="37951" y="64628"/>
                  </a:lnTo>
                  <a:lnTo>
                    <a:pt x="75679" y="64628"/>
                  </a:lnTo>
                  <a:cubicBezTo>
                    <a:pt x="80739" y="64628"/>
                    <a:pt x="85130" y="66489"/>
                    <a:pt x="88850" y="70209"/>
                  </a:cubicBezTo>
                  <a:cubicBezTo>
                    <a:pt x="92571" y="73930"/>
                    <a:pt x="94431" y="78321"/>
                    <a:pt x="94431" y="83381"/>
                  </a:cubicBezTo>
                  <a:lnTo>
                    <a:pt x="94431" y="129369"/>
                  </a:lnTo>
                  <a:cubicBezTo>
                    <a:pt x="94431" y="134503"/>
                    <a:pt x="92590" y="138912"/>
                    <a:pt x="88906" y="142596"/>
                  </a:cubicBezTo>
                  <a:cubicBezTo>
                    <a:pt x="85223" y="146279"/>
                    <a:pt x="80814" y="148121"/>
                    <a:pt x="75679" y="148121"/>
                  </a:cubicBezTo>
                  <a:lnTo>
                    <a:pt x="32258" y="148121"/>
                  </a:lnTo>
                  <a:cubicBezTo>
                    <a:pt x="28389" y="148121"/>
                    <a:pt x="24259" y="147191"/>
                    <a:pt x="19868" y="145330"/>
                  </a:cubicBezTo>
                  <a:lnTo>
                    <a:pt x="5693" y="139414"/>
                  </a:lnTo>
                  <a:cubicBezTo>
                    <a:pt x="1897" y="137852"/>
                    <a:pt x="0" y="134875"/>
                    <a:pt x="0" y="130485"/>
                  </a:cubicBezTo>
                  <a:cubicBezTo>
                    <a:pt x="0" y="127880"/>
                    <a:pt x="856" y="125666"/>
                    <a:pt x="2567" y="123843"/>
                  </a:cubicBezTo>
                  <a:cubicBezTo>
                    <a:pt x="4279" y="122020"/>
                    <a:pt x="6362" y="121109"/>
                    <a:pt x="8818" y="121109"/>
                  </a:cubicBezTo>
                  <a:cubicBezTo>
                    <a:pt x="10678" y="121109"/>
                    <a:pt x="12836" y="121667"/>
                    <a:pt x="15292" y="122783"/>
                  </a:cubicBezTo>
                  <a:lnTo>
                    <a:pt x="27682" y="128029"/>
                  </a:lnTo>
                  <a:cubicBezTo>
                    <a:pt x="29170" y="128922"/>
                    <a:pt x="30696" y="129369"/>
                    <a:pt x="32258" y="129369"/>
                  </a:cubicBezTo>
                  <a:lnTo>
                    <a:pt x="75679" y="129369"/>
                  </a:lnTo>
                  <a:lnTo>
                    <a:pt x="75679" y="83381"/>
                  </a:lnTo>
                  <a:lnTo>
                    <a:pt x="18975" y="833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053994" y="3044449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lnTo>
                    <a:pt x="85279" y="0"/>
                  </a:lnTo>
                  <a:cubicBezTo>
                    <a:pt x="87735" y="0"/>
                    <a:pt x="89911" y="930"/>
                    <a:pt x="91809" y="2790"/>
                  </a:cubicBezTo>
                  <a:cubicBezTo>
                    <a:pt x="93706" y="4651"/>
                    <a:pt x="94655" y="6846"/>
                    <a:pt x="94655" y="9376"/>
                  </a:cubicBezTo>
                  <a:cubicBezTo>
                    <a:pt x="94655" y="11980"/>
                    <a:pt x="93725" y="14231"/>
                    <a:pt x="91865" y="16129"/>
                  </a:cubicBezTo>
                  <a:cubicBezTo>
                    <a:pt x="90004" y="18027"/>
                    <a:pt x="87809" y="18975"/>
                    <a:pt x="85279" y="18975"/>
                  </a:cubicBezTo>
                  <a:lnTo>
                    <a:pt x="56927" y="18975"/>
                  </a:lnTo>
                  <a:lnTo>
                    <a:pt x="56927" y="129592"/>
                  </a:lnTo>
                  <a:lnTo>
                    <a:pt x="85279" y="129592"/>
                  </a:lnTo>
                  <a:cubicBezTo>
                    <a:pt x="87883" y="129592"/>
                    <a:pt x="90097" y="130503"/>
                    <a:pt x="91920" y="132327"/>
                  </a:cubicBezTo>
                  <a:cubicBezTo>
                    <a:pt x="93744" y="134150"/>
                    <a:pt x="94655" y="136363"/>
                    <a:pt x="94655" y="138968"/>
                  </a:cubicBezTo>
                  <a:cubicBezTo>
                    <a:pt x="94655" y="141572"/>
                    <a:pt x="93725" y="143786"/>
                    <a:pt x="91865" y="145609"/>
                  </a:cubicBezTo>
                  <a:cubicBezTo>
                    <a:pt x="90004" y="147433"/>
                    <a:pt x="87809" y="148344"/>
                    <a:pt x="85279" y="148344"/>
                  </a:cubicBezTo>
                  <a:lnTo>
                    <a:pt x="9377" y="148344"/>
                  </a:lnTo>
                  <a:cubicBezTo>
                    <a:pt x="6772" y="148344"/>
                    <a:pt x="4558" y="147433"/>
                    <a:pt x="2735" y="145609"/>
                  </a:cubicBezTo>
                  <a:cubicBezTo>
                    <a:pt x="912" y="143786"/>
                    <a:pt x="0" y="141572"/>
                    <a:pt x="0" y="138968"/>
                  </a:cubicBezTo>
                  <a:cubicBezTo>
                    <a:pt x="0" y="136363"/>
                    <a:pt x="912" y="134150"/>
                    <a:pt x="2735" y="132327"/>
                  </a:cubicBezTo>
                  <a:cubicBezTo>
                    <a:pt x="4558" y="130503"/>
                    <a:pt x="6772" y="129592"/>
                    <a:pt x="9377" y="129592"/>
                  </a:cubicBezTo>
                  <a:lnTo>
                    <a:pt x="38175" y="129592"/>
                  </a:lnTo>
                  <a:lnTo>
                    <a:pt x="38175" y="18975"/>
                  </a:lnTo>
                  <a:lnTo>
                    <a:pt x="9377" y="18975"/>
                  </a:lnTo>
                  <a:cubicBezTo>
                    <a:pt x="6772" y="18975"/>
                    <a:pt x="4558" y="18045"/>
                    <a:pt x="2735" y="16185"/>
                  </a:cubicBezTo>
                  <a:cubicBezTo>
                    <a:pt x="912" y="14324"/>
                    <a:pt x="0" y="12129"/>
                    <a:pt x="0" y="9599"/>
                  </a:cubicBez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053993" y="3237325"/>
              <a:ext cx="95102" cy="148349"/>
            </a:xfrm>
            <a:custGeom>
              <a:avLst/>
              <a:gdLst/>
              <a:ahLst/>
              <a:cxnLst/>
              <a:rect l="l" t="t" r="r" b="b"/>
              <a:pathLst>
                <a:path w="95102" h="148349">
                  <a:moveTo>
                    <a:pt x="9377" y="5"/>
                  </a:moveTo>
                  <a:cubicBezTo>
                    <a:pt x="11981" y="5"/>
                    <a:pt x="14195" y="917"/>
                    <a:pt x="16018" y="2741"/>
                  </a:cubicBezTo>
                  <a:cubicBezTo>
                    <a:pt x="17841" y="4565"/>
                    <a:pt x="18753" y="6781"/>
                    <a:pt x="18753" y="9388"/>
                  </a:cubicBezTo>
                  <a:lnTo>
                    <a:pt x="18753" y="53735"/>
                  </a:lnTo>
                  <a:lnTo>
                    <a:pt x="78805" y="2462"/>
                  </a:lnTo>
                  <a:cubicBezTo>
                    <a:pt x="80889" y="749"/>
                    <a:pt x="83233" y="-70"/>
                    <a:pt x="85837" y="5"/>
                  </a:cubicBezTo>
                  <a:cubicBezTo>
                    <a:pt x="88442" y="5"/>
                    <a:pt x="90637" y="959"/>
                    <a:pt x="92423" y="2868"/>
                  </a:cubicBezTo>
                  <a:cubicBezTo>
                    <a:pt x="94209" y="4778"/>
                    <a:pt x="95102" y="6980"/>
                    <a:pt x="95102" y="9477"/>
                  </a:cubicBezTo>
                  <a:cubicBezTo>
                    <a:pt x="95063" y="12046"/>
                    <a:pt x="94040" y="14187"/>
                    <a:pt x="92032" y="15898"/>
                  </a:cubicBezTo>
                  <a:lnTo>
                    <a:pt x="23999" y="73730"/>
                  </a:lnTo>
                  <a:lnTo>
                    <a:pt x="92116" y="132576"/>
                  </a:lnTo>
                  <a:cubicBezTo>
                    <a:pt x="93977" y="134138"/>
                    <a:pt x="94898" y="136150"/>
                    <a:pt x="94878" y="138612"/>
                  </a:cubicBezTo>
                  <a:cubicBezTo>
                    <a:pt x="94878" y="141075"/>
                    <a:pt x="93967" y="143313"/>
                    <a:pt x="92144" y="145328"/>
                  </a:cubicBezTo>
                  <a:cubicBezTo>
                    <a:pt x="90321" y="147342"/>
                    <a:pt x="88069" y="148349"/>
                    <a:pt x="85391" y="148349"/>
                  </a:cubicBezTo>
                  <a:cubicBezTo>
                    <a:pt x="82861" y="148349"/>
                    <a:pt x="80591" y="147494"/>
                    <a:pt x="78582" y="145784"/>
                  </a:cubicBezTo>
                  <a:lnTo>
                    <a:pt x="18753" y="94267"/>
                  </a:lnTo>
                  <a:lnTo>
                    <a:pt x="18753" y="138982"/>
                  </a:lnTo>
                  <a:cubicBezTo>
                    <a:pt x="18753" y="141584"/>
                    <a:pt x="17841" y="143796"/>
                    <a:pt x="16018" y="145617"/>
                  </a:cubicBezTo>
                  <a:cubicBezTo>
                    <a:pt x="14195" y="147438"/>
                    <a:pt x="11981" y="148349"/>
                    <a:pt x="9377" y="148349"/>
                  </a:cubicBezTo>
                  <a:cubicBezTo>
                    <a:pt x="6847" y="148349"/>
                    <a:pt x="4651" y="147438"/>
                    <a:pt x="2791" y="145614"/>
                  </a:cubicBezTo>
                  <a:cubicBezTo>
                    <a:pt x="931" y="143791"/>
                    <a:pt x="0" y="141577"/>
                    <a:pt x="0" y="138973"/>
                  </a:cubicBezTo>
                  <a:lnTo>
                    <a:pt x="0" y="9604"/>
                  </a:lnTo>
                  <a:cubicBezTo>
                    <a:pt x="0" y="6925"/>
                    <a:pt x="912" y="4656"/>
                    <a:pt x="2735" y="2795"/>
                  </a:cubicBezTo>
                  <a:cubicBezTo>
                    <a:pt x="4558" y="935"/>
                    <a:pt x="6772" y="5"/>
                    <a:pt x="937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053994" y="3401636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1"/>
                    <a:pt x="91883" y="134391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8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055557" y="3768349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0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5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2"/>
                  </a:cubicBezTo>
                  <a:lnTo>
                    <a:pt x="58542" y="74236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1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3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6" y="148344"/>
                    <a:pt x="4740" y="147377"/>
                    <a:pt x="2844" y="145442"/>
                  </a:cubicBezTo>
                  <a:cubicBezTo>
                    <a:pt x="948" y="143507"/>
                    <a:pt x="0" y="141386"/>
                    <a:pt x="0" y="139080"/>
                  </a:cubicBezTo>
                  <a:cubicBezTo>
                    <a:pt x="0" y="137294"/>
                    <a:pt x="559" y="135468"/>
                    <a:pt x="1676" y="133601"/>
                  </a:cubicBezTo>
                  <a:lnTo>
                    <a:pt x="36642" y="74147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4"/>
                  </a:cubicBezTo>
                  <a:cubicBezTo>
                    <a:pt x="4971" y="911"/>
                    <a:pt x="7122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58599" y="37683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3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2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3"/>
                    <a:pt x="78470" y="2840"/>
                  </a:cubicBezTo>
                  <a:cubicBezTo>
                    <a:pt x="80330" y="946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4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0"/>
                    <a:pt x="53913" y="145606"/>
                  </a:cubicBezTo>
                  <a:cubicBezTo>
                    <a:pt x="52053" y="147431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58376" y="30444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0" y="0"/>
                  </a:moveTo>
                  <a:lnTo>
                    <a:pt x="85055" y="0"/>
                  </a:lnTo>
                  <a:cubicBezTo>
                    <a:pt x="87511" y="0"/>
                    <a:pt x="89687" y="930"/>
                    <a:pt x="91585" y="2790"/>
                  </a:cubicBezTo>
                  <a:cubicBezTo>
                    <a:pt x="93482" y="4651"/>
                    <a:pt x="94431" y="6846"/>
                    <a:pt x="94431" y="9376"/>
                  </a:cubicBezTo>
                  <a:cubicBezTo>
                    <a:pt x="94431" y="11980"/>
                    <a:pt x="93501" y="14231"/>
                    <a:pt x="91641" y="16129"/>
                  </a:cubicBezTo>
                  <a:cubicBezTo>
                    <a:pt x="89780" y="18027"/>
                    <a:pt x="87585" y="18975"/>
                    <a:pt x="85055" y="18975"/>
                  </a:cubicBezTo>
                  <a:lnTo>
                    <a:pt x="18752" y="18975"/>
                  </a:lnTo>
                  <a:lnTo>
                    <a:pt x="18752" y="48443"/>
                  </a:lnTo>
                  <a:lnTo>
                    <a:pt x="66303" y="48443"/>
                  </a:lnTo>
                  <a:cubicBezTo>
                    <a:pt x="68907" y="48443"/>
                    <a:pt x="71121" y="49355"/>
                    <a:pt x="72944" y="51178"/>
                  </a:cubicBezTo>
                  <a:cubicBezTo>
                    <a:pt x="74767" y="53001"/>
                    <a:pt x="75679" y="55215"/>
                    <a:pt x="75679" y="57819"/>
                  </a:cubicBezTo>
                  <a:cubicBezTo>
                    <a:pt x="75679" y="60424"/>
                    <a:pt x="74767" y="62638"/>
                    <a:pt x="72944" y="64461"/>
                  </a:cubicBezTo>
                  <a:cubicBezTo>
                    <a:pt x="71121" y="66284"/>
                    <a:pt x="68907" y="67196"/>
                    <a:pt x="66303" y="67196"/>
                  </a:cubicBezTo>
                  <a:lnTo>
                    <a:pt x="18752" y="67196"/>
                  </a:lnTo>
                  <a:lnTo>
                    <a:pt x="18752" y="138968"/>
                  </a:lnTo>
                  <a:cubicBezTo>
                    <a:pt x="18752" y="141572"/>
                    <a:pt x="17840" y="143786"/>
                    <a:pt x="16017" y="145609"/>
                  </a:cubicBezTo>
                  <a:cubicBezTo>
                    <a:pt x="14194" y="147433"/>
                    <a:pt x="11980" y="148344"/>
                    <a:pt x="9376" y="148344"/>
                  </a:cubicBezTo>
                  <a:cubicBezTo>
                    <a:pt x="6771" y="148344"/>
                    <a:pt x="4558" y="147433"/>
                    <a:pt x="2734" y="145609"/>
                  </a:cubicBezTo>
                  <a:cubicBezTo>
                    <a:pt x="911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740868" y="3065007"/>
              <a:ext cx="94431" cy="148121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18752" y="99677"/>
                  </a:moveTo>
                  <a:lnTo>
                    <a:pt x="18752" y="129369"/>
                  </a:lnTo>
                  <a:lnTo>
                    <a:pt x="75456" y="129369"/>
                  </a:lnTo>
                  <a:lnTo>
                    <a:pt x="75456" y="99677"/>
                  </a:lnTo>
                  <a:close/>
                  <a:moveTo>
                    <a:pt x="9599" y="0"/>
                  </a:moveTo>
                  <a:lnTo>
                    <a:pt x="18975" y="0"/>
                  </a:lnTo>
                  <a:cubicBezTo>
                    <a:pt x="21580" y="0"/>
                    <a:pt x="23794" y="930"/>
                    <a:pt x="25617" y="2790"/>
                  </a:cubicBezTo>
                  <a:cubicBezTo>
                    <a:pt x="27440" y="4651"/>
                    <a:pt x="28352" y="6846"/>
                    <a:pt x="28352" y="9376"/>
                  </a:cubicBezTo>
                  <a:cubicBezTo>
                    <a:pt x="28352" y="11980"/>
                    <a:pt x="27440" y="14194"/>
                    <a:pt x="25617" y="16017"/>
                  </a:cubicBezTo>
                  <a:cubicBezTo>
                    <a:pt x="23794" y="17840"/>
                    <a:pt x="21580" y="18752"/>
                    <a:pt x="18975" y="18752"/>
                  </a:cubicBezTo>
                  <a:lnTo>
                    <a:pt x="18975" y="80702"/>
                  </a:lnTo>
                  <a:lnTo>
                    <a:pt x="85055" y="80702"/>
                  </a:lnTo>
                  <a:cubicBezTo>
                    <a:pt x="87585" y="80702"/>
                    <a:pt x="89780" y="81651"/>
                    <a:pt x="91641" y="83548"/>
                  </a:cubicBezTo>
                  <a:cubicBezTo>
                    <a:pt x="93501" y="85446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482" y="143563"/>
                    <a:pt x="91585" y="145386"/>
                  </a:cubicBezTo>
                  <a:cubicBezTo>
                    <a:pt x="89687" y="147209"/>
                    <a:pt x="87436" y="148121"/>
                    <a:pt x="84832" y="148121"/>
                  </a:cubicBezTo>
                  <a:lnTo>
                    <a:pt x="9599" y="148121"/>
                  </a:lnTo>
                  <a:cubicBezTo>
                    <a:pt x="6995" y="148121"/>
                    <a:pt x="4744" y="147191"/>
                    <a:pt x="2846" y="145330"/>
                  </a:cubicBezTo>
                  <a:cubicBezTo>
                    <a:pt x="949" y="143470"/>
                    <a:pt x="0" y="141275"/>
                    <a:pt x="0" y="138745"/>
                  </a:cubicBezTo>
                  <a:lnTo>
                    <a:pt x="0" y="9376"/>
                  </a:lnTo>
                  <a:cubicBezTo>
                    <a:pt x="0" y="6771"/>
                    <a:pt x="930" y="4558"/>
                    <a:pt x="2790" y="2734"/>
                  </a:cubicBezTo>
                  <a:cubicBezTo>
                    <a:pt x="4651" y="911"/>
                    <a:pt x="6920" y="0"/>
                    <a:pt x="95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57042" y="3044449"/>
              <a:ext cx="94878" cy="148344"/>
            </a:xfrm>
            <a:custGeom>
              <a:avLst/>
              <a:gdLst/>
              <a:ahLst/>
              <a:cxnLst/>
              <a:rect l="l" t="t" r="r" b="b"/>
              <a:pathLst>
                <a:path w="94878" h="148344">
                  <a:moveTo>
                    <a:pt x="48444" y="0"/>
                  </a:moveTo>
                  <a:lnTo>
                    <a:pt x="85502" y="0"/>
                  </a:lnTo>
                  <a:cubicBezTo>
                    <a:pt x="88107" y="0"/>
                    <a:pt x="90320" y="930"/>
                    <a:pt x="92144" y="2790"/>
                  </a:cubicBezTo>
                  <a:cubicBezTo>
                    <a:pt x="93967" y="4651"/>
                    <a:pt x="94878" y="6846"/>
                    <a:pt x="94878" y="9376"/>
                  </a:cubicBezTo>
                  <a:cubicBezTo>
                    <a:pt x="94878" y="11980"/>
                    <a:pt x="93967" y="14231"/>
                    <a:pt x="92145" y="16129"/>
                  </a:cubicBezTo>
                  <a:cubicBezTo>
                    <a:pt x="90323" y="18027"/>
                    <a:pt x="88111" y="18975"/>
                    <a:pt x="85507" y="18975"/>
                  </a:cubicBezTo>
                  <a:lnTo>
                    <a:pt x="49806" y="18975"/>
                  </a:lnTo>
                  <a:cubicBezTo>
                    <a:pt x="46831" y="18983"/>
                    <a:pt x="44411" y="20735"/>
                    <a:pt x="42547" y="24230"/>
                  </a:cubicBezTo>
                  <a:lnTo>
                    <a:pt x="21749" y="63055"/>
                  </a:lnTo>
                  <a:cubicBezTo>
                    <a:pt x="20108" y="66105"/>
                    <a:pt x="19296" y="69717"/>
                    <a:pt x="19311" y="73891"/>
                  </a:cubicBezTo>
                  <a:cubicBezTo>
                    <a:pt x="19300" y="78289"/>
                    <a:pt x="20187" y="82162"/>
                    <a:pt x="21972" y="85512"/>
                  </a:cubicBezTo>
                  <a:lnTo>
                    <a:pt x="41827" y="123692"/>
                  </a:lnTo>
                  <a:cubicBezTo>
                    <a:pt x="43686" y="127637"/>
                    <a:pt x="46738" y="129603"/>
                    <a:pt x="50981" y="129592"/>
                  </a:cubicBezTo>
                  <a:lnTo>
                    <a:pt x="84825" y="129592"/>
                  </a:lnTo>
                  <a:cubicBezTo>
                    <a:pt x="87432" y="129592"/>
                    <a:pt x="89685" y="130503"/>
                    <a:pt x="91584" y="132327"/>
                  </a:cubicBezTo>
                  <a:cubicBezTo>
                    <a:pt x="93482" y="134150"/>
                    <a:pt x="94432" y="136363"/>
                    <a:pt x="94432" y="138968"/>
                  </a:cubicBezTo>
                  <a:cubicBezTo>
                    <a:pt x="94432" y="141572"/>
                    <a:pt x="93483" y="143786"/>
                    <a:pt x="91585" y="145609"/>
                  </a:cubicBezTo>
                  <a:cubicBezTo>
                    <a:pt x="89688" y="147433"/>
                    <a:pt x="87437" y="148344"/>
                    <a:pt x="84832" y="148344"/>
                  </a:cubicBezTo>
                  <a:lnTo>
                    <a:pt x="49783" y="148344"/>
                  </a:lnTo>
                  <a:cubicBezTo>
                    <a:pt x="45318" y="148344"/>
                    <a:pt x="40705" y="146930"/>
                    <a:pt x="35942" y="144103"/>
                  </a:cubicBezTo>
                  <a:cubicBezTo>
                    <a:pt x="31180" y="141275"/>
                    <a:pt x="27868" y="138112"/>
                    <a:pt x="26008" y="134615"/>
                  </a:cubicBezTo>
                  <a:lnTo>
                    <a:pt x="4354" y="92757"/>
                  </a:lnTo>
                  <a:cubicBezTo>
                    <a:pt x="1451" y="86729"/>
                    <a:pt x="0" y="80553"/>
                    <a:pt x="0" y="74228"/>
                  </a:cubicBezTo>
                  <a:cubicBezTo>
                    <a:pt x="0" y="67233"/>
                    <a:pt x="1377" y="61168"/>
                    <a:pt x="4130" y="56033"/>
                  </a:cubicBezTo>
                  <a:lnTo>
                    <a:pt x="26008" y="14622"/>
                  </a:lnTo>
                  <a:cubicBezTo>
                    <a:pt x="28092" y="10753"/>
                    <a:pt x="31329" y="7348"/>
                    <a:pt x="35719" y="4409"/>
                  </a:cubicBezTo>
                  <a:cubicBezTo>
                    <a:pt x="40109" y="1469"/>
                    <a:pt x="44351" y="0"/>
                    <a:pt x="484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56374" y="3237330"/>
              <a:ext cx="95101" cy="148344"/>
            </a:xfrm>
            <a:custGeom>
              <a:avLst/>
              <a:gdLst/>
              <a:ahLst/>
              <a:cxnLst/>
              <a:rect l="l" t="t" r="r" b="b"/>
              <a:pathLst>
                <a:path w="95101" h="148344">
                  <a:moveTo>
                    <a:pt x="21344" y="0"/>
                  </a:moveTo>
                  <a:lnTo>
                    <a:pt x="70180" y="0"/>
                  </a:lnTo>
                  <a:cubicBezTo>
                    <a:pt x="76140" y="0"/>
                    <a:pt x="81783" y="2511"/>
                    <a:pt x="87110" y="7534"/>
                  </a:cubicBezTo>
                  <a:cubicBezTo>
                    <a:pt x="92437" y="12557"/>
                    <a:pt x="95101" y="18640"/>
                    <a:pt x="95101" y="25784"/>
                  </a:cubicBezTo>
                  <a:cubicBezTo>
                    <a:pt x="95101" y="28463"/>
                    <a:pt x="94152" y="30733"/>
                    <a:pt x="92254" y="32593"/>
                  </a:cubicBezTo>
                  <a:cubicBezTo>
                    <a:pt x="90357" y="34453"/>
                    <a:pt x="88255" y="35384"/>
                    <a:pt x="85948" y="35384"/>
                  </a:cubicBezTo>
                  <a:cubicBezTo>
                    <a:pt x="82748" y="35384"/>
                    <a:pt x="80553" y="34658"/>
                    <a:pt x="79362" y="33207"/>
                  </a:cubicBezTo>
                  <a:cubicBezTo>
                    <a:pt x="78172" y="31756"/>
                    <a:pt x="77036" y="29058"/>
                    <a:pt x="75954" y="25114"/>
                  </a:cubicBezTo>
                  <a:cubicBezTo>
                    <a:pt x="74873" y="21170"/>
                    <a:pt x="72468" y="19199"/>
                    <a:pt x="68741" y="19199"/>
                  </a:cubicBezTo>
                  <a:lnTo>
                    <a:pt x="22331" y="19199"/>
                  </a:lnTo>
                  <a:cubicBezTo>
                    <a:pt x="20094" y="19199"/>
                    <a:pt x="18975" y="19920"/>
                    <a:pt x="18975" y="21363"/>
                  </a:cubicBezTo>
                  <a:cubicBezTo>
                    <a:pt x="18916" y="22273"/>
                    <a:pt x="19371" y="23323"/>
                    <a:pt x="20341" y="24513"/>
                  </a:cubicBezTo>
                  <a:lnTo>
                    <a:pt x="90064" y="113412"/>
                  </a:lnTo>
                  <a:cubicBezTo>
                    <a:pt x="93422" y="117724"/>
                    <a:pt x="95101" y="122336"/>
                    <a:pt x="95101" y="127248"/>
                  </a:cubicBezTo>
                  <a:cubicBezTo>
                    <a:pt x="95101" y="132829"/>
                    <a:pt x="93073" y="137740"/>
                    <a:pt x="89017" y="141982"/>
                  </a:cubicBezTo>
                  <a:cubicBezTo>
                    <a:pt x="84962" y="146223"/>
                    <a:pt x="80441" y="148344"/>
                    <a:pt x="75455" y="148344"/>
                  </a:cubicBezTo>
                  <a:lnTo>
                    <a:pt x="24891" y="148344"/>
                  </a:lnTo>
                  <a:cubicBezTo>
                    <a:pt x="18194" y="148344"/>
                    <a:pt x="12371" y="145795"/>
                    <a:pt x="7422" y="140698"/>
                  </a:cubicBezTo>
                  <a:cubicBezTo>
                    <a:pt x="2474" y="135601"/>
                    <a:pt x="0" y="130001"/>
                    <a:pt x="0" y="123899"/>
                  </a:cubicBezTo>
                  <a:cubicBezTo>
                    <a:pt x="0" y="116904"/>
                    <a:pt x="3274" y="113407"/>
                    <a:pt x="9822" y="113407"/>
                  </a:cubicBezTo>
                  <a:cubicBezTo>
                    <a:pt x="12352" y="113407"/>
                    <a:pt x="14510" y="114318"/>
                    <a:pt x="16296" y="116141"/>
                  </a:cubicBezTo>
                  <a:cubicBezTo>
                    <a:pt x="18082" y="117965"/>
                    <a:pt x="18975" y="120104"/>
                    <a:pt x="18975" y="122560"/>
                  </a:cubicBezTo>
                  <a:cubicBezTo>
                    <a:pt x="18975" y="124569"/>
                    <a:pt x="19663" y="126243"/>
                    <a:pt x="21040" y="127583"/>
                  </a:cubicBezTo>
                  <a:cubicBezTo>
                    <a:pt x="22417" y="128922"/>
                    <a:pt x="24147" y="129592"/>
                    <a:pt x="26231" y="129592"/>
                  </a:cubicBezTo>
                  <a:lnTo>
                    <a:pt x="72888" y="129592"/>
                  </a:lnTo>
                  <a:cubicBezTo>
                    <a:pt x="74897" y="129592"/>
                    <a:pt x="75902" y="128795"/>
                    <a:pt x="75902" y="127202"/>
                  </a:cubicBezTo>
                  <a:cubicBezTo>
                    <a:pt x="75958" y="126444"/>
                    <a:pt x="75501" y="125471"/>
                    <a:pt x="74531" y="124281"/>
                  </a:cubicBezTo>
                  <a:lnTo>
                    <a:pt x="4923" y="35380"/>
                  </a:lnTo>
                  <a:cubicBezTo>
                    <a:pt x="1641" y="31141"/>
                    <a:pt x="0" y="26528"/>
                    <a:pt x="0" y="21543"/>
                  </a:cubicBezTo>
                  <a:cubicBezTo>
                    <a:pt x="0" y="15738"/>
                    <a:pt x="2085" y="10697"/>
                    <a:pt x="6257" y="6418"/>
                  </a:cubicBezTo>
                  <a:cubicBezTo>
                    <a:pt x="10429" y="2139"/>
                    <a:pt x="15458" y="0"/>
                    <a:pt x="21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356820" y="3768349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3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2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3"/>
                    <a:pt x="78470" y="2840"/>
                  </a:cubicBezTo>
                  <a:cubicBezTo>
                    <a:pt x="80330" y="946"/>
                    <a:pt x="82525" y="0"/>
                    <a:pt x="85055" y="0"/>
                  </a:cubicBezTo>
                  <a:cubicBezTo>
                    <a:pt x="87511" y="0"/>
                    <a:pt x="89688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4"/>
                  </a:lnTo>
                  <a:lnTo>
                    <a:pt x="56704" y="77151"/>
                  </a:lnTo>
                  <a:lnTo>
                    <a:pt x="56704" y="138956"/>
                  </a:lnTo>
                  <a:cubicBezTo>
                    <a:pt x="56704" y="141564"/>
                    <a:pt x="55773" y="143780"/>
                    <a:pt x="53913" y="145606"/>
                  </a:cubicBezTo>
                  <a:cubicBezTo>
                    <a:pt x="52053" y="147431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9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643938" y="3065230"/>
              <a:ext cx="94432" cy="147898"/>
            </a:xfrm>
            <a:custGeom>
              <a:avLst/>
              <a:gdLst/>
              <a:ahLst/>
              <a:cxnLst/>
              <a:rect l="l" t="t" r="r" b="b"/>
              <a:pathLst>
                <a:path w="94432" h="147898">
                  <a:moveTo>
                    <a:pt x="9377" y="0"/>
                  </a:moveTo>
                  <a:lnTo>
                    <a:pt x="94432" y="0"/>
                  </a:lnTo>
                  <a:lnTo>
                    <a:pt x="94432" y="57596"/>
                  </a:lnTo>
                  <a:cubicBezTo>
                    <a:pt x="94432" y="60647"/>
                    <a:pt x="93278" y="63177"/>
                    <a:pt x="90972" y="65187"/>
                  </a:cubicBezTo>
                  <a:lnTo>
                    <a:pt x="56481" y="94655"/>
                  </a:lnTo>
                  <a:lnTo>
                    <a:pt x="56481" y="138298"/>
                  </a:lnTo>
                  <a:cubicBezTo>
                    <a:pt x="56481" y="140903"/>
                    <a:pt x="55569" y="143154"/>
                    <a:pt x="53746" y="145052"/>
                  </a:cubicBezTo>
                  <a:cubicBezTo>
                    <a:pt x="51923" y="146949"/>
                    <a:pt x="49709" y="147898"/>
                    <a:pt x="47104" y="147898"/>
                  </a:cubicBezTo>
                  <a:cubicBezTo>
                    <a:pt x="44500" y="147898"/>
                    <a:pt x="42249" y="146967"/>
                    <a:pt x="40351" y="145106"/>
                  </a:cubicBezTo>
                  <a:cubicBezTo>
                    <a:pt x="38454" y="143246"/>
                    <a:pt x="37505" y="141049"/>
                    <a:pt x="37505" y="138518"/>
                  </a:cubicBezTo>
                  <a:lnTo>
                    <a:pt x="37505" y="91177"/>
                  </a:lnTo>
                  <a:cubicBezTo>
                    <a:pt x="37505" y="87604"/>
                    <a:pt x="38615" y="84850"/>
                    <a:pt x="40836" y="82915"/>
                  </a:cubicBezTo>
                  <a:lnTo>
                    <a:pt x="75456" y="53630"/>
                  </a:lnTo>
                  <a:lnTo>
                    <a:pt x="75456" y="18752"/>
                  </a:lnTo>
                  <a:lnTo>
                    <a:pt x="18753" y="18752"/>
                  </a:lnTo>
                  <a:cubicBezTo>
                    <a:pt x="17413" y="24110"/>
                    <a:pt x="14288" y="26789"/>
                    <a:pt x="9377" y="26789"/>
                  </a:cubicBezTo>
                  <a:cubicBezTo>
                    <a:pt x="6772" y="26789"/>
                    <a:pt x="4558" y="25877"/>
                    <a:pt x="2735" y="24054"/>
                  </a:cubicBezTo>
                  <a:cubicBezTo>
                    <a:pt x="912" y="22231"/>
                    <a:pt x="0" y="20017"/>
                    <a:pt x="0" y="17413"/>
                  </a:cubicBezTo>
                  <a:lnTo>
                    <a:pt x="0" y="9376"/>
                  </a:lnTo>
                  <a:cubicBezTo>
                    <a:pt x="0" y="6772"/>
                    <a:pt x="912" y="4558"/>
                    <a:pt x="2735" y="2735"/>
                  </a:cubicBezTo>
                  <a:cubicBezTo>
                    <a:pt x="4558" y="912"/>
                    <a:pt x="6772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6260114" y="3044449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0" y="0"/>
                  </a:moveTo>
                  <a:lnTo>
                    <a:pt x="85055" y="0"/>
                  </a:lnTo>
                  <a:cubicBezTo>
                    <a:pt x="87660" y="0"/>
                    <a:pt x="89911" y="948"/>
                    <a:pt x="91808" y="2846"/>
                  </a:cubicBezTo>
                  <a:cubicBezTo>
                    <a:pt x="93706" y="4744"/>
                    <a:pt x="94654" y="6995"/>
                    <a:pt x="94654" y="9599"/>
                  </a:cubicBezTo>
                  <a:cubicBezTo>
                    <a:pt x="94654" y="12129"/>
                    <a:pt x="93706" y="14324"/>
                    <a:pt x="91808" y="16185"/>
                  </a:cubicBezTo>
                  <a:cubicBezTo>
                    <a:pt x="89911" y="18045"/>
                    <a:pt x="87660" y="18975"/>
                    <a:pt x="85055" y="18975"/>
                  </a:cubicBezTo>
                  <a:lnTo>
                    <a:pt x="18752" y="18975"/>
                  </a:lnTo>
                  <a:lnTo>
                    <a:pt x="18752" y="64628"/>
                  </a:lnTo>
                  <a:lnTo>
                    <a:pt x="47327" y="64628"/>
                  </a:lnTo>
                  <a:cubicBezTo>
                    <a:pt x="49857" y="64628"/>
                    <a:pt x="52052" y="65558"/>
                    <a:pt x="53913" y="67419"/>
                  </a:cubicBezTo>
                  <a:cubicBezTo>
                    <a:pt x="55773" y="69279"/>
                    <a:pt x="56703" y="71474"/>
                    <a:pt x="56703" y="74004"/>
                  </a:cubicBezTo>
                  <a:cubicBezTo>
                    <a:pt x="56703" y="76683"/>
                    <a:pt x="55792" y="78953"/>
                    <a:pt x="53969" y="80813"/>
                  </a:cubicBezTo>
                  <a:cubicBezTo>
                    <a:pt x="52145" y="82674"/>
                    <a:pt x="49932" y="83604"/>
                    <a:pt x="47327" y="83604"/>
                  </a:cubicBezTo>
                  <a:lnTo>
                    <a:pt x="18752" y="83604"/>
                  </a:lnTo>
                  <a:lnTo>
                    <a:pt x="18752" y="129592"/>
                  </a:lnTo>
                  <a:lnTo>
                    <a:pt x="85278" y="129592"/>
                  </a:lnTo>
                  <a:cubicBezTo>
                    <a:pt x="87808" y="129592"/>
                    <a:pt x="90004" y="130503"/>
                    <a:pt x="91864" y="132327"/>
                  </a:cubicBezTo>
                  <a:cubicBezTo>
                    <a:pt x="93724" y="134150"/>
                    <a:pt x="94654" y="136363"/>
                    <a:pt x="94654" y="138968"/>
                  </a:cubicBezTo>
                  <a:cubicBezTo>
                    <a:pt x="94654" y="141572"/>
                    <a:pt x="93706" y="143786"/>
                    <a:pt x="91808" y="145609"/>
                  </a:cubicBezTo>
                  <a:cubicBezTo>
                    <a:pt x="89911" y="147433"/>
                    <a:pt x="87660" y="148344"/>
                    <a:pt x="85055" y="148344"/>
                  </a:cubicBezTo>
                  <a:lnTo>
                    <a:pt x="0" y="148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6261454" y="3768349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5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2"/>
                  </a:cubicBezTo>
                  <a:lnTo>
                    <a:pt x="58542" y="74236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1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6"/>
                    <a:pt x="0" y="139080"/>
                  </a:cubicBezTo>
                  <a:cubicBezTo>
                    <a:pt x="0" y="137294"/>
                    <a:pt x="559" y="135468"/>
                    <a:pt x="1676" y="133601"/>
                  </a:cubicBezTo>
                  <a:lnTo>
                    <a:pt x="36642" y="74147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4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2437819" y="4056095"/>
              <a:ext cx="94655" cy="148121"/>
            </a:xfrm>
            <a:custGeom>
              <a:avLst/>
              <a:gdLst/>
              <a:ahLst/>
              <a:cxnLst/>
              <a:rect l="l" t="t" r="r" b="b"/>
              <a:pathLst>
                <a:path w="94655" h="148121">
                  <a:moveTo>
                    <a:pt x="18976" y="83381"/>
                  </a:moveTo>
                  <a:lnTo>
                    <a:pt x="18976" y="129369"/>
                  </a:lnTo>
                  <a:lnTo>
                    <a:pt x="75902" y="129369"/>
                  </a:lnTo>
                  <a:lnTo>
                    <a:pt x="75902" y="83381"/>
                  </a:lnTo>
                  <a:close/>
                  <a:moveTo>
                    <a:pt x="37728" y="18752"/>
                  </a:moveTo>
                  <a:lnTo>
                    <a:pt x="37728" y="64628"/>
                  </a:lnTo>
                  <a:lnTo>
                    <a:pt x="57150" y="64628"/>
                  </a:lnTo>
                  <a:lnTo>
                    <a:pt x="57150" y="18752"/>
                  </a:lnTo>
                  <a:close/>
                  <a:moveTo>
                    <a:pt x="28352" y="0"/>
                  </a:moveTo>
                  <a:lnTo>
                    <a:pt x="66526" y="0"/>
                  </a:lnTo>
                  <a:cubicBezTo>
                    <a:pt x="69131" y="0"/>
                    <a:pt x="71344" y="911"/>
                    <a:pt x="73168" y="2734"/>
                  </a:cubicBezTo>
                  <a:cubicBezTo>
                    <a:pt x="74991" y="4558"/>
                    <a:pt x="75902" y="6771"/>
                    <a:pt x="75902" y="9376"/>
                  </a:cubicBezTo>
                  <a:lnTo>
                    <a:pt x="75902" y="64628"/>
                  </a:lnTo>
                  <a:cubicBezTo>
                    <a:pt x="80962" y="64628"/>
                    <a:pt x="85353" y="66433"/>
                    <a:pt x="89074" y="70042"/>
                  </a:cubicBezTo>
                  <a:cubicBezTo>
                    <a:pt x="92794" y="73651"/>
                    <a:pt x="94655" y="78097"/>
                    <a:pt x="94655" y="83381"/>
                  </a:cubicBezTo>
                  <a:lnTo>
                    <a:pt x="94655" y="129369"/>
                  </a:lnTo>
                  <a:cubicBezTo>
                    <a:pt x="94655" y="134503"/>
                    <a:pt x="92794" y="138912"/>
                    <a:pt x="89074" y="142596"/>
                  </a:cubicBezTo>
                  <a:cubicBezTo>
                    <a:pt x="85353" y="146279"/>
                    <a:pt x="80962" y="148121"/>
                    <a:pt x="75902" y="148121"/>
                  </a:cubicBezTo>
                  <a:lnTo>
                    <a:pt x="18976" y="148121"/>
                  </a:lnTo>
                  <a:cubicBezTo>
                    <a:pt x="13692" y="148121"/>
                    <a:pt x="9209" y="146186"/>
                    <a:pt x="5525" y="142317"/>
                  </a:cubicBezTo>
                  <a:cubicBezTo>
                    <a:pt x="1842" y="138447"/>
                    <a:pt x="0" y="134057"/>
                    <a:pt x="0" y="129145"/>
                  </a:cubicBezTo>
                  <a:lnTo>
                    <a:pt x="0" y="83381"/>
                  </a:lnTo>
                  <a:cubicBezTo>
                    <a:pt x="0" y="78246"/>
                    <a:pt x="1860" y="73837"/>
                    <a:pt x="5581" y="70154"/>
                  </a:cubicBezTo>
                  <a:cubicBezTo>
                    <a:pt x="9302" y="66470"/>
                    <a:pt x="13767" y="64628"/>
                    <a:pt x="18976" y="64628"/>
                  </a:cubicBezTo>
                  <a:lnTo>
                    <a:pt x="18976" y="9376"/>
                  </a:lnTo>
                  <a:cubicBezTo>
                    <a:pt x="18976" y="6771"/>
                    <a:pt x="19869" y="4558"/>
                    <a:pt x="21654" y="2734"/>
                  </a:cubicBezTo>
                  <a:cubicBezTo>
                    <a:pt x="23440" y="911"/>
                    <a:pt x="25673" y="0"/>
                    <a:pt x="283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3054217" y="4035537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18975" y="18975"/>
                  </a:moveTo>
                  <a:lnTo>
                    <a:pt x="18975" y="72888"/>
                  </a:lnTo>
                  <a:lnTo>
                    <a:pt x="66526" y="72888"/>
                  </a:lnTo>
                  <a:cubicBezTo>
                    <a:pt x="69056" y="72888"/>
                    <a:pt x="71251" y="71977"/>
                    <a:pt x="73112" y="70154"/>
                  </a:cubicBezTo>
                  <a:cubicBezTo>
                    <a:pt x="74972" y="68330"/>
                    <a:pt x="75902" y="66117"/>
                    <a:pt x="75902" y="63512"/>
                  </a:cubicBezTo>
                  <a:lnTo>
                    <a:pt x="75902" y="28351"/>
                  </a:lnTo>
                  <a:cubicBezTo>
                    <a:pt x="75902" y="25747"/>
                    <a:pt x="74972" y="23533"/>
                    <a:pt x="73112" y="21710"/>
                  </a:cubicBezTo>
                  <a:cubicBezTo>
                    <a:pt x="71251" y="19887"/>
                    <a:pt x="69056" y="18975"/>
                    <a:pt x="66526" y="18975"/>
                  </a:cubicBezTo>
                  <a:close/>
                  <a:moveTo>
                    <a:pt x="0" y="0"/>
                  </a:moveTo>
                  <a:lnTo>
                    <a:pt x="66526" y="0"/>
                  </a:lnTo>
                  <a:cubicBezTo>
                    <a:pt x="74191" y="0"/>
                    <a:pt x="80795" y="2790"/>
                    <a:pt x="86339" y="8371"/>
                  </a:cubicBezTo>
                  <a:cubicBezTo>
                    <a:pt x="91882" y="13952"/>
                    <a:pt x="94654" y="20612"/>
                    <a:pt x="94654" y="28351"/>
                  </a:cubicBezTo>
                  <a:lnTo>
                    <a:pt x="94654" y="63512"/>
                  </a:lnTo>
                  <a:cubicBezTo>
                    <a:pt x="94654" y="71251"/>
                    <a:pt x="91901" y="77874"/>
                    <a:pt x="86394" y="83381"/>
                  </a:cubicBezTo>
                  <a:cubicBezTo>
                    <a:pt x="80888" y="88887"/>
                    <a:pt x="74265" y="91641"/>
                    <a:pt x="66526" y="91641"/>
                  </a:cubicBezTo>
                  <a:lnTo>
                    <a:pt x="18975" y="91641"/>
                  </a:lnTo>
                  <a:lnTo>
                    <a:pt x="18975" y="138968"/>
                  </a:lnTo>
                  <a:cubicBezTo>
                    <a:pt x="18975" y="141572"/>
                    <a:pt x="18064" y="143786"/>
                    <a:pt x="16241" y="145609"/>
                  </a:cubicBezTo>
                  <a:cubicBezTo>
                    <a:pt x="14417" y="147433"/>
                    <a:pt x="12204" y="148344"/>
                    <a:pt x="9599" y="148344"/>
                  </a:cubicBezTo>
                  <a:cubicBezTo>
                    <a:pt x="6920" y="148344"/>
                    <a:pt x="4651" y="147433"/>
                    <a:pt x="2790" y="145609"/>
                  </a:cubicBezTo>
                  <a:cubicBezTo>
                    <a:pt x="930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053994" y="4228418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2"/>
                    <a:pt x="91883" y="134392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9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054441" y="47594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3342869" y="4055871"/>
              <a:ext cx="94208" cy="148122"/>
            </a:xfrm>
            <a:custGeom>
              <a:avLst/>
              <a:gdLst/>
              <a:ahLst/>
              <a:cxnLst/>
              <a:rect l="l" t="t" r="r" b="b"/>
              <a:pathLst>
                <a:path w="94208" h="148122">
                  <a:moveTo>
                    <a:pt x="18752" y="18976"/>
                  </a:moveTo>
                  <a:lnTo>
                    <a:pt x="18752" y="48444"/>
                  </a:lnTo>
                  <a:lnTo>
                    <a:pt x="75679" y="48444"/>
                  </a:lnTo>
                  <a:lnTo>
                    <a:pt x="75679" y="18976"/>
                  </a:lnTo>
                  <a:close/>
                  <a:moveTo>
                    <a:pt x="9376" y="0"/>
                  </a:moveTo>
                  <a:lnTo>
                    <a:pt x="84832" y="0"/>
                  </a:lnTo>
                  <a:cubicBezTo>
                    <a:pt x="87362" y="0"/>
                    <a:pt x="89557" y="931"/>
                    <a:pt x="91418" y="2791"/>
                  </a:cubicBezTo>
                  <a:cubicBezTo>
                    <a:pt x="93278" y="4651"/>
                    <a:pt x="94208" y="6847"/>
                    <a:pt x="94208" y="9377"/>
                  </a:cubicBezTo>
                  <a:lnTo>
                    <a:pt x="94208" y="138746"/>
                  </a:lnTo>
                  <a:cubicBezTo>
                    <a:pt x="94208" y="141350"/>
                    <a:pt x="93297" y="143564"/>
                    <a:pt x="91473" y="145387"/>
                  </a:cubicBezTo>
                  <a:cubicBezTo>
                    <a:pt x="89650" y="147210"/>
                    <a:pt x="87436" y="148122"/>
                    <a:pt x="84832" y="148122"/>
                  </a:cubicBezTo>
                  <a:lnTo>
                    <a:pt x="75456" y="148122"/>
                  </a:lnTo>
                  <a:cubicBezTo>
                    <a:pt x="72926" y="148122"/>
                    <a:pt x="70731" y="147210"/>
                    <a:pt x="68870" y="145387"/>
                  </a:cubicBezTo>
                  <a:cubicBezTo>
                    <a:pt x="67010" y="143564"/>
                    <a:pt x="66080" y="141350"/>
                    <a:pt x="66080" y="138746"/>
                  </a:cubicBezTo>
                  <a:cubicBezTo>
                    <a:pt x="66080" y="136141"/>
                    <a:pt x="66991" y="133927"/>
                    <a:pt x="68814" y="132104"/>
                  </a:cubicBezTo>
                  <a:cubicBezTo>
                    <a:pt x="70637" y="130281"/>
                    <a:pt x="72851" y="129369"/>
                    <a:pt x="75456" y="129369"/>
                  </a:cubicBezTo>
                  <a:lnTo>
                    <a:pt x="75456" y="67420"/>
                  </a:lnTo>
                  <a:lnTo>
                    <a:pt x="9376" y="67420"/>
                  </a:lnTo>
                  <a:cubicBezTo>
                    <a:pt x="6846" y="67420"/>
                    <a:pt x="4651" y="66489"/>
                    <a:pt x="2790" y="64629"/>
                  </a:cubicBezTo>
                  <a:cubicBezTo>
                    <a:pt x="930" y="62769"/>
                    <a:pt x="0" y="60574"/>
                    <a:pt x="0" y="58043"/>
                  </a:cubicBezTo>
                  <a:lnTo>
                    <a:pt x="0" y="9377"/>
                  </a:lnTo>
                  <a:cubicBezTo>
                    <a:pt x="0" y="6847"/>
                    <a:pt x="930" y="4651"/>
                    <a:pt x="2790" y="2791"/>
                  </a:cubicBezTo>
                  <a:cubicBezTo>
                    <a:pt x="4651" y="931"/>
                    <a:pt x="6846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3958376" y="40355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47662" y="43420"/>
                  </a:moveTo>
                  <a:lnTo>
                    <a:pt x="31578" y="97110"/>
                  </a:lnTo>
                  <a:lnTo>
                    <a:pt x="63303" y="97110"/>
                  </a:lnTo>
                  <a:close/>
                  <a:moveTo>
                    <a:pt x="47793" y="0"/>
                  </a:moveTo>
                  <a:cubicBezTo>
                    <a:pt x="52458" y="0"/>
                    <a:pt x="55392" y="1971"/>
                    <a:pt x="56595" y="5914"/>
                  </a:cubicBezTo>
                  <a:lnTo>
                    <a:pt x="93985" y="136177"/>
                  </a:lnTo>
                  <a:cubicBezTo>
                    <a:pt x="94282" y="137145"/>
                    <a:pt x="94431" y="138075"/>
                    <a:pt x="94431" y="138968"/>
                  </a:cubicBezTo>
                  <a:cubicBezTo>
                    <a:pt x="94431" y="141572"/>
                    <a:pt x="93538" y="143786"/>
                    <a:pt x="91753" y="145609"/>
                  </a:cubicBezTo>
                  <a:cubicBezTo>
                    <a:pt x="89968" y="147433"/>
                    <a:pt x="87922" y="148344"/>
                    <a:pt x="85617" y="148344"/>
                  </a:cubicBezTo>
                  <a:cubicBezTo>
                    <a:pt x="80708" y="148344"/>
                    <a:pt x="77584" y="146074"/>
                    <a:pt x="76246" y="141534"/>
                  </a:cubicBezTo>
                  <a:lnTo>
                    <a:pt x="68833" y="116086"/>
                  </a:lnTo>
                  <a:lnTo>
                    <a:pt x="25894" y="116086"/>
                  </a:lnTo>
                  <a:lnTo>
                    <a:pt x="17727" y="143347"/>
                  </a:lnTo>
                  <a:cubicBezTo>
                    <a:pt x="17502" y="144532"/>
                    <a:pt x="16567" y="145661"/>
                    <a:pt x="14922" y="146734"/>
                  </a:cubicBezTo>
                  <a:cubicBezTo>
                    <a:pt x="13277" y="147808"/>
                    <a:pt x="11482" y="148344"/>
                    <a:pt x="9536" y="148344"/>
                  </a:cubicBezTo>
                  <a:cubicBezTo>
                    <a:pt x="6769" y="148344"/>
                    <a:pt x="4488" y="147414"/>
                    <a:pt x="2693" y="145554"/>
                  </a:cubicBezTo>
                  <a:cubicBezTo>
                    <a:pt x="897" y="143693"/>
                    <a:pt x="0" y="141424"/>
                    <a:pt x="0" y="138745"/>
                  </a:cubicBezTo>
                  <a:cubicBezTo>
                    <a:pt x="0" y="137629"/>
                    <a:pt x="185" y="136475"/>
                    <a:pt x="554" y="135283"/>
                  </a:cubicBezTo>
                  <a:lnTo>
                    <a:pt x="38312" y="6973"/>
                  </a:lnTo>
                  <a:cubicBezTo>
                    <a:pt x="39816" y="2324"/>
                    <a:pt x="42977" y="0"/>
                    <a:pt x="47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958152" y="4228418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47328" y="18752"/>
                  </a:moveTo>
                  <a:cubicBezTo>
                    <a:pt x="44649" y="18752"/>
                    <a:pt x="42565" y="20203"/>
                    <a:pt x="41077" y="23105"/>
                  </a:cubicBezTo>
                  <a:lnTo>
                    <a:pt x="21655" y="62619"/>
                  </a:lnTo>
                  <a:cubicBezTo>
                    <a:pt x="19869" y="66563"/>
                    <a:pt x="18976" y="70433"/>
                    <a:pt x="18976" y="74228"/>
                  </a:cubicBezTo>
                  <a:cubicBezTo>
                    <a:pt x="18976" y="78321"/>
                    <a:pt x="19869" y="82227"/>
                    <a:pt x="21655" y="85948"/>
                  </a:cubicBezTo>
                  <a:lnTo>
                    <a:pt x="41635" y="125908"/>
                  </a:lnTo>
                  <a:cubicBezTo>
                    <a:pt x="42677" y="128364"/>
                    <a:pt x="44574" y="129592"/>
                    <a:pt x="47328" y="129592"/>
                  </a:cubicBezTo>
                  <a:cubicBezTo>
                    <a:pt x="49709" y="129592"/>
                    <a:pt x="51532" y="128364"/>
                    <a:pt x="52797" y="125908"/>
                  </a:cubicBezTo>
                  <a:lnTo>
                    <a:pt x="72889" y="85948"/>
                  </a:lnTo>
                  <a:cubicBezTo>
                    <a:pt x="74749" y="82004"/>
                    <a:pt x="75680" y="78097"/>
                    <a:pt x="75680" y="74228"/>
                  </a:cubicBezTo>
                  <a:cubicBezTo>
                    <a:pt x="75680" y="70135"/>
                    <a:pt x="74749" y="66266"/>
                    <a:pt x="72889" y="62619"/>
                  </a:cubicBezTo>
                  <a:lnTo>
                    <a:pt x="53244" y="23105"/>
                  </a:lnTo>
                  <a:cubicBezTo>
                    <a:pt x="51979" y="20203"/>
                    <a:pt x="50007" y="18752"/>
                    <a:pt x="47328" y="18752"/>
                  </a:cubicBezTo>
                  <a:close/>
                  <a:moveTo>
                    <a:pt x="47328" y="0"/>
                  </a:moveTo>
                  <a:cubicBezTo>
                    <a:pt x="57746" y="0"/>
                    <a:pt x="65187" y="4576"/>
                    <a:pt x="69652" y="13729"/>
                  </a:cubicBezTo>
                  <a:lnTo>
                    <a:pt x="90302" y="55810"/>
                  </a:lnTo>
                  <a:cubicBezTo>
                    <a:pt x="93204" y="61540"/>
                    <a:pt x="94655" y="67754"/>
                    <a:pt x="94655" y="74451"/>
                  </a:cubicBezTo>
                  <a:cubicBezTo>
                    <a:pt x="94655" y="81000"/>
                    <a:pt x="93204" y="87176"/>
                    <a:pt x="90302" y="92980"/>
                  </a:cubicBezTo>
                  <a:lnTo>
                    <a:pt x="69652" y="134615"/>
                  </a:lnTo>
                  <a:cubicBezTo>
                    <a:pt x="65262" y="143768"/>
                    <a:pt x="57820" y="148344"/>
                    <a:pt x="47328" y="148344"/>
                  </a:cubicBezTo>
                  <a:cubicBezTo>
                    <a:pt x="42342" y="148344"/>
                    <a:pt x="37859" y="147042"/>
                    <a:pt x="33877" y="144438"/>
                  </a:cubicBezTo>
                  <a:cubicBezTo>
                    <a:pt x="29896" y="141833"/>
                    <a:pt x="26901" y="138559"/>
                    <a:pt x="24892" y="134615"/>
                  </a:cubicBezTo>
                  <a:lnTo>
                    <a:pt x="4130" y="92980"/>
                  </a:lnTo>
                  <a:cubicBezTo>
                    <a:pt x="1377" y="87548"/>
                    <a:pt x="0" y="81372"/>
                    <a:pt x="0" y="74451"/>
                  </a:cubicBezTo>
                  <a:cubicBezTo>
                    <a:pt x="0" y="67531"/>
                    <a:pt x="1377" y="61317"/>
                    <a:pt x="4130" y="55810"/>
                  </a:cubicBezTo>
                  <a:lnTo>
                    <a:pt x="24892" y="13729"/>
                  </a:lnTo>
                  <a:cubicBezTo>
                    <a:pt x="29580" y="4576"/>
                    <a:pt x="37059" y="0"/>
                    <a:pt x="47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958599" y="47594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9376" y="0"/>
                  </a:moveTo>
                  <a:cubicBezTo>
                    <a:pt x="11981" y="0"/>
                    <a:pt x="14232" y="954"/>
                    <a:pt x="16129" y="2864"/>
                  </a:cubicBezTo>
                  <a:cubicBezTo>
                    <a:pt x="18027" y="4773"/>
                    <a:pt x="18976" y="7037"/>
                    <a:pt x="18976" y="9657"/>
                  </a:cubicBezTo>
                  <a:lnTo>
                    <a:pt x="18976" y="22570"/>
                  </a:lnTo>
                  <a:lnTo>
                    <a:pt x="47104" y="58713"/>
                  </a:lnTo>
                  <a:lnTo>
                    <a:pt x="75679" y="22608"/>
                  </a:lnTo>
                  <a:lnTo>
                    <a:pt x="75679" y="9578"/>
                  </a:lnTo>
                  <a:cubicBezTo>
                    <a:pt x="75679" y="6980"/>
                    <a:pt x="76609" y="4734"/>
                    <a:pt x="78470" y="2840"/>
                  </a:cubicBezTo>
                  <a:cubicBezTo>
                    <a:pt x="80330" y="947"/>
                    <a:pt x="82525" y="0"/>
                    <a:pt x="85055" y="0"/>
                  </a:cubicBezTo>
                  <a:cubicBezTo>
                    <a:pt x="87511" y="0"/>
                    <a:pt x="89687" y="874"/>
                    <a:pt x="91585" y="2623"/>
                  </a:cubicBezTo>
                  <a:cubicBezTo>
                    <a:pt x="93483" y="4372"/>
                    <a:pt x="94431" y="6697"/>
                    <a:pt x="94431" y="9599"/>
                  </a:cubicBezTo>
                  <a:lnTo>
                    <a:pt x="94431" y="29245"/>
                  </a:lnTo>
                  <a:lnTo>
                    <a:pt x="56703" y="77151"/>
                  </a:lnTo>
                  <a:lnTo>
                    <a:pt x="56703" y="138956"/>
                  </a:lnTo>
                  <a:cubicBezTo>
                    <a:pt x="56703" y="141564"/>
                    <a:pt x="55773" y="143781"/>
                    <a:pt x="53913" y="145606"/>
                  </a:cubicBezTo>
                  <a:cubicBezTo>
                    <a:pt x="52053" y="147432"/>
                    <a:pt x="49857" y="148344"/>
                    <a:pt x="47327" y="148344"/>
                  </a:cubicBezTo>
                  <a:cubicBezTo>
                    <a:pt x="44648" y="148344"/>
                    <a:pt x="42379" y="147432"/>
                    <a:pt x="40518" y="145609"/>
                  </a:cubicBezTo>
                  <a:cubicBezTo>
                    <a:pt x="38658" y="143785"/>
                    <a:pt x="37728" y="141571"/>
                    <a:pt x="37728" y="138966"/>
                  </a:cubicBezTo>
                  <a:lnTo>
                    <a:pt x="37728" y="77222"/>
                  </a:lnTo>
                  <a:lnTo>
                    <a:pt x="0" y="29468"/>
                  </a:lnTo>
                  <a:lnTo>
                    <a:pt x="0" y="9599"/>
                  </a:lnTo>
                  <a:cubicBezTo>
                    <a:pt x="0" y="6920"/>
                    <a:pt x="912" y="4651"/>
                    <a:pt x="2735" y="2790"/>
                  </a:cubicBezTo>
                  <a:cubicBezTo>
                    <a:pt x="4558" y="930"/>
                    <a:pt x="6772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958151" y="4392724"/>
              <a:ext cx="95102" cy="148344"/>
            </a:xfrm>
            <a:custGeom>
              <a:avLst/>
              <a:gdLst/>
              <a:ahLst/>
              <a:cxnLst/>
              <a:rect l="l" t="t" r="r" b="b"/>
              <a:pathLst>
                <a:path w="95102" h="148344">
                  <a:moveTo>
                    <a:pt x="21344" y="0"/>
                  </a:moveTo>
                  <a:lnTo>
                    <a:pt x="70180" y="0"/>
                  </a:lnTo>
                  <a:cubicBezTo>
                    <a:pt x="76141" y="0"/>
                    <a:pt x="81784" y="2511"/>
                    <a:pt x="87111" y="7534"/>
                  </a:cubicBezTo>
                  <a:cubicBezTo>
                    <a:pt x="92438" y="12557"/>
                    <a:pt x="95102" y="18641"/>
                    <a:pt x="95102" y="25784"/>
                  </a:cubicBezTo>
                  <a:cubicBezTo>
                    <a:pt x="95102" y="28463"/>
                    <a:pt x="94153" y="30733"/>
                    <a:pt x="92255" y="32593"/>
                  </a:cubicBezTo>
                  <a:cubicBezTo>
                    <a:pt x="90358" y="34454"/>
                    <a:pt x="88256" y="35384"/>
                    <a:pt x="85949" y="35384"/>
                  </a:cubicBezTo>
                  <a:cubicBezTo>
                    <a:pt x="82749" y="35384"/>
                    <a:pt x="80554" y="34658"/>
                    <a:pt x="79363" y="33207"/>
                  </a:cubicBezTo>
                  <a:cubicBezTo>
                    <a:pt x="78172" y="31756"/>
                    <a:pt x="77036" y="29059"/>
                    <a:pt x="75955" y="25115"/>
                  </a:cubicBezTo>
                  <a:cubicBezTo>
                    <a:pt x="74874" y="21171"/>
                    <a:pt x="72469" y="19199"/>
                    <a:pt x="68742" y="19199"/>
                  </a:cubicBezTo>
                  <a:lnTo>
                    <a:pt x="22332" y="19199"/>
                  </a:lnTo>
                  <a:cubicBezTo>
                    <a:pt x="20095" y="19199"/>
                    <a:pt x="18976" y="19920"/>
                    <a:pt x="18976" y="21363"/>
                  </a:cubicBezTo>
                  <a:cubicBezTo>
                    <a:pt x="18917" y="22273"/>
                    <a:pt x="19372" y="23323"/>
                    <a:pt x="20342" y="24513"/>
                  </a:cubicBezTo>
                  <a:lnTo>
                    <a:pt x="90065" y="113412"/>
                  </a:lnTo>
                  <a:cubicBezTo>
                    <a:pt x="93423" y="117725"/>
                    <a:pt x="95102" y="122337"/>
                    <a:pt x="95102" y="127248"/>
                  </a:cubicBezTo>
                  <a:cubicBezTo>
                    <a:pt x="95102" y="132829"/>
                    <a:pt x="93074" y="137740"/>
                    <a:pt x="89018" y="141982"/>
                  </a:cubicBezTo>
                  <a:cubicBezTo>
                    <a:pt x="84963" y="146223"/>
                    <a:pt x="80442" y="148344"/>
                    <a:pt x="75456" y="148344"/>
                  </a:cubicBezTo>
                  <a:lnTo>
                    <a:pt x="24892" y="148344"/>
                  </a:lnTo>
                  <a:cubicBezTo>
                    <a:pt x="18195" y="148344"/>
                    <a:pt x="12372" y="145796"/>
                    <a:pt x="7423" y="140698"/>
                  </a:cubicBezTo>
                  <a:cubicBezTo>
                    <a:pt x="2475" y="135601"/>
                    <a:pt x="0" y="130001"/>
                    <a:pt x="0" y="123899"/>
                  </a:cubicBezTo>
                  <a:cubicBezTo>
                    <a:pt x="0" y="116904"/>
                    <a:pt x="3275" y="113407"/>
                    <a:pt x="9823" y="113407"/>
                  </a:cubicBezTo>
                  <a:cubicBezTo>
                    <a:pt x="12353" y="113407"/>
                    <a:pt x="14511" y="114318"/>
                    <a:pt x="16297" y="116142"/>
                  </a:cubicBezTo>
                  <a:cubicBezTo>
                    <a:pt x="18083" y="117965"/>
                    <a:pt x="18976" y="120104"/>
                    <a:pt x="18976" y="122560"/>
                  </a:cubicBezTo>
                  <a:cubicBezTo>
                    <a:pt x="18976" y="124569"/>
                    <a:pt x="19664" y="126243"/>
                    <a:pt x="21041" y="127583"/>
                  </a:cubicBezTo>
                  <a:cubicBezTo>
                    <a:pt x="22418" y="128922"/>
                    <a:pt x="24148" y="129592"/>
                    <a:pt x="26231" y="129592"/>
                  </a:cubicBezTo>
                  <a:lnTo>
                    <a:pt x="72889" y="129592"/>
                  </a:lnTo>
                  <a:cubicBezTo>
                    <a:pt x="74898" y="129592"/>
                    <a:pt x="75903" y="128795"/>
                    <a:pt x="75903" y="127203"/>
                  </a:cubicBezTo>
                  <a:cubicBezTo>
                    <a:pt x="75959" y="126444"/>
                    <a:pt x="75502" y="125471"/>
                    <a:pt x="74532" y="124281"/>
                  </a:cubicBezTo>
                  <a:lnTo>
                    <a:pt x="4924" y="35380"/>
                  </a:lnTo>
                  <a:cubicBezTo>
                    <a:pt x="1642" y="31141"/>
                    <a:pt x="0" y="26528"/>
                    <a:pt x="0" y="21543"/>
                  </a:cubicBezTo>
                  <a:cubicBezTo>
                    <a:pt x="0" y="15738"/>
                    <a:pt x="2086" y="10697"/>
                    <a:pt x="6258" y="6418"/>
                  </a:cubicBezTo>
                  <a:cubicBezTo>
                    <a:pt x="10430" y="2139"/>
                    <a:pt x="15459" y="0"/>
                    <a:pt x="21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958152" y="4555071"/>
              <a:ext cx="94655" cy="148344"/>
            </a:xfrm>
            <a:custGeom>
              <a:avLst/>
              <a:gdLst/>
              <a:ahLst/>
              <a:cxnLst/>
              <a:rect l="l" t="t" r="r" b="b"/>
              <a:pathLst>
                <a:path w="94655" h="148344">
                  <a:moveTo>
                    <a:pt x="9377" y="0"/>
                  </a:moveTo>
                  <a:cubicBezTo>
                    <a:pt x="11907" y="0"/>
                    <a:pt x="14102" y="930"/>
                    <a:pt x="15962" y="2790"/>
                  </a:cubicBezTo>
                  <a:cubicBezTo>
                    <a:pt x="17823" y="4651"/>
                    <a:pt x="18753" y="6846"/>
                    <a:pt x="18753" y="9376"/>
                  </a:cubicBezTo>
                  <a:lnTo>
                    <a:pt x="18753" y="120216"/>
                  </a:lnTo>
                  <a:cubicBezTo>
                    <a:pt x="18753" y="122671"/>
                    <a:pt x="19683" y="124811"/>
                    <a:pt x="21543" y="126634"/>
                  </a:cubicBezTo>
                  <a:cubicBezTo>
                    <a:pt x="23404" y="128457"/>
                    <a:pt x="25599" y="129369"/>
                    <a:pt x="28129" y="129369"/>
                  </a:cubicBezTo>
                  <a:lnTo>
                    <a:pt x="66527" y="129369"/>
                  </a:lnTo>
                  <a:cubicBezTo>
                    <a:pt x="69131" y="129369"/>
                    <a:pt x="71345" y="128476"/>
                    <a:pt x="73168" y="126690"/>
                  </a:cubicBezTo>
                  <a:cubicBezTo>
                    <a:pt x="74991" y="124904"/>
                    <a:pt x="75903" y="122746"/>
                    <a:pt x="75903" y="120216"/>
                  </a:cubicBezTo>
                  <a:lnTo>
                    <a:pt x="75903" y="9599"/>
                  </a:lnTo>
                  <a:cubicBezTo>
                    <a:pt x="75903" y="6920"/>
                    <a:pt x="76814" y="4651"/>
                    <a:pt x="78638" y="2790"/>
                  </a:cubicBezTo>
                  <a:cubicBezTo>
                    <a:pt x="80461" y="930"/>
                    <a:pt x="82674" y="0"/>
                    <a:pt x="85279" y="0"/>
                  </a:cubicBezTo>
                  <a:cubicBezTo>
                    <a:pt x="87883" y="0"/>
                    <a:pt x="90097" y="930"/>
                    <a:pt x="91920" y="2790"/>
                  </a:cubicBezTo>
                  <a:cubicBezTo>
                    <a:pt x="93744" y="4651"/>
                    <a:pt x="94655" y="6920"/>
                    <a:pt x="94655" y="9599"/>
                  </a:cubicBezTo>
                  <a:lnTo>
                    <a:pt x="94655" y="119992"/>
                  </a:lnTo>
                  <a:cubicBezTo>
                    <a:pt x="94655" y="127732"/>
                    <a:pt x="91883" y="134392"/>
                    <a:pt x="86339" y="139973"/>
                  </a:cubicBezTo>
                  <a:cubicBezTo>
                    <a:pt x="80796" y="145554"/>
                    <a:pt x="74191" y="148344"/>
                    <a:pt x="66527" y="148344"/>
                  </a:cubicBezTo>
                  <a:lnTo>
                    <a:pt x="28129" y="148344"/>
                  </a:lnTo>
                  <a:cubicBezTo>
                    <a:pt x="20390" y="148344"/>
                    <a:pt x="13767" y="145591"/>
                    <a:pt x="8260" y="140084"/>
                  </a:cubicBezTo>
                  <a:cubicBezTo>
                    <a:pt x="2754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1" y="4744"/>
                    <a:pt x="2791" y="2846"/>
                  </a:cubicBezTo>
                  <a:cubicBezTo>
                    <a:pt x="4651" y="949"/>
                    <a:pt x="6847" y="0"/>
                    <a:pt x="9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4673516" y="4055871"/>
              <a:ext cx="151805" cy="148345"/>
            </a:xfrm>
            <a:custGeom>
              <a:avLst/>
              <a:gdLst/>
              <a:ahLst/>
              <a:cxnLst/>
              <a:rect l="l" t="t" r="r" b="b"/>
              <a:pathLst>
                <a:path w="151805" h="148345">
                  <a:moveTo>
                    <a:pt x="76126" y="18976"/>
                  </a:moveTo>
                  <a:lnTo>
                    <a:pt x="76126" y="89450"/>
                  </a:lnTo>
                  <a:lnTo>
                    <a:pt x="78414" y="83940"/>
                  </a:lnTo>
                  <a:cubicBezTo>
                    <a:pt x="80237" y="82079"/>
                    <a:pt x="82451" y="81149"/>
                    <a:pt x="85055" y="81149"/>
                  </a:cubicBezTo>
                  <a:cubicBezTo>
                    <a:pt x="87660" y="81149"/>
                    <a:pt x="89874" y="82061"/>
                    <a:pt x="91697" y="83884"/>
                  </a:cubicBezTo>
                  <a:cubicBezTo>
                    <a:pt x="93520" y="85707"/>
                    <a:pt x="94432" y="87921"/>
                    <a:pt x="94432" y="90525"/>
                  </a:cubicBezTo>
                  <a:lnTo>
                    <a:pt x="94432" y="129593"/>
                  </a:lnTo>
                  <a:lnTo>
                    <a:pt x="133276" y="129593"/>
                  </a:lnTo>
                  <a:lnTo>
                    <a:pt x="133276" y="18976"/>
                  </a:lnTo>
                  <a:close/>
                  <a:moveTo>
                    <a:pt x="75456" y="0"/>
                  </a:moveTo>
                  <a:lnTo>
                    <a:pt x="133945" y="0"/>
                  </a:lnTo>
                  <a:cubicBezTo>
                    <a:pt x="138782" y="0"/>
                    <a:pt x="142968" y="1786"/>
                    <a:pt x="146503" y="5358"/>
                  </a:cubicBezTo>
                  <a:cubicBezTo>
                    <a:pt x="150037" y="8930"/>
                    <a:pt x="151805" y="13172"/>
                    <a:pt x="151805" y="18083"/>
                  </a:cubicBezTo>
                  <a:lnTo>
                    <a:pt x="151805" y="130262"/>
                  </a:lnTo>
                  <a:cubicBezTo>
                    <a:pt x="151805" y="135248"/>
                    <a:pt x="150037" y="139508"/>
                    <a:pt x="146503" y="143043"/>
                  </a:cubicBezTo>
                  <a:cubicBezTo>
                    <a:pt x="142968" y="146578"/>
                    <a:pt x="138708" y="148345"/>
                    <a:pt x="133722" y="148345"/>
                  </a:cubicBezTo>
                  <a:lnTo>
                    <a:pt x="85055" y="148345"/>
                  </a:lnTo>
                  <a:lnTo>
                    <a:pt x="75456" y="148345"/>
                  </a:lnTo>
                  <a:lnTo>
                    <a:pt x="9376" y="148345"/>
                  </a:lnTo>
                  <a:cubicBezTo>
                    <a:pt x="6772" y="148345"/>
                    <a:pt x="4558" y="147396"/>
                    <a:pt x="2735" y="145499"/>
                  </a:cubicBezTo>
                  <a:cubicBezTo>
                    <a:pt x="912" y="143601"/>
                    <a:pt x="0" y="141350"/>
                    <a:pt x="0" y="138746"/>
                  </a:cubicBezTo>
                  <a:cubicBezTo>
                    <a:pt x="0" y="136215"/>
                    <a:pt x="912" y="134057"/>
                    <a:pt x="2735" y="132271"/>
                  </a:cubicBezTo>
                  <a:cubicBezTo>
                    <a:pt x="4558" y="130486"/>
                    <a:pt x="6772" y="129593"/>
                    <a:pt x="9376" y="129593"/>
                  </a:cubicBezTo>
                  <a:lnTo>
                    <a:pt x="38175" y="129593"/>
                  </a:lnTo>
                  <a:lnTo>
                    <a:pt x="38175" y="18976"/>
                  </a:lnTo>
                  <a:lnTo>
                    <a:pt x="9823" y="18976"/>
                  </a:lnTo>
                  <a:cubicBezTo>
                    <a:pt x="7218" y="18976"/>
                    <a:pt x="5004" y="18064"/>
                    <a:pt x="3181" y="16241"/>
                  </a:cubicBezTo>
                  <a:cubicBezTo>
                    <a:pt x="1358" y="14418"/>
                    <a:pt x="447" y="12204"/>
                    <a:pt x="447" y="9600"/>
                  </a:cubicBezTo>
                  <a:cubicBezTo>
                    <a:pt x="447" y="6995"/>
                    <a:pt x="1358" y="4782"/>
                    <a:pt x="3181" y="2958"/>
                  </a:cubicBezTo>
                  <a:cubicBezTo>
                    <a:pt x="5004" y="1135"/>
                    <a:pt x="7218" y="224"/>
                    <a:pt x="9823" y="224"/>
                  </a:cubicBezTo>
                  <a:lnTo>
                    <a:pt x="56927" y="224"/>
                  </a:lnTo>
                  <a:lnTo>
                    <a:pt x="56927" y="129593"/>
                  </a:lnTo>
                  <a:lnTo>
                    <a:pt x="57373" y="129593"/>
                  </a:lnTo>
                  <a:lnTo>
                    <a:pt x="57373" y="18083"/>
                  </a:lnTo>
                  <a:cubicBezTo>
                    <a:pt x="57373" y="13172"/>
                    <a:pt x="59159" y="8930"/>
                    <a:pt x="62731" y="5358"/>
                  </a:cubicBezTo>
                  <a:cubicBezTo>
                    <a:pt x="66303" y="1786"/>
                    <a:pt x="70545" y="0"/>
                    <a:pt x="754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56597" y="4035537"/>
              <a:ext cx="94431" cy="148344"/>
            </a:xfrm>
            <a:custGeom>
              <a:avLst/>
              <a:gdLst/>
              <a:ahLst/>
              <a:cxnLst/>
              <a:rect l="l" t="t" r="r" b="b"/>
              <a:pathLst>
                <a:path w="94431" h="148344">
                  <a:moveTo>
                    <a:pt x="47662" y="43420"/>
                  </a:moveTo>
                  <a:lnTo>
                    <a:pt x="31578" y="97110"/>
                  </a:lnTo>
                  <a:lnTo>
                    <a:pt x="63303" y="97110"/>
                  </a:lnTo>
                  <a:close/>
                  <a:moveTo>
                    <a:pt x="47793" y="0"/>
                  </a:moveTo>
                  <a:cubicBezTo>
                    <a:pt x="52458" y="0"/>
                    <a:pt x="55392" y="1971"/>
                    <a:pt x="56595" y="5914"/>
                  </a:cubicBezTo>
                  <a:lnTo>
                    <a:pt x="93985" y="136177"/>
                  </a:lnTo>
                  <a:cubicBezTo>
                    <a:pt x="94282" y="137145"/>
                    <a:pt x="94431" y="138075"/>
                    <a:pt x="94431" y="138968"/>
                  </a:cubicBezTo>
                  <a:cubicBezTo>
                    <a:pt x="94431" y="141572"/>
                    <a:pt x="93539" y="143786"/>
                    <a:pt x="91753" y="145609"/>
                  </a:cubicBezTo>
                  <a:cubicBezTo>
                    <a:pt x="89968" y="147433"/>
                    <a:pt x="87922" y="148344"/>
                    <a:pt x="85617" y="148344"/>
                  </a:cubicBezTo>
                  <a:cubicBezTo>
                    <a:pt x="80708" y="148344"/>
                    <a:pt x="77584" y="146074"/>
                    <a:pt x="76246" y="141534"/>
                  </a:cubicBezTo>
                  <a:lnTo>
                    <a:pt x="68833" y="116086"/>
                  </a:lnTo>
                  <a:lnTo>
                    <a:pt x="25894" y="116086"/>
                  </a:lnTo>
                  <a:lnTo>
                    <a:pt x="17727" y="143347"/>
                  </a:lnTo>
                  <a:cubicBezTo>
                    <a:pt x="17502" y="144532"/>
                    <a:pt x="16567" y="145661"/>
                    <a:pt x="14922" y="146734"/>
                  </a:cubicBezTo>
                  <a:cubicBezTo>
                    <a:pt x="13277" y="147808"/>
                    <a:pt x="11482" y="148344"/>
                    <a:pt x="9536" y="148344"/>
                  </a:cubicBezTo>
                  <a:cubicBezTo>
                    <a:pt x="6769" y="148344"/>
                    <a:pt x="4488" y="147414"/>
                    <a:pt x="2693" y="145554"/>
                  </a:cubicBezTo>
                  <a:cubicBezTo>
                    <a:pt x="897" y="143693"/>
                    <a:pt x="0" y="141424"/>
                    <a:pt x="0" y="138745"/>
                  </a:cubicBezTo>
                  <a:cubicBezTo>
                    <a:pt x="0" y="137629"/>
                    <a:pt x="185" y="136475"/>
                    <a:pt x="554" y="135283"/>
                  </a:cubicBezTo>
                  <a:lnTo>
                    <a:pt x="38312" y="6973"/>
                  </a:lnTo>
                  <a:cubicBezTo>
                    <a:pt x="39817" y="2324"/>
                    <a:pt x="42977" y="0"/>
                    <a:pt x="47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356373" y="4228418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9376" y="0"/>
                  </a:moveTo>
                  <a:lnTo>
                    <a:pt x="85278" y="0"/>
                  </a:lnTo>
                  <a:cubicBezTo>
                    <a:pt x="87734" y="0"/>
                    <a:pt x="89910" y="930"/>
                    <a:pt x="91808" y="2790"/>
                  </a:cubicBezTo>
                  <a:cubicBezTo>
                    <a:pt x="93705" y="4651"/>
                    <a:pt x="94654" y="6846"/>
                    <a:pt x="94654" y="9376"/>
                  </a:cubicBezTo>
                  <a:cubicBezTo>
                    <a:pt x="94654" y="11980"/>
                    <a:pt x="93724" y="14232"/>
                    <a:pt x="91864" y="16129"/>
                  </a:cubicBezTo>
                  <a:cubicBezTo>
                    <a:pt x="90003" y="18027"/>
                    <a:pt x="87808" y="18975"/>
                    <a:pt x="85278" y="18975"/>
                  </a:cubicBezTo>
                  <a:lnTo>
                    <a:pt x="56926" y="18975"/>
                  </a:lnTo>
                  <a:lnTo>
                    <a:pt x="56926" y="129592"/>
                  </a:lnTo>
                  <a:lnTo>
                    <a:pt x="85278" y="129592"/>
                  </a:lnTo>
                  <a:cubicBezTo>
                    <a:pt x="87883" y="129592"/>
                    <a:pt x="90096" y="130503"/>
                    <a:pt x="91920" y="132327"/>
                  </a:cubicBezTo>
                  <a:cubicBezTo>
                    <a:pt x="93743" y="134150"/>
                    <a:pt x="94654" y="136364"/>
                    <a:pt x="94654" y="138968"/>
                  </a:cubicBezTo>
                  <a:cubicBezTo>
                    <a:pt x="94654" y="141573"/>
                    <a:pt x="93724" y="143786"/>
                    <a:pt x="91864" y="145610"/>
                  </a:cubicBezTo>
                  <a:cubicBezTo>
                    <a:pt x="90003" y="147433"/>
                    <a:pt x="87808" y="148344"/>
                    <a:pt x="85278" y="148344"/>
                  </a:cubicBezTo>
                  <a:lnTo>
                    <a:pt x="9376" y="148344"/>
                  </a:lnTo>
                  <a:cubicBezTo>
                    <a:pt x="6771" y="148344"/>
                    <a:pt x="4557" y="147433"/>
                    <a:pt x="2734" y="145610"/>
                  </a:cubicBezTo>
                  <a:cubicBezTo>
                    <a:pt x="911" y="143786"/>
                    <a:pt x="0" y="141573"/>
                    <a:pt x="0" y="138968"/>
                  </a:cubicBezTo>
                  <a:cubicBezTo>
                    <a:pt x="0" y="136364"/>
                    <a:pt x="911" y="134150"/>
                    <a:pt x="2734" y="132327"/>
                  </a:cubicBezTo>
                  <a:cubicBezTo>
                    <a:pt x="4557" y="130503"/>
                    <a:pt x="6771" y="129592"/>
                    <a:pt x="9376" y="129592"/>
                  </a:cubicBezTo>
                  <a:lnTo>
                    <a:pt x="38174" y="129592"/>
                  </a:lnTo>
                  <a:lnTo>
                    <a:pt x="38174" y="18975"/>
                  </a:lnTo>
                  <a:lnTo>
                    <a:pt x="9376" y="18975"/>
                  </a:lnTo>
                  <a:cubicBezTo>
                    <a:pt x="6771" y="18975"/>
                    <a:pt x="4557" y="18045"/>
                    <a:pt x="2734" y="16185"/>
                  </a:cubicBezTo>
                  <a:cubicBezTo>
                    <a:pt x="911" y="14325"/>
                    <a:pt x="0" y="12129"/>
                    <a:pt x="0" y="9599"/>
                  </a:cubicBezTo>
                  <a:cubicBezTo>
                    <a:pt x="0" y="6920"/>
                    <a:pt x="911" y="4651"/>
                    <a:pt x="2734" y="2790"/>
                  </a:cubicBezTo>
                  <a:cubicBezTo>
                    <a:pt x="4557" y="930"/>
                    <a:pt x="6771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357936" y="4759437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6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3"/>
                  </a:cubicBezTo>
                  <a:lnTo>
                    <a:pt x="58542" y="74237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2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7"/>
                    <a:pt x="0" y="139080"/>
                  </a:cubicBezTo>
                  <a:cubicBezTo>
                    <a:pt x="0" y="137294"/>
                    <a:pt x="559" y="135468"/>
                    <a:pt x="1676" y="133602"/>
                  </a:cubicBezTo>
                  <a:lnTo>
                    <a:pt x="36642" y="74148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5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6373" y="4392947"/>
              <a:ext cx="94654" cy="148121"/>
            </a:xfrm>
            <a:custGeom>
              <a:avLst/>
              <a:gdLst/>
              <a:ahLst/>
              <a:cxnLst/>
              <a:rect l="l" t="t" r="r" b="b"/>
              <a:pathLst>
                <a:path w="94654" h="148121">
                  <a:moveTo>
                    <a:pt x="0" y="0"/>
                  </a:moveTo>
                  <a:lnTo>
                    <a:pt x="94654" y="0"/>
                  </a:lnTo>
                  <a:lnTo>
                    <a:pt x="94654" y="25561"/>
                  </a:lnTo>
                  <a:cubicBezTo>
                    <a:pt x="94654" y="28166"/>
                    <a:pt x="93724" y="30380"/>
                    <a:pt x="91864" y="32203"/>
                  </a:cubicBezTo>
                  <a:cubicBezTo>
                    <a:pt x="90003" y="34026"/>
                    <a:pt x="87808" y="34937"/>
                    <a:pt x="85278" y="34937"/>
                  </a:cubicBezTo>
                  <a:cubicBezTo>
                    <a:pt x="82674" y="34937"/>
                    <a:pt x="80423" y="34007"/>
                    <a:pt x="78525" y="32147"/>
                  </a:cubicBezTo>
                  <a:cubicBezTo>
                    <a:pt x="76627" y="30287"/>
                    <a:pt x="75679" y="28091"/>
                    <a:pt x="75679" y="25561"/>
                  </a:cubicBezTo>
                  <a:lnTo>
                    <a:pt x="75679" y="18752"/>
                  </a:lnTo>
                  <a:lnTo>
                    <a:pt x="56703" y="18752"/>
                  </a:lnTo>
                  <a:lnTo>
                    <a:pt x="56703" y="138745"/>
                  </a:lnTo>
                  <a:cubicBezTo>
                    <a:pt x="56703" y="141350"/>
                    <a:pt x="55773" y="143563"/>
                    <a:pt x="53913" y="145387"/>
                  </a:cubicBezTo>
                  <a:cubicBezTo>
                    <a:pt x="52052" y="147210"/>
                    <a:pt x="49857" y="148121"/>
                    <a:pt x="47327" y="148121"/>
                  </a:cubicBezTo>
                  <a:cubicBezTo>
                    <a:pt x="44648" y="148121"/>
                    <a:pt x="42378" y="147210"/>
                    <a:pt x="40518" y="145387"/>
                  </a:cubicBezTo>
                  <a:cubicBezTo>
                    <a:pt x="38658" y="143563"/>
                    <a:pt x="37728" y="141350"/>
                    <a:pt x="37728" y="138745"/>
                  </a:cubicBezTo>
                  <a:lnTo>
                    <a:pt x="37728" y="18752"/>
                  </a:lnTo>
                  <a:lnTo>
                    <a:pt x="18752" y="18752"/>
                  </a:lnTo>
                  <a:lnTo>
                    <a:pt x="18752" y="25338"/>
                  </a:lnTo>
                  <a:cubicBezTo>
                    <a:pt x="18752" y="27943"/>
                    <a:pt x="17840" y="30156"/>
                    <a:pt x="16017" y="31979"/>
                  </a:cubicBezTo>
                  <a:cubicBezTo>
                    <a:pt x="14194" y="33803"/>
                    <a:pt x="11980" y="34714"/>
                    <a:pt x="9376" y="34714"/>
                  </a:cubicBezTo>
                  <a:cubicBezTo>
                    <a:pt x="6771" y="34714"/>
                    <a:pt x="4557" y="33803"/>
                    <a:pt x="2734" y="31979"/>
                  </a:cubicBezTo>
                  <a:cubicBezTo>
                    <a:pt x="911" y="30156"/>
                    <a:pt x="0" y="27943"/>
                    <a:pt x="0" y="2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5596084" y="4056095"/>
              <a:ext cx="151582" cy="148121"/>
            </a:xfrm>
            <a:custGeom>
              <a:avLst/>
              <a:gdLst/>
              <a:ahLst/>
              <a:cxnLst/>
              <a:rect l="l" t="t" r="r" b="b"/>
              <a:pathLst>
                <a:path w="151582" h="148121">
                  <a:moveTo>
                    <a:pt x="9823" y="0"/>
                  </a:moveTo>
                  <a:lnTo>
                    <a:pt x="56927" y="0"/>
                  </a:lnTo>
                  <a:lnTo>
                    <a:pt x="56927" y="129369"/>
                  </a:lnTo>
                  <a:lnTo>
                    <a:pt x="66526" y="129369"/>
                  </a:lnTo>
                  <a:lnTo>
                    <a:pt x="75679" y="129369"/>
                  </a:lnTo>
                  <a:lnTo>
                    <a:pt x="75679" y="90301"/>
                  </a:lnTo>
                  <a:cubicBezTo>
                    <a:pt x="75679" y="87771"/>
                    <a:pt x="76591" y="85576"/>
                    <a:pt x="78414" y="83716"/>
                  </a:cubicBezTo>
                  <a:cubicBezTo>
                    <a:pt x="80237" y="81855"/>
                    <a:pt x="82451" y="80925"/>
                    <a:pt x="85055" y="80925"/>
                  </a:cubicBezTo>
                  <a:cubicBezTo>
                    <a:pt x="87660" y="80925"/>
                    <a:pt x="89874" y="81837"/>
                    <a:pt x="91697" y="83660"/>
                  </a:cubicBezTo>
                  <a:cubicBezTo>
                    <a:pt x="93520" y="85483"/>
                    <a:pt x="94432" y="87697"/>
                    <a:pt x="94432" y="90301"/>
                  </a:cubicBezTo>
                  <a:lnTo>
                    <a:pt x="94432" y="129369"/>
                  </a:lnTo>
                  <a:lnTo>
                    <a:pt x="95324" y="129369"/>
                  </a:lnTo>
                  <a:lnTo>
                    <a:pt x="95324" y="18752"/>
                  </a:lnTo>
                  <a:lnTo>
                    <a:pt x="66973" y="18752"/>
                  </a:lnTo>
                  <a:cubicBezTo>
                    <a:pt x="64368" y="18752"/>
                    <a:pt x="62154" y="17840"/>
                    <a:pt x="60331" y="16017"/>
                  </a:cubicBezTo>
                  <a:cubicBezTo>
                    <a:pt x="58508" y="14194"/>
                    <a:pt x="57597" y="11980"/>
                    <a:pt x="57597" y="9376"/>
                  </a:cubicBezTo>
                  <a:cubicBezTo>
                    <a:pt x="57597" y="6771"/>
                    <a:pt x="58508" y="4558"/>
                    <a:pt x="60331" y="2734"/>
                  </a:cubicBezTo>
                  <a:cubicBezTo>
                    <a:pt x="62154" y="911"/>
                    <a:pt x="64368" y="0"/>
                    <a:pt x="66973" y="0"/>
                  </a:cubicBezTo>
                  <a:lnTo>
                    <a:pt x="114077" y="0"/>
                  </a:lnTo>
                  <a:lnTo>
                    <a:pt x="114077" y="129369"/>
                  </a:lnTo>
                  <a:lnTo>
                    <a:pt x="132829" y="129369"/>
                  </a:lnTo>
                  <a:lnTo>
                    <a:pt x="132829" y="90301"/>
                  </a:lnTo>
                  <a:cubicBezTo>
                    <a:pt x="132829" y="87771"/>
                    <a:pt x="133741" y="85576"/>
                    <a:pt x="135564" y="83716"/>
                  </a:cubicBezTo>
                  <a:cubicBezTo>
                    <a:pt x="137387" y="81855"/>
                    <a:pt x="139601" y="80925"/>
                    <a:pt x="142205" y="80925"/>
                  </a:cubicBezTo>
                  <a:cubicBezTo>
                    <a:pt x="144810" y="80925"/>
                    <a:pt x="147024" y="81837"/>
                    <a:pt x="148847" y="83660"/>
                  </a:cubicBezTo>
                  <a:cubicBezTo>
                    <a:pt x="150670" y="85483"/>
                    <a:pt x="151582" y="87697"/>
                    <a:pt x="151582" y="90301"/>
                  </a:cubicBezTo>
                  <a:lnTo>
                    <a:pt x="151582" y="138745"/>
                  </a:lnTo>
                  <a:cubicBezTo>
                    <a:pt x="151582" y="141349"/>
                    <a:pt x="150670" y="143563"/>
                    <a:pt x="148847" y="145386"/>
                  </a:cubicBezTo>
                  <a:cubicBezTo>
                    <a:pt x="147024" y="147209"/>
                    <a:pt x="144810" y="148121"/>
                    <a:pt x="142205" y="148121"/>
                  </a:cubicBezTo>
                  <a:lnTo>
                    <a:pt x="85055" y="148121"/>
                  </a:lnTo>
                  <a:lnTo>
                    <a:pt x="66526" y="148121"/>
                  </a:lnTo>
                  <a:lnTo>
                    <a:pt x="9376" y="148121"/>
                  </a:lnTo>
                  <a:cubicBezTo>
                    <a:pt x="6772" y="148121"/>
                    <a:pt x="4558" y="147172"/>
                    <a:pt x="2735" y="145275"/>
                  </a:cubicBezTo>
                  <a:cubicBezTo>
                    <a:pt x="912" y="143377"/>
                    <a:pt x="0" y="141126"/>
                    <a:pt x="0" y="138522"/>
                  </a:cubicBezTo>
                  <a:cubicBezTo>
                    <a:pt x="0" y="135991"/>
                    <a:pt x="912" y="133833"/>
                    <a:pt x="2735" y="132047"/>
                  </a:cubicBezTo>
                  <a:cubicBezTo>
                    <a:pt x="4558" y="130262"/>
                    <a:pt x="6772" y="129369"/>
                    <a:pt x="9376" y="129369"/>
                  </a:cubicBezTo>
                  <a:lnTo>
                    <a:pt x="38175" y="129369"/>
                  </a:lnTo>
                  <a:lnTo>
                    <a:pt x="38175" y="18752"/>
                  </a:lnTo>
                  <a:lnTo>
                    <a:pt x="9823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7" y="11980"/>
                    <a:pt x="447" y="9376"/>
                  </a:cubicBezTo>
                  <a:cubicBezTo>
                    <a:pt x="447" y="6771"/>
                    <a:pt x="1358" y="4558"/>
                    <a:pt x="3181" y="2734"/>
                  </a:cubicBezTo>
                  <a:cubicBezTo>
                    <a:pt x="5004" y="911"/>
                    <a:pt x="7218" y="0"/>
                    <a:pt x="9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260114" y="4035537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18975" y="18975"/>
                  </a:moveTo>
                  <a:lnTo>
                    <a:pt x="18975" y="72888"/>
                  </a:lnTo>
                  <a:lnTo>
                    <a:pt x="66526" y="72888"/>
                  </a:lnTo>
                  <a:cubicBezTo>
                    <a:pt x="69056" y="72888"/>
                    <a:pt x="71251" y="71977"/>
                    <a:pt x="73112" y="70154"/>
                  </a:cubicBezTo>
                  <a:cubicBezTo>
                    <a:pt x="74972" y="68330"/>
                    <a:pt x="75902" y="66117"/>
                    <a:pt x="75902" y="63512"/>
                  </a:cubicBezTo>
                  <a:lnTo>
                    <a:pt x="75902" y="28351"/>
                  </a:lnTo>
                  <a:cubicBezTo>
                    <a:pt x="75902" y="25747"/>
                    <a:pt x="74972" y="23533"/>
                    <a:pt x="73112" y="21710"/>
                  </a:cubicBezTo>
                  <a:cubicBezTo>
                    <a:pt x="71251" y="19887"/>
                    <a:pt x="69056" y="18975"/>
                    <a:pt x="66526" y="18975"/>
                  </a:cubicBezTo>
                  <a:close/>
                  <a:moveTo>
                    <a:pt x="0" y="0"/>
                  </a:moveTo>
                  <a:lnTo>
                    <a:pt x="66526" y="0"/>
                  </a:lnTo>
                  <a:cubicBezTo>
                    <a:pt x="74191" y="0"/>
                    <a:pt x="80795" y="2790"/>
                    <a:pt x="86339" y="8371"/>
                  </a:cubicBezTo>
                  <a:cubicBezTo>
                    <a:pt x="91883" y="13952"/>
                    <a:pt x="94654" y="20612"/>
                    <a:pt x="94654" y="28351"/>
                  </a:cubicBezTo>
                  <a:lnTo>
                    <a:pt x="94654" y="63512"/>
                  </a:lnTo>
                  <a:cubicBezTo>
                    <a:pt x="94654" y="71251"/>
                    <a:pt x="91901" y="77874"/>
                    <a:pt x="86395" y="83381"/>
                  </a:cubicBezTo>
                  <a:cubicBezTo>
                    <a:pt x="80888" y="88887"/>
                    <a:pt x="74265" y="91641"/>
                    <a:pt x="66526" y="91641"/>
                  </a:cubicBezTo>
                  <a:lnTo>
                    <a:pt x="18975" y="91641"/>
                  </a:lnTo>
                  <a:lnTo>
                    <a:pt x="18975" y="138968"/>
                  </a:lnTo>
                  <a:cubicBezTo>
                    <a:pt x="18975" y="141572"/>
                    <a:pt x="18064" y="143786"/>
                    <a:pt x="16241" y="145609"/>
                  </a:cubicBezTo>
                  <a:cubicBezTo>
                    <a:pt x="14418" y="147433"/>
                    <a:pt x="12204" y="148344"/>
                    <a:pt x="9599" y="148344"/>
                  </a:cubicBezTo>
                  <a:cubicBezTo>
                    <a:pt x="6920" y="148344"/>
                    <a:pt x="4651" y="147433"/>
                    <a:pt x="2790" y="145609"/>
                  </a:cubicBezTo>
                  <a:cubicBezTo>
                    <a:pt x="930" y="143786"/>
                    <a:pt x="0" y="141572"/>
                    <a:pt x="0" y="138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6259891" y="4228418"/>
              <a:ext cx="94654" cy="148344"/>
            </a:xfrm>
            <a:custGeom>
              <a:avLst/>
              <a:gdLst/>
              <a:ahLst/>
              <a:cxnLst/>
              <a:rect l="l" t="t" r="r" b="b"/>
              <a:pathLst>
                <a:path w="94654" h="148344">
                  <a:moveTo>
                    <a:pt x="9376" y="0"/>
                  </a:moveTo>
                  <a:cubicBezTo>
                    <a:pt x="11906" y="0"/>
                    <a:pt x="14101" y="930"/>
                    <a:pt x="15961" y="2790"/>
                  </a:cubicBezTo>
                  <a:cubicBezTo>
                    <a:pt x="17822" y="4651"/>
                    <a:pt x="18752" y="6846"/>
                    <a:pt x="18752" y="9376"/>
                  </a:cubicBezTo>
                  <a:lnTo>
                    <a:pt x="18752" y="120216"/>
                  </a:lnTo>
                  <a:cubicBezTo>
                    <a:pt x="18752" y="122671"/>
                    <a:pt x="19682" y="124811"/>
                    <a:pt x="21542" y="126634"/>
                  </a:cubicBezTo>
                  <a:cubicBezTo>
                    <a:pt x="23403" y="128457"/>
                    <a:pt x="25598" y="129369"/>
                    <a:pt x="28128" y="129369"/>
                  </a:cubicBezTo>
                  <a:lnTo>
                    <a:pt x="66526" y="129369"/>
                  </a:lnTo>
                  <a:cubicBezTo>
                    <a:pt x="69130" y="129369"/>
                    <a:pt x="71344" y="128476"/>
                    <a:pt x="73167" y="126690"/>
                  </a:cubicBezTo>
                  <a:cubicBezTo>
                    <a:pt x="74990" y="124904"/>
                    <a:pt x="75902" y="122746"/>
                    <a:pt x="75902" y="120216"/>
                  </a:cubicBezTo>
                  <a:lnTo>
                    <a:pt x="75902" y="9599"/>
                  </a:lnTo>
                  <a:cubicBezTo>
                    <a:pt x="75902" y="6920"/>
                    <a:pt x="76813" y="4651"/>
                    <a:pt x="78637" y="2790"/>
                  </a:cubicBezTo>
                  <a:cubicBezTo>
                    <a:pt x="80460" y="930"/>
                    <a:pt x="82674" y="0"/>
                    <a:pt x="85278" y="0"/>
                  </a:cubicBezTo>
                  <a:cubicBezTo>
                    <a:pt x="87883" y="0"/>
                    <a:pt x="90096" y="930"/>
                    <a:pt x="91920" y="2790"/>
                  </a:cubicBezTo>
                  <a:cubicBezTo>
                    <a:pt x="93743" y="4651"/>
                    <a:pt x="94654" y="6920"/>
                    <a:pt x="94654" y="9599"/>
                  </a:cubicBezTo>
                  <a:lnTo>
                    <a:pt x="94654" y="119992"/>
                  </a:lnTo>
                  <a:cubicBezTo>
                    <a:pt x="94654" y="127732"/>
                    <a:pt x="91882" y="134392"/>
                    <a:pt x="86338" y="139973"/>
                  </a:cubicBezTo>
                  <a:cubicBezTo>
                    <a:pt x="80795" y="145554"/>
                    <a:pt x="74190" y="148344"/>
                    <a:pt x="66526" y="148344"/>
                  </a:cubicBezTo>
                  <a:lnTo>
                    <a:pt x="28128" y="148344"/>
                  </a:lnTo>
                  <a:cubicBezTo>
                    <a:pt x="20389" y="148344"/>
                    <a:pt x="13766" y="145591"/>
                    <a:pt x="8260" y="140084"/>
                  </a:cubicBezTo>
                  <a:cubicBezTo>
                    <a:pt x="2753" y="134578"/>
                    <a:pt x="0" y="127955"/>
                    <a:pt x="0" y="120216"/>
                  </a:cubicBezTo>
                  <a:lnTo>
                    <a:pt x="0" y="9599"/>
                  </a:lnTo>
                  <a:cubicBezTo>
                    <a:pt x="0" y="6995"/>
                    <a:pt x="930" y="4744"/>
                    <a:pt x="2790" y="2846"/>
                  </a:cubicBezTo>
                  <a:cubicBezTo>
                    <a:pt x="4650" y="949"/>
                    <a:pt x="6846" y="0"/>
                    <a:pt x="9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261454" y="4759437"/>
              <a:ext cx="95213" cy="148344"/>
            </a:xfrm>
            <a:custGeom>
              <a:avLst/>
              <a:gdLst/>
              <a:ahLst/>
              <a:cxnLst/>
              <a:rect l="l" t="t" r="r" b="b"/>
              <a:pathLst>
                <a:path w="95213" h="148344">
                  <a:moveTo>
                    <a:pt x="9570" y="0"/>
                  </a:moveTo>
                  <a:cubicBezTo>
                    <a:pt x="13205" y="0"/>
                    <a:pt x="15875" y="1499"/>
                    <a:pt x="17581" y="4498"/>
                  </a:cubicBezTo>
                  <a:lnTo>
                    <a:pt x="47790" y="55210"/>
                  </a:lnTo>
                  <a:lnTo>
                    <a:pt x="77540" y="4667"/>
                  </a:lnTo>
                  <a:cubicBezTo>
                    <a:pt x="79404" y="1556"/>
                    <a:pt x="82051" y="0"/>
                    <a:pt x="85481" y="0"/>
                  </a:cubicBezTo>
                  <a:cubicBezTo>
                    <a:pt x="88091" y="0"/>
                    <a:pt x="90366" y="901"/>
                    <a:pt x="92305" y="2704"/>
                  </a:cubicBezTo>
                  <a:cubicBezTo>
                    <a:pt x="94244" y="4507"/>
                    <a:pt x="95213" y="6685"/>
                    <a:pt x="95213" y="9240"/>
                  </a:cubicBezTo>
                  <a:cubicBezTo>
                    <a:pt x="95213" y="10968"/>
                    <a:pt x="94729" y="12652"/>
                    <a:pt x="93760" y="14293"/>
                  </a:cubicBezTo>
                  <a:lnTo>
                    <a:pt x="58542" y="74237"/>
                  </a:lnTo>
                  <a:lnTo>
                    <a:pt x="93537" y="134283"/>
                  </a:lnTo>
                  <a:cubicBezTo>
                    <a:pt x="94431" y="135769"/>
                    <a:pt x="94878" y="137360"/>
                    <a:pt x="94878" y="139055"/>
                  </a:cubicBezTo>
                  <a:cubicBezTo>
                    <a:pt x="94878" y="141710"/>
                    <a:pt x="93966" y="143922"/>
                    <a:pt x="92141" y="145691"/>
                  </a:cubicBezTo>
                  <a:cubicBezTo>
                    <a:pt x="90316" y="147460"/>
                    <a:pt x="88100" y="148344"/>
                    <a:pt x="85493" y="148344"/>
                  </a:cubicBezTo>
                  <a:cubicBezTo>
                    <a:pt x="81844" y="148344"/>
                    <a:pt x="79125" y="146859"/>
                    <a:pt x="77338" y="143888"/>
                  </a:cubicBezTo>
                  <a:lnTo>
                    <a:pt x="47577" y="92891"/>
                  </a:lnTo>
                  <a:lnTo>
                    <a:pt x="17622" y="143871"/>
                  </a:lnTo>
                  <a:cubicBezTo>
                    <a:pt x="15912" y="146853"/>
                    <a:pt x="13273" y="148344"/>
                    <a:pt x="9704" y="148344"/>
                  </a:cubicBezTo>
                  <a:cubicBezTo>
                    <a:pt x="7027" y="148344"/>
                    <a:pt x="4740" y="147377"/>
                    <a:pt x="2844" y="145442"/>
                  </a:cubicBezTo>
                  <a:cubicBezTo>
                    <a:pt x="948" y="143507"/>
                    <a:pt x="0" y="141387"/>
                    <a:pt x="0" y="139080"/>
                  </a:cubicBezTo>
                  <a:cubicBezTo>
                    <a:pt x="0" y="137294"/>
                    <a:pt x="559" y="135468"/>
                    <a:pt x="1676" y="133602"/>
                  </a:cubicBezTo>
                  <a:lnTo>
                    <a:pt x="36642" y="74148"/>
                  </a:lnTo>
                  <a:lnTo>
                    <a:pt x="2346" y="15393"/>
                  </a:lnTo>
                  <a:cubicBezTo>
                    <a:pt x="1005" y="13093"/>
                    <a:pt x="335" y="10976"/>
                    <a:pt x="335" y="9041"/>
                  </a:cubicBezTo>
                  <a:cubicBezTo>
                    <a:pt x="335" y="6660"/>
                    <a:pt x="1262" y="4558"/>
                    <a:pt x="3117" y="2735"/>
                  </a:cubicBezTo>
                  <a:cubicBezTo>
                    <a:pt x="4971" y="911"/>
                    <a:pt x="7123" y="0"/>
                    <a:pt x="9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9" name="Ethernet J11D With Cable"/>
          <p:cNvGrpSpPr/>
          <p:nvPr/>
        </p:nvGrpSpPr>
        <p:grpSpPr>
          <a:xfrm rot="10800000">
            <a:off x="4598643" y="4603471"/>
            <a:ext cx="4214344" cy="1206257"/>
            <a:chOff x="967078" y="3291115"/>
            <a:chExt cx="4214344" cy="1206257"/>
          </a:xfrm>
        </p:grpSpPr>
        <p:grpSp>
          <p:nvGrpSpPr>
            <p:cNvPr id="922" name="Ethernet J11D"/>
            <p:cNvGrpSpPr/>
            <p:nvPr/>
          </p:nvGrpSpPr>
          <p:grpSpPr>
            <a:xfrm>
              <a:off x="967078" y="3291115"/>
              <a:ext cx="1430626" cy="1206257"/>
              <a:chOff x="967078" y="3291115"/>
              <a:chExt cx="1430626" cy="1206257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1191447" y="3291115"/>
                <a:ext cx="1206257" cy="1206257"/>
              </a:xfrm>
              <a:custGeom>
                <a:avLst/>
                <a:gdLst>
                  <a:gd name="connsiteX0" fmla="*/ 1089991 w 1206257"/>
                  <a:gd name="connsiteY0" fmla="*/ 1030111 h 1206257"/>
                  <a:gd name="connsiteX1" fmla="*/ 1026512 w 1206257"/>
                  <a:gd name="connsiteY1" fmla="*/ 1093590 h 1206257"/>
                  <a:gd name="connsiteX2" fmla="*/ 1089991 w 1206257"/>
                  <a:gd name="connsiteY2" fmla="*/ 1157069 h 1206257"/>
                  <a:gd name="connsiteX3" fmla="*/ 1153470 w 1206257"/>
                  <a:gd name="connsiteY3" fmla="*/ 1093590 h 1206257"/>
                  <a:gd name="connsiteX4" fmla="*/ 1089991 w 1206257"/>
                  <a:gd name="connsiteY4" fmla="*/ 1030111 h 1206257"/>
                  <a:gd name="connsiteX5" fmla="*/ 113941 w 1206257"/>
                  <a:gd name="connsiteY5" fmla="*/ 1030111 h 1206257"/>
                  <a:gd name="connsiteX6" fmla="*/ 50462 w 1206257"/>
                  <a:gd name="connsiteY6" fmla="*/ 1093590 h 1206257"/>
                  <a:gd name="connsiteX7" fmla="*/ 113941 w 1206257"/>
                  <a:gd name="connsiteY7" fmla="*/ 1157069 h 1206257"/>
                  <a:gd name="connsiteX8" fmla="*/ 177420 w 1206257"/>
                  <a:gd name="connsiteY8" fmla="*/ 1093590 h 1206257"/>
                  <a:gd name="connsiteX9" fmla="*/ 113941 w 1206257"/>
                  <a:gd name="connsiteY9" fmla="*/ 1030111 h 1206257"/>
                  <a:gd name="connsiteX10" fmla="*/ 1089991 w 1206257"/>
                  <a:gd name="connsiteY10" fmla="*/ 59210 h 1206257"/>
                  <a:gd name="connsiteX11" fmla="*/ 1026512 w 1206257"/>
                  <a:gd name="connsiteY11" fmla="*/ 122689 h 1206257"/>
                  <a:gd name="connsiteX12" fmla="*/ 1089991 w 1206257"/>
                  <a:gd name="connsiteY12" fmla="*/ 186168 h 1206257"/>
                  <a:gd name="connsiteX13" fmla="*/ 1153470 w 1206257"/>
                  <a:gd name="connsiteY13" fmla="*/ 122689 h 1206257"/>
                  <a:gd name="connsiteX14" fmla="*/ 1089991 w 1206257"/>
                  <a:gd name="connsiteY14" fmla="*/ 59210 h 1206257"/>
                  <a:gd name="connsiteX15" fmla="*/ 113941 w 1206257"/>
                  <a:gd name="connsiteY15" fmla="*/ 59210 h 1206257"/>
                  <a:gd name="connsiteX16" fmla="*/ 50462 w 1206257"/>
                  <a:gd name="connsiteY16" fmla="*/ 122689 h 1206257"/>
                  <a:gd name="connsiteX17" fmla="*/ 113941 w 1206257"/>
                  <a:gd name="connsiteY17" fmla="*/ 186168 h 1206257"/>
                  <a:gd name="connsiteX18" fmla="*/ 177420 w 1206257"/>
                  <a:gd name="connsiteY18" fmla="*/ 122689 h 1206257"/>
                  <a:gd name="connsiteX19" fmla="*/ 113941 w 1206257"/>
                  <a:gd name="connsiteY19" fmla="*/ 59210 h 1206257"/>
                  <a:gd name="connsiteX20" fmla="*/ 113412 w 1206257"/>
                  <a:gd name="connsiteY20" fmla="*/ 0 h 1206257"/>
                  <a:gd name="connsiteX21" fmla="*/ 1092845 w 1206257"/>
                  <a:gd name="connsiteY21" fmla="*/ 0 h 1206257"/>
                  <a:gd name="connsiteX22" fmla="*/ 1206257 w 1206257"/>
                  <a:gd name="connsiteY22" fmla="*/ 113412 h 1206257"/>
                  <a:gd name="connsiteX23" fmla="*/ 1206257 w 1206257"/>
                  <a:gd name="connsiteY23" fmla="*/ 1092845 h 1206257"/>
                  <a:gd name="connsiteX24" fmla="*/ 1092845 w 1206257"/>
                  <a:gd name="connsiteY24" fmla="*/ 1206257 h 1206257"/>
                  <a:gd name="connsiteX25" fmla="*/ 113412 w 1206257"/>
                  <a:gd name="connsiteY25" fmla="*/ 1206257 h 1206257"/>
                  <a:gd name="connsiteX26" fmla="*/ 0 w 1206257"/>
                  <a:gd name="connsiteY26" fmla="*/ 1092845 h 1206257"/>
                  <a:gd name="connsiteX27" fmla="*/ 0 w 1206257"/>
                  <a:gd name="connsiteY27" fmla="*/ 113412 h 1206257"/>
                  <a:gd name="connsiteX28" fmla="*/ 113412 w 1206257"/>
                  <a:gd name="connsiteY28" fmla="*/ 0 h 120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06257" h="1206257">
                    <a:moveTo>
                      <a:pt x="1089991" y="1030111"/>
                    </a:moveTo>
                    <a:cubicBezTo>
                      <a:pt x="1054933" y="1030111"/>
                      <a:pt x="1026512" y="1058532"/>
                      <a:pt x="1026512" y="1093590"/>
                    </a:cubicBezTo>
                    <a:cubicBezTo>
                      <a:pt x="1026512" y="1128648"/>
                      <a:pt x="1054933" y="1157069"/>
                      <a:pt x="1089991" y="1157069"/>
                    </a:cubicBezTo>
                    <a:cubicBezTo>
                      <a:pt x="1125049" y="1157069"/>
                      <a:pt x="1153470" y="1128648"/>
                      <a:pt x="1153470" y="1093590"/>
                    </a:cubicBezTo>
                    <a:cubicBezTo>
                      <a:pt x="1153470" y="1058532"/>
                      <a:pt x="1125049" y="1030111"/>
                      <a:pt x="1089991" y="1030111"/>
                    </a:cubicBezTo>
                    <a:close/>
                    <a:moveTo>
                      <a:pt x="113941" y="1030111"/>
                    </a:moveTo>
                    <a:cubicBezTo>
                      <a:pt x="78883" y="1030111"/>
                      <a:pt x="50462" y="1058532"/>
                      <a:pt x="50462" y="1093590"/>
                    </a:cubicBezTo>
                    <a:cubicBezTo>
                      <a:pt x="50462" y="1128648"/>
                      <a:pt x="78883" y="1157069"/>
                      <a:pt x="113941" y="1157069"/>
                    </a:cubicBezTo>
                    <a:cubicBezTo>
                      <a:pt x="148999" y="1157069"/>
                      <a:pt x="177420" y="1128648"/>
                      <a:pt x="177420" y="1093590"/>
                    </a:cubicBezTo>
                    <a:cubicBezTo>
                      <a:pt x="177420" y="1058532"/>
                      <a:pt x="148999" y="1030111"/>
                      <a:pt x="113941" y="1030111"/>
                    </a:cubicBezTo>
                    <a:close/>
                    <a:moveTo>
                      <a:pt x="1089991" y="59210"/>
                    </a:moveTo>
                    <a:cubicBezTo>
                      <a:pt x="1054933" y="59210"/>
                      <a:pt x="1026512" y="87631"/>
                      <a:pt x="1026512" y="122689"/>
                    </a:cubicBezTo>
                    <a:cubicBezTo>
                      <a:pt x="1026512" y="157747"/>
                      <a:pt x="1054933" y="186168"/>
                      <a:pt x="1089991" y="186168"/>
                    </a:cubicBezTo>
                    <a:cubicBezTo>
                      <a:pt x="1125049" y="186168"/>
                      <a:pt x="1153470" y="157747"/>
                      <a:pt x="1153470" y="122689"/>
                    </a:cubicBezTo>
                    <a:cubicBezTo>
                      <a:pt x="1153470" y="87631"/>
                      <a:pt x="1125049" y="59210"/>
                      <a:pt x="1089991" y="59210"/>
                    </a:cubicBezTo>
                    <a:close/>
                    <a:moveTo>
                      <a:pt x="113941" y="59210"/>
                    </a:moveTo>
                    <a:cubicBezTo>
                      <a:pt x="78883" y="59210"/>
                      <a:pt x="50462" y="87631"/>
                      <a:pt x="50462" y="122689"/>
                    </a:cubicBezTo>
                    <a:cubicBezTo>
                      <a:pt x="50462" y="157747"/>
                      <a:pt x="78883" y="186168"/>
                      <a:pt x="113941" y="186168"/>
                    </a:cubicBezTo>
                    <a:cubicBezTo>
                      <a:pt x="148999" y="186168"/>
                      <a:pt x="177420" y="157747"/>
                      <a:pt x="177420" y="122689"/>
                    </a:cubicBezTo>
                    <a:cubicBezTo>
                      <a:pt x="177420" y="87631"/>
                      <a:pt x="148999" y="59210"/>
                      <a:pt x="113941" y="59210"/>
                    </a:cubicBezTo>
                    <a:close/>
                    <a:moveTo>
                      <a:pt x="113412" y="0"/>
                    </a:moveTo>
                    <a:lnTo>
                      <a:pt x="1092845" y="0"/>
                    </a:lnTo>
                    <a:cubicBezTo>
                      <a:pt x="1155481" y="0"/>
                      <a:pt x="1206257" y="50776"/>
                      <a:pt x="1206257" y="113412"/>
                    </a:cubicBezTo>
                    <a:lnTo>
                      <a:pt x="1206257" y="1092845"/>
                    </a:lnTo>
                    <a:cubicBezTo>
                      <a:pt x="1206257" y="1155481"/>
                      <a:pt x="1155481" y="1206257"/>
                      <a:pt x="1092845" y="1206257"/>
                    </a:cubicBezTo>
                    <a:lnTo>
                      <a:pt x="113412" y="1206257"/>
                    </a:lnTo>
                    <a:cubicBezTo>
                      <a:pt x="50776" y="1206257"/>
                      <a:pt x="0" y="1155481"/>
                      <a:pt x="0" y="1092845"/>
                    </a:cubicBezTo>
                    <a:lnTo>
                      <a:pt x="0" y="113412"/>
                    </a:lnTo>
                    <a:cubicBezTo>
                      <a:pt x="0" y="50776"/>
                      <a:pt x="50776" y="0"/>
                      <a:pt x="113412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17" name="Group 916"/>
              <p:cNvGrpSpPr/>
              <p:nvPr/>
            </p:nvGrpSpPr>
            <p:grpSpPr>
              <a:xfrm rot="10800000">
                <a:off x="967078" y="3532934"/>
                <a:ext cx="968212" cy="722618"/>
                <a:chOff x="10211719" y="3030777"/>
                <a:chExt cx="1095130" cy="817342"/>
              </a:xfrm>
            </p:grpSpPr>
            <p:sp>
              <p:nvSpPr>
                <p:cNvPr id="564" name="Rectangle 253"/>
                <p:cNvSpPr>
                  <a:spLocks noChangeArrowheads="1"/>
                </p:cNvSpPr>
                <p:nvPr/>
              </p:nvSpPr>
              <p:spPr bwMode="auto">
                <a:xfrm>
                  <a:off x="10326574" y="3049475"/>
                  <a:ext cx="966920" cy="777275"/>
                </a:xfrm>
                <a:prstGeom prst="rect">
                  <a:avLst/>
                </a:prstGeom>
                <a:solidFill>
                  <a:srgbClr val="1A1A1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5" name="Freeform 254"/>
                <p:cNvSpPr>
                  <a:spLocks/>
                </p:cNvSpPr>
                <p:nvPr/>
              </p:nvSpPr>
              <p:spPr bwMode="auto">
                <a:xfrm>
                  <a:off x="11114533" y="3241790"/>
                  <a:ext cx="192316" cy="74789"/>
                </a:xfrm>
                <a:custGeom>
                  <a:avLst/>
                  <a:gdLst>
                    <a:gd name="T0" fmla="*/ 140 w 150"/>
                    <a:gd name="T1" fmla="*/ 0 h 57"/>
                    <a:gd name="T2" fmla="*/ 150 w 150"/>
                    <a:gd name="T3" fmla="*/ 10 h 57"/>
                    <a:gd name="T4" fmla="*/ 150 w 150"/>
                    <a:gd name="T5" fmla="*/ 47 h 57"/>
                    <a:gd name="T6" fmla="*/ 140 w 150"/>
                    <a:gd name="T7" fmla="*/ 57 h 57"/>
                    <a:gd name="T8" fmla="*/ 10 w 150"/>
                    <a:gd name="T9" fmla="*/ 57 h 57"/>
                    <a:gd name="T10" fmla="*/ 0 w 150"/>
                    <a:gd name="T11" fmla="*/ 47 h 57"/>
                    <a:gd name="T12" fmla="*/ 0 w 150"/>
                    <a:gd name="T13" fmla="*/ 10 h 57"/>
                    <a:gd name="T14" fmla="*/ 10 w 150"/>
                    <a:gd name="T15" fmla="*/ 0 h 57"/>
                    <a:gd name="T16" fmla="*/ 140 w 150"/>
                    <a:gd name="T17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57">
                      <a:moveTo>
                        <a:pt x="140" y="0"/>
                      </a:moveTo>
                      <a:cubicBezTo>
                        <a:pt x="146" y="0"/>
                        <a:pt x="150" y="5"/>
                        <a:pt x="150" y="10"/>
                      </a:cubicBezTo>
                      <a:lnTo>
                        <a:pt x="150" y="47"/>
                      </a:lnTo>
                      <a:cubicBezTo>
                        <a:pt x="150" y="52"/>
                        <a:pt x="146" y="57"/>
                        <a:pt x="140" y="57"/>
                      </a:cubicBezTo>
                      <a:lnTo>
                        <a:pt x="10" y="57"/>
                      </a:lnTo>
                      <a:cubicBezTo>
                        <a:pt x="4" y="57"/>
                        <a:pt x="0" y="52"/>
                        <a:pt x="0" y="47"/>
                      </a:cubicBezTo>
                      <a:lnTo>
                        <a:pt x="0" y="10"/>
                      </a:lnTo>
                      <a:cubicBezTo>
                        <a:pt x="0" y="5"/>
                        <a:pt x="4" y="0"/>
                        <a:pt x="10" y="0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6" name="Freeform 255"/>
                <p:cNvSpPr>
                  <a:spLocks/>
                </p:cNvSpPr>
                <p:nvPr/>
              </p:nvSpPr>
              <p:spPr bwMode="auto">
                <a:xfrm>
                  <a:off x="11114533" y="3562316"/>
                  <a:ext cx="192316" cy="72118"/>
                </a:xfrm>
                <a:custGeom>
                  <a:avLst/>
                  <a:gdLst>
                    <a:gd name="T0" fmla="*/ 140 w 150"/>
                    <a:gd name="T1" fmla="*/ 0 h 57"/>
                    <a:gd name="T2" fmla="*/ 150 w 150"/>
                    <a:gd name="T3" fmla="*/ 10 h 57"/>
                    <a:gd name="T4" fmla="*/ 150 w 150"/>
                    <a:gd name="T5" fmla="*/ 47 h 57"/>
                    <a:gd name="T6" fmla="*/ 140 w 150"/>
                    <a:gd name="T7" fmla="*/ 57 h 57"/>
                    <a:gd name="T8" fmla="*/ 10 w 150"/>
                    <a:gd name="T9" fmla="*/ 57 h 57"/>
                    <a:gd name="T10" fmla="*/ 0 w 150"/>
                    <a:gd name="T11" fmla="*/ 47 h 57"/>
                    <a:gd name="T12" fmla="*/ 0 w 150"/>
                    <a:gd name="T13" fmla="*/ 10 h 57"/>
                    <a:gd name="T14" fmla="*/ 10 w 150"/>
                    <a:gd name="T15" fmla="*/ 0 h 57"/>
                    <a:gd name="T16" fmla="*/ 140 w 150"/>
                    <a:gd name="T17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57">
                      <a:moveTo>
                        <a:pt x="140" y="0"/>
                      </a:moveTo>
                      <a:cubicBezTo>
                        <a:pt x="146" y="0"/>
                        <a:pt x="150" y="5"/>
                        <a:pt x="150" y="10"/>
                      </a:cubicBezTo>
                      <a:lnTo>
                        <a:pt x="150" y="47"/>
                      </a:lnTo>
                      <a:cubicBezTo>
                        <a:pt x="150" y="53"/>
                        <a:pt x="146" y="57"/>
                        <a:pt x="140" y="57"/>
                      </a:cubicBezTo>
                      <a:lnTo>
                        <a:pt x="10" y="57"/>
                      </a:lnTo>
                      <a:cubicBezTo>
                        <a:pt x="4" y="57"/>
                        <a:pt x="0" y="53"/>
                        <a:pt x="0" y="47"/>
                      </a:cubicBezTo>
                      <a:lnTo>
                        <a:pt x="0" y="10"/>
                      </a:lnTo>
                      <a:cubicBezTo>
                        <a:pt x="0" y="5"/>
                        <a:pt x="4" y="0"/>
                        <a:pt x="10" y="0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7" name="Freeform 256"/>
                <p:cNvSpPr>
                  <a:spLocks/>
                </p:cNvSpPr>
                <p:nvPr/>
              </p:nvSpPr>
              <p:spPr bwMode="auto">
                <a:xfrm>
                  <a:off x="11114533" y="3241790"/>
                  <a:ext cx="32053" cy="74789"/>
                </a:xfrm>
                <a:custGeom>
                  <a:avLst/>
                  <a:gdLst>
                    <a:gd name="T0" fmla="*/ 10 w 26"/>
                    <a:gd name="T1" fmla="*/ 0 h 57"/>
                    <a:gd name="T2" fmla="*/ 26 w 26"/>
                    <a:gd name="T3" fmla="*/ 0 h 57"/>
                    <a:gd name="T4" fmla="*/ 26 w 26"/>
                    <a:gd name="T5" fmla="*/ 57 h 57"/>
                    <a:gd name="T6" fmla="*/ 10 w 26"/>
                    <a:gd name="T7" fmla="*/ 57 h 57"/>
                    <a:gd name="T8" fmla="*/ 0 w 26"/>
                    <a:gd name="T9" fmla="*/ 47 h 57"/>
                    <a:gd name="T10" fmla="*/ 0 w 26"/>
                    <a:gd name="T11" fmla="*/ 10 h 57"/>
                    <a:gd name="T12" fmla="*/ 10 w 26"/>
                    <a:gd name="T13" fmla="*/ 0 h 57"/>
                    <a:gd name="T14" fmla="*/ 10 w 26"/>
                    <a:gd name="T15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57">
                      <a:moveTo>
                        <a:pt x="10" y="0"/>
                      </a:moveTo>
                      <a:lnTo>
                        <a:pt x="26" y="0"/>
                      </a:lnTo>
                      <a:lnTo>
                        <a:pt x="26" y="57"/>
                      </a:lnTo>
                      <a:lnTo>
                        <a:pt x="10" y="57"/>
                      </a:lnTo>
                      <a:cubicBezTo>
                        <a:pt x="4" y="57"/>
                        <a:pt x="0" y="52"/>
                        <a:pt x="0" y="47"/>
                      </a:cubicBezTo>
                      <a:lnTo>
                        <a:pt x="0" y="10"/>
                      </a:lnTo>
                      <a:cubicBezTo>
                        <a:pt x="0" y="5"/>
                        <a:pt x="4" y="0"/>
                        <a:pt x="10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8" name="Freeform 257"/>
                <p:cNvSpPr>
                  <a:spLocks/>
                </p:cNvSpPr>
                <p:nvPr/>
              </p:nvSpPr>
              <p:spPr bwMode="auto">
                <a:xfrm>
                  <a:off x="11114533" y="3562316"/>
                  <a:ext cx="32053" cy="72118"/>
                </a:xfrm>
                <a:custGeom>
                  <a:avLst/>
                  <a:gdLst>
                    <a:gd name="T0" fmla="*/ 26 w 26"/>
                    <a:gd name="T1" fmla="*/ 0 h 57"/>
                    <a:gd name="T2" fmla="*/ 26 w 26"/>
                    <a:gd name="T3" fmla="*/ 57 h 57"/>
                    <a:gd name="T4" fmla="*/ 10 w 26"/>
                    <a:gd name="T5" fmla="*/ 57 h 57"/>
                    <a:gd name="T6" fmla="*/ 0 w 26"/>
                    <a:gd name="T7" fmla="*/ 47 h 57"/>
                    <a:gd name="T8" fmla="*/ 0 w 26"/>
                    <a:gd name="T9" fmla="*/ 10 h 57"/>
                    <a:gd name="T10" fmla="*/ 10 w 26"/>
                    <a:gd name="T11" fmla="*/ 0 h 57"/>
                    <a:gd name="T12" fmla="*/ 26 w 26"/>
                    <a:gd name="T13" fmla="*/ 0 h 57"/>
                    <a:gd name="T14" fmla="*/ 26 w 26"/>
                    <a:gd name="T15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57">
                      <a:moveTo>
                        <a:pt x="26" y="0"/>
                      </a:moveTo>
                      <a:lnTo>
                        <a:pt x="26" y="57"/>
                      </a:lnTo>
                      <a:lnTo>
                        <a:pt x="10" y="57"/>
                      </a:lnTo>
                      <a:cubicBezTo>
                        <a:pt x="4" y="57"/>
                        <a:pt x="0" y="53"/>
                        <a:pt x="0" y="47"/>
                      </a:cubicBezTo>
                      <a:lnTo>
                        <a:pt x="0" y="10"/>
                      </a:lnTo>
                      <a:cubicBezTo>
                        <a:pt x="0" y="5"/>
                        <a:pt x="4" y="0"/>
                        <a:pt x="10" y="0"/>
                      </a:cubicBezTo>
                      <a:lnTo>
                        <a:pt x="26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9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43915" y="3241790"/>
                  <a:ext cx="72118" cy="74789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0" name="Rectangle 259"/>
                <p:cNvSpPr>
                  <a:spLocks noChangeArrowheads="1"/>
                </p:cNvSpPr>
                <p:nvPr/>
              </p:nvSpPr>
              <p:spPr bwMode="auto">
                <a:xfrm>
                  <a:off x="11143915" y="3562316"/>
                  <a:ext cx="72118" cy="72118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1" name="Rectangle 260"/>
                <p:cNvSpPr>
                  <a:spLocks noChangeArrowheads="1"/>
                </p:cNvSpPr>
                <p:nvPr/>
              </p:nvSpPr>
              <p:spPr bwMode="auto">
                <a:xfrm>
                  <a:off x="11189323" y="3241790"/>
                  <a:ext cx="69447" cy="74789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2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89323" y="3562316"/>
                  <a:ext cx="69447" cy="72118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3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221375" y="3241790"/>
                  <a:ext cx="26710" cy="74789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4" name="Rectangle 263"/>
                <p:cNvSpPr>
                  <a:spLocks noChangeArrowheads="1"/>
                </p:cNvSpPr>
                <p:nvPr/>
              </p:nvSpPr>
              <p:spPr bwMode="auto">
                <a:xfrm>
                  <a:off x="11221375" y="3562316"/>
                  <a:ext cx="26710" cy="721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5" name="Rectangle 264"/>
                <p:cNvSpPr>
                  <a:spLocks noChangeArrowheads="1"/>
                </p:cNvSpPr>
                <p:nvPr/>
              </p:nvSpPr>
              <p:spPr bwMode="auto">
                <a:xfrm>
                  <a:off x="11141244" y="3241790"/>
                  <a:ext cx="5342" cy="74789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6" name="Rectangle 265"/>
                <p:cNvSpPr>
                  <a:spLocks noChangeArrowheads="1"/>
                </p:cNvSpPr>
                <p:nvPr/>
              </p:nvSpPr>
              <p:spPr bwMode="auto">
                <a:xfrm>
                  <a:off x="11130560" y="3241790"/>
                  <a:ext cx="8013" cy="74789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7" name="Freeform 266"/>
                <p:cNvSpPr>
                  <a:spLocks/>
                </p:cNvSpPr>
                <p:nvPr/>
              </p:nvSpPr>
              <p:spPr bwMode="auto">
                <a:xfrm>
                  <a:off x="10211719" y="3049475"/>
                  <a:ext cx="1081775" cy="777275"/>
                </a:xfrm>
                <a:custGeom>
                  <a:avLst/>
                  <a:gdLst>
                    <a:gd name="T0" fmla="*/ 699 w 843"/>
                    <a:gd name="T1" fmla="*/ 606 h 606"/>
                    <a:gd name="T2" fmla="*/ 699 w 843"/>
                    <a:gd name="T3" fmla="*/ 602 h 606"/>
                    <a:gd name="T4" fmla="*/ 843 w 843"/>
                    <a:gd name="T5" fmla="*/ 602 h 606"/>
                    <a:gd name="T6" fmla="*/ 843 w 843"/>
                    <a:gd name="T7" fmla="*/ 596 h 606"/>
                    <a:gd name="T8" fmla="*/ 843 w 843"/>
                    <a:gd name="T9" fmla="*/ 477 h 606"/>
                    <a:gd name="T10" fmla="*/ 843 w 843"/>
                    <a:gd name="T11" fmla="*/ 467 h 606"/>
                    <a:gd name="T12" fmla="*/ 833 w 843"/>
                    <a:gd name="T13" fmla="*/ 466 h 606"/>
                    <a:gd name="T14" fmla="*/ 833 w 843"/>
                    <a:gd name="T15" fmla="*/ 466 h 606"/>
                    <a:gd name="T16" fmla="*/ 762 w 843"/>
                    <a:gd name="T17" fmla="*/ 461 h 606"/>
                    <a:gd name="T18" fmla="*/ 692 w 843"/>
                    <a:gd name="T19" fmla="*/ 457 h 606"/>
                    <a:gd name="T20" fmla="*/ 682 w 843"/>
                    <a:gd name="T21" fmla="*/ 446 h 606"/>
                    <a:gd name="T22" fmla="*/ 682 w 843"/>
                    <a:gd name="T23" fmla="*/ 410 h 606"/>
                    <a:gd name="T24" fmla="*/ 692 w 843"/>
                    <a:gd name="T25" fmla="*/ 399 h 606"/>
                    <a:gd name="T26" fmla="*/ 762 w 843"/>
                    <a:gd name="T27" fmla="*/ 394 h 606"/>
                    <a:gd name="T28" fmla="*/ 833 w 843"/>
                    <a:gd name="T29" fmla="*/ 389 h 606"/>
                    <a:gd name="T30" fmla="*/ 833 w 843"/>
                    <a:gd name="T31" fmla="*/ 389 h 606"/>
                    <a:gd name="T32" fmla="*/ 843 w 843"/>
                    <a:gd name="T33" fmla="*/ 388 h 606"/>
                    <a:gd name="T34" fmla="*/ 843 w 843"/>
                    <a:gd name="T35" fmla="*/ 378 h 606"/>
                    <a:gd name="T36" fmla="*/ 843 w 843"/>
                    <a:gd name="T37" fmla="*/ 227 h 606"/>
                    <a:gd name="T38" fmla="*/ 843 w 843"/>
                    <a:gd name="T39" fmla="*/ 217 h 606"/>
                    <a:gd name="T40" fmla="*/ 833 w 843"/>
                    <a:gd name="T41" fmla="*/ 217 h 606"/>
                    <a:gd name="T42" fmla="*/ 833 w 843"/>
                    <a:gd name="T43" fmla="*/ 217 h 606"/>
                    <a:gd name="T44" fmla="*/ 762 w 843"/>
                    <a:gd name="T45" fmla="*/ 212 h 606"/>
                    <a:gd name="T46" fmla="*/ 692 w 843"/>
                    <a:gd name="T47" fmla="*/ 207 h 606"/>
                    <a:gd name="T48" fmla="*/ 682 w 843"/>
                    <a:gd name="T49" fmla="*/ 197 h 606"/>
                    <a:gd name="T50" fmla="*/ 682 w 843"/>
                    <a:gd name="T51" fmla="*/ 160 h 606"/>
                    <a:gd name="T52" fmla="*/ 692 w 843"/>
                    <a:gd name="T53" fmla="*/ 149 h 606"/>
                    <a:gd name="T54" fmla="*/ 762 w 843"/>
                    <a:gd name="T55" fmla="*/ 145 h 606"/>
                    <a:gd name="T56" fmla="*/ 833 w 843"/>
                    <a:gd name="T57" fmla="*/ 140 h 606"/>
                    <a:gd name="T58" fmla="*/ 843 w 843"/>
                    <a:gd name="T59" fmla="*/ 139 h 606"/>
                    <a:gd name="T60" fmla="*/ 843 w 843"/>
                    <a:gd name="T61" fmla="*/ 129 h 606"/>
                    <a:gd name="T62" fmla="*/ 843 w 843"/>
                    <a:gd name="T63" fmla="*/ 10 h 606"/>
                    <a:gd name="T64" fmla="*/ 843 w 843"/>
                    <a:gd name="T65" fmla="*/ 4 h 606"/>
                    <a:gd name="T66" fmla="*/ 699 w 843"/>
                    <a:gd name="T67" fmla="*/ 4 h 606"/>
                    <a:gd name="T68" fmla="*/ 699 w 843"/>
                    <a:gd name="T69" fmla="*/ 0 h 606"/>
                    <a:gd name="T70" fmla="*/ 10 w 843"/>
                    <a:gd name="T71" fmla="*/ 0 h 606"/>
                    <a:gd name="T72" fmla="*/ 0 w 843"/>
                    <a:gd name="T73" fmla="*/ 0 h 606"/>
                    <a:gd name="T74" fmla="*/ 0 w 843"/>
                    <a:gd name="T75" fmla="*/ 10 h 606"/>
                    <a:gd name="T76" fmla="*/ 0 w 843"/>
                    <a:gd name="T77" fmla="*/ 596 h 606"/>
                    <a:gd name="T78" fmla="*/ 0 w 843"/>
                    <a:gd name="T79" fmla="*/ 606 h 606"/>
                    <a:gd name="T80" fmla="*/ 10 w 843"/>
                    <a:gd name="T81" fmla="*/ 606 h 606"/>
                    <a:gd name="T82" fmla="*/ 699 w 843"/>
                    <a:gd name="T83" fmla="*/ 606 h 606"/>
                    <a:gd name="T84" fmla="*/ 699 w 843"/>
                    <a:gd name="T85" fmla="*/ 606 h 606"/>
                    <a:gd name="T86" fmla="*/ 699 w 843"/>
                    <a:gd name="T87" fmla="*/ 606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43" h="606">
                      <a:moveTo>
                        <a:pt x="699" y="606"/>
                      </a:moveTo>
                      <a:lnTo>
                        <a:pt x="699" y="602"/>
                      </a:lnTo>
                      <a:lnTo>
                        <a:pt x="843" y="602"/>
                      </a:lnTo>
                      <a:lnTo>
                        <a:pt x="843" y="596"/>
                      </a:lnTo>
                      <a:lnTo>
                        <a:pt x="843" y="477"/>
                      </a:lnTo>
                      <a:lnTo>
                        <a:pt x="843" y="467"/>
                      </a:lnTo>
                      <a:lnTo>
                        <a:pt x="833" y="466"/>
                      </a:lnTo>
                      <a:lnTo>
                        <a:pt x="833" y="466"/>
                      </a:lnTo>
                      <a:lnTo>
                        <a:pt x="762" y="461"/>
                      </a:lnTo>
                      <a:lnTo>
                        <a:pt x="692" y="457"/>
                      </a:lnTo>
                      <a:cubicBezTo>
                        <a:pt x="686" y="456"/>
                        <a:pt x="682" y="451"/>
                        <a:pt x="682" y="446"/>
                      </a:cubicBezTo>
                      <a:lnTo>
                        <a:pt x="682" y="410"/>
                      </a:lnTo>
                      <a:cubicBezTo>
                        <a:pt x="682" y="404"/>
                        <a:pt x="686" y="399"/>
                        <a:pt x="692" y="399"/>
                      </a:cubicBezTo>
                      <a:lnTo>
                        <a:pt x="762" y="394"/>
                      </a:lnTo>
                      <a:lnTo>
                        <a:pt x="833" y="389"/>
                      </a:lnTo>
                      <a:lnTo>
                        <a:pt x="833" y="389"/>
                      </a:lnTo>
                      <a:lnTo>
                        <a:pt x="843" y="388"/>
                      </a:lnTo>
                      <a:lnTo>
                        <a:pt x="843" y="378"/>
                      </a:lnTo>
                      <a:lnTo>
                        <a:pt x="843" y="227"/>
                      </a:lnTo>
                      <a:lnTo>
                        <a:pt x="843" y="217"/>
                      </a:lnTo>
                      <a:lnTo>
                        <a:pt x="833" y="217"/>
                      </a:lnTo>
                      <a:lnTo>
                        <a:pt x="833" y="217"/>
                      </a:lnTo>
                      <a:lnTo>
                        <a:pt x="762" y="212"/>
                      </a:lnTo>
                      <a:lnTo>
                        <a:pt x="692" y="207"/>
                      </a:lnTo>
                      <a:cubicBezTo>
                        <a:pt x="686" y="207"/>
                        <a:pt x="682" y="202"/>
                        <a:pt x="682" y="197"/>
                      </a:cubicBezTo>
                      <a:lnTo>
                        <a:pt x="682" y="160"/>
                      </a:lnTo>
                      <a:cubicBezTo>
                        <a:pt x="682" y="154"/>
                        <a:pt x="686" y="150"/>
                        <a:pt x="692" y="149"/>
                      </a:cubicBezTo>
                      <a:lnTo>
                        <a:pt x="762" y="145"/>
                      </a:lnTo>
                      <a:lnTo>
                        <a:pt x="833" y="140"/>
                      </a:lnTo>
                      <a:lnTo>
                        <a:pt x="843" y="139"/>
                      </a:lnTo>
                      <a:lnTo>
                        <a:pt x="843" y="129"/>
                      </a:lnTo>
                      <a:lnTo>
                        <a:pt x="843" y="10"/>
                      </a:lnTo>
                      <a:lnTo>
                        <a:pt x="843" y="4"/>
                      </a:lnTo>
                      <a:lnTo>
                        <a:pt x="699" y="4"/>
                      </a:lnTo>
                      <a:lnTo>
                        <a:pt x="699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596"/>
                      </a:lnTo>
                      <a:lnTo>
                        <a:pt x="0" y="606"/>
                      </a:lnTo>
                      <a:lnTo>
                        <a:pt x="10" y="606"/>
                      </a:lnTo>
                      <a:lnTo>
                        <a:pt x="699" y="606"/>
                      </a:lnTo>
                      <a:lnTo>
                        <a:pt x="699" y="606"/>
                      </a:lnTo>
                      <a:lnTo>
                        <a:pt x="699" y="60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8" name="Rectangle 267"/>
                <p:cNvSpPr>
                  <a:spLocks noChangeArrowheads="1"/>
                </p:cNvSpPr>
                <p:nvPr/>
              </p:nvSpPr>
              <p:spPr bwMode="auto">
                <a:xfrm>
                  <a:off x="10211719" y="3049475"/>
                  <a:ext cx="1081775" cy="6143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9" name="Rectangle 268"/>
                <p:cNvSpPr>
                  <a:spLocks noChangeArrowheads="1"/>
                </p:cNvSpPr>
                <p:nvPr/>
              </p:nvSpPr>
              <p:spPr bwMode="auto">
                <a:xfrm>
                  <a:off x="10211719" y="3765316"/>
                  <a:ext cx="1081775" cy="6143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0" name="Freeform 269"/>
                <p:cNvSpPr>
                  <a:spLocks/>
                </p:cNvSpPr>
                <p:nvPr/>
              </p:nvSpPr>
              <p:spPr bwMode="auto">
                <a:xfrm>
                  <a:off x="11114533" y="3241790"/>
                  <a:ext cx="178960" cy="37395"/>
                </a:xfrm>
                <a:custGeom>
                  <a:avLst/>
                  <a:gdLst>
                    <a:gd name="T0" fmla="*/ 0 w 139"/>
                    <a:gd name="T1" fmla="*/ 29 h 29"/>
                    <a:gd name="T2" fmla="*/ 0 w 139"/>
                    <a:gd name="T3" fmla="*/ 10 h 29"/>
                    <a:gd name="T4" fmla="*/ 10 w 139"/>
                    <a:gd name="T5" fmla="*/ 0 h 29"/>
                    <a:gd name="T6" fmla="*/ 139 w 139"/>
                    <a:gd name="T7" fmla="*/ 0 h 29"/>
                    <a:gd name="T8" fmla="*/ 139 w 139"/>
                    <a:gd name="T9" fmla="*/ 28 h 29"/>
                    <a:gd name="T10" fmla="*/ 0 w 139"/>
                    <a:gd name="T11" fmla="*/ 28 h 29"/>
                    <a:gd name="T12" fmla="*/ 0 w 139"/>
                    <a:gd name="T13" fmla="*/ 29 h 29"/>
                    <a:gd name="T14" fmla="*/ 0 w 139"/>
                    <a:gd name="T1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29">
                      <a:moveTo>
                        <a:pt x="0" y="29"/>
                      </a:moveTo>
                      <a:lnTo>
                        <a:pt x="0" y="10"/>
                      </a:lnTo>
                      <a:cubicBezTo>
                        <a:pt x="0" y="6"/>
                        <a:pt x="3" y="0"/>
                        <a:pt x="10" y="0"/>
                      </a:cubicBezTo>
                      <a:lnTo>
                        <a:pt x="139" y="0"/>
                      </a:lnTo>
                      <a:lnTo>
                        <a:pt x="139" y="28"/>
                      </a:lnTo>
                      <a:lnTo>
                        <a:pt x="0" y="28"/>
                      </a:lnTo>
                      <a:lnTo>
                        <a:pt x="0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1" name="Freeform 270"/>
                <p:cNvSpPr>
                  <a:spLocks/>
                </p:cNvSpPr>
                <p:nvPr/>
              </p:nvSpPr>
              <p:spPr bwMode="auto">
                <a:xfrm>
                  <a:off x="11114533" y="3562316"/>
                  <a:ext cx="178960" cy="37395"/>
                </a:xfrm>
                <a:custGeom>
                  <a:avLst/>
                  <a:gdLst>
                    <a:gd name="T0" fmla="*/ 139 w 139"/>
                    <a:gd name="T1" fmla="*/ 29 h 29"/>
                    <a:gd name="T2" fmla="*/ 0 w 139"/>
                    <a:gd name="T3" fmla="*/ 29 h 29"/>
                    <a:gd name="T4" fmla="*/ 0 w 139"/>
                    <a:gd name="T5" fmla="*/ 10 h 29"/>
                    <a:gd name="T6" fmla="*/ 10 w 139"/>
                    <a:gd name="T7" fmla="*/ 0 h 29"/>
                    <a:gd name="T8" fmla="*/ 139 w 139"/>
                    <a:gd name="T9" fmla="*/ 0 h 29"/>
                    <a:gd name="T10" fmla="*/ 139 w 139"/>
                    <a:gd name="T11" fmla="*/ 29 h 29"/>
                    <a:gd name="T12" fmla="*/ 139 w 139"/>
                    <a:gd name="T13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9" h="29">
                      <a:moveTo>
                        <a:pt x="139" y="29"/>
                      </a:moveTo>
                      <a:lnTo>
                        <a:pt x="0" y="29"/>
                      </a:lnTo>
                      <a:lnTo>
                        <a:pt x="0" y="10"/>
                      </a:lnTo>
                      <a:cubicBezTo>
                        <a:pt x="0" y="6"/>
                        <a:pt x="3" y="0"/>
                        <a:pt x="10" y="0"/>
                      </a:cubicBezTo>
                      <a:lnTo>
                        <a:pt x="139" y="0"/>
                      </a:lnTo>
                      <a:lnTo>
                        <a:pt x="139" y="29"/>
                      </a:lnTo>
                      <a:lnTo>
                        <a:pt x="139" y="29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2" name="Freeform 271"/>
                <p:cNvSpPr>
                  <a:spLocks/>
                </p:cNvSpPr>
                <p:nvPr/>
              </p:nvSpPr>
              <p:spPr bwMode="auto">
                <a:xfrm>
                  <a:off x="11114533" y="3599711"/>
                  <a:ext cx="178960" cy="34724"/>
                </a:xfrm>
                <a:custGeom>
                  <a:avLst/>
                  <a:gdLst>
                    <a:gd name="T0" fmla="*/ 0 w 139"/>
                    <a:gd name="T1" fmla="*/ 0 h 28"/>
                    <a:gd name="T2" fmla="*/ 0 w 139"/>
                    <a:gd name="T3" fmla="*/ 18 h 28"/>
                    <a:gd name="T4" fmla="*/ 10 w 139"/>
                    <a:gd name="T5" fmla="*/ 28 h 28"/>
                    <a:gd name="T6" fmla="*/ 139 w 139"/>
                    <a:gd name="T7" fmla="*/ 28 h 28"/>
                    <a:gd name="T8" fmla="*/ 139 w 139"/>
                    <a:gd name="T9" fmla="*/ 0 h 28"/>
                    <a:gd name="T10" fmla="*/ 0 w 139"/>
                    <a:gd name="T11" fmla="*/ 0 h 28"/>
                    <a:gd name="T12" fmla="*/ 0 w 139"/>
                    <a:gd name="T13" fmla="*/ 0 h 28"/>
                    <a:gd name="T14" fmla="*/ 0 w 139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28">
                      <a:moveTo>
                        <a:pt x="0" y="0"/>
                      </a:moveTo>
                      <a:lnTo>
                        <a:pt x="0" y="18"/>
                      </a:lnTo>
                      <a:cubicBezTo>
                        <a:pt x="0" y="22"/>
                        <a:pt x="3" y="28"/>
                        <a:pt x="10" y="28"/>
                      </a:cubicBezTo>
                      <a:lnTo>
                        <a:pt x="139" y="28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3" name="Freeform 272"/>
                <p:cNvSpPr>
                  <a:spLocks/>
                </p:cNvSpPr>
                <p:nvPr/>
              </p:nvSpPr>
              <p:spPr bwMode="auto">
                <a:xfrm>
                  <a:off x="11114533" y="3279185"/>
                  <a:ext cx="178960" cy="37395"/>
                </a:xfrm>
                <a:custGeom>
                  <a:avLst/>
                  <a:gdLst>
                    <a:gd name="T0" fmla="*/ 0 w 139"/>
                    <a:gd name="T1" fmla="*/ 0 h 28"/>
                    <a:gd name="T2" fmla="*/ 0 w 139"/>
                    <a:gd name="T3" fmla="*/ 18 h 28"/>
                    <a:gd name="T4" fmla="*/ 10 w 139"/>
                    <a:gd name="T5" fmla="*/ 28 h 28"/>
                    <a:gd name="T6" fmla="*/ 139 w 139"/>
                    <a:gd name="T7" fmla="*/ 28 h 28"/>
                    <a:gd name="T8" fmla="*/ 139 w 139"/>
                    <a:gd name="T9" fmla="*/ 0 h 28"/>
                    <a:gd name="T10" fmla="*/ 0 w 139"/>
                    <a:gd name="T11" fmla="*/ 0 h 28"/>
                    <a:gd name="T12" fmla="*/ 0 w 139"/>
                    <a:gd name="T13" fmla="*/ 0 h 28"/>
                    <a:gd name="T14" fmla="*/ 0 w 139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28">
                      <a:moveTo>
                        <a:pt x="0" y="0"/>
                      </a:moveTo>
                      <a:lnTo>
                        <a:pt x="0" y="18"/>
                      </a:lnTo>
                      <a:cubicBezTo>
                        <a:pt x="0" y="22"/>
                        <a:pt x="3" y="28"/>
                        <a:pt x="10" y="28"/>
                      </a:cubicBezTo>
                      <a:lnTo>
                        <a:pt x="139" y="28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4" name="Rectangle 273"/>
                <p:cNvSpPr>
                  <a:spLocks noChangeArrowheads="1"/>
                </p:cNvSpPr>
                <p:nvPr/>
              </p:nvSpPr>
              <p:spPr bwMode="auto">
                <a:xfrm>
                  <a:off x="11063784" y="3030777"/>
                  <a:ext cx="32053" cy="5342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5" name="Rectangle 274"/>
                <p:cNvSpPr>
                  <a:spLocks noChangeArrowheads="1"/>
                </p:cNvSpPr>
                <p:nvPr/>
              </p:nvSpPr>
              <p:spPr bwMode="auto">
                <a:xfrm>
                  <a:off x="11063784" y="3030777"/>
                  <a:ext cx="32053" cy="5342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6" name="Freeform 275"/>
                <p:cNvSpPr>
                  <a:spLocks/>
                </p:cNvSpPr>
                <p:nvPr/>
              </p:nvSpPr>
              <p:spPr bwMode="auto">
                <a:xfrm>
                  <a:off x="11095836" y="3030777"/>
                  <a:ext cx="117526" cy="18697"/>
                </a:xfrm>
                <a:custGeom>
                  <a:avLst/>
                  <a:gdLst>
                    <a:gd name="T0" fmla="*/ 92 w 92"/>
                    <a:gd name="T1" fmla="*/ 16 h 16"/>
                    <a:gd name="T2" fmla="*/ 66 w 92"/>
                    <a:gd name="T3" fmla="*/ 11 h 16"/>
                    <a:gd name="T4" fmla="*/ 0 w 92"/>
                    <a:gd name="T5" fmla="*/ 0 h 16"/>
                    <a:gd name="T6" fmla="*/ 0 w 92"/>
                    <a:gd name="T7" fmla="*/ 5 h 16"/>
                    <a:gd name="T8" fmla="*/ 66 w 92"/>
                    <a:gd name="T9" fmla="*/ 16 h 16"/>
                    <a:gd name="T10" fmla="*/ 92 w 9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16">
                      <a:moveTo>
                        <a:pt x="92" y="16"/>
                      </a:moveTo>
                      <a:cubicBezTo>
                        <a:pt x="86" y="14"/>
                        <a:pt x="66" y="11"/>
                        <a:pt x="66" y="11"/>
                      </a:cubicBezTo>
                      <a:cubicBezTo>
                        <a:pt x="66" y="11"/>
                        <a:pt x="24" y="2"/>
                        <a:pt x="0" y="0"/>
                      </a:cubicBezTo>
                      <a:lnTo>
                        <a:pt x="0" y="5"/>
                      </a:lnTo>
                      <a:cubicBezTo>
                        <a:pt x="24" y="7"/>
                        <a:pt x="66" y="16"/>
                        <a:pt x="66" y="16"/>
                      </a:cubicBezTo>
                      <a:cubicBezTo>
                        <a:pt x="66" y="16"/>
                        <a:pt x="78" y="16"/>
                        <a:pt x="92" y="16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7" name="Freeform 276"/>
                <p:cNvSpPr>
                  <a:spLocks/>
                </p:cNvSpPr>
                <p:nvPr/>
              </p:nvSpPr>
              <p:spPr bwMode="auto">
                <a:xfrm>
                  <a:off x="11063784" y="3030777"/>
                  <a:ext cx="117526" cy="18697"/>
                </a:xfrm>
                <a:custGeom>
                  <a:avLst/>
                  <a:gdLst>
                    <a:gd name="T0" fmla="*/ 92 w 92"/>
                    <a:gd name="T1" fmla="*/ 16 h 16"/>
                    <a:gd name="T2" fmla="*/ 66 w 92"/>
                    <a:gd name="T3" fmla="*/ 11 h 16"/>
                    <a:gd name="T4" fmla="*/ 0 w 92"/>
                    <a:gd name="T5" fmla="*/ 0 h 16"/>
                    <a:gd name="T6" fmla="*/ 0 w 92"/>
                    <a:gd name="T7" fmla="*/ 5 h 16"/>
                    <a:gd name="T8" fmla="*/ 66 w 92"/>
                    <a:gd name="T9" fmla="*/ 16 h 16"/>
                    <a:gd name="T10" fmla="*/ 92 w 9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16">
                      <a:moveTo>
                        <a:pt x="92" y="16"/>
                      </a:moveTo>
                      <a:cubicBezTo>
                        <a:pt x="87" y="14"/>
                        <a:pt x="66" y="11"/>
                        <a:pt x="66" y="11"/>
                      </a:cubicBezTo>
                      <a:cubicBezTo>
                        <a:pt x="66" y="11"/>
                        <a:pt x="25" y="1"/>
                        <a:pt x="0" y="0"/>
                      </a:cubicBezTo>
                      <a:lnTo>
                        <a:pt x="0" y="5"/>
                      </a:lnTo>
                      <a:cubicBezTo>
                        <a:pt x="25" y="7"/>
                        <a:pt x="66" y="16"/>
                        <a:pt x="66" y="16"/>
                      </a:cubicBezTo>
                      <a:cubicBezTo>
                        <a:pt x="66" y="16"/>
                        <a:pt x="79" y="16"/>
                        <a:pt x="92" y="16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8" name="Rectangle 277"/>
                <p:cNvSpPr>
                  <a:spLocks noChangeArrowheads="1"/>
                </p:cNvSpPr>
                <p:nvPr/>
              </p:nvSpPr>
              <p:spPr bwMode="auto">
                <a:xfrm>
                  <a:off x="11063784" y="3842777"/>
                  <a:ext cx="32053" cy="5342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9" name="Rectangle 278"/>
                <p:cNvSpPr>
                  <a:spLocks noChangeArrowheads="1"/>
                </p:cNvSpPr>
                <p:nvPr/>
              </p:nvSpPr>
              <p:spPr bwMode="auto">
                <a:xfrm>
                  <a:off x="11063784" y="3842777"/>
                  <a:ext cx="32053" cy="5342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0" name="Freeform 279"/>
                <p:cNvSpPr>
                  <a:spLocks/>
                </p:cNvSpPr>
                <p:nvPr/>
              </p:nvSpPr>
              <p:spPr bwMode="auto">
                <a:xfrm>
                  <a:off x="11095836" y="3826750"/>
                  <a:ext cx="117526" cy="21368"/>
                </a:xfrm>
                <a:custGeom>
                  <a:avLst/>
                  <a:gdLst>
                    <a:gd name="T0" fmla="*/ 92 w 92"/>
                    <a:gd name="T1" fmla="*/ 0 h 16"/>
                    <a:gd name="T2" fmla="*/ 66 w 92"/>
                    <a:gd name="T3" fmla="*/ 5 h 16"/>
                    <a:gd name="T4" fmla="*/ 0 w 92"/>
                    <a:gd name="T5" fmla="*/ 16 h 16"/>
                    <a:gd name="T6" fmla="*/ 0 w 92"/>
                    <a:gd name="T7" fmla="*/ 11 h 16"/>
                    <a:gd name="T8" fmla="*/ 66 w 92"/>
                    <a:gd name="T9" fmla="*/ 0 h 16"/>
                    <a:gd name="T10" fmla="*/ 92 w 92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16">
                      <a:moveTo>
                        <a:pt x="92" y="0"/>
                      </a:moveTo>
                      <a:cubicBezTo>
                        <a:pt x="86" y="2"/>
                        <a:pt x="66" y="5"/>
                        <a:pt x="66" y="5"/>
                      </a:cubicBezTo>
                      <a:cubicBezTo>
                        <a:pt x="66" y="5"/>
                        <a:pt x="24" y="15"/>
                        <a:pt x="0" y="16"/>
                      </a:cubicBezTo>
                      <a:lnTo>
                        <a:pt x="0" y="11"/>
                      </a:lnTo>
                      <a:cubicBezTo>
                        <a:pt x="24" y="9"/>
                        <a:pt x="66" y="0"/>
                        <a:pt x="66" y="0"/>
                      </a:cubicBez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1" name="Freeform 280"/>
                <p:cNvSpPr>
                  <a:spLocks/>
                </p:cNvSpPr>
                <p:nvPr/>
              </p:nvSpPr>
              <p:spPr bwMode="auto">
                <a:xfrm>
                  <a:off x="11063784" y="3826750"/>
                  <a:ext cx="117526" cy="21368"/>
                </a:xfrm>
                <a:custGeom>
                  <a:avLst/>
                  <a:gdLst>
                    <a:gd name="T0" fmla="*/ 92 w 92"/>
                    <a:gd name="T1" fmla="*/ 0 h 16"/>
                    <a:gd name="T2" fmla="*/ 66 w 92"/>
                    <a:gd name="T3" fmla="*/ 5 h 16"/>
                    <a:gd name="T4" fmla="*/ 0 w 92"/>
                    <a:gd name="T5" fmla="*/ 16 h 16"/>
                    <a:gd name="T6" fmla="*/ 0 w 92"/>
                    <a:gd name="T7" fmla="*/ 11 h 16"/>
                    <a:gd name="T8" fmla="*/ 66 w 92"/>
                    <a:gd name="T9" fmla="*/ 0 h 16"/>
                    <a:gd name="T10" fmla="*/ 92 w 92"/>
                    <a:gd name="T1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16">
                      <a:moveTo>
                        <a:pt x="92" y="0"/>
                      </a:moveTo>
                      <a:cubicBezTo>
                        <a:pt x="87" y="2"/>
                        <a:pt x="66" y="5"/>
                        <a:pt x="66" y="5"/>
                      </a:cubicBezTo>
                      <a:cubicBezTo>
                        <a:pt x="66" y="5"/>
                        <a:pt x="25" y="15"/>
                        <a:pt x="0" y="16"/>
                      </a:cubicBezTo>
                      <a:lnTo>
                        <a:pt x="0" y="11"/>
                      </a:lnTo>
                      <a:cubicBezTo>
                        <a:pt x="25" y="9"/>
                        <a:pt x="66" y="0"/>
                        <a:pt x="66" y="0"/>
                      </a:cubicBez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8" name="Slot 1"/>
              <p:cNvSpPr/>
              <p:nvPr/>
            </p:nvSpPr>
            <p:spPr>
              <a:xfrm rot="16200000">
                <a:off x="2023173" y="3796839"/>
                <a:ext cx="452930" cy="194809"/>
              </a:xfrm>
              <a:prstGeom prst="rect">
                <a:avLst/>
              </a:prstGeom>
              <a:solidFill>
                <a:srgbClr val="585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Freeform 920"/>
              <p:cNvSpPr/>
              <p:nvPr/>
            </p:nvSpPr>
            <p:spPr>
              <a:xfrm>
                <a:off x="1446305" y="4342059"/>
                <a:ext cx="663978" cy="55629"/>
              </a:xfrm>
              <a:custGeom>
                <a:avLst/>
                <a:gdLst/>
                <a:ahLst/>
                <a:cxnLst/>
                <a:rect l="l" t="t" r="r" b="b"/>
                <a:pathLst>
                  <a:path w="663978" h="55629">
                    <a:moveTo>
                      <a:pt x="299270" y="22352"/>
                    </a:moveTo>
                    <a:cubicBezTo>
                      <a:pt x="298181" y="22352"/>
                      <a:pt x="297191" y="22729"/>
                      <a:pt x="296298" y="23482"/>
                    </a:cubicBezTo>
                    <a:lnTo>
                      <a:pt x="294247" y="25199"/>
                    </a:lnTo>
                    <a:cubicBezTo>
                      <a:pt x="293326" y="25896"/>
                      <a:pt x="292865" y="26803"/>
                      <a:pt x="292865" y="27919"/>
                    </a:cubicBezTo>
                    <a:lnTo>
                      <a:pt x="292865" y="33361"/>
                    </a:lnTo>
                    <a:lnTo>
                      <a:pt x="314213" y="33361"/>
                    </a:lnTo>
                    <a:lnTo>
                      <a:pt x="314213" y="28463"/>
                    </a:lnTo>
                    <a:cubicBezTo>
                      <a:pt x="314213" y="27152"/>
                      <a:pt x="313808" y="26147"/>
                      <a:pt x="312999" y="25450"/>
                    </a:cubicBezTo>
                    <a:lnTo>
                      <a:pt x="310948" y="23650"/>
                    </a:lnTo>
                    <a:cubicBezTo>
                      <a:pt x="309888" y="22785"/>
                      <a:pt x="308939" y="22352"/>
                      <a:pt x="308102" y="22352"/>
                    </a:cubicBezTo>
                    <a:close/>
                    <a:moveTo>
                      <a:pt x="156395" y="22352"/>
                    </a:moveTo>
                    <a:cubicBezTo>
                      <a:pt x="155306" y="22352"/>
                      <a:pt x="154316" y="22729"/>
                      <a:pt x="153423" y="23482"/>
                    </a:cubicBezTo>
                    <a:lnTo>
                      <a:pt x="151372" y="25199"/>
                    </a:lnTo>
                    <a:cubicBezTo>
                      <a:pt x="150451" y="25896"/>
                      <a:pt x="149991" y="26803"/>
                      <a:pt x="149991" y="27919"/>
                    </a:cubicBezTo>
                    <a:lnTo>
                      <a:pt x="149991" y="33361"/>
                    </a:lnTo>
                    <a:lnTo>
                      <a:pt x="171338" y="33361"/>
                    </a:lnTo>
                    <a:lnTo>
                      <a:pt x="171338" y="28463"/>
                    </a:lnTo>
                    <a:cubicBezTo>
                      <a:pt x="171338" y="27152"/>
                      <a:pt x="170933" y="26147"/>
                      <a:pt x="170124" y="25450"/>
                    </a:cubicBezTo>
                    <a:lnTo>
                      <a:pt x="168073" y="23650"/>
                    </a:lnTo>
                    <a:cubicBezTo>
                      <a:pt x="167013" y="22785"/>
                      <a:pt x="166064" y="22352"/>
                      <a:pt x="165227" y="22352"/>
                    </a:cubicBezTo>
                    <a:close/>
                    <a:moveTo>
                      <a:pt x="298767" y="15236"/>
                    </a:moveTo>
                    <a:lnTo>
                      <a:pt x="308646" y="15236"/>
                    </a:lnTo>
                    <a:cubicBezTo>
                      <a:pt x="311129" y="15236"/>
                      <a:pt x="313474" y="16269"/>
                      <a:pt x="315678" y="18334"/>
                    </a:cubicBezTo>
                    <a:lnTo>
                      <a:pt x="318315" y="20845"/>
                    </a:lnTo>
                    <a:cubicBezTo>
                      <a:pt x="320213" y="22548"/>
                      <a:pt x="321161" y="25087"/>
                      <a:pt x="321161" y="28463"/>
                    </a:cubicBezTo>
                    <a:lnTo>
                      <a:pt x="321161" y="36961"/>
                    </a:lnTo>
                    <a:cubicBezTo>
                      <a:pt x="321161" y="37909"/>
                      <a:pt x="320813" y="38733"/>
                      <a:pt x="320115" y="39430"/>
                    </a:cubicBezTo>
                    <a:cubicBezTo>
                      <a:pt x="319417" y="40128"/>
                      <a:pt x="318594" y="40477"/>
                      <a:pt x="317645" y="40477"/>
                    </a:cubicBezTo>
                    <a:lnTo>
                      <a:pt x="292782" y="40477"/>
                    </a:lnTo>
                    <a:lnTo>
                      <a:pt x="292782" y="42528"/>
                    </a:lnTo>
                    <a:cubicBezTo>
                      <a:pt x="292782" y="43728"/>
                      <a:pt x="293298" y="44746"/>
                      <a:pt x="294331" y="45583"/>
                    </a:cubicBezTo>
                    <a:lnTo>
                      <a:pt x="296382" y="47300"/>
                    </a:lnTo>
                    <a:cubicBezTo>
                      <a:pt x="297498" y="48165"/>
                      <a:pt x="298558" y="48597"/>
                      <a:pt x="299563" y="48597"/>
                    </a:cubicBezTo>
                    <a:lnTo>
                      <a:pt x="317645" y="48597"/>
                    </a:lnTo>
                    <a:cubicBezTo>
                      <a:pt x="318594" y="48597"/>
                      <a:pt x="319417" y="48939"/>
                      <a:pt x="320115" y="49623"/>
                    </a:cubicBezTo>
                    <a:cubicBezTo>
                      <a:pt x="320813" y="50306"/>
                      <a:pt x="321161" y="51136"/>
                      <a:pt x="321161" y="52113"/>
                    </a:cubicBezTo>
                    <a:cubicBezTo>
                      <a:pt x="321161" y="53062"/>
                      <a:pt x="320806" y="53885"/>
                      <a:pt x="320094" y="54583"/>
                    </a:cubicBezTo>
                    <a:cubicBezTo>
                      <a:pt x="319382" y="55280"/>
                      <a:pt x="318566" y="55629"/>
                      <a:pt x="317645" y="55629"/>
                    </a:cubicBezTo>
                    <a:lnTo>
                      <a:pt x="299102" y="55629"/>
                    </a:lnTo>
                    <a:cubicBezTo>
                      <a:pt x="297874" y="55629"/>
                      <a:pt x="296584" y="55371"/>
                      <a:pt x="295231" y="54855"/>
                    </a:cubicBezTo>
                    <a:cubicBezTo>
                      <a:pt x="293877" y="54339"/>
                      <a:pt x="292879" y="53801"/>
                      <a:pt x="292238" y="53243"/>
                    </a:cubicBezTo>
                    <a:lnTo>
                      <a:pt x="289098" y="50481"/>
                    </a:lnTo>
                    <a:cubicBezTo>
                      <a:pt x="288122" y="49699"/>
                      <a:pt x="287305" y="48611"/>
                      <a:pt x="286650" y="47216"/>
                    </a:cubicBezTo>
                    <a:cubicBezTo>
                      <a:pt x="285994" y="45821"/>
                      <a:pt x="285666" y="44537"/>
                      <a:pt x="285666" y="43365"/>
                    </a:cubicBezTo>
                    <a:lnTo>
                      <a:pt x="285666" y="27250"/>
                    </a:lnTo>
                    <a:cubicBezTo>
                      <a:pt x="285666" y="26329"/>
                      <a:pt x="286022" y="25087"/>
                      <a:pt x="286733" y="23524"/>
                    </a:cubicBezTo>
                    <a:cubicBezTo>
                      <a:pt x="287445" y="21962"/>
                      <a:pt x="288345" y="20748"/>
                      <a:pt x="289433" y="19883"/>
                    </a:cubicBezTo>
                    <a:lnTo>
                      <a:pt x="292363" y="17580"/>
                    </a:lnTo>
                    <a:cubicBezTo>
                      <a:pt x="294289" y="16018"/>
                      <a:pt x="296423" y="15236"/>
                      <a:pt x="298767" y="15236"/>
                    </a:cubicBezTo>
                    <a:close/>
                    <a:moveTo>
                      <a:pt x="155892" y="15236"/>
                    </a:moveTo>
                    <a:lnTo>
                      <a:pt x="165771" y="15236"/>
                    </a:lnTo>
                    <a:cubicBezTo>
                      <a:pt x="168255" y="15236"/>
                      <a:pt x="170599" y="16269"/>
                      <a:pt x="172803" y="18334"/>
                    </a:cubicBezTo>
                    <a:lnTo>
                      <a:pt x="175440" y="20845"/>
                    </a:lnTo>
                    <a:cubicBezTo>
                      <a:pt x="177338" y="22548"/>
                      <a:pt x="178286" y="25087"/>
                      <a:pt x="178286" y="28463"/>
                    </a:cubicBezTo>
                    <a:lnTo>
                      <a:pt x="178286" y="36961"/>
                    </a:lnTo>
                    <a:cubicBezTo>
                      <a:pt x="178286" y="37909"/>
                      <a:pt x="177938" y="38733"/>
                      <a:pt x="177240" y="39430"/>
                    </a:cubicBezTo>
                    <a:cubicBezTo>
                      <a:pt x="176542" y="40128"/>
                      <a:pt x="175719" y="40477"/>
                      <a:pt x="174770" y="40477"/>
                    </a:cubicBezTo>
                    <a:lnTo>
                      <a:pt x="149907" y="40477"/>
                    </a:lnTo>
                    <a:lnTo>
                      <a:pt x="149907" y="42528"/>
                    </a:lnTo>
                    <a:cubicBezTo>
                      <a:pt x="149907" y="43728"/>
                      <a:pt x="150423" y="44746"/>
                      <a:pt x="151456" y="45583"/>
                    </a:cubicBezTo>
                    <a:lnTo>
                      <a:pt x="153507" y="47300"/>
                    </a:lnTo>
                    <a:cubicBezTo>
                      <a:pt x="154623" y="48165"/>
                      <a:pt x="155683" y="48597"/>
                      <a:pt x="156688" y="48597"/>
                    </a:cubicBezTo>
                    <a:lnTo>
                      <a:pt x="174770" y="48597"/>
                    </a:lnTo>
                    <a:cubicBezTo>
                      <a:pt x="175719" y="48597"/>
                      <a:pt x="176542" y="48939"/>
                      <a:pt x="177240" y="49623"/>
                    </a:cubicBezTo>
                    <a:cubicBezTo>
                      <a:pt x="177938" y="50306"/>
                      <a:pt x="178286" y="51136"/>
                      <a:pt x="178286" y="52113"/>
                    </a:cubicBezTo>
                    <a:cubicBezTo>
                      <a:pt x="178286" y="53062"/>
                      <a:pt x="177931" y="53885"/>
                      <a:pt x="177219" y="54583"/>
                    </a:cubicBezTo>
                    <a:cubicBezTo>
                      <a:pt x="176508" y="55280"/>
                      <a:pt x="175691" y="55629"/>
                      <a:pt x="174770" y="55629"/>
                    </a:cubicBezTo>
                    <a:lnTo>
                      <a:pt x="156227" y="55629"/>
                    </a:lnTo>
                    <a:cubicBezTo>
                      <a:pt x="155000" y="55629"/>
                      <a:pt x="153709" y="55371"/>
                      <a:pt x="152355" y="54855"/>
                    </a:cubicBezTo>
                    <a:cubicBezTo>
                      <a:pt x="151002" y="54339"/>
                      <a:pt x="150004" y="53801"/>
                      <a:pt x="149363" y="53243"/>
                    </a:cubicBezTo>
                    <a:lnTo>
                      <a:pt x="146223" y="50481"/>
                    </a:lnTo>
                    <a:cubicBezTo>
                      <a:pt x="145247" y="49699"/>
                      <a:pt x="144430" y="48611"/>
                      <a:pt x="143775" y="47216"/>
                    </a:cubicBezTo>
                    <a:cubicBezTo>
                      <a:pt x="143119" y="45821"/>
                      <a:pt x="142791" y="44537"/>
                      <a:pt x="142791" y="43365"/>
                    </a:cubicBezTo>
                    <a:lnTo>
                      <a:pt x="142791" y="27250"/>
                    </a:lnTo>
                    <a:cubicBezTo>
                      <a:pt x="142791" y="26329"/>
                      <a:pt x="143147" y="25087"/>
                      <a:pt x="143858" y="23524"/>
                    </a:cubicBezTo>
                    <a:cubicBezTo>
                      <a:pt x="144570" y="21962"/>
                      <a:pt x="145470" y="20748"/>
                      <a:pt x="146558" y="19883"/>
                    </a:cubicBezTo>
                    <a:lnTo>
                      <a:pt x="149488" y="17580"/>
                    </a:lnTo>
                    <a:cubicBezTo>
                      <a:pt x="151414" y="16018"/>
                      <a:pt x="153548" y="15236"/>
                      <a:pt x="155892" y="15236"/>
                    </a:cubicBezTo>
                    <a:close/>
                    <a:moveTo>
                      <a:pt x="241641" y="15153"/>
                    </a:moveTo>
                    <a:cubicBezTo>
                      <a:pt x="242589" y="15153"/>
                      <a:pt x="243413" y="15508"/>
                      <a:pt x="244110" y="16220"/>
                    </a:cubicBezTo>
                    <a:cubicBezTo>
                      <a:pt x="244808" y="16932"/>
                      <a:pt x="245157" y="17776"/>
                      <a:pt x="245157" y="18752"/>
                    </a:cubicBezTo>
                    <a:lnTo>
                      <a:pt x="245157" y="21096"/>
                    </a:lnTo>
                    <a:lnTo>
                      <a:pt x="251574" y="17204"/>
                    </a:lnTo>
                    <a:cubicBezTo>
                      <a:pt x="253726" y="15836"/>
                      <a:pt x="256157" y="15153"/>
                      <a:pt x="258867" y="15153"/>
                    </a:cubicBezTo>
                    <a:lnTo>
                      <a:pt x="262137" y="15153"/>
                    </a:lnTo>
                    <a:cubicBezTo>
                      <a:pt x="264931" y="15153"/>
                      <a:pt x="267348" y="16143"/>
                      <a:pt x="269388" y="18125"/>
                    </a:cubicBezTo>
                    <a:cubicBezTo>
                      <a:pt x="271428" y="20106"/>
                      <a:pt x="272504" y="22548"/>
                      <a:pt x="272616" y="25450"/>
                    </a:cubicBezTo>
                    <a:lnTo>
                      <a:pt x="273578" y="52113"/>
                    </a:lnTo>
                    <a:cubicBezTo>
                      <a:pt x="273606" y="53062"/>
                      <a:pt x="273271" y="53885"/>
                      <a:pt x="272574" y="54583"/>
                    </a:cubicBezTo>
                    <a:cubicBezTo>
                      <a:pt x="271876" y="55280"/>
                      <a:pt x="271039" y="55629"/>
                      <a:pt x="270062" y="55629"/>
                    </a:cubicBezTo>
                    <a:cubicBezTo>
                      <a:pt x="269141" y="55629"/>
                      <a:pt x="268332" y="55315"/>
                      <a:pt x="267634" y="54687"/>
                    </a:cubicBezTo>
                    <a:cubicBezTo>
                      <a:pt x="266937" y="54060"/>
                      <a:pt x="266574" y="53201"/>
                      <a:pt x="266546" y="52113"/>
                    </a:cubicBezTo>
                    <a:lnTo>
                      <a:pt x="265500" y="25868"/>
                    </a:lnTo>
                    <a:cubicBezTo>
                      <a:pt x="265416" y="23413"/>
                      <a:pt x="264130" y="22185"/>
                      <a:pt x="261641" y="22185"/>
                    </a:cubicBezTo>
                    <a:lnTo>
                      <a:pt x="258201" y="22185"/>
                    </a:lnTo>
                    <a:cubicBezTo>
                      <a:pt x="257139" y="22185"/>
                      <a:pt x="255992" y="22589"/>
                      <a:pt x="254762" y="23399"/>
                    </a:cubicBezTo>
                    <a:lnTo>
                      <a:pt x="245157" y="29635"/>
                    </a:lnTo>
                    <a:lnTo>
                      <a:pt x="245157" y="52113"/>
                    </a:lnTo>
                    <a:cubicBezTo>
                      <a:pt x="245157" y="53062"/>
                      <a:pt x="244808" y="53885"/>
                      <a:pt x="244110" y="54583"/>
                    </a:cubicBezTo>
                    <a:cubicBezTo>
                      <a:pt x="243413" y="55280"/>
                      <a:pt x="242589" y="55629"/>
                      <a:pt x="241641" y="55629"/>
                    </a:cubicBezTo>
                    <a:cubicBezTo>
                      <a:pt x="240692" y="55629"/>
                      <a:pt x="239869" y="55280"/>
                      <a:pt x="239171" y="54583"/>
                    </a:cubicBezTo>
                    <a:cubicBezTo>
                      <a:pt x="238474" y="53885"/>
                      <a:pt x="238125" y="53062"/>
                      <a:pt x="238125" y="52113"/>
                    </a:cubicBezTo>
                    <a:lnTo>
                      <a:pt x="238125" y="18752"/>
                    </a:lnTo>
                    <a:cubicBezTo>
                      <a:pt x="238125" y="17776"/>
                      <a:pt x="238467" y="16932"/>
                      <a:pt x="239150" y="16220"/>
                    </a:cubicBezTo>
                    <a:cubicBezTo>
                      <a:pt x="239834" y="15508"/>
                      <a:pt x="240664" y="15153"/>
                      <a:pt x="241641" y="15153"/>
                    </a:cubicBezTo>
                    <a:close/>
                    <a:moveTo>
                      <a:pt x="194016" y="15153"/>
                    </a:moveTo>
                    <a:cubicBezTo>
                      <a:pt x="194992" y="15153"/>
                      <a:pt x="195823" y="15501"/>
                      <a:pt x="196506" y="16199"/>
                    </a:cubicBezTo>
                    <a:cubicBezTo>
                      <a:pt x="197190" y="16897"/>
                      <a:pt x="197532" y="17748"/>
                      <a:pt x="197532" y="18752"/>
                    </a:cubicBezTo>
                    <a:lnTo>
                      <a:pt x="197532" y="23148"/>
                    </a:lnTo>
                    <a:lnTo>
                      <a:pt x="203266" y="18250"/>
                    </a:lnTo>
                    <a:cubicBezTo>
                      <a:pt x="205638" y="16241"/>
                      <a:pt x="207954" y="15236"/>
                      <a:pt x="210215" y="15236"/>
                    </a:cubicBezTo>
                    <a:lnTo>
                      <a:pt x="215363" y="15236"/>
                    </a:lnTo>
                    <a:cubicBezTo>
                      <a:pt x="218265" y="15236"/>
                      <a:pt x="220749" y="16269"/>
                      <a:pt x="222814" y="18334"/>
                    </a:cubicBezTo>
                    <a:cubicBezTo>
                      <a:pt x="224879" y="20399"/>
                      <a:pt x="225911" y="22882"/>
                      <a:pt x="225911" y="25785"/>
                    </a:cubicBezTo>
                    <a:lnTo>
                      <a:pt x="225911" y="27668"/>
                    </a:lnTo>
                    <a:cubicBezTo>
                      <a:pt x="225911" y="28673"/>
                      <a:pt x="225570" y="29524"/>
                      <a:pt x="224886" y="30221"/>
                    </a:cubicBezTo>
                    <a:cubicBezTo>
                      <a:pt x="224202" y="30919"/>
                      <a:pt x="223372" y="31268"/>
                      <a:pt x="222395" y="31268"/>
                    </a:cubicBezTo>
                    <a:cubicBezTo>
                      <a:pt x="221419" y="31268"/>
                      <a:pt x="220589" y="30926"/>
                      <a:pt x="219905" y="30242"/>
                    </a:cubicBezTo>
                    <a:cubicBezTo>
                      <a:pt x="219221" y="29559"/>
                      <a:pt x="218879" y="28729"/>
                      <a:pt x="218879" y="27752"/>
                    </a:cubicBezTo>
                    <a:lnTo>
                      <a:pt x="218879" y="25785"/>
                    </a:lnTo>
                    <a:cubicBezTo>
                      <a:pt x="218879" y="24808"/>
                      <a:pt x="218538" y="23978"/>
                      <a:pt x="217854" y="23294"/>
                    </a:cubicBezTo>
                    <a:cubicBezTo>
                      <a:pt x="217170" y="22610"/>
                      <a:pt x="216340" y="22268"/>
                      <a:pt x="215363" y="22268"/>
                    </a:cubicBezTo>
                    <a:lnTo>
                      <a:pt x="210801" y="22268"/>
                    </a:lnTo>
                    <a:cubicBezTo>
                      <a:pt x="209824" y="22268"/>
                      <a:pt x="208736" y="22785"/>
                      <a:pt x="207536" y="23817"/>
                    </a:cubicBezTo>
                    <a:lnTo>
                      <a:pt x="197532" y="32482"/>
                    </a:lnTo>
                    <a:lnTo>
                      <a:pt x="197532" y="52113"/>
                    </a:lnTo>
                    <a:cubicBezTo>
                      <a:pt x="197532" y="53090"/>
                      <a:pt x="197183" y="53920"/>
                      <a:pt x="196485" y="54604"/>
                    </a:cubicBezTo>
                    <a:cubicBezTo>
                      <a:pt x="195788" y="55287"/>
                      <a:pt x="194965" y="55629"/>
                      <a:pt x="194016" y="55629"/>
                    </a:cubicBezTo>
                    <a:cubicBezTo>
                      <a:pt x="193039" y="55629"/>
                      <a:pt x="192209" y="55287"/>
                      <a:pt x="191525" y="54604"/>
                    </a:cubicBezTo>
                    <a:cubicBezTo>
                      <a:pt x="190842" y="53920"/>
                      <a:pt x="190500" y="53090"/>
                      <a:pt x="190500" y="52113"/>
                    </a:cubicBezTo>
                    <a:lnTo>
                      <a:pt x="190500" y="18752"/>
                    </a:lnTo>
                    <a:cubicBezTo>
                      <a:pt x="190500" y="17776"/>
                      <a:pt x="190842" y="16932"/>
                      <a:pt x="191525" y="16220"/>
                    </a:cubicBezTo>
                    <a:cubicBezTo>
                      <a:pt x="192209" y="15508"/>
                      <a:pt x="193039" y="15153"/>
                      <a:pt x="194016" y="15153"/>
                    </a:cubicBezTo>
                    <a:close/>
                    <a:moveTo>
                      <a:pt x="642714" y="7116"/>
                    </a:moveTo>
                    <a:lnTo>
                      <a:pt x="642714" y="48597"/>
                    </a:lnTo>
                    <a:lnTo>
                      <a:pt x="645175" y="48589"/>
                    </a:lnTo>
                    <a:cubicBezTo>
                      <a:pt x="646733" y="48589"/>
                      <a:pt x="647902" y="47821"/>
                      <a:pt x="648683" y="46286"/>
                    </a:cubicBezTo>
                    <a:lnTo>
                      <a:pt x="655632" y="32474"/>
                    </a:lnTo>
                    <a:cubicBezTo>
                      <a:pt x="656497" y="30660"/>
                      <a:pt x="656935" y="29141"/>
                      <a:pt x="656946" y="27915"/>
                    </a:cubicBezTo>
                    <a:cubicBezTo>
                      <a:pt x="656945" y="26384"/>
                      <a:pt x="656596" y="24934"/>
                      <a:pt x="655899" y="23567"/>
                    </a:cubicBezTo>
                    <a:lnTo>
                      <a:pt x="648702" y="9249"/>
                    </a:lnTo>
                    <a:cubicBezTo>
                      <a:pt x="647949" y="7826"/>
                      <a:pt x="646721" y="7115"/>
                      <a:pt x="645017" y="7116"/>
                    </a:cubicBezTo>
                    <a:close/>
                    <a:moveTo>
                      <a:pt x="344007" y="3098"/>
                    </a:moveTo>
                    <a:cubicBezTo>
                      <a:pt x="344927" y="3098"/>
                      <a:pt x="345744" y="3446"/>
                      <a:pt x="346455" y="4144"/>
                    </a:cubicBezTo>
                    <a:cubicBezTo>
                      <a:pt x="347167" y="4842"/>
                      <a:pt x="347523" y="5665"/>
                      <a:pt x="347523" y="6614"/>
                    </a:cubicBezTo>
                    <a:lnTo>
                      <a:pt x="347523" y="15236"/>
                    </a:lnTo>
                    <a:lnTo>
                      <a:pt x="361671" y="15236"/>
                    </a:lnTo>
                    <a:cubicBezTo>
                      <a:pt x="362619" y="15236"/>
                      <a:pt x="363443" y="15585"/>
                      <a:pt x="364140" y="16283"/>
                    </a:cubicBezTo>
                    <a:cubicBezTo>
                      <a:pt x="364838" y="16980"/>
                      <a:pt x="365187" y="17804"/>
                      <a:pt x="365187" y="18752"/>
                    </a:cubicBezTo>
                    <a:cubicBezTo>
                      <a:pt x="365187" y="19729"/>
                      <a:pt x="364838" y="20559"/>
                      <a:pt x="364140" y="21243"/>
                    </a:cubicBezTo>
                    <a:cubicBezTo>
                      <a:pt x="363443" y="21927"/>
                      <a:pt x="362619" y="22268"/>
                      <a:pt x="361671" y="22268"/>
                    </a:cubicBezTo>
                    <a:lnTo>
                      <a:pt x="347439" y="22268"/>
                    </a:lnTo>
                    <a:lnTo>
                      <a:pt x="347439" y="45081"/>
                    </a:lnTo>
                    <a:cubicBezTo>
                      <a:pt x="347439" y="46030"/>
                      <a:pt x="347795" y="46853"/>
                      <a:pt x="348506" y="47551"/>
                    </a:cubicBezTo>
                    <a:cubicBezTo>
                      <a:pt x="349218" y="48248"/>
                      <a:pt x="350062" y="48597"/>
                      <a:pt x="351039" y="48597"/>
                    </a:cubicBezTo>
                    <a:lnTo>
                      <a:pt x="357903" y="48597"/>
                    </a:lnTo>
                    <a:cubicBezTo>
                      <a:pt x="359773" y="48597"/>
                      <a:pt x="361015" y="47586"/>
                      <a:pt x="361629" y="45562"/>
                    </a:cubicBezTo>
                    <a:cubicBezTo>
                      <a:pt x="362243" y="43539"/>
                      <a:pt x="363429" y="42528"/>
                      <a:pt x="365187" y="42528"/>
                    </a:cubicBezTo>
                    <a:cubicBezTo>
                      <a:pt x="366219" y="42528"/>
                      <a:pt x="367063" y="42870"/>
                      <a:pt x="367719" y="43553"/>
                    </a:cubicBezTo>
                    <a:cubicBezTo>
                      <a:pt x="368375" y="44237"/>
                      <a:pt x="368703" y="45095"/>
                      <a:pt x="368703" y="46128"/>
                    </a:cubicBezTo>
                    <a:cubicBezTo>
                      <a:pt x="368703" y="48248"/>
                      <a:pt x="367705" y="50362"/>
                      <a:pt x="365710" y="52469"/>
                    </a:cubicBezTo>
                    <a:cubicBezTo>
                      <a:pt x="363715" y="54576"/>
                      <a:pt x="361168" y="55629"/>
                      <a:pt x="358071" y="55629"/>
                    </a:cubicBezTo>
                    <a:lnTo>
                      <a:pt x="351039" y="55629"/>
                    </a:lnTo>
                    <a:cubicBezTo>
                      <a:pt x="348137" y="55629"/>
                      <a:pt x="345639" y="54597"/>
                      <a:pt x="343546" y="52532"/>
                    </a:cubicBezTo>
                    <a:cubicBezTo>
                      <a:pt x="341453" y="50467"/>
                      <a:pt x="340407" y="47983"/>
                      <a:pt x="340407" y="45081"/>
                    </a:cubicBezTo>
                    <a:lnTo>
                      <a:pt x="340407" y="22268"/>
                    </a:lnTo>
                    <a:lnTo>
                      <a:pt x="336807" y="22268"/>
                    </a:lnTo>
                    <a:cubicBezTo>
                      <a:pt x="335830" y="22268"/>
                      <a:pt x="335000" y="21934"/>
                      <a:pt x="334316" y="21264"/>
                    </a:cubicBezTo>
                    <a:cubicBezTo>
                      <a:pt x="333633" y="20594"/>
                      <a:pt x="333291" y="19757"/>
                      <a:pt x="333291" y="18752"/>
                    </a:cubicBezTo>
                    <a:cubicBezTo>
                      <a:pt x="333291" y="17776"/>
                      <a:pt x="333633" y="16946"/>
                      <a:pt x="334316" y="16262"/>
                    </a:cubicBezTo>
                    <a:cubicBezTo>
                      <a:pt x="335000" y="15578"/>
                      <a:pt x="335830" y="15236"/>
                      <a:pt x="336807" y="15236"/>
                    </a:cubicBezTo>
                    <a:lnTo>
                      <a:pt x="340490" y="15236"/>
                    </a:lnTo>
                    <a:lnTo>
                      <a:pt x="340490" y="6614"/>
                    </a:lnTo>
                    <a:cubicBezTo>
                      <a:pt x="340490" y="5637"/>
                      <a:pt x="340832" y="4807"/>
                      <a:pt x="341516" y="4123"/>
                    </a:cubicBezTo>
                    <a:cubicBezTo>
                      <a:pt x="342200" y="3439"/>
                      <a:pt x="343030" y="3098"/>
                      <a:pt x="344007" y="3098"/>
                    </a:cubicBezTo>
                    <a:close/>
                    <a:moveTo>
                      <a:pt x="58257" y="3098"/>
                    </a:moveTo>
                    <a:cubicBezTo>
                      <a:pt x="59177" y="3098"/>
                      <a:pt x="59994" y="3446"/>
                      <a:pt x="60705" y="4144"/>
                    </a:cubicBezTo>
                    <a:cubicBezTo>
                      <a:pt x="61417" y="4842"/>
                      <a:pt x="61773" y="5665"/>
                      <a:pt x="61773" y="6614"/>
                    </a:cubicBezTo>
                    <a:lnTo>
                      <a:pt x="61773" y="15236"/>
                    </a:lnTo>
                    <a:lnTo>
                      <a:pt x="75921" y="15236"/>
                    </a:lnTo>
                    <a:cubicBezTo>
                      <a:pt x="76869" y="15236"/>
                      <a:pt x="77693" y="15585"/>
                      <a:pt x="78390" y="16283"/>
                    </a:cubicBezTo>
                    <a:cubicBezTo>
                      <a:pt x="79088" y="16980"/>
                      <a:pt x="79437" y="17804"/>
                      <a:pt x="79437" y="18752"/>
                    </a:cubicBezTo>
                    <a:cubicBezTo>
                      <a:pt x="79437" y="19729"/>
                      <a:pt x="79088" y="20559"/>
                      <a:pt x="78390" y="21243"/>
                    </a:cubicBezTo>
                    <a:cubicBezTo>
                      <a:pt x="77693" y="21927"/>
                      <a:pt x="76869" y="22268"/>
                      <a:pt x="75921" y="22268"/>
                    </a:cubicBezTo>
                    <a:lnTo>
                      <a:pt x="61689" y="22268"/>
                    </a:lnTo>
                    <a:lnTo>
                      <a:pt x="61689" y="45081"/>
                    </a:lnTo>
                    <a:cubicBezTo>
                      <a:pt x="61689" y="46030"/>
                      <a:pt x="62045" y="46853"/>
                      <a:pt x="62756" y="47551"/>
                    </a:cubicBezTo>
                    <a:cubicBezTo>
                      <a:pt x="63468" y="48248"/>
                      <a:pt x="64312" y="48597"/>
                      <a:pt x="65289" y="48597"/>
                    </a:cubicBezTo>
                    <a:lnTo>
                      <a:pt x="72153" y="48597"/>
                    </a:lnTo>
                    <a:cubicBezTo>
                      <a:pt x="74023" y="48597"/>
                      <a:pt x="75265" y="47586"/>
                      <a:pt x="75879" y="45562"/>
                    </a:cubicBezTo>
                    <a:cubicBezTo>
                      <a:pt x="76493" y="43539"/>
                      <a:pt x="77679" y="42528"/>
                      <a:pt x="79437" y="42528"/>
                    </a:cubicBezTo>
                    <a:cubicBezTo>
                      <a:pt x="80469" y="42528"/>
                      <a:pt x="81313" y="42870"/>
                      <a:pt x="81969" y="43553"/>
                    </a:cubicBezTo>
                    <a:cubicBezTo>
                      <a:pt x="82625" y="44237"/>
                      <a:pt x="82953" y="45095"/>
                      <a:pt x="82953" y="46128"/>
                    </a:cubicBezTo>
                    <a:cubicBezTo>
                      <a:pt x="82953" y="48248"/>
                      <a:pt x="81955" y="50362"/>
                      <a:pt x="79960" y="52469"/>
                    </a:cubicBezTo>
                    <a:cubicBezTo>
                      <a:pt x="77965" y="54576"/>
                      <a:pt x="75418" y="55629"/>
                      <a:pt x="72321" y="55629"/>
                    </a:cubicBezTo>
                    <a:lnTo>
                      <a:pt x="65289" y="55629"/>
                    </a:lnTo>
                    <a:cubicBezTo>
                      <a:pt x="62387" y="55629"/>
                      <a:pt x="59889" y="54597"/>
                      <a:pt x="57796" y="52532"/>
                    </a:cubicBezTo>
                    <a:cubicBezTo>
                      <a:pt x="55703" y="50467"/>
                      <a:pt x="54657" y="47983"/>
                      <a:pt x="54657" y="45081"/>
                    </a:cubicBezTo>
                    <a:lnTo>
                      <a:pt x="54657" y="22268"/>
                    </a:lnTo>
                    <a:lnTo>
                      <a:pt x="51057" y="22268"/>
                    </a:lnTo>
                    <a:cubicBezTo>
                      <a:pt x="50080" y="22268"/>
                      <a:pt x="49250" y="21934"/>
                      <a:pt x="48566" y="21264"/>
                    </a:cubicBezTo>
                    <a:cubicBezTo>
                      <a:pt x="47883" y="20594"/>
                      <a:pt x="47541" y="19757"/>
                      <a:pt x="47541" y="18752"/>
                    </a:cubicBezTo>
                    <a:cubicBezTo>
                      <a:pt x="47541" y="17776"/>
                      <a:pt x="47883" y="16946"/>
                      <a:pt x="48566" y="16262"/>
                    </a:cubicBezTo>
                    <a:cubicBezTo>
                      <a:pt x="49250" y="15578"/>
                      <a:pt x="50080" y="15236"/>
                      <a:pt x="51057" y="15236"/>
                    </a:cubicBezTo>
                    <a:lnTo>
                      <a:pt x="54741" y="15236"/>
                    </a:lnTo>
                    <a:lnTo>
                      <a:pt x="54741" y="6614"/>
                    </a:lnTo>
                    <a:cubicBezTo>
                      <a:pt x="54741" y="5637"/>
                      <a:pt x="55082" y="4807"/>
                      <a:pt x="55766" y="4123"/>
                    </a:cubicBezTo>
                    <a:cubicBezTo>
                      <a:pt x="56450" y="3439"/>
                      <a:pt x="57280" y="3098"/>
                      <a:pt x="58257" y="3098"/>
                    </a:cubicBezTo>
                    <a:close/>
                    <a:moveTo>
                      <a:pt x="98682" y="84"/>
                    </a:moveTo>
                    <a:cubicBezTo>
                      <a:pt x="99659" y="84"/>
                      <a:pt x="100489" y="426"/>
                      <a:pt x="101173" y="1109"/>
                    </a:cubicBezTo>
                    <a:cubicBezTo>
                      <a:pt x="101856" y="1793"/>
                      <a:pt x="102198" y="2623"/>
                      <a:pt x="102198" y="3600"/>
                    </a:cubicBezTo>
                    <a:lnTo>
                      <a:pt x="102198" y="21348"/>
                    </a:lnTo>
                    <a:lnTo>
                      <a:pt x="107849" y="17664"/>
                    </a:lnTo>
                    <a:cubicBezTo>
                      <a:pt x="110416" y="16046"/>
                      <a:pt x="112704" y="15236"/>
                      <a:pt x="114714" y="15236"/>
                    </a:cubicBezTo>
                    <a:lnTo>
                      <a:pt x="119067" y="15236"/>
                    </a:lnTo>
                    <a:cubicBezTo>
                      <a:pt x="121941" y="15236"/>
                      <a:pt x="124411" y="16262"/>
                      <a:pt x="126476" y="18313"/>
                    </a:cubicBezTo>
                    <a:cubicBezTo>
                      <a:pt x="128541" y="20364"/>
                      <a:pt x="129615" y="22855"/>
                      <a:pt x="129699" y="25785"/>
                    </a:cubicBezTo>
                    <a:lnTo>
                      <a:pt x="130578" y="52113"/>
                    </a:lnTo>
                    <a:cubicBezTo>
                      <a:pt x="130606" y="53090"/>
                      <a:pt x="130271" y="53920"/>
                      <a:pt x="129573" y="54604"/>
                    </a:cubicBezTo>
                    <a:cubicBezTo>
                      <a:pt x="128876" y="55287"/>
                      <a:pt x="128038" y="55629"/>
                      <a:pt x="127062" y="55629"/>
                    </a:cubicBezTo>
                    <a:cubicBezTo>
                      <a:pt x="126085" y="55629"/>
                      <a:pt x="125262" y="55273"/>
                      <a:pt x="124592" y="54562"/>
                    </a:cubicBezTo>
                    <a:cubicBezTo>
                      <a:pt x="123922" y="53850"/>
                      <a:pt x="123574" y="53034"/>
                      <a:pt x="123546" y="52113"/>
                    </a:cubicBezTo>
                    <a:lnTo>
                      <a:pt x="122667" y="25701"/>
                    </a:lnTo>
                    <a:cubicBezTo>
                      <a:pt x="122639" y="24752"/>
                      <a:pt x="122276" y="23929"/>
                      <a:pt x="121578" y="23231"/>
                    </a:cubicBezTo>
                    <a:cubicBezTo>
                      <a:pt x="120881" y="22534"/>
                      <a:pt x="120044" y="22185"/>
                      <a:pt x="119067" y="22185"/>
                    </a:cubicBezTo>
                    <a:lnTo>
                      <a:pt x="115132" y="22185"/>
                    </a:lnTo>
                    <a:cubicBezTo>
                      <a:pt x="114239" y="22185"/>
                      <a:pt x="113263" y="22534"/>
                      <a:pt x="112202" y="23231"/>
                    </a:cubicBezTo>
                    <a:lnTo>
                      <a:pt x="102198" y="29761"/>
                    </a:lnTo>
                    <a:lnTo>
                      <a:pt x="102198" y="52113"/>
                    </a:lnTo>
                    <a:cubicBezTo>
                      <a:pt x="102198" y="53090"/>
                      <a:pt x="101856" y="53920"/>
                      <a:pt x="101173" y="54604"/>
                    </a:cubicBezTo>
                    <a:cubicBezTo>
                      <a:pt x="100489" y="55287"/>
                      <a:pt x="99659" y="55629"/>
                      <a:pt x="98682" y="55629"/>
                    </a:cubicBezTo>
                    <a:cubicBezTo>
                      <a:pt x="97705" y="55629"/>
                      <a:pt x="96875" y="55287"/>
                      <a:pt x="96191" y="54604"/>
                    </a:cubicBezTo>
                    <a:cubicBezTo>
                      <a:pt x="95508" y="53920"/>
                      <a:pt x="95166" y="53090"/>
                      <a:pt x="95166" y="52113"/>
                    </a:cubicBezTo>
                    <a:lnTo>
                      <a:pt x="95166" y="3516"/>
                    </a:lnTo>
                    <a:cubicBezTo>
                      <a:pt x="95166" y="2567"/>
                      <a:pt x="95508" y="1758"/>
                      <a:pt x="96191" y="1088"/>
                    </a:cubicBezTo>
                    <a:cubicBezTo>
                      <a:pt x="96875" y="419"/>
                      <a:pt x="97705" y="84"/>
                      <a:pt x="98682" y="84"/>
                    </a:cubicBezTo>
                    <a:close/>
                    <a:moveTo>
                      <a:pt x="632082" y="0"/>
                    </a:moveTo>
                    <a:lnTo>
                      <a:pt x="645979" y="0"/>
                    </a:lnTo>
                    <a:cubicBezTo>
                      <a:pt x="647793" y="28"/>
                      <a:pt x="649558" y="614"/>
                      <a:pt x="651274" y="1758"/>
                    </a:cubicBezTo>
                    <a:cubicBezTo>
                      <a:pt x="652990" y="2902"/>
                      <a:pt x="654253" y="4284"/>
                      <a:pt x="655062" y="5902"/>
                    </a:cubicBezTo>
                    <a:lnTo>
                      <a:pt x="662010" y="19966"/>
                    </a:lnTo>
                    <a:cubicBezTo>
                      <a:pt x="663322" y="22506"/>
                      <a:pt x="663978" y="25157"/>
                      <a:pt x="663978" y="27919"/>
                    </a:cubicBezTo>
                    <a:cubicBezTo>
                      <a:pt x="663978" y="30487"/>
                      <a:pt x="663280" y="33124"/>
                      <a:pt x="661885" y="35830"/>
                    </a:cubicBezTo>
                    <a:lnTo>
                      <a:pt x="654895" y="49727"/>
                    </a:lnTo>
                    <a:cubicBezTo>
                      <a:pt x="654002" y="51513"/>
                      <a:pt x="652718" y="52943"/>
                      <a:pt x="651044" y="54018"/>
                    </a:cubicBezTo>
                    <a:cubicBezTo>
                      <a:pt x="649369" y="55092"/>
                      <a:pt x="647500" y="55629"/>
                      <a:pt x="645435" y="55629"/>
                    </a:cubicBezTo>
                    <a:lnTo>
                      <a:pt x="631998" y="55629"/>
                    </a:lnTo>
                    <a:cubicBezTo>
                      <a:pt x="631022" y="55629"/>
                      <a:pt x="630191" y="55280"/>
                      <a:pt x="629508" y="54583"/>
                    </a:cubicBezTo>
                    <a:cubicBezTo>
                      <a:pt x="628824" y="53885"/>
                      <a:pt x="628482" y="53062"/>
                      <a:pt x="628482" y="52113"/>
                    </a:cubicBezTo>
                    <a:cubicBezTo>
                      <a:pt x="628482" y="51136"/>
                      <a:pt x="628824" y="50292"/>
                      <a:pt x="629508" y="49581"/>
                    </a:cubicBezTo>
                    <a:cubicBezTo>
                      <a:pt x="630191" y="48869"/>
                      <a:pt x="631022" y="48513"/>
                      <a:pt x="631998" y="48513"/>
                    </a:cubicBezTo>
                    <a:lnTo>
                      <a:pt x="635682" y="48513"/>
                    </a:lnTo>
                    <a:lnTo>
                      <a:pt x="635682" y="7116"/>
                    </a:lnTo>
                    <a:lnTo>
                      <a:pt x="632082" y="7116"/>
                    </a:lnTo>
                    <a:cubicBezTo>
                      <a:pt x="631105" y="7116"/>
                      <a:pt x="630275" y="6760"/>
                      <a:pt x="629591" y="6049"/>
                    </a:cubicBezTo>
                    <a:cubicBezTo>
                      <a:pt x="628908" y="5337"/>
                      <a:pt x="628566" y="4493"/>
                      <a:pt x="628566" y="3516"/>
                    </a:cubicBezTo>
                    <a:cubicBezTo>
                      <a:pt x="628566" y="2567"/>
                      <a:pt x="628908" y="1744"/>
                      <a:pt x="629591" y="1047"/>
                    </a:cubicBezTo>
                    <a:cubicBezTo>
                      <a:pt x="630275" y="349"/>
                      <a:pt x="631105" y="0"/>
                      <a:pt x="632082" y="0"/>
                    </a:cubicBezTo>
                    <a:close/>
                    <a:moveTo>
                      <a:pt x="584457" y="0"/>
                    </a:moveTo>
                    <a:lnTo>
                      <a:pt x="602121" y="0"/>
                    </a:lnTo>
                    <a:lnTo>
                      <a:pt x="602121" y="48513"/>
                    </a:lnTo>
                    <a:lnTo>
                      <a:pt x="609153" y="48513"/>
                    </a:lnTo>
                    <a:lnTo>
                      <a:pt x="609153" y="33863"/>
                    </a:lnTo>
                    <a:cubicBezTo>
                      <a:pt x="609153" y="32914"/>
                      <a:pt x="609495" y="32091"/>
                      <a:pt x="610179" y="31394"/>
                    </a:cubicBezTo>
                    <a:cubicBezTo>
                      <a:pt x="610862" y="30696"/>
                      <a:pt x="611693" y="30347"/>
                      <a:pt x="612669" y="30347"/>
                    </a:cubicBezTo>
                    <a:cubicBezTo>
                      <a:pt x="613646" y="30347"/>
                      <a:pt x="614476" y="30689"/>
                      <a:pt x="615160" y="31373"/>
                    </a:cubicBezTo>
                    <a:cubicBezTo>
                      <a:pt x="615843" y="32056"/>
                      <a:pt x="616185" y="32886"/>
                      <a:pt x="616185" y="33863"/>
                    </a:cubicBezTo>
                    <a:lnTo>
                      <a:pt x="616185" y="52029"/>
                    </a:lnTo>
                    <a:cubicBezTo>
                      <a:pt x="616185" y="53006"/>
                      <a:pt x="615843" y="53836"/>
                      <a:pt x="615160" y="54520"/>
                    </a:cubicBezTo>
                    <a:cubicBezTo>
                      <a:pt x="614476" y="55204"/>
                      <a:pt x="613646" y="55546"/>
                      <a:pt x="612669" y="55546"/>
                    </a:cubicBezTo>
                    <a:lnTo>
                      <a:pt x="584290" y="55546"/>
                    </a:lnTo>
                    <a:cubicBezTo>
                      <a:pt x="583313" y="55546"/>
                      <a:pt x="582483" y="55190"/>
                      <a:pt x="581799" y="54478"/>
                    </a:cubicBezTo>
                    <a:cubicBezTo>
                      <a:pt x="581115" y="53767"/>
                      <a:pt x="580774" y="52922"/>
                      <a:pt x="580774" y="51946"/>
                    </a:cubicBezTo>
                    <a:cubicBezTo>
                      <a:pt x="580774" y="50997"/>
                      <a:pt x="581115" y="50188"/>
                      <a:pt x="581799" y="49518"/>
                    </a:cubicBezTo>
                    <a:cubicBezTo>
                      <a:pt x="582483" y="48848"/>
                      <a:pt x="583313" y="48513"/>
                      <a:pt x="584290" y="48513"/>
                    </a:cubicBezTo>
                    <a:lnTo>
                      <a:pt x="595089" y="48513"/>
                    </a:lnTo>
                    <a:lnTo>
                      <a:pt x="595089" y="7032"/>
                    </a:lnTo>
                    <a:lnTo>
                      <a:pt x="584457" y="7032"/>
                    </a:lnTo>
                    <a:cubicBezTo>
                      <a:pt x="583480" y="7032"/>
                      <a:pt x="582650" y="6690"/>
                      <a:pt x="581966" y="6007"/>
                    </a:cubicBezTo>
                    <a:cubicBezTo>
                      <a:pt x="581283" y="5323"/>
                      <a:pt x="580941" y="4493"/>
                      <a:pt x="580941" y="3516"/>
                    </a:cubicBezTo>
                    <a:cubicBezTo>
                      <a:pt x="580941" y="2539"/>
                      <a:pt x="581283" y="1709"/>
                      <a:pt x="581966" y="1026"/>
                    </a:cubicBezTo>
                    <a:cubicBezTo>
                      <a:pt x="582650" y="342"/>
                      <a:pt x="583480" y="0"/>
                      <a:pt x="584457" y="0"/>
                    </a:cubicBezTo>
                    <a:close/>
                    <a:moveTo>
                      <a:pt x="536832" y="0"/>
                    </a:moveTo>
                    <a:lnTo>
                      <a:pt x="554496" y="0"/>
                    </a:lnTo>
                    <a:lnTo>
                      <a:pt x="554496" y="48513"/>
                    </a:lnTo>
                    <a:lnTo>
                      <a:pt x="561528" y="48513"/>
                    </a:lnTo>
                    <a:lnTo>
                      <a:pt x="561528" y="33863"/>
                    </a:lnTo>
                    <a:cubicBezTo>
                      <a:pt x="561528" y="32914"/>
                      <a:pt x="561870" y="32091"/>
                      <a:pt x="562554" y="31394"/>
                    </a:cubicBezTo>
                    <a:cubicBezTo>
                      <a:pt x="563237" y="30696"/>
                      <a:pt x="564068" y="30347"/>
                      <a:pt x="565044" y="30347"/>
                    </a:cubicBezTo>
                    <a:cubicBezTo>
                      <a:pt x="566021" y="30347"/>
                      <a:pt x="566851" y="30689"/>
                      <a:pt x="567535" y="31373"/>
                    </a:cubicBezTo>
                    <a:cubicBezTo>
                      <a:pt x="568218" y="32056"/>
                      <a:pt x="568560" y="32886"/>
                      <a:pt x="568560" y="33863"/>
                    </a:cubicBezTo>
                    <a:lnTo>
                      <a:pt x="568560" y="52029"/>
                    </a:lnTo>
                    <a:cubicBezTo>
                      <a:pt x="568560" y="53006"/>
                      <a:pt x="568218" y="53836"/>
                      <a:pt x="567535" y="54520"/>
                    </a:cubicBezTo>
                    <a:cubicBezTo>
                      <a:pt x="566851" y="55204"/>
                      <a:pt x="566021" y="55546"/>
                      <a:pt x="565044" y="55546"/>
                    </a:cubicBezTo>
                    <a:lnTo>
                      <a:pt x="536665" y="55546"/>
                    </a:lnTo>
                    <a:cubicBezTo>
                      <a:pt x="535688" y="55546"/>
                      <a:pt x="534858" y="55190"/>
                      <a:pt x="534174" y="54478"/>
                    </a:cubicBezTo>
                    <a:cubicBezTo>
                      <a:pt x="533490" y="53767"/>
                      <a:pt x="533149" y="52922"/>
                      <a:pt x="533149" y="51946"/>
                    </a:cubicBezTo>
                    <a:cubicBezTo>
                      <a:pt x="533149" y="50997"/>
                      <a:pt x="533490" y="50188"/>
                      <a:pt x="534174" y="49518"/>
                    </a:cubicBezTo>
                    <a:cubicBezTo>
                      <a:pt x="534858" y="48848"/>
                      <a:pt x="535688" y="48513"/>
                      <a:pt x="536665" y="48513"/>
                    </a:cubicBezTo>
                    <a:lnTo>
                      <a:pt x="547464" y="48513"/>
                    </a:lnTo>
                    <a:lnTo>
                      <a:pt x="547464" y="7032"/>
                    </a:lnTo>
                    <a:lnTo>
                      <a:pt x="536832" y="7032"/>
                    </a:lnTo>
                    <a:cubicBezTo>
                      <a:pt x="535855" y="7032"/>
                      <a:pt x="535025" y="6690"/>
                      <a:pt x="534341" y="6007"/>
                    </a:cubicBezTo>
                    <a:cubicBezTo>
                      <a:pt x="533658" y="5323"/>
                      <a:pt x="533316" y="4493"/>
                      <a:pt x="533316" y="3516"/>
                    </a:cubicBezTo>
                    <a:cubicBezTo>
                      <a:pt x="533316" y="2539"/>
                      <a:pt x="533658" y="1709"/>
                      <a:pt x="534341" y="1026"/>
                    </a:cubicBezTo>
                    <a:cubicBezTo>
                      <a:pt x="535025" y="342"/>
                      <a:pt x="535855" y="0"/>
                      <a:pt x="536832" y="0"/>
                    </a:cubicBezTo>
                    <a:close/>
                    <a:moveTo>
                      <a:pt x="513987" y="0"/>
                    </a:moveTo>
                    <a:cubicBezTo>
                      <a:pt x="514936" y="0"/>
                      <a:pt x="515773" y="377"/>
                      <a:pt x="516498" y="1130"/>
                    </a:cubicBezTo>
                    <a:cubicBezTo>
                      <a:pt x="517224" y="1884"/>
                      <a:pt x="517587" y="2735"/>
                      <a:pt x="517587" y="3684"/>
                    </a:cubicBezTo>
                    <a:lnTo>
                      <a:pt x="517587" y="44997"/>
                    </a:lnTo>
                    <a:cubicBezTo>
                      <a:pt x="517587" y="47955"/>
                      <a:pt x="516512" y="50467"/>
                      <a:pt x="514364" y="52532"/>
                    </a:cubicBezTo>
                    <a:cubicBezTo>
                      <a:pt x="512215" y="54597"/>
                      <a:pt x="509745" y="55629"/>
                      <a:pt x="506955" y="55629"/>
                    </a:cubicBezTo>
                    <a:lnTo>
                      <a:pt x="499839" y="55629"/>
                    </a:lnTo>
                    <a:cubicBezTo>
                      <a:pt x="496909" y="55629"/>
                      <a:pt x="494404" y="54583"/>
                      <a:pt x="492325" y="52490"/>
                    </a:cubicBezTo>
                    <a:cubicBezTo>
                      <a:pt x="490246" y="50397"/>
                      <a:pt x="489207" y="47899"/>
                      <a:pt x="489207" y="44997"/>
                    </a:cubicBezTo>
                    <a:lnTo>
                      <a:pt x="489207" y="33863"/>
                    </a:lnTo>
                    <a:cubicBezTo>
                      <a:pt x="489207" y="32886"/>
                      <a:pt x="489549" y="32056"/>
                      <a:pt x="490233" y="31373"/>
                    </a:cubicBezTo>
                    <a:cubicBezTo>
                      <a:pt x="490916" y="30689"/>
                      <a:pt x="491746" y="30347"/>
                      <a:pt x="492723" y="30347"/>
                    </a:cubicBezTo>
                    <a:cubicBezTo>
                      <a:pt x="493700" y="30347"/>
                      <a:pt x="494530" y="30689"/>
                      <a:pt x="495214" y="31373"/>
                    </a:cubicBezTo>
                    <a:cubicBezTo>
                      <a:pt x="495897" y="32056"/>
                      <a:pt x="496239" y="32886"/>
                      <a:pt x="496239" y="33863"/>
                    </a:cubicBezTo>
                    <a:lnTo>
                      <a:pt x="496239" y="45081"/>
                    </a:lnTo>
                    <a:cubicBezTo>
                      <a:pt x="496239" y="46030"/>
                      <a:pt x="496588" y="46839"/>
                      <a:pt x="497286" y="47509"/>
                    </a:cubicBezTo>
                    <a:cubicBezTo>
                      <a:pt x="497983" y="48179"/>
                      <a:pt x="498834" y="48513"/>
                      <a:pt x="499839" y="48513"/>
                    </a:cubicBezTo>
                    <a:lnTo>
                      <a:pt x="506955" y="48513"/>
                    </a:lnTo>
                    <a:cubicBezTo>
                      <a:pt x="507931" y="48513"/>
                      <a:pt x="508776" y="48172"/>
                      <a:pt x="509487" y="47488"/>
                    </a:cubicBezTo>
                    <a:cubicBezTo>
                      <a:pt x="510199" y="46804"/>
                      <a:pt x="510555" y="45974"/>
                      <a:pt x="510555" y="44997"/>
                    </a:cubicBezTo>
                    <a:lnTo>
                      <a:pt x="510555" y="3516"/>
                    </a:lnTo>
                    <a:cubicBezTo>
                      <a:pt x="510555" y="2539"/>
                      <a:pt x="510889" y="1709"/>
                      <a:pt x="511559" y="1026"/>
                    </a:cubicBezTo>
                    <a:cubicBezTo>
                      <a:pt x="512229" y="342"/>
                      <a:pt x="513038" y="0"/>
                      <a:pt x="513987" y="0"/>
                    </a:cubicBezTo>
                    <a:close/>
                    <a:moveTo>
                      <a:pt x="0" y="0"/>
                    </a:moveTo>
                    <a:lnTo>
                      <a:pt x="31895" y="0"/>
                    </a:lnTo>
                    <a:cubicBezTo>
                      <a:pt x="32872" y="0"/>
                      <a:pt x="33716" y="356"/>
                      <a:pt x="34428" y="1067"/>
                    </a:cubicBezTo>
                    <a:cubicBezTo>
                      <a:pt x="35139" y="1779"/>
                      <a:pt x="35495" y="2623"/>
                      <a:pt x="35495" y="3600"/>
                    </a:cubicBezTo>
                    <a:cubicBezTo>
                      <a:pt x="35495" y="4549"/>
                      <a:pt x="35139" y="5372"/>
                      <a:pt x="34428" y="6069"/>
                    </a:cubicBezTo>
                    <a:cubicBezTo>
                      <a:pt x="33716" y="6767"/>
                      <a:pt x="32872" y="7116"/>
                      <a:pt x="31895" y="7116"/>
                    </a:cubicBezTo>
                    <a:lnTo>
                      <a:pt x="7032" y="7116"/>
                    </a:lnTo>
                    <a:lnTo>
                      <a:pt x="7032" y="24236"/>
                    </a:lnTo>
                    <a:lnTo>
                      <a:pt x="17747" y="24236"/>
                    </a:lnTo>
                    <a:cubicBezTo>
                      <a:pt x="18696" y="24236"/>
                      <a:pt x="19519" y="24585"/>
                      <a:pt x="20217" y="25282"/>
                    </a:cubicBezTo>
                    <a:cubicBezTo>
                      <a:pt x="20915" y="25980"/>
                      <a:pt x="21263" y="26803"/>
                      <a:pt x="21263" y="27752"/>
                    </a:cubicBezTo>
                    <a:cubicBezTo>
                      <a:pt x="21263" y="28756"/>
                      <a:pt x="20922" y="29608"/>
                      <a:pt x="20238" y="30305"/>
                    </a:cubicBezTo>
                    <a:cubicBezTo>
                      <a:pt x="19554" y="31003"/>
                      <a:pt x="18724" y="31352"/>
                      <a:pt x="17747" y="31352"/>
                    </a:cubicBezTo>
                    <a:lnTo>
                      <a:pt x="7032" y="31352"/>
                    </a:lnTo>
                    <a:lnTo>
                      <a:pt x="7032" y="48597"/>
                    </a:lnTo>
                    <a:lnTo>
                      <a:pt x="31979" y="48597"/>
                    </a:lnTo>
                    <a:cubicBezTo>
                      <a:pt x="32928" y="48597"/>
                      <a:pt x="33751" y="48939"/>
                      <a:pt x="34449" y="49623"/>
                    </a:cubicBezTo>
                    <a:cubicBezTo>
                      <a:pt x="35146" y="50306"/>
                      <a:pt x="35495" y="51136"/>
                      <a:pt x="35495" y="52113"/>
                    </a:cubicBezTo>
                    <a:cubicBezTo>
                      <a:pt x="35495" y="53090"/>
                      <a:pt x="35139" y="53920"/>
                      <a:pt x="34428" y="54604"/>
                    </a:cubicBezTo>
                    <a:cubicBezTo>
                      <a:pt x="33716" y="55287"/>
                      <a:pt x="32872" y="55629"/>
                      <a:pt x="31895" y="55629"/>
                    </a:cubicBezTo>
                    <a:lnTo>
                      <a:pt x="0" y="556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4" name="Ribbon Cable"/>
            <p:cNvSpPr/>
            <p:nvPr/>
          </p:nvSpPr>
          <p:spPr>
            <a:xfrm>
              <a:off x="2222500" y="3733260"/>
              <a:ext cx="2958922" cy="33121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30000">
                  <a:schemeClr val="bg1">
                    <a:lumMod val="75000"/>
                  </a:schemeClr>
                </a:gs>
                <a:gs pos="4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60000">
                  <a:schemeClr val="bg1">
                    <a:lumMod val="50000"/>
                  </a:schemeClr>
                </a:gs>
                <a:gs pos="80000">
                  <a:schemeClr val="bg1">
                    <a:lumMod val="50000"/>
                  </a:schemeClr>
                </a:gs>
                <a:gs pos="10000">
                  <a:schemeClr val="bg1">
                    <a:lumMod val="75000"/>
                  </a:schemeClr>
                </a:gs>
                <a:gs pos="20000">
                  <a:schemeClr val="bg1">
                    <a:lumMod val="50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8" name="TempHumid S170 With Cable"/>
          <p:cNvGrpSpPr/>
          <p:nvPr/>
        </p:nvGrpSpPr>
        <p:grpSpPr>
          <a:xfrm rot="10800000">
            <a:off x="4598643" y="5402124"/>
            <a:ext cx="2672412" cy="603128"/>
            <a:chOff x="1190293" y="2054773"/>
            <a:chExt cx="2672412" cy="603128"/>
          </a:xfrm>
        </p:grpSpPr>
        <p:grpSp>
          <p:nvGrpSpPr>
            <p:cNvPr id="947" name="TempHumid S170"/>
            <p:cNvGrpSpPr/>
            <p:nvPr/>
          </p:nvGrpSpPr>
          <p:grpSpPr>
            <a:xfrm>
              <a:off x="1190293" y="2054773"/>
              <a:ext cx="949717" cy="603128"/>
              <a:chOff x="1190293" y="2054773"/>
              <a:chExt cx="949717" cy="603128"/>
            </a:xfrm>
          </p:grpSpPr>
          <p:grpSp>
            <p:nvGrpSpPr>
              <p:cNvPr id="938" name="Group 937"/>
              <p:cNvGrpSpPr/>
              <p:nvPr/>
            </p:nvGrpSpPr>
            <p:grpSpPr>
              <a:xfrm>
                <a:off x="1190293" y="2054773"/>
                <a:ext cx="949717" cy="603128"/>
                <a:chOff x="-802528" y="2883992"/>
                <a:chExt cx="1857422" cy="1179576"/>
              </a:xfrm>
            </p:grpSpPr>
            <p:sp>
              <p:nvSpPr>
                <p:cNvPr id="939" name="Freeform 938"/>
                <p:cNvSpPr>
                  <a:spLocks/>
                </p:cNvSpPr>
                <p:nvPr/>
              </p:nvSpPr>
              <p:spPr bwMode="auto">
                <a:xfrm>
                  <a:off x="-802528" y="2883992"/>
                  <a:ext cx="1857422" cy="1179576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0" name="Slot 1"/>
                <p:cNvSpPr/>
                <p:nvPr/>
              </p:nvSpPr>
              <p:spPr>
                <a:xfrm rot="16200000">
                  <a:off x="237340" y="3272052"/>
                  <a:ext cx="885825" cy="381000"/>
                </a:xfrm>
                <a:prstGeom prst="rect">
                  <a:avLst/>
                </a:prstGeom>
                <a:solidFill>
                  <a:srgbClr val="585D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2" name="Snip Single Corner Rectangle 941"/>
              <p:cNvSpPr/>
              <p:nvPr/>
            </p:nvSpPr>
            <p:spPr>
              <a:xfrm rot="16200000">
                <a:off x="1507413" y="2263821"/>
                <a:ext cx="185032" cy="185032"/>
              </a:xfrm>
              <a:prstGeom prst="snip1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Freeform 945"/>
              <p:cNvSpPr/>
              <p:nvPr/>
            </p:nvSpPr>
            <p:spPr>
              <a:xfrm>
                <a:off x="1387279" y="2084070"/>
                <a:ext cx="436979" cy="156210"/>
              </a:xfrm>
              <a:custGeom>
                <a:avLst/>
                <a:gdLst/>
                <a:ahLst/>
                <a:cxnLst/>
                <a:rect l="l" t="t" r="r" b="b"/>
                <a:pathLst>
                  <a:path w="412477" h="147451">
                    <a:moveTo>
                      <a:pt x="263351" y="104254"/>
                    </a:moveTo>
                    <a:lnTo>
                      <a:pt x="263351" y="141126"/>
                    </a:lnTo>
                    <a:lnTo>
                      <a:pt x="282401" y="141126"/>
                    </a:lnTo>
                    <a:lnTo>
                      <a:pt x="282401" y="104254"/>
                    </a:lnTo>
                    <a:close/>
                    <a:moveTo>
                      <a:pt x="212601" y="98077"/>
                    </a:moveTo>
                    <a:lnTo>
                      <a:pt x="240953" y="98077"/>
                    </a:lnTo>
                    <a:lnTo>
                      <a:pt x="240953" y="117276"/>
                    </a:lnTo>
                    <a:cubicBezTo>
                      <a:pt x="240953" y="118293"/>
                      <a:pt x="240568" y="119137"/>
                      <a:pt x="239799" y="119806"/>
                    </a:cubicBezTo>
                    <a:lnTo>
                      <a:pt x="228302" y="129629"/>
                    </a:lnTo>
                    <a:lnTo>
                      <a:pt x="228302" y="144177"/>
                    </a:lnTo>
                    <a:cubicBezTo>
                      <a:pt x="228302" y="145045"/>
                      <a:pt x="227999" y="145795"/>
                      <a:pt x="227391" y="146428"/>
                    </a:cubicBezTo>
                    <a:cubicBezTo>
                      <a:pt x="226783" y="147060"/>
                      <a:pt x="226045" y="147377"/>
                      <a:pt x="225177" y="147377"/>
                    </a:cubicBezTo>
                    <a:cubicBezTo>
                      <a:pt x="224309" y="147377"/>
                      <a:pt x="223558" y="147067"/>
                      <a:pt x="222926" y="146446"/>
                    </a:cubicBezTo>
                    <a:cubicBezTo>
                      <a:pt x="222293" y="145826"/>
                      <a:pt x="221977" y="145094"/>
                      <a:pt x="221977" y="144250"/>
                    </a:cubicBezTo>
                    <a:lnTo>
                      <a:pt x="221977" y="128470"/>
                    </a:lnTo>
                    <a:cubicBezTo>
                      <a:pt x="221977" y="127279"/>
                      <a:pt x="222347" y="126361"/>
                      <a:pt x="223088" y="125716"/>
                    </a:cubicBezTo>
                    <a:lnTo>
                      <a:pt x="234628" y="115954"/>
                    </a:lnTo>
                    <a:lnTo>
                      <a:pt x="234628" y="104328"/>
                    </a:lnTo>
                    <a:lnTo>
                      <a:pt x="215726" y="104328"/>
                    </a:lnTo>
                    <a:cubicBezTo>
                      <a:pt x="215280" y="106114"/>
                      <a:pt x="214238" y="107007"/>
                      <a:pt x="212601" y="107007"/>
                    </a:cubicBezTo>
                    <a:cubicBezTo>
                      <a:pt x="211733" y="107007"/>
                      <a:pt x="210995" y="106703"/>
                      <a:pt x="210387" y="106096"/>
                    </a:cubicBezTo>
                    <a:cubicBezTo>
                      <a:pt x="209779" y="105488"/>
                      <a:pt x="209476" y="104750"/>
                      <a:pt x="209476" y="103882"/>
                    </a:cubicBezTo>
                    <a:lnTo>
                      <a:pt x="209476" y="101203"/>
                    </a:lnTo>
                    <a:cubicBezTo>
                      <a:pt x="209476" y="100335"/>
                      <a:pt x="209779" y="99597"/>
                      <a:pt x="210387" y="98989"/>
                    </a:cubicBezTo>
                    <a:cubicBezTo>
                      <a:pt x="210995" y="98381"/>
                      <a:pt x="211733" y="98077"/>
                      <a:pt x="212601" y="98077"/>
                    </a:cubicBezTo>
                    <a:close/>
                    <a:moveTo>
                      <a:pt x="165050" y="98003"/>
                    </a:moveTo>
                    <a:lnTo>
                      <a:pt x="180752" y="98003"/>
                    </a:lnTo>
                    <a:lnTo>
                      <a:pt x="180752" y="141126"/>
                    </a:lnTo>
                    <a:lnTo>
                      <a:pt x="187003" y="141126"/>
                    </a:lnTo>
                    <a:lnTo>
                      <a:pt x="187003" y="128103"/>
                    </a:lnTo>
                    <a:cubicBezTo>
                      <a:pt x="187003" y="127260"/>
                      <a:pt x="187306" y="126528"/>
                      <a:pt x="187914" y="125908"/>
                    </a:cubicBezTo>
                    <a:cubicBezTo>
                      <a:pt x="188522" y="125288"/>
                      <a:pt x="189260" y="124978"/>
                      <a:pt x="190128" y="124978"/>
                    </a:cubicBezTo>
                    <a:cubicBezTo>
                      <a:pt x="190996" y="124978"/>
                      <a:pt x="191734" y="125282"/>
                      <a:pt x="192342" y="125890"/>
                    </a:cubicBezTo>
                    <a:cubicBezTo>
                      <a:pt x="192949" y="126497"/>
                      <a:pt x="193253" y="127235"/>
                      <a:pt x="193253" y="128103"/>
                    </a:cubicBezTo>
                    <a:lnTo>
                      <a:pt x="193253" y="144251"/>
                    </a:lnTo>
                    <a:cubicBezTo>
                      <a:pt x="193253" y="145119"/>
                      <a:pt x="192949" y="145857"/>
                      <a:pt x="192342" y="146465"/>
                    </a:cubicBezTo>
                    <a:cubicBezTo>
                      <a:pt x="191734" y="147073"/>
                      <a:pt x="190996" y="147377"/>
                      <a:pt x="190128" y="147377"/>
                    </a:cubicBezTo>
                    <a:lnTo>
                      <a:pt x="164902" y="147377"/>
                    </a:lnTo>
                    <a:cubicBezTo>
                      <a:pt x="164033" y="147377"/>
                      <a:pt x="163295" y="147060"/>
                      <a:pt x="162688" y="146428"/>
                    </a:cubicBezTo>
                    <a:cubicBezTo>
                      <a:pt x="162080" y="145795"/>
                      <a:pt x="161776" y="145045"/>
                      <a:pt x="161776" y="144177"/>
                    </a:cubicBezTo>
                    <a:cubicBezTo>
                      <a:pt x="161776" y="143334"/>
                      <a:pt x="162080" y="142614"/>
                      <a:pt x="162688" y="142019"/>
                    </a:cubicBezTo>
                    <a:cubicBezTo>
                      <a:pt x="163295" y="141424"/>
                      <a:pt x="164033" y="141126"/>
                      <a:pt x="164902" y="141126"/>
                    </a:cubicBezTo>
                    <a:lnTo>
                      <a:pt x="174501" y="141126"/>
                    </a:lnTo>
                    <a:lnTo>
                      <a:pt x="174501" y="104254"/>
                    </a:lnTo>
                    <a:lnTo>
                      <a:pt x="165050" y="104254"/>
                    </a:lnTo>
                    <a:cubicBezTo>
                      <a:pt x="164182" y="104254"/>
                      <a:pt x="163444" y="103950"/>
                      <a:pt x="162837" y="103342"/>
                    </a:cubicBezTo>
                    <a:cubicBezTo>
                      <a:pt x="162229" y="102734"/>
                      <a:pt x="161925" y="101997"/>
                      <a:pt x="161925" y="101128"/>
                    </a:cubicBezTo>
                    <a:cubicBezTo>
                      <a:pt x="161925" y="100260"/>
                      <a:pt x="162229" y="99522"/>
                      <a:pt x="162837" y="98915"/>
                    </a:cubicBezTo>
                    <a:cubicBezTo>
                      <a:pt x="163444" y="98307"/>
                      <a:pt x="164182" y="98003"/>
                      <a:pt x="165050" y="98003"/>
                    </a:cubicBezTo>
                    <a:close/>
                    <a:moveTo>
                      <a:pt x="121415" y="98003"/>
                    </a:moveTo>
                    <a:lnTo>
                      <a:pt x="137693" y="98003"/>
                    </a:lnTo>
                    <a:cubicBezTo>
                      <a:pt x="139680" y="98003"/>
                      <a:pt x="141561" y="98840"/>
                      <a:pt x="143337" y="100514"/>
                    </a:cubicBezTo>
                    <a:cubicBezTo>
                      <a:pt x="145113" y="102189"/>
                      <a:pt x="146000" y="104217"/>
                      <a:pt x="146000" y="106598"/>
                    </a:cubicBezTo>
                    <a:cubicBezTo>
                      <a:pt x="146000" y="107491"/>
                      <a:pt x="145684" y="108247"/>
                      <a:pt x="145052" y="108867"/>
                    </a:cubicBezTo>
                    <a:cubicBezTo>
                      <a:pt x="144419" y="109488"/>
                      <a:pt x="143718" y="109798"/>
                      <a:pt x="142949" y="109798"/>
                    </a:cubicBezTo>
                    <a:cubicBezTo>
                      <a:pt x="141883" y="109798"/>
                      <a:pt x="141151" y="109556"/>
                      <a:pt x="140754" y="109072"/>
                    </a:cubicBezTo>
                    <a:cubicBezTo>
                      <a:pt x="140357" y="108588"/>
                      <a:pt x="139979" y="107689"/>
                      <a:pt x="139618" y="106375"/>
                    </a:cubicBezTo>
                    <a:cubicBezTo>
                      <a:pt x="139258" y="105060"/>
                      <a:pt x="138456" y="104403"/>
                      <a:pt x="137214" y="104403"/>
                    </a:cubicBezTo>
                    <a:lnTo>
                      <a:pt x="121744" y="104403"/>
                    </a:lnTo>
                    <a:cubicBezTo>
                      <a:pt x="120998" y="104403"/>
                      <a:pt x="120625" y="104643"/>
                      <a:pt x="120625" y="105124"/>
                    </a:cubicBezTo>
                    <a:cubicBezTo>
                      <a:pt x="120605" y="105428"/>
                      <a:pt x="120757" y="105778"/>
                      <a:pt x="121080" y="106174"/>
                    </a:cubicBezTo>
                    <a:lnTo>
                      <a:pt x="144321" y="135807"/>
                    </a:lnTo>
                    <a:cubicBezTo>
                      <a:pt x="145441" y="137245"/>
                      <a:pt x="146000" y="138782"/>
                      <a:pt x="146000" y="140419"/>
                    </a:cubicBezTo>
                    <a:cubicBezTo>
                      <a:pt x="146000" y="142279"/>
                      <a:pt x="145324" y="143916"/>
                      <a:pt x="143973" y="145330"/>
                    </a:cubicBezTo>
                    <a:cubicBezTo>
                      <a:pt x="142621" y="146744"/>
                      <a:pt x="141114" y="147451"/>
                      <a:pt x="139452" y="147451"/>
                    </a:cubicBezTo>
                    <a:lnTo>
                      <a:pt x="122597" y="147451"/>
                    </a:lnTo>
                    <a:cubicBezTo>
                      <a:pt x="120365" y="147451"/>
                      <a:pt x="118424" y="146602"/>
                      <a:pt x="116774" y="144902"/>
                    </a:cubicBezTo>
                    <a:cubicBezTo>
                      <a:pt x="115125" y="143203"/>
                      <a:pt x="114300" y="141337"/>
                      <a:pt x="114300" y="139303"/>
                    </a:cubicBezTo>
                    <a:cubicBezTo>
                      <a:pt x="114300" y="136971"/>
                      <a:pt x="115391" y="135805"/>
                      <a:pt x="117574" y="135805"/>
                    </a:cubicBezTo>
                    <a:cubicBezTo>
                      <a:pt x="118418" y="135805"/>
                      <a:pt x="119137" y="136109"/>
                      <a:pt x="119732" y="136717"/>
                    </a:cubicBezTo>
                    <a:cubicBezTo>
                      <a:pt x="120328" y="137325"/>
                      <a:pt x="120625" y="138038"/>
                      <a:pt x="120625" y="138856"/>
                    </a:cubicBezTo>
                    <a:cubicBezTo>
                      <a:pt x="120625" y="139526"/>
                      <a:pt x="120855" y="140084"/>
                      <a:pt x="121314" y="140531"/>
                    </a:cubicBezTo>
                    <a:cubicBezTo>
                      <a:pt x="121772" y="140977"/>
                      <a:pt x="122349" y="141200"/>
                      <a:pt x="123044" y="141200"/>
                    </a:cubicBezTo>
                    <a:lnTo>
                      <a:pt x="138596" y="141200"/>
                    </a:lnTo>
                    <a:cubicBezTo>
                      <a:pt x="139266" y="141200"/>
                      <a:pt x="139601" y="140935"/>
                      <a:pt x="139601" y="140404"/>
                    </a:cubicBezTo>
                    <a:cubicBezTo>
                      <a:pt x="139619" y="140151"/>
                      <a:pt x="139467" y="139827"/>
                      <a:pt x="139144" y="139430"/>
                    </a:cubicBezTo>
                    <a:lnTo>
                      <a:pt x="115941" y="109796"/>
                    </a:lnTo>
                    <a:cubicBezTo>
                      <a:pt x="114847" y="108383"/>
                      <a:pt x="114300" y="106846"/>
                      <a:pt x="114300" y="105184"/>
                    </a:cubicBezTo>
                    <a:cubicBezTo>
                      <a:pt x="114300" y="103249"/>
                      <a:pt x="114995" y="101569"/>
                      <a:pt x="116386" y="100142"/>
                    </a:cubicBezTo>
                    <a:cubicBezTo>
                      <a:pt x="117777" y="98716"/>
                      <a:pt x="119453" y="98003"/>
                      <a:pt x="121415" y="98003"/>
                    </a:cubicBezTo>
                    <a:close/>
                    <a:moveTo>
                      <a:pt x="263128" y="97929"/>
                    </a:moveTo>
                    <a:lnTo>
                      <a:pt x="282625" y="97929"/>
                    </a:lnTo>
                    <a:cubicBezTo>
                      <a:pt x="284237" y="97929"/>
                      <a:pt x="285632" y="98524"/>
                      <a:pt x="286810" y="99715"/>
                    </a:cubicBezTo>
                    <a:cubicBezTo>
                      <a:pt x="287989" y="100905"/>
                      <a:pt x="288578" y="102319"/>
                      <a:pt x="288578" y="103956"/>
                    </a:cubicBezTo>
                    <a:lnTo>
                      <a:pt x="288578" y="141349"/>
                    </a:lnTo>
                    <a:cubicBezTo>
                      <a:pt x="288578" y="143011"/>
                      <a:pt x="287989" y="144431"/>
                      <a:pt x="286810" y="145609"/>
                    </a:cubicBezTo>
                    <a:cubicBezTo>
                      <a:pt x="285632" y="146788"/>
                      <a:pt x="284212" y="147377"/>
                      <a:pt x="282550" y="147377"/>
                    </a:cubicBezTo>
                    <a:lnTo>
                      <a:pt x="263128" y="147377"/>
                    </a:lnTo>
                    <a:cubicBezTo>
                      <a:pt x="261441" y="147377"/>
                      <a:pt x="260015" y="146788"/>
                      <a:pt x="258849" y="145609"/>
                    </a:cubicBezTo>
                    <a:cubicBezTo>
                      <a:pt x="257684" y="144431"/>
                      <a:pt x="257101" y="143011"/>
                      <a:pt x="257101" y="141349"/>
                    </a:cubicBezTo>
                    <a:lnTo>
                      <a:pt x="257101" y="103956"/>
                    </a:lnTo>
                    <a:cubicBezTo>
                      <a:pt x="257101" y="102319"/>
                      <a:pt x="257696" y="100905"/>
                      <a:pt x="258887" y="99715"/>
                    </a:cubicBezTo>
                    <a:cubicBezTo>
                      <a:pt x="260077" y="98524"/>
                      <a:pt x="261491" y="97929"/>
                      <a:pt x="263128" y="97929"/>
                    </a:cubicBezTo>
                    <a:close/>
                    <a:moveTo>
                      <a:pt x="59717" y="22622"/>
                    </a:moveTo>
                    <a:cubicBezTo>
                      <a:pt x="58750" y="22622"/>
                      <a:pt x="57869" y="22956"/>
                      <a:pt x="57076" y="23626"/>
                    </a:cubicBezTo>
                    <a:lnTo>
                      <a:pt x="55252" y="25152"/>
                    </a:lnTo>
                    <a:cubicBezTo>
                      <a:pt x="54434" y="25772"/>
                      <a:pt x="54025" y="26578"/>
                      <a:pt x="54025" y="27570"/>
                    </a:cubicBezTo>
                    <a:lnTo>
                      <a:pt x="54025" y="32407"/>
                    </a:lnTo>
                    <a:lnTo>
                      <a:pt x="73000" y="32407"/>
                    </a:lnTo>
                    <a:lnTo>
                      <a:pt x="73000" y="28054"/>
                    </a:lnTo>
                    <a:cubicBezTo>
                      <a:pt x="73000" y="26888"/>
                      <a:pt x="72641" y="25995"/>
                      <a:pt x="71921" y="25375"/>
                    </a:cubicBezTo>
                    <a:lnTo>
                      <a:pt x="70098" y="23775"/>
                    </a:lnTo>
                    <a:cubicBezTo>
                      <a:pt x="69155" y="23006"/>
                      <a:pt x="68312" y="22622"/>
                      <a:pt x="67568" y="22622"/>
                    </a:cubicBezTo>
                    <a:close/>
                    <a:moveTo>
                      <a:pt x="392795" y="22547"/>
                    </a:moveTo>
                    <a:cubicBezTo>
                      <a:pt x="391877" y="22547"/>
                      <a:pt x="391046" y="22882"/>
                      <a:pt x="390302" y="23552"/>
                    </a:cubicBezTo>
                    <a:lnTo>
                      <a:pt x="388293" y="25300"/>
                    </a:lnTo>
                    <a:cubicBezTo>
                      <a:pt x="387598" y="25921"/>
                      <a:pt x="387251" y="26714"/>
                      <a:pt x="387251" y="27682"/>
                    </a:cubicBezTo>
                    <a:lnTo>
                      <a:pt x="387251" y="40927"/>
                    </a:lnTo>
                    <a:cubicBezTo>
                      <a:pt x="387251" y="41796"/>
                      <a:pt x="387660" y="42577"/>
                      <a:pt x="388479" y="43271"/>
                    </a:cubicBezTo>
                    <a:lnTo>
                      <a:pt x="390525" y="45020"/>
                    </a:lnTo>
                    <a:cubicBezTo>
                      <a:pt x="391170" y="45591"/>
                      <a:pt x="391852" y="45876"/>
                      <a:pt x="392571" y="45876"/>
                    </a:cubicBezTo>
                    <a:lnTo>
                      <a:pt x="397669" y="45876"/>
                    </a:lnTo>
                    <a:cubicBezTo>
                      <a:pt x="398338" y="45876"/>
                      <a:pt x="399132" y="45491"/>
                      <a:pt x="400050" y="44723"/>
                    </a:cubicBezTo>
                    <a:lnTo>
                      <a:pt x="404999" y="40630"/>
                    </a:lnTo>
                    <a:cubicBezTo>
                      <a:pt x="405817" y="39910"/>
                      <a:pt x="406226" y="39017"/>
                      <a:pt x="406226" y="37951"/>
                    </a:cubicBezTo>
                    <a:lnTo>
                      <a:pt x="406226" y="31179"/>
                    </a:lnTo>
                    <a:cubicBezTo>
                      <a:pt x="406226" y="29666"/>
                      <a:pt x="405792" y="28550"/>
                      <a:pt x="404924" y="27831"/>
                    </a:cubicBezTo>
                    <a:lnTo>
                      <a:pt x="399827" y="23477"/>
                    </a:lnTo>
                    <a:cubicBezTo>
                      <a:pt x="399157" y="22857"/>
                      <a:pt x="398264" y="22547"/>
                      <a:pt x="397148" y="22547"/>
                    </a:cubicBezTo>
                    <a:close/>
                    <a:moveTo>
                      <a:pt x="157869" y="21170"/>
                    </a:moveTo>
                    <a:cubicBezTo>
                      <a:pt x="157175" y="21170"/>
                      <a:pt x="156270" y="21741"/>
                      <a:pt x="155153" y="22882"/>
                    </a:cubicBezTo>
                    <a:lnTo>
                      <a:pt x="150502" y="27496"/>
                    </a:lnTo>
                    <a:cubicBezTo>
                      <a:pt x="149684" y="28314"/>
                      <a:pt x="149275" y="29232"/>
                      <a:pt x="149275" y="30249"/>
                    </a:cubicBezTo>
                    <a:lnTo>
                      <a:pt x="149275" y="38248"/>
                    </a:lnTo>
                    <a:cubicBezTo>
                      <a:pt x="149275" y="39216"/>
                      <a:pt x="149734" y="40158"/>
                      <a:pt x="150651" y="41076"/>
                    </a:cubicBezTo>
                    <a:lnTo>
                      <a:pt x="155153" y="45578"/>
                    </a:lnTo>
                    <a:cubicBezTo>
                      <a:pt x="156270" y="46694"/>
                      <a:pt x="157249" y="47253"/>
                      <a:pt x="158093" y="47253"/>
                    </a:cubicBezTo>
                    <a:lnTo>
                      <a:pt x="159693" y="47253"/>
                    </a:lnTo>
                    <a:cubicBezTo>
                      <a:pt x="160462" y="47253"/>
                      <a:pt x="161280" y="46868"/>
                      <a:pt x="162148" y="46099"/>
                    </a:cubicBezTo>
                    <a:lnTo>
                      <a:pt x="167022" y="41820"/>
                    </a:lnTo>
                    <a:cubicBezTo>
                      <a:pt x="167841" y="41175"/>
                      <a:pt x="168250" y="40295"/>
                      <a:pt x="168250" y="39179"/>
                    </a:cubicBezTo>
                    <a:lnTo>
                      <a:pt x="168250" y="29096"/>
                    </a:lnTo>
                    <a:cubicBezTo>
                      <a:pt x="168250" y="28103"/>
                      <a:pt x="167791" y="27223"/>
                      <a:pt x="166874" y="26454"/>
                    </a:cubicBezTo>
                    <a:lnTo>
                      <a:pt x="161627" y="21952"/>
                    </a:lnTo>
                    <a:cubicBezTo>
                      <a:pt x="161032" y="21431"/>
                      <a:pt x="160387" y="21170"/>
                      <a:pt x="159693" y="21170"/>
                    </a:cubicBezTo>
                    <a:close/>
                    <a:moveTo>
                      <a:pt x="59271" y="16296"/>
                    </a:moveTo>
                    <a:lnTo>
                      <a:pt x="68052" y="16296"/>
                    </a:lnTo>
                    <a:cubicBezTo>
                      <a:pt x="70259" y="16296"/>
                      <a:pt x="72343" y="17214"/>
                      <a:pt x="74302" y="19050"/>
                    </a:cubicBezTo>
                    <a:lnTo>
                      <a:pt x="76646" y="21282"/>
                    </a:lnTo>
                    <a:cubicBezTo>
                      <a:pt x="78333" y="22795"/>
                      <a:pt x="79177" y="25052"/>
                      <a:pt x="79177" y="28054"/>
                    </a:cubicBezTo>
                    <a:lnTo>
                      <a:pt x="79177" y="35607"/>
                    </a:lnTo>
                    <a:cubicBezTo>
                      <a:pt x="79177" y="36450"/>
                      <a:pt x="78867" y="37182"/>
                      <a:pt x="78246" y="37802"/>
                    </a:cubicBezTo>
                    <a:cubicBezTo>
                      <a:pt x="77626" y="38422"/>
                      <a:pt x="76895" y="38732"/>
                      <a:pt x="76051" y="38732"/>
                    </a:cubicBezTo>
                    <a:lnTo>
                      <a:pt x="53950" y="38732"/>
                    </a:lnTo>
                    <a:lnTo>
                      <a:pt x="53950" y="40555"/>
                    </a:lnTo>
                    <a:cubicBezTo>
                      <a:pt x="53950" y="41622"/>
                      <a:pt x="54409" y="42527"/>
                      <a:pt x="55327" y="43271"/>
                    </a:cubicBezTo>
                    <a:lnTo>
                      <a:pt x="57150" y="44797"/>
                    </a:lnTo>
                    <a:cubicBezTo>
                      <a:pt x="58142" y="45566"/>
                      <a:pt x="59085" y="45950"/>
                      <a:pt x="59978" y="45950"/>
                    </a:cubicBezTo>
                    <a:lnTo>
                      <a:pt x="76051" y="45950"/>
                    </a:lnTo>
                    <a:cubicBezTo>
                      <a:pt x="76895" y="45950"/>
                      <a:pt x="77626" y="46254"/>
                      <a:pt x="78246" y="46862"/>
                    </a:cubicBezTo>
                    <a:cubicBezTo>
                      <a:pt x="78867" y="47470"/>
                      <a:pt x="79177" y="48208"/>
                      <a:pt x="79177" y="49076"/>
                    </a:cubicBezTo>
                    <a:cubicBezTo>
                      <a:pt x="79177" y="49919"/>
                      <a:pt x="78860" y="50651"/>
                      <a:pt x="78228" y="51271"/>
                    </a:cubicBezTo>
                    <a:cubicBezTo>
                      <a:pt x="77595" y="51891"/>
                      <a:pt x="76870" y="52201"/>
                      <a:pt x="76051" y="52201"/>
                    </a:cubicBezTo>
                    <a:lnTo>
                      <a:pt x="59568" y="52201"/>
                    </a:lnTo>
                    <a:cubicBezTo>
                      <a:pt x="58477" y="52201"/>
                      <a:pt x="57330" y="51972"/>
                      <a:pt x="56127" y="51513"/>
                    </a:cubicBezTo>
                    <a:cubicBezTo>
                      <a:pt x="54924" y="51054"/>
                      <a:pt x="54037" y="50576"/>
                      <a:pt x="53467" y="50080"/>
                    </a:cubicBezTo>
                    <a:lnTo>
                      <a:pt x="50676" y="47625"/>
                    </a:lnTo>
                    <a:cubicBezTo>
                      <a:pt x="49808" y="46930"/>
                      <a:pt x="49082" y="45963"/>
                      <a:pt x="48499" y="44723"/>
                    </a:cubicBezTo>
                    <a:cubicBezTo>
                      <a:pt x="47916" y="43482"/>
                      <a:pt x="47625" y="42341"/>
                      <a:pt x="47625" y="41299"/>
                    </a:cubicBezTo>
                    <a:lnTo>
                      <a:pt x="47625" y="26975"/>
                    </a:lnTo>
                    <a:cubicBezTo>
                      <a:pt x="47625" y="26156"/>
                      <a:pt x="47941" y="25052"/>
                      <a:pt x="48574" y="23663"/>
                    </a:cubicBezTo>
                    <a:cubicBezTo>
                      <a:pt x="49206" y="22274"/>
                      <a:pt x="50006" y="21195"/>
                      <a:pt x="50974" y="20426"/>
                    </a:cubicBezTo>
                    <a:lnTo>
                      <a:pt x="53578" y="18380"/>
                    </a:lnTo>
                    <a:cubicBezTo>
                      <a:pt x="55290" y="16991"/>
                      <a:pt x="57187" y="16296"/>
                      <a:pt x="59271" y="16296"/>
                    </a:cubicBezTo>
                    <a:close/>
                    <a:moveTo>
                      <a:pt x="339700" y="16222"/>
                    </a:moveTo>
                    <a:lnTo>
                      <a:pt x="349225" y="16222"/>
                    </a:lnTo>
                    <a:cubicBezTo>
                      <a:pt x="350093" y="16222"/>
                      <a:pt x="350831" y="16538"/>
                      <a:pt x="351439" y="17171"/>
                    </a:cubicBezTo>
                    <a:cubicBezTo>
                      <a:pt x="352047" y="17803"/>
                      <a:pt x="352351" y="18554"/>
                      <a:pt x="352351" y="19422"/>
                    </a:cubicBezTo>
                    <a:lnTo>
                      <a:pt x="352351" y="45876"/>
                    </a:lnTo>
                    <a:lnTo>
                      <a:pt x="358601" y="45876"/>
                    </a:lnTo>
                    <a:cubicBezTo>
                      <a:pt x="359470" y="45876"/>
                      <a:pt x="360220" y="46180"/>
                      <a:pt x="360852" y="46788"/>
                    </a:cubicBezTo>
                    <a:cubicBezTo>
                      <a:pt x="361485" y="47395"/>
                      <a:pt x="361801" y="48133"/>
                      <a:pt x="361801" y="49001"/>
                    </a:cubicBezTo>
                    <a:cubicBezTo>
                      <a:pt x="361801" y="49869"/>
                      <a:pt x="361491" y="50607"/>
                      <a:pt x="360871" y="51215"/>
                    </a:cubicBezTo>
                    <a:cubicBezTo>
                      <a:pt x="360251" y="51823"/>
                      <a:pt x="359519" y="52127"/>
                      <a:pt x="358676" y="52127"/>
                    </a:cubicBezTo>
                    <a:lnTo>
                      <a:pt x="339626" y="52127"/>
                    </a:lnTo>
                    <a:cubicBezTo>
                      <a:pt x="338758" y="52127"/>
                      <a:pt x="338020" y="51823"/>
                      <a:pt x="337412" y="51215"/>
                    </a:cubicBezTo>
                    <a:cubicBezTo>
                      <a:pt x="336804" y="50607"/>
                      <a:pt x="336500" y="49869"/>
                      <a:pt x="336500" y="49001"/>
                    </a:cubicBezTo>
                    <a:cubicBezTo>
                      <a:pt x="336500" y="48158"/>
                      <a:pt x="336804" y="47426"/>
                      <a:pt x="337412" y="46806"/>
                    </a:cubicBezTo>
                    <a:cubicBezTo>
                      <a:pt x="338020" y="46186"/>
                      <a:pt x="338758" y="45876"/>
                      <a:pt x="339626" y="45876"/>
                    </a:cubicBezTo>
                    <a:lnTo>
                      <a:pt x="346025" y="45876"/>
                    </a:lnTo>
                    <a:lnTo>
                      <a:pt x="346025" y="22547"/>
                    </a:lnTo>
                    <a:lnTo>
                      <a:pt x="339700" y="22547"/>
                    </a:lnTo>
                    <a:cubicBezTo>
                      <a:pt x="338832" y="22547"/>
                      <a:pt x="338094" y="22237"/>
                      <a:pt x="337486" y="21617"/>
                    </a:cubicBezTo>
                    <a:cubicBezTo>
                      <a:pt x="336879" y="20997"/>
                      <a:pt x="336575" y="20265"/>
                      <a:pt x="336575" y="19422"/>
                    </a:cubicBezTo>
                    <a:cubicBezTo>
                      <a:pt x="336575" y="18554"/>
                      <a:pt x="336879" y="17803"/>
                      <a:pt x="337486" y="17171"/>
                    </a:cubicBezTo>
                    <a:cubicBezTo>
                      <a:pt x="338094" y="16538"/>
                      <a:pt x="338832" y="16222"/>
                      <a:pt x="339700" y="16222"/>
                    </a:cubicBezTo>
                    <a:close/>
                    <a:moveTo>
                      <a:pt x="297016" y="16222"/>
                    </a:moveTo>
                    <a:cubicBezTo>
                      <a:pt x="299517" y="16222"/>
                      <a:pt x="301573" y="17289"/>
                      <a:pt x="303183" y="19422"/>
                    </a:cubicBezTo>
                    <a:cubicBezTo>
                      <a:pt x="305164" y="17289"/>
                      <a:pt x="307344" y="16222"/>
                      <a:pt x="309722" y="16222"/>
                    </a:cubicBezTo>
                    <a:cubicBezTo>
                      <a:pt x="311654" y="16222"/>
                      <a:pt x="313332" y="16910"/>
                      <a:pt x="314756" y="18287"/>
                    </a:cubicBezTo>
                    <a:cubicBezTo>
                      <a:pt x="316180" y="19664"/>
                      <a:pt x="316942" y="21419"/>
                      <a:pt x="317041" y="23552"/>
                    </a:cubicBezTo>
                    <a:lnTo>
                      <a:pt x="317934" y="49076"/>
                    </a:lnTo>
                    <a:cubicBezTo>
                      <a:pt x="317934" y="49919"/>
                      <a:pt x="317624" y="50651"/>
                      <a:pt x="317004" y="51271"/>
                    </a:cubicBezTo>
                    <a:cubicBezTo>
                      <a:pt x="316384" y="51891"/>
                      <a:pt x="315652" y="52201"/>
                      <a:pt x="314809" y="52201"/>
                    </a:cubicBezTo>
                    <a:cubicBezTo>
                      <a:pt x="313941" y="52201"/>
                      <a:pt x="313196" y="51891"/>
                      <a:pt x="312576" y="51271"/>
                    </a:cubicBezTo>
                    <a:cubicBezTo>
                      <a:pt x="311956" y="50651"/>
                      <a:pt x="311634" y="49919"/>
                      <a:pt x="311609" y="49076"/>
                    </a:cubicBezTo>
                    <a:lnTo>
                      <a:pt x="310865" y="24556"/>
                    </a:lnTo>
                    <a:cubicBezTo>
                      <a:pt x="310815" y="23217"/>
                      <a:pt x="310406" y="22547"/>
                      <a:pt x="309637" y="22547"/>
                    </a:cubicBezTo>
                    <a:cubicBezTo>
                      <a:pt x="309215" y="22547"/>
                      <a:pt x="308781" y="22733"/>
                      <a:pt x="308335" y="23105"/>
                    </a:cubicBezTo>
                    <a:lnTo>
                      <a:pt x="304614" y="26231"/>
                    </a:lnTo>
                    <a:lnTo>
                      <a:pt x="304614" y="49076"/>
                    </a:lnTo>
                    <a:cubicBezTo>
                      <a:pt x="304614" y="49919"/>
                      <a:pt x="304310" y="50638"/>
                      <a:pt x="303702" y="51234"/>
                    </a:cubicBezTo>
                    <a:cubicBezTo>
                      <a:pt x="303095" y="51829"/>
                      <a:pt x="302357" y="52127"/>
                      <a:pt x="301489" y="52127"/>
                    </a:cubicBezTo>
                    <a:cubicBezTo>
                      <a:pt x="300645" y="52127"/>
                      <a:pt x="299913" y="51823"/>
                      <a:pt x="299293" y="51215"/>
                    </a:cubicBezTo>
                    <a:cubicBezTo>
                      <a:pt x="298673" y="50607"/>
                      <a:pt x="298363" y="49869"/>
                      <a:pt x="298363" y="49001"/>
                    </a:cubicBezTo>
                    <a:lnTo>
                      <a:pt x="298363" y="24147"/>
                    </a:lnTo>
                    <a:cubicBezTo>
                      <a:pt x="298363" y="23080"/>
                      <a:pt x="297907" y="22547"/>
                      <a:pt x="296994" y="22547"/>
                    </a:cubicBezTo>
                    <a:cubicBezTo>
                      <a:pt x="296549" y="22547"/>
                      <a:pt x="296142" y="22708"/>
                      <a:pt x="295772" y="23031"/>
                    </a:cubicBezTo>
                    <a:lnTo>
                      <a:pt x="291294" y="26826"/>
                    </a:lnTo>
                    <a:lnTo>
                      <a:pt x="291294" y="49076"/>
                    </a:lnTo>
                    <a:cubicBezTo>
                      <a:pt x="291294" y="49919"/>
                      <a:pt x="290996" y="50651"/>
                      <a:pt x="290401" y="51271"/>
                    </a:cubicBezTo>
                    <a:cubicBezTo>
                      <a:pt x="289806" y="51891"/>
                      <a:pt x="289086" y="52201"/>
                      <a:pt x="288243" y="52201"/>
                    </a:cubicBezTo>
                    <a:cubicBezTo>
                      <a:pt x="287375" y="52201"/>
                      <a:pt x="286624" y="51891"/>
                      <a:pt x="285992" y="51271"/>
                    </a:cubicBezTo>
                    <a:cubicBezTo>
                      <a:pt x="285359" y="50651"/>
                      <a:pt x="285043" y="49919"/>
                      <a:pt x="285043" y="49076"/>
                    </a:cubicBezTo>
                    <a:lnTo>
                      <a:pt x="285043" y="19422"/>
                    </a:lnTo>
                    <a:cubicBezTo>
                      <a:pt x="285043" y="18554"/>
                      <a:pt x="285347" y="17816"/>
                      <a:pt x="285955" y="17208"/>
                    </a:cubicBezTo>
                    <a:cubicBezTo>
                      <a:pt x="286562" y="16600"/>
                      <a:pt x="287300" y="16296"/>
                      <a:pt x="288168" y="16296"/>
                    </a:cubicBezTo>
                    <a:cubicBezTo>
                      <a:pt x="289781" y="16296"/>
                      <a:pt x="290798" y="17090"/>
                      <a:pt x="291219" y="18678"/>
                    </a:cubicBezTo>
                    <a:cubicBezTo>
                      <a:pt x="292953" y="17040"/>
                      <a:pt x="294885" y="16222"/>
                      <a:pt x="297016" y="16222"/>
                    </a:cubicBezTo>
                    <a:close/>
                    <a:moveTo>
                      <a:pt x="266700" y="16222"/>
                    </a:moveTo>
                    <a:cubicBezTo>
                      <a:pt x="267568" y="16222"/>
                      <a:pt x="268306" y="16538"/>
                      <a:pt x="268914" y="17171"/>
                    </a:cubicBezTo>
                    <a:cubicBezTo>
                      <a:pt x="269522" y="17803"/>
                      <a:pt x="269825" y="18554"/>
                      <a:pt x="269825" y="19422"/>
                    </a:cubicBezTo>
                    <a:lnTo>
                      <a:pt x="269825" y="49076"/>
                    </a:lnTo>
                    <a:cubicBezTo>
                      <a:pt x="269825" y="49919"/>
                      <a:pt x="269515" y="50651"/>
                      <a:pt x="268895" y="51271"/>
                    </a:cubicBezTo>
                    <a:cubicBezTo>
                      <a:pt x="268275" y="51891"/>
                      <a:pt x="267543" y="52201"/>
                      <a:pt x="266700" y="52201"/>
                    </a:cubicBezTo>
                    <a:cubicBezTo>
                      <a:pt x="265857" y="52201"/>
                      <a:pt x="265125" y="51891"/>
                      <a:pt x="264505" y="51271"/>
                    </a:cubicBezTo>
                    <a:cubicBezTo>
                      <a:pt x="263885" y="50651"/>
                      <a:pt x="263575" y="49919"/>
                      <a:pt x="263575" y="49076"/>
                    </a:cubicBezTo>
                    <a:lnTo>
                      <a:pt x="263575" y="46620"/>
                    </a:lnTo>
                    <a:lnTo>
                      <a:pt x="258151" y="50155"/>
                    </a:lnTo>
                    <a:cubicBezTo>
                      <a:pt x="256021" y="51519"/>
                      <a:pt x="253866" y="52201"/>
                      <a:pt x="251686" y="52201"/>
                    </a:cubicBezTo>
                    <a:lnTo>
                      <a:pt x="248789" y="52201"/>
                    </a:lnTo>
                    <a:cubicBezTo>
                      <a:pt x="246238" y="52201"/>
                      <a:pt x="244046" y="51308"/>
                      <a:pt x="242213" y="49522"/>
                    </a:cubicBezTo>
                    <a:cubicBezTo>
                      <a:pt x="240381" y="47736"/>
                      <a:pt x="239402" y="45553"/>
                      <a:pt x="239278" y="42974"/>
                    </a:cubicBezTo>
                    <a:lnTo>
                      <a:pt x="238348" y="19422"/>
                    </a:lnTo>
                    <a:cubicBezTo>
                      <a:pt x="238299" y="18603"/>
                      <a:pt x="238590" y="17878"/>
                      <a:pt x="239223" y="17245"/>
                    </a:cubicBezTo>
                    <a:cubicBezTo>
                      <a:pt x="239855" y="16613"/>
                      <a:pt x="240605" y="16296"/>
                      <a:pt x="241474" y="16296"/>
                    </a:cubicBezTo>
                    <a:cubicBezTo>
                      <a:pt x="242317" y="16296"/>
                      <a:pt x="243043" y="16606"/>
                      <a:pt x="243650" y="17227"/>
                    </a:cubicBezTo>
                    <a:cubicBezTo>
                      <a:pt x="244258" y="17847"/>
                      <a:pt x="244574" y="18578"/>
                      <a:pt x="244599" y="19422"/>
                    </a:cubicBezTo>
                    <a:lnTo>
                      <a:pt x="245455" y="42527"/>
                    </a:lnTo>
                    <a:cubicBezTo>
                      <a:pt x="245529" y="44760"/>
                      <a:pt x="246804" y="45876"/>
                      <a:pt x="249279" y="45876"/>
                    </a:cubicBezTo>
                    <a:lnTo>
                      <a:pt x="253067" y="45876"/>
                    </a:lnTo>
                    <a:lnTo>
                      <a:pt x="263575" y="39179"/>
                    </a:lnTo>
                    <a:lnTo>
                      <a:pt x="263575" y="19422"/>
                    </a:lnTo>
                    <a:cubicBezTo>
                      <a:pt x="263575" y="18554"/>
                      <a:pt x="263878" y="17803"/>
                      <a:pt x="264486" y="17171"/>
                    </a:cubicBezTo>
                    <a:cubicBezTo>
                      <a:pt x="265094" y="16538"/>
                      <a:pt x="265832" y="16222"/>
                      <a:pt x="266700" y="16222"/>
                    </a:cubicBezTo>
                    <a:close/>
                    <a:moveTo>
                      <a:pt x="106516" y="16222"/>
                    </a:moveTo>
                    <a:cubicBezTo>
                      <a:pt x="109017" y="16222"/>
                      <a:pt x="111073" y="17289"/>
                      <a:pt x="112683" y="19422"/>
                    </a:cubicBezTo>
                    <a:cubicBezTo>
                      <a:pt x="114664" y="17289"/>
                      <a:pt x="116844" y="16222"/>
                      <a:pt x="119222" y="16222"/>
                    </a:cubicBezTo>
                    <a:cubicBezTo>
                      <a:pt x="121154" y="16222"/>
                      <a:pt x="122832" y="16910"/>
                      <a:pt x="124256" y="18287"/>
                    </a:cubicBezTo>
                    <a:cubicBezTo>
                      <a:pt x="125680" y="19664"/>
                      <a:pt x="126442" y="21419"/>
                      <a:pt x="126541" y="23552"/>
                    </a:cubicBezTo>
                    <a:lnTo>
                      <a:pt x="127434" y="49076"/>
                    </a:lnTo>
                    <a:cubicBezTo>
                      <a:pt x="127434" y="49919"/>
                      <a:pt x="127124" y="50651"/>
                      <a:pt x="126504" y="51271"/>
                    </a:cubicBezTo>
                    <a:cubicBezTo>
                      <a:pt x="125884" y="51891"/>
                      <a:pt x="125152" y="52201"/>
                      <a:pt x="124309" y="52201"/>
                    </a:cubicBezTo>
                    <a:cubicBezTo>
                      <a:pt x="123441" y="52201"/>
                      <a:pt x="122696" y="51891"/>
                      <a:pt x="122076" y="51271"/>
                    </a:cubicBezTo>
                    <a:cubicBezTo>
                      <a:pt x="121456" y="50651"/>
                      <a:pt x="121134" y="49919"/>
                      <a:pt x="121109" y="49076"/>
                    </a:cubicBezTo>
                    <a:lnTo>
                      <a:pt x="120365" y="24556"/>
                    </a:lnTo>
                    <a:cubicBezTo>
                      <a:pt x="120315" y="23217"/>
                      <a:pt x="119906" y="22547"/>
                      <a:pt x="119137" y="22547"/>
                    </a:cubicBezTo>
                    <a:cubicBezTo>
                      <a:pt x="118715" y="22547"/>
                      <a:pt x="118281" y="22733"/>
                      <a:pt x="117835" y="23105"/>
                    </a:cubicBezTo>
                    <a:lnTo>
                      <a:pt x="114114" y="26231"/>
                    </a:lnTo>
                    <a:lnTo>
                      <a:pt x="114114" y="49076"/>
                    </a:lnTo>
                    <a:cubicBezTo>
                      <a:pt x="114114" y="49919"/>
                      <a:pt x="113810" y="50638"/>
                      <a:pt x="113202" y="51234"/>
                    </a:cubicBezTo>
                    <a:cubicBezTo>
                      <a:pt x="112595" y="51829"/>
                      <a:pt x="111857" y="52127"/>
                      <a:pt x="110989" y="52127"/>
                    </a:cubicBezTo>
                    <a:cubicBezTo>
                      <a:pt x="110145" y="52127"/>
                      <a:pt x="109413" y="51823"/>
                      <a:pt x="108793" y="51215"/>
                    </a:cubicBezTo>
                    <a:cubicBezTo>
                      <a:pt x="108173" y="50607"/>
                      <a:pt x="107863" y="49869"/>
                      <a:pt x="107863" y="49001"/>
                    </a:cubicBezTo>
                    <a:lnTo>
                      <a:pt x="107863" y="24147"/>
                    </a:lnTo>
                    <a:cubicBezTo>
                      <a:pt x="107863" y="23080"/>
                      <a:pt x="107407" y="22547"/>
                      <a:pt x="106494" y="22547"/>
                    </a:cubicBezTo>
                    <a:cubicBezTo>
                      <a:pt x="106049" y="22547"/>
                      <a:pt x="105642" y="22708"/>
                      <a:pt x="105272" y="23031"/>
                    </a:cubicBezTo>
                    <a:lnTo>
                      <a:pt x="100794" y="26826"/>
                    </a:lnTo>
                    <a:lnTo>
                      <a:pt x="100794" y="49076"/>
                    </a:lnTo>
                    <a:cubicBezTo>
                      <a:pt x="100794" y="49919"/>
                      <a:pt x="100496" y="50651"/>
                      <a:pt x="99901" y="51271"/>
                    </a:cubicBezTo>
                    <a:cubicBezTo>
                      <a:pt x="99306" y="51891"/>
                      <a:pt x="98586" y="52201"/>
                      <a:pt x="97743" y="52201"/>
                    </a:cubicBezTo>
                    <a:cubicBezTo>
                      <a:pt x="96875" y="52201"/>
                      <a:pt x="96124" y="51891"/>
                      <a:pt x="95492" y="51271"/>
                    </a:cubicBezTo>
                    <a:cubicBezTo>
                      <a:pt x="94859" y="50651"/>
                      <a:pt x="94543" y="49919"/>
                      <a:pt x="94543" y="49076"/>
                    </a:cubicBezTo>
                    <a:lnTo>
                      <a:pt x="94543" y="19422"/>
                    </a:lnTo>
                    <a:cubicBezTo>
                      <a:pt x="94543" y="18554"/>
                      <a:pt x="94847" y="17816"/>
                      <a:pt x="95455" y="17208"/>
                    </a:cubicBezTo>
                    <a:cubicBezTo>
                      <a:pt x="96062" y="16600"/>
                      <a:pt x="96800" y="16296"/>
                      <a:pt x="97668" y="16296"/>
                    </a:cubicBezTo>
                    <a:cubicBezTo>
                      <a:pt x="99281" y="16296"/>
                      <a:pt x="100298" y="17090"/>
                      <a:pt x="100719" y="18678"/>
                    </a:cubicBezTo>
                    <a:cubicBezTo>
                      <a:pt x="102453" y="17040"/>
                      <a:pt x="104386" y="16222"/>
                      <a:pt x="106516" y="16222"/>
                    </a:cubicBezTo>
                    <a:close/>
                    <a:moveTo>
                      <a:pt x="146149" y="14771"/>
                    </a:moveTo>
                    <a:cubicBezTo>
                      <a:pt x="146993" y="14771"/>
                      <a:pt x="147724" y="15081"/>
                      <a:pt x="148344" y="15701"/>
                    </a:cubicBezTo>
                    <a:cubicBezTo>
                      <a:pt x="148965" y="16321"/>
                      <a:pt x="149275" y="17053"/>
                      <a:pt x="149275" y="17896"/>
                    </a:cubicBezTo>
                    <a:lnTo>
                      <a:pt x="149275" y="19905"/>
                    </a:lnTo>
                    <a:cubicBezTo>
                      <a:pt x="152301" y="16532"/>
                      <a:pt x="155290" y="14845"/>
                      <a:pt x="158242" y="14845"/>
                    </a:cubicBezTo>
                    <a:lnTo>
                      <a:pt x="159693" y="14845"/>
                    </a:lnTo>
                    <a:cubicBezTo>
                      <a:pt x="161900" y="14845"/>
                      <a:pt x="163934" y="15664"/>
                      <a:pt x="165795" y="17301"/>
                    </a:cubicBezTo>
                    <a:lnTo>
                      <a:pt x="171004" y="21803"/>
                    </a:lnTo>
                    <a:cubicBezTo>
                      <a:pt x="173286" y="23787"/>
                      <a:pt x="174427" y="26305"/>
                      <a:pt x="174427" y="29356"/>
                    </a:cubicBezTo>
                    <a:lnTo>
                      <a:pt x="174427" y="39104"/>
                    </a:lnTo>
                    <a:cubicBezTo>
                      <a:pt x="174427" y="42180"/>
                      <a:pt x="173199" y="44772"/>
                      <a:pt x="170743" y="46881"/>
                    </a:cubicBezTo>
                    <a:lnTo>
                      <a:pt x="165646" y="51271"/>
                    </a:lnTo>
                    <a:cubicBezTo>
                      <a:pt x="163959" y="52809"/>
                      <a:pt x="161826" y="53578"/>
                      <a:pt x="159246" y="53578"/>
                    </a:cubicBezTo>
                    <a:lnTo>
                      <a:pt x="157869" y="53578"/>
                    </a:lnTo>
                    <a:cubicBezTo>
                      <a:pt x="155439" y="53578"/>
                      <a:pt x="153380" y="52734"/>
                      <a:pt x="151693" y="51048"/>
                    </a:cubicBezTo>
                    <a:lnTo>
                      <a:pt x="149275" y="48629"/>
                    </a:lnTo>
                    <a:lnTo>
                      <a:pt x="149275" y="62470"/>
                    </a:lnTo>
                    <a:cubicBezTo>
                      <a:pt x="149275" y="63363"/>
                      <a:pt x="148971" y="64120"/>
                      <a:pt x="148363" y="64740"/>
                    </a:cubicBezTo>
                    <a:cubicBezTo>
                      <a:pt x="147755" y="65360"/>
                      <a:pt x="147017" y="65670"/>
                      <a:pt x="146149" y="65670"/>
                    </a:cubicBezTo>
                    <a:cubicBezTo>
                      <a:pt x="145281" y="65670"/>
                      <a:pt x="144531" y="65360"/>
                      <a:pt x="143898" y="64740"/>
                    </a:cubicBezTo>
                    <a:cubicBezTo>
                      <a:pt x="143266" y="64120"/>
                      <a:pt x="142949" y="63363"/>
                      <a:pt x="142949" y="62470"/>
                    </a:cubicBezTo>
                    <a:lnTo>
                      <a:pt x="142949" y="17896"/>
                    </a:lnTo>
                    <a:cubicBezTo>
                      <a:pt x="142949" y="17053"/>
                      <a:pt x="143259" y="16321"/>
                      <a:pt x="143880" y="15701"/>
                    </a:cubicBezTo>
                    <a:cubicBezTo>
                      <a:pt x="144500" y="15081"/>
                      <a:pt x="145256" y="14771"/>
                      <a:pt x="146149" y="14771"/>
                    </a:cubicBezTo>
                    <a:close/>
                    <a:moveTo>
                      <a:pt x="0" y="2827"/>
                    </a:moveTo>
                    <a:lnTo>
                      <a:pt x="31552" y="2827"/>
                    </a:lnTo>
                    <a:lnTo>
                      <a:pt x="31552" y="11348"/>
                    </a:lnTo>
                    <a:cubicBezTo>
                      <a:pt x="31552" y="12216"/>
                      <a:pt x="31242" y="12954"/>
                      <a:pt x="30621" y="13562"/>
                    </a:cubicBezTo>
                    <a:cubicBezTo>
                      <a:pt x="30001" y="14169"/>
                      <a:pt x="29270" y="14473"/>
                      <a:pt x="28426" y="14473"/>
                    </a:cubicBezTo>
                    <a:cubicBezTo>
                      <a:pt x="27558" y="14473"/>
                      <a:pt x="26808" y="14163"/>
                      <a:pt x="26175" y="13543"/>
                    </a:cubicBezTo>
                    <a:cubicBezTo>
                      <a:pt x="25543" y="12923"/>
                      <a:pt x="25226" y="12191"/>
                      <a:pt x="25226" y="11348"/>
                    </a:cubicBezTo>
                    <a:lnTo>
                      <a:pt x="25226" y="9078"/>
                    </a:lnTo>
                    <a:lnTo>
                      <a:pt x="18901" y="9078"/>
                    </a:lnTo>
                    <a:lnTo>
                      <a:pt x="18901" y="49076"/>
                    </a:lnTo>
                    <a:cubicBezTo>
                      <a:pt x="18901" y="49944"/>
                      <a:pt x="18591" y="50682"/>
                      <a:pt x="17971" y="51290"/>
                    </a:cubicBezTo>
                    <a:cubicBezTo>
                      <a:pt x="17351" y="51897"/>
                      <a:pt x="16619" y="52201"/>
                      <a:pt x="15776" y="52201"/>
                    </a:cubicBezTo>
                    <a:cubicBezTo>
                      <a:pt x="14883" y="52201"/>
                      <a:pt x="14126" y="51897"/>
                      <a:pt x="13506" y="51290"/>
                    </a:cubicBezTo>
                    <a:cubicBezTo>
                      <a:pt x="12886" y="50682"/>
                      <a:pt x="12576" y="49944"/>
                      <a:pt x="12576" y="49076"/>
                    </a:cubicBezTo>
                    <a:lnTo>
                      <a:pt x="12576" y="9078"/>
                    </a:lnTo>
                    <a:lnTo>
                      <a:pt x="6251" y="9078"/>
                    </a:lnTo>
                    <a:lnTo>
                      <a:pt x="6251" y="11273"/>
                    </a:lnTo>
                    <a:cubicBezTo>
                      <a:pt x="6251" y="12142"/>
                      <a:pt x="5947" y="12879"/>
                      <a:pt x="5339" y="13487"/>
                    </a:cubicBezTo>
                    <a:cubicBezTo>
                      <a:pt x="4732" y="14095"/>
                      <a:pt x="3994" y="14399"/>
                      <a:pt x="3125" y="14399"/>
                    </a:cubicBezTo>
                    <a:cubicBezTo>
                      <a:pt x="2257" y="14399"/>
                      <a:pt x="1519" y="14095"/>
                      <a:pt x="912" y="13487"/>
                    </a:cubicBezTo>
                    <a:cubicBezTo>
                      <a:pt x="304" y="12879"/>
                      <a:pt x="0" y="12142"/>
                      <a:pt x="0" y="11273"/>
                    </a:cubicBezTo>
                    <a:close/>
                    <a:moveTo>
                      <a:pt x="409277" y="2753"/>
                    </a:moveTo>
                    <a:cubicBezTo>
                      <a:pt x="410145" y="2753"/>
                      <a:pt x="410896" y="3057"/>
                      <a:pt x="411528" y="3665"/>
                    </a:cubicBezTo>
                    <a:cubicBezTo>
                      <a:pt x="412161" y="4272"/>
                      <a:pt x="412477" y="5010"/>
                      <a:pt x="412477" y="5878"/>
                    </a:cubicBezTo>
                    <a:lnTo>
                      <a:pt x="412477" y="49076"/>
                    </a:lnTo>
                    <a:cubicBezTo>
                      <a:pt x="412477" y="49944"/>
                      <a:pt x="412167" y="50682"/>
                      <a:pt x="411547" y="51290"/>
                    </a:cubicBezTo>
                    <a:cubicBezTo>
                      <a:pt x="410927" y="51897"/>
                      <a:pt x="410195" y="52201"/>
                      <a:pt x="409352" y="52201"/>
                    </a:cubicBezTo>
                    <a:cubicBezTo>
                      <a:pt x="408459" y="52201"/>
                      <a:pt x="407715" y="51897"/>
                      <a:pt x="407119" y="51290"/>
                    </a:cubicBezTo>
                    <a:cubicBezTo>
                      <a:pt x="406524" y="50682"/>
                      <a:pt x="406226" y="49944"/>
                      <a:pt x="406226" y="49076"/>
                    </a:cubicBezTo>
                    <a:lnTo>
                      <a:pt x="406226" y="47699"/>
                    </a:lnTo>
                    <a:cubicBezTo>
                      <a:pt x="403175" y="50700"/>
                      <a:pt x="400323" y="52201"/>
                      <a:pt x="397669" y="52201"/>
                    </a:cubicBezTo>
                    <a:lnTo>
                      <a:pt x="392348" y="52201"/>
                    </a:lnTo>
                    <a:cubicBezTo>
                      <a:pt x="390215" y="52201"/>
                      <a:pt x="388082" y="51283"/>
                      <a:pt x="385949" y="49448"/>
                    </a:cubicBezTo>
                    <a:lnTo>
                      <a:pt x="383344" y="47253"/>
                    </a:lnTo>
                    <a:cubicBezTo>
                      <a:pt x="382749" y="46682"/>
                      <a:pt x="382184" y="45727"/>
                      <a:pt x="381651" y="44388"/>
                    </a:cubicBezTo>
                    <a:cubicBezTo>
                      <a:pt x="381118" y="43048"/>
                      <a:pt x="380851" y="41796"/>
                      <a:pt x="380851" y="40630"/>
                    </a:cubicBezTo>
                    <a:lnTo>
                      <a:pt x="380851" y="27905"/>
                    </a:lnTo>
                    <a:cubicBezTo>
                      <a:pt x="380851" y="26491"/>
                      <a:pt x="381149" y="25121"/>
                      <a:pt x="381744" y="23794"/>
                    </a:cubicBezTo>
                    <a:cubicBezTo>
                      <a:pt x="382339" y="22467"/>
                      <a:pt x="383034" y="21468"/>
                      <a:pt x="383828" y="20798"/>
                    </a:cubicBezTo>
                    <a:lnTo>
                      <a:pt x="386395" y="18603"/>
                    </a:lnTo>
                    <a:cubicBezTo>
                      <a:pt x="388231" y="17016"/>
                      <a:pt x="390389" y="16222"/>
                      <a:pt x="392869" y="16222"/>
                    </a:cubicBezTo>
                    <a:lnTo>
                      <a:pt x="397371" y="16222"/>
                    </a:lnTo>
                    <a:cubicBezTo>
                      <a:pt x="399827" y="16222"/>
                      <a:pt x="402059" y="17090"/>
                      <a:pt x="404068" y="18826"/>
                    </a:cubicBezTo>
                    <a:lnTo>
                      <a:pt x="406226" y="20650"/>
                    </a:lnTo>
                    <a:lnTo>
                      <a:pt x="406226" y="5878"/>
                    </a:lnTo>
                    <a:cubicBezTo>
                      <a:pt x="406226" y="5010"/>
                      <a:pt x="406524" y="4272"/>
                      <a:pt x="407119" y="3665"/>
                    </a:cubicBezTo>
                    <a:cubicBezTo>
                      <a:pt x="407715" y="3057"/>
                      <a:pt x="408434" y="2753"/>
                      <a:pt x="409277" y="2753"/>
                    </a:cubicBezTo>
                    <a:close/>
                    <a:moveTo>
                      <a:pt x="193551" y="2753"/>
                    </a:moveTo>
                    <a:cubicBezTo>
                      <a:pt x="194394" y="2753"/>
                      <a:pt x="195126" y="3063"/>
                      <a:pt x="195746" y="3683"/>
                    </a:cubicBezTo>
                    <a:cubicBezTo>
                      <a:pt x="196366" y="4303"/>
                      <a:pt x="196676" y="5035"/>
                      <a:pt x="196676" y="5878"/>
                    </a:cubicBezTo>
                    <a:lnTo>
                      <a:pt x="196676" y="24296"/>
                    </a:lnTo>
                    <a:lnTo>
                      <a:pt x="215726" y="24296"/>
                    </a:lnTo>
                    <a:lnTo>
                      <a:pt x="215726" y="5878"/>
                    </a:lnTo>
                    <a:cubicBezTo>
                      <a:pt x="215726" y="5035"/>
                      <a:pt x="216030" y="4303"/>
                      <a:pt x="216638" y="3683"/>
                    </a:cubicBezTo>
                    <a:cubicBezTo>
                      <a:pt x="217246" y="3063"/>
                      <a:pt x="217984" y="2753"/>
                      <a:pt x="218852" y="2753"/>
                    </a:cubicBezTo>
                    <a:cubicBezTo>
                      <a:pt x="219720" y="2753"/>
                      <a:pt x="220458" y="3063"/>
                      <a:pt x="221066" y="3683"/>
                    </a:cubicBezTo>
                    <a:cubicBezTo>
                      <a:pt x="221673" y="4303"/>
                      <a:pt x="221977" y="5060"/>
                      <a:pt x="221977" y="5953"/>
                    </a:cubicBezTo>
                    <a:lnTo>
                      <a:pt x="221977" y="49076"/>
                    </a:lnTo>
                    <a:cubicBezTo>
                      <a:pt x="221977" y="49919"/>
                      <a:pt x="221661" y="50651"/>
                      <a:pt x="221028" y="51271"/>
                    </a:cubicBezTo>
                    <a:cubicBezTo>
                      <a:pt x="220396" y="51891"/>
                      <a:pt x="219670" y="52201"/>
                      <a:pt x="218852" y="52201"/>
                    </a:cubicBezTo>
                    <a:cubicBezTo>
                      <a:pt x="217959" y="52201"/>
                      <a:pt x="217215" y="51897"/>
                      <a:pt x="216619" y="51290"/>
                    </a:cubicBezTo>
                    <a:cubicBezTo>
                      <a:pt x="216024" y="50682"/>
                      <a:pt x="215726" y="49944"/>
                      <a:pt x="215726" y="49076"/>
                    </a:cubicBezTo>
                    <a:lnTo>
                      <a:pt x="215726" y="30547"/>
                    </a:lnTo>
                    <a:lnTo>
                      <a:pt x="196751" y="30547"/>
                    </a:lnTo>
                    <a:lnTo>
                      <a:pt x="196751" y="49076"/>
                    </a:lnTo>
                    <a:cubicBezTo>
                      <a:pt x="196751" y="49919"/>
                      <a:pt x="196435" y="50651"/>
                      <a:pt x="195802" y="51271"/>
                    </a:cubicBezTo>
                    <a:cubicBezTo>
                      <a:pt x="195170" y="51891"/>
                      <a:pt x="194419" y="52201"/>
                      <a:pt x="193551" y="52201"/>
                    </a:cubicBezTo>
                    <a:cubicBezTo>
                      <a:pt x="192708" y="52201"/>
                      <a:pt x="191976" y="51897"/>
                      <a:pt x="191356" y="51290"/>
                    </a:cubicBezTo>
                    <a:cubicBezTo>
                      <a:pt x="190736" y="50682"/>
                      <a:pt x="190426" y="49944"/>
                      <a:pt x="190426" y="49076"/>
                    </a:cubicBezTo>
                    <a:lnTo>
                      <a:pt x="190426" y="5878"/>
                    </a:lnTo>
                    <a:cubicBezTo>
                      <a:pt x="190426" y="5035"/>
                      <a:pt x="190729" y="4303"/>
                      <a:pt x="191337" y="3683"/>
                    </a:cubicBezTo>
                    <a:cubicBezTo>
                      <a:pt x="191945" y="3063"/>
                      <a:pt x="192683" y="2753"/>
                      <a:pt x="193551" y="2753"/>
                    </a:cubicBezTo>
                    <a:close/>
                    <a:moveTo>
                      <a:pt x="345951" y="0"/>
                    </a:moveTo>
                    <a:lnTo>
                      <a:pt x="349225" y="0"/>
                    </a:lnTo>
                    <a:cubicBezTo>
                      <a:pt x="350093" y="0"/>
                      <a:pt x="350831" y="303"/>
                      <a:pt x="351439" y="911"/>
                    </a:cubicBezTo>
                    <a:cubicBezTo>
                      <a:pt x="352047" y="1519"/>
                      <a:pt x="352351" y="2257"/>
                      <a:pt x="352351" y="3125"/>
                    </a:cubicBezTo>
                    <a:lnTo>
                      <a:pt x="352351" y="5804"/>
                    </a:lnTo>
                    <a:cubicBezTo>
                      <a:pt x="352351" y="6672"/>
                      <a:pt x="352047" y="7422"/>
                      <a:pt x="351439" y="8055"/>
                    </a:cubicBezTo>
                    <a:cubicBezTo>
                      <a:pt x="350831" y="8688"/>
                      <a:pt x="350093" y="9004"/>
                      <a:pt x="349225" y="9004"/>
                    </a:cubicBezTo>
                    <a:lnTo>
                      <a:pt x="345877" y="9004"/>
                    </a:lnTo>
                    <a:cubicBezTo>
                      <a:pt x="344984" y="9004"/>
                      <a:pt x="344233" y="8681"/>
                      <a:pt x="343626" y="8036"/>
                    </a:cubicBezTo>
                    <a:cubicBezTo>
                      <a:pt x="343018" y="7391"/>
                      <a:pt x="342726" y="6672"/>
                      <a:pt x="342751" y="5878"/>
                    </a:cubicBezTo>
                    <a:lnTo>
                      <a:pt x="342826" y="3125"/>
                    </a:lnTo>
                    <a:cubicBezTo>
                      <a:pt x="342826" y="2257"/>
                      <a:pt x="343129" y="1519"/>
                      <a:pt x="343737" y="911"/>
                    </a:cubicBezTo>
                    <a:cubicBezTo>
                      <a:pt x="344345" y="303"/>
                      <a:pt x="345083" y="0"/>
                      <a:pt x="345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1" name="Ribbon Cable"/>
            <p:cNvSpPr/>
            <p:nvPr/>
          </p:nvSpPr>
          <p:spPr>
            <a:xfrm>
              <a:off x="1920240" y="2190730"/>
              <a:ext cx="1942465" cy="33121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30000">
                  <a:schemeClr val="bg1">
                    <a:lumMod val="75000"/>
                  </a:schemeClr>
                </a:gs>
                <a:gs pos="4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60000">
                  <a:schemeClr val="bg1">
                    <a:lumMod val="50000"/>
                  </a:schemeClr>
                </a:gs>
                <a:gs pos="80000">
                  <a:schemeClr val="bg1">
                    <a:lumMod val="50000"/>
                  </a:schemeClr>
                </a:gs>
                <a:gs pos="10000">
                  <a:schemeClr val="bg1">
                    <a:lumMod val="75000"/>
                  </a:schemeClr>
                </a:gs>
                <a:gs pos="20000">
                  <a:schemeClr val="bg1">
                    <a:lumMod val="50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9" name="LightSense With Cable"/>
          <p:cNvGrpSpPr/>
          <p:nvPr/>
        </p:nvGrpSpPr>
        <p:grpSpPr>
          <a:xfrm>
            <a:off x="1261094" y="5402124"/>
            <a:ext cx="2946489" cy="603128"/>
            <a:chOff x="1368041" y="1054860"/>
            <a:chExt cx="2946489" cy="603128"/>
          </a:xfrm>
        </p:grpSpPr>
        <p:grpSp>
          <p:nvGrpSpPr>
            <p:cNvPr id="998" name="LightSense"/>
            <p:cNvGrpSpPr/>
            <p:nvPr/>
          </p:nvGrpSpPr>
          <p:grpSpPr>
            <a:xfrm>
              <a:off x="1368041" y="1054860"/>
              <a:ext cx="784047" cy="603128"/>
              <a:chOff x="1368041" y="1054860"/>
              <a:chExt cx="784047" cy="603128"/>
            </a:xfrm>
          </p:grpSpPr>
          <p:grpSp>
            <p:nvGrpSpPr>
              <p:cNvPr id="969" name="Group 968"/>
              <p:cNvGrpSpPr/>
              <p:nvPr/>
            </p:nvGrpSpPr>
            <p:grpSpPr>
              <a:xfrm>
                <a:off x="1368041" y="1054860"/>
                <a:ext cx="784047" cy="603128"/>
                <a:chOff x="1368041" y="1054860"/>
                <a:chExt cx="784047" cy="603128"/>
              </a:xfrm>
            </p:grpSpPr>
            <p:sp>
              <p:nvSpPr>
                <p:cNvPr id="968" name="Freeform 967"/>
                <p:cNvSpPr>
                  <a:spLocks/>
                </p:cNvSpPr>
                <p:nvPr/>
              </p:nvSpPr>
              <p:spPr bwMode="auto">
                <a:xfrm>
                  <a:off x="1368041" y="1054860"/>
                  <a:ext cx="784047" cy="603128"/>
                </a:xfrm>
                <a:custGeom>
                  <a:avLst/>
                  <a:gdLst>
                    <a:gd name="connsiteX0" fmla="*/ 129547 w 784047"/>
                    <a:gd name="connsiteY0" fmla="*/ 409448 h 603128"/>
                    <a:gd name="connsiteX1" fmla="*/ 66260 w 784047"/>
                    <a:gd name="connsiteY1" fmla="*/ 472734 h 603128"/>
                    <a:gd name="connsiteX2" fmla="*/ 129547 w 784047"/>
                    <a:gd name="connsiteY2" fmla="*/ 536021 h 603128"/>
                    <a:gd name="connsiteX3" fmla="*/ 192833 w 784047"/>
                    <a:gd name="connsiteY3" fmla="*/ 472734 h 603128"/>
                    <a:gd name="connsiteX4" fmla="*/ 129547 w 784047"/>
                    <a:gd name="connsiteY4" fmla="*/ 409448 h 603128"/>
                    <a:gd name="connsiteX5" fmla="*/ 129547 w 784047"/>
                    <a:gd name="connsiteY5" fmla="*/ 57767 h 603128"/>
                    <a:gd name="connsiteX6" fmla="*/ 66260 w 784047"/>
                    <a:gd name="connsiteY6" fmla="*/ 121053 h 603128"/>
                    <a:gd name="connsiteX7" fmla="*/ 129547 w 784047"/>
                    <a:gd name="connsiteY7" fmla="*/ 184340 h 603128"/>
                    <a:gd name="connsiteX8" fmla="*/ 192833 w 784047"/>
                    <a:gd name="connsiteY8" fmla="*/ 121053 h 603128"/>
                    <a:gd name="connsiteX9" fmla="*/ 129547 w 784047"/>
                    <a:gd name="connsiteY9" fmla="*/ 57767 h 603128"/>
                    <a:gd name="connsiteX10" fmla="*/ 114550 w 784047"/>
                    <a:gd name="connsiteY10" fmla="*/ 0 h 603128"/>
                    <a:gd name="connsiteX11" fmla="*/ 298199 w 784047"/>
                    <a:gd name="connsiteY11" fmla="*/ 0 h 603128"/>
                    <a:gd name="connsiteX12" fmla="*/ 303849 w 784047"/>
                    <a:gd name="connsiteY12" fmla="*/ 0 h 603128"/>
                    <a:gd name="connsiteX13" fmla="*/ 669497 w 784047"/>
                    <a:gd name="connsiteY13" fmla="*/ 0 h 603128"/>
                    <a:gd name="connsiteX14" fmla="*/ 784047 w 784047"/>
                    <a:gd name="connsiteY14" fmla="*/ 114435 h 603128"/>
                    <a:gd name="connsiteX15" fmla="*/ 784047 w 784047"/>
                    <a:gd name="connsiteY15" fmla="*/ 488475 h 603128"/>
                    <a:gd name="connsiteX16" fmla="*/ 669497 w 784047"/>
                    <a:gd name="connsiteY16" fmla="*/ 603128 h 603128"/>
                    <a:gd name="connsiteX17" fmla="*/ 303849 w 784047"/>
                    <a:gd name="connsiteY17" fmla="*/ 603128 h 603128"/>
                    <a:gd name="connsiteX18" fmla="*/ 298199 w 784047"/>
                    <a:gd name="connsiteY18" fmla="*/ 603128 h 603128"/>
                    <a:gd name="connsiteX19" fmla="*/ 114550 w 784047"/>
                    <a:gd name="connsiteY19" fmla="*/ 603128 h 603128"/>
                    <a:gd name="connsiteX20" fmla="*/ 0 w 784047"/>
                    <a:gd name="connsiteY20" fmla="*/ 488475 h 603128"/>
                    <a:gd name="connsiteX21" fmla="*/ 0 w 784047"/>
                    <a:gd name="connsiteY21" fmla="*/ 114435 h 603128"/>
                    <a:gd name="connsiteX22" fmla="*/ 114550 w 784047"/>
                    <a:gd name="connsiteY22" fmla="*/ 0 h 603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4047" h="603128">
                      <a:moveTo>
                        <a:pt x="129547" y="409448"/>
                      </a:moveTo>
                      <a:cubicBezTo>
                        <a:pt x="94595" y="409448"/>
                        <a:pt x="66260" y="437782"/>
                        <a:pt x="66260" y="472734"/>
                      </a:cubicBezTo>
                      <a:cubicBezTo>
                        <a:pt x="66260" y="507686"/>
                        <a:pt x="94595" y="536021"/>
                        <a:pt x="129547" y="536021"/>
                      </a:cubicBezTo>
                      <a:cubicBezTo>
                        <a:pt x="164499" y="536021"/>
                        <a:pt x="192833" y="507686"/>
                        <a:pt x="192833" y="472734"/>
                      </a:cubicBezTo>
                      <a:cubicBezTo>
                        <a:pt x="192833" y="437782"/>
                        <a:pt x="164499" y="409448"/>
                        <a:pt x="129547" y="409448"/>
                      </a:cubicBezTo>
                      <a:close/>
                      <a:moveTo>
                        <a:pt x="129547" y="57767"/>
                      </a:moveTo>
                      <a:cubicBezTo>
                        <a:pt x="94595" y="57767"/>
                        <a:pt x="66260" y="86101"/>
                        <a:pt x="66260" y="121053"/>
                      </a:cubicBezTo>
                      <a:cubicBezTo>
                        <a:pt x="66260" y="156005"/>
                        <a:pt x="94595" y="184340"/>
                        <a:pt x="129547" y="184340"/>
                      </a:cubicBezTo>
                      <a:cubicBezTo>
                        <a:pt x="164499" y="184340"/>
                        <a:pt x="192833" y="156005"/>
                        <a:pt x="192833" y="121053"/>
                      </a:cubicBezTo>
                      <a:cubicBezTo>
                        <a:pt x="192833" y="86101"/>
                        <a:pt x="164499" y="57767"/>
                        <a:pt x="129547" y="57767"/>
                      </a:cubicBezTo>
                      <a:close/>
                      <a:moveTo>
                        <a:pt x="114550" y="0"/>
                      </a:moveTo>
                      <a:lnTo>
                        <a:pt x="298199" y="0"/>
                      </a:lnTo>
                      <a:lnTo>
                        <a:pt x="303849" y="0"/>
                      </a:lnTo>
                      <a:lnTo>
                        <a:pt x="669497" y="0"/>
                      </a:lnTo>
                      <a:cubicBezTo>
                        <a:pt x="732870" y="0"/>
                        <a:pt x="784047" y="51005"/>
                        <a:pt x="784047" y="114435"/>
                      </a:cubicBezTo>
                      <a:lnTo>
                        <a:pt x="784047" y="488475"/>
                      </a:lnTo>
                      <a:cubicBezTo>
                        <a:pt x="784047" y="551905"/>
                        <a:pt x="732870" y="603128"/>
                        <a:pt x="669497" y="603128"/>
                      </a:cubicBezTo>
                      <a:lnTo>
                        <a:pt x="303849" y="603128"/>
                      </a:lnTo>
                      <a:lnTo>
                        <a:pt x="298199" y="603128"/>
                      </a:lnTo>
                      <a:lnTo>
                        <a:pt x="114550" y="603128"/>
                      </a:lnTo>
                      <a:cubicBezTo>
                        <a:pt x="51177" y="603128"/>
                        <a:pt x="0" y="551905"/>
                        <a:pt x="0" y="488475"/>
                      </a:cubicBezTo>
                      <a:lnTo>
                        <a:pt x="0" y="114435"/>
                      </a:lnTo>
                      <a:cubicBezTo>
                        <a:pt x="0" y="51005"/>
                        <a:pt x="51177" y="0"/>
                        <a:pt x="114550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" name="Slot 1"/>
                <p:cNvSpPr/>
                <p:nvPr/>
              </p:nvSpPr>
              <p:spPr>
                <a:xfrm rot="16200000">
                  <a:off x="1734065" y="1253279"/>
                  <a:ext cx="452930" cy="194809"/>
                </a:xfrm>
                <a:prstGeom prst="rect">
                  <a:avLst/>
                </a:prstGeom>
                <a:solidFill>
                  <a:srgbClr val="585D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4" name="PhotoResistor"/>
              <p:cNvGrpSpPr/>
              <p:nvPr/>
            </p:nvGrpSpPr>
            <p:grpSpPr>
              <a:xfrm>
                <a:off x="1579044" y="1263808"/>
                <a:ext cx="235748" cy="185231"/>
                <a:chOff x="2471057" y="280452"/>
                <a:chExt cx="1758976" cy="1382059"/>
              </a:xfrm>
            </p:grpSpPr>
            <p:sp>
              <p:nvSpPr>
                <p:cNvPr id="970" name="Rounded Rectangle 969"/>
                <p:cNvSpPr/>
                <p:nvPr/>
              </p:nvSpPr>
              <p:spPr>
                <a:xfrm>
                  <a:off x="2471057" y="280452"/>
                  <a:ext cx="1758976" cy="13820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1" name="Oval 970"/>
                <p:cNvSpPr/>
                <p:nvPr/>
              </p:nvSpPr>
              <p:spPr>
                <a:xfrm>
                  <a:off x="2622527" y="844481"/>
                  <a:ext cx="254000" cy="254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2" name="Oval 971"/>
                <p:cNvSpPr/>
                <p:nvPr/>
              </p:nvSpPr>
              <p:spPr>
                <a:xfrm>
                  <a:off x="3858776" y="844481"/>
                  <a:ext cx="254000" cy="254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3" name="Freeform 992"/>
                <p:cNvSpPr/>
                <p:nvPr/>
              </p:nvSpPr>
              <p:spPr>
                <a:xfrm rot="5400000">
                  <a:off x="2681400" y="602779"/>
                  <a:ext cx="1382059" cy="737406"/>
                </a:xfrm>
                <a:custGeom>
                  <a:avLst/>
                  <a:gdLst>
                    <a:gd name="connsiteX0" fmla="*/ 0 w 1382059"/>
                    <a:gd name="connsiteY0" fmla="*/ 71010 h 737406"/>
                    <a:gd name="connsiteX1" fmla="*/ 0 w 1382059"/>
                    <a:gd name="connsiteY1" fmla="*/ 0 h 737406"/>
                    <a:gd name="connsiteX2" fmla="*/ 150210 w 1382059"/>
                    <a:gd name="connsiteY2" fmla="*/ 0 h 737406"/>
                    <a:gd name="connsiteX3" fmla="*/ 218514 w 1382059"/>
                    <a:gd name="connsiteY3" fmla="*/ 0 h 737406"/>
                    <a:gd name="connsiteX4" fmla="*/ 221220 w 1382059"/>
                    <a:gd name="connsiteY4" fmla="*/ 0 h 737406"/>
                    <a:gd name="connsiteX5" fmla="*/ 221220 w 1382059"/>
                    <a:gd name="connsiteY5" fmla="*/ 666396 h 737406"/>
                    <a:gd name="connsiteX6" fmla="*/ 276802 w 1382059"/>
                    <a:gd name="connsiteY6" fmla="*/ 666396 h 737406"/>
                    <a:gd name="connsiteX7" fmla="*/ 276802 w 1382059"/>
                    <a:gd name="connsiteY7" fmla="*/ 71010 h 737406"/>
                    <a:gd name="connsiteX8" fmla="*/ 276802 w 1382059"/>
                    <a:gd name="connsiteY8" fmla="*/ 0 h 737406"/>
                    <a:gd name="connsiteX9" fmla="*/ 347812 w 1382059"/>
                    <a:gd name="connsiteY9" fmla="*/ 0 h 737406"/>
                    <a:gd name="connsiteX10" fmla="*/ 399528 w 1382059"/>
                    <a:gd name="connsiteY10" fmla="*/ 0 h 737406"/>
                    <a:gd name="connsiteX11" fmla="*/ 470538 w 1382059"/>
                    <a:gd name="connsiteY11" fmla="*/ 0 h 737406"/>
                    <a:gd name="connsiteX12" fmla="*/ 470538 w 1382059"/>
                    <a:gd name="connsiteY12" fmla="*/ 71010 h 737406"/>
                    <a:gd name="connsiteX13" fmla="*/ 470538 w 1382059"/>
                    <a:gd name="connsiteY13" fmla="*/ 666396 h 737406"/>
                    <a:gd name="connsiteX14" fmla="*/ 526347 w 1382059"/>
                    <a:gd name="connsiteY14" fmla="*/ 666396 h 737406"/>
                    <a:gd name="connsiteX15" fmla="*/ 526347 w 1382059"/>
                    <a:gd name="connsiteY15" fmla="*/ 0 h 737406"/>
                    <a:gd name="connsiteX16" fmla="*/ 597357 w 1382059"/>
                    <a:gd name="connsiteY16" fmla="*/ 0 h 737406"/>
                    <a:gd name="connsiteX17" fmla="*/ 597357 w 1382059"/>
                    <a:gd name="connsiteY17" fmla="*/ 0 h 737406"/>
                    <a:gd name="connsiteX18" fmla="*/ 650712 w 1382059"/>
                    <a:gd name="connsiteY18" fmla="*/ 0 h 737406"/>
                    <a:gd name="connsiteX19" fmla="*/ 650712 w 1382059"/>
                    <a:gd name="connsiteY19" fmla="*/ 0 h 737406"/>
                    <a:gd name="connsiteX20" fmla="*/ 721722 w 1382059"/>
                    <a:gd name="connsiteY20" fmla="*/ 0 h 737406"/>
                    <a:gd name="connsiteX21" fmla="*/ 721722 w 1382059"/>
                    <a:gd name="connsiteY21" fmla="*/ 666396 h 737406"/>
                    <a:gd name="connsiteX22" fmla="*/ 776880 w 1382059"/>
                    <a:gd name="connsiteY22" fmla="*/ 666396 h 737406"/>
                    <a:gd name="connsiteX23" fmla="*/ 776880 w 1382059"/>
                    <a:gd name="connsiteY23" fmla="*/ 0 h 737406"/>
                    <a:gd name="connsiteX24" fmla="*/ 847890 w 1382059"/>
                    <a:gd name="connsiteY24" fmla="*/ 0 h 737406"/>
                    <a:gd name="connsiteX25" fmla="*/ 847890 w 1382059"/>
                    <a:gd name="connsiteY25" fmla="*/ 0 h 737406"/>
                    <a:gd name="connsiteX26" fmla="*/ 904416 w 1382059"/>
                    <a:gd name="connsiteY26" fmla="*/ 0 h 737406"/>
                    <a:gd name="connsiteX27" fmla="*/ 904416 w 1382059"/>
                    <a:gd name="connsiteY27" fmla="*/ 0 h 737406"/>
                    <a:gd name="connsiteX28" fmla="*/ 975426 w 1382059"/>
                    <a:gd name="connsiteY28" fmla="*/ 0 h 737406"/>
                    <a:gd name="connsiteX29" fmla="*/ 975426 w 1382059"/>
                    <a:gd name="connsiteY29" fmla="*/ 0 h 737406"/>
                    <a:gd name="connsiteX30" fmla="*/ 975428 w 1382059"/>
                    <a:gd name="connsiteY30" fmla="*/ 0 h 737406"/>
                    <a:gd name="connsiteX31" fmla="*/ 975428 w 1382059"/>
                    <a:gd name="connsiteY31" fmla="*/ 71010 h 737406"/>
                    <a:gd name="connsiteX32" fmla="*/ 975426 w 1382059"/>
                    <a:gd name="connsiteY32" fmla="*/ 71010 h 737406"/>
                    <a:gd name="connsiteX33" fmla="*/ 975426 w 1382059"/>
                    <a:gd name="connsiteY33" fmla="*/ 666396 h 737406"/>
                    <a:gd name="connsiteX34" fmla="*/ 1031952 w 1382059"/>
                    <a:gd name="connsiteY34" fmla="*/ 666396 h 737406"/>
                    <a:gd name="connsiteX35" fmla="*/ 1031952 w 1382059"/>
                    <a:gd name="connsiteY35" fmla="*/ 71010 h 737406"/>
                    <a:gd name="connsiteX36" fmla="*/ 1031681 w 1382059"/>
                    <a:gd name="connsiteY36" fmla="*/ 71010 h 737406"/>
                    <a:gd name="connsiteX37" fmla="*/ 1031681 w 1382059"/>
                    <a:gd name="connsiteY37" fmla="*/ 0 h 737406"/>
                    <a:gd name="connsiteX38" fmla="*/ 1031952 w 1382059"/>
                    <a:gd name="connsiteY38" fmla="*/ 0 h 737406"/>
                    <a:gd name="connsiteX39" fmla="*/ 1031952 w 1382059"/>
                    <a:gd name="connsiteY39" fmla="*/ 0 h 737406"/>
                    <a:gd name="connsiteX40" fmla="*/ 1102962 w 1382059"/>
                    <a:gd name="connsiteY40" fmla="*/ 0 h 737406"/>
                    <a:gd name="connsiteX41" fmla="*/ 1102962 w 1382059"/>
                    <a:gd name="connsiteY41" fmla="*/ 0 h 737406"/>
                    <a:gd name="connsiteX42" fmla="*/ 1159489 w 1382059"/>
                    <a:gd name="connsiteY42" fmla="*/ 0 h 737406"/>
                    <a:gd name="connsiteX43" fmla="*/ 1159489 w 1382059"/>
                    <a:gd name="connsiteY43" fmla="*/ 0 h 737406"/>
                    <a:gd name="connsiteX44" fmla="*/ 1230499 w 1382059"/>
                    <a:gd name="connsiteY44" fmla="*/ 0 h 737406"/>
                    <a:gd name="connsiteX45" fmla="*/ 1230499 w 1382059"/>
                    <a:gd name="connsiteY45" fmla="*/ 666396 h 737406"/>
                    <a:gd name="connsiteX46" fmla="*/ 1382059 w 1382059"/>
                    <a:gd name="connsiteY46" fmla="*/ 666396 h 737406"/>
                    <a:gd name="connsiteX47" fmla="*/ 1382059 w 1382059"/>
                    <a:gd name="connsiteY47" fmla="*/ 737406 h 737406"/>
                    <a:gd name="connsiteX48" fmla="*/ 1230499 w 1382059"/>
                    <a:gd name="connsiteY48" fmla="*/ 737406 h 737406"/>
                    <a:gd name="connsiteX49" fmla="*/ 1159489 w 1382059"/>
                    <a:gd name="connsiteY49" fmla="*/ 737406 h 737406"/>
                    <a:gd name="connsiteX50" fmla="*/ 1159235 w 1382059"/>
                    <a:gd name="connsiteY50" fmla="*/ 737406 h 737406"/>
                    <a:gd name="connsiteX51" fmla="*/ 1159235 w 1382059"/>
                    <a:gd name="connsiteY51" fmla="*/ 666396 h 737406"/>
                    <a:gd name="connsiteX52" fmla="*/ 1159489 w 1382059"/>
                    <a:gd name="connsiteY52" fmla="*/ 666396 h 737406"/>
                    <a:gd name="connsiteX53" fmla="*/ 1159489 w 1382059"/>
                    <a:gd name="connsiteY53" fmla="*/ 71010 h 737406"/>
                    <a:gd name="connsiteX54" fmla="*/ 1102962 w 1382059"/>
                    <a:gd name="connsiteY54" fmla="*/ 71010 h 737406"/>
                    <a:gd name="connsiteX55" fmla="*/ 1102962 w 1382059"/>
                    <a:gd name="connsiteY55" fmla="*/ 737406 h 737406"/>
                    <a:gd name="connsiteX56" fmla="*/ 1098550 w 1382059"/>
                    <a:gd name="connsiteY56" fmla="*/ 737406 h 737406"/>
                    <a:gd name="connsiteX57" fmla="*/ 1031952 w 1382059"/>
                    <a:gd name="connsiteY57" fmla="*/ 737406 h 737406"/>
                    <a:gd name="connsiteX58" fmla="*/ 975426 w 1382059"/>
                    <a:gd name="connsiteY58" fmla="*/ 737406 h 737406"/>
                    <a:gd name="connsiteX59" fmla="*/ 904814 w 1382059"/>
                    <a:gd name="connsiteY59" fmla="*/ 737406 h 737406"/>
                    <a:gd name="connsiteX60" fmla="*/ 904416 w 1382059"/>
                    <a:gd name="connsiteY60" fmla="*/ 737406 h 737406"/>
                    <a:gd name="connsiteX61" fmla="*/ 904416 w 1382059"/>
                    <a:gd name="connsiteY61" fmla="*/ 71010 h 737406"/>
                    <a:gd name="connsiteX62" fmla="*/ 847890 w 1382059"/>
                    <a:gd name="connsiteY62" fmla="*/ 71010 h 737406"/>
                    <a:gd name="connsiteX63" fmla="*/ 847890 w 1382059"/>
                    <a:gd name="connsiteY63" fmla="*/ 737406 h 737406"/>
                    <a:gd name="connsiteX64" fmla="*/ 846577 w 1382059"/>
                    <a:gd name="connsiteY64" fmla="*/ 737406 h 737406"/>
                    <a:gd name="connsiteX65" fmla="*/ 776880 w 1382059"/>
                    <a:gd name="connsiteY65" fmla="*/ 737406 h 737406"/>
                    <a:gd name="connsiteX66" fmla="*/ 721722 w 1382059"/>
                    <a:gd name="connsiteY66" fmla="*/ 737406 h 737406"/>
                    <a:gd name="connsiteX67" fmla="*/ 652841 w 1382059"/>
                    <a:gd name="connsiteY67" fmla="*/ 737406 h 737406"/>
                    <a:gd name="connsiteX68" fmla="*/ 650712 w 1382059"/>
                    <a:gd name="connsiteY68" fmla="*/ 737406 h 737406"/>
                    <a:gd name="connsiteX69" fmla="*/ 650712 w 1382059"/>
                    <a:gd name="connsiteY69" fmla="*/ 71010 h 737406"/>
                    <a:gd name="connsiteX70" fmla="*/ 597357 w 1382059"/>
                    <a:gd name="connsiteY70" fmla="*/ 71010 h 737406"/>
                    <a:gd name="connsiteX71" fmla="*/ 597357 w 1382059"/>
                    <a:gd name="connsiteY71" fmla="*/ 737406 h 737406"/>
                    <a:gd name="connsiteX72" fmla="*/ 594164 w 1382059"/>
                    <a:gd name="connsiteY72" fmla="*/ 737406 h 737406"/>
                    <a:gd name="connsiteX73" fmla="*/ 526347 w 1382059"/>
                    <a:gd name="connsiteY73" fmla="*/ 737406 h 737406"/>
                    <a:gd name="connsiteX74" fmla="*/ 470538 w 1382059"/>
                    <a:gd name="connsiteY74" fmla="*/ 737406 h 737406"/>
                    <a:gd name="connsiteX75" fmla="*/ 400428 w 1382059"/>
                    <a:gd name="connsiteY75" fmla="*/ 737406 h 737406"/>
                    <a:gd name="connsiteX76" fmla="*/ 399528 w 1382059"/>
                    <a:gd name="connsiteY76" fmla="*/ 737406 h 737406"/>
                    <a:gd name="connsiteX77" fmla="*/ 399528 w 1382059"/>
                    <a:gd name="connsiteY77" fmla="*/ 71010 h 737406"/>
                    <a:gd name="connsiteX78" fmla="*/ 347812 w 1382059"/>
                    <a:gd name="connsiteY78" fmla="*/ 71010 h 737406"/>
                    <a:gd name="connsiteX79" fmla="*/ 347812 w 1382059"/>
                    <a:gd name="connsiteY79" fmla="*/ 737406 h 737406"/>
                    <a:gd name="connsiteX80" fmla="*/ 344978 w 1382059"/>
                    <a:gd name="connsiteY80" fmla="*/ 737406 h 737406"/>
                    <a:gd name="connsiteX81" fmla="*/ 276802 w 1382059"/>
                    <a:gd name="connsiteY81" fmla="*/ 737406 h 737406"/>
                    <a:gd name="connsiteX82" fmla="*/ 221220 w 1382059"/>
                    <a:gd name="connsiteY82" fmla="*/ 737406 h 737406"/>
                    <a:gd name="connsiteX83" fmla="*/ 151242 w 1382059"/>
                    <a:gd name="connsiteY83" fmla="*/ 737406 h 737406"/>
                    <a:gd name="connsiteX84" fmla="*/ 150210 w 1382059"/>
                    <a:gd name="connsiteY84" fmla="*/ 737406 h 737406"/>
                    <a:gd name="connsiteX85" fmla="*/ 150210 w 1382059"/>
                    <a:gd name="connsiteY85" fmla="*/ 71010 h 737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382059" h="737406">
                      <a:moveTo>
                        <a:pt x="0" y="71010"/>
                      </a:moveTo>
                      <a:lnTo>
                        <a:pt x="0" y="0"/>
                      </a:lnTo>
                      <a:lnTo>
                        <a:pt x="150210" y="0"/>
                      </a:lnTo>
                      <a:lnTo>
                        <a:pt x="218514" y="0"/>
                      </a:lnTo>
                      <a:lnTo>
                        <a:pt x="221220" y="0"/>
                      </a:lnTo>
                      <a:lnTo>
                        <a:pt x="221220" y="666396"/>
                      </a:lnTo>
                      <a:lnTo>
                        <a:pt x="276802" y="666396"/>
                      </a:lnTo>
                      <a:lnTo>
                        <a:pt x="276802" y="71010"/>
                      </a:lnTo>
                      <a:lnTo>
                        <a:pt x="276802" y="0"/>
                      </a:lnTo>
                      <a:lnTo>
                        <a:pt x="347812" y="0"/>
                      </a:lnTo>
                      <a:lnTo>
                        <a:pt x="399528" y="0"/>
                      </a:lnTo>
                      <a:lnTo>
                        <a:pt x="470538" y="0"/>
                      </a:lnTo>
                      <a:lnTo>
                        <a:pt x="470538" y="71010"/>
                      </a:lnTo>
                      <a:lnTo>
                        <a:pt x="470538" y="666396"/>
                      </a:lnTo>
                      <a:lnTo>
                        <a:pt x="526347" y="666396"/>
                      </a:lnTo>
                      <a:lnTo>
                        <a:pt x="526347" y="0"/>
                      </a:lnTo>
                      <a:lnTo>
                        <a:pt x="597357" y="0"/>
                      </a:lnTo>
                      <a:lnTo>
                        <a:pt x="597357" y="0"/>
                      </a:lnTo>
                      <a:lnTo>
                        <a:pt x="650712" y="0"/>
                      </a:lnTo>
                      <a:lnTo>
                        <a:pt x="650712" y="0"/>
                      </a:lnTo>
                      <a:lnTo>
                        <a:pt x="721722" y="0"/>
                      </a:lnTo>
                      <a:lnTo>
                        <a:pt x="721722" y="666396"/>
                      </a:lnTo>
                      <a:lnTo>
                        <a:pt x="776880" y="666396"/>
                      </a:lnTo>
                      <a:lnTo>
                        <a:pt x="776880" y="0"/>
                      </a:lnTo>
                      <a:lnTo>
                        <a:pt x="847890" y="0"/>
                      </a:lnTo>
                      <a:lnTo>
                        <a:pt x="847890" y="0"/>
                      </a:lnTo>
                      <a:lnTo>
                        <a:pt x="904416" y="0"/>
                      </a:lnTo>
                      <a:lnTo>
                        <a:pt x="904416" y="0"/>
                      </a:lnTo>
                      <a:lnTo>
                        <a:pt x="975426" y="0"/>
                      </a:lnTo>
                      <a:lnTo>
                        <a:pt x="975426" y="0"/>
                      </a:lnTo>
                      <a:lnTo>
                        <a:pt x="975428" y="0"/>
                      </a:lnTo>
                      <a:lnTo>
                        <a:pt x="975428" y="71010"/>
                      </a:lnTo>
                      <a:lnTo>
                        <a:pt x="975426" y="71010"/>
                      </a:lnTo>
                      <a:lnTo>
                        <a:pt x="975426" y="666396"/>
                      </a:lnTo>
                      <a:lnTo>
                        <a:pt x="1031952" y="666396"/>
                      </a:lnTo>
                      <a:lnTo>
                        <a:pt x="1031952" y="71010"/>
                      </a:lnTo>
                      <a:lnTo>
                        <a:pt x="1031681" y="71010"/>
                      </a:lnTo>
                      <a:lnTo>
                        <a:pt x="1031681" y="0"/>
                      </a:lnTo>
                      <a:lnTo>
                        <a:pt x="1031952" y="0"/>
                      </a:lnTo>
                      <a:lnTo>
                        <a:pt x="1031952" y="0"/>
                      </a:lnTo>
                      <a:lnTo>
                        <a:pt x="1102962" y="0"/>
                      </a:lnTo>
                      <a:lnTo>
                        <a:pt x="1102962" y="0"/>
                      </a:lnTo>
                      <a:lnTo>
                        <a:pt x="1159489" y="0"/>
                      </a:lnTo>
                      <a:lnTo>
                        <a:pt x="1159489" y="0"/>
                      </a:lnTo>
                      <a:lnTo>
                        <a:pt x="1230499" y="0"/>
                      </a:lnTo>
                      <a:lnTo>
                        <a:pt x="1230499" y="666396"/>
                      </a:lnTo>
                      <a:lnTo>
                        <a:pt x="1382059" y="666396"/>
                      </a:lnTo>
                      <a:lnTo>
                        <a:pt x="1382059" y="737406"/>
                      </a:lnTo>
                      <a:lnTo>
                        <a:pt x="1230499" y="737406"/>
                      </a:lnTo>
                      <a:lnTo>
                        <a:pt x="1159489" y="737406"/>
                      </a:lnTo>
                      <a:lnTo>
                        <a:pt x="1159235" y="737406"/>
                      </a:lnTo>
                      <a:lnTo>
                        <a:pt x="1159235" y="666396"/>
                      </a:lnTo>
                      <a:lnTo>
                        <a:pt x="1159489" y="666396"/>
                      </a:lnTo>
                      <a:lnTo>
                        <a:pt x="1159489" y="71010"/>
                      </a:lnTo>
                      <a:lnTo>
                        <a:pt x="1102962" y="71010"/>
                      </a:lnTo>
                      <a:lnTo>
                        <a:pt x="1102962" y="737406"/>
                      </a:lnTo>
                      <a:lnTo>
                        <a:pt x="1098550" y="737406"/>
                      </a:lnTo>
                      <a:lnTo>
                        <a:pt x="1031952" y="737406"/>
                      </a:lnTo>
                      <a:lnTo>
                        <a:pt x="975426" y="737406"/>
                      </a:lnTo>
                      <a:lnTo>
                        <a:pt x="904814" y="737406"/>
                      </a:lnTo>
                      <a:lnTo>
                        <a:pt x="904416" y="737406"/>
                      </a:lnTo>
                      <a:lnTo>
                        <a:pt x="904416" y="71010"/>
                      </a:lnTo>
                      <a:lnTo>
                        <a:pt x="847890" y="71010"/>
                      </a:lnTo>
                      <a:lnTo>
                        <a:pt x="847890" y="737406"/>
                      </a:lnTo>
                      <a:lnTo>
                        <a:pt x="846577" y="737406"/>
                      </a:lnTo>
                      <a:lnTo>
                        <a:pt x="776880" y="737406"/>
                      </a:lnTo>
                      <a:lnTo>
                        <a:pt x="721722" y="737406"/>
                      </a:lnTo>
                      <a:lnTo>
                        <a:pt x="652841" y="737406"/>
                      </a:lnTo>
                      <a:lnTo>
                        <a:pt x="650712" y="737406"/>
                      </a:lnTo>
                      <a:lnTo>
                        <a:pt x="650712" y="71010"/>
                      </a:lnTo>
                      <a:lnTo>
                        <a:pt x="597357" y="71010"/>
                      </a:lnTo>
                      <a:lnTo>
                        <a:pt x="597357" y="737406"/>
                      </a:lnTo>
                      <a:lnTo>
                        <a:pt x="594164" y="737406"/>
                      </a:lnTo>
                      <a:lnTo>
                        <a:pt x="526347" y="737406"/>
                      </a:lnTo>
                      <a:lnTo>
                        <a:pt x="470538" y="737406"/>
                      </a:lnTo>
                      <a:lnTo>
                        <a:pt x="400428" y="737406"/>
                      </a:lnTo>
                      <a:lnTo>
                        <a:pt x="399528" y="737406"/>
                      </a:lnTo>
                      <a:lnTo>
                        <a:pt x="399528" y="71010"/>
                      </a:lnTo>
                      <a:lnTo>
                        <a:pt x="347812" y="71010"/>
                      </a:lnTo>
                      <a:lnTo>
                        <a:pt x="347812" y="737406"/>
                      </a:lnTo>
                      <a:lnTo>
                        <a:pt x="344978" y="737406"/>
                      </a:lnTo>
                      <a:lnTo>
                        <a:pt x="276802" y="737406"/>
                      </a:lnTo>
                      <a:lnTo>
                        <a:pt x="221220" y="737406"/>
                      </a:lnTo>
                      <a:lnTo>
                        <a:pt x="151242" y="737406"/>
                      </a:lnTo>
                      <a:lnTo>
                        <a:pt x="150210" y="737406"/>
                      </a:lnTo>
                      <a:lnTo>
                        <a:pt x="150210" y="71010"/>
                      </a:lnTo>
                      <a:close/>
                    </a:path>
                  </a:pathLst>
                </a:custGeom>
                <a:solidFill>
                  <a:srgbClr val="913F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7" name="Freeform 996"/>
              <p:cNvSpPr/>
              <p:nvPr/>
            </p:nvSpPr>
            <p:spPr>
              <a:xfrm>
                <a:off x="1543193" y="1060787"/>
                <a:ext cx="460103" cy="65596"/>
              </a:xfrm>
              <a:custGeom>
                <a:avLst/>
                <a:gdLst/>
                <a:ahLst/>
                <a:cxnLst/>
                <a:rect l="l" t="t" r="r" b="b"/>
                <a:pathLst>
                  <a:path w="460103" h="65596">
                    <a:moveTo>
                      <a:pt x="440643" y="22621"/>
                    </a:moveTo>
                    <a:cubicBezTo>
                      <a:pt x="439676" y="22621"/>
                      <a:pt x="438795" y="22956"/>
                      <a:pt x="438002" y="23626"/>
                    </a:cubicBezTo>
                    <a:lnTo>
                      <a:pt x="436178" y="25152"/>
                    </a:lnTo>
                    <a:cubicBezTo>
                      <a:pt x="435360" y="25772"/>
                      <a:pt x="434951" y="26578"/>
                      <a:pt x="434951" y="27570"/>
                    </a:cubicBezTo>
                    <a:lnTo>
                      <a:pt x="434951" y="32407"/>
                    </a:lnTo>
                    <a:lnTo>
                      <a:pt x="453926" y="32407"/>
                    </a:lnTo>
                    <a:lnTo>
                      <a:pt x="453926" y="28054"/>
                    </a:lnTo>
                    <a:cubicBezTo>
                      <a:pt x="453926" y="26888"/>
                      <a:pt x="453567" y="25995"/>
                      <a:pt x="452847" y="25375"/>
                    </a:cubicBezTo>
                    <a:lnTo>
                      <a:pt x="451024" y="23775"/>
                    </a:lnTo>
                    <a:cubicBezTo>
                      <a:pt x="450082" y="23006"/>
                      <a:pt x="449238" y="22621"/>
                      <a:pt x="448494" y="22621"/>
                    </a:cubicBezTo>
                    <a:close/>
                    <a:moveTo>
                      <a:pt x="297768" y="22621"/>
                    </a:moveTo>
                    <a:cubicBezTo>
                      <a:pt x="296801" y="22621"/>
                      <a:pt x="295920" y="22956"/>
                      <a:pt x="295127" y="23626"/>
                    </a:cubicBezTo>
                    <a:lnTo>
                      <a:pt x="293303" y="25152"/>
                    </a:lnTo>
                    <a:cubicBezTo>
                      <a:pt x="292485" y="25772"/>
                      <a:pt x="292076" y="26578"/>
                      <a:pt x="292076" y="27570"/>
                    </a:cubicBezTo>
                    <a:lnTo>
                      <a:pt x="292076" y="32407"/>
                    </a:lnTo>
                    <a:lnTo>
                      <a:pt x="311051" y="32407"/>
                    </a:lnTo>
                    <a:lnTo>
                      <a:pt x="311051" y="28054"/>
                    </a:lnTo>
                    <a:cubicBezTo>
                      <a:pt x="311051" y="26888"/>
                      <a:pt x="310692" y="25995"/>
                      <a:pt x="309972" y="25375"/>
                    </a:cubicBezTo>
                    <a:lnTo>
                      <a:pt x="308149" y="23775"/>
                    </a:lnTo>
                    <a:cubicBezTo>
                      <a:pt x="307207" y="23006"/>
                      <a:pt x="306363" y="22621"/>
                      <a:pt x="305619" y="22621"/>
                    </a:cubicBezTo>
                    <a:close/>
                    <a:moveTo>
                      <a:pt x="107119" y="22473"/>
                    </a:moveTo>
                    <a:cubicBezTo>
                      <a:pt x="106202" y="22473"/>
                      <a:pt x="105321" y="22832"/>
                      <a:pt x="104478" y="23552"/>
                    </a:cubicBezTo>
                    <a:lnTo>
                      <a:pt x="102543" y="25152"/>
                    </a:lnTo>
                    <a:cubicBezTo>
                      <a:pt x="101799" y="25772"/>
                      <a:pt x="101427" y="26615"/>
                      <a:pt x="101427" y="27682"/>
                    </a:cubicBezTo>
                    <a:lnTo>
                      <a:pt x="101427" y="38100"/>
                    </a:lnTo>
                    <a:cubicBezTo>
                      <a:pt x="101427" y="38943"/>
                      <a:pt x="101836" y="39737"/>
                      <a:pt x="102655" y="40481"/>
                    </a:cubicBezTo>
                    <a:lnTo>
                      <a:pt x="104701" y="42304"/>
                    </a:lnTo>
                    <a:cubicBezTo>
                      <a:pt x="105346" y="42850"/>
                      <a:pt x="106028" y="43123"/>
                      <a:pt x="106747" y="43123"/>
                    </a:cubicBezTo>
                    <a:lnTo>
                      <a:pt x="111845" y="43123"/>
                    </a:lnTo>
                    <a:cubicBezTo>
                      <a:pt x="112589" y="43123"/>
                      <a:pt x="113407" y="42750"/>
                      <a:pt x="114300" y="42006"/>
                    </a:cubicBezTo>
                    <a:lnTo>
                      <a:pt x="119249" y="37802"/>
                    </a:lnTo>
                    <a:cubicBezTo>
                      <a:pt x="120018" y="37132"/>
                      <a:pt x="120402" y="36314"/>
                      <a:pt x="120402" y="35346"/>
                    </a:cubicBezTo>
                    <a:lnTo>
                      <a:pt x="120402" y="30621"/>
                    </a:lnTo>
                    <a:cubicBezTo>
                      <a:pt x="120402" y="29480"/>
                      <a:pt x="119968" y="28550"/>
                      <a:pt x="119100" y="27830"/>
                    </a:cubicBezTo>
                    <a:lnTo>
                      <a:pt x="114003" y="23477"/>
                    </a:lnTo>
                    <a:cubicBezTo>
                      <a:pt x="113283" y="22808"/>
                      <a:pt x="112390" y="22473"/>
                      <a:pt x="111324" y="22473"/>
                    </a:cubicBezTo>
                    <a:close/>
                    <a:moveTo>
                      <a:pt x="440197" y="16296"/>
                    </a:moveTo>
                    <a:lnTo>
                      <a:pt x="448978" y="16296"/>
                    </a:lnTo>
                    <a:cubicBezTo>
                      <a:pt x="451185" y="16296"/>
                      <a:pt x="453269" y="17214"/>
                      <a:pt x="455228" y="19050"/>
                    </a:cubicBezTo>
                    <a:lnTo>
                      <a:pt x="457573" y="21282"/>
                    </a:lnTo>
                    <a:cubicBezTo>
                      <a:pt x="459259" y="22795"/>
                      <a:pt x="460103" y="25052"/>
                      <a:pt x="460103" y="28054"/>
                    </a:cubicBezTo>
                    <a:lnTo>
                      <a:pt x="460103" y="35607"/>
                    </a:lnTo>
                    <a:cubicBezTo>
                      <a:pt x="460103" y="36450"/>
                      <a:pt x="459793" y="37182"/>
                      <a:pt x="459172" y="37802"/>
                    </a:cubicBezTo>
                    <a:cubicBezTo>
                      <a:pt x="458552" y="38422"/>
                      <a:pt x="457821" y="38732"/>
                      <a:pt x="456977" y="38732"/>
                    </a:cubicBezTo>
                    <a:lnTo>
                      <a:pt x="434876" y="38732"/>
                    </a:lnTo>
                    <a:lnTo>
                      <a:pt x="434876" y="40555"/>
                    </a:lnTo>
                    <a:cubicBezTo>
                      <a:pt x="434876" y="41622"/>
                      <a:pt x="435335" y="42527"/>
                      <a:pt x="436253" y="43271"/>
                    </a:cubicBezTo>
                    <a:lnTo>
                      <a:pt x="438076" y="44797"/>
                    </a:lnTo>
                    <a:cubicBezTo>
                      <a:pt x="439068" y="45566"/>
                      <a:pt x="440011" y="45950"/>
                      <a:pt x="440904" y="45950"/>
                    </a:cubicBezTo>
                    <a:lnTo>
                      <a:pt x="456977" y="45950"/>
                    </a:lnTo>
                    <a:cubicBezTo>
                      <a:pt x="457821" y="45950"/>
                      <a:pt x="458552" y="46254"/>
                      <a:pt x="459172" y="46862"/>
                    </a:cubicBezTo>
                    <a:cubicBezTo>
                      <a:pt x="459793" y="47470"/>
                      <a:pt x="460103" y="48208"/>
                      <a:pt x="460103" y="49076"/>
                    </a:cubicBezTo>
                    <a:cubicBezTo>
                      <a:pt x="460103" y="49919"/>
                      <a:pt x="459786" y="50651"/>
                      <a:pt x="459154" y="51271"/>
                    </a:cubicBezTo>
                    <a:cubicBezTo>
                      <a:pt x="458521" y="51891"/>
                      <a:pt x="457796" y="52201"/>
                      <a:pt x="456977" y="52201"/>
                    </a:cubicBezTo>
                    <a:lnTo>
                      <a:pt x="440494" y="52201"/>
                    </a:lnTo>
                    <a:cubicBezTo>
                      <a:pt x="439403" y="52201"/>
                      <a:pt x="438256" y="51972"/>
                      <a:pt x="437053" y="51513"/>
                    </a:cubicBezTo>
                    <a:cubicBezTo>
                      <a:pt x="435850" y="51054"/>
                      <a:pt x="434963" y="50576"/>
                      <a:pt x="434393" y="50080"/>
                    </a:cubicBezTo>
                    <a:lnTo>
                      <a:pt x="431602" y="47625"/>
                    </a:lnTo>
                    <a:cubicBezTo>
                      <a:pt x="430734" y="46930"/>
                      <a:pt x="430008" y="45963"/>
                      <a:pt x="429425" y="44722"/>
                    </a:cubicBezTo>
                    <a:cubicBezTo>
                      <a:pt x="428842" y="43482"/>
                      <a:pt x="428551" y="42341"/>
                      <a:pt x="428551" y="41299"/>
                    </a:cubicBezTo>
                    <a:lnTo>
                      <a:pt x="428551" y="26975"/>
                    </a:lnTo>
                    <a:cubicBezTo>
                      <a:pt x="428551" y="26156"/>
                      <a:pt x="428867" y="25052"/>
                      <a:pt x="429500" y="23663"/>
                    </a:cubicBezTo>
                    <a:cubicBezTo>
                      <a:pt x="430132" y="22274"/>
                      <a:pt x="430932" y="21195"/>
                      <a:pt x="431900" y="20426"/>
                    </a:cubicBezTo>
                    <a:lnTo>
                      <a:pt x="434504" y="18380"/>
                    </a:lnTo>
                    <a:cubicBezTo>
                      <a:pt x="436216" y="16991"/>
                      <a:pt x="438113" y="16296"/>
                      <a:pt x="440197" y="16296"/>
                    </a:cubicBezTo>
                    <a:close/>
                    <a:moveTo>
                      <a:pt x="389744" y="16296"/>
                    </a:moveTo>
                    <a:lnTo>
                      <a:pt x="404069" y="16296"/>
                    </a:lnTo>
                    <a:cubicBezTo>
                      <a:pt x="406301" y="16296"/>
                      <a:pt x="408273" y="16960"/>
                      <a:pt x="409985" y="18287"/>
                    </a:cubicBezTo>
                    <a:cubicBezTo>
                      <a:pt x="411696" y="19614"/>
                      <a:pt x="412552" y="20910"/>
                      <a:pt x="412552" y="22175"/>
                    </a:cubicBezTo>
                    <a:cubicBezTo>
                      <a:pt x="412552" y="23068"/>
                      <a:pt x="412236" y="23800"/>
                      <a:pt x="411603" y="24370"/>
                    </a:cubicBezTo>
                    <a:cubicBezTo>
                      <a:pt x="410971" y="24941"/>
                      <a:pt x="410270" y="25226"/>
                      <a:pt x="409501" y="25226"/>
                    </a:cubicBezTo>
                    <a:cubicBezTo>
                      <a:pt x="408509" y="25226"/>
                      <a:pt x="407603" y="24779"/>
                      <a:pt x="406785" y="23887"/>
                    </a:cubicBezTo>
                    <a:cubicBezTo>
                      <a:pt x="405966" y="22994"/>
                      <a:pt x="405111" y="22547"/>
                      <a:pt x="404218" y="22547"/>
                    </a:cubicBezTo>
                    <a:lnTo>
                      <a:pt x="390079" y="22547"/>
                    </a:lnTo>
                    <a:cubicBezTo>
                      <a:pt x="388690" y="22547"/>
                      <a:pt x="387995" y="23125"/>
                      <a:pt x="387995" y="24281"/>
                    </a:cubicBezTo>
                    <a:cubicBezTo>
                      <a:pt x="387995" y="25092"/>
                      <a:pt x="388459" y="25707"/>
                      <a:pt x="389386" y="26125"/>
                    </a:cubicBezTo>
                    <a:lnTo>
                      <a:pt x="406004" y="33523"/>
                    </a:lnTo>
                    <a:cubicBezTo>
                      <a:pt x="407690" y="34267"/>
                      <a:pt x="409073" y="35464"/>
                      <a:pt x="410152" y="37114"/>
                    </a:cubicBezTo>
                    <a:cubicBezTo>
                      <a:pt x="411231" y="38763"/>
                      <a:pt x="411771" y="40592"/>
                      <a:pt x="411771" y="42602"/>
                    </a:cubicBezTo>
                    <a:cubicBezTo>
                      <a:pt x="411771" y="45281"/>
                      <a:pt x="410822" y="47550"/>
                      <a:pt x="408924" y="49411"/>
                    </a:cubicBezTo>
                    <a:cubicBezTo>
                      <a:pt x="407027" y="51271"/>
                      <a:pt x="404875" y="52201"/>
                      <a:pt x="402469" y="52201"/>
                    </a:cubicBezTo>
                    <a:lnTo>
                      <a:pt x="389819" y="52201"/>
                    </a:lnTo>
                    <a:cubicBezTo>
                      <a:pt x="387636" y="52201"/>
                      <a:pt x="385608" y="51544"/>
                      <a:pt x="383735" y="50229"/>
                    </a:cubicBezTo>
                    <a:cubicBezTo>
                      <a:pt x="381862" y="48914"/>
                      <a:pt x="380926" y="47637"/>
                      <a:pt x="380926" y="46397"/>
                    </a:cubicBezTo>
                    <a:cubicBezTo>
                      <a:pt x="380926" y="45578"/>
                      <a:pt x="381230" y="44853"/>
                      <a:pt x="381838" y="44220"/>
                    </a:cubicBezTo>
                    <a:cubicBezTo>
                      <a:pt x="382445" y="43588"/>
                      <a:pt x="383233" y="43271"/>
                      <a:pt x="384200" y="43271"/>
                    </a:cubicBezTo>
                    <a:cubicBezTo>
                      <a:pt x="384994" y="43271"/>
                      <a:pt x="385844" y="43718"/>
                      <a:pt x="386749" y="44611"/>
                    </a:cubicBezTo>
                    <a:cubicBezTo>
                      <a:pt x="387654" y="45504"/>
                      <a:pt x="388963" y="45950"/>
                      <a:pt x="390674" y="45950"/>
                    </a:cubicBezTo>
                    <a:lnTo>
                      <a:pt x="402320" y="45950"/>
                    </a:lnTo>
                    <a:cubicBezTo>
                      <a:pt x="403238" y="45950"/>
                      <a:pt x="404007" y="45597"/>
                      <a:pt x="404627" y="44890"/>
                    </a:cubicBezTo>
                    <a:cubicBezTo>
                      <a:pt x="405247" y="44183"/>
                      <a:pt x="405557" y="43371"/>
                      <a:pt x="405557" y="42453"/>
                    </a:cubicBezTo>
                    <a:cubicBezTo>
                      <a:pt x="405557" y="41039"/>
                      <a:pt x="404863" y="40022"/>
                      <a:pt x="403473" y="39402"/>
                    </a:cubicBezTo>
                    <a:lnTo>
                      <a:pt x="386693" y="31849"/>
                    </a:lnTo>
                    <a:cubicBezTo>
                      <a:pt x="385081" y="31129"/>
                      <a:pt x="383841" y="30088"/>
                      <a:pt x="382972" y="28723"/>
                    </a:cubicBezTo>
                    <a:cubicBezTo>
                      <a:pt x="382104" y="27359"/>
                      <a:pt x="381670" y="25970"/>
                      <a:pt x="381670" y="24556"/>
                    </a:cubicBezTo>
                    <a:cubicBezTo>
                      <a:pt x="381670" y="22324"/>
                      <a:pt x="382445" y="20389"/>
                      <a:pt x="383996" y="18752"/>
                    </a:cubicBezTo>
                    <a:cubicBezTo>
                      <a:pt x="385546" y="17115"/>
                      <a:pt x="387462" y="16296"/>
                      <a:pt x="389744" y="16296"/>
                    </a:cubicBezTo>
                    <a:close/>
                    <a:moveTo>
                      <a:pt x="297322" y="16296"/>
                    </a:moveTo>
                    <a:lnTo>
                      <a:pt x="306103" y="16296"/>
                    </a:lnTo>
                    <a:cubicBezTo>
                      <a:pt x="308310" y="16296"/>
                      <a:pt x="310394" y="17214"/>
                      <a:pt x="312353" y="19050"/>
                    </a:cubicBezTo>
                    <a:lnTo>
                      <a:pt x="314698" y="21282"/>
                    </a:lnTo>
                    <a:cubicBezTo>
                      <a:pt x="316384" y="22795"/>
                      <a:pt x="317228" y="25052"/>
                      <a:pt x="317228" y="28054"/>
                    </a:cubicBezTo>
                    <a:lnTo>
                      <a:pt x="317228" y="35607"/>
                    </a:lnTo>
                    <a:cubicBezTo>
                      <a:pt x="317228" y="36450"/>
                      <a:pt x="316918" y="37182"/>
                      <a:pt x="316297" y="37802"/>
                    </a:cubicBezTo>
                    <a:cubicBezTo>
                      <a:pt x="315677" y="38422"/>
                      <a:pt x="314946" y="38732"/>
                      <a:pt x="314102" y="38732"/>
                    </a:cubicBezTo>
                    <a:lnTo>
                      <a:pt x="292001" y="38732"/>
                    </a:lnTo>
                    <a:lnTo>
                      <a:pt x="292001" y="40555"/>
                    </a:lnTo>
                    <a:cubicBezTo>
                      <a:pt x="292001" y="41622"/>
                      <a:pt x="292460" y="42527"/>
                      <a:pt x="293378" y="43271"/>
                    </a:cubicBezTo>
                    <a:lnTo>
                      <a:pt x="295201" y="44797"/>
                    </a:lnTo>
                    <a:cubicBezTo>
                      <a:pt x="296193" y="45566"/>
                      <a:pt x="297136" y="45950"/>
                      <a:pt x="298029" y="45950"/>
                    </a:cubicBezTo>
                    <a:lnTo>
                      <a:pt x="314102" y="45950"/>
                    </a:lnTo>
                    <a:cubicBezTo>
                      <a:pt x="314946" y="45950"/>
                      <a:pt x="315677" y="46254"/>
                      <a:pt x="316297" y="46862"/>
                    </a:cubicBezTo>
                    <a:cubicBezTo>
                      <a:pt x="316918" y="47470"/>
                      <a:pt x="317228" y="48208"/>
                      <a:pt x="317228" y="49076"/>
                    </a:cubicBezTo>
                    <a:cubicBezTo>
                      <a:pt x="317228" y="49919"/>
                      <a:pt x="316911" y="50651"/>
                      <a:pt x="316279" y="51271"/>
                    </a:cubicBezTo>
                    <a:cubicBezTo>
                      <a:pt x="315646" y="51891"/>
                      <a:pt x="314921" y="52201"/>
                      <a:pt x="314102" y="52201"/>
                    </a:cubicBezTo>
                    <a:lnTo>
                      <a:pt x="297619" y="52201"/>
                    </a:lnTo>
                    <a:cubicBezTo>
                      <a:pt x="296528" y="52201"/>
                      <a:pt x="295381" y="51972"/>
                      <a:pt x="294178" y="51513"/>
                    </a:cubicBezTo>
                    <a:cubicBezTo>
                      <a:pt x="292975" y="51054"/>
                      <a:pt x="292088" y="50576"/>
                      <a:pt x="291518" y="50080"/>
                    </a:cubicBezTo>
                    <a:lnTo>
                      <a:pt x="288727" y="47625"/>
                    </a:lnTo>
                    <a:cubicBezTo>
                      <a:pt x="287859" y="46930"/>
                      <a:pt x="287133" y="45963"/>
                      <a:pt x="286550" y="44722"/>
                    </a:cubicBezTo>
                    <a:cubicBezTo>
                      <a:pt x="285967" y="43482"/>
                      <a:pt x="285676" y="42341"/>
                      <a:pt x="285676" y="41299"/>
                    </a:cubicBezTo>
                    <a:lnTo>
                      <a:pt x="285676" y="26975"/>
                    </a:lnTo>
                    <a:cubicBezTo>
                      <a:pt x="285676" y="26156"/>
                      <a:pt x="285992" y="25052"/>
                      <a:pt x="286625" y="23663"/>
                    </a:cubicBezTo>
                    <a:cubicBezTo>
                      <a:pt x="287257" y="22274"/>
                      <a:pt x="288057" y="21195"/>
                      <a:pt x="289025" y="20426"/>
                    </a:cubicBezTo>
                    <a:lnTo>
                      <a:pt x="291629" y="18380"/>
                    </a:lnTo>
                    <a:cubicBezTo>
                      <a:pt x="293341" y="16991"/>
                      <a:pt x="295238" y="16296"/>
                      <a:pt x="297322" y="16296"/>
                    </a:cubicBezTo>
                    <a:close/>
                    <a:moveTo>
                      <a:pt x="336501" y="16222"/>
                    </a:moveTo>
                    <a:cubicBezTo>
                      <a:pt x="337344" y="16222"/>
                      <a:pt x="338076" y="16538"/>
                      <a:pt x="338696" y="17171"/>
                    </a:cubicBezTo>
                    <a:cubicBezTo>
                      <a:pt x="339316" y="17803"/>
                      <a:pt x="339626" y="18554"/>
                      <a:pt x="339626" y="19422"/>
                    </a:cubicBezTo>
                    <a:lnTo>
                      <a:pt x="339626" y="21505"/>
                    </a:lnTo>
                    <a:lnTo>
                      <a:pt x="345331" y="18045"/>
                    </a:lnTo>
                    <a:cubicBezTo>
                      <a:pt x="347243" y="16830"/>
                      <a:pt x="349404" y="16222"/>
                      <a:pt x="351813" y="16222"/>
                    </a:cubicBezTo>
                    <a:lnTo>
                      <a:pt x="354719" y="16222"/>
                    </a:lnTo>
                    <a:cubicBezTo>
                      <a:pt x="357203" y="16222"/>
                      <a:pt x="359352" y="17102"/>
                      <a:pt x="361165" y="18864"/>
                    </a:cubicBezTo>
                    <a:cubicBezTo>
                      <a:pt x="362979" y="20625"/>
                      <a:pt x="363935" y="22795"/>
                      <a:pt x="364034" y="25375"/>
                    </a:cubicBezTo>
                    <a:lnTo>
                      <a:pt x="364890" y="49076"/>
                    </a:lnTo>
                    <a:cubicBezTo>
                      <a:pt x="364915" y="49919"/>
                      <a:pt x="364617" y="50651"/>
                      <a:pt x="363997" y="51271"/>
                    </a:cubicBezTo>
                    <a:cubicBezTo>
                      <a:pt x="363377" y="51891"/>
                      <a:pt x="362633" y="52201"/>
                      <a:pt x="361764" y="52201"/>
                    </a:cubicBezTo>
                    <a:cubicBezTo>
                      <a:pt x="360946" y="52201"/>
                      <a:pt x="360227" y="51922"/>
                      <a:pt x="359606" y="51364"/>
                    </a:cubicBezTo>
                    <a:cubicBezTo>
                      <a:pt x="358986" y="50806"/>
                      <a:pt x="358664" y="50043"/>
                      <a:pt x="358639" y="49076"/>
                    </a:cubicBezTo>
                    <a:lnTo>
                      <a:pt x="357709" y="25747"/>
                    </a:lnTo>
                    <a:cubicBezTo>
                      <a:pt x="357634" y="23564"/>
                      <a:pt x="356491" y="22473"/>
                      <a:pt x="354279" y="22473"/>
                    </a:cubicBezTo>
                    <a:lnTo>
                      <a:pt x="351221" y="22473"/>
                    </a:lnTo>
                    <a:cubicBezTo>
                      <a:pt x="350277" y="22473"/>
                      <a:pt x="349258" y="22832"/>
                      <a:pt x="348164" y="23552"/>
                    </a:cubicBezTo>
                    <a:lnTo>
                      <a:pt x="339626" y="29096"/>
                    </a:lnTo>
                    <a:lnTo>
                      <a:pt x="339626" y="49076"/>
                    </a:lnTo>
                    <a:cubicBezTo>
                      <a:pt x="339626" y="49919"/>
                      <a:pt x="339316" y="50651"/>
                      <a:pt x="338696" y="51271"/>
                    </a:cubicBezTo>
                    <a:cubicBezTo>
                      <a:pt x="338076" y="51891"/>
                      <a:pt x="337344" y="52201"/>
                      <a:pt x="336501" y="52201"/>
                    </a:cubicBezTo>
                    <a:cubicBezTo>
                      <a:pt x="335657" y="52201"/>
                      <a:pt x="334926" y="51891"/>
                      <a:pt x="334306" y="51271"/>
                    </a:cubicBezTo>
                    <a:cubicBezTo>
                      <a:pt x="333685" y="50651"/>
                      <a:pt x="333375" y="49919"/>
                      <a:pt x="333375" y="49076"/>
                    </a:cubicBezTo>
                    <a:lnTo>
                      <a:pt x="333375" y="19422"/>
                    </a:lnTo>
                    <a:cubicBezTo>
                      <a:pt x="333375" y="18554"/>
                      <a:pt x="333679" y="17803"/>
                      <a:pt x="334287" y="17171"/>
                    </a:cubicBezTo>
                    <a:cubicBezTo>
                      <a:pt x="334895" y="16538"/>
                      <a:pt x="335633" y="16222"/>
                      <a:pt x="336501" y="16222"/>
                    </a:cubicBezTo>
                    <a:close/>
                    <a:moveTo>
                      <a:pt x="107045" y="16222"/>
                    </a:moveTo>
                    <a:lnTo>
                      <a:pt x="111547" y="16222"/>
                    </a:lnTo>
                    <a:cubicBezTo>
                      <a:pt x="114003" y="16222"/>
                      <a:pt x="116235" y="17090"/>
                      <a:pt x="118244" y="18826"/>
                    </a:cubicBezTo>
                    <a:lnTo>
                      <a:pt x="120402" y="20650"/>
                    </a:lnTo>
                    <a:lnTo>
                      <a:pt x="120328" y="19422"/>
                    </a:lnTo>
                    <a:cubicBezTo>
                      <a:pt x="120328" y="18578"/>
                      <a:pt x="120638" y="17847"/>
                      <a:pt x="121258" y="17226"/>
                    </a:cubicBezTo>
                    <a:cubicBezTo>
                      <a:pt x="121878" y="16606"/>
                      <a:pt x="122610" y="16296"/>
                      <a:pt x="123453" y="16296"/>
                    </a:cubicBezTo>
                    <a:cubicBezTo>
                      <a:pt x="124322" y="16296"/>
                      <a:pt x="125072" y="16600"/>
                      <a:pt x="125704" y="17208"/>
                    </a:cubicBezTo>
                    <a:cubicBezTo>
                      <a:pt x="126337" y="17816"/>
                      <a:pt x="126653" y="18554"/>
                      <a:pt x="126653" y="19422"/>
                    </a:cubicBezTo>
                    <a:lnTo>
                      <a:pt x="126653" y="54471"/>
                    </a:lnTo>
                    <a:cubicBezTo>
                      <a:pt x="126653" y="57125"/>
                      <a:pt x="125587" y="59394"/>
                      <a:pt x="123453" y="61280"/>
                    </a:cubicBezTo>
                    <a:lnTo>
                      <a:pt x="120923" y="63475"/>
                    </a:lnTo>
                    <a:cubicBezTo>
                      <a:pt x="120278" y="64045"/>
                      <a:pt x="119367" y="64541"/>
                      <a:pt x="118189" y="64963"/>
                    </a:cubicBezTo>
                    <a:cubicBezTo>
                      <a:pt x="117010" y="65385"/>
                      <a:pt x="115913" y="65596"/>
                      <a:pt x="114896" y="65596"/>
                    </a:cubicBezTo>
                    <a:lnTo>
                      <a:pt x="101352" y="65596"/>
                    </a:lnTo>
                    <a:cubicBezTo>
                      <a:pt x="100484" y="65596"/>
                      <a:pt x="99746" y="65298"/>
                      <a:pt x="99139" y="64703"/>
                    </a:cubicBezTo>
                    <a:cubicBezTo>
                      <a:pt x="98531" y="64107"/>
                      <a:pt x="98227" y="63363"/>
                      <a:pt x="98227" y="62470"/>
                    </a:cubicBezTo>
                    <a:cubicBezTo>
                      <a:pt x="98227" y="61602"/>
                      <a:pt x="98531" y="60870"/>
                      <a:pt x="99139" y="60275"/>
                    </a:cubicBezTo>
                    <a:cubicBezTo>
                      <a:pt x="99746" y="59680"/>
                      <a:pt x="100484" y="59382"/>
                      <a:pt x="101352" y="59382"/>
                    </a:cubicBezTo>
                    <a:lnTo>
                      <a:pt x="114896" y="59382"/>
                    </a:lnTo>
                    <a:cubicBezTo>
                      <a:pt x="115714" y="59382"/>
                      <a:pt x="116483" y="59072"/>
                      <a:pt x="117203" y="58452"/>
                    </a:cubicBezTo>
                    <a:lnTo>
                      <a:pt x="119323" y="56629"/>
                    </a:lnTo>
                    <a:cubicBezTo>
                      <a:pt x="120043" y="56083"/>
                      <a:pt x="120402" y="55364"/>
                      <a:pt x="120402" y="54471"/>
                    </a:cubicBezTo>
                    <a:lnTo>
                      <a:pt x="120402" y="44946"/>
                    </a:lnTo>
                    <a:cubicBezTo>
                      <a:pt x="117475" y="47897"/>
                      <a:pt x="114623" y="49373"/>
                      <a:pt x="111845" y="49373"/>
                    </a:cubicBezTo>
                    <a:lnTo>
                      <a:pt x="107045" y="49373"/>
                    </a:lnTo>
                    <a:cubicBezTo>
                      <a:pt x="104565" y="49373"/>
                      <a:pt x="102332" y="48518"/>
                      <a:pt x="100348" y="46806"/>
                    </a:cubicBezTo>
                    <a:lnTo>
                      <a:pt x="98004" y="44722"/>
                    </a:lnTo>
                    <a:cubicBezTo>
                      <a:pt x="97235" y="44078"/>
                      <a:pt x="96571" y="43135"/>
                      <a:pt x="96013" y="41895"/>
                    </a:cubicBezTo>
                    <a:cubicBezTo>
                      <a:pt x="95455" y="40654"/>
                      <a:pt x="95176" y="39439"/>
                      <a:pt x="95176" y="38248"/>
                    </a:cubicBezTo>
                    <a:lnTo>
                      <a:pt x="95176" y="27905"/>
                    </a:lnTo>
                    <a:cubicBezTo>
                      <a:pt x="95176" y="26441"/>
                      <a:pt x="95455" y="25052"/>
                      <a:pt x="96013" y="23738"/>
                    </a:cubicBezTo>
                    <a:cubicBezTo>
                      <a:pt x="96571" y="22423"/>
                      <a:pt x="97235" y="21443"/>
                      <a:pt x="98004" y="20798"/>
                    </a:cubicBezTo>
                    <a:lnTo>
                      <a:pt x="100571" y="18603"/>
                    </a:lnTo>
                    <a:cubicBezTo>
                      <a:pt x="102407" y="17016"/>
                      <a:pt x="104565" y="16222"/>
                      <a:pt x="107045" y="16222"/>
                    </a:cubicBezTo>
                    <a:close/>
                    <a:moveTo>
                      <a:pt x="53876" y="16222"/>
                    </a:moveTo>
                    <a:lnTo>
                      <a:pt x="63401" y="16222"/>
                    </a:lnTo>
                    <a:cubicBezTo>
                      <a:pt x="64269" y="16222"/>
                      <a:pt x="65007" y="16538"/>
                      <a:pt x="65615" y="17171"/>
                    </a:cubicBezTo>
                    <a:cubicBezTo>
                      <a:pt x="66223" y="17803"/>
                      <a:pt x="66527" y="18554"/>
                      <a:pt x="66527" y="19422"/>
                    </a:cubicBezTo>
                    <a:lnTo>
                      <a:pt x="66527" y="45876"/>
                    </a:lnTo>
                    <a:lnTo>
                      <a:pt x="72777" y="45876"/>
                    </a:lnTo>
                    <a:cubicBezTo>
                      <a:pt x="73646" y="45876"/>
                      <a:pt x="74396" y="46180"/>
                      <a:pt x="75028" y="46787"/>
                    </a:cubicBezTo>
                    <a:cubicBezTo>
                      <a:pt x="75661" y="47395"/>
                      <a:pt x="75977" y="48133"/>
                      <a:pt x="75977" y="49001"/>
                    </a:cubicBezTo>
                    <a:cubicBezTo>
                      <a:pt x="75977" y="49869"/>
                      <a:pt x="75667" y="50607"/>
                      <a:pt x="75047" y="51215"/>
                    </a:cubicBezTo>
                    <a:cubicBezTo>
                      <a:pt x="74427" y="51823"/>
                      <a:pt x="73695" y="52127"/>
                      <a:pt x="72852" y="52127"/>
                    </a:cubicBezTo>
                    <a:lnTo>
                      <a:pt x="53802" y="52127"/>
                    </a:lnTo>
                    <a:cubicBezTo>
                      <a:pt x="52934" y="52127"/>
                      <a:pt x="52196" y="51823"/>
                      <a:pt x="51588" y="51215"/>
                    </a:cubicBezTo>
                    <a:cubicBezTo>
                      <a:pt x="50980" y="50607"/>
                      <a:pt x="50676" y="49869"/>
                      <a:pt x="50676" y="49001"/>
                    </a:cubicBezTo>
                    <a:cubicBezTo>
                      <a:pt x="50676" y="48158"/>
                      <a:pt x="50980" y="47426"/>
                      <a:pt x="51588" y="46806"/>
                    </a:cubicBezTo>
                    <a:cubicBezTo>
                      <a:pt x="52196" y="46186"/>
                      <a:pt x="52934" y="45876"/>
                      <a:pt x="53802" y="45876"/>
                    </a:cubicBezTo>
                    <a:lnTo>
                      <a:pt x="60201" y="45876"/>
                    </a:lnTo>
                    <a:lnTo>
                      <a:pt x="60201" y="22547"/>
                    </a:lnTo>
                    <a:lnTo>
                      <a:pt x="53876" y="22547"/>
                    </a:lnTo>
                    <a:cubicBezTo>
                      <a:pt x="53008" y="22547"/>
                      <a:pt x="52270" y="22237"/>
                      <a:pt x="51662" y="21617"/>
                    </a:cubicBezTo>
                    <a:cubicBezTo>
                      <a:pt x="51055" y="20997"/>
                      <a:pt x="50751" y="20265"/>
                      <a:pt x="50751" y="19422"/>
                    </a:cubicBezTo>
                    <a:cubicBezTo>
                      <a:pt x="50751" y="18554"/>
                      <a:pt x="51055" y="17803"/>
                      <a:pt x="51662" y="17171"/>
                    </a:cubicBezTo>
                    <a:cubicBezTo>
                      <a:pt x="52270" y="16538"/>
                      <a:pt x="53008" y="16222"/>
                      <a:pt x="53876" y="16222"/>
                    </a:cubicBezTo>
                    <a:close/>
                    <a:moveTo>
                      <a:pt x="199951" y="5506"/>
                    </a:moveTo>
                    <a:cubicBezTo>
                      <a:pt x="200770" y="5506"/>
                      <a:pt x="201495" y="5816"/>
                      <a:pt x="202128" y="6436"/>
                    </a:cubicBezTo>
                    <a:cubicBezTo>
                      <a:pt x="202760" y="7057"/>
                      <a:pt x="203076" y="7788"/>
                      <a:pt x="203076" y="8632"/>
                    </a:cubicBezTo>
                    <a:lnTo>
                      <a:pt x="203076" y="16296"/>
                    </a:lnTo>
                    <a:lnTo>
                      <a:pt x="215652" y="16296"/>
                    </a:lnTo>
                    <a:cubicBezTo>
                      <a:pt x="216496" y="16296"/>
                      <a:pt x="217228" y="16606"/>
                      <a:pt x="217848" y="17226"/>
                    </a:cubicBezTo>
                    <a:cubicBezTo>
                      <a:pt x="218468" y="17847"/>
                      <a:pt x="218778" y="18578"/>
                      <a:pt x="218778" y="19422"/>
                    </a:cubicBezTo>
                    <a:cubicBezTo>
                      <a:pt x="218778" y="20290"/>
                      <a:pt x="218468" y="21028"/>
                      <a:pt x="217848" y="21635"/>
                    </a:cubicBezTo>
                    <a:cubicBezTo>
                      <a:pt x="217228" y="22243"/>
                      <a:pt x="216496" y="22547"/>
                      <a:pt x="215652" y="22547"/>
                    </a:cubicBezTo>
                    <a:lnTo>
                      <a:pt x="203002" y="22547"/>
                    </a:lnTo>
                    <a:lnTo>
                      <a:pt x="203002" y="42825"/>
                    </a:lnTo>
                    <a:cubicBezTo>
                      <a:pt x="203002" y="43668"/>
                      <a:pt x="203318" y="44400"/>
                      <a:pt x="203951" y="45020"/>
                    </a:cubicBezTo>
                    <a:cubicBezTo>
                      <a:pt x="204583" y="45640"/>
                      <a:pt x="205334" y="45950"/>
                      <a:pt x="206202" y="45950"/>
                    </a:cubicBezTo>
                    <a:lnTo>
                      <a:pt x="212304" y="45950"/>
                    </a:lnTo>
                    <a:cubicBezTo>
                      <a:pt x="213966" y="45950"/>
                      <a:pt x="215069" y="45051"/>
                      <a:pt x="215615" y="43253"/>
                    </a:cubicBezTo>
                    <a:cubicBezTo>
                      <a:pt x="216161" y="41454"/>
                      <a:pt x="217215" y="40555"/>
                      <a:pt x="218778" y="40555"/>
                    </a:cubicBezTo>
                    <a:cubicBezTo>
                      <a:pt x="219696" y="40555"/>
                      <a:pt x="220446" y="40859"/>
                      <a:pt x="221029" y="41467"/>
                    </a:cubicBezTo>
                    <a:cubicBezTo>
                      <a:pt x="221612" y="42075"/>
                      <a:pt x="221903" y="42837"/>
                      <a:pt x="221903" y="43755"/>
                    </a:cubicBezTo>
                    <a:cubicBezTo>
                      <a:pt x="221903" y="45640"/>
                      <a:pt x="221016" y="47519"/>
                      <a:pt x="219243" y="49392"/>
                    </a:cubicBezTo>
                    <a:cubicBezTo>
                      <a:pt x="217469" y="51265"/>
                      <a:pt x="215206" y="52201"/>
                      <a:pt x="212453" y="52201"/>
                    </a:cubicBezTo>
                    <a:lnTo>
                      <a:pt x="206202" y="52201"/>
                    </a:lnTo>
                    <a:cubicBezTo>
                      <a:pt x="203622" y="52201"/>
                      <a:pt x="201402" y="51283"/>
                      <a:pt x="199542" y="49448"/>
                    </a:cubicBezTo>
                    <a:cubicBezTo>
                      <a:pt x="197681" y="47612"/>
                      <a:pt x="196751" y="45405"/>
                      <a:pt x="196751" y="42825"/>
                    </a:cubicBezTo>
                    <a:lnTo>
                      <a:pt x="196751" y="22547"/>
                    </a:lnTo>
                    <a:lnTo>
                      <a:pt x="193551" y="22547"/>
                    </a:lnTo>
                    <a:cubicBezTo>
                      <a:pt x="192683" y="22547"/>
                      <a:pt x="191945" y="22249"/>
                      <a:pt x="191338" y="21654"/>
                    </a:cubicBezTo>
                    <a:cubicBezTo>
                      <a:pt x="190730" y="21059"/>
                      <a:pt x="190426" y="20315"/>
                      <a:pt x="190426" y="19422"/>
                    </a:cubicBezTo>
                    <a:cubicBezTo>
                      <a:pt x="190426" y="18554"/>
                      <a:pt x="190730" y="17816"/>
                      <a:pt x="191338" y="17208"/>
                    </a:cubicBezTo>
                    <a:cubicBezTo>
                      <a:pt x="191945" y="16600"/>
                      <a:pt x="192683" y="16296"/>
                      <a:pt x="193551" y="16296"/>
                    </a:cubicBezTo>
                    <a:lnTo>
                      <a:pt x="196826" y="16296"/>
                    </a:lnTo>
                    <a:lnTo>
                      <a:pt x="196826" y="8632"/>
                    </a:lnTo>
                    <a:cubicBezTo>
                      <a:pt x="196826" y="7763"/>
                      <a:pt x="197129" y="7026"/>
                      <a:pt x="197737" y="6418"/>
                    </a:cubicBezTo>
                    <a:cubicBezTo>
                      <a:pt x="198345" y="5810"/>
                      <a:pt x="199083" y="5506"/>
                      <a:pt x="199951" y="5506"/>
                    </a:cubicBezTo>
                    <a:close/>
                    <a:moveTo>
                      <a:pt x="145926" y="2827"/>
                    </a:moveTo>
                    <a:cubicBezTo>
                      <a:pt x="146795" y="2827"/>
                      <a:pt x="147533" y="3131"/>
                      <a:pt x="148140" y="3739"/>
                    </a:cubicBezTo>
                    <a:cubicBezTo>
                      <a:pt x="148748" y="4347"/>
                      <a:pt x="149052" y="5085"/>
                      <a:pt x="149052" y="5953"/>
                    </a:cubicBezTo>
                    <a:lnTo>
                      <a:pt x="149052" y="21729"/>
                    </a:lnTo>
                    <a:lnTo>
                      <a:pt x="154075" y="18454"/>
                    </a:lnTo>
                    <a:cubicBezTo>
                      <a:pt x="156357" y="17016"/>
                      <a:pt x="158391" y="16296"/>
                      <a:pt x="160177" y="16296"/>
                    </a:cubicBezTo>
                    <a:lnTo>
                      <a:pt x="164046" y="16296"/>
                    </a:lnTo>
                    <a:cubicBezTo>
                      <a:pt x="166601" y="16296"/>
                      <a:pt x="168796" y="17208"/>
                      <a:pt x="170632" y="19031"/>
                    </a:cubicBezTo>
                    <a:cubicBezTo>
                      <a:pt x="172467" y="20854"/>
                      <a:pt x="173422" y="23068"/>
                      <a:pt x="173497" y="25672"/>
                    </a:cubicBezTo>
                    <a:lnTo>
                      <a:pt x="174278" y="49076"/>
                    </a:lnTo>
                    <a:cubicBezTo>
                      <a:pt x="174303" y="49944"/>
                      <a:pt x="174005" y="50682"/>
                      <a:pt x="173385" y="51289"/>
                    </a:cubicBezTo>
                    <a:cubicBezTo>
                      <a:pt x="172765" y="51897"/>
                      <a:pt x="172021" y="52201"/>
                      <a:pt x="171153" y="52201"/>
                    </a:cubicBezTo>
                    <a:cubicBezTo>
                      <a:pt x="170285" y="52201"/>
                      <a:pt x="169553" y="51885"/>
                      <a:pt x="168958" y="51252"/>
                    </a:cubicBezTo>
                    <a:cubicBezTo>
                      <a:pt x="168362" y="50620"/>
                      <a:pt x="168052" y="49894"/>
                      <a:pt x="168027" y="49076"/>
                    </a:cubicBezTo>
                    <a:lnTo>
                      <a:pt x="167246" y="25598"/>
                    </a:lnTo>
                    <a:cubicBezTo>
                      <a:pt x="167221" y="24755"/>
                      <a:pt x="166899" y="24023"/>
                      <a:pt x="166279" y="23403"/>
                    </a:cubicBezTo>
                    <a:cubicBezTo>
                      <a:pt x="165659" y="22783"/>
                      <a:pt x="164914" y="22473"/>
                      <a:pt x="164046" y="22473"/>
                    </a:cubicBezTo>
                    <a:lnTo>
                      <a:pt x="160549" y="22473"/>
                    </a:lnTo>
                    <a:cubicBezTo>
                      <a:pt x="159755" y="22473"/>
                      <a:pt x="158887" y="22783"/>
                      <a:pt x="157944" y="23403"/>
                    </a:cubicBezTo>
                    <a:lnTo>
                      <a:pt x="149052" y="29207"/>
                    </a:lnTo>
                    <a:lnTo>
                      <a:pt x="149052" y="49076"/>
                    </a:lnTo>
                    <a:cubicBezTo>
                      <a:pt x="149052" y="49944"/>
                      <a:pt x="148748" y="50682"/>
                      <a:pt x="148140" y="51289"/>
                    </a:cubicBezTo>
                    <a:cubicBezTo>
                      <a:pt x="147533" y="51897"/>
                      <a:pt x="146795" y="52201"/>
                      <a:pt x="145926" y="52201"/>
                    </a:cubicBezTo>
                    <a:cubicBezTo>
                      <a:pt x="145058" y="52201"/>
                      <a:pt x="144320" y="51897"/>
                      <a:pt x="143713" y="51289"/>
                    </a:cubicBezTo>
                    <a:cubicBezTo>
                      <a:pt x="143105" y="50682"/>
                      <a:pt x="142801" y="49944"/>
                      <a:pt x="142801" y="49076"/>
                    </a:cubicBezTo>
                    <a:lnTo>
                      <a:pt x="142801" y="5878"/>
                    </a:lnTo>
                    <a:cubicBezTo>
                      <a:pt x="142801" y="5035"/>
                      <a:pt x="143105" y="4316"/>
                      <a:pt x="143713" y="3720"/>
                    </a:cubicBezTo>
                    <a:cubicBezTo>
                      <a:pt x="144320" y="3125"/>
                      <a:pt x="145058" y="2827"/>
                      <a:pt x="145926" y="2827"/>
                    </a:cubicBezTo>
                    <a:close/>
                    <a:moveTo>
                      <a:pt x="245166" y="2753"/>
                    </a:moveTo>
                    <a:lnTo>
                      <a:pt x="261444" y="2753"/>
                    </a:lnTo>
                    <a:cubicBezTo>
                      <a:pt x="263431" y="2753"/>
                      <a:pt x="265312" y="3590"/>
                      <a:pt x="267088" y="5264"/>
                    </a:cubicBezTo>
                    <a:cubicBezTo>
                      <a:pt x="268864" y="6939"/>
                      <a:pt x="269751" y="8966"/>
                      <a:pt x="269751" y="11348"/>
                    </a:cubicBezTo>
                    <a:cubicBezTo>
                      <a:pt x="269751" y="12241"/>
                      <a:pt x="269435" y="12997"/>
                      <a:pt x="268803" y="13617"/>
                    </a:cubicBezTo>
                    <a:cubicBezTo>
                      <a:pt x="268170" y="14237"/>
                      <a:pt x="267469" y="14548"/>
                      <a:pt x="266700" y="14548"/>
                    </a:cubicBezTo>
                    <a:cubicBezTo>
                      <a:pt x="265634" y="14548"/>
                      <a:pt x="264902" y="14306"/>
                      <a:pt x="264505" y="13822"/>
                    </a:cubicBezTo>
                    <a:cubicBezTo>
                      <a:pt x="264108" y="13338"/>
                      <a:pt x="263730" y="12439"/>
                      <a:pt x="263369" y="11125"/>
                    </a:cubicBezTo>
                    <a:cubicBezTo>
                      <a:pt x="263009" y="9810"/>
                      <a:pt x="262207" y="9153"/>
                      <a:pt x="260965" y="9153"/>
                    </a:cubicBezTo>
                    <a:lnTo>
                      <a:pt x="245495" y="9153"/>
                    </a:lnTo>
                    <a:cubicBezTo>
                      <a:pt x="244749" y="9153"/>
                      <a:pt x="244376" y="9393"/>
                      <a:pt x="244376" y="9874"/>
                    </a:cubicBezTo>
                    <a:cubicBezTo>
                      <a:pt x="244356" y="10177"/>
                      <a:pt x="244508" y="10527"/>
                      <a:pt x="244831" y="10924"/>
                    </a:cubicBezTo>
                    <a:lnTo>
                      <a:pt x="268072" y="40557"/>
                    </a:lnTo>
                    <a:cubicBezTo>
                      <a:pt x="269192" y="41995"/>
                      <a:pt x="269751" y="43532"/>
                      <a:pt x="269751" y="45169"/>
                    </a:cubicBezTo>
                    <a:cubicBezTo>
                      <a:pt x="269751" y="47029"/>
                      <a:pt x="269075" y="48666"/>
                      <a:pt x="267724" y="50080"/>
                    </a:cubicBezTo>
                    <a:cubicBezTo>
                      <a:pt x="266372" y="51494"/>
                      <a:pt x="264865" y="52201"/>
                      <a:pt x="263203" y="52201"/>
                    </a:cubicBezTo>
                    <a:lnTo>
                      <a:pt x="246348" y="52201"/>
                    </a:lnTo>
                    <a:cubicBezTo>
                      <a:pt x="244116" y="52201"/>
                      <a:pt x="242175" y="51352"/>
                      <a:pt x="240525" y="49652"/>
                    </a:cubicBezTo>
                    <a:cubicBezTo>
                      <a:pt x="238876" y="47953"/>
                      <a:pt x="238051" y="46087"/>
                      <a:pt x="238051" y="44053"/>
                    </a:cubicBezTo>
                    <a:cubicBezTo>
                      <a:pt x="238051" y="41721"/>
                      <a:pt x="239142" y="40555"/>
                      <a:pt x="241325" y="40555"/>
                    </a:cubicBezTo>
                    <a:cubicBezTo>
                      <a:pt x="242169" y="40555"/>
                      <a:pt x="242888" y="40859"/>
                      <a:pt x="243483" y="41467"/>
                    </a:cubicBezTo>
                    <a:cubicBezTo>
                      <a:pt x="244079" y="42075"/>
                      <a:pt x="244376" y="42788"/>
                      <a:pt x="244376" y="43606"/>
                    </a:cubicBezTo>
                    <a:cubicBezTo>
                      <a:pt x="244376" y="44276"/>
                      <a:pt x="244606" y="44834"/>
                      <a:pt x="245065" y="45281"/>
                    </a:cubicBezTo>
                    <a:cubicBezTo>
                      <a:pt x="245523" y="45727"/>
                      <a:pt x="246100" y="45950"/>
                      <a:pt x="246795" y="45950"/>
                    </a:cubicBezTo>
                    <a:lnTo>
                      <a:pt x="262347" y="45950"/>
                    </a:lnTo>
                    <a:cubicBezTo>
                      <a:pt x="263017" y="45950"/>
                      <a:pt x="263352" y="45685"/>
                      <a:pt x="263352" y="45154"/>
                    </a:cubicBezTo>
                    <a:cubicBezTo>
                      <a:pt x="263370" y="44901"/>
                      <a:pt x="263218" y="44577"/>
                      <a:pt x="262895" y="44180"/>
                    </a:cubicBezTo>
                    <a:lnTo>
                      <a:pt x="239692" y="14546"/>
                    </a:lnTo>
                    <a:cubicBezTo>
                      <a:pt x="238598" y="13133"/>
                      <a:pt x="238051" y="11596"/>
                      <a:pt x="238051" y="9934"/>
                    </a:cubicBezTo>
                    <a:cubicBezTo>
                      <a:pt x="238051" y="7999"/>
                      <a:pt x="238746" y="6319"/>
                      <a:pt x="240137" y="4892"/>
                    </a:cubicBezTo>
                    <a:cubicBezTo>
                      <a:pt x="241528" y="3466"/>
                      <a:pt x="243204" y="2753"/>
                      <a:pt x="245166" y="2753"/>
                    </a:cubicBezTo>
                    <a:close/>
                    <a:moveTo>
                      <a:pt x="3126" y="2753"/>
                    </a:moveTo>
                    <a:cubicBezTo>
                      <a:pt x="3969" y="2753"/>
                      <a:pt x="4701" y="3063"/>
                      <a:pt x="5321" y="3683"/>
                    </a:cubicBezTo>
                    <a:cubicBezTo>
                      <a:pt x="5941" y="4303"/>
                      <a:pt x="6251" y="5035"/>
                      <a:pt x="6251" y="5878"/>
                    </a:cubicBezTo>
                    <a:lnTo>
                      <a:pt x="6251" y="45950"/>
                    </a:lnTo>
                    <a:lnTo>
                      <a:pt x="28352" y="45950"/>
                    </a:lnTo>
                    <a:cubicBezTo>
                      <a:pt x="29220" y="45950"/>
                      <a:pt x="29971" y="46254"/>
                      <a:pt x="30603" y="46862"/>
                    </a:cubicBezTo>
                    <a:cubicBezTo>
                      <a:pt x="31236" y="47470"/>
                      <a:pt x="31552" y="48208"/>
                      <a:pt x="31552" y="49076"/>
                    </a:cubicBezTo>
                    <a:cubicBezTo>
                      <a:pt x="31552" y="49944"/>
                      <a:pt x="31236" y="50682"/>
                      <a:pt x="30603" y="51289"/>
                    </a:cubicBezTo>
                    <a:cubicBezTo>
                      <a:pt x="29971" y="51897"/>
                      <a:pt x="29220" y="52201"/>
                      <a:pt x="28352" y="52201"/>
                    </a:cubicBezTo>
                    <a:lnTo>
                      <a:pt x="0" y="52201"/>
                    </a:lnTo>
                    <a:lnTo>
                      <a:pt x="0" y="5878"/>
                    </a:lnTo>
                    <a:cubicBezTo>
                      <a:pt x="0" y="5035"/>
                      <a:pt x="310" y="4303"/>
                      <a:pt x="931" y="3683"/>
                    </a:cubicBezTo>
                    <a:cubicBezTo>
                      <a:pt x="1551" y="3063"/>
                      <a:pt x="2282" y="2753"/>
                      <a:pt x="3126" y="2753"/>
                    </a:cubicBezTo>
                    <a:close/>
                    <a:moveTo>
                      <a:pt x="60127" y="0"/>
                    </a:moveTo>
                    <a:lnTo>
                      <a:pt x="63401" y="0"/>
                    </a:lnTo>
                    <a:cubicBezTo>
                      <a:pt x="64269" y="0"/>
                      <a:pt x="65007" y="303"/>
                      <a:pt x="65615" y="911"/>
                    </a:cubicBezTo>
                    <a:cubicBezTo>
                      <a:pt x="66223" y="1519"/>
                      <a:pt x="66527" y="2257"/>
                      <a:pt x="66527" y="3125"/>
                    </a:cubicBezTo>
                    <a:lnTo>
                      <a:pt x="66527" y="5804"/>
                    </a:lnTo>
                    <a:cubicBezTo>
                      <a:pt x="66527" y="6672"/>
                      <a:pt x="66223" y="7422"/>
                      <a:pt x="65615" y="8055"/>
                    </a:cubicBezTo>
                    <a:cubicBezTo>
                      <a:pt x="65007" y="8687"/>
                      <a:pt x="64269" y="9004"/>
                      <a:pt x="63401" y="9004"/>
                    </a:cubicBezTo>
                    <a:lnTo>
                      <a:pt x="60053" y="9004"/>
                    </a:lnTo>
                    <a:cubicBezTo>
                      <a:pt x="59160" y="9004"/>
                      <a:pt x="58409" y="8681"/>
                      <a:pt x="57802" y="8036"/>
                    </a:cubicBezTo>
                    <a:cubicBezTo>
                      <a:pt x="57194" y="7391"/>
                      <a:pt x="56902" y="6672"/>
                      <a:pt x="56927" y="5878"/>
                    </a:cubicBezTo>
                    <a:lnTo>
                      <a:pt x="57002" y="3125"/>
                    </a:lnTo>
                    <a:cubicBezTo>
                      <a:pt x="57002" y="2257"/>
                      <a:pt x="57305" y="1519"/>
                      <a:pt x="57913" y="911"/>
                    </a:cubicBezTo>
                    <a:cubicBezTo>
                      <a:pt x="58521" y="303"/>
                      <a:pt x="59259" y="0"/>
                      <a:pt x="60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2" name="Ribbon Cable"/>
            <p:cNvSpPr/>
            <p:nvPr/>
          </p:nvSpPr>
          <p:spPr>
            <a:xfrm flipV="1">
              <a:off x="1932318" y="1190817"/>
              <a:ext cx="2382212" cy="33121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30000">
                  <a:schemeClr val="bg1">
                    <a:lumMod val="75000"/>
                  </a:schemeClr>
                </a:gs>
                <a:gs pos="4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60000">
                  <a:schemeClr val="bg1">
                    <a:lumMod val="50000"/>
                  </a:schemeClr>
                </a:gs>
                <a:gs pos="80000">
                  <a:schemeClr val="bg1">
                    <a:lumMod val="50000"/>
                  </a:schemeClr>
                </a:gs>
                <a:gs pos="10000">
                  <a:schemeClr val="bg1">
                    <a:lumMod val="75000"/>
                  </a:schemeClr>
                </a:gs>
                <a:gs pos="20000">
                  <a:schemeClr val="bg1">
                    <a:lumMod val="50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0" name="USB Client With Cable"/>
          <p:cNvGrpSpPr/>
          <p:nvPr/>
        </p:nvGrpSpPr>
        <p:grpSpPr>
          <a:xfrm rot="5400000">
            <a:off x="1964955" y="2679502"/>
            <a:ext cx="2683625" cy="1418892"/>
            <a:chOff x="2977400" y="4632960"/>
            <a:chExt cx="2683625" cy="1418892"/>
          </a:xfrm>
        </p:grpSpPr>
        <p:grpSp>
          <p:nvGrpSpPr>
            <p:cNvPr id="2079" name="USB Client"/>
            <p:cNvGrpSpPr/>
            <p:nvPr/>
          </p:nvGrpSpPr>
          <p:grpSpPr>
            <a:xfrm>
              <a:off x="2977400" y="4632960"/>
              <a:ext cx="1299904" cy="1418892"/>
              <a:chOff x="2977400" y="4632960"/>
              <a:chExt cx="1299904" cy="1418892"/>
            </a:xfrm>
          </p:grpSpPr>
          <p:sp>
            <p:nvSpPr>
              <p:cNvPr id="1007" name="Freeform 1006"/>
              <p:cNvSpPr/>
              <p:nvPr/>
            </p:nvSpPr>
            <p:spPr>
              <a:xfrm>
                <a:off x="3071047" y="4632960"/>
                <a:ext cx="1206257" cy="1418892"/>
              </a:xfrm>
              <a:custGeom>
                <a:avLst/>
                <a:gdLst>
                  <a:gd name="connsiteX0" fmla="*/ 1088947 w 1206257"/>
                  <a:gd name="connsiteY0" fmla="*/ 1245748 h 1418892"/>
                  <a:gd name="connsiteX1" fmla="*/ 1025468 w 1206257"/>
                  <a:gd name="connsiteY1" fmla="*/ 1309227 h 1418892"/>
                  <a:gd name="connsiteX2" fmla="*/ 1088947 w 1206257"/>
                  <a:gd name="connsiteY2" fmla="*/ 1372706 h 1418892"/>
                  <a:gd name="connsiteX3" fmla="*/ 1152426 w 1206257"/>
                  <a:gd name="connsiteY3" fmla="*/ 1309227 h 1418892"/>
                  <a:gd name="connsiteX4" fmla="*/ 1088947 w 1206257"/>
                  <a:gd name="connsiteY4" fmla="*/ 1245748 h 1418892"/>
                  <a:gd name="connsiteX5" fmla="*/ 113587 w 1206257"/>
                  <a:gd name="connsiteY5" fmla="*/ 1245748 h 1418892"/>
                  <a:gd name="connsiteX6" fmla="*/ 50108 w 1206257"/>
                  <a:gd name="connsiteY6" fmla="*/ 1309227 h 1418892"/>
                  <a:gd name="connsiteX7" fmla="*/ 113587 w 1206257"/>
                  <a:gd name="connsiteY7" fmla="*/ 1372706 h 1418892"/>
                  <a:gd name="connsiteX8" fmla="*/ 177066 w 1206257"/>
                  <a:gd name="connsiteY8" fmla="*/ 1309227 h 1418892"/>
                  <a:gd name="connsiteX9" fmla="*/ 113587 w 1206257"/>
                  <a:gd name="connsiteY9" fmla="*/ 1245748 h 1418892"/>
                  <a:gd name="connsiteX10" fmla="*/ 1088947 w 1206257"/>
                  <a:gd name="connsiteY10" fmla="*/ 39491 h 1418892"/>
                  <a:gd name="connsiteX11" fmla="*/ 1025468 w 1206257"/>
                  <a:gd name="connsiteY11" fmla="*/ 102970 h 1418892"/>
                  <a:gd name="connsiteX12" fmla="*/ 1088947 w 1206257"/>
                  <a:gd name="connsiteY12" fmla="*/ 166449 h 1418892"/>
                  <a:gd name="connsiteX13" fmla="*/ 1152426 w 1206257"/>
                  <a:gd name="connsiteY13" fmla="*/ 102970 h 1418892"/>
                  <a:gd name="connsiteX14" fmla="*/ 1088947 w 1206257"/>
                  <a:gd name="connsiteY14" fmla="*/ 39491 h 1418892"/>
                  <a:gd name="connsiteX15" fmla="*/ 113587 w 1206257"/>
                  <a:gd name="connsiteY15" fmla="*/ 39491 h 1418892"/>
                  <a:gd name="connsiteX16" fmla="*/ 50108 w 1206257"/>
                  <a:gd name="connsiteY16" fmla="*/ 102970 h 1418892"/>
                  <a:gd name="connsiteX17" fmla="*/ 113587 w 1206257"/>
                  <a:gd name="connsiteY17" fmla="*/ 166449 h 1418892"/>
                  <a:gd name="connsiteX18" fmla="*/ 177066 w 1206257"/>
                  <a:gd name="connsiteY18" fmla="*/ 102970 h 1418892"/>
                  <a:gd name="connsiteX19" fmla="*/ 113587 w 1206257"/>
                  <a:gd name="connsiteY19" fmla="*/ 39491 h 1418892"/>
                  <a:gd name="connsiteX20" fmla="*/ 109613 w 1206257"/>
                  <a:gd name="connsiteY20" fmla="*/ 0 h 1418892"/>
                  <a:gd name="connsiteX21" fmla="*/ 1096644 w 1206257"/>
                  <a:gd name="connsiteY21" fmla="*/ 0 h 1418892"/>
                  <a:gd name="connsiteX22" fmla="*/ 1206257 w 1206257"/>
                  <a:gd name="connsiteY22" fmla="*/ 109613 h 1418892"/>
                  <a:gd name="connsiteX23" fmla="*/ 1206257 w 1206257"/>
                  <a:gd name="connsiteY23" fmla="*/ 1309279 h 1418892"/>
                  <a:gd name="connsiteX24" fmla="*/ 1096644 w 1206257"/>
                  <a:gd name="connsiteY24" fmla="*/ 1418892 h 1418892"/>
                  <a:gd name="connsiteX25" fmla="*/ 109613 w 1206257"/>
                  <a:gd name="connsiteY25" fmla="*/ 1418892 h 1418892"/>
                  <a:gd name="connsiteX26" fmla="*/ 0 w 1206257"/>
                  <a:gd name="connsiteY26" fmla="*/ 1309279 h 1418892"/>
                  <a:gd name="connsiteX27" fmla="*/ 0 w 1206257"/>
                  <a:gd name="connsiteY27" fmla="*/ 109613 h 1418892"/>
                  <a:gd name="connsiteX28" fmla="*/ 109613 w 1206257"/>
                  <a:gd name="connsiteY28" fmla="*/ 0 h 141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06257" h="1418892">
                    <a:moveTo>
                      <a:pt x="1088947" y="1245748"/>
                    </a:moveTo>
                    <a:cubicBezTo>
                      <a:pt x="1053889" y="1245748"/>
                      <a:pt x="1025468" y="1274169"/>
                      <a:pt x="1025468" y="1309227"/>
                    </a:cubicBezTo>
                    <a:cubicBezTo>
                      <a:pt x="1025468" y="1344285"/>
                      <a:pt x="1053889" y="1372706"/>
                      <a:pt x="1088947" y="1372706"/>
                    </a:cubicBezTo>
                    <a:cubicBezTo>
                      <a:pt x="1124005" y="1372706"/>
                      <a:pt x="1152426" y="1344285"/>
                      <a:pt x="1152426" y="1309227"/>
                    </a:cubicBezTo>
                    <a:cubicBezTo>
                      <a:pt x="1152426" y="1274169"/>
                      <a:pt x="1124005" y="1245748"/>
                      <a:pt x="1088947" y="1245748"/>
                    </a:cubicBezTo>
                    <a:close/>
                    <a:moveTo>
                      <a:pt x="113587" y="1245748"/>
                    </a:moveTo>
                    <a:cubicBezTo>
                      <a:pt x="78529" y="1245748"/>
                      <a:pt x="50108" y="1274169"/>
                      <a:pt x="50108" y="1309227"/>
                    </a:cubicBezTo>
                    <a:cubicBezTo>
                      <a:pt x="50108" y="1344285"/>
                      <a:pt x="78529" y="1372706"/>
                      <a:pt x="113587" y="1372706"/>
                    </a:cubicBezTo>
                    <a:cubicBezTo>
                      <a:pt x="148645" y="1372706"/>
                      <a:pt x="177066" y="1344285"/>
                      <a:pt x="177066" y="1309227"/>
                    </a:cubicBezTo>
                    <a:cubicBezTo>
                      <a:pt x="177066" y="1274169"/>
                      <a:pt x="148645" y="1245748"/>
                      <a:pt x="113587" y="1245748"/>
                    </a:cubicBezTo>
                    <a:close/>
                    <a:moveTo>
                      <a:pt x="1088947" y="39491"/>
                    </a:moveTo>
                    <a:cubicBezTo>
                      <a:pt x="1053889" y="39491"/>
                      <a:pt x="1025468" y="67912"/>
                      <a:pt x="1025468" y="102970"/>
                    </a:cubicBezTo>
                    <a:cubicBezTo>
                      <a:pt x="1025468" y="138028"/>
                      <a:pt x="1053889" y="166449"/>
                      <a:pt x="1088947" y="166449"/>
                    </a:cubicBezTo>
                    <a:cubicBezTo>
                      <a:pt x="1124005" y="166449"/>
                      <a:pt x="1152426" y="138028"/>
                      <a:pt x="1152426" y="102970"/>
                    </a:cubicBezTo>
                    <a:cubicBezTo>
                      <a:pt x="1152426" y="67912"/>
                      <a:pt x="1124005" y="39491"/>
                      <a:pt x="1088947" y="39491"/>
                    </a:cubicBezTo>
                    <a:close/>
                    <a:moveTo>
                      <a:pt x="113587" y="39491"/>
                    </a:moveTo>
                    <a:cubicBezTo>
                      <a:pt x="78529" y="39491"/>
                      <a:pt x="50108" y="67912"/>
                      <a:pt x="50108" y="102970"/>
                    </a:cubicBezTo>
                    <a:cubicBezTo>
                      <a:pt x="50108" y="138028"/>
                      <a:pt x="78529" y="166449"/>
                      <a:pt x="113587" y="166449"/>
                    </a:cubicBezTo>
                    <a:cubicBezTo>
                      <a:pt x="148645" y="166449"/>
                      <a:pt x="177066" y="138028"/>
                      <a:pt x="177066" y="102970"/>
                    </a:cubicBezTo>
                    <a:cubicBezTo>
                      <a:pt x="177066" y="67912"/>
                      <a:pt x="148645" y="39491"/>
                      <a:pt x="113587" y="39491"/>
                    </a:cubicBezTo>
                    <a:close/>
                    <a:moveTo>
                      <a:pt x="109613" y="0"/>
                    </a:moveTo>
                    <a:lnTo>
                      <a:pt x="1096644" y="0"/>
                    </a:lnTo>
                    <a:cubicBezTo>
                      <a:pt x="1157182" y="0"/>
                      <a:pt x="1206257" y="49075"/>
                      <a:pt x="1206257" y="109613"/>
                    </a:cubicBezTo>
                    <a:lnTo>
                      <a:pt x="1206257" y="1309279"/>
                    </a:lnTo>
                    <a:cubicBezTo>
                      <a:pt x="1206257" y="1369817"/>
                      <a:pt x="1157182" y="1418892"/>
                      <a:pt x="1096644" y="1418892"/>
                    </a:cubicBezTo>
                    <a:lnTo>
                      <a:pt x="109613" y="1418892"/>
                    </a:lnTo>
                    <a:cubicBezTo>
                      <a:pt x="49075" y="1418892"/>
                      <a:pt x="0" y="1369817"/>
                      <a:pt x="0" y="1309279"/>
                    </a:cubicBezTo>
                    <a:lnTo>
                      <a:pt x="0" y="109613"/>
                    </a:lnTo>
                    <a:cubicBezTo>
                      <a:pt x="0" y="49075"/>
                      <a:pt x="49075" y="0"/>
                      <a:pt x="109613" y="0"/>
                    </a:cubicBezTo>
                    <a:close/>
                  </a:path>
                </a:pathLst>
              </a:custGeom>
              <a:solidFill>
                <a:srgbClr val="9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Slot 1"/>
              <p:cNvSpPr/>
              <p:nvPr/>
            </p:nvSpPr>
            <p:spPr>
              <a:xfrm rot="16200000">
                <a:off x="3821493" y="5245002"/>
                <a:ext cx="452930" cy="194809"/>
              </a:xfrm>
              <a:prstGeom prst="rect">
                <a:avLst/>
              </a:prstGeom>
              <a:solidFill>
                <a:srgbClr val="585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8" name="Group 1037"/>
              <p:cNvGrpSpPr/>
              <p:nvPr/>
            </p:nvGrpSpPr>
            <p:grpSpPr>
              <a:xfrm rot="5400000">
                <a:off x="3026485" y="4948828"/>
                <a:ext cx="324651" cy="292417"/>
                <a:chOff x="7132129" y="4489170"/>
                <a:chExt cx="376619" cy="339225"/>
              </a:xfrm>
            </p:grpSpPr>
            <p:sp>
              <p:nvSpPr>
                <p:cNvPr id="10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7244313" y="4489170"/>
                  <a:ext cx="18697" cy="21368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7244313" y="4489170"/>
                  <a:ext cx="2671" cy="18697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7276366" y="4489170"/>
                  <a:ext cx="18697" cy="21368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7276366" y="4489170"/>
                  <a:ext cx="2671" cy="18697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7311090" y="4489170"/>
                  <a:ext cx="18697" cy="21368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7311090" y="4489170"/>
                  <a:ext cx="2671" cy="18697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7343142" y="4489170"/>
                  <a:ext cx="18697" cy="21368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7343142" y="4489170"/>
                  <a:ext cx="2671" cy="18697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7375195" y="4489170"/>
                  <a:ext cx="18697" cy="21368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7375195" y="4489170"/>
                  <a:ext cx="2671" cy="18697"/>
                </a:xfrm>
                <a:prstGeom prst="rect">
                  <a:avLst/>
                </a:prstGeom>
                <a:solidFill>
                  <a:srgbClr val="9999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7153498" y="4505196"/>
                  <a:ext cx="333881" cy="301828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0" name="Rectangle 201"/>
                <p:cNvSpPr>
                  <a:spLocks noChangeArrowheads="1"/>
                </p:cNvSpPr>
                <p:nvPr/>
              </p:nvSpPr>
              <p:spPr bwMode="auto">
                <a:xfrm>
                  <a:off x="7490050" y="4620051"/>
                  <a:ext cx="18697" cy="56092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1" name="Rectangle 202"/>
                <p:cNvSpPr>
                  <a:spLocks noChangeArrowheads="1"/>
                </p:cNvSpPr>
                <p:nvPr/>
              </p:nvSpPr>
              <p:spPr bwMode="auto">
                <a:xfrm>
                  <a:off x="7132129" y="4620051"/>
                  <a:ext cx="16026" cy="56092"/>
                </a:xfrm>
                <a:prstGeom prst="rect">
                  <a:avLst/>
                </a:prstGeom>
                <a:solidFill>
                  <a:srgbClr val="66666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2" name="Rectangle 203"/>
                <p:cNvSpPr>
                  <a:spLocks noChangeArrowheads="1"/>
                </p:cNvSpPr>
                <p:nvPr/>
              </p:nvSpPr>
              <p:spPr bwMode="auto">
                <a:xfrm>
                  <a:off x="7153498" y="4505196"/>
                  <a:ext cx="333881" cy="2671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3" name="Rectangle 204"/>
                <p:cNvSpPr>
                  <a:spLocks noChangeArrowheads="1"/>
                </p:cNvSpPr>
                <p:nvPr/>
              </p:nvSpPr>
              <p:spPr bwMode="auto">
                <a:xfrm>
                  <a:off x="7228287" y="4505196"/>
                  <a:ext cx="181631" cy="277789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54" name="Group 1053"/>
                <p:cNvGrpSpPr/>
                <p:nvPr/>
              </p:nvGrpSpPr>
              <p:grpSpPr>
                <a:xfrm>
                  <a:off x="7132130" y="4505197"/>
                  <a:ext cx="376618" cy="323198"/>
                  <a:chOff x="6504303" y="3832092"/>
                  <a:chExt cx="376618" cy="323198"/>
                </a:xfrm>
              </p:grpSpPr>
              <p:sp>
                <p:nvSpPr>
                  <p:cNvPr id="1055" name="Freeform 206"/>
                  <p:cNvSpPr>
                    <a:spLocks/>
                  </p:cNvSpPr>
                  <p:nvPr/>
                </p:nvSpPr>
                <p:spPr bwMode="auto">
                  <a:xfrm>
                    <a:off x="6504303" y="4125908"/>
                    <a:ext cx="16026" cy="29382"/>
                  </a:xfrm>
                  <a:custGeom>
                    <a:avLst/>
                    <a:gdLst>
                      <a:gd name="T0" fmla="*/ 13 w 13"/>
                      <a:gd name="T1" fmla="*/ 0 h 22"/>
                      <a:gd name="T2" fmla="*/ 13 w 13"/>
                      <a:gd name="T3" fmla="*/ 7 h 22"/>
                      <a:gd name="T4" fmla="*/ 5 w 13"/>
                      <a:gd name="T5" fmla="*/ 22 h 22"/>
                      <a:gd name="T6" fmla="*/ 0 w 13"/>
                      <a:gd name="T7" fmla="*/ 22 h 22"/>
                      <a:gd name="T8" fmla="*/ 13 w 13"/>
                      <a:gd name="T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22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5" y="22"/>
                        </a:lnTo>
                        <a:lnTo>
                          <a:pt x="0" y="22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B3B3B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207"/>
                  <p:cNvSpPr>
                    <a:spLocks/>
                  </p:cNvSpPr>
                  <p:nvPr/>
                </p:nvSpPr>
                <p:spPr bwMode="auto">
                  <a:xfrm>
                    <a:off x="6509645" y="4136592"/>
                    <a:ext cx="10684" cy="18697"/>
                  </a:xfrm>
                  <a:custGeom>
                    <a:avLst/>
                    <a:gdLst>
                      <a:gd name="T0" fmla="*/ 8 w 8"/>
                      <a:gd name="T1" fmla="*/ 0 h 15"/>
                      <a:gd name="T2" fmla="*/ 8 w 8"/>
                      <a:gd name="T3" fmla="*/ 0 h 15"/>
                      <a:gd name="T4" fmla="*/ 8 w 8"/>
                      <a:gd name="T5" fmla="*/ 7 h 15"/>
                      <a:gd name="T6" fmla="*/ 0 w 8"/>
                      <a:gd name="T7" fmla="*/ 15 h 15"/>
                      <a:gd name="T8" fmla="*/ 8 w 8"/>
                      <a:gd name="T9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5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7"/>
                        </a:lnTo>
                        <a:lnTo>
                          <a:pt x="0" y="15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7" name="Freeform 208"/>
                  <p:cNvSpPr>
                    <a:spLocks/>
                  </p:cNvSpPr>
                  <p:nvPr/>
                </p:nvSpPr>
                <p:spPr bwMode="auto">
                  <a:xfrm>
                    <a:off x="6862224" y="4125908"/>
                    <a:ext cx="18697" cy="29382"/>
                  </a:xfrm>
                  <a:custGeom>
                    <a:avLst/>
                    <a:gdLst>
                      <a:gd name="T0" fmla="*/ 14 w 14"/>
                      <a:gd name="T1" fmla="*/ 22 h 22"/>
                      <a:gd name="T2" fmla="*/ 9 w 14"/>
                      <a:gd name="T3" fmla="*/ 22 h 22"/>
                      <a:gd name="T4" fmla="*/ 0 w 14"/>
                      <a:gd name="T5" fmla="*/ 7 h 22"/>
                      <a:gd name="T6" fmla="*/ 0 w 14"/>
                      <a:gd name="T7" fmla="*/ 0 h 22"/>
                      <a:gd name="T8" fmla="*/ 14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4" y="22"/>
                        </a:move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4" y="22"/>
                        </a:lnTo>
                        <a:close/>
                      </a:path>
                    </a:pathLst>
                  </a:custGeom>
                  <a:solidFill>
                    <a:srgbClr val="B3B3B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8" name="Freeform 209"/>
                  <p:cNvSpPr>
                    <a:spLocks/>
                  </p:cNvSpPr>
                  <p:nvPr/>
                </p:nvSpPr>
                <p:spPr bwMode="auto">
                  <a:xfrm>
                    <a:off x="6862224" y="4136592"/>
                    <a:ext cx="10684" cy="18697"/>
                  </a:xfrm>
                  <a:custGeom>
                    <a:avLst/>
                    <a:gdLst>
                      <a:gd name="T0" fmla="*/ 9 w 9"/>
                      <a:gd name="T1" fmla="*/ 15 h 15"/>
                      <a:gd name="T2" fmla="*/ 0 w 9"/>
                      <a:gd name="T3" fmla="*/ 7 h 15"/>
                      <a:gd name="T4" fmla="*/ 0 w 9"/>
                      <a:gd name="T5" fmla="*/ 0 h 15"/>
                      <a:gd name="T6" fmla="*/ 0 w 9"/>
                      <a:gd name="T7" fmla="*/ 0 h 15"/>
                      <a:gd name="T8" fmla="*/ 9 w 9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5">
                        <a:moveTo>
                          <a:pt x="9" y="1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9" y="15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6760724" y="4115224"/>
                    <a:ext cx="8013" cy="1068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6723329" y="4115224"/>
                    <a:ext cx="10684" cy="1068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6685934" y="4115224"/>
                    <a:ext cx="10684" cy="1068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6651211" y="4115224"/>
                    <a:ext cx="8013" cy="1068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6613816" y="4115224"/>
                    <a:ext cx="8013" cy="1068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6613816" y="4115224"/>
                    <a:ext cx="2671" cy="1068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6651211" y="4115224"/>
                    <a:ext cx="2671" cy="1068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6685934" y="4115224"/>
                    <a:ext cx="2671" cy="1068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6723329" y="4115224"/>
                    <a:ext cx="2671" cy="1068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6760724" y="4115224"/>
                    <a:ext cx="2671" cy="1068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9" name="Freeform 220"/>
                  <p:cNvSpPr>
                    <a:spLocks/>
                  </p:cNvSpPr>
                  <p:nvPr/>
                </p:nvSpPr>
                <p:spPr bwMode="auto">
                  <a:xfrm>
                    <a:off x="6600461" y="4107210"/>
                    <a:ext cx="181631" cy="24039"/>
                  </a:xfrm>
                  <a:custGeom>
                    <a:avLst/>
                    <a:gdLst>
                      <a:gd name="T0" fmla="*/ 3 w 142"/>
                      <a:gd name="T1" fmla="*/ 19 h 19"/>
                      <a:gd name="T2" fmla="*/ 10 w 142"/>
                      <a:gd name="T3" fmla="*/ 19 h 19"/>
                      <a:gd name="T4" fmla="*/ 10 w 142"/>
                      <a:gd name="T5" fmla="*/ 13 h 19"/>
                      <a:gd name="T6" fmla="*/ 16 w 142"/>
                      <a:gd name="T7" fmla="*/ 13 h 19"/>
                      <a:gd name="T8" fmla="*/ 16 w 142"/>
                      <a:gd name="T9" fmla="*/ 19 h 19"/>
                      <a:gd name="T10" fmla="*/ 39 w 142"/>
                      <a:gd name="T11" fmla="*/ 19 h 19"/>
                      <a:gd name="T12" fmla="*/ 39 w 142"/>
                      <a:gd name="T13" fmla="*/ 13 h 19"/>
                      <a:gd name="T14" fmla="*/ 45 w 142"/>
                      <a:gd name="T15" fmla="*/ 13 h 19"/>
                      <a:gd name="T16" fmla="*/ 45 w 142"/>
                      <a:gd name="T17" fmla="*/ 19 h 19"/>
                      <a:gd name="T18" fmla="*/ 67 w 142"/>
                      <a:gd name="T19" fmla="*/ 19 h 19"/>
                      <a:gd name="T20" fmla="*/ 67 w 142"/>
                      <a:gd name="T21" fmla="*/ 13 h 19"/>
                      <a:gd name="T22" fmla="*/ 74 w 142"/>
                      <a:gd name="T23" fmla="*/ 13 h 19"/>
                      <a:gd name="T24" fmla="*/ 74 w 142"/>
                      <a:gd name="T25" fmla="*/ 19 h 19"/>
                      <a:gd name="T26" fmla="*/ 96 w 142"/>
                      <a:gd name="T27" fmla="*/ 19 h 19"/>
                      <a:gd name="T28" fmla="*/ 96 w 142"/>
                      <a:gd name="T29" fmla="*/ 13 h 19"/>
                      <a:gd name="T30" fmla="*/ 103 w 142"/>
                      <a:gd name="T31" fmla="*/ 13 h 19"/>
                      <a:gd name="T32" fmla="*/ 103 w 142"/>
                      <a:gd name="T33" fmla="*/ 19 h 19"/>
                      <a:gd name="T34" fmla="*/ 125 w 142"/>
                      <a:gd name="T35" fmla="*/ 19 h 19"/>
                      <a:gd name="T36" fmla="*/ 125 w 142"/>
                      <a:gd name="T37" fmla="*/ 13 h 19"/>
                      <a:gd name="T38" fmla="*/ 132 w 142"/>
                      <a:gd name="T39" fmla="*/ 13 h 19"/>
                      <a:gd name="T40" fmla="*/ 132 w 142"/>
                      <a:gd name="T41" fmla="*/ 19 h 19"/>
                      <a:gd name="T42" fmla="*/ 136 w 142"/>
                      <a:gd name="T43" fmla="*/ 19 h 19"/>
                      <a:gd name="T44" fmla="*/ 140 w 142"/>
                      <a:gd name="T45" fmla="*/ 19 h 19"/>
                      <a:gd name="T46" fmla="*/ 142 w 142"/>
                      <a:gd name="T47" fmla="*/ 17 h 19"/>
                      <a:gd name="T48" fmla="*/ 142 w 142"/>
                      <a:gd name="T49" fmla="*/ 2 h 19"/>
                      <a:gd name="T50" fmla="*/ 140 w 142"/>
                      <a:gd name="T51" fmla="*/ 0 h 19"/>
                      <a:gd name="T52" fmla="*/ 2 w 142"/>
                      <a:gd name="T53" fmla="*/ 0 h 19"/>
                      <a:gd name="T54" fmla="*/ 0 w 142"/>
                      <a:gd name="T55" fmla="*/ 2 h 19"/>
                      <a:gd name="T56" fmla="*/ 0 w 142"/>
                      <a:gd name="T57" fmla="*/ 17 h 19"/>
                      <a:gd name="T58" fmla="*/ 2 w 142"/>
                      <a:gd name="T59" fmla="*/ 19 h 19"/>
                      <a:gd name="T60" fmla="*/ 3 w 142"/>
                      <a:gd name="T61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42" h="19">
                        <a:moveTo>
                          <a:pt x="3" y="19"/>
                        </a:moveTo>
                        <a:lnTo>
                          <a:pt x="10" y="19"/>
                        </a:lnTo>
                        <a:lnTo>
                          <a:pt x="10" y="13"/>
                        </a:lnTo>
                        <a:lnTo>
                          <a:pt x="16" y="13"/>
                        </a:lnTo>
                        <a:lnTo>
                          <a:pt x="16" y="19"/>
                        </a:lnTo>
                        <a:lnTo>
                          <a:pt x="39" y="19"/>
                        </a:lnTo>
                        <a:lnTo>
                          <a:pt x="39" y="13"/>
                        </a:lnTo>
                        <a:lnTo>
                          <a:pt x="45" y="13"/>
                        </a:lnTo>
                        <a:lnTo>
                          <a:pt x="45" y="19"/>
                        </a:lnTo>
                        <a:lnTo>
                          <a:pt x="67" y="19"/>
                        </a:lnTo>
                        <a:lnTo>
                          <a:pt x="67" y="13"/>
                        </a:lnTo>
                        <a:lnTo>
                          <a:pt x="74" y="13"/>
                        </a:lnTo>
                        <a:lnTo>
                          <a:pt x="74" y="19"/>
                        </a:lnTo>
                        <a:lnTo>
                          <a:pt x="96" y="19"/>
                        </a:lnTo>
                        <a:lnTo>
                          <a:pt x="96" y="13"/>
                        </a:lnTo>
                        <a:lnTo>
                          <a:pt x="103" y="13"/>
                        </a:lnTo>
                        <a:lnTo>
                          <a:pt x="103" y="19"/>
                        </a:lnTo>
                        <a:lnTo>
                          <a:pt x="125" y="19"/>
                        </a:lnTo>
                        <a:lnTo>
                          <a:pt x="125" y="13"/>
                        </a:lnTo>
                        <a:lnTo>
                          <a:pt x="132" y="13"/>
                        </a:lnTo>
                        <a:lnTo>
                          <a:pt x="132" y="19"/>
                        </a:lnTo>
                        <a:lnTo>
                          <a:pt x="136" y="19"/>
                        </a:lnTo>
                        <a:lnTo>
                          <a:pt x="140" y="19"/>
                        </a:lnTo>
                        <a:cubicBezTo>
                          <a:pt x="141" y="19"/>
                          <a:pt x="142" y="18"/>
                          <a:pt x="142" y="17"/>
                        </a:cubicBezTo>
                        <a:lnTo>
                          <a:pt x="142" y="2"/>
                        </a:lnTo>
                        <a:cubicBezTo>
                          <a:pt x="142" y="1"/>
                          <a:pt x="141" y="0"/>
                          <a:pt x="140" y="0"/>
                        </a:cubicBezTo>
                        <a:lnTo>
                          <a:pt x="2" y="0"/>
                        </a:lnTo>
                        <a:cubicBezTo>
                          <a:pt x="0" y="0"/>
                          <a:pt x="0" y="1"/>
                          <a:pt x="0" y="2"/>
                        </a:cubicBezTo>
                        <a:lnTo>
                          <a:pt x="0" y="17"/>
                        </a:lnTo>
                        <a:cubicBezTo>
                          <a:pt x="0" y="18"/>
                          <a:pt x="0" y="19"/>
                          <a:pt x="2" y="19"/>
                        </a:cubicBezTo>
                        <a:lnTo>
                          <a:pt x="3" y="19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0" name="Freeform 221"/>
                  <p:cNvSpPr>
                    <a:spLocks/>
                  </p:cNvSpPr>
                  <p:nvPr/>
                </p:nvSpPr>
                <p:spPr bwMode="auto">
                  <a:xfrm>
                    <a:off x="6520329" y="3832092"/>
                    <a:ext cx="50750" cy="10684"/>
                  </a:xfrm>
                  <a:custGeom>
                    <a:avLst/>
                    <a:gdLst>
                      <a:gd name="T0" fmla="*/ 0 w 39"/>
                      <a:gd name="T1" fmla="*/ 8 h 8"/>
                      <a:gd name="T2" fmla="*/ 3 w 39"/>
                      <a:gd name="T3" fmla="*/ 0 h 8"/>
                      <a:gd name="T4" fmla="*/ 39 w 39"/>
                      <a:gd name="T5" fmla="*/ 0 h 8"/>
                      <a:gd name="T6" fmla="*/ 6 w 39"/>
                      <a:gd name="T7" fmla="*/ 4 h 8"/>
                      <a:gd name="T8" fmla="*/ 7 w 39"/>
                      <a:gd name="T9" fmla="*/ 8 h 8"/>
                      <a:gd name="T10" fmla="*/ 0 w 39"/>
                      <a:gd name="T11" fmla="*/ 8 h 8"/>
                      <a:gd name="T12" fmla="*/ 0 w 39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" h="8">
                        <a:moveTo>
                          <a:pt x="0" y="8"/>
                        </a:moveTo>
                        <a:lnTo>
                          <a:pt x="3" y="0"/>
                        </a:lnTo>
                        <a:lnTo>
                          <a:pt x="39" y="0"/>
                        </a:lnTo>
                        <a:cubicBezTo>
                          <a:pt x="39" y="0"/>
                          <a:pt x="7" y="1"/>
                          <a:pt x="6" y="4"/>
                        </a:cubicBezTo>
                        <a:cubicBezTo>
                          <a:pt x="4" y="6"/>
                          <a:pt x="7" y="8"/>
                          <a:pt x="7" y="8"/>
                        </a:cubicBezTo>
                        <a:lnTo>
                          <a:pt x="0" y="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1" name="Freeform 222"/>
                  <p:cNvSpPr>
                    <a:spLocks/>
                  </p:cNvSpPr>
                  <p:nvPr/>
                </p:nvSpPr>
                <p:spPr bwMode="auto">
                  <a:xfrm>
                    <a:off x="6814145" y="3832092"/>
                    <a:ext cx="48079" cy="10684"/>
                  </a:xfrm>
                  <a:custGeom>
                    <a:avLst/>
                    <a:gdLst>
                      <a:gd name="T0" fmla="*/ 38 w 38"/>
                      <a:gd name="T1" fmla="*/ 8 h 8"/>
                      <a:gd name="T2" fmla="*/ 35 w 38"/>
                      <a:gd name="T3" fmla="*/ 0 h 8"/>
                      <a:gd name="T4" fmla="*/ 0 w 38"/>
                      <a:gd name="T5" fmla="*/ 0 h 8"/>
                      <a:gd name="T6" fmla="*/ 33 w 38"/>
                      <a:gd name="T7" fmla="*/ 4 h 8"/>
                      <a:gd name="T8" fmla="*/ 31 w 38"/>
                      <a:gd name="T9" fmla="*/ 8 h 8"/>
                      <a:gd name="T10" fmla="*/ 38 w 38"/>
                      <a:gd name="T11" fmla="*/ 8 h 8"/>
                      <a:gd name="T12" fmla="*/ 38 w 38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8">
                        <a:moveTo>
                          <a:pt x="38" y="8"/>
                        </a:moveTo>
                        <a:lnTo>
                          <a:pt x="35" y="0"/>
                        </a:lnTo>
                        <a:lnTo>
                          <a:pt x="0" y="0"/>
                        </a:lnTo>
                        <a:cubicBezTo>
                          <a:pt x="0" y="0"/>
                          <a:pt x="32" y="2"/>
                          <a:pt x="33" y="4"/>
                        </a:cubicBezTo>
                        <a:cubicBezTo>
                          <a:pt x="34" y="6"/>
                          <a:pt x="31" y="8"/>
                          <a:pt x="31" y="8"/>
                        </a:cubicBezTo>
                        <a:lnTo>
                          <a:pt x="38" y="8"/>
                        </a:lnTo>
                        <a:lnTo>
                          <a:pt x="38" y="8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Freeform 223"/>
                  <p:cNvSpPr>
                    <a:spLocks noEditPoints="1"/>
                  </p:cNvSpPr>
                  <p:nvPr/>
                </p:nvSpPr>
                <p:spPr bwMode="auto">
                  <a:xfrm>
                    <a:off x="6520329" y="3832092"/>
                    <a:ext cx="341894" cy="301829"/>
                  </a:xfrm>
                  <a:custGeom>
                    <a:avLst/>
                    <a:gdLst>
                      <a:gd name="T0" fmla="*/ 220 w 267"/>
                      <a:gd name="T1" fmla="*/ 0 h 235"/>
                      <a:gd name="T2" fmla="*/ 220 w 267"/>
                      <a:gd name="T3" fmla="*/ 23 h 235"/>
                      <a:gd name="T4" fmla="*/ 198 w 267"/>
                      <a:gd name="T5" fmla="*/ 23 h 235"/>
                      <a:gd name="T6" fmla="*/ 198 w 267"/>
                      <a:gd name="T7" fmla="*/ 0 h 235"/>
                      <a:gd name="T8" fmla="*/ 192 w 267"/>
                      <a:gd name="T9" fmla="*/ 0 h 235"/>
                      <a:gd name="T10" fmla="*/ 192 w 267"/>
                      <a:gd name="T11" fmla="*/ 8 h 235"/>
                      <a:gd name="T12" fmla="*/ 76 w 267"/>
                      <a:gd name="T13" fmla="*/ 8 h 235"/>
                      <a:gd name="T14" fmla="*/ 76 w 267"/>
                      <a:gd name="T15" fmla="*/ 0 h 235"/>
                      <a:gd name="T16" fmla="*/ 69 w 267"/>
                      <a:gd name="T17" fmla="*/ 0 h 235"/>
                      <a:gd name="T18" fmla="*/ 69 w 267"/>
                      <a:gd name="T19" fmla="*/ 23 h 235"/>
                      <a:gd name="T20" fmla="*/ 46 w 267"/>
                      <a:gd name="T21" fmla="*/ 23 h 235"/>
                      <a:gd name="T22" fmla="*/ 46 w 267"/>
                      <a:gd name="T23" fmla="*/ 0 h 235"/>
                      <a:gd name="T24" fmla="*/ 0 w 267"/>
                      <a:gd name="T25" fmla="*/ 0 h 235"/>
                      <a:gd name="T26" fmla="*/ 0 w 267"/>
                      <a:gd name="T27" fmla="*/ 235 h 235"/>
                      <a:gd name="T28" fmla="*/ 267 w 267"/>
                      <a:gd name="T29" fmla="*/ 235 h 235"/>
                      <a:gd name="T30" fmla="*/ 267 w 267"/>
                      <a:gd name="T31" fmla="*/ 0 h 235"/>
                      <a:gd name="T32" fmla="*/ 220 w 267"/>
                      <a:gd name="T33" fmla="*/ 0 h 235"/>
                      <a:gd name="T34" fmla="*/ 69 w 267"/>
                      <a:gd name="T35" fmla="*/ 192 h 235"/>
                      <a:gd name="T36" fmla="*/ 69 w 267"/>
                      <a:gd name="T37" fmla="*/ 203 h 235"/>
                      <a:gd name="T38" fmla="*/ 47 w 267"/>
                      <a:gd name="T39" fmla="*/ 203 h 235"/>
                      <a:gd name="T40" fmla="*/ 47 w 267"/>
                      <a:gd name="T41" fmla="*/ 191 h 235"/>
                      <a:gd name="T42" fmla="*/ 37 w 267"/>
                      <a:gd name="T43" fmla="*/ 173 h 235"/>
                      <a:gd name="T44" fmla="*/ 47 w 267"/>
                      <a:gd name="T45" fmla="*/ 154 h 235"/>
                      <a:gd name="T46" fmla="*/ 47 w 267"/>
                      <a:gd name="T47" fmla="*/ 154 h 235"/>
                      <a:gd name="T48" fmla="*/ 47 w 267"/>
                      <a:gd name="T49" fmla="*/ 92 h 235"/>
                      <a:gd name="T50" fmla="*/ 69 w 267"/>
                      <a:gd name="T51" fmla="*/ 92 h 235"/>
                      <a:gd name="T52" fmla="*/ 69 w 267"/>
                      <a:gd name="T53" fmla="*/ 154 h 235"/>
                      <a:gd name="T54" fmla="*/ 80 w 267"/>
                      <a:gd name="T55" fmla="*/ 173 h 235"/>
                      <a:gd name="T56" fmla="*/ 69 w 267"/>
                      <a:gd name="T57" fmla="*/ 192 h 235"/>
                      <a:gd name="T58" fmla="*/ 219 w 267"/>
                      <a:gd name="T59" fmla="*/ 192 h 235"/>
                      <a:gd name="T60" fmla="*/ 219 w 267"/>
                      <a:gd name="T61" fmla="*/ 203 h 235"/>
                      <a:gd name="T62" fmla="*/ 197 w 267"/>
                      <a:gd name="T63" fmla="*/ 203 h 235"/>
                      <a:gd name="T64" fmla="*/ 197 w 267"/>
                      <a:gd name="T65" fmla="*/ 191 h 235"/>
                      <a:gd name="T66" fmla="*/ 187 w 267"/>
                      <a:gd name="T67" fmla="*/ 173 h 235"/>
                      <a:gd name="T68" fmla="*/ 197 w 267"/>
                      <a:gd name="T69" fmla="*/ 154 h 235"/>
                      <a:gd name="T70" fmla="*/ 197 w 267"/>
                      <a:gd name="T71" fmla="*/ 154 h 235"/>
                      <a:gd name="T72" fmla="*/ 197 w 267"/>
                      <a:gd name="T73" fmla="*/ 92 h 235"/>
                      <a:gd name="T74" fmla="*/ 219 w 267"/>
                      <a:gd name="T75" fmla="*/ 92 h 235"/>
                      <a:gd name="T76" fmla="*/ 219 w 267"/>
                      <a:gd name="T77" fmla="*/ 154 h 235"/>
                      <a:gd name="T78" fmla="*/ 231 w 267"/>
                      <a:gd name="T79" fmla="*/ 173 h 235"/>
                      <a:gd name="T80" fmla="*/ 219 w 267"/>
                      <a:gd name="T81" fmla="*/ 192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67" h="235">
                        <a:moveTo>
                          <a:pt x="220" y="0"/>
                        </a:moveTo>
                        <a:lnTo>
                          <a:pt x="220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192" y="0"/>
                        </a:lnTo>
                        <a:lnTo>
                          <a:pt x="192" y="8"/>
                        </a:lnTo>
                        <a:lnTo>
                          <a:pt x="76" y="8"/>
                        </a:lnTo>
                        <a:lnTo>
                          <a:pt x="76" y="0"/>
                        </a:lnTo>
                        <a:lnTo>
                          <a:pt x="69" y="0"/>
                        </a:lnTo>
                        <a:lnTo>
                          <a:pt x="69" y="23"/>
                        </a:lnTo>
                        <a:lnTo>
                          <a:pt x="46" y="23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235"/>
                        </a:lnTo>
                        <a:lnTo>
                          <a:pt x="267" y="235"/>
                        </a:lnTo>
                        <a:lnTo>
                          <a:pt x="267" y="0"/>
                        </a:lnTo>
                        <a:lnTo>
                          <a:pt x="220" y="0"/>
                        </a:lnTo>
                        <a:close/>
                        <a:moveTo>
                          <a:pt x="69" y="192"/>
                        </a:moveTo>
                        <a:lnTo>
                          <a:pt x="69" y="203"/>
                        </a:lnTo>
                        <a:lnTo>
                          <a:pt x="47" y="203"/>
                        </a:lnTo>
                        <a:lnTo>
                          <a:pt x="47" y="191"/>
                        </a:lnTo>
                        <a:cubicBezTo>
                          <a:pt x="41" y="187"/>
                          <a:pt x="37" y="180"/>
                          <a:pt x="37" y="173"/>
                        </a:cubicBezTo>
                        <a:cubicBezTo>
                          <a:pt x="37" y="164"/>
                          <a:pt x="40" y="157"/>
                          <a:pt x="47" y="154"/>
                        </a:cubicBezTo>
                        <a:lnTo>
                          <a:pt x="47" y="154"/>
                        </a:lnTo>
                        <a:lnTo>
                          <a:pt x="47" y="92"/>
                        </a:lnTo>
                        <a:lnTo>
                          <a:pt x="69" y="92"/>
                        </a:lnTo>
                        <a:lnTo>
                          <a:pt x="69" y="154"/>
                        </a:lnTo>
                        <a:cubicBezTo>
                          <a:pt x="75" y="157"/>
                          <a:pt x="80" y="164"/>
                          <a:pt x="80" y="173"/>
                        </a:cubicBezTo>
                        <a:cubicBezTo>
                          <a:pt x="80" y="181"/>
                          <a:pt x="75" y="188"/>
                          <a:pt x="69" y="192"/>
                        </a:cubicBezTo>
                        <a:close/>
                        <a:moveTo>
                          <a:pt x="219" y="192"/>
                        </a:moveTo>
                        <a:lnTo>
                          <a:pt x="219" y="203"/>
                        </a:lnTo>
                        <a:lnTo>
                          <a:pt x="197" y="203"/>
                        </a:lnTo>
                        <a:lnTo>
                          <a:pt x="197" y="191"/>
                        </a:lnTo>
                        <a:cubicBezTo>
                          <a:pt x="191" y="187"/>
                          <a:pt x="187" y="180"/>
                          <a:pt x="187" y="173"/>
                        </a:cubicBezTo>
                        <a:cubicBezTo>
                          <a:pt x="187" y="164"/>
                          <a:pt x="190" y="157"/>
                          <a:pt x="197" y="154"/>
                        </a:cubicBezTo>
                        <a:lnTo>
                          <a:pt x="197" y="154"/>
                        </a:lnTo>
                        <a:lnTo>
                          <a:pt x="197" y="92"/>
                        </a:lnTo>
                        <a:lnTo>
                          <a:pt x="219" y="92"/>
                        </a:lnTo>
                        <a:lnTo>
                          <a:pt x="219" y="154"/>
                        </a:lnTo>
                        <a:cubicBezTo>
                          <a:pt x="226" y="157"/>
                          <a:pt x="231" y="164"/>
                          <a:pt x="231" y="173"/>
                        </a:cubicBezTo>
                        <a:cubicBezTo>
                          <a:pt x="231" y="181"/>
                          <a:pt x="226" y="188"/>
                          <a:pt x="219" y="192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3" name="Freeform 224"/>
                  <p:cNvSpPr>
                    <a:spLocks/>
                  </p:cNvSpPr>
                  <p:nvPr/>
                </p:nvSpPr>
                <p:spPr bwMode="auto">
                  <a:xfrm>
                    <a:off x="6520329" y="3842777"/>
                    <a:ext cx="26710" cy="291144"/>
                  </a:xfrm>
                  <a:custGeom>
                    <a:avLst/>
                    <a:gdLst>
                      <a:gd name="T0" fmla="*/ 6 w 22"/>
                      <a:gd name="T1" fmla="*/ 227 h 227"/>
                      <a:gd name="T2" fmla="*/ 0 w 22"/>
                      <a:gd name="T3" fmla="*/ 227 h 227"/>
                      <a:gd name="T4" fmla="*/ 0 w 22"/>
                      <a:gd name="T5" fmla="*/ 0 h 227"/>
                      <a:gd name="T6" fmla="*/ 22 w 22"/>
                      <a:gd name="T7" fmla="*/ 0 h 227"/>
                      <a:gd name="T8" fmla="*/ 6 w 22"/>
                      <a:gd name="T9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227">
                        <a:moveTo>
                          <a:pt x="6" y="227"/>
                        </a:moveTo>
                        <a:lnTo>
                          <a:pt x="0" y="227"/>
                        </a:lnTo>
                        <a:lnTo>
                          <a:pt x="0" y="0"/>
                        </a:lnTo>
                        <a:lnTo>
                          <a:pt x="22" y="0"/>
                        </a:lnTo>
                        <a:lnTo>
                          <a:pt x="6" y="227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4" name="Freeform 225"/>
                  <p:cNvSpPr>
                    <a:spLocks/>
                  </p:cNvSpPr>
                  <p:nvPr/>
                </p:nvSpPr>
                <p:spPr bwMode="auto">
                  <a:xfrm>
                    <a:off x="6840855" y="3842777"/>
                    <a:ext cx="21368" cy="291144"/>
                  </a:xfrm>
                  <a:custGeom>
                    <a:avLst/>
                    <a:gdLst>
                      <a:gd name="T0" fmla="*/ 16 w 16"/>
                      <a:gd name="T1" fmla="*/ 227 h 227"/>
                      <a:gd name="T2" fmla="*/ 8 w 16"/>
                      <a:gd name="T3" fmla="*/ 75 h 227"/>
                      <a:gd name="T4" fmla="*/ 0 w 16"/>
                      <a:gd name="T5" fmla="*/ 0 h 227"/>
                      <a:gd name="T6" fmla="*/ 16 w 16"/>
                      <a:gd name="T7" fmla="*/ 0 h 227"/>
                      <a:gd name="T8" fmla="*/ 16 w 16"/>
                      <a:gd name="T9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227">
                        <a:moveTo>
                          <a:pt x="16" y="227"/>
                        </a:moveTo>
                        <a:lnTo>
                          <a:pt x="8" y="75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  <a:lnTo>
                          <a:pt x="16" y="227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6579092" y="3949618"/>
                    <a:ext cx="29382" cy="2671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6771408" y="3949618"/>
                    <a:ext cx="29382" cy="2671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6536356" y="4117895"/>
                    <a:ext cx="309842" cy="1068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6536356" y="4128579"/>
                    <a:ext cx="309842" cy="534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65" name="Group 2064"/>
              <p:cNvGrpSpPr/>
              <p:nvPr/>
            </p:nvGrpSpPr>
            <p:grpSpPr>
              <a:xfrm>
                <a:off x="2977400" y="5477533"/>
                <a:ext cx="533400" cy="325438"/>
                <a:chOff x="7589520" y="2552900"/>
                <a:chExt cx="533400" cy="325438"/>
              </a:xfrm>
            </p:grpSpPr>
            <p:sp>
              <p:nvSpPr>
                <p:cNvPr id="2066" name="Rectangle 1226"/>
                <p:cNvSpPr>
                  <a:spLocks noChangeArrowheads="1"/>
                </p:cNvSpPr>
                <p:nvPr/>
              </p:nvSpPr>
              <p:spPr bwMode="auto">
                <a:xfrm>
                  <a:off x="7646670" y="2564013"/>
                  <a:ext cx="454025" cy="301625"/>
                </a:xfrm>
                <a:prstGeom prst="rect">
                  <a:avLst/>
                </a:prstGeom>
                <a:solidFill>
                  <a:srgbClr val="232323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7" name="Rectangle 1227"/>
                <p:cNvSpPr>
                  <a:spLocks noChangeArrowheads="1"/>
                </p:cNvSpPr>
                <p:nvPr/>
              </p:nvSpPr>
              <p:spPr bwMode="auto">
                <a:xfrm>
                  <a:off x="7654608" y="2571950"/>
                  <a:ext cx="441325" cy="20638"/>
                </a:xfrm>
                <a:prstGeom prst="rect">
                  <a:avLst/>
                </a:prstGeom>
                <a:solidFill>
                  <a:srgbClr val="49494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8" name="Rectangle 1228"/>
                <p:cNvSpPr>
                  <a:spLocks noChangeArrowheads="1"/>
                </p:cNvSpPr>
                <p:nvPr/>
              </p:nvSpPr>
              <p:spPr bwMode="auto">
                <a:xfrm>
                  <a:off x="7654608" y="2592588"/>
                  <a:ext cx="441325" cy="68263"/>
                </a:xfrm>
                <a:prstGeom prst="rect">
                  <a:avLst/>
                </a:prstGeom>
                <a:solidFill>
                  <a:srgbClr val="3D3D3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9" name="Rectangle 1229"/>
                <p:cNvSpPr>
                  <a:spLocks noChangeArrowheads="1"/>
                </p:cNvSpPr>
                <p:nvPr/>
              </p:nvSpPr>
              <p:spPr bwMode="auto">
                <a:xfrm>
                  <a:off x="7640320" y="2838650"/>
                  <a:ext cx="455613" cy="20638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0" name="Rectangle 1230"/>
                <p:cNvSpPr>
                  <a:spLocks noChangeArrowheads="1"/>
                </p:cNvSpPr>
                <p:nvPr/>
              </p:nvSpPr>
              <p:spPr bwMode="auto">
                <a:xfrm>
                  <a:off x="7640320" y="2765625"/>
                  <a:ext cx="455613" cy="74613"/>
                </a:xfrm>
                <a:prstGeom prst="rect">
                  <a:avLst/>
                </a:prstGeom>
                <a:solidFill>
                  <a:srgbClr val="0F0F0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1" name="Freeform 1231"/>
                <p:cNvSpPr>
                  <a:spLocks/>
                </p:cNvSpPr>
                <p:nvPr/>
              </p:nvSpPr>
              <p:spPr bwMode="auto">
                <a:xfrm>
                  <a:off x="7678420" y="2619575"/>
                  <a:ext cx="265113" cy="192088"/>
                </a:xfrm>
                <a:custGeom>
                  <a:avLst/>
                  <a:gdLst>
                    <a:gd name="T0" fmla="*/ 0 w 735"/>
                    <a:gd name="T1" fmla="*/ 0 h 532"/>
                    <a:gd name="T2" fmla="*/ 0 w 735"/>
                    <a:gd name="T3" fmla="*/ 532 h 532"/>
                    <a:gd name="T4" fmla="*/ 469 w 735"/>
                    <a:gd name="T5" fmla="*/ 532 h 532"/>
                    <a:gd name="T6" fmla="*/ 735 w 735"/>
                    <a:gd name="T7" fmla="*/ 266 h 532"/>
                    <a:gd name="T8" fmla="*/ 469 w 735"/>
                    <a:gd name="T9" fmla="*/ 0 h 532"/>
                    <a:gd name="T10" fmla="*/ 0 w 735"/>
                    <a:gd name="T11" fmla="*/ 0 h 532"/>
                    <a:gd name="T12" fmla="*/ 0 w 735"/>
                    <a:gd name="T13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5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469" y="532"/>
                      </a:lnTo>
                      <a:cubicBezTo>
                        <a:pt x="616" y="532"/>
                        <a:pt x="735" y="413"/>
                        <a:pt x="735" y="266"/>
                      </a:cubicBezTo>
                      <a:cubicBezTo>
                        <a:pt x="735" y="119"/>
                        <a:pt x="616" y="0"/>
                        <a:pt x="469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323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2" name="Rectangle 1232"/>
                <p:cNvSpPr>
                  <a:spLocks noChangeArrowheads="1"/>
                </p:cNvSpPr>
                <p:nvPr/>
              </p:nvSpPr>
              <p:spPr bwMode="auto">
                <a:xfrm>
                  <a:off x="7589520" y="2552900"/>
                  <a:ext cx="98425" cy="325438"/>
                </a:xfrm>
                <a:prstGeom prst="rect">
                  <a:avLst/>
                </a:prstGeom>
                <a:solidFill>
                  <a:srgbClr val="232323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3" name="Rectangle 1233"/>
                <p:cNvSpPr>
                  <a:spLocks noChangeArrowheads="1"/>
                </p:cNvSpPr>
                <p:nvPr/>
              </p:nvSpPr>
              <p:spPr bwMode="auto">
                <a:xfrm>
                  <a:off x="8100695" y="2678313"/>
                  <a:ext cx="22225" cy="73025"/>
                </a:xfrm>
                <a:prstGeom prst="rect">
                  <a:avLst/>
                </a:prstGeom>
                <a:solidFill>
                  <a:srgbClr val="6D6D6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4" name="Rectangle 1234"/>
                <p:cNvSpPr>
                  <a:spLocks noChangeArrowheads="1"/>
                </p:cNvSpPr>
                <p:nvPr/>
              </p:nvSpPr>
              <p:spPr bwMode="auto">
                <a:xfrm>
                  <a:off x="8100695" y="2643388"/>
                  <a:ext cx="12700" cy="142875"/>
                </a:xfrm>
                <a:prstGeom prst="rect">
                  <a:avLst/>
                </a:prstGeom>
                <a:solidFill>
                  <a:srgbClr val="49494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5" name="Rectangle 1235"/>
                <p:cNvSpPr>
                  <a:spLocks noChangeArrowheads="1"/>
                </p:cNvSpPr>
                <p:nvPr/>
              </p:nvSpPr>
              <p:spPr bwMode="auto">
                <a:xfrm>
                  <a:off x="7599045" y="2557663"/>
                  <a:ext cx="79375" cy="14288"/>
                </a:xfrm>
                <a:prstGeom prst="rect">
                  <a:avLst/>
                </a:prstGeom>
                <a:solidFill>
                  <a:srgbClr val="49494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6" name="Rectangle 1236"/>
                <p:cNvSpPr>
                  <a:spLocks noChangeArrowheads="1"/>
                </p:cNvSpPr>
                <p:nvPr/>
              </p:nvSpPr>
              <p:spPr bwMode="auto">
                <a:xfrm>
                  <a:off x="7597458" y="2859288"/>
                  <a:ext cx="80963" cy="14288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78" name="Freeform 2077"/>
              <p:cNvSpPr/>
              <p:nvPr/>
            </p:nvSpPr>
            <p:spPr>
              <a:xfrm>
                <a:off x="3325888" y="4699491"/>
                <a:ext cx="697334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450577" h="52201">
                    <a:moveTo>
                      <a:pt x="101501" y="30696"/>
                    </a:moveTo>
                    <a:lnTo>
                      <a:pt x="101501" y="45876"/>
                    </a:lnTo>
                    <a:lnTo>
                      <a:pt x="114151" y="45876"/>
                    </a:lnTo>
                    <a:cubicBezTo>
                      <a:pt x="115838" y="45876"/>
                      <a:pt x="117301" y="45262"/>
                      <a:pt x="118542" y="44034"/>
                    </a:cubicBezTo>
                    <a:cubicBezTo>
                      <a:pt x="119782" y="42806"/>
                      <a:pt x="120402" y="41337"/>
                      <a:pt x="120402" y="39625"/>
                    </a:cubicBezTo>
                    <a:lnTo>
                      <a:pt x="120402" y="37021"/>
                    </a:lnTo>
                    <a:cubicBezTo>
                      <a:pt x="120402" y="35284"/>
                      <a:pt x="119788" y="33796"/>
                      <a:pt x="118560" y="32556"/>
                    </a:cubicBezTo>
                    <a:cubicBezTo>
                      <a:pt x="117332" y="31316"/>
                      <a:pt x="115863" y="30696"/>
                      <a:pt x="114151" y="30696"/>
                    </a:cubicBezTo>
                    <a:close/>
                    <a:moveTo>
                      <a:pt x="335942" y="22622"/>
                    </a:moveTo>
                    <a:cubicBezTo>
                      <a:pt x="334975" y="22622"/>
                      <a:pt x="334094" y="22957"/>
                      <a:pt x="333301" y="23626"/>
                    </a:cubicBezTo>
                    <a:lnTo>
                      <a:pt x="331478" y="25152"/>
                    </a:lnTo>
                    <a:cubicBezTo>
                      <a:pt x="330659" y="25772"/>
                      <a:pt x="330250" y="26578"/>
                      <a:pt x="330250" y="27570"/>
                    </a:cubicBezTo>
                    <a:lnTo>
                      <a:pt x="330250" y="32407"/>
                    </a:lnTo>
                    <a:lnTo>
                      <a:pt x="349225" y="32407"/>
                    </a:lnTo>
                    <a:lnTo>
                      <a:pt x="349225" y="28054"/>
                    </a:lnTo>
                    <a:cubicBezTo>
                      <a:pt x="349225" y="26888"/>
                      <a:pt x="348866" y="25995"/>
                      <a:pt x="348146" y="25375"/>
                    </a:cubicBezTo>
                    <a:lnTo>
                      <a:pt x="346323" y="23775"/>
                    </a:lnTo>
                    <a:cubicBezTo>
                      <a:pt x="345381" y="23006"/>
                      <a:pt x="344537" y="22622"/>
                      <a:pt x="343793" y="22622"/>
                    </a:cubicBezTo>
                    <a:close/>
                    <a:moveTo>
                      <a:pt x="335496" y="16296"/>
                    </a:moveTo>
                    <a:lnTo>
                      <a:pt x="344277" y="16296"/>
                    </a:lnTo>
                    <a:cubicBezTo>
                      <a:pt x="346484" y="16296"/>
                      <a:pt x="348568" y="17214"/>
                      <a:pt x="350528" y="19050"/>
                    </a:cubicBezTo>
                    <a:lnTo>
                      <a:pt x="352872" y="21282"/>
                    </a:lnTo>
                    <a:cubicBezTo>
                      <a:pt x="354558" y="22795"/>
                      <a:pt x="355402" y="25053"/>
                      <a:pt x="355402" y="28054"/>
                    </a:cubicBezTo>
                    <a:lnTo>
                      <a:pt x="355402" y="35607"/>
                    </a:lnTo>
                    <a:cubicBezTo>
                      <a:pt x="355402" y="36450"/>
                      <a:pt x="355092" y="37182"/>
                      <a:pt x="354471" y="37802"/>
                    </a:cubicBezTo>
                    <a:cubicBezTo>
                      <a:pt x="353851" y="38422"/>
                      <a:pt x="353120" y="38732"/>
                      <a:pt x="352276" y="38732"/>
                    </a:cubicBezTo>
                    <a:lnTo>
                      <a:pt x="330175" y="38732"/>
                    </a:lnTo>
                    <a:lnTo>
                      <a:pt x="330175" y="40555"/>
                    </a:lnTo>
                    <a:cubicBezTo>
                      <a:pt x="330175" y="41622"/>
                      <a:pt x="330634" y="42527"/>
                      <a:pt x="331552" y="43272"/>
                    </a:cubicBezTo>
                    <a:lnTo>
                      <a:pt x="333375" y="44797"/>
                    </a:lnTo>
                    <a:cubicBezTo>
                      <a:pt x="334367" y="45566"/>
                      <a:pt x="335310" y="45950"/>
                      <a:pt x="336203" y="45950"/>
                    </a:cubicBezTo>
                    <a:lnTo>
                      <a:pt x="352276" y="45950"/>
                    </a:lnTo>
                    <a:cubicBezTo>
                      <a:pt x="353120" y="45950"/>
                      <a:pt x="353851" y="46254"/>
                      <a:pt x="354471" y="46862"/>
                    </a:cubicBezTo>
                    <a:cubicBezTo>
                      <a:pt x="355092" y="47470"/>
                      <a:pt x="355402" y="48208"/>
                      <a:pt x="355402" y="49076"/>
                    </a:cubicBezTo>
                    <a:cubicBezTo>
                      <a:pt x="355402" y="49919"/>
                      <a:pt x="355085" y="50651"/>
                      <a:pt x="354453" y="51271"/>
                    </a:cubicBezTo>
                    <a:cubicBezTo>
                      <a:pt x="353820" y="51891"/>
                      <a:pt x="353095" y="52201"/>
                      <a:pt x="352276" y="52201"/>
                    </a:cubicBezTo>
                    <a:lnTo>
                      <a:pt x="335794" y="52201"/>
                    </a:lnTo>
                    <a:cubicBezTo>
                      <a:pt x="334702" y="52201"/>
                      <a:pt x="333555" y="51972"/>
                      <a:pt x="332352" y="51513"/>
                    </a:cubicBezTo>
                    <a:cubicBezTo>
                      <a:pt x="331149" y="51054"/>
                      <a:pt x="330262" y="50577"/>
                      <a:pt x="329692" y="50080"/>
                    </a:cubicBezTo>
                    <a:lnTo>
                      <a:pt x="326901" y="47625"/>
                    </a:lnTo>
                    <a:cubicBezTo>
                      <a:pt x="326033" y="46930"/>
                      <a:pt x="325307" y="45963"/>
                      <a:pt x="324724" y="44723"/>
                    </a:cubicBezTo>
                    <a:cubicBezTo>
                      <a:pt x="324142" y="43482"/>
                      <a:pt x="323850" y="42341"/>
                      <a:pt x="323850" y="41300"/>
                    </a:cubicBezTo>
                    <a:lnTo>
                      <a:pt x="323850" y="26975"/>
                    </a:lnTo>
                    <a:cubicBezTo>
                      <a:pt x="323850" y="26156"/>
                      <a:pt x="324166" y="25053"/>
                      <a:pt x="324799" y="23663"/>
                    </a:cubicBezTo>
                    <a:cubicBezTo>
                      <a:pt x="325431" y="22274"/>
                      <a:pt x="326231" y="21195"/>
                      <a:pt x="327199" y="20426"/>
                    </a:cubicBezTo>
                    <a:lnTo>
                      <a:pt x="329803" y="18380"/>
                    </a:lnTo>
                    <a:cubicBezTo>
                      <a:pt x="331515" y="16991"/>
                      <a:pt x="333412" y="16296"/>
                      <a:pt x="335496" y="16296"/>
                    </a:cubicBezTo>
                    <a:close/>
                    <a:moveTo>
                      <a:pt x="374675" y="16222"/>
                    </a:moveTo>
                    <a:cubicBezTo>
                      <a:pt x="375518" y="16222"/>
                      <a:pt x="376250" y="16538"/>
                      <a:pt x="376870" y="17171"/>
                    </a:cubicBezTo>
                    <a:cubicBezTo>
                      <a:pt x="377490" y="17803"/>
                      <a:pt x="377800" y="18554"/>
                      <a:pt x="377800" y="19422"/>
                    </a:cubicBezTo>
                    <a:lnTo>
                      <a:pt x="377800" y="21505"/>
                    </a:lnTo>
                    <a:lnTo>
                      <a:pt x="383505" y="18045"/>
                    </a:lnTo>
                    <a:cubicBezTo>
                      <a:pt x="385417" y="16830"/>
                      <a:pt x="387578" y="16222"/>
                      <a:pt x="389987" y="16222"/>
                    </a:cubicBezTo>
                    <a:lnTo>
                      <a:pt x="392894" y="16222"/>
                    </a:lnTo>
                    <a:cubicBezTo>
                      <a:pt x="395378" y="16222"/>
                      <a:pt x="397526" y="17103"/>
                      <a:pt x="399339" y="18864"/>
                    </a:cubicBezTo>
                    <a:cubicBezTo>
                      <a:pt x="401153" y="20625"/>
                      <a:pt x="402109" y="22795"/>
                      <a:pt x="402208" y="25375"/>
                    </a:cubicBezTo>
                    <a:lnTo>
                      <a:pt x="403064" y="49076"/>
                    </a:lnTo>
                    <a:cubicBezTo>
                      <a:pt x="403089" y="49919"/>
                      <a:pt x="402791" y="50651"/>
                      <a:pt x="402171" y="51271"/>
                    </a:cubicBezTo>
                    <a:cubicBezTo>
                      <a:pt x="401551" y="51891"/>
                      <a:pt x="400807" y="52201"/>
                      <a:pt x="399938" y="52201"/>
                    </a:cubicBezTo>
                    <a:cubicBezTo>
                      <a:pt x="399120" y="52201"/>
                      <a:pt x="398401" y="51922"/>
                      <a:pt x="397780" y="51364"/>
                    </a:cubicBezTo>
                    <a:cubicBezTo>
                      <a:pt x="397160" y="50806"/>
                      <a:pt x="396838" y="50043"/>
                      <a:pt x="396813" y="49076"/>
                    </a:cubicBezTo>
                    <a:lnTo>
                      <a:pt x="395883" y="25747"/>
                    </a:lnTo>
                    <a:cubicBezTo>
                      <a:pt x="395808" y="23564"/>
                      <a:pt x="394665" y="22473"/>
                      <a:pt x="392453" y="22473"/>
                    </a:cubicBezTo>
                    <a:lnTo>
                      <a:pt x="389396" y="22473"/>
                    </a:lnTo>
                    <a:cubicBezTo>
                      <a:pt x="388451" y="22473"/>
                      <a:pt x="387432" y="22833"/>
                      <a:pt x="386338" y="23552"/>
                    </a:cubicBezTo>
                    <a:lnTo>
                      <a:pt x="377800" y="29096"/>
                    </a:lnTo>
                    <a:lnTo>
                      <a:pt x="377800" y="49076"/>
                    </a:lnTo>
                    <a:cubicBezTo>
                      <a:pt x="377800" y="49919"/>
                      <a:pt x="377490" y="50651"/>
                      <a:pt x="376870" y="51271"/>
                    </a:cubicBezTo>
                    <a:cubicBezTo>
                      <a:pt x="376250" y="51891"/>
                      <a:pt x="375518" y="52201"/>
                      <a:pt x="374675" y="52201"/>
                    </a:cubicBezTo>
                    <a:cubicBezTo>
                      <a:pt x="373832" y="52201"/>
                      <a:pt x="373100" y="51891"/>
                      <a:pt x="372480" y="51271"/>
                    </a:cubicBezTo>
                    <a:cubicBezTo>
                      <a:pt x="371860" y="50651"/>
                      <a:pt x="371550" y="49919"/>
                      <a:pt x="371550" y="49076"/>
                    </a:cubicBezTo>
                    <a:lnTo>
                      <a:pt x="371550" y="19422"/>
                    </a:lnTo>
                    <a:cubicBezTo>
                      <a:pt x="371550" y="18554"/>
                      <a:pt x="371853" y="17803"/>
                      <a:pt x="372461" y="17171"/>
                    </a:cubicBezTo>
                    <a:cubicBezTo>
                      <a:pt x="373069" y="16538"/>
                      <a:pt x="373807" y="16222"/>
                      <a:pt x="374675" y="16222"/>
                    </a:cubicBezTo>
                    <a:close/>
                    <a:moveTo>
                      <a:pt x="282550" y="16222"/>
                    </a:moveTo>
                    <a:lnTo>
                      <a:pt x="292075" y="16222"/>
                    </a:lnTo>
                    <a:cubicBezTo>
                      <a:pt x="292943" y="16222"/>
                      <a:pt x="293681" y="16538"/>
                      <a:pt x="294289" y="17171"/>
                    </a:cubicBezTo>
                    <a:cubicBezTo>
                      <a:pt x="294897" y="17803"/>
                      <a:pt x="295201" y="18554"/>
                      <a:pt x="295201" y="19422"/>
                    </a:cubicBezTo>
                    <a:lnTo>
                      <a:pt x="295201" y="45876"/>
                    </a:lnTo>
                    <a:lnTo>
                      <a:pt x="301451" y="45876"/>
                    </a:lnTo>
                    <a:cubicBezTo>
                      <a:pt x="302320" y="45876"/>
                      <a:pt x="303070" y="46180"/>
                      <a:pt x="303702" y="46788"/>
                    </a:cubicBezTo>
                    <a:cubicBezTo>
                      <a:pt x="304335" y="47395"/>
                      <a:pt x="304651" y="48133"/>
                      <a:pt x="304651" y="49001"/>
                    </a:cubicBezTo>
                    <a:cubicBezTo>
                      <a:pt x="304651" y="49870"/>
                      <a:pt x="304341" y="50608"/>
                      <a:pt x="303721" y="51215"/>
                    </a:cubicBezTo>
                    <a:cubicBezTo>
                      <a:pt x="303101" y="51823"/>
                      <a:pt x="302369" y="52127"/>
                      <a:pt x="301526" y="52127"/>
                    </a:cubicBezTo>
                    <a:lnTo>
                      <a:pt x="282476" y="52127"/>
                    </a:lnTo>
                    <a:cubicBezTo>
                      <a:pt x="281608" y="52127"/>
                      <a:pt x="280870" y="51823"/>
                      <a:pt x="280262" y="51215"/>
                    </a:cubicBezTo>
                    <a:cubicBezTo>
                      <a:pt x="279654" y="50608"/>
                      <a:pt x="279350" y="49870"/>
                      <a:pt x="279350" y="49001"/>
                    </a:cubicBezTo>
                    <a:cubicBezTo>
                      <a:pt x="279350" y="48158"/>
                      <a:pt x="279654" y="47426"/>
                      <a:pt x="280262" y="46806"/>
                    </a:cubicBezTo>
                    <a:cubicBezTo>
                      <a:pt x="280870" y="46186"/>
                      <a:pt x="281608" y="45876"/>
                      <a:pt x="282476" y="45876"/>
                    </a:cubicBezTo>
                    <a:lnTo>
                      <a:pt x="288875" y="45876"/>
                    </a:lnTo>
                    <a:lnTo>
                      <a:pt x="288875" y="22547"/>
                    </a:lnTo>
                    <a:lnTo>
                      <a:pt x="282550" y="22547"/>
                    </a:lnTo>
                    <a:cubicBezTo>
                      <a:pt x="281682" y="22547"/>
                      <a:pt x="280944" y="22237"/>
                      <a:pt x="280336" y="21617"/>
                    </a:cubicBezTo>
                    <a:cubicBezTo>
                      <a:pt x="279729" y="20997"/>
                      <a:pt x="279425" y="20265"/>
                      <a:pt x="279425" y="19422"/>
                    </a:cubicBezTo>
                    <a:cubicBezTo>
                      <a:pt x="279425" y="18554"/>
                      <a:pt x="279729" y="17803"/>
                      <a:pt x="280336" y="17171"/>
                    </a:cubicBezTo>
                    <a:cubicBezTo>
                      <a:pt x="280944" y="16538"/>
                      <a:pt x="281682" y="16222"/>
                      <a:pt x="282550" y="16222"/>
                    </a:cubicBezTo>
                    <a:close/>
                    <a:moveTo>
                      <a:pt x="101426" y="9004"/>
                    </a:moveTo>
                    <a:lnTo>
                      <a:pt x="101426" y="24147"/>
                    </a:lnTo>
                    <a:lnTo>
                      <a:pt x="114151" y="24147"/>
                    </a:lnTo>
                    <a:cubicBezTo>
                      <a:pt x="115838" y="24147"/>
                      <a:pt x="117301" y="23533"/>
                      <a:pt x="118542" y="22305"/>
                    </a:cubicBezTo>
                    <a:cubicBezTo>
                      <a:pt x="119782" y="21078"/>
                      <a:pt x="120402" y="19608"/>
                      <a:pt x="120402" y="17896"/>
                    </a:cubicBezTo>
                    <a:lnTo>
                      <a:pt x="120402" y="15329"/>
                    </a:lnTo>
                    <a:cubicBezTo>
                      <a:pt x="120402" y="13593"/>
                      <a:pt x="119788" y="12104"/>
                      <a:pt x="118560" y="10864"/>
                    </a:cubicBezTo>
                    <a:cubicBezTo>
                      <a:pt x="117332" y="9624"/>
                      <a:pt x="115863" y="9004"/>
                      <a:pt x="114151" y="9004"/>
                    </a:cubicBezTo>
                    <a:close/>
                    <a:moveTo>
                      <a:pt x="428625" y="5506"/>
                    </a:moveTo>
                    <a:cubicBezTo>
                      <a:pt x="429444" y="5506"/>
                      <a:pt x="430169" y="5816"/>
                      <a:pt x="430802" y="6437"/>
                    </a:cubicBezTo>
                    <a:cubicBezTo>
                      <a:pt x="431434" y="7057"/>
                      <a:pt x="431750" y="7788"/>
                      <a:pt x="431750" y="8632"/>
                    </a:cubicBezTo>
                    <a:lnTo>
                      <a:pt x="431750" y="16296"/>
                    </a:lnTo>
                    <a:lnTo>
                      <a:pt x="444326" y="16296"/>
                    </a:lnTo>
                    <a:cubicBezTo>
                      <a:pt x="445170" y="16296"/>
                      <a:pt x="445902" y="16607"/>
                      <a:pt x="446522" y="17227"/>
                    </a:cubicBezTo>
                    <a:cubicBezTo>
                      <a:pt x="447142" y="17847"/>
                      <a:pt x="447452" y="18578"/>
                      <a:pt x="447452" y="19422"/>
                    </a:cubicBezTo>
                    <a:cubicBezTo>
                      <a:pt x="447452" y="20290"/>
                      <a:pt x="447142" y="21028"/>
                      <a:pt x="446522" y="21636"/>
                    </a:cubicBezTo>
                    <a:cubicBezTo>
                      <a:pt x="445902" y="22243"/>
                      <a:pt x="445170" y="22547"/>
                      <a:pt x="444326" y="22547"/>
                    </a:cubicBezTo>
                    <a:lnTo>
                      <a:pt x="431676" y="22547"/>
                    </a:lnTo>
                    <a:lnTo>
                      <a:pt x="431676" y="42825"/>
                    </a:lnTo>
                    <a:cubicBezTo>
                      <a:pt x="431676" y="43668"/>
                      <a:pt x="431992" y="44400"/>
                      <a:pt x="432625" y="45020"/>
                    </a:cubicBezTo>
                    <a:cubicBezTo>
                      <a:pt x="433257" y="45640"/>
                      <a:pt x="434008" y="45950"/>
                      <a:pt x="434876" y="45950"/>
                    </a:cubicBezTo>
                    <a:lnTo>
                      <a:pt x="440978" y="45950"/>
                    </a:lnTo>
                    <a:cubicBezTo>
                      <a:pt x="442640" y="45950"/>
                      <a:pt x="443744" y="45051"/>
                      <a:pt x="444289" y="43253"/>
                    </a:cubicBezTo>
                    <a:cubicBezTo>
                      <a:pt x="444835" y="41455"/>
                      <a:pt x="445889" y="40555"/>
                      <a:pt x="447452" y="40555"/>
                    </a:cubicBezTo>
                    <a:cubicBezTo>
                      <a:pt x="448370" y="40555"/>
                      <a:pt x="449120" y="40859"/>
                      <a:pt x="449703" y="41467"/>
                    </a:cubicBezTo>
                    <a:cubicBezTo>
                      <a:pt x="450286" y="42075"/>
                      <a:pt x="450577" y="42837"/>
                      <a:pt x="450577" y="43755"/>
                    </a:cubicBezTo>
                    <a:cubicBezTo>
                      <a:pt x="450577" y="45640"/>
                      <a:pt x="449690" y="47519"/>
                      <a:pt x="447917" y="49392"/>
                    </a:cubicBezTo>
                    <a:cubicBezTo>
                      <a:pt x="446143" y="51265"/>
                      <a:pt x="443880" y="52201"/>
                      <a:pt x="441127" y="52201"/>
                    </a:cubicBezTo>
                    <a:lnTo>
                      <a:pt x="434876" y="52201"/>
                    </a:lnTo>
                    <a:cubicBezTo>
                      <a:pt x="432296" y="52201"/>
                      <a:pt x="430076" y="51283"/>
                      <a:pt x="428216" y="49448"/>
                    </a:cubicBezTo>
                    <a:cubicBezTo>
                      <a:pt x="426355" y="47612"/>
                      <a:pt x="425425" y="45405"/>
                      <a:pt x="425425" y="42825"/>
                    </a:cubicBezTo>
                    <a:lnTo>
                      <a:pt x="425425" y="22547"/>
                    </a:lnTo>
                    <a:lnTo>
                      <a:pt x="422225" y="22547"/>
                    </a:lnTo>
                    <a:cubicBezTo>
                      <a:pt x="421357" y="22547"/>
                      <a:pt x="420619" y="22250"/>
                      <a:pt x="420012" y="21654"/>
                    </a:cubicBezTo>
                    <a:cubicBezTo>
                      <a:pt x="419404" y="21059"/>
                      <a:pt x="419100" y="20315"/>
                      <a:pt x="419100" y="19422"/>
                    </a:cubicBezTo>
                    <a:cubicBezTo>
                      <a:pt x="419100" y="18554"/>
                      <a:pt x="419404" y="17816"/>
                      <a:pt x="420012" y="17208"/>
                    </a:cubicBezTo>
                    <a:cubicBezTo>
                      <a:pt x="420619" y="16600"/>
                      <a:pt x="421357" y="16296"/>
                      <a:pt x="422225" y="16296"/>
                    </a:cubicBezTo>
                    <a:lnTo>
                      <a:pt x="425500" y="16296"/>
                    </a:lnTo>
                    <a:lnTo>
                      <a:pt x="425500" y="8632"/>
                    </a:lnTo>
                    <a:cubicBezTo>
                      <a:pt x="425500" y="7764"/>
                      <a:pt x="425804" y="7026"/>
                      <a:pt x="426411" y="6418"/>
                    </a:cubicBezTo>
                    <a:cubicBezTo>
                      <a:pt x="427019" y="5810"/>
                      <a:pt x="427757" y="5506"/>
                      <a:pt x="428625" y="5506"/>
                    </a:cubicBezTo>
                    <a:close/>
                    <a:moveTo>
                      <a:pt x="234925" y="2753"/>
                    </a:moveTo>
                    <a:lnTo>
                      <a:pt x="244450" y="2753"/>
                    </a:lnTo>
                    <a:cubicBezTo>
                      <a:pt x="245294" y="2753"/>
                      <a:pt x="246025" y="3063"/>
                      <a:pt x="246645" y="3683"/>
                    </a:cubicBezTo>
                    <a:cubicBezTo>
                      <a:pt x="247266" y="4303"/>
                      <a:pt x="247576" y="5035"/>
                      <a:pt x="247576" y="5878"/>
                    </a:cubicBezTo>
                    <a:lnTo>
                      <a:pt x="247576" y="45876"/>
                    </a:lnTo>
                    <a:lnTo>
                      <a:pt x="253901" y="45876"/>
                    </a:lnTo>
                    <a:cubicBezTo>
                      <a:pt x="254744" y="45876"/>
                      <a:pt x="255476" y="46186"/>
                      <a:pt x="256096" y="46806"/>
                    </a:cubicBezTo>
                    <a:cubicBezTo>
                      <a:pt x="256716" y="47426"/>
                      <a:pt x="257026" y="48158"/>
                      <a:pt x="257026" y="49001"/>
                    </a:cubicBezTo>
                    <a:cubicBezTo>
                      <a:pt x="257026" y="49870"/>
                      <a:pt x="256722" y="50620"/>
                      <a:pt x="256115" y="51252"/>
                    </a:cubicBezTo>
                    <a:cubicBezTo>
                      <a:pt x="255507" y="51885"/>
                      <a:pt x="254769" y="52201"/>
                      <a:pt x="253901" y="52201"/>
                    </a:cubicBezTo>
                    <a:lnTo>
                      <a:pt x="235000" y="52201"/>
                    </a:lnTo>
                    <a:cubicBezTo>
                      <a:pt x="234132" y="52201"/>
                      <a:pt x="233394" y="51885"/>
                      <a:pt x="232786" y="51252"/>
                    </a:cubicBezTo>
                    <a:cubicBezTo>
                      <a:pt x="232178" y="50620"/>
                      <a:pt x="231874" y="49870"/>
                      <a:pt x="231874" y="49001"/>
                    </a:cubicBezTo>
                    <a:cubicBezTo>
                      <a:pt x="231874" y="48158"/>
                      <a:pt x="232178" y="47426"/>
                      <a:pt x="232786" y="46806"/>
                    </a:cubicBezTo>
                    <a:cubicBezTo>
                      <a:pt x="233394" y="46186"/>
                      <a:pt x="234132" y="45876"/>
                      <a:pt x="235000" y="45876"/>
                    </a:cubicBezTo>
                    <a:lnTo>
                      <a:pt x="241250" y="45876"/>
                    </a:lnTo>
                    <a:lnTo>
                      <a:pt x="241250" y="9004"/>
                    </a:lnTo>
                    <a:lnTo>
                      <a:pt x="234925" y="9004"/>
                    </a:lnTo>
                    <a:cubicBezTo>
                      <a:pt x="234057" y="9004"/>
                      <a:pt x="233319" y="8700"/>
                      <a:pt x="232711" y="8092"/>
                    </a:cubicBezTo>
                    <a:cubicBezTo>
                      <a:pt x="232104" y="7485"/>
                      <a:pt x="231800" y="6747"/>
                      <a:pt x="231800" y="5878"/>
                    </a:cubicBezTo>
                    <a:cubicBezTo>
                      <a:pt x="231800" y="5010"/>
                      <a:pt x="232104" y="4272"/>
                      <a:pt x="232711" y="3665"/>
                    </a:cubicBezTo>
                    <a:cubicBezTo>
                      <a:pt x="233319" y="3057"/>
                      <a:pt x="234057" y="2753"/>
                      <a:pt x="234925" y="2753"/>
                    </a:cubicBezTo>
                    <a:close/>
                    <a:moveTo>
                      <a:pt x="197346" y="2753"/>
                    </a:moveTo>
                    <a:lnTo>
                      <a:pt x="209699" y="2753"/>
                    </a:lnTo>
                    <a:cubicBezTo>
                      <a:pt x="210567" y="2753"/>
                      <a:pt x="211305" y="3063"/>
                      <a:pt x="211913" y="3683"/>
                    </a:cubicBezTo>
                    <a:cubicBezTo>
                      <a:pt x="212520" y="4303"/>
                      <a:pt x="212824" y="5035"/>
                      <a:pt x="212824" y="5878"/>
                    </a:cubicBezTo>
                    <a:cubicBezTo>
                      <a:pt x="212824" y="6747"/>
                      <a:pt x="212521" y="7497"/>
                      <a:pt x="211913" y="8130"/>
                    </a:cubicBezTo>
                    <a:cubicBezTo>
                      <a:pt x="211306" y="8762"/>
                      <a:pt x="210568" y="9078"/>
                      <a:pt x="209701" y="9078"/>
                    </a:cubicBezTo>
                    <a:lnTo>
                      <a:pt x="197800" y="9078"/>
                    </a:lnTo>
                    <a:cubicBezTo>
                      <a:pt x="196808" y="9081"/>
                      <a:pt x="196002" y="9665"/>
                      <a:pt x="195381" y="10830"/>
                    </a:cubicBezTo>
                    <a:lnTo>
                      <a:pt x="188448" y="23772"/>
                    </a:lnTo>
                    <a:cubicBezTo>
                      <a:pt x="187901" y="24788"/>
                      <a:pt x="187630" y="25992"/>
                      <a:pt x="187635" y="27384"/>
                    </a:cubicBezTo>
                    <a:cubicBezTo>
                      <a:pt x="187632" y="28849"/>
                      <a:pt x="187927" y="30141"/>
                      <a:pt x="188522" y="31257"/>
                    </a:cubicBezTo>
                    <a:lnTo>
                      <a:pt x="195141" y="43984"/>
                    </a:lnTo>
                    <a:cubicBezTo>
                      <a:pt x="195760" y="45299"/>
                      <a:pt x="196777" y="45954"/>
                      <a:pt x="198192" y="45950"/>
                    </a:cubicBezTo>
                    <a:lnTo>
                      <a:pt x="209473" y="45950"/>
                    </a:lnTo>
                    <a:cubicBezTo>
                      <a:pt x="210342" y="45950"/>
                      <a:pt x="211093" y="46254"/>
                      <a:pt x="211726" y="46862"/>
                    </a:cubicBezTo>
                    <a:cubicBezTo>
                      <a:pt x="212359" y="47470"/>
                      <a:pt x="212675" y="48208"/>
                      <a:pt x="212675" y="49076"/>
                    </a:cubicBezTo>
                    <a:cubicBezTo>
                      <a:pt x="212675" y="49944"/>
                      <a:pt x="212359" y="50682"/>
                      <a:pt x="211727" y="51290"/>
                    </a:cubicBezTo>
                    <a:cubicBezTo>
                      <a:pt x="211094" y="51897"/>
                      <a:pt x="210344" y="52201"/>
                      <a:pt x="209476" y="52201"/>
                    </a:cubicBezTo>
                    <a:lnTo>
                      <a:pt x="197793" y="52201"/>
                    </a:lnTo>
                    <a:cubicBezTo>
                      <a:pt x="196304" y="52201"/>
                      <a:pt x="194766" y="51730"/>
                      <a:pt x="193179" y="50787"/>
                    </a:cubicBezTo>
                    <a:cubicBezTo>
                      <a:pt x="191592" y="49845"/>
                      <a:pt x="190488" y="48791"/>
                      <a:pt x="189868" y="47625"/>
                    </a:cubicBezTo>
                    <a:lnTo>
                      <a:pt x="182649" y="33672"/>
                    </a:lnTo>
                    <a:cubicBezTo>
                      <a:pt x="181682" y="31663"/>
                      <a:pt x="181198" y="29604"/>
                      <a:pt x="181198" y="27496"/>
                    </a:cubicBezTo>
                    <a:cubicBezTo>
                      <a:pt x="181198" y="25164"/>
                      <a:pt x="181657" y="23143"/>
                      <a:pt x="182575" y="21431"/>
                    </a:cubicBezTo>
                    <a:lnTo>
                      <a:pt x="189868" y="7627"/>
                    </a:lnTo>
                    <a:cubicBezTo>
                      <a:pt x="190562" y="6337"/>
                      <a:pt x="191641" y="5203"/>
                      <a:pt x="193105" y="4223"/>
                    </a:cubicBezTo>
                    <a:cubicBezTo>
                      <a:pt x="194568" y="3243"/>
                      <a:pt x="195982" y="2753"/>
                      <a:pt x="197346" y="2753"/>
                    </a:cubicBezTo>
                    <a:close/>
                    <a:moveTo>
                      <a:pt x="95176" y="2753"/>
                    </a:moveTo>
                    <a:lnTo>
                      <a:pt x="114300" y="2753"/>
                    </a:lnTo>
                    <a:cubicBezTo>
                      <a:pt x="117748" y="2753"/>
                      <a:pt x="120693" y="3981"/>
                      <a:pt x="123137" y="6437"/>
                    </a:cubicBezTo>
                    <a:cubicBezTo>
                      <a:pt x="125580" y="8892"/>
                      <a:pt x="126802" y="11856"/>
                      <a:pt x="126802" y="15329"/>
                    </a:cubicBezTo>
                    <a:lnTo>
                      <a:pt x="126802" y="17971"/>
                    </a:lnTo>
                    <a:cubicBezTo>
                      <a:pt x="126802" y="21667"/>
                      <a:pt x="125375" y="24817"/>
                      <a:pt x="122523" y="27421"/>
                    </a:cubicBezTo>
                    <a:cubicBezTo>
                      <a:pt x="125375" y="30075"/>
                      <a:pt x="126802" y="33226"/>
                      <a:pt x="126802" y="36872"/>
                    </a:cubicBezTo>
                    <a:lnTo>
                      <a:pt x="126802" y="39625"/>
                    </a:lnTo>
                    <a:cubicBezTo>
                      <a:pt x="126802" y="43073"/>
                      <a:pt x="125580" y="46031"/>
                      <a:pt x="123137" y="48499"/>
                    </a:cubicBezTo>
                    <a:cubicBezTo>
                      <a:pt x="120693" y="50967"/>
                      <a:pt x="117748" y="52201"/>
                      <a:pt x="114300" y="52201"/>
                    </a:cubicBezTo>
                    <a:lnTo>
                      <a:pt x="95176" y="52201"/>
                    </a:lnTo>
                    <a:close/>
                    <a:moveTo>
                      <a:pt x="54740" y="2753"/>
                    </a:moveTo>
                    <a:lnTo>
                      <a:pt x="71018" y="2753"/>
                    </a:lnTo>
                    <a:cubicBezTo>
                      <a:pt x="73005" y="2753"/>
                      <a:pt x="74886" y="3590"/>
                      <a:pt x="76662" y="5265"/>
                    </a:cubicBezTo>
                    <a:cubicBezTo>
                      <a:pt x="78438" y="6939"/>
                      <a:pt x="79325" y="8967"/>
                      <a:pt x="79325" y="11348"/>
                    </a:cubicBezTo>
                    <a:cubicBezTo>
                      <a:pt x="79325" y="12241"/>
                      <a:pt x="79009" y="12997"/>
                      <a:pt x="78377" y="13618"/>
                    </a:cubicBezTo>
                    <a:cubicBezTo>
                      <a:pt x="77744" y="14238"/>
                      <a:pt x="77043" y="14548"/>
                      <a:pt x="76274" y="14548"/>
                    </a:cubicBezTo>
                    <a:cubicBezTo>
                      <a:pt x="75208" y="14548"/>
                      <a:pt x="74476" y="14306"/>
                      <a:pt x="74079" y="13822"/>
                    </a:cubicBezTo>
                    <a:cubicBezTo>
                      <a:pt x="73682" y="13339"/>
                      <a:pt x="73304" y="12439"/>
                      <a:pt x="72943" y="11125"/>
                    </a:cubicBezTo>
                    <a:cubicBezTo>
                      <a:pt x="72583" y="9810"/>
                      <a:pt x="71781" y="9153"/>
                      <a:pt x="70539" y="9153"/>
                    </a:cubicBezTo>
                    <a:lnTo>
                      <a:pt x="55069" y="9153"/>
                    </a:lnTo>
                    <a:cubicBezTo>
                      <a:pt x="54323" y="9153"/>
                      <a:pt x="53950" y="9393"/>
                      <a:pt x="53950" y="9874"/>
                    </a:cubicBezTo>
                    <a:cubicBezTo>
                      <a:pt x="53931" y="10178"/>
                      <a:pt x="54082" y="10528"/>
                      <a:pt x="54405" y="10924"/>
                    </a:cubicBezTo>
                    <a:lnTo>
                      <a:pt x="77647" y="40557"/>
                    </a:lnTo>
                    <a:cubicBezTo>
                      <a:pt x="78766" y="41995"/>
                      <a:pt x="79325" y="43532"/>
                      <a:pt x="79325" y="45169"/>
                    </a:cubicBezTo>
                    <a:cubicBezTo>
                      <a:pt x="79325" y="47029"/>
                      <a:pt x="78650" y="48667"/>
                      <a:pt x="77298" y="50080"/>
                    </a:cubicBezTo>
                    <a:cubicBezTo>
                      <a:pt x="75946" y="51494"/>
                      <a:pt x="74439" y="52201"/>
                      <a:pt x="72777" y="52201"/>
                    </a:cubicBezTo>
                    <a:lnTo>
                      <a:pt x="55922" y="52201"/>
                    </a:lnTo>
                    <a:cubicBezTo>
                      <a:pt x="53690" y="52201"/>
                      <a:pt x="51749" y="51352"/>
                      <a:pt x="50099" y="49653"/>
                    </a:cubicBezTo>
                    <a:cubicBezTo>
                      <a:pt x="48450" y="47953"/>
                      <a:pt x="47625" y="46087"/>
                      <a:pt x="47625" y="44053"/>
                    </a:cubicBezTo>
                    <a:cubicBezTo>
                      <a:pt x="47625" y="41721"/>
                      <a:pt x="48716" y="40555"/>
                      <a:pt x="50899" y="40555"/>
                    </a:cubicBezTo>
                    <a:cubicBezTo>
                      <a:pt x="51743" y="40555"/>
                      <a:pt x="52462" y="40859"/>
                      <a:pt x="53057" y="41467"/>
                    </a:cubicBezTo>
                    <a:cubicBezTo>
                      <a:pt x="53653" y="42075"/>
                      <a:pt x="53950" y="42788"/>
                      <a:pt x="53950" y="43606"/>
                    </a:cubicBezTo>
                    <a:cubicBezTo>
                      <a:pt x="53950" y="44276"/>
                      <a:pt x="54180" y="44834"/>
                      <a:pt x="54639" y="45281"/>
                    </a:cubicBezTo>
                    <a:cubicBezTo>
                      <a:pt x="55097" y="45727"/>
                      <a:pt x="55674" y="45950"/>
                      <a:pt x="56369" y="45950"/>
                    </a:cubicBezTo>
                    <a:lnTo>
                      <a:pt x="71921" y="45950"/>
                    </a:lnTo>
                    <a:cubicBezTo>
                      <a:pt x="72591" y="45950"/>
                      <a:pt x="72926" y="45685"/>
                      <a:pt x="72926" y="45154"/>
                    </a:cubicBezTo>
                    <a:cubicBezTo>
                      <a:pt x="72944" y="44901"/>
                      <a:pt x="72792" y="44577"/>
                      <a:pt x="72469" y="44180"/>
                    </a:cubicBezTo>
                    <a:lnTo>
                      <a:pt x="49266" y="14547"/>
                    </a:lnTo>
                    <a:cubicBezTo>
                      <a:pt x="48172" y="13133"/>
                      <a:pt x="47625" y="11596"/>
                      <a:pt x="47625" y="9934"/>
                    </a:cubicBezTo>
                    <a:cubicBezTo>
                      <a:pt x="47625" y="7999"/>
                      <a:pt x="48320" y="6319"/>
                      <a:pt x="49711" y="4893"/>
                    </a:cubicBezTo>
                    <a:cubicBezTo>
                      <a:pt x="51102" y="3466"/>
                      <a:pt x="52778" y="2753"/>
                      <a:pt x="54740" y="2753"/>
                    </a:cubicBezTo>
                    <a:close/>
                    <a:moveTo>
                      <a:pt x="3125" y="2753"/>
                    </a:moveTo>
                    <a:cubicBezTo>
                      <a:pt x="3969" y="2753"/>
                      <a:pt x="4701" y="3063"/>
                      <a:pt x="5321" y="3683"/>
                    </a:cubicBezTo>
                    <a:cubicBezTo>
                      <a:pt x="5941" y="4303"/>
                      <a:pt x="6251" y="5035"/>
                      <a:pt x="6251" y="5878"/>
                    </a:cubicBezTo>
                    <a:lnTo>
                      <a:pt x="6251" y="42825"/>
                    </a:lnTo>
                    <a:cubicBezTo>
                      <a:pt x="6251" y="43644"/>
                      <a:pt x="6561" y="44357"/>
                      <a:pt x="7181" y="44964"/>
                    </a:cubicBezTo>
                    <a:cubicBezTo>
                      <a:pt x="7801" y="45572"/>
                      <a:pt x="8533" y="45876"/>
                      <a:pt x="9376" y="45876"/>
                    </a:cubicBezTo>
                    <a:lnTo>
                      <a:pt x="22175" y="45876"/>
                    </a:lnTo>
                    <a:cubicBezTo>
                      <a:pt x="23044" y="45876"/>
                      <a:pt x="23782" y="45578"/>
                      <a:pt x="24389" y="44983"/>
                    </a:cubicBezTo>
                    <a:cubicBezTo>
                      <a:pt x="24997" y="44388"/>
                      <a:pt x="25301" y="43668"/>
                      <a:pt x="25301" y="42825"/>
                    </a:cubicBezTo>
                    <a:lnTo>
                      <a:pt x="25301" y="5953"/>
                    </a:lnTo>
                    <a:cubicBezTo>
                      <a:pt x="25301" y="5060"/>
                      <a:pt x="25605" y="4303"/>
                      <a:pt x="26212" y="3683"/>
                    </a:cubicBezTo>
                    <a:cubicBezTo>
                      <a:pt x="26820" y="3063"/>
                      <a:pt x="27558" y="2753"/>
                      <a:pt x="28426" y="2753"/>
                    </a:cubicBezTo>
                    <a:cubicBezTo>
                      <a:pt x="29294" y="2753"/>
                      <a:pt x="30032" y="3063"/>
                      <a:pt x="30640" y="3683"/>
                    </a:cubicBezTo>
                    <a:cubicBezTo>
                      <a:pt x="31248" y="4303"/>
                      <a:pt x="31552" y="5060"/>
                      <a:pt x="31552" y="5953"/>
                    </a:cubicBezTo>
                    <a:lnTo>
                      <a:pt x="31552" y="42751"/>
                    </a:lnTo>
                    <a:cubicBezTo>
                      <a:pt x="31552" y="45330"/>
                      <a:pt x="30628" y="47550"/>
                      <a:pt x="28780" y="49411"/>
                    </a:cubicBezTo>
                    <a:cubicBezTo>
                      <a:pt x="26932" y="51271"/>
                      <a:pt x="24730" y="52201"/>
                      <a:pt x="22175" y="52201"/>
                    </a:cubicBezTo>
                    <a:lnTo>
                      <a:pt x="9376" y="52201"/>
                    </a:lnTo>
                    <a:cubicBezTo>
                      <a:pt x="6797" y="52201"/>
                      <a:pt x="4589" y="51283"/>
                      <a:pt x="2753" y="49448"/>
                    </a:cubicBezTo>
                    <a:cubicBezTo>
                      <a:pt x="918" y="47612"/>
                      <a:pt x="0" y="45405"/>
                      <a:pt x="0" y="42825"/>
                    </a:cubicBezTo>
                    <a:lnTo>
                      <a:pt x="0" y="5953"/>
                    </a:lnTo>
                    <a:cubicBezTo>
                      <a:pt x="0" y="5085"/>
                      <a:pt x="310" y="4334"/>
                      <a:pt x="930" y="3702"/>
                    </a:cubicBezTo>
                    <a:cubicBezTo>
                      <a:pt x="1550" y="3069"/>
                      <a:pt x="2282" y="2753"/>
                      <a:pt x="3125" y="2753"/>
                    </a:cubicBezTo>
                    <a:close/>
                    <a:moveTo>
                      <a:pt x="288801" y="0"/>
                    </a:moveTo>
                    <a:lnTo>
                      <a:pt x="292075" y="0"/>
                    </a:lnTo>
                    <a:cubicBezTo>
                      <a:pt x="292943" y="0"/>
                      <a:pt x="293681" y="304"/>
                      <a:pt x="294289" y="911"/>
                    </a:cubicBezTo>
                    <a:cubicBezTo>
                      <a:pt x="294897" y="1519"/>
                      <a:pt x="295201" y="2257"/>
                      <a:pt x="295201" y="3125"/>
                    </a:cubicBezTo>
                    <a:lnTo>
                      <a:pt x="295201" y="5804"/>
                    </a:lnTo>
                    <a:cubicBezTo>
                      <a:pt x="295201" y="6672"/>
                      <a:pt x="294897" y="7423"/>
                      <a:pt x="294289" y="8055"/>
                    </a:cubicBezTo>
                    <a:cubicBezTo>
                      <a:pt x="293681" y="8688"/>
                      <a:pt x="292943" y="9004"/>
                      <a:pt x="292075" y="9004"/>
                    </a:cubicBezTo>
                    <a:lnTo>
                      <a:pt x="288727" y="9004"/>
                    </a:lnTo>
                    <a:cubicBezTo>
                      <a:pt x="287834" y="9004"/>
                      <a:pt x="287083" y="8681"/>
                      <a:pt x="286476" y="8037"/>
                    </a:cubicBezTo>
                    <a:cubicBezTo>
                      <a:pt x="285868" y="7392"/>
                      <a:pt x="285576" y="6672"/>
                      <a:pt x="285601" y="5878"/>
                    </a:cubicBezTo>
                    <a:lnTo>
                      <a:pt x="285676" y="3125"/>
                    </a:lnTo>
                    <a:cubicBezTo>
                      <a:pt x="285676" y="2257"/>
                      <a:pt x="285980" y="1519"/>
                      <a:pt x="286587" y="911"/>
                    </a:cubicBezTo>
                    <a:cubicBezTo>
                      <a:pt x="287195" y="304"/>
                      <a:pt x="287933" y="0"/>
                      <a:pt x="288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9" name="Ribbon Cable"/>
            <p:cNvSpPr/>
            <p:nvPr/>
          </p:nvSpPr>
          <p:spPr>
            <a:xfrm>
              <a:off x="4020820" y="5176799"/>
              <a:ext cx="1640205" cy="33121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30000">
                  <a:schemeClr val="bg1">
                    <a:lumMod val="75000"/>
                  </a:schemeClr>
                </a:gs>
                <a:gs pos="4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60000">
                  <a:schemeClr val="bg1">
                    <a:lumMod val="50000"/>
                  </a:schemeClr>
                </a:gs>
                <a:gs pos="80000">
                  <a:schemeClr val="bg1">
                    <a:lumMod val="50000"/>
                  </a:schemeClr>
                </a:gs>
                <a:gs pos="10000">
                  <a:schemeClr val="bg1">
                    <a:lumMod val="75000"/>
                  </a:schemeClr>
                </a:gs>
                <a:gs pos="20000">
                  <a:schemeClr val="bg1">
                    <a:lumMod val="50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03" name="Freeform 2102"/>
          <p:cNvSpPr/>
          <p:nvPr/>
        </p:nvSpPr>
        <p:spPr>
          <a:xfrm>
            <a:off x="3407928" y="94705"/>
            <a:ext cx="301905" cy="140489"/>
          </a:xfrm>
          <a:custGeom>
            <a:avLst/>
            <a:gdLst>
              <a:gd name="connsiteX0" fmla="*/ 3015028 w 4760620"/>
              <a:gd name="connsiteY0" fmla="*/ 0 h 2215314"/>
              <a:gd name="connsiteX1" fmla="*/ 3016648 w 4760620"/>
              <a:gd name="connsiteY1" fmla="*/ 156 h 2215314"/>
              <a:gd name="connsiteX2" fmla="*/ 3018247 w 4760620"/>
              <a:gd name="connsiteY2" fmla="*/ 3 h 2215314"/>
              <a:gd name="connsiteX3" fmla="*/ 3352665 w 4760620"/>
              <a:gd name="connsiteY3" fmla="*/ 138523 h 2215314"/>
              <a:gd name="connsiteX4" fmla="*/ 4622101 w 4760620"/>
              <a:gd name="connsiteY4" fmla="*/ 1407958 h 2215314"/>
              <a:gd name="connsiteX5" fmla="*/ 4622101 w 4760620"/>
              <a:gd name="connsiteY5" fmla="*/ 2076794 h 2215314"/>
              <a:gd name="connsiteX6" fmla="*/ 3953266 w 4760620"/>
              <a:gd name="connsiteY6" fmla="*/ 2076794 h 2215314"/>
              <a:gd name="connsiteX7" fmla="*/ 3016637 w 4760620"/>
              <a:gd name="connsiteY7" fmla="*/ 1140165 h 2215314"/>
              <a:gd name="connsiteX8" fmla="*/ 2080010 w 4760620"/>
              <a:gd name="connsiteY8" fmla="*/ 2076792 h 2215314"/>
              <a:gd name="connsiteX9" fmla="*/ 1745593 w 4760620"/>
              <a:gd name="connsiteY9" fmla="*/ 2215312 h 2215314"/>
              <a:gd name="connsiteX10" fmla="*/ 1743993 w 4760620"/>
              <a:gd name="connsiteY10" fmla="*/ 2215158 h 2215314"/>
              <a:gd name="connsiteX11" fmla="*/ 1742374 w 4760620"/>
              <a:gd name="connsiteY11" fmla="*/ 2215314 h 2215314"/>
              <a:gd name="connsiteX12" fmla="*/ 1407956 w 4760620"/>
              <a:gd name="connsiteY12" fmla="*/ 2076794 h 2215314"/>
              <a:gd name="connsiteX13" fmla="*/ 138520 w 4760620"/>
              <a:gd name="connsiteY13" fmla="*/ 807358 h 2215314"/>
              <a:gd name="connsiteX14" fmla="*/ 138520 w 4760620"/>
              <a:gd name="connsiteY14" fmla="*/ 138523 h 2215314"/>
              <a:gd name="connsiteX15" fmla="*/ 807355 w 4760620"/>
              <a:gd name="connsiteY15" fmla="*/ 138523 h 2215314"/>
              <a:gd name="connsiteX16" fmla="*/ 1743982 w 4760620"/>
              <a:gd name="connsiteY16" fmla="*/ 1075149 h 2215314"/>
              <a:gd name="connsiteX17" fmla="*/ 2680611 w 4760620"/>
              <a:gd name="connsiteY17" fmla="*/ 138521 h 2215314"/>
              <a:gd name="connsiteX18" fmla="*/ 3015028 w 4760620"/>
              <a:gd name="connsiteY18" fmla="*/ 0 h 221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60620" h="2215314">
                <a:moveTo>
                  <a:pt x="3015028" y="0"/>
                </a:moveTo>
                <a:lnTo>
                  <a:pt x="3016648" y="156"/>
                </a:lnTo>
                <a:lnTo>
                  <a:pt x="3018247" y="3"/>
                </a:lnTo>
                <a:cubicBezTo>
                  <a:pt x="3139284" y="3"/>
                  <a:pt x="3260319" y="46176"/>
                  <a:pt x="3352665" y="138523"/>
                </a:cubicBezTo>
                <a:lnTo>
                  <a:pt x="4622101" y="1407958"/>
                </a:lnTo>
                <a:cubicBezTo>
                  <a:pt x="4806794" y="1592652"/>
                  <a:pt x="4806794" y="1892100"/>
                  <a:pt x="4622101" y="2076794"/>
                </a:cubicBezTo>
                <a:cubicBezTo>
                  <a:pt x="4437408" y="2261488"/>
                  <a:pt x="4137959" y="2261487"/>
                  <a:pt x="3953266" y="2076794"/>
                </a:cubicBezTo>
                <a:lnTo>
                  <a:pt x="3016637" y="1140165"/>
                </a:lnTo>
                <a:lnTo>
                  <a:pt x="2080010" y="2076792"/>
                </a:lnTo>
                <a:cubicBezTo>
                  <a:pt x="1987664" y="2169138"/>
                  <a:pt x="1866628" y="2215312"/>
                  <a:pt x="1745593" y="2215312"/>
                </a:cubicBezTo>
                <a:lnTo>
                  <a:pt x="1743993" y="2215158"/>
                </a:lnTo>
                <a:lnTo>
                  <a:pt x="1742374" y="2215314"/>
                </a:lnTo>
                <a:cubicBezTo>
                  <a:pt x="1621338" y="2215314"/>
                  <a:pt x="1500302" y="2169140"/>
                  <a:pt x="1407956" y="2076794"/>
                </a:cubicBezTo>
                <a:lnTo>
                  <a:pt x="138520" y="807358"/>
                </a:lnTo>
                <a:cubicBezTo>
                  <a:pt x="-46173" y="622665"/>
                  <a:pt x="-46173" y="323216"/>
                  <a:pt x="138520" y="138523"/>
                </a:cubicBezTo>
                <a:cubicBezTo>
                  <a:pt x="323214" y="-46171"/>
                  <a:pt x="622662" y="-46171"/>
                  <a:pt x="807355" y="138523"/>
                </a:cubicBezTo>
                <a:lnTo>
                  <a:pt x="1743982" y="1075149"/>
                </a:lnTo>
                <a:lnTo>
                  <a:pt x="2680611" y="138521"/>
                </a:lnTo>
                <a:cubicBezTo>
                  <a:pt x="2772957" y="46174"/>
                  <a:pt x="2893994" y="0"/>
                  <a:pt x="3015028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reeform 2103"/>
          <p:cNvSpPr/>
          <p:nvPr/>
        </p:nvSpPr>
        <p:spPr>
          <a:xfrm rot="5400000">
            <a:off x="11716379" y="5127092"/>
            <a:ext cx="301905" cy="140489"/>
          </a:xfrm>
          <a:custGeom>
            <a:avLst/>
            <a:gdLst>
              <a:gd name="connsiteX0" fmla="*/ 3015028 w 4760620"/>
              <a:gd name="connsiteY0" fmla="*/ 0 h 2215314"/>
              <a:gd name="connsiteX1" fmla="*/ 3016648 w 4760620"/>
              <a:gd name="connsiteY1" fmla="*/ 156 h 2215314"/>
              <a:gd name="connsiteX2" fmla="*/ 3018247 w 4760620"/>
              <a:gd name="connsiteY2" fmla="*/ 3 h 2215314"/>
              <a:gd name="connsiteX3" fmla="*/ 3352665 w 4760620"/>
              <a:gd name="connsiteY3" fmla="*/ 138523 h 2215314"/>
              <a:gd name="connsiteX4" fmla="*/ 4622101 w 4760620"/>
              <a:gd name="connsiteY4" fmla="*/ 1407958 h 2215314"/>
              <a:gd name="connsiteX5" fmla="*/ 4622101 w 4760620"/>
              <a:gd name="connsiteY5" fmla="*/ 2076794 h 2215314"/>
              <a:gd name="connsiteX6" fmla="*/ 3953266 w 4760620"/>
              <a:gd name="connsiteY6" fmla="*/ 2076794 h 2215314"/>
              <a:gd name="connsiteX7" fmla="*/ 3016637 w 4760620"/>
              <a:gd name="connsiteY7" fmla="*/ 1140165 h 2215314"/>
              <a:gd name="connsiteX8" fmla="*/ 2080010 w 4760620"/>
              <a:gd name="connsiteY8" fmla="*/ 2076792 h 2215314"/>
              <a:gd name="connsiteX9" fmla="*/ 1745593 w 4760620"/>
              <a:gd name="connsiteY9" fmla="*/ 2215312 h 2215314"/>
              <a:gd name="connsiteX10" fmla="*/ 1743993 w 4760620"/>
              <a:gd name="connsiteY10" fmla="*/ 2215158 h 2215314"/>
              <a:gd name="connsiteX11" fmla="*/ 1742374 w 4760620"/>
              <a:gd name="connsiteY11" fmla="*/ 2215314 h 2215314"/>
              <a:gd name="connsiteX12" fmla="*/ 1407956 w 4760620"/>
              <a:gd name="connsiteY12" fmla="*/ 2076794 h 2215314"/>
              <a:gd name="connsiteX13" fmla="*/ 138520 w 4760620"/>
              <a:gd name="connsiteY13" fmla="*/ 807358 h 2215314"/>
              <a:gd name="connsiteX14" fmla="*/ 138520 w 4760620"/>
              <a:gd name="connsiteY14" fmla="*/ 138523 h 2215314"/>
              <a:gd name="connsiteX15" fmla="*/ 807355 w 4760620"/>
              <a:gd name="connsiteY15" fmla="*/ 138523 h 2215314"/>
              <a:gd name="connsiteX16" fmla="*/ 1743982 w 4760620"/>
              <a:gd name="connsiteY16" fmla="*/ 1075149 h 2215314"/>
              <a:gd name="connsiteX17" fmla="*/ 2680611 w 4760620"/>
              <a:gd name="connsiteY17" fmla="*/ 138521 h 2215314"/>
              <a:gd name="connsiteX18" fmla="*/ 3015028 w 4760620"/>
              <a:gd name="connsiteY18" fmla="*/ 0 h 221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60620" h="2215314">
                <a:moveTo>
                  <a:pt x="3015028" y="0"/>
                </a:moveTo>
                <a:lnTo>
                  <a:pt x="3016648" y="156"/>
                </a:lnTo>
                <a:lnTo>
                  <a:pt x="3018247" y="3"/>
                </a:lnTo>
                <a:cubicBezTo>
                  <a:pt x="3139284" y="3"/>
                  <a:pt x="3260319" y="46176"/>
                  <a:pt x="3352665" y="138523"/>
                </a:cubicBezTo>
                <a:lnTo>
                  <a:pt x="4622101" y="1407958"/>
                </a:lnTo>
                <a:cubicBezTo>
                  <a:pt x="4806794" y="1592652"/>
                  <a:pt x="4806794" y="1892100"/>
                  <a:pt x="4622101" y="2076794"/>
                </a:cubicBezTo>
                <a:cubicBezTo>
                  <a:pt x="4437408" y="2261488"/>
                  <a:pt x="4137959" y="2261487"/>
                  <a:pt x="3953266" y="2076794"/>
                </a:cubicBezTo>
                <a:lnTo>
                  <a:pt x="3016637" y="1140165"/>
                </a:lnTo>
                <a:lnTo>
                  <a:pt x="2080010" y="2076792"/>
                </a:lnTo>
                <a:cubicBezTo>
                  <a:pt x="1987664" y="2169138"/>
                  <a:pt x="1866628" y="2215312"/>
                  <a:pt x="1745593" y="2215312"/>
                </a:cubicBezTo>
                <a:lnTo>
                  <a:pt x="1743993" y="2215158"/>
                </a:lnTo>
                <a:lnTo>
                  <a:pt x="1742374" y="2215314"/>
                </a:lnTo>
                <a:cubicBezTo>
                  <a:pt x="1621338" y="2215314"/>
                  <a:pt x="1500302" y="2169140"/>
                  <a:pt x="1407956" y="2076794"/>
                </a:cubicBezTo>
                <a:lnTo>
                  <a:pt x="138520" y="807358"/>
                </a:lnTo>
                <a:cubicBezTo>
                  <a:pt x="-46173" y="622665"/>
                  <a:pt x="-46173" y="323216"/>
                  <a:pt x="138520" y="138523"/>
                </a:cubicBezTo>
                <a:cubicBezTo>
                  <a:pt x="323214" y="-46171"/>
                  <a:pt x="622662" y="-46171"/>
                  <a:pt x="807355" y="138523"/>
                </a:cubicBezTo>
                <a:lnTo>
                  <a:pt x="1743982" y="1075149"/>
                </a:lnTo>
                <a:lnTo>
                  <a:pt x="2680611" y="138521"/>
                </a:lnTo>
                <a:cubicBezTo>
                  <a:pt x="2772957" y="46174"/>
                  <a:pt x="2893994" y="0"/>
                  <a:pt x="3015028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TextBox 2104"/>
          <p:cNvSpPr txBox="1"/>
          <p:nvPr/>
        </p:nvSpPr>
        <p:spPr>
          <a:xfrm>
            <a:off x="3621641" y="386945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1 – USB Client</a:t>
            </a:r>
            <a:endParaRPr lang="en-US" dirty="0"/>
          </a:p>
        </p:txBody>
      </p:sp>
      <p:sp>
        <p:nvSpPr>
          <p:cNvPr id="2106" name="TextBox 2105"/>
          <p:cNvSpPr txBox="1"/>
          <p:nvPr/>
        </p:nvSpPr>
        <p:spPr>
          <a:xfrm>
            <a:off x="553529" y="486005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10 – </a:t>
            </a:r>
            <a:r>
              <a:rPr lang="en-US" dirty="0" err="1" smtClean="0"/>
              <a:t>LightSense</a:t>
            </a:r>
            <a:endParaRPr lang="en-US" dirty="0"/>
          </a:p>
        </p:txBody>
      </p:sp>
      <p:sp>
        <p:nvSpPr>
          <p:cNvPr id="2107" name="TextBox 2106"/>
          <p:cNvSpPr txBox="1"/>
          <p:nvPr/>
        </p:nvSpPr>
        <p:spPr>
          <a:xfrm>
            <a:off x="5238552" y="4632497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7 - Ethernet</a:t>
            </a:r>
            <a:endParaRPr lang="en-US" dirty="0"/>
          </a:p>
        </p:txBody>
      </p:sp>
      <p:sp>
        <p:nvSpPr>
          <p:cNvPr id="2108" name="TextBox 2107"/>
          <p:cNvSpPr txBox="1"/>
          <p:nvPr/>
        </p:nvSpPr>
        <p:spPr>
          <a:xfrm>
            <a:off x="5012950" y="5934013"/>
            <a:ext cx="1349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Slot 11 – </a:t>
            </a:r>
            <a:br>
              <a:rPr lang="en-US" dirty="0" smtClean="0"/>
            </a:br>
            <a:r>
              <a:rPr lang="en-US" dirty="0" err="1" smtClean="0"/>
              <a:t>TempHumid</a:t>
            </a:r>
            <a:endParaRPr lang="en-US" dirty="0"/>
          </a:p>
        </p:txBody>
      </p:sp>
      <p:sp>
        <p:nvSpPr>
          <p:cNvPr id="2109" name="TextBox 2108"/>
          <p:cNvSpPr txBox="1"/>
          <p:nvPr/>
        </p:nvSpPr>
        <p:spPr>
          <a:xfrm>
            <a:off x="4046980" y="800375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 to Computer</a:t>
            </a:r>
            <a:endParaRPr lang="en-US" dirty="0"/>
          </a:p>
        </p:txBody>
      </p:sp>
      <p:sp>
        <p:nvSpPr>
          <p:cNvPr id="2110" name="TextBox 2109"/>
          <p:cNvSpPr txBox="1"/>
          <p:nvPr/>
        </p:nvSpPr>
        <p:spPr>
          <a:xfrm>
            <a:off x="9315029" y="4349138"/>
            <a:ext cx="26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Cable to Internet</a:t>
            </a:r>
            <a:endParaRPr lang="en-US" dirty="0"/>
          </a:p>
        </p:txBody>
      </p:sp>
      <p:sp>
        <p:nvSpPr>
          <p:cNvPr id="2111" name="TextBox 2110"/>
          <p:cNvSpPr txBox="1"/>
          <p:nvPr/>
        </p:nvSpPr>
        <p:spPr>
          <a:xfrm>
            <a:off x="2652778" y="6460970"/>
            <a:ext cx="23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FEZ Spider Mainboard</a:t>
            </a:r>
          </a:p>
        </p:txBody>
      </p:sp>
    </p:spTree>
    <p:extLst>
      <p:ext uri="{BB962C8B-B14F-4D97-AF65-F5344CB8AC3E}">
        <p14:creationId xmlns:p14="http://schemas.microsoft.com/office/powerpoint/2010/main" val="1132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70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3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CtD Template</Template>
  <TotalTime>1378</TotalTime>
  <Words>786</Words>
  <Application>Microsoft Office PowerPoint</Application>
  <PresentationFormat>Widescreen</PresentationFormat>
  <Paragraphs>297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Segoe UI</vt:lpstr>
      <vt:lpstr>Segoe UI Black</vt:lpstr>
      <vt:lpstr>Segoe UI Light</vt:lpstr>
      <vt:lpstr>Azure DevOps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86</cp:revision>
  <dcterms:created xsi:type="dcterms:W3CDTF">2015-05-24T17:46:24Z</dcterms:created>
  <dcterms:modified xsi:type="dcterms:W3CDTF">2015-06-01T17:50:28Z</dcterms:modified>
</cp:coreProperties>
</file>