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8" r:id="rId10"/>
    <p:sldId id="266" r:id="rId11"/>
    <p:sldId id="265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90505" y="2606400"/>
            <a:ext cx="257581" cy="574284"/>
            <a:chOff x="4662505" y="2606400"/>
            <a:chExt cx="257581" cy="574284"/>
          </a:xfrm>
        </p:grpSpPr>
        <p:sp>
          <p:nvSpPr>
            <p:cNvPr id="4" name="Rectangle 3"/>
            <p:cNvSpPr/>
            <p:nvPr/>
          </p:nvSpPr>
          <p:spPr>
            <a:xfrm>
              <a:off x="4662505" y="2647883"/>
              <a:ext cx="161495" cy="491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58591" y="2606400"/>
              <a:ext cx="161495" cy="574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grp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540639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USB Type B Cable End"/>
          <p:cNvGrpSpPr>
            <a:grpSpLocks noChangeAspect="1"/>
          </p:cNvGrpSpPr>
          <p:nvPr/>
        </p:nvGrpSpPr>
        <p:grpSpPr>
          <a:xfrm>
            <a:off x="5986092" y="1824695"/>
            <a:ext cx="3618102" cy="494576"/>
            <a:chOff x="3709239" y="3090863"/>
            <a:chExt cx="4500839" cy="674688"/>
          </a:xfrm>
        </p:grpSpPr>
        <p:sp>
          <p:nvSpPr>
            <p:cNvPr id="7" name="End Molding"/>
            <p:cNvSpPr>
              <a:spLocks/>
            </p:cNvSpPr>
            <p:nvPr/>
          </p:nvSpPr>
          <p:spPr bwMode="auto">
            <a:xfrm>
              <a:off x="5865813" y="3090863"/>
              <a:ext cx="1782763" cy="674688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396875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Cable"/>
            <p:cNvSpPr>
              <a:spLocks/>
            </p:cNvSpPr>
            <p:nvPr/>
          </p:nvSpPr>
          <p:spPr bwMode="auto">
            <a:xfrm>
              <a:off x="3709239" y="3369710"/>
              <a:ext cx="2212150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Male End"/>
            <p:cNvSpPr>
              <a:spLocks noChangeArrowheads="1"/>
            </p:cNvSpPr>
            <p:nvPr/>
          </p:nvSpPr>
          <p:spPr bwMode="auto">
            <a:xfrm>
              <a:off x="7648576" y="3230563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Male End"/>
            <p:cNvSpPr>
              <a:spLocks noChangeArrowheads="1"/>
            </p:cNvSpPr>
            <p:nvPr/>
          </p:nvSpPr>
          <p:spPr bwMode="auto">
            <a:xfrm>
              <a:off x="7648576" y="3556674"/>
              <a:ext cx="561502" cy="6917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USB Type A Cable End"/>
          <p:cNvGrpSpPr>
            <a:grpSpLocks noChangeAspect="1"/>
          </p:cNvGrpSpPr>
          <p:nvPr/>
        </p:nvGrpSpPr>
        <p:grpSpPr>
          <a:xfrm rot="10800000">
            <a:off x="4205170" y="1792202"/>
            <a:ext cx="2101538" cy="567004"/>
            <a:chOff x="5595812" y="3034797"/>
            <a:chExt cx="2614266" cy="773493"/>
          </a:xfrm>
        </p:grpSpPr>
        <p:sp>
          <p:nvSpPr>
            <p:cNvPr id="14" name="End Molding"/>
            <p:cNvSpPr>
              <a:spLocks/>
            </p:cNvSpPr>
            <p:nvPr/>
          </p:nvSpPr>
          <p:spPr bwMode="auto">
            <a:xfrm>
              <a:off x="5869781" y="3034797"/>
              <a:ext cx="1782763" cy="773493"/>
            </a:xfrm>
            <a:custGeom>
              <a:avLst/>
              <a:gdLst>
                <a:gd name="T0" fmla="*/ 3354 w 4952"/>
                <a:gd name="T1" fmla="*/ 0 h 1861"/>
                <a:gd name="T2" fmla="*/ 1535 w 4952"/>
                <a:gd name="T3" fmla="*/ 342 h 1861"/>
                <a:gd name="T4" fmla="*/ 457 w 4952"/>
                <a:gd name="T5" fmla="*/ 342 h 1861"/>
                <a:gd name="T6" fmla="*/ 1 w 4952"/>
                <a:gd name="T7" fmla="*/ 684 h 1861"/>
                <a:gd name="T8" fmla="*/ 5 w 4952"/>
                <a:gd name="T9" fmla="*/ 931 h 1861"/>
                <a:gd name="T10" fmla="*/ 1 w 4952"/>
                <a:gd name="T11" fmla="*/ 1177 h 1861"/>
                <a:gd name="T12" fmla="*/ 457 w 4952"/>
                <a:gd name="T13" fmla="*/ 1519 h 1861"/>
                <a:gd name="T14" fmla="*/ 1535 w 4952"/>
                <a:gd name="T15" fmla="*/ 1519 h 1861"/>
                <a:gd name="T16" fmla="*/ 3354 w 4952"/>
                <a:gd name="T17" fmla="*/ 1861 h 1861"/>
                <a:gd name="T18" fmla="*/ 4668 w 4952"/>
                <a:gd name="T19" fmla="*/ 1861 h 1861"/>
                <a:gd name="T20" fmla="*/ 4952 w 4952"/>
                <a:gd name="T21" fmla="*/ 1663 h 1861"/>
                <a:gd name="T22" fmla="*/ 4952 w 4952"/>
                <a:gd name="T23" fmla="*/ 931 h 1861"/>
                <a:gd name="T24" fmla="*/ 4952 w 4952"/>
                <a:gd name="T25" fmla="*/ 199 h 1861"/>
                <a:gd name="T26" fmla="*/ 4668 w 4952"/>
                <a:gd name="T27" fmla="*/ 0 h 1861"/>
                <a:gd name="T28" fmla="*/ 3354 w 4952"/>
                <a:gd name="T2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52" h="1861">
                  <a:moveTo>
                    <a:pt x="3354" y="0"/>
                  </a:moveTo>
                  <a:cubicBezTo>
                    <a:pt x="2722" y="9"/>
                    <a:pt x="2293" y="337"/>
                    <a:pt x="1535" y="342"/>
                  </a:cubicBezTo>
                  <a:lnTo>
                    <a:pt x="457" y="342"/>
                  </a:lnTo>
                  <a:cubicBezTo>
                    <a:pt x="17" y="339"/>
                    <a:pt x="0" y="574"/>
                    <a:pt x="1" y="684"/>
                  </a:cubicBezTo>
                  <a:lnTo>
                    <a:pt x="5" y="931"/>
                  </a:lnTo>
                  <a:lnTo>
                    <a:pt x="1" y="1177"/>
                  </a:lnTo>
                  <a:cubicBezTo>
                    <a:pt x="0" y="1287"/>
                    <a:pt x="17" y="1522"/>
                    <a:pt x="457" y="1519"/>
                  </a:cubicBezTo>
                  <a:lnTo>
                    <a:pt x="1535" y="1519"/>
                  </a:lnTo>
                  <a:cubicBezTo>
                    <a:pt x="2293" y="1524"/>
                    <a:pt x="2722" y="1852"/>
                    <a:pt x="3354" y="1861"/>
                  </a:cubicBezTo>
                  <a:lnTo>
                    <a:pt x="4668" y="1861"/>
                  </a:lnTo>
                  <a:cubicBezTo>
                    <a:pt x="4920" y="1861"/>
                    <a:pt x="4952" y="1773"/>
                    <a:pt x="4952" y="1663"/>
                  </a:cubicBezTo>
                  <a:lnTo>
                    <a:pt x="4952" y="931"/>
                  </a:lnTo>
                  <a:lnTo>
                    <a:pt x="4952" y="199"/>
                  </a:lnTo>
                  <a:cubicBezTo>
                    <a:pt x="4952" y="88"/>
                    <a:pt x="4920" y="0"/>
                    <a:pt x="4668" y="0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USB Logo"/>
            <p:cNvSpPr>
              <a:spLocks/>
            </p:cNvSpPr>
            <p:nvPr/>
          </p:nvSpPr>
          <p:spPr bwMode="auto">
            <a:xfrm>
              <a:off x="6924676" y="3294063"/>
              <a:ext cx="598488" cy="268288"/>
            </a:xfrm>
            <a:custGeom>
              <a:avLst/>
              <a:gdLst>
                <a:gd name="T0" fmla="*/ 1665 w 1665"/>
                <a:gd name="T1" fmla="*/ 370 h 740"/>
                <a:gd name="T2" fmla="*/ 1480 w 1665"/>
                <a:gd name="T3" fmla="*/ 263 h 740"/>
                <a:gd name="T4" fmla="*/ 1480 w 1665"/>
                <a:gd name="T5" fmla="*/ 339 h 740"/>
                <a:gd name="T6" fmla="*/ 535 w 1665"/>
                <a:gd name="T7" fmla="*/ 339 h 740"/>
                <a:gd name="T8" fmla="*/ 719 w 1665"/>
                <a:gd name="T9" fmla="*/ 145 h 740"/>
                <a:gd name="T10" fmla="*/ 776 w 1665"/>
                <a:gd name="T11" fmla="*/ 123 h 740"/>
                <a:gd name="T12" fmla="*/ 931 w 1665"/>
                <a:gd name="T13" fmla="*/ 123 h 740"/>
                <a:gd name="T14" fmla="*/ 1018 w 1665"/>
                <a:gd name="T15" fmla="*/ 185 h 740"/>
                <a:gd name="T16" fmla="*/ 1110 w 1665"/>
                <a:gd name="T17" fmla="*/ 92 h 740"/>
                <a:gd name="T18" fmla="*/ 1018 w 1665"/>
                <a:gd name="T19" fmla="*/ 0 h 740"/>
                <a:gd name="T20" fmla="*/ 931 w 1665"/>
                <a:gd name="T21" fmla="*/ 62 h 740"/>
                <a:gd name="T22" fmla="*/ 778 w 1665"/>
                <a:gd name="T23" fmla="*/ 62 h 740"/>
                <a:gd name="T24" fmla="*/ 665 w 1665"/>
                <a:gd name="T25" fmla="*/ 111 h 740"/>
                <a:gd name="T26" fmla="*/ 665 w 1665"/>
                <a:gd name="T27" fmla="*/ 111 h 740"/>
                <a:gd name="T28" fmla="*/ 470 w 1665"/>
                <a:gd name="T29" fmla="*/ 317 h 740"/>
                <a:gd name="T30" fmla="*/ 413 w 1665"/>
                <a:gd name="T31" fmla="*/ 339 h 740"/>
                <a:gd name="T32" fmla="*/ 306 w 1665"/>
                <a:gd name="T33" fmla="*/ 339 h 740"/>
                <a:gd name="T34" fmla="*/ 154 w 1665"/>
                <a:gd name="T35" fmla="*/ 215 h 740"/>
                <a:gd name="T36" fmla="*/ 0 w 1665"/>
                <a:gd name="T37" fmla="*/ 370 h 740"/>
                <a:gd name="T38" fmla="*/ 154 w 1665"/>
                <a:gd name="T39" fmla="*/ 524 h 740"/>
                <a:gd name="T40" fmla="*/ 306 w 1665"/>
                <a:gd name="T41" fmla="*/ 400 h 740"/>
                <a:gd name="T42" fmla="*/ 411 w 1665"/>
                <a:gd name="T43" fmla="*/ 400 h 740"/>
                <a:gd name="T44" fmla="*/ 412 w 1665"/>
                <a:gd name="T45" fmla="*/ 400 h 740"/>
                <a:gd name="T46" fmla="*/ 644 w 1665"/>
                <a:gd name="T47" fmla="*/ 400 h 740"/>
                <a:gd name="T48" fmla="*/ 701 w 1665"/>
                <a:gd name="T49" fmla="*/ 422 h 740"/>
                <a:gd name="T50" fmla="*/ 897 w 1665"/>
                <a:gd name="T51" fmla="*/ 629 h 740"/>
                <a:gd name="T52" fmla="*/ 897 w 1665"/>
                <a:gd name="T53" fmla="*/ 629 h 740"/>
                <a:gd name="T54" fmla="*/ 1009 w 1665"/>
                <a:gd name="T55" fmla="*/ 678 h 740"/>
                <a:gd name="T56" fmla="*/ 1156 w 1665"/>
                <a:gd name="T57" fmla="*/ 678 h 740"/>
                <a:gd name="T58" fmla="*/ 1156 w 1665"/>
                <a:gd name="T59" fmla="*/ 740 h 740"/>
                <a:gd name="T60" fmla="*/ 1342 w 1665"/>
                <a:gd name="T61" fmla="*/ 740 h 740"/>
                <a:gd name="T62" fmla="*/ 1342 w 1665"/>
                <a:gd name="T63" fmla="*/ 555 h 740"/>
                <a:gd name="T64" fmla="*/ 1156 w 1665"/>
                <a:gd name="T65" fmla="*/ 555 h 740"/>
                <a:gd name="T66" fmla="*/ 1156 w 1665"/>
                <a:gd name="T67" fmla="*/ 617 h 740"/>
                <a:gd name="T68" fmla="*/ 1007 w 1665"/>
                <a:gd name="T69" fmla="*/ 617 h 740"/>
                <a:gd name="T70" fmla="*/ 950 w 1665"/>
                <a:gd name="T71" fmla="*/ 595 h 740"/>
                <a:gd name="T72" fmla="*/ 766 w 1665"/>
                <a:gd name="T73" fmla="*/ 400 h 740"/>
                <a:gd name="T74" fmla="*/ 1480 w 1665"/>
                <a:gd name="T75" fmla="*/ 400 h 740"/>
                <a:gd name="T76" fmla="*/ 1480 w 1665"/>
                <a:gd name="T77" fmla="*/ 477 h 740"/>
                <a:gd name="T78" fmla="*/ 1665 w 1665"/>
                <a:gd name="T79" fmla="*/ 37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5" h="740">
                  <a:moveTo>
                    <a:pt x="1665" y="370"/>
                  </a:moveTo>
                  <a:lnTo>
                    <a:pt x="1480" y="263"/>
                  </a:lnTo>
                  <a:lnTo>
                    <a:pt x="1480" y="339"/>
                  </a:lnTo>
                  <a:lnTo>
                    <a:pt x="535" y="339"/>
                  </a:lnTo>
                  <a:lnTo>
                    <a:pt x="719" y="145"/>
                  </a:lnTo>
                  <a:cubicBezTo>
                    <a:pt x="734" y="132"/>
                    <a:pt x="755" y="123"/>
                    <a:pt x="776" y="123"/>
                  </a:cubicBezTo>
                  <a:cubicBezTo>
                    <a:pt x="861" y="123"/>
                    <a:pt x="912" y="123"/>
                    <a:pt x="931" y="123"/>
                  </a:cubicBezTo>
                  <a:cubicBezTo>
                    <a:pt x="943" y="159"/>
                    <a:pt x="977" y="185"/>
                    <a:pt x="1018" y="185"/>
                  </a:cubicBezTo>
                  <a:cubicBezTo>
                    <a:pt x="1069" y="185"/>
                    <a:pt x="1110" y="143"/>
                    <a:pt x="1110" y="92"/>
                  </a:cubicBezTo>
                  <a:cubicBezTo>
                    <a:pt x="1110" y="41"/>
                    <a:pt x="1069" y="0"/>
                    <a:pt x="1018" y="0"/>
                  </a:cubicBezTo>
                  <a:cubicBezTo>
                    <a:pt x="977" y="0"/>
                    <a:pt x="943" y="26"/>
                    <a:pt x="931" y="62"/>
                  </a:cubicBezTo>
                  <a:lnTo>
                    <a:pt x="778" y="62"/>
                  </a:lnTo>
                  <a:cubicBezTo>
                    <a:pt x="736" y="62"/>
                    <a:pt x="693" y="84"/>
                    <a:pt x="665" y="111"/>
                  </a:cubicBezTo>
                  <a:cubicBezTo>
                    <a:pt x="666" y="110"/>
                    <a:pt x="667" y="109"/>
                    <a:pt x="665" y="111"/>
                  </a:cubicBezTo>
                  <a:cubicBezTo>
                    <a:pt x="665" y="112"/>
                    <a:pt x="470" y="317"/>
                    <a:pt x="470" y="317"/>
                  </a:cubicBezTo>
                  <a:cubicBezTo>
                    <a:pt x="454" y="330"/>
                    <a:pt x="434" y="339"/>
                    <a:pt x="413" y="339"/>
                  </a:cubicBezTo>
                  <a:lnTo>
                    <a:pt x="306" y="339"/>
                  </a:lnTo>
                  <a:cubicBezTo>
                    <a:pt x="291" y="268"/>
                    <a:pt x="229" y="215"/>
                    <a:pt x="154" y="215"/>
                  </a:cubicBezTo>
                  <a:cubicBezTo>
                    <a:pt x="69" y="215"/>
                    <a:pt x="0" y="284"/>
                    <a:pt x="0" y="370"/>
                  </a:cubicBezTo>
                  <a:cubicBezTo>
                    <a:pt x="0" y="455"/>
                    <a:pt x="69" y="524"/>
                    <a:pt x="154" y="524"/>
                  </a:cubicBezTo>
                  <a:cubicBezTo>
                    <a:pt x="229" y="524"/>
                    <a:pt x="291" y="471"/>
                    <a:pt x="306" y="400"/>
                  </a:cubicBezTo>
                  <a:lnTo>
                    <a:pt x="411" y="400"/>
                  </a:lnTo>
                  <a:cubicBezTo>
                    <a:pt x="411" y="400"/>
                    <a:pt x="411" y="400"/>
                    <a:pt x="412" y="400"/>
                  </a:cubicBezTo>
                  <a:lnTo>
                    <a:pt x="644" y="400"/>
                  </a:lnTo>
                  <a:cubicBezTo>
                    <a:pt x="665" y="401"/>
                    <a:pt x="686" y="410"/>
                    <a:pt x="701" y="422"/>
                  </a:cubicBezTo>
                  <a:cubicBezTo>
                    <a:pt x="701" y="422"/>
                    <a:pt x="896" y="628"/>
                    <a:pt x="897" y="629"/>
                  </a:cubicBezTo>
                  <a:cubicBezTo>
                    <a:pt x="898" y="630"/>
                    <a:pt x="897" y="629"/>
                    <a:pt x="897" y="629"/>
                  </a:cubicBezTo>
                  <a:cubicBezTo>
                    <a:pt x="924" y="655"/>
                    <a:pt x="968" y="678"/>
                    <a:pt x="1009" y="678"/>
                  </a:cubicBezTo>
                  <a:lnTo>
                    <a:pt x="1156" y="678"/>
                  </a:lnTo>
                  <a:lnTo>
                    <a:pt x="1156" y="740"/>
                  </a:lnTo>
                  <a:lnTo>
                    <a:pt x="1342" y="740"/>
                  </a:lnTo>
                  <a:lnTo>
                    <a:pt x="1342" y="555"/>
                  </a:lnTo>
                  <a:lnTo>
                    <a:pt x="1156" y="555"/>
                  </a:lnTo>
                  <a:lnTo>
                    <a:pt x="1156" y="617"/>
                  </a:lnTo>
                  <a:cubicBezTo>
                    <a:pt x="1156" y="617"/>
                    <a:pt x="1118" y="617"/>
                    <a:pt x="1007" y="617"/>
                  </a:cubicBezTo>
                  <a:cubicBezTo>
                    <a:pt x="986" y="616"/>
                    <a:pt x="966" y="607"/>
                    <a:pt x="950" y="595"/>
                  </a:cubicBezTo>
                  <a:lnTo>
                    <a:pt x="766" y="400"/>
                  </a:lnTo>
                  <a:lnTo>
                    <a:pt x="1480" y="400"/>
                  </a:lnTo>
                  <a:lnTo>
                    <a:pt x="1480" y="477"/>
                  </a:lnTo>
                  <a:lnTo>
                    <a:pt x="1665" y="37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Male End"/>
            <p:cNvSpPr>
              <a:spLocks noChangeArrowheads="1"/>
            </p:cNvSpPr>
            <p:nvPr/>
          </p:nvSpPr>
          <p:spPr bwMode="auto">
            <a:xfrm>
              <a:off x="7648576" y="3136563"/>
              <a:ext cx="561502" cy="583686"/>
            </a:xfrm>
            <a:prstGeom prst="rect">
              <a:avLst/>
            </a:prstGeom>
            <a:solidFill>
              <a:srgbClr val="A1958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able"/>
            <p:cNvSpPr>
              <a:spLocks/>
            </p:cNvSpPr>
            <p:nvPr/>
          </p:nvSpPr>
          <p:spPr bwMode="auto">
            <a:xfrm>
              <a:off x="5595812" y="3367994"/>
              <a:ext cx="350306" cy="116994"/>
            </a:xfrm>
            <a:custGeom>
              <a:avLst/>
              <a:gdLst>
                <a:gd name="T0" fmla="*/ 53 w 4971"/>
                <a:gd name="T1" fmla="*/ 0 h 484"/>
                <a:gd name="T2" fmla="*/ 4918 w 4971"/>
                <a:gd name="T3" fmla="*/ 0 h 484"/>
                <a:gd name="T4" fmla="*/ 4971 w 4971"/>
                <a:gd name="T5" fmla="*/ 53 h 484"/>
                <a:gd name="T6" fmla="*/ 4971 w 4971"/>
                <a:gd name="T7" fmla="*/ 431 h 484"/>
                <a:gd name="T8" fmla="*/ 4918 w 4971"/>
                <a:gd name="T9" fmla="*/ 484 h 484"/>
                <a:gd name="T10" fmla="*/ 53 w 4971"/>
                <a:gd name="T11" fmla="*/ 484 h 484"/>
                <a:gd name="T12" fmla="*/ 0 w 4971"/>
                <a:gd name="T13" fmla="*/ 431 h 484"/>
                <a:gd name="T14" fmla="*/ 0 w 4971"/>
                <a:gd name="T15" fmla="*/ 53 h 484"/>
                <a:gd name="T16" fmla="*/ 53 w 4971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1" h="484">
                  <a:moveTo>
                    <a:pt x="53" y="0"/>
                  </a:moveTo>
                  <a:lnTo>
                    <a:pt x="4918" y="0"/>
                  </a:lnTo>
                  <a:cubicBezTo>
                    <a:pt x="4947" y="0"/>
                    <a:pt x="4971" y="23"/>
                    <a:pt x="4971" y="53"/>
                  </a:cubicBezTo>
                  <a:lnTo>
                    <a:pt x="4971" y="431"/>
                  </a:lnTo>
                  <a:cubicBezTo>
                    <a:pt x="4971" y="461"/>
                    <a:pt x="4947" y="484"/>
                    <a:pt x="4918" y="484"/>
                  </a:cubicBezTo>
                  <a:lnTo>
                    <a:pt x="53" y="484"/>
                  </a:lnTo>
                  <a:cubicBezTo>
                    <a:pt x="24" y="484"/>
                    <a:pt x="0" y="461"/>
                    <a:pt x="0" y="431"/>
                  </a:cubicBez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Male End"/>
            <p:cNvSpPr>
              <a:spLocks noChangeArrowheads="1"/>
            </p:cNvSpPr>
            <p:nvPr/>
          </p:nvSpPr>
          <p:spPr bwMode="auto">
            <a:xfrm>
              <a:off x="7894766" y="3514726"/>
              <a:ext cx="111032" cy="111127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Male End"/>
            <p:cNvSpPr>
              <a:spLocks noChangeArrowheads="1"/>
            </p:cNvSpPr>
            <p:nvPr/>
          </p:nvSpPr>
          <p:spPr bwMode="auto">
            <a:xfrm>
              <a:off x="7894766" y="3229860"/>
              <a:ext cx="108108" cy="108201"/>
            </a:xfrm>
            <a:prstGeom prst="rect">
              <a:avLst/>
            </a:prstGeom>
            <a:solidFill>
              <a:srgbClr val="4D4D4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1555882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60797" y="1080962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89" y="10809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75385" y="1080962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0806" y="3484072"/>
            <a:ext cx="254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SparkFun Weather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609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66</cp:revision>
  <dcterms:created xsi:type="dcterms:W3CDTF">2015-05-24T17:46:24Z</dcterms:created>
  <dcterms:modified xsi:type="dcterms:W3CDTF">2015-05-28T18:25:27Z</dcterms:modified>
</cp:coreProperties>
</file>